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2:06.9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9478E2A-1807-40A9-AA57-44E9E6685C8B}" emma:medium="tactile" emma:mode="ink">
          <msink:context xmlns:msink="http://schemas.microsoft.com/ink/2010/main" type="writingRegion" rotatedBoundingBox="1188,1147 30108,1042 30159,15196 1240,15301"/>
        </emma:interpretation>
      </emma:emma>
    </inkml:annotationXML>
    <inkml:traceGroup>
      <inkml:annotationXML>
        <emma:emma xmlns:emma="http://www.w3.org/2003/04/emma" version="1.0">
          <emma:interpretation id="{918A8F8B-5806-49A1-A972-E440C15B896C}" emma:medium="tactile" emma:mode="ink">
            <msink:context xmlns:msink="http://schemas.microsoft.com/ink/2010/main" type="paragraph" rotatedBoundingBox="1307,1138 15990,1572 15949,2937 1266,2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E69A4F-4913-41CE-8C03-5611724451C4}" emma:medium="tactile" emma:mode="ink">
              <msink:context xmlns:msink="http://schemas.microsoft.com/ink/2010/main" type="line" rotatedBoundingBox="1307,1138 15990,1572 15949,2937 1266,2502"/>
            </emma:interpretation>
          </emma:emma>
        </inkml:annotationXML>
        <inkml:traceGroup>
          <inkml:annotationXML>
            <emma:emma xmlns:emma="http://www.w3.org/2003/04/emma" version="1.0">
              <emma:interpretation id="{A0004115-A794-4395-AD11-CE0BCF63F463}" emma:medium="tactile" emma:mode="ink">
                <msink:context xmlns:msink="http://schemas.microsoft.com/ink/2010/main" type="inkWord" rotatedBoundingBox="1307,1138 2742,1180 2701,2545 1266,2502"/>
              </emma:interpretation>
            </emma:emma>
          </inkml:annotationXML>
          <inkml:trace contextRef="#ctx0" brushRef="#br0">293 44 79 0,'0'0'230'16,"0"0"-20"-16,0 0-2 0,0 0-13 0,6-8-8 0,-6 8-13 16,0 0-10-16,0 0-7 0,0 0-7 0,0 0-8 15,0-12-8-15,0 12-9 0,0 0-10 0,0 0-9 16,0 0-7-16,-7-14-12 0,7 14-8 0,0 0-8 16,0 0-9-16,-12-8-5 0,12 8-4 0,-12-2-10 15,12 2-6-15,0 0-4 0,0 0-2 0,-27 6-7 16,18-2-2-16,-1 0-11 0,-5 6-1 0,2-3-5 15,-1 3 2-15,1 0-5 0,-5 1-1 0,3 0 2 16,-3-1-3-16,5 5 0 0,-1-4 2 0,1 4-1 16,-1-4-1-16,2 4-1 0,5-4 2 0,-2 3 0 15,-1-2 1-15,5 4-2 0,-4-2-2 0,6-1-2 16,-1 0 2-16,2 2-2 0,1-2-1 0,2-1-8 16,1 1 4-16,-1-2-2 0,2-2 5 0,0-1-6 15,3 3 2-15,-1-4-2 0,3 4 1 0,0-1 1 16,1-6 0-16,-2 2-1 0,4-1 6 0,1 1-5 15,0-6 4-15,1 3-1 0,2-3 2 0,1 0 1 16,-1-3-1-16,3-1-1 0,-3 2 3 0,0-3 1 0,3-1-2 16,-2 1 0-16,1-2 2 0,-7 1 0 0,2 2-1 15,2-3 3-15,-4 2 0 0,-1-1-2 16,-2 3-4-16,-7 3 2 0,14-4-3 0,-14 4 4 0,10-6 2 16,-10 6-3-16,0 0 4 0,0 0-4 0,0 0 3 15,0 0-2-15,0 0 1 0,0 0 0 0,0 0 2 16,0 0-4-16,-27 28 0 0,17-18 1 0,1 1 3 15,-1-1 0-15,-4 4 0 0,1-3-3 0,2 2 3 16,-1 4 1-16,0-2 7 0,0-1-3 0,2 3 1 16,-2-3 0-16,5 3 4 0,-4-3-1 0,4 3 1 15,-1-2 0-15,1 3-2 0,2-4 3 0,2 0 0 16,0 3-4-16,0 0-1 0,0-3-1 0,2 3 3 16,1-5-3-16,0 1 3 0,1 1-4 0,2 1 0 15,0-5 0-15,2-3-1 0,1 3-1 0,0-3 3 16,0 1-1-16,3 0 2 0,-2-3-4 0,4-1-1 15,-2 2 2-15,0-5 0 0,2 3-6 0,1-1-8 0,2-3-15 16,1 0-11-16,1 0-16 0,-2-1-23 0,0-5-11 16,0 2-22-16,1-3-19 0,1-1-23 0,1 0-22 15,-4-1-192-15,-1-4-395 0,3 6 175 0</inkml:trace>
          <inkml:trace contextRef="#ctx0" brushRef="#br0" timeOffset="294.08">592 422 115 0,'0'0'211'0,"0"0"-21"0,0 0-17 16,0 0-12-16,0 0-12 0,0 0-9 0,0 0-2 15,0 0 0-15,0 0-3 0,0 0-5 0,19 31-3 16,-11-21-6-16,-2-2-2 0,2 3-3 0,3-1-6 15,-2 0-6-15,3 4-10 0,0-3-3 0,-2 1-12 16,4-1-3-16,-1-2-9 0,2 3-5 0,-2-1-8 0,-2 0-6 16,2-3-3-16,-1 1-2 0,0 1-2 0,2-3-5 15,-6 1-5-15,3-1-11 0,-4-4-18 16,2 3-18-16,2-2-27 0,-2 3-26 0,-9-7-22 0,12 7-24 16,-6-3-30-16,-6-4-31 0,0 0-40 0,9 2-167 15,-9-2-414-15,0 0 183 0</inkml:trace>
          <inkml:trace contextRef="#ctx0" brushRef="#br0" timeOffset="563.08">953 324 137 0,'-21'3'279'0,"21"-3"-18"16,-14 10-21-16,8-5-21 0,0 5-18 0,2 2-18 15,-5 2-13-15,0 9-9 0,0-2-10 0,0 7-8 16,-4 4-10-16,-1 3-6 0,1 4-9 0,-1-6-6 16,1 3-10-16,0 2-7 0,-1-3-5 0,2-1-5 0,3-8-9 15,-3-2-11-15,3 0-11 0,2-2 4 0,-2 2-10 16,5 0-3-16,-5-3-1 0,6-4-18 16,-3 4-16-16,0-6-14 0,3 0-24 0,0 0-19 0,0-6-32 15,0 4-27-15,0-2-36 0,-2-2-36 0,5-9-39 16,-7 17-222-16,4-10-475 0,-3 0 209 0</inkml:trace>
          <inkml:trace contextRef="#ctx0" brushRef="#br0" timeOffset="955.26">243 1365 41 0,'19'-1'221'15,"-19"1"-14"-15,30-9 2 0,-3 3-4 0,3-3-6 16,10-9-3-16,9 0-7 0,-1-6-6 0,4 4-6 15,17-19-10-15,-2 12-10 0,3-9-15 0,-18 15-8 16,15-10-7-16,2 3-9 0,-20 3-14 0,-1 8-5 16,-1 1-12-16,-2 4-11 0,-3 0-3 0,-2 3-9 0,-8 2-10 15,-6 0-8-15,1 0 1 0,-7 6-9 0,-1-2-3 16,-4 1-8-16,0-2-2 0,-2 6-4 0,-13-2-2 16,17 4 0-16,-17-4-6 0,15 0-2 0,-15 0-8 15,9 4-10-15,-9-4-18 0,4 7-18 0,-4-7-21 16,0 0-33-16,0 14-30 0,0-14-35 0,0 0-42 15,-13 17-73-15,4-13-145 0,9-4-456 0,-17 10 202 16</inkml:trace>
        </inkml:traceGroup>
        <inkml:traceGroup>
          <inkml:annotationXML>
            <emma:emma xmlns:emma="http://www.w3.org/2003/04/emma" version="1.0">
              <emma:interpretation id="{1E5DB5B7-AFD0-4BA2-B88B-3521D3E92FD8}" emma:medium="tactile" emma:mode="ink">
                <msink:context xmlns:msink="http://schemas.microsoft.com/ink/2010/main" type="inkWord" rotatedBoundingBox="3628,1501 6971,1600 6942,2568 3599,2469"/>
              </emma:interpretation>
            </emma:emma>
          </inkml:annotationXML>
          <inkml:trace contextRef="#ctx0" brushRef="#br0" timeOffset="15322.02">3027 481 101 0,'2'-13'156'16,"-2"13"-5"-16,0 0-15 0,0 0 1 0,0 0-14 15,0 0-4-15,-2-15-8 0,2 15-8 0,0 0-7 16,0 0-6-16,0 0-9 0,-7-13-7 0,7 13-1 16,0 0-6-16,-5-11-7 0,5 11-3 0,0 0-8 15,-4-9 1-15,4 9-4 0,0 0-2 0,-9-9-4 16,9 9-7-16,-6-6-1 0,6 6-3 0,-9-7-5 16,9 7-3-16,-15-4-1 0,8 0-4 0,7 4-2 15,-26-6 0-15,13 1-4 0,-4 4 0 0,2-4 0 16,-2 5-4-16,-1 0 1 0,-2-2 1 0,1 2-3 15,-1 2 3-15,-5-2-3 0,0 5 3 0,-2 1-2 16,3-1 2-16,-1 0 3 0,-1 3 0 0,4 0 0 0,-3 1 1 16,5-2-1-16,2 2 0 0,-1-1 3 0,-2 1-3 15,0 3 2-15,6-2 1 0,2-1-2 0,-5 3-3 16,5-1 0-16,-2-1 2 0,1 3 0 0,1-1 2 16,1 2-4-16,0 0-3 0,0-1 1 0,5 1 1 15,-5 2-1-15,7-1 0 0,-5 2-2 0,7-1-1 16,-2 1 3-16,1 6 1 0,4 1-1 0,3 0 2 15,-3 2-1-15,0-1-5 0,7 11 2 0,-4-9 1 16,3 8-3-16,6 2 4 0,-4-13 0 0,2 9-2 16,-1-6 0-16,3-1 0 0,-3 0-1 0,3-1 1 15,1 0-1-15,1-1-2 0,-2 0 1 0,2-4 5 16,4-1-5-16,-1 2-2 0,-1-4 1 0,1-1 0 16,3-3 1-16,0 0 0 0,-4 0 0 0,7-1-1 15,-6-6 3-15,3 2 3 0,4-3-7 0,1-2 2 0,-1-1-3 16,3-2 3-16,-2-1-1 0,-1-3 2 15,3-1-3-15,-2-3 2 0,2 2-2 0,-3-2-2 16,0-3 4-16,0 2-2 0,-2-2-3 0,0-1 2 0,-1 0 0 16,-4 1 1-16,-1-2 1 0,-1 2-2 0,-3 0 1 15,0-3 1-15,-2 3 1 0,1-1 0 0,-5 1-1 16,1-3 0-16,-5 5 0 0,-1 0 1 0,2-2-4 16,-3-1 1-16,0 12-3 0,-9-18 3 0,2 10-4 15,-1 2 1-15,-7-4-1 0,2 5 0 0,-5-1 0 16,-1 3 1-16,-8-1 3 0,1 4-1 0,-3 0-1 15,-3 4 3-15,2-2-1 0,-8 5-1 0,8-3-2 16,0 1 3-16,0 2-2 0,3-2-2 0,0 3 4 16,5 2-2-16,6-3 0 0,1-4 2 0,3 5-3 15,1-1 1-15,1 0-2 0,4 0 0 0,6-7-5 16,-7 10-11-16,7-10-9 0,1 13-4 0,-1-13-12 16,12 11-4-16,-2-4-10 0,4-3-9 0,2 1-19 15,11 0-6-15,-2-3-16 0,4-2-14 0,2-5 0 16,2 5 4-16,-2-5-14 0,-2-1-11 0,11-4-86 0,-12 2-250 15,1 2 111-15</inkml:trace>
          <inkml:trace contextRef="#ctx0" brushRef="#br0" timeOffset="15568.73">3045 1120 702 0,'22'-8'-17'0,"2"-4"33"0,-7 4 11 16,1 0 13-16,-5-1 13 0,-4 3 8 0,0 1 6 0,0-2 8 15,3 0 8-15,-5-3 5 0,1 3-4 0,-2 1-4 16,0-1-1-16,0 0-7 0,-6 7-6 0,13-11-7 16,-6 6 1-16,-1-1-7 0,-6 6-1 0,14-9-3 15,-8 3-3-15,-6 6 0 0,15-6-5 0,-9 2 1 16,-6 4-1-16,13-1-2 0,-13 1 1 0,0 0 4 15,21 6 4-15,-14-1 8 0,-1 3 3 0,0-1-3 16,0 4 2-16,2 5-5 0,-4-1-4 0,1-1-2 16,1 3-1-16,-2 4-5 0,2-4 2 0,-4 1-5 15,-1-1-4-15,4-2-4 0,-2 1 1 0,-3-1-5 16,3 1 1-16,-3-1-3 0,1-8-4 0,1 7-1 16,1-4-4-16,-3-10-14 0,1 15-18 0,1-8-25 15,-2-7-22-15,6 14-21 0,-6-14-21 0,4 10-31 16,-4-10-37-16,0 0-59 0,0 0-126 0,0 0-388 15,0 0 172-15</inkml:trace>
          <inkml:trace contextRef="#ctx0" brushRef="#br0" timeOffset="15797.7">3378 649 149 0,'-8'-11'218'0,"8"11"-22"15,0 0-25-15,-6-10-23 0,6 10-12 0,0 0-23 16,0 0-15-16,0 0-14 0,0 0-22 0,0 0-22 16,0 0-27-16,0 0-29 0,8 34-34 0,-4-27-35 15,-2 4-129-15,-1 0-230 0,5 3 102 0</inkml:trace>
          <inkml:trace contextRef="#ctx0" brushRef="#br0" timeOffset="16789.82">3722 1036 158 0,'2'14'205'0,"2"-7"-17"0,-1 0-8 0,-3-7-17 15,8 24-10-15,-2-12-11 0,-1 0-12 0,1 2-15 0,0-3-4 16,2 0-13-16,-1 2-8 0,-1-2-10 0,-1-5-2 16,4 2-13-16,-3 0-5 0,1 1-5 0,4-5-6 15,-2 3-1-15,-2-2-5 0,5 1-4 0,-5-3-3 16,4 0-4-16,-1 1-6 0,4-4-1 0,-1 0-3 16,-13 0-6-16,19-5-1 0,-2 3-5 0,-8-5-4 15,3 0-4-15,1-2-7 0,-4-2-7 0,-1 0 3 16,2 1 1-16,-4-2-4 0,1-5 2 0,-1 4 2 15,-3-3 2-15,2 1-2 0,1-3-2 0,-3 5 5 16,0-2 2-16,-3 5-1 0,1-6 6 0,-1 4 1 16,0 12 8-16,2-14 4 0,-2 14 4 0,0-13-3 15,0 13-1-15,0 0-6 0,0-13 0 0,0 13-3 16,0 0-1-16,0 0-3 0,0 0 4 0,0 0-3 16,0 0 5-16,0 0-5 0,0 0 4 0,0 0-1 0,13 36-1 15,-10-28 2-15,0 1 1 0,3 2 1 16,-1 0 0-16,2 2 1 0,2-2-3 0,-4-2 0 15,3 2 0-15,1-4 1 0,3 4 0 0,-1-1 3 0,2-2-6 16,-1 0 0-16,-1-3 5 0,5-1-4 0,-3 0 2 16,2-4 3-16,3 2-7 0,-1-4 1 15,2 0 0-15,-1-1-2 0,3-3 0 0,-2-1-3 16,4-1 3-16,2-5-9 0,-4 2-2 0,-3 4 0 0,3-10-7 16,-7 7-3-16,-2-4-5 0,2 3 0 0,-4-3-3 15,-2 1 4-15,1 1 2 0,-9 4 0 16,4-2-2-16,-4 10 5 0,-1-19 1 0,1 19 4 0,-11-15-2 15,5 10 2-15,-3 0 1 0,9 5 0 0,-21-4-3 16,9 1 8-16,12 3 3 0,-23 4-1 0,14-1 3 16,-3 0 0-16,4 1 4 0,-4 2 0 0,5 1-1 15,-1 1 0-15,1 4 1 0,2 0 2 0,0-1-1 16,2 2-3-16,1 2 2 0,2-2 3 0,3 0-6 16,2 3 5-16,-3-2-1 0,6-1-2 0,1 2 1 0,4-2 2 15,-2 0-2-15,4-2 3 0,4 0-3 16,-3 0 3-16,1-1-1 0,2-2-2 0,1-3-1 15,2-1 0-15,2-3 1 0,1-1 2 0,-5 1-5 16,5-2 2-16,-1 1 0 0,-2-1 2 0,-2-6 1 0,-3 1 1 16,3 2-2-16,-4-3 0 0,-1 1-2 0,0 1 0 15,-1-2-1-15,-3-2 3 0,-3 1-4 16,2 3 3-16,-1-2-3 0,-1 5 3 0,-8 2-3 0,12-10 2 16,-12 10-3-16,12-7-1 0,-12 7-3 0,10-3 5 15,-10 3-4-15,0 0 2 0,0 0-2 0,0 0 4 16,0 0 1-16,19 7-4 0,-19-7 2 0,0 13-1 15,3-6 3-15,-3-7 1 0,6 15 1 0,-6-15 0 16,8 13-2-16,-5-6 0 0,-3-7 1 0,7 11 0 16,-1-5 2-16,-6-6 0 0,6 10 1 0,-6-10-4 15,14 5 3-15,-7-5 0 0,-7 0 2 0,18-4-3 16,-5-2-3-16,-1-2 5 0,3 1-7 0,0-4 4 16,3 1-4-16,1-5 4 0,1 2-3 0,-1-4 1 15,1-1 1-15,-4 1-3 0,-1 3-1 0,-3 3 3 16,4-2 0-16,-5 2 2 0,2 4-3 0,1-2 5 15,-5 5 3-15,1 0 6 0,2 1-2 0,-2-1 9 16,-10 4 8-16,23-1 7 0,-11 6 8 0,1 2 6 16,0 2 1-16,4 0-6 0,-4 0 1 0,7 6 2 15,-1 3-4-15,3-2-5 0,1 5-1 0,-4-7-7 16,4 7 0-16,-1-4-14 0,8 8-28 0,-11-4-47 16,2 0-52-16,0-3-39 0,1-1-67 0,-7-8-202 0,3 0-455 15,-1 0 202-15</inkml:trace>
        </inkml:traceGroup>
        <inkml:traceGroup>
          <inkml:annotationXML>
            <emma:emma xmlns:emma="http://www.w3.org/2003/04/emma" version="1.0">
              <emma:interpretation id="{9CAE0049-7789-41E9-AF2C-76DB1826F4D2}" emma:medium="tactile" emma:mode="ink">
                <msink:context xmlns:msink="http://schemas.microsoft.com/ink/2010/main" type="inkWord" rotatedBoundingBox="7797,1583 10160,1652 10134,2513 7772,2443"/>
              </emma:interpretation>
            </emma:emma>
          </inkml:annotationXML>
          <inkml:trace contextRef="#ctx0" brushRef="#br0" timeOffset="18521.97">6504 1036 44 0,'-6'-14'178'0,"-2"-3"-18"15,8 3-16-15,-6-1-11 0,6-1-9 0,0 1-16 16,0-2-8-16,3 3-9 0,0-2-7 0,2 0-10 16,1 0-6-16,3 2-8 0,-2-2-7 0,2 1-1 15,1 0-6-15,2-3-12 0,2 0 1 0,5-2-5 16,-2 3 2-16,-1 1-5 0,3 3-4 0,1-5-2 16,2 5-5-16,0-4-2 0,-2 4-1 0,7-3 5 15,-2 2-1-15,0 2 2 0,-1-3-5 0,-1 1 2 16,2 1-2-16,-1 1 1 0,1 2-2 0,1 0-3 15,0-4 4-15,0 3-4 0,-4 2-1 0,2 1 0 16,-5 0 5-16,4 2-5 0,5-1 1 0,-9 3-6 16,5 3 5-16,-4-1-5 0,-4 4 0 0,4-1-1 15,-1 2-3-15,-4 2 5 0,-2 1-4 0,4 1 1 16,-1 0-2-16,0 4 5 0,-4 3-2 0,-1 0 2 0,2 0 0 16,-1 6 1-16,-1 2 5 0,-2 2-1 0,-2-3 3 15,5 2 2-15,-8 1 2 0,5 1 1 16,-9-1 1-16,8 2-2 0,-2-1 0 0,0-1 4 0,-3 5-7 15,1-5-1-15,-1 0 1 0,0 3 0 0,0 1-3 16,3-1 2-16,-1-1 0 0,-2-1-3 16,3-1 2-16,0 1-5 0,-2 1 5 0,-1-2-3 0,3-6 2 15,0 4-4-15,-2-5 0 0,-1 4-4 0,3-3 1 16,0-2 3-16,2-1-7 0,-2-1 1 0,-3-3-7 16,1-4-6-16,-1 2 1 0,0 0-1 0,3-3-2 15,-6-6 5-15,11 7-1 0,-11-7 0 0,13 2 3 16,-13-2-3-16,0 0-4 0,22-8-4 0,-13 1 0 15,5-2 0-15,-1-5 1 0,-1 1-2 0,1-1 2 16,1-2 2-16,4 0-2 0,-2-4 0 0,1-1 5 16,-4 7 0-16,0-4-1 0,2-2 6 0,-4 5-2 15,-2 4-1-15,-2 2 6 0,-1 2-5 0,2 1 3 0,-8 6 4 16,12-12-4-16,-9 6 1 0,-3 6 3 16,10-5 1-16,-10 5 8 0,0 0 8 0,0 0-4 0,0 0 2 15,19 12 2-15,-13-5 2 0,-3-1 0 16,2 4 2-16,-2 1-1 0,0-1-2 0,4 5 4 0,-1-2-8 15,0 1 4-15,2-3 4 0,1 3-7 0,1 0-5 16,-7-2 2-16,10-1 5 0,-4-2-1 16,0-2-1-16,2-1-1 0,1 3-1 0,-2-3-4 0,1-3 5 15,5 0 3-15,-4-2-6 0,4-1 4 0,1 0-2 16,-1-1-2-16,3-3 0 0,1-2-2 0,7-1 0 16,-5 0 1-16,0-4-1 0,1 3-3 0,-4-1 0 15,4-2 2-15,0-2-2 0,-8 4 1 0,2-4-3 16,-4 3 1-16,1 0-2 0,-5-1 0 0,4-1 0 15,-3-1 0-15,-7 0 5 0,3 2-3 0,0 0-3 0,-6-2 0 16,0 2 3-16,3 2 0 0,-3 9-3 16,-9-26-3-16,6 18 2 0,0-2-1 0,-4 0 2 15,-2 2-3-15,5-1-2 0,-8 5 2 0,4-1-1 0,-1 0-3 16,9 5 7-16,-22-3-1 0,22 3-1 16,-23 3-2-16,10 2 3 0,0 2-3 0,-1 2-2 0,2 1 3 15,2 4 0-15,1 0 1 0,1 1 2 0,2 3 0 16,0-1 3-16,5 1 0 0,0-2 5 0,2 5 1 15,3-7 4-15,5 10 2 0,2-6 7 0,1-1 1 16,6-3 5-16,3 3 3 0,2-2-3 16,3-3-1-16,13 1-1 0,-4 0-2 0,9-7-1 0,-3 1-5 15,1-2-9-15,0-3-26 0,4 2-34 0,-4-4-25 16,0-2-48-16,7-6-38 0,-4 5-222 0,-4-4-415 16,4-1 183-16</inkml:trace>
          <inkml:trace contextRef="#ctx0" brushRef="#br0" timeOffset="17566.57">7266 715 163 0,'0'0'193'0,"0"0"-4"15,0 0-10-15,0 0-11 0,0 0-13 0,0 0-18 16,0 0-15-16,0 0-9 0,0 0-5 0,0 0-6 0,0 0-12 15,0 0 1-15,0 0-1 0,6 32 2 0,0-21-11 16,-3 4 0-16,1 0-8 0,-1 2-6 0,0-1-6 16,0 7-4-16,-3 0-6 0,3 0-2 0,-3 3-6 15,0 0-5-15,-3-2-2 0,3 1 0 0,-3 2-6 16,-3-5-5-16,3 7-1 0,-4-6-6 0,1-2-18 16,-5 3-13-16,2-3-16 0,-1 0-25 0,-2 0-16 15,-2-1-24-15,-2-2-17 0,0 0-10 0,7-4-28 16,-11 3-32-16,4-6-143 0,0-1-350 0,-1-2 155 15</inkml:trace>
        </inkml:traceGroup>
        <inkml:traceGroup>
          <inkml:annotationXML>
            <emma:emma xmlns:emma="http://www.w3.org/2003/04/emma" version="1.0">
              <emma:interpretation id="{68F3A069-1BB5-4148-AC5B-A1C45CE6BE81}" emma:medium="tactile" emma:mode="ink">
                <msink:context xmlns:msink="http://schemas.microsoft.com/ink/2010/main" type="inkWord" rotatedBoundingBox="10718,1555 15986,1711 15959,2607 10692,2451"/>
              </emma:interpretation>
            </emma:emma>
          </inkml:annotationXML>
          <inkml:trace contextRef="#ctx0" brushRef="#br0" timeOffset="19074.94">9498 1004 149 0,'6'11'149'0,"-6"-11"-20"0,6 7-10 16,-6-7-14-16,12 7-13 0,-12-7-3 0,9 7-10 0,-9-7-7 15,12 4-11-15,-5 0-7 0,-7-4-1 0,18 2-6 16,-18-2-5-16,20 0-3 0,-5-3-1 16,-6-1-7-16,7 1 0 0,-4-4 0 0,1 0-7 15,-2 1-2-15,2-2 0 0,-4 2-3 0,-1-2 7 0,-1 1 4 16,1 0-7-16,-4 0 12 0,-1-1 0 0,-3 8-3 16,4-20 1-16,-4 10-1 0,0 10 2 0,-5-17-4 15,0 8-7-15,-4 3 2 0,-3-1-1 0,-3 1 4 16,3-1-2-16,-3 3 0 0,-4 3 2 0,0 1-5 15,-1 1 3-15,1 2 0 0,-2-2-5 0,-1 8 2 16,2-3-7-16,2 4 0 0,0 0-3 0,5 3 4 16,-2-4-7-16,3 6-3 0,2 3 4 0,1-4-1 15,4 3 0-15,2 1-3 0,0-4-2 0,3 1-1 16,0 2-3-16,0-7-3 0,9 4-11 0,-3-6-4 16,-1 2-5-16,4-3-13 0,1-4-1 0,5 0-11 0,-3 0-3 15,3-3-5-15,4 0-6 0,-2 0-1 16,-1-6-2-16,3 1 1 0,-2-2 7 0,8-2 10 0,-11-1-4 15,8-2 3-15,-6 4 8 0,-2-4 4 0,-2-5 5 16,1 3 10-16,-2 3 7 0,-2-2 5 0,0 2 28 16,-4 0 2-16,1 4 18 0,0 0 3 0,-6 7 4 15,8-10 4-15,-8 10-6 0,6-11-1 0,-6 11-7 16,0 0-6-16,0 0-3 0,0 0-5 0,0 0 1 16,0 0-2-16,0 0 1 0,0 0-6 0,-6 42-3 15,7-31-5-15,-1 6-19 0,0-5-17 0,6-1-22 16,-1-3-32-16,-2 0-19 0,7 2-52 0,-5-3-96 15,1-1-268-15,-6-6 119 0</inkml:trace>
          <inkml:trace contextRef="#ctx0" brushRef="#br0" timeOffset="19332.01">10157 866 103 0,'0'0'216'0,"0"0"-17"0,0 0-20 15,-19 6-18-15,19-6-12 0,-16 10-16 0,11-3 0 0,-4 5-13 16,-1 0-7-16,4-1-9 0,-5 5-2 0,7-1-13 16,-1 0-12-16,1-1-1 0,1-1 0 0,-3 3-6 15,6-2-8-15,0 2-7 0,6-2-2 0,0-1-2 16,1 1-5-16,5-3-3 0,-1 0-3 0,2 2-7 16,5-1 0-16,2-6-4 0,0 1-2 0,9-1-1 15,-4-1-17-15,6-2-15 0,-5 0-17 0,4-3-24 16,-1 0-24-16,1 0-27 0,0-4-23 0,-2-6-26 15,1 0-49-15,-2-1-121 0,-2-3-342 0,6-9 151 16</inkml:trace>
          <inkml:trace contextRef="#ctx0" brushRef="#br0" timeOffset="19923.99">10717 1144 191 0,'0'0'269'0,"-6"-7"-23"0,6 7-18 0,0 0-28 16,-3-11-15-16,3 11-25 0,0 0-15 0,10-14-12 0,-10 14-15 16,14-10-11-16,-4 7-8 0,5-3-14 0,3-3-4 15,3-4-14-15,4 10-3 0,0-7-11 16,5 3-4-16,0 0-3 0,-2 2-3 0,1-1-8 0,1 1 1 16,-4-1-5-16,3 4-2 0,-4-2-10 0,1 3 3 15,-6 1-3-15,0-2-5 0,-1 4-2 16,-4-2 0-16,-1 5-3 0,-3-3 5 0,-2 3 2 0,3 1 6 15,-4 0 8-15,-1 1 11 0,-1 1-1 0,-1 0 10 16,2-1 2-16,-4 1-2 0,-3-8-7 0,11 15 0 16,-10-8-2-16,-1-7-2 0,6 11-5 0,-2-4-3 15,-4-7-8-15,5 13 2 0,-5-13-3 0,4 11 0 16,-4-11-5-16,6 7-17 0,-6-7-24 0,3 13-26 16,-3-13-32-16,0 0-27 0,3 12-31 0,-3-12-25 0,0 0-41 15,0 0-242-15,0 0-485 0,0 0 215 16</inkml:trace>
          <inkml:trace contextRef="#ctx0" brushRef="#br0" timeOffset="19581.82">10805 498 61 0,'0'-10'210'0,"0"10"0"16,-2-17-10-16,2 17-21 0,-3-14-22 0,3 14-16 15,0 0-16-15,-3-7-14 0,3 7-11 0,0 0-12 16,0 0-8-16,0 0-7 0,-7 38-6 0,4-13-3 0,-2-2-5 16,1 4-3-16,2 10-6 0,2-1-3 15,-1-6-3-15,-1 8-1 0,4 1-3 0,-4 0-11 0,5-1 0 16,-3 3 4-16,2-12-8 0,1 8 2 0,-3 2-3 16,1-3-3-16,-2-9-4 0,4 12-3 15,0-12-9-15,0-2-16 0,-5-1-8 0,4-5-12 0,-1 1-16 16,4 0-14-16,-4-8-13 0,2-2-28 0,-1 0-20 15,-2-10-63-15,1 11-112 0,-1-11-320 0,5 8 141 16</inkml:trace>
          <inkml:trace contextRef="#ctx0" brushRef="#br0" timeOffset="20114.88">11273 820 209 0,'-6'-8'317'0,"6"8"-21"15,-9-13-15-15,5 8-26 0,4 5-23 16,-6-9-26-16,6 9-24 0,0 0-23 0,-6-10-30 0,6 10-30 15,0 0-23-15,0 0-28 0,0 0-29 0,0 0-28 16,0 0-28-16,0 0-38 0,4 31-34 0,-4-31-27 16,6 24-52-16,-6-13-138 0,2-4-353 0,2 6 156 15</inkml:trace>
          <inkml:trace contextRef="#ctx0" brushRef="#br0" timeOffset="20597.68">11480 1077 196 0,'0'0'212'0,"8"8"-12"0,-2-1-14 0,-6-7-11 16,12 9-11-16,-6 0-14 0,0-4-7 0,1 6-9 0,1 0-4 16,-1 0-10-16,0 2-7 0,4-1-10 0,-5-2-3 15,1 1-9-15,5 2-7 0,-4-2-4 16,1 1-9-16,-2-4-6 0,-1 0-3 0,4 2-7 16,-2-3-3-16,-1 0-4 0,2-3-6 0,0 0-5 0,0 2-1 15,2-3-2-15,-11-3-3 0,16 5 0 0,-16-5-1 16,18-1 0-16,-6-3 3 0,-3-2 7 15,0-1 4-15,3-5 1 0,0 0 2 0,-3-3-1 0,1-1 0 16,3-3-7-16,-1-2-3 0,-3-1 4 0,0-1-4 16,2 1-7-16,-2-1 1 0,3 4-10 0,-2-1-2 15,-2 3-11-15,-2 4-7 0,-2 1-17 0,2 2-16 16,0 3-21-16,1 0-22 0,2 1-15 0,-9 6-15 16,11-8-7-16,-1 5 6 0,-10 3 6 0,20 3-1 15,-11 0-1-15,1 2 1 0,5 3 14 0,-3 0 3 16,1 0 10-16,4 2 11 0,-1-2 5 0,2-1 3 15,0-1 12-15,0 1 0 0,-5 3 11 0,1-3 13 16,0 0 19-16,0 0 18 0,-4 0 14 0,-2-1 17 16,-1-1 6-16,1 1 14 0,-2 0 4 0,1 1 10 15,1 2 6-15,-4-2 8 0,-4-7 7 0,9 15-2 16,-4-7-2-16,-3 2-5 0,3-2-7 0,-5-8-6 0,7 16-2 16,-5-9-9-16,2 1-6 0,1 1-3 0,-5-9-9 15,3 15-9-15,-2-7 1 0,-1-8-3 16,6 14-5-16,-3-7 1 0,0 0-12 0,-3-7-25 15,6 13-27-15,-1-6-34 0,-5-7-37 0,6 15-44 0,-3-12-39 16,-3-3-51-16,0 0-255 0,0 0-527 0,0 0 233 16</inkml:trace>
          <inkml:trace contextRef="#ctx0" brushRef="#br0" timeOffset="20747.93">12317 739 107 0,'0'-18'293'0,"0"-5"-29"0,3 5-27 0,-2 4-22 16,4-1-22-16,-4 7-18 0,1-3-31 0,-2 11-42 16,1-12-56-16,-1 12-42 0,0 0-39 0,5-10-42 0,-5 10-201 15,0 0-302-15,0 0 134 0</inkml:trace>
          <inkml:trace contextRef="#ctx0" brushRef="#br0" timeOffset="22032.04">12647 1242 43 0,'0'0'224'0,"0"0"-15"0,0 0-17 0,-8-7-21 15,8 7-19-15,0 0-12 0,0 0-18 16,0 0-9-16,0 0-9 0,21-10-14 0,-21 10-4 0,25-6-13 15,-11 6-10-15,2-1-4 0,7-2-5 0,0 2-3 16,4-3-7-16,3 2-6 0,0 1-5 0,1 1-3 16,2 0-3-16,-5-2-1 0,5 1-5 0,-3 2-3 15,0-1-2-15,0 0 4 0,-2 0 3 0,-3 0 4 16,-4 3 1-16,-1-1 2 0,-4-2 5 0,2 4-1 16,-6-4 2-16,3 4 7 0,-5-3-4 0,-1 0 7 15,2 4 4-15,-4 0 2 0,-7-5 6 0,13 8 3 0,-7-3 1 16,-3 2-4-16,3-1-3 0,-6-6 2 15,9 17-2-15,-6-9-5 0,3 2-1 0,-4-3-7 16,-2-7-1-16,6 18 1 0,-3-10-6 0,0 2-6 16,-3-10-4-16,3 16-1 0,0-6 1 0,-3-10-5 0,1 15-11 15,-1-8-23-15,0-7-21 0,2 15-34 16,-2-15-27-16,-2 14-30 0,2-14-30 0,3 11-34 0,-3-11-53 16,0 0-183-16,0 0-459 0,0 0 204 0</inkml:trace>
          <inkml:trace contextRef="#ctx0" brushRef="#br0" timeOffset="21608.52">12720 627 171 0,'0'0'173'0,"0"0"-16"15,0 0-19-15,0 0-11 0,0 0-3 0,0 0-6 0,0 0-4 16,0 0 1-16,12 35-6 0,-11-22-2 16,5 5-4-16,-4-3-7 0,2 3 3 0,2 4-4 15,0 3-5-15,-3-1 0 0,1 2-10 0,2-2-4 0,-1 1 0 16,1 0-6-16,0 12-5 0,-2-8-6 0,2-5-2 16,0 4-7-16,-1-4 0 0,-1 1-6 0,2 0-3 15,-3-1-6-15,3 2 3 0,0-3-9 0,0-2 2 16,1 3-6-16,-2-6-2 0,1 3-1 0,-3-4-5 15,3 1-9-15,1 3-25 0,-1-7-19 0,2 1-22 16,-2 1-30-16,0-3-32 0,0-2-30 0,0-1-51 16,-3 1-175-16,1-4-406 0,-4-7 179 0</inkml:trace>
          <inkml:trace contextRef="#ctx0" brushRef="#br0" timeOffset="22217.85">13206 966 70 0,'-3'-8'310'16,"3"8"-15"-16,-5-13-18 0,5 13-28 0,-6-11-23 15,6 11-26-15,0 0-20 0,-3-14-29 0,3 14-29 16,0 0-23-16,0 0-32 0,14-6-29 0,-14 6-39 15,0 0-36-15,0 0-41 0,28 14-44 0,-17-7-59 16,-2-2-131-16,3 2-336 0,-1 2 150 0</inkml:trace>
          <inkml:trace contextRef="#ctx0" brushRef="#br0" timeOffset="22602.79">13603 1181 117 0,'0'0'226'0,"0"0"-18"0,23-3-18 16,-14-1-18-16,-9 4-19 0,26-6-19 0,-11 1-12 16,1 0-11-16,0 1-8 0,4-3-12 0,-1 1-16 15,7-3-1-15,-10 3-7 0,2-1-6 0,-3 0-9 16,1-3-3-16,-2 3-1 0,-1 4-6 0,-4-4-5 16,1 0-5-16,-5 0-3 0,-1 0-4 0,2 0 1 15,-6 7-5-15,2-17-6 0,-2 17-1 0,0 0-2 16,-12-18-4-16,4 12 0 0,8 6-1 0,-26-4-5 15,11 4 5-15,-3 1-8 0,-2-1 5 0,1 5 3 16,-3 3 1-16,2-1 2 0,-1 0 2 0,1 7-3 16,2-4-3-16,3 1 3 0,1 3 2 0,2-3 2 15,3 2 2-15,-3 4-3 0,6-4 7 0,1 2-2 16,-1 1 2-16,4-1 1 0,2 0 3 0,0 0-3 16,3 1 4-16,2-2-4 0,-1-2 4 0,5 1 0 0,1 0 2 15,1-2-4-15,1 0-1 0,0-2-3 16,3 2 2-16,3-5-4 0,-2-1-2 0,3 1-3 15,1-2-13-15,1-1-23 0,-2-2-30 0,0 2-28 0,1-3-50 16,7-2-29-16,-2 1-54 0,-9-3-141 0,10-4-385 16,-2 1 172-16</inkml:trace>
          <inkml:trace contextRef="#ctx0" brushRef="#br0" timeOffset="22968.04">14478 935 188 0,'0'0'254'0,"0"-14"-18"16,0 14-20-16,0 0-21 0,-3-13-18 0,3 13-20 15,0 0-17-15,-16-5-12 0,16 5-12 0,-17 5-9 16,17-5-10-16,-25 5-9 0,11-2-8 0,0 4-8 16,-1 2-9-16,0-2-4 0,0 1-8 0,0 1-4 15,0 2-6-15,5 2-2 0,-1-4-7 0,2 4 0 0,3 0-3 16,0-6-6-16,3 4-1 0,3-11 0 15,-4 18-5-15,5-7 2 0,-1-11-5 0,8 15 1 16,1-7-3-16,0 2 4 0,4 1-5 0,5-7-1 0,-2 3-1 16,10 0-2-16,-7 0-1 0,0-4-1 0,8 4 0 15,-1 0-2-15,0-1 6 0,3 3 2 0,-5-4 4 16,-2 3 2-16,2-1-2 0,-6 4 8 0,-5-5 3 16,4 1 9-16,-8 1 0 0,1-3 5 0,-3 5 1 15,-1-4 3-15,-6-6 2 0,6 13 0 0,-6-13-4 16,-10 20-3-16,-2-9-3 0,-3 1-24 0,-6 1-33 15,0 0-45-15,-2-2-54 0,0 3-61 0,5-4-58 16,-1-3-223-16,-2 1-499 0,3-1 222 0</inkml:trace>
        </inkml:traceGroup>
      </inkml:traceGroup>
    </inkml:traceGroup>
    <inkml:traceGroup>
      <inkml:annotationXML>
        <emma:emma xmlns:emma="http://www.w3.org/2003/04/emma" version="1.0">
          <emma:interpretation id="{2812D86F-55C2-4F3F-A49C-3853894F6E32}" emma:medium="tactile" emma:mode="ink">
            <msink:context xmlns:msink="http://schemas.microsoft.com/ink/2010/main" type="paragraph" rotatedBoundingBox="4730,3616 23745,3814 23736,4604 4721,44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2BE8C5-3DAD-4C19-9F9B-ACE7DD8BE346}" emma:medium="tactile" emma:mode="ink">
              <msink:context xmlns:msink="http://schemas.microsoft.com/ink/2010/main" type="inkBullet" rotatedBoundingBox="4729,3649 5761,3659 5754,4304 4723,4294"/>
            </emma:interpretation>
          </emma:emma>
        </inkml:annotationXML>
        <inkml:trace contextRef="#ctx0" brushRef="#br0" timeOffset="26983.8">3582 2561 24 0,'6'-7'159'0,"-6"7"-14"15,7-9-4-15,-7 9-14 0,6-9 6 0,-6 9-12 16,3-8-7-16,-3 8-9 0,0 0-6 0,6-12-7 16,-6 12-8-16,0 0-1 0,0 0-3 0,2-11-8 0,-2 11-7 15,0 0-5-15,0 0-9 0,0 0-6 0,0 0-7 16,0 0-1-16,0 0-1 0,0 0-4 0,0 0 1 15,0 0-1-15,-8 38-1 0,2-21 5 16,0 6-1-16,0 3 1 0,-1 2 1 0,1-1-5 16,2 9-1-16,-5-1-5 0,-3 0-4 0,1-7 1 0,4-2 0 15,-4 0 0-15,7 0 1 0,-5-2-1 0,0 0-2 16,1 1-2-16,4-5 2 0,-3 2-9 0,2-2 8 16,-2-5-2-16,1-1-5 0,3 3 1 0,-2-4-1 15,-1-2-1-15,5 3-3 0,-4-3 1 0,5-11-3 16,-4 14 2-16,1-6 1 0,3-8-1 0,-6 9-5 15,6-9 3-15,-3 11 1 0,3-11-2 0,0 0 0 16,0 0-1-16,0 0-7 0,0 0-5 0,0 0-5 16,0 0 6-16,0 0-3 0,0 0-4 0,6-39-1 15,-3 25-2-15,3-2-1 0,-2-4 2 0,2-4 2 0,0 0 0 16,3-1-2-16,0 1 4 0,2 0-1 16,0-2 0-16,-2-1-1 0,3 0 5 0,-3 1-1 15,2 2 2-15,-4-1 3 0,2 5 1 0,-1-3-3 0,2 3 4 16,-7 2 1-16,3 2 0 0,1-1-3 0,-5 6 4 15,-1-3 6-15,2 4 0 0,2-3 4 0,-1 6 2 16,-4 7-4-16,3-16-2 0,-3 16 5 0,6-9-5 16,-6 9 2-16,2-10-2 0,-2 10 0 0,0 0-3 15,0 0 4-15,3-12-6 0,-3 12-1 0,0 0 2 16,0 0 0-16,0 0 1 0,0 0 1 0,13 0 0 16,-13 0 3-16,0 0 5 0,11 12 0 0,-2-6-2 15,-5 1 10-15,5 4 6 0,-2 2 1 0,1-2-1 0,-1 2-1 16,2 3 2-16,0-1 0 0,2 7-3 0,-2-6 2 15,0 1 3-15,0 3-1 0,1-6 0 16,-1 8 0-16,1-6-3 0,-2-2-1 0,-1 0 0 16,1 0-3-16,-1 1 3 0,2 0-6 0,-1-3 1 0,-1 2-1 15,1-3 0-15,-1 0-3 0,0 2-1 0,-1-1-2 16,5-1 3-16,-5-3-6 0,1-1 0 16,-1-1-4-16,2 4 5 0,-2-4-3 0,1 1 3 0,-1-1-3 15,0 1-4-15,1-2 5 0,-7-5-2 0,9 10 2 16,2-8-3-16,-11-2-11 0,9 8-11 0,-9-8-17 15,10 6-9-15,-10-6-27 0,9 8-10 0,-9-8-20 16,0 0-19-16,11 3-24 0,-11-3-30 0,0 0-57 16,0 0-142-16,0 0-403 0,0 0 178 0</inkml:trace>
        <inkml:trace contextRef="#ctx0" brushRef="#br0" timeOffset="27242.8">3639 2984 166 0,'6'-4'216'0,"7"-7"-10"0,0 5-17 0,4-1-10 16,-4-4-12-16,4 4-11 0,1-2-14 0,-2 0-13 15,2 6-16-15,-3-7-10 0,3 6-13 0,0-3-6 16,-5 2-17-16,2 0-22 0,-6 4-34 16,3-2-34-16,-12 3-39 0,25-3-58 0,-16 3-190 0,-9 0-335 15,14-1 147-15</inkml:trace>
        <inkml:trace contextRef="#ctx0" brushRef="#br0" timeOffset="27677.81">4341 2744 52 0,'0'0'178'0,"5"-12"-14"0,-5 12-18 15,1-14-8-15,-1 14-11 0,2-18-25 0,1 8 8 0,-1 2-7 16,-2-5-10-16,0 13-6 0,0-22-11 0,5 12-6 16,-5 0-4-16,1-3-2 0,-1 13-2 0,2-18-3 15,-2 18-7-15,0-13 4 0,0 13-2 0,3-12-9 16,-3 12-2-16,0 0-5 0,0 0-1 0,1-12-7 16,-1 12-4-16,0 0 2 0,0 0 4 15,0 0 2-15,0 0 1 0,0 0 1 0,12 28 7 16,-10-17 10-16,2 4 2 0,-2 3 4 0,-1-2-2 0,2 1 2 15,0 6 4-15,2 1-2 0,-2-3-1 0,3 2 0 16,-6-4-4-16,6 1-2 0,-2-2-2 0,-2-1-5 16,1-2-3-16,1 1-1 0,-1 0-7 0,-1-1-1 15,1-3-5-15,1-2-2 0,-2 4-5 0,-1-3-1 16,3-4-1-16,-4 3-4 0,3 1-7 0,-3-11-21 16,3 14-21-16,-1-7-32 0,-2-7-35 0,0 17-34 0,0-17-48 15,4 7-46-15,-4-7-204 0,0 0-467 16,0 0 207-16</inkml:trace>
      </inkml:traceGroup>
      <inkml:traceGroup>
        <inkml:annotationXML>
          <emma:emma xmlns:emma="http://www.w3.org/2003/04/emma" version="1.0">
            <emma:interpretation id="{BD4C63CC-408B-41EB-8241-E5A854757AB2}" emma:medium="tactile" emma:mode="ink">
              <msink:context xmlns:msink="http://schemas.microsoft.com/ink/2010/main" type="line" rotatedBoundingBox="7581,3646 23745,3814 23736,4604 7573,4435"/>
            </emma:interpretation>
          </emma:emma>
        </inkml:annotationXML>
        <inkml:traceGroup>
          <inkml:annotationXML>
            <emma:emma xmlns:emma="http://www.w3.org/2003/04/emma" version="1.0">
              <emma:interpretation id="{A0A771FB-D43E-437E-B2D2-C0D8B7C01D35}" emma:medium="tactile" emma:mode="ink">
                <msink:context xmlns:msink="http://schemas.microsoft.com/ink/2010/main" type="inkWord" rotatedBoundingBox="7580,3781 8886,3795 8881,4264 7575,4250"/>
              </emma:interpretation>
            </emma:emma>
          </inkml:annotationXML>
          <inkml:trace contextRef="#ctx0" brushRef="#br0" timeOffset="29650.87">6432 2702 113 0,'6'-12'156'16,"-6"12"-5"-16,10-11-5 0,-7 5-3 0,-3 6-5 15,11-9 0-15,-11 9-8 0,0 0-4 0,6-8-6 0,-6 8-13 16,0 0-11-16,0 0-11 0,0 0-2 0,0 0 1 15,0 0 2-15,0 0-3 0,0 28 0 16,-3-14-7-16,0 3-4 0,-8 0-3 0,2 7-1 16,-1-3-8-16,1 3-8 0,2 0 2 0,-5 1-6 0,4-3-6 15,-5 2-1-15,4-2-8 0,-2-2 1 0,2 2-6 16,-1-7 2-16,4 3-6 0,0 0 3 0,-4-7-1 16,4-1-10-16,0 5 2 0,-2-7 0 0,5 1-4 15,0 1-1-15,3-10-2 0,-10 15 4 0,10-15-4 16,-3 8 0-16,3-8 0 0,-6 8 2 0,6-8-1 15,0 0 0-15,0 0-4 0,0 0 0 0,0 0-5 16,0 0-1-16,0 0-1 0,0 0-3 0,0-34-4 16,6 16 0-16,0 4-8 0,4-9-3 0,-4-2-1 15,5 3-4-15,-2-4 4 0,1 3 1 0,-1-1-1 16,4 0 4-16,1 2-2 0,-4-3 4 0,2 2 3 0,-1 2 0 16,1-1-3-16,1 3 5 0,-4 5-1 15,-2-1-2-15,-1 1 5 0,0 3 2 0,2 1 2 16,-2 3 2-16,-3 1 1 0,-3 6 2 0,7-15 3 0,-7 15-2 15,6-8-3-15,-6 8 1 0,11-2 2 0,-11 2 3 16,0 0 4-16,16 4 2 0,-16-4-1 0,9 11 6 16,-3-1-2-16,4 0 2 0,-1 3 2 0,-1-1 3 15,-2 5 2-15,7 5-1 0,-7-7-3 0,8 7 4 16,-3-2 2-16,0-6-1 0,-1 8 0 16,2-2-1-16,2 0-2 0,-5-4-1 0,4 0-3 0,-2 2-2 15,-3 0-3-15,6-7 0 0,-5 0 3 0,1 2 0 16,-1-1-5-16,5 0 0 0,-8-5-2 0,4 6-3 15,-1-4 4-15,-5-3 0 0,5 2-4 0,-1-1 1 16,1-2 0-16,-2 0-3 0,2-2 1 0,-3 4-5 16,2-3-11-16,-8-4-8 0,12 6-15 0,-12-6-17 15,10 2-18-15,-10-2-15 0,6 3-17 0,-6-3-22 0,0 0-34 16,0 0-29-16,0 0-26 0,0 0-194 16,0 0-438-16,0 0 193 0</inkml:trace>
          <inkml:trace contextRef="#ctx0" brushRef="#br0" timeOffset="29863.88">6498 2962 96 0,'0'0'223'0,"0"0"-19"0,0 0-15 15,0 0-16-15,0 0-14 0,0 0-15 0,25-18-13 16,-25 18-14-16,16-6-10 0,-7 6-18 0,5-4-1 15,-7 1-12-15,-7 3-8 0,26-2-12 0,-18 2-28 0,-8 0-31 16,21-1-40-16,-6 0-39 0,-15 1-55 16,20-3-144-16,-10-1-304 0,2 2 135 0</inkml:trace>
          <inkml:trace contextRef="#ctx0" brushRef="#br0" timeOffset="30488.78">7020 2808 106 0,'3'-10'158'0,"-3"10"-6"0,0 0-7 15,0 0-10-15,3-14-10 0,-3 14-17 0,0 0-9 16,3-13-12-16,-3 13-7 0,6-12-4 0,-6 12-7 15,7-9-9-15,-1 3-2 0,-6 6-2 0,6-11-9 16,1 6 0-16,-7 5-3 0,12-10 0 0,-7 3-3 16,-5 7-6-16,15-7 3 0,-11 3-2 0,-4 4-4 15,17-5-3-15,-11 4 5 0,-6 1-4 0,16 1-2 16,-16-1 2-16,19 5-4 0,-13-1 0 0,5 1 1 16,-2 4 1-16,-2-2-1 0,-1 1 0 0,3 3 8 15,-4 1-4-15,0 2-3 0,4-1 2 0,-4 3 1 16,-2 1-2-16,0-1 2 0,-3 2-2 0,0-2 1 15,-3 3 0-15,0-4-3 0,1-1-3 0,-1 3 0 0,0-4 3 16,-3 2-5-16,-4 0 2 0,4-2-4 16,-4 1-5-16,-2 0 0 0,4-3-4 0,2-1 7 15,-3 2-6-15,2-7-1 0,1 2 0 0,0 0-6 0,6-7 5 16,-11 10-1-16,6-6-1 0,5-4 4 0,0 0-4 16,-11 9 0-16,11-9-3 0,0 0 0 0,0 0-3 15,0 0 0-15,0 0-2 0,0 0-2 0,0 0 2 16,0 0-3-16,-12-20 3 0,12 20 1 0,0 0-7 15,0 0 2-15,12-23 2 0,-12 23 4 0,8-12-2 16,3 6-2-16,-8 1 0 0,-3 5-2 0,17-8-2 16,-10 3 4-16,2 5-3 0,5-6 4 0,2 5-3 15,-1 1 2-15,-2 1 2 0,1 2-3 0,2 0 0 16,1-3 0-16,-2 4 1 0,-2-2 3 0,3 3-3 16,1-1 6-16,2-1 4 0,-2 3 2 0,-1-2 0 15,0-1 2-15,2 2-4 0,-4 0 1 0,-1-4 2 16,4 5-3-16,-8-2-2 0,-2-3 1 0,2 5-3 0,-9-6 0 15,16 4-3-15,-5-4-3 0,-11 0-15 0,16 0-17 16,-16 0-23-16,18 3-28 0,-18-3-35 16,13 0-37-16,-13 0-60 0,14 0-148 0,-14 0-396 15,13-3 176-15</inkml:trace>
        </inkml:traceGroup>
        <inkml:traceGroup>
          <inkml:annotationXML>
            <emma:emma xmlns:emma="http://www.w3.org/2003/04/emma" version="1.0">
              <emma:interpretation id="{6E57FEA4-AD54-4D41-9AC7-DEF0261BE377}" emma:medium="tactile" emma:mode="ink">
                <msink:context xmlns:msink="http://schemas.microsoft.com/ink/2010/main" type="inkWord" rotatedBoundingBox="10649,3774 11761,3786 11756,4308 10644,4297"/>
              </emma:interpretation>
            </emma:emma>
          </inkml:annotationXML>
          <inkml:trace contextRef="#ctx0" brushRef="#br0" timeOffset="31549.11">9528 2702 54 0,'0'0'203'0,"0"0"-11"0,6 13-7 15,-6-13-5-15,-3 17-8 0,-1-3-12 0,-2 0-6 16,-2 1-11-16,-1 2-7 0,3 4-11 0,-1-4-1 16,-2 3-7-16,3 4-10 0,-3-2-6 0,-1-4-7 15,1 6-7-15,1-11-6 0,-1 9-6 0,-1-2-12 16,-4 2 1-16,8-8-11 0,0-1-3 0,2 2-5 15,-2-1-3-15,-2-1-6 0,5-2-2 0,-2 0-5 16,0 0 1-16,2-5-4 0,3-6-2 0,-6 13-2 16,6-13-1-16,-6 7-1 0,6-7-3 0,0 0-2 15,-4 8 2-15,4-8-5 0,0 0-3 0,0 0-8 16,0 0-4-16,0 0-4 0,0 0 0 0,10-31-4 16,-7 17-5-16,3 0-8 0,-1-4-2 0,2-4-5 0,0-1-6 15,1-2-4-15,2-3-4 0,4 3 5 16,-5-2 1-16,3 0 3 0,0 2 4 0,-3 1 2 15,2 0 4-15,-3-1 6 0,1 9 0 0,-3 0-6 0,-2-1 10 16,5 2 2-16,-4 1 1 0,-1 6 6 0,-2-3 5 16,4 3 6-16,-6 8 1 0,3-10-2 0,-3 10 1 15,0 0-2-15,6-13-1 0,-6 13 2 0,0 0 3 16,0 0 4-16,12 0 3 0,-12 0 0 0,0 0 1 16,8 15 0-16,-8-15 4 0,9 14 6 0,-4-5 1 15,1 3 1-15,1 2 0 0,-1-3-1 0,0 3-1 16,2 3-1-16,2 0 0 0,-1-3 3 0,-1 3 3 15,2-3-4-15,-1 1 2 0,1-1-5 0,-1 0 1 16,3 0-5-16,-4-3 1 0,2-1-4 0,-2 2 1 16,-2-3-2-16,3-2 0 0,-4 3-2 0,3-2-1 0,-2-2-1 15,0 5-1-15,-5-5 0 0,7 1-8 16,-1-2-13-16,-2 2-17 0,2-1-15 0,1 0-18 0,-8-6-24 16,10 9-34-16,-10-9-18 0,8 6-30 15,-5 1-29-15,-3-7-187 0,0 0-415 0,0 0 183 0</inkml:trace>
          <inkml:trace contextRef="#ctx0" brushRef="#br0" timeOffset="31786.72">9437 2991 150 0,'-13'-5'247'0,"13"5"-20"0,0 0-24 16,0 0-23-16,0 0-13 0,0 0-18 0,0 0-16 16,0 0-15-16,24-17-7 0,-15 14-16 0,-9 3-6 0,19-4-11 15,-6 2-6-15,2 1-8 0,2 1-18 16,-1-3-24-16,0 2-29 0,4 0-31 0,-1-2-30 0,10 1-37 16,-10-4-50-16,0 1-142 0,-1 5-321 0,2-9 142 15</inkml:trace>
          <inkml:trace contextRef="#ctx0" brushRef="#br0" timeOffset="32348.04">10098 2671 34 0,'0'0'185'0,"0"0"-19"0,7-12-12 0,-7 12-12 15,9-7-8-15,-9 7-9 0,11-7-7 0,-11 7-10 16,16-5-5-16,-16 5-7 0,16-2-9 0,-8 1-7 16,-8 1-6-16,19 1-3 0,-19-1-6 0,20 4-6 0,-11-1 0 15,1 3 0-15,-1-1 1 0,-3 2-1 0,1-1-3 16,-1 3-5-16,0-1-1 0,0 1 4 15,-3 0 0-15,-3 5 1 0,0-3-2 0,0 6 1 0,-3-3-8 16,-1 1-1-16,-5-2-3 0,0 0 0 0,0-1-3 16,0 1-4-16,0 0-8 0,0-2-1 0,0-1-4 15,0-4 1-15,2 4-4 0,-1-5-1 0,4 1-4 16,4-6 0-16,-9 9-3 0,9-9-3 0,-7 7-1 16,7-7-1-16,0 0-4 0,-6 7-2 0,6-7 0 15,0 0 0-15,0 0-1 0,0 0 2 0,0 0-1 16,0 0-1-16,0 0-1 0,32-7 3 0,-32 7-3 15,18-6 3-15,-9 5-2 0,3-4 0 0,-1 1-1 16,0 2 2-16,-11 2-4 0,21-6 7 0,-7 6-3 16,2-1-3-16,-4-1 1 0,2 0-1 0,-14 2 3 15,22-2-2-15,-13 4 0 0,3 0 1 0,-12-2-1 16,18 3 1-16,-6 3-1 0,-2-2 3 0,-2 3-1 16,5 0 3-16,-3 3-2 0,-2 1 7 0,-1-2-3 0,-1 0 2 15,-1-2-1-15,-4 3 3 0,1 5 0 16,-4-3 0-16,1 3-2 0,-7 0 2 0,-1-2-11 15,-1 0-15-15,-8 5-26 0,-1-1-29 0,-2 0-33 0,0-2-43 16,4-5-51-16,-5-1-197 0,3 0-428 0,-1-2 189 16</inkml:trace>
        </inkml:traceGroup>
        <inkml:traceGroup>
          <inkml:annotationXML>
            <emma:emma xmlns:emma="http://www.w3.org/2003/04/emma" version="1.0">
              <emma:interpretation id="{B8A8AF23-0BDF-4183-8A73-5B2113CC1E08}" emma:medium="tactile" emma:mode="ink">
                <msink:context xmlns:msink="http://schemas.microsoft.com/ink/2010/main" type="inkWord" rotatedBoundingBox="13715,3865 14729,3875 14722,4510 13708,4499"/>
              </emma:interpretation>
            </emma:emma>
          </inkml:annotationXML>
          <inkml:trace contextRef="#ctx0" brushRef="#br0" timeOffset="33301.3">12572 2721 172 0,'9'5'195'0,"-9"-5"-1"0,0 0 2 0,0 16-8 0,0-16-14 16,-7 18-7-16,2-4-6 0,-2 0-8 0,1 0-11 15,1 3-7-15,-4 0-10 0,3 1 2 0,-3 2-11 16,3-3-7-16,-1-1-11 0,-2 6-7 0,0-6 1 15,4 2-7-15,-3-1-9 0,-1 4-6 0,3-5-8 16,0-1-1-16,-2 5-6 0,2-6-9 0,-1-1-2 16,2-2-5-16,2-4-4 0,-1 2-3 0,1 2-1 15,3-11-7-15,-5 13 4 0,5-13-9 0,-6 7 1 16,6-7 1-16,0 0-5 0,0 0 3 0,-3 11-7 16,3-11-4-16,0 0 1 0,0 0-4 0,0 0-6 0,0 0-7 15,11-42-2-15,-7 30-2 0,2-4-6 16,2-5-2-16,-2-1-6 0,0-2 3 0,3 0-2 15,1 0 0-15,-2-1 2 0,0 1 5 0,0 2-1 0,2 2 3 16,-2 3 1-16,-1-1 2 0,-2 4 3 0,1-1-1 16,-3 0 2-16,3 3 2 0,0 2 2 0,0-1-2 15,-3 6 2-15,-3 5 5 0,9-15-8 0,-9 15 5 16,7-8-3-16,-7 8 2 0,7-6 1 0,-7 6-1 16,12-1-2-16,-12 1 1 0,0 0 1 0,20 4 2 15,-16 2-2-15,7-1 10 0,-4 5-4 0,2-1 3 16,0 2 0-16,0 0 3 0,1 1-3 0,1 1 6 15,-1 4 1-15,1-3 2 0,-1-1-4 0,-1 2 5 16,3-1-4-16,0 3 3 0,-5-6-5 0,2 2 0 0,2 1 0 16,-4 1-1-16,2-4 4 0,3 2-1 15,-1-6-6-15,-4 6 7 0,1-5-6 0,-1 2 2 16,-1-5-2-16,1 3-14 0,-1 0-14 0,0-1-20 0,-6-7-26 16,9 11-25-16,-3-8-29 0,-6-3-33 0,11 7-30 15,-11-7-59-15,0 0-149 0,0 0-424 0,0 0 189 16</inkml:trace>
          <inkml:trace contextRef="#ctx0" brushRef="#br0" timeOffset="33522.19">12532 3008 104 0,'0'0'230'15,"16"-24"-13"-15,-16 24-18 0,17-10-20 0,-10 5-16 16,2 5-17-16,6-7-16 0,0 1-11 0,1 4-9 16,2-3-18-16,1 1-6 0,1 1-9 0,-4-1-17 0,5 0-24 15,-1 3-32-15,-3-3-37 0,3 2-31 0,-1-4-37 16,-4 3-53-16,-3 2-113 0,3-4-289 16,0 0 128-16</inkml:trace>
          <inkml:trace contextRef="#ctx0" brushRef="#br0" timeOffset="33971.54">13218 2729 50 0,'0'0'219'0,"0"0"-18"0,0 0-21 16,0 0-18-16,0 0-3 0,0 0-1 0,0 0 2 15,0 0-9-15,0 0 5 0,-2 27-8 0,2-27-4 16,-7 21-6-16,1-6-3 0,1-5-3 0,-1 4-5 15,-1 2-8-15,0-1-10 0,2-1-5 0,2 1-10 16,-1 0-9-16,1 1-9 0,-2-5-3 0,5 4-9 16,-3-3-4-16,3 2-9 0,-3-4-4 0,3-10-5 15,5 18-2-15,-4-7-1 0,4-1-3 0,1-3-7 16,-2-1-14-16,6-1-17 0,-2 1-15 0,2-2-14 16,1 0-27-16,2-2-21 0,-1-2-24 0,-12 0-19 15,26-3-19-15,-12-1-16 0,6 1-16 0,-7-3-9 16,2 1 1-16,2 0-14 0,-8 0-9 0,4-2-106 15,-1 0-335-15,-5 1 147 0,-1 1 1283 0,-6 5-846 16,14-11 48-16,-8 9 27 0,-6 2 20 0,9-7 23 0,-9 7 17 16,6-10 14-16,-6 10 18 0,0 0 9 0,4-7 9 15,-4 7 0-15,0 0-4 0,0 0-9 0,0 0-15 16,0 0 6-16,0 0-6 0,0 0 1 16,0 0-7-16,0 0 0 0,0 0-8 0,-4 37-1 0,4-22-7 15,0 0-1-15,0-3-10 0,0 6-2 0,1 6-10 16,-2-8-5-16,-1 8-6 0,1 3-3 0,-4 2-26 15,4-2-27-15,-4 0-41 0,2 2-38 0,0-2-49 16,3 1-61-16,-6-4-255 0,5-5-497 0,-5-2 219 16</inkml:trace>
        </inkml:traceGroup>
        <inkml:traceGroup>
          <inkml:annotationXML>
            <emma:emma xmlns:emma="http://www.w3.org/2003/04/emma" version="1.0">
              <emma:interpretation id="{D6090660-0782-4B99-9BE5-8B41AE85D718}" emma:medium="tactile" emma:mode="ink">
                <msink:context xmlns:msink="http://schemas.microsoft.com/ink/2010/main" type="inkWord" rotatedBoundingBox="16263,3851 17494,3864 17488,4370 16258,4357"/>
              </emma:interpretation>
            </emma:emma>
          </inkml:annotationXML>
          <inkml:trace contextRef="#ctx0" brushRef="#br0" timeOffset="34869.35">15070 2848 175 0,'15'2'210'0,"-15"-2"-1"0,0 0-14 15,-4 22-7-15,4-22-14 0,-5 24-13 0,2-10-8 16,-3 4-7-16,-1-2-13 0,2 2-8 0,-2 0-10 0,1 3-11 16,-2-1-7-16,2 1-8 0,0-4-10 0,0-2-9 15,0 0-7-15,2-2-5 0,-2 2-4 0,0-2-9 16,2 1 2-16,1-4-6 0,-3-3-6 0,1 4-1 15,2-4-3-15,-1 3-7 0,4-10 5 0,-6 12-8 16,6-12-2-16,-3 11-1 0,3-11-5 0,0 0-13 16,0 0-6-16,0 0-8 0,0 0-3 0,0 0-12 15,0 0 1-15,0-40-5 0,6 27-9 0,-3-3-12 16,4-7 1-16,1 5 2 0,2-6-1 0,-3 1 4 16,2-3-1-16,3 5 6 0,2-7 7 0,-2 4 2 15,-3 2 3-15,3 0 2 0,-5 6 9 0,2-1 11 0,-2 3 12 16,1-1 9-16,-1 4 2 0,-1-2 11 15,-3 3 3-15,3 2 7 0,-6 8-4 0,8-10-4 16,-4 5-1-16,-4 5-2 0,0 0 3 0,14-5 3 0,-14 5 4 16,0 0 0-16,15 10 3 0,-7-3-1 0,-3 1 1 15,1 4 0-15,4 0 3 0,-1 1 1 0,2 2 1 16,-1 1-6-16,-1-1 4 0,2 1 2 0,1 3-2 16,-1-1-2-16,-2-1 2 0,2-7-3 0,-2 7-7 15,1 1 0-15,1-7 0 0,-1 2-4 0,-1-1-1 16,1-4-4-16,-1 4 0 0,-3-5-1 0,3 3-3 15,0-2-4-15,-4-1-15 0,1-1-16 0,-6-6-14 16,10 8-23-16,-7-1-25 0,-3-7-24 0,9 8-25 16,-9-8-27-16,0 0-43 0,9 6-48 0,-9-6-151 15,0 0-429-15,0 0 191 0</inkml:trace>
          <inkml:trace contextRef="#ctx0" brushRef="#br0" timeOffset="35062.05">15219 3057 151 0,'9'-15'224'0,"-9"15"-19"0,11-7-14 0,-11 7-17 16,13-7-19-16,-4 1-16 0,3 2-13 0,1 2-16 0,1-3-6 16,1 5-11-16,1-6-13 0,0 5-17 0,2-2-31 15,-1 0-35-15,2-1-39 0,7 1-44 16,-3-4-62-16,-3 3-114 0,2-7-283 0,1 5 126 0</inkml:trace>
          <inkml:trace contextRef="#ctx0" brushRef="#br0" timeOffset="35623.62">15936 2841 18 0,'-10'6'225'0,"2"-3"-11"16,8-3-16-16,-13 15-15 0,5-12-16 0,2 5-13 15,6-8-13-15,-12 11-8 0,9-6-10 0,3-5-8 16,-6 15-13-16,6-15-8 0,-1 7-9 0,1-7-5 15,-6 13-7-15,6-13-6 0,0 0-7 0,1 15-3 16,-1-15-8-16,8 7-5 0,-8-7-4 0,10 7 2 0,-2-3-6 16,-8-4-3-16,16 9-3 0,-4-9-4 15,0 4-4-15,2-2-4 0,0 3-1 0,3 0 0 16,-1-3 3-16,-1 2 2 0,2-1 4 0,-2 0 4 16,-1 1 2-16,0 0 6 0,2-1 1 0,-5 0 2 0,5 2-6 15,-7 0 3-15,4 2-7 0,-5-3 1 0,2 0-5 16,-2 2-2-16,-8-6 0 0,7 10 1 15,-2-3 0-15,-5-7 2 0,-2 15-8 0,2-15-2 0,-12 16 0 16,2-4-12-16,1-4-17 0,-3 5-23 0,-3-2-35 16,-3-1-33-16,-1 1-31 0,4 0-35 0,0-5-37 15,-3 1-219-15,0-3-460 0,3 2 204 0</inkml:trace>
          <inkml:trace contextRef="#ctx0" brushRef="#br0" timeOffset="35294.72">15950 2777 137 0,'12'-6'240'0,"-12"6"-19"15,7-4-15-15,-7 4-17 0,15-7-14 0,-7 4-14 16,-8 3-12-16,16-6-16 0,-5 5-10 0,-1-3-16 0,2 0-10 16,-12 4-8-16,19-3-10 0,-8-1-9 15,2 1-8-15,-1 0-6 0,0 0-4 0,3 3-9 16,-15 0-13-16,19-2-20 0,-7 2-26 0,-12 0-24 0,17 0-25 16,-17 0-36-16,16-4-24 0,-8 2-46 15,-8 2-148-15,0 0-345 0,0 0 153 0</inkml:trace>
        </inkml:traceGroup>
        <inkml:traceGroup>
          <inkml:annotationXML>
            <emma:emma xmlns:emma="http://www.w3.org/2003/04/emma" version="1.0">
              <emma:interpretation id="{6C8AB13C-F53C-48B0-9D38-67E7814DCF2C}" emma:medium="tactile" emma:mode="ink">
                <msink:context xmlns:msink="http://schemas.microsoft.com/ink/2010/main" type="inkWord" rotatedBoundingBox="19082,3854 20425,3868 20419,4397 19076,4383"/>
              </emma:interpretation>
            </emma:emma>
          </inkml:annotationXML>
          <inkml:trace contextRef="#ctx0" brushRef="#br0" timeOffset="36476.51">18038 2732 225 0,'0'0'217'15,"0"0"-13"-15,0 0-6 0,0 0-6 0,0 0-11 16,1 20-5-16,-1-20-1 0,0 16-7 0,-1-3-4 0,-2 0-10 15,0 1-14-15,-3 4-6 0,-1 0-7 0,-1-1-6 16,-2 4-11-16,2-3-8 0,-5 6-13 16,1 1-5-16,1-5-4 0,-2 8-7 0,-3-8-14 0,4 5-1 15,-2-3-5-15,-1 0-4 0,2-2-4 0,-2 0-5 16,8-3-6-16,-5-2 0 0,1-1-5 0,2-4-2 16,-1 0-5-16,2 5 4 0,2-8-12 0,2 0-6 15,-1 0-7-15,5-7-2 0,-7 10 0 0,7-10-8 16,0 0-13-16,0 0-16 0,0 0-7 0,0 0 1 15,0 0-8-15,0 0-9 0,-2-35-3 0,7 22 1 16,4-5-2-16,-2-2-3 0,4-2 3 0,1-2-7 16,1-1 7-16,1 3 13 0,-1-2 3 0,0 0 3 15,4 0 8-15,-4 3 6 0,-2-1 6 0,-1 7 6 16,-1-1 10-16,1 3 16 0,2-1 7 0,-3 2 10 16,-4 3 10-16,-1-1 6 0,2 3 2 0,0-2-4 15,-6 9 1-15,11-14 0 0,-7 8-6 0,-4 6 2 0,6-11-7 16,-6 11-3-16,9-3-1 0,-9 3-1 0,0 0-1 15,0 0 0-15,15 1-1 0,-15-1 2 0,0 0-3 16,9 13 2-16,-5-6-2 0,2 3 3 0,-3-2 0 16,3 4 3-16,2 4 1 0,1-3 1 0,-2-1 1 15,2 4 3-15,-3-1 0 0,2 0-3 0,2 2 0 16,-1-2 3-16,3-3-5 0,0 12-1 0,-2-13-4 16,-2 3 3-16,2-2-4 0,-1 0-6 0,-3-2 0 15,7-1 7-15,-2 2-11 0,-1 0 5 0,1-3-4 16,2 2-7-16,-1-3-13 0,-4-3-18 0,-1 3-21 15,1-1-28-15,-1-2-28 0,-1 1-30 0,-6-5-40 16,10 3-36-16,-10-3-61 0,0 0-168 0,9 4-474 16,-9-4 210-16</inkml:trace>
          <inkml:trace contextRef="#ctx0" brushRef="#br0" timeOffset="36680">18051 3105 143 0,'0'0'263'0,"6"-19"-14"16,-6 19-13-16,15-9-21 0,-6 3-18 0,5-1-17 15,-1 0-23-15,3 2-13 0,1 0-15 0,5-2-15 16,-4 3-10-16,1 0-9 0,11 1-18 0,-3 0-22 16,-7-1-31-16,0 3-29 0,0-3-38 0,1 3-37 15,4-4-35-15,0 5-37 0,-7 0-180 0,8-7-359 16,-2 4 160-16</inkml:trace>
          <inkml:trace contextRef="#ctx0" brushRef="#br0" timeOffset="37053.27">19016 2733 28 0,'6'-12'262'0,"-6"12"-17"0,0 0-23 0,0 0-21 16,0 0-20-16,0 0-18 0,0 0-7 0,0 0-10 15,0 0-3-15,0 0-4 0,-22 34-6 16,11-19-2-16,4-2 0 0,-2 5 0 0,-4 5-8 0,1 0 1 16,0 0-2-16,0 4-8 0,-2-3 1 15,1 0-9-15,-6 11-6 0,5-10-10 0,5-1-15 16,0 0-2-16,-1-3-8 0,2-3 1 0,4-1-12 0,2-3-5 16,-2 10-2-16,2-10-4 0,4 0-3 0,1-4-7 15,0 1-2-15,3-4 1 0,1 6-7 0,7-5-3 16,-2-5-10-16,3 2-5 0,2-3-3 0,3 3-10 15,2-6-11-15,4-6-6 0,-9 3-4 0,3-2-4 16,-1-1-3-16,1 1-1 0,-4-2 5 0,-1-2 1 16,0 2 1-16,-5-4-1 0,2 3 0 0,-6 0-2 15,2 1 5-15,-7 0-3 0,-1 8-4 0,0-16-6 16,0 16-3-16,-10-14-13 0,1 13-17 0,9 1-16 16,-24 0-16-16,6 0-17 0,3 1-18 0,-3 5-21 15,-1 1-32-15,-1-2-39 0,4 1-153 0,-2 1-416 16,3 4 184-16</inkml:trace>
        </inkml:traceGroup>
        <inkml:traceGroup>
          <inkml:annotationXML>
            <emma:emma xmlns:emma="http://www.w3.org/2003/04/emma" version="1.0">
              <emma:interpretation id="{82B83F49-24F8-4C96-9760-EAE11FB37685}" emma:medium="tactile" emma:mode="ink">
                <msink:context xmlns:msink="http://schemas.microsoft.com/ink/2010/main" type="inkWord" rotatedBoundingBox="22296,3799 23745,3814 23738,4466 22290,4451"/>
              </emma:interpretation>
            </emma:emma>
          </inkml:annotationXML>
          <inkml:trace contextRef="#ctx0" brushRef="#br0" timeOffset="37935.41">21185 2927 2 0,'0'0'224'0,"0"0"-6"15,4 11-8-15,-4-11 1 0,-1 13-9 0,1-13-12 16,-5 18-11-16,4-7-1 0,-8 3-8 0,4 0-11 0,-4 2-11 15,2-1-7-15,-2 1-14 0,-3 6-11 0,0-4-8 16,2 4-9-16,-2-3-12 0,-2 4-6 16,7-10-7-16,-1 4-8 0,-4 2-7 0,1-6-6 0,3 0-2 15,1 2-7-15,-1-2-6 0,2-6-1 0,0 0-7 16,2 3-6-16,4-10-8 0,-9 10-3 16,9-10-1-16,-6 9-6 0,6-9 4 0,0 0-7 0,0 0-14 15,0 0-8-15,0 0-11 0,0 0 1 0,0 0-5 16,15-46-4-16,-5 32-9 0,-1-10-11 0,3 0-9 15,3-8-1-15,3 1 4 0,-2-2-2 0,1-1 2 16,4 2 7-16,-8 8 7 0,5-2 7 0,-5 1 2 16,2 3 2-16,0-2 14 0,-3 6 0 0,-3 0 16 15,3 5 15-15,-5-4 14 0,4 5 11 0,-8 2 7 16,3 0 6-16,-2 2-2 0,-4 8-1 0,8-9-8 16,-8 9-2-16,6-6-5 0,-6 6 2 0,0 0-4 15,0 0 1-15,0 0-5 0,0 0 3 0,19 15-1 0,-13-4 1 16,2 4 5-16,-5 1 4 0,5-1-2 15,-3 1 3-15,5 5-2 0,-4 1 6 0,5-2-4 16,-5 5-3-16,6-7 1 0,-2 6-1 0,4-6 1 0,-6 3-3 16,4 0-3-16,-3-6 1 0,2 1-2 0,-2-1-6 15,1-2 0-15,-1 1 1 0,0-4-1 0,0 2-4 16,0 0 1-16,-3-8-3 0,0 4-4 0,0 2-14 16,0-7-16-16,-2 6-18 0,-4-9-29 0,12 13-33 15,-10-7-24-15,-2-6-35 0,6 8-19 0,-6-8-42 16,0 0-215-16,0 0-474 0,0 0 209 0</inkml:trace>
          <inkml:trace contextRef="#ctx0" brushRef="#br0" timeOffset="38121.18">21250 3161 101 0,'0'0'199'0,"0"0"-20"0,0 0-14 15,35-20-27-15,-17 15-5 0,-1-1-14 0,1 4-12 16,2-3-13-16,7 2-12 0,-2 0-14 0,2-4-25 0,-3 6-30 16,0-3-35-16,1-4-34 0,-7 3-46 15,1-3-109-15,-4 2-227 0,4 2 101 0</inkml:trace>
          <inkml:trace contextRef="#ctx0" brushRef="#br0" timeOffset="38527.92">21793 2721 185 0,'-4'-8'209'0,"4"8"-18"0,0 0-17 0,0 0-15 15,6-19-13-15,-6 19-12 0,10-8-16 0,-2 4-11 0,1-2-5 16,3 3-6-16,2-1-8 0,0 3-2 15,4-1-3-15,9-1-2 0,-10 3 0 0,3 0-9 16,1 1 0-16,1 3-6 0,5 1-2 0,-9-2-2 0,-2 5-2 16,2-2-2-16,-3 4-4 0,7 3-1 0,-7-5 6 15,0 4-2-15,-1 1 5 0,-2 0 4 16,0-1 0-16,-3 5 0 0,1 0 6 0,-6 4 2 0,5-6 1 16,-6 2 2-16,3 3-5 0,-6-2-1 0,5 3-10 15,-4-4 3-15,-1 3-2 0,0-5-1 0,2 7-8 16,-4-2 4-16,1-5 0 0,1 1-8 0,-3 5-12 15,1-6 8-15,1-1-8 0,1 0-6 0,-5 4 4 16,4-5-8-16,1 5-5 0,-5-3 10 0,5-2-13 0,-1 4-18 16,-1-5-15-16,-1-3-22 0,3-9-20 15,-3 17-20-15,3-17-18 0,-4 11-27 0,4-11-24 16,-2 14-24-16,-3-8-33 0,5-6-29 0,0 0-67 0,0 0-157 16,0 0-492-16,0 0 218 0</inkml:trace>
          <inkml:trace contextRef="#ctx0" brushRef="#br0" timeOffset="38706.89">22099 3008 129 0,'9'-4'228'0,"7"-2"-12"16,-2 2-21-16,5 1-17 0,1-2-21 0,-3 3-14 15,7-6-12-15,3 7-15 0,0 0-15 0,0 0-12 0,-2 2-20 16,-2-1-39-16,-4-1-50 0,0 1-39 15,1-4-54-15,-7 4-152 0,1 0-288 0,-3-3 128 16</inkml:trace>
        </inkml:traceGroup>
      </inkml:traceGroup>
    </inkml:traceGroup>
    <inkml:traceGroup>
      <inkml:annotationXML>
        <emma:emma xmlns:emma="http://www.w3.org/2003/04/emma" version="1.0">
          <emma:interpretation id="{6EE5DF6D-44C4-4700-8FA0-D70356C57782}" emma:medium="tactile" emma:mode="ink">
            <msink:context xmlns:msink="http://schemas.microsoft.com/ink/2010/main" type="paragraph" rotatedBoundingBox="1204,4896 23130,5060 23122,6012 1197,5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C445D-5525-4790-AB74-5E2278B9DF2A}" emma:medium="tactile" emma:mode="ink">
              <msink:context xmlns:msink="http://schemas.microsoft.com/ink/2010/main" type="line" rotatedBoundingBox="1204,4896 23130,5060 23122,6012 1197,5848"/>
            </emma:interpretation>
          </emma:emma>
        </inkml:annotationXML>
        <inkml:traceGroup>
          <inkml:annotationXML>
            <emma:emma xmlns:emma="http://www.w3.org/2003/04/emma" version="1.0">
              <emma:interpretation id="{9F0B2455-6DC6-4840-8FCC-B3B0C1E3EF03}" emma:medium="tactile" emma:mode="ink">
                <msink:context xmlns:msink="http://schemas.microsoft.com/ink/2010/main" type="inkWord" rotatedBoundingBox="1204,4896 3470,4912 3463,5865 1197,5848"/>
              </emma:interpretation>
            </emma:emma>
          </inkml:annotationXML>
          <inkml:trace contextRef="#ctx0" brushRef="#br0" timeOffset="42725.78">143 3908 16 0,'0'0'91'0,"6"-9"-4"16,-6 9-12-16,0 0 2 0,6-11 1 0,-2 4-3 15,-4 7 6-15,0 0-3 0,6-11 8 0,-6 11 0 16,3-8-3-16,-3 8 0 0,0 0-5 0,0 0-3 16,0 0-2-16,0 0-5 0,0 0 2 0,0 0-3 0,0 0-5 15,0 0-7-15,0 0-6 0,-12-12-5 0,12 12-4 16,0 0-8-16,0 0-4 0,-27 9 7 0,27-9-5 16,-20 8 0-16,11-5-3 0,-3 3-1 0,0-1 3 15,0 2-1-15,-3-1-1 0,1 3 2 0,0-4-1 16,0 2-3-16,1 1 4 0,-1-1-6 0,4-3 2 15,-4 2 0-15,5-1-3 0,9-5-1 0,-16 9-4 16,12-7-3-16,4-2-3 0,-12 8 1 0,12-8 0 16,-8 7-5-16,8-7 2 0,-3 11 2 0,3-11-3 15,0 0 0-15,0 0-1 0,11 14 1 0,-11-14-1 16,7 7-3-16,-7-7 2 0,9 10-2 0,-3-5 1 16,1 0-2-16,-7-5-1 0,15 7 1 0,-7-3-1 15,1 1 1-15,-2 0-2 0,4-1 3 0,-4-1 0 16,1 4-1-16,-8-7-3 0,17 10 0 0,-6-3 2 0,-2-2-5 15,0-2 3-15,-2 4-2 0,1-4 2 0,-1 5-3 16,4-2 5-16,1-1 0 0,-2 4-1 16,-1-5 5-16,-2 5-3 0,2 0 1 0,2 0-2 0,-2-2 5 15,1 4-2-15,-1 0 2 0,-1 2 4 0,-1 0 1 16,1-2-2-16,0 0 5 0,-2 3 1 0,-3-4 0 16,2 1-5-16,-2 3 8 0,0-1-2 0,-2 2 3 15,-1-5 0-15,0 4-1 0,-4-2 1 0,2 2-3 16,-4-2 4-16,3 2-1 0,-6-3 3 0,4-1-1 15,0-2 1-15,-4 2 1 0,5-3 0 0,-7 0 0 16,-1 3-3-16,5-6 2 0,-2 1-1 0,9-5 4 16,-20 5 2-16,10 0-2 0,0-3 1 0,10-2-1 15,-23-2 8-15,13-3-3 0,-4 0-4 0,4-3-1 0,2 1 0 16,-3-4 1-16,0 1-4 0,1-1-6 0,4-4-2 16,-2 5 2-16,1-4 0 0,1-1-4 15,0 7-4-15,3 1 2 0,3 7-3 0,-5-18-1 0,2 12-6 16,3 6-11-16,-6-14-15 0,6 14-21 0,0 0-15 15,0-12-19-15,0 12-22 0,0 0-21 0,0 0-35 16,14-4-31-16,-14 4-61 0,0 0-129 0,13-6-410 16,-13 6 181-16</inkml:trace>
          <inkml:trace contextRef="#ctx0" brushRef="#br0" timeOffset="43099.7">440 3754 182 0,'0'0'199'0,"0"0"-19"0,0 0-9 15,0 0-6-15,0 0-10 0,0 0-7 0,0 0-6 0,-2 36-9 16,4-22 0-16,-4 3-6 0,4 0-1 0,-2 1-3 15,0 3-6-15,1 3-5 0,2-2-10 0,-1 1-7 16,1 2 1-16,3-4-9 0,-2 4-6 0,2-1-5 16,1-3-1-16,-1 3-9 0,3-2-7 0,2 2-6 15,-2-3-1-15,1 0-7 0,-2-4 2 0,1 6-9 16,1-7-2-16,-1 7-1 0,-2-1-1 0,4-2-10 16,-4-4 4-16,1-3-8 0,-2 5 5 0,1-4-9 15,-1 3-2-15,0-3 4 0,0-1-10 0,-4-2-2 16,2 1-7-16,-2-2-16 0,1 2-19 0,-3-12-20 15,0 21-20-15,0-10-29 0,0-11-26 0,-5 21-31 16,5-21-31-16,-3 10-55 0,-3-6-156 0,6-4-438 16,-10 4 193-16</inkml:trace>
          <inkml:trace contextRef="#ctx0" brushRef="#br0" timeOffset="44153.74">422 4391 73 0,'-8'6'191'0,"8"-6"-17"15,0 0-21-15,0 0-9 0,0 0-5 0,0 0-18 16,0 0-6-16,0 0-7 0,18 17-5 0,-18-17-8 16,14 3-5-16,-14-3-5 0,14 4-3 0,-3-3-4 15,-11-1-6-15,21 1-6 0,-8 2-4 0,2-3-8 16,-1 0-4-16,2-2-12 0,-1 0 3 0,1-2-2 15,2 1-5-15,0-1-3 0,-3 0-4 0,3 0-3 16,-2-2-2-16,4 1 2 0,-2 0-7 0,-4-2 3 16,4-1-10-16,-3-2 2 0,-1 1 1 0,-1 4 1 15,2-2-3-15,-2-3-1 0,1 1-2 0,-1 1 2 16,-4 1-4-16,2-1 2 0,-2 0-4 0,0 1 4 16,-3-1-3-16,0-1 4 0,1 0-5 0,-7 9 3 15,7-13-1-15,-1 4-4 0,-4 0 1 0,-2 9 2 16,6-15-2-16,-6 15 1 0,-5-14-2 0,5 14-1 0,-3-14 4 15,3 14-6-15,-7-14 0 0,7 14 6 0,-10-11-5 16,10 11 0-16,-8-6 0 0,8 6 3 16,-9-4 0-16,9 4-2 0,-12-6 0 0,12 6-1 0,-13-4 2 15,13 4 1-15,0 0-2 0,-18 7-1 0,18-7-3 16,-14 7 3-16,7-3 3 0,-2 2 4 0,2 5-2 16,-2-5 0-16,-2-1 4 0,1 8 0 0,1-3-2 15,-2 1-1-15,4 0 5 0,-1 4 1 0,1-3 1 16,1 0-1-16,-1-1-3 0,2 4-1 0,-1-3 3 15,3-1 2-15,0-3-7 0,3-8 4 0,-4 18-4 16,4-11-4-16,0-7 4 0,-3 18 4 0,3-18-3 16,4 17 0-16,-4-17 0 0,6 7-2 0,0-3-3 15,-6-4 1-15,9 9 1 0,-9-9-6 0,18 1-9 16,-18-1-10-16,19-4-16 0,-8 1-8 0,2-2-12 16,5 1-6-16,-4-1-2 0,0-5-9 0,3 0 6 15,-4-1 6-15,2 1 9 0,-3-1 2 0,3-1 5 16,-8 3 7-16,5-4 5 0,-3 2 4 0,-3 0 5 0,0 2 5 15,-1 0 6-15,-5 9 3 0,3-18 17 0,-3 9 12 16,0 9 8-16,4-14 13 0,-4 14 9 16,2-11 6-16,-2 11 2 0,0 0 9 0,0 0 1 0,-3-14 3 15,3 14-6-15,0 0-1 0,0 0-5 0,0 0-7 16,0 0-4-16,0 0-7 0,0 0 2 0,0 0-5 16,0 0 2-16,0 0-1 0,0 0-2 0,0 0-1 15,4 33 0-15,-1-22 2 0,0 4-3 0,0-3-1 16,0 1-7-16,2 0-2 0,1 2-4 0,-2-3 2 15,1 1-2-15,1-3-2 0,-2-1-4 0,0 1 0 16,1-2 0-16,2 0-4 0,1-1-1 0,-2 1-4 16,0-4-5-16,3-2-5 0,1 5-5 0,-10-7-3 15,15 2 0-15,-3-2 0 0,-12 0-3 0,18-6 3 0,-9 3 1 16,-2-2 1-16,4 0-1 0,-2-6 2 0,1-1 4 16,-1 1 1-16,3 0-1 0,-2 0 4 15,-1 2-5-15,0 0 4 0,-3 2-3 0,2 0 1 16,-2-1 1-16,-6 8 2 0,9-7-2 0,-9 7-1 0,12-6-2 15,-12 6 0-15,7-6 4 0,-7 6-1 0,0 0 0 16,0 0 7-16,18 12-2 0,-14-7-2 16,-4-5 0-16,8 13 5 0,-5-4-2 0,1-2 1 0,-1 1 2 15,3 0-3-15,-1 3 2 0,-5-11 2 0,3 16-1 16,1-11-1-16,-2 4-2 0,-2-9 3 0,4 12 3 16,-4-12 5-16,5 6 5 0,-5-6 11 0,0 0 9 15,0 0 2-15,0 0-2 0,0 0 0 0,0 0-1 16,0 0 0-16,0 0 0 0,0 0 4 0,0 0-4 15,0 0-1-15,-11-31 1 0,11 31 0 0,0-28-7 16,0 14-1-16,0-3-3 0,2 1-2 0,2-10-4 16,1 3-7-16,-1 0-11 0,5 2-13 0,-1 1-18 15,1-2-20-15,-2 5-23 0,5-3-23 0,-3 6-21 0,1-1-23 16,-1 1-31-16,3 0-31 0,0 0-59 0,-4 1-161 16,1 0-457-16,1-2 203 0</inkml:trace>
          <inkml:trace contextRef="#ctx0" brushRef="#br0" timeOffset="44655.01">1534 4196 95 0,'-1'-11'256'0,"1"11"-13"15,0 0-9-15,12-19-13 0,-3 16-17 0,4-7-16 16,2 2-10-16,1 1-13 0,5-4-17 0,-1 5-14 16,2-5-12-16,3 1-10 0,1 0-11 0,-7 3-11 15,-2-1-11-15,0 6-15 0,3-2-27 0,-4 0-35 16,1 1-42-16,-8 3-35 0,-9 0-42 0,17-1-55 0,-17 1-207 16,0 0-409-16,9 7 181 0</inkml:trace>
          <inkml:trace contextRef="#ctx0" brushRef="#br0" timeOffset="44457.95">1566 3766 122 0,'0'0'202'0,"0"0"-8"0,0 0-3 0,10 20-1 15,-7-9-8-15,-3 2-3 0,3 4-3 0,0-2 2 16,-2 10-7-16,2-1-8 0,2-3-8 0,-1 3-6 15,-1 0-11-15,2 1-3 0,-2-1 0 0,0 1-3 16,0-4-12-16,1 3 2 0,-1-2-3 0,2 2-23 16,-1 1 11-16,-2-1-20 0,4-10-11 0,-3 10-5 15,1-6-6-15,-2-1-7 0,-1 0-7 0,2 1-5 16,-1-4-5-16,-1 3-3 0,2-4 0 0,-1-5-7 16,1 3-7-16,0-1-14 0,-2-1-12 0,-1-9-13 15,4 18-21-15,-2-10-13 0,-2-8-26 0,4 7-12 16,-4-7-20-16,3 10-22 0,-3-10-18 0,0 0-38 0,0 0-16 15,0 0-27-15,0 0-228 0,0 0-493 0,0 0 219 16</inkml:trace>
          <inkml:trace contextRef="#ctx0" brushRef="#br0" timeOffset="48027.13">2091 4145 143 0,'0'0'232'0,"0"0"-7"0,0 0-7 15,0 0-4-15,0 0-10 0,0 0-7 0,0 0-16 16,0 0-11-16,0 0-19 0,0 0-14 0,0 0-13 15,0 0-10-15,0 0-17 0,0 0-9 0,0 0-8 16,0 0-8-16,0 0-9 0,0 0-6 0,0 0-5 16,0 0-3-16,0 0-4 0,0 0-5 0,7 25-6 15,-7-25 0-15,7 7-4 0,-7-7-2 0,6 7-3 16,-6-7 1-16,8 3-5 0,-8-3-1 0,0 0-1 16,0 0 0-16,13 8-3 0,-13-8-1 0,0 0 3 15,0 0 7-15,0 0-4 0,18-8 6 0,-18 8 3 16,6-6 0-16,-6 6 2 0,0 0 7 0,3-12-4 0,-3 12 3 15,5-10-3-15,-5 10-6 0,0 0-1 0,0 0-3 16,0 0-4-16,-5-16-6 0,5 16-1 16,0 0-8-16,0 0-7 0,0 0-12 0,0 0-7 0,0 0-8 15,0 0-20-15,0 0-20 0,0 0-24 0,-21 31-35 16,20-21-25-16,-1 4-47 0,-1 0-62 0,0-4-190 16,0 4-486-16,0 0 215 0</inkml:trace>
          <inkml:trace contextRef="#ctx0" brushRef="#br0" timeOffset="50439.82">2146 4651 62 0,'0'0'226'0,"0"0"-6"0,0 0-7 0,0 0-8 16,0 0-10-16,0 0-10 0,0 0-13 0,0 0-10 15,0 0-15-15,0 0-12 0,0 0-15 0,0 0-4 16,0 0-6-16,0 0-4 0,0 0-5 0,0 0-6 0,0 0-9 15,0 0-7-15,-6 32-6 0,6-32-2 16,0 0-12-16,-2 14-2 0,2-14-7 0,0 0-3 16,2 13-6-16,-2-13-5 0,0 0-4 0,0 0 3 0,4 9-3 15,-4-9-7-15,0 0 7 0,0 0 4 0,0 0 3 16,0 0-2-16,0 0-3 0,0 0 0 0,0 0-6 16,0 0 0-16,0 0-7 0,0 0-12 0,18-24-25 15,-18 24-31-15,3-7-39 0,-3 7-45 0,0 0-47 16,0 0-58-16,0 0-248 0,0 0-522 0,0 0 231 15</inkml:trace>
        </inkml:traceGroup>
        <inkml:traceGroup>
          <inkml:annotationXML>
            <emma:emma xmlns:emma="http://www.w3.org/2003/04/emma" version="1.0">
              <emma:interpretation id="{AB697EEB-3BB2-4585-AA42-5865FE2C1DE4}" emma:medium="tactile" emma:mode="ink">
                <msink:context xmlns:msink="http://schemas.microsoft.com/ink/2010/main" type="inkWord" rotatedBoundingBox="5042,5005 5445,5008 5440,5659 5037,5656"/>
              </emma:interpretation>
            </emma:emma>
          </inkml:annotationXML>
          <inkml:trace contextRef="#ctx0" brushRef="#br0" timeOffset="54375.86">3776 4006 10 0,'0'0'219'0,"-12"-4"-8"16,12 4-15-16,0 0-11 0,0 0-11 16,0 0-9-16,-9-6-6 0,9 6-6 0,0 0-9 0,0 0-6 15,0 0-8-15,-8-9-10 0,8 9-13 0,0 0-3 16,0 0-11-16,0 0-11 0,0 0-6 0,-4-11-11 15,4 11-3-15,0 0-6 0,0 0-7 0,0 0-9 16,13-11 3-16,-5 3-6 0,5 1-7 0,4 0 1 16,-1 0-6-16,4 1-1 0,0-2-4 0,6-6-3 0,-2 5-4 15,-1-2-2-15,1 3 2 0,-4 4-3 16,-4-3-3-16,4 5-2 0,-6-2-5 0,-3 4 0 16,-2-1-2-16,-9 1 2 0,18 0-2 0,-18 0 3 0,9 8-4 15,-9-8 2-15,4 13 1 0,-5-3 1 16,1-10 3-16,-11 22 0 0,4-8-2 0,-2 0 1 15,3 0 1-15,-8 0 0 0,4 2 1 0,0-4 0 16,-1 2 1-16,1-1-2 0,-1-2 3 0,4 1 1 0,-1-6 1 16,-1 4-3-16,5-2-1 0,-2-1 3 0,0-1-4 15,6-6 0-15,-8 10 0 0,8-10-4 0,-5 7 3 16,5-7-2-16,0 0 1 0,0 0-1 0,-6 9 0 16,6-9-1-16,0 0 2 0,0 0-1 0,0 0 0 15,0 0-2-15,0 0 5 0,0 0 0 0,0 0-4 16,14 10 6-16,-14-10-5 0,0 0-5 0,20-5 4 15,-20 5 2-15,13 0-2 0,-13 0-2 0,18-2 0 16,-18 2 2-16,21 2-3 0,-13-2 0 0,-8 0-2 16,19 4 2-16,-7-3 1 0,0 4 0 0,-3 0 0 15,4 1 0-15,-1 2 1 0,0 2 0 0,-3 3 0 16,1-2 5-16,-2 3-5 0,1-3 3 0,-5 3 0 16,1 3 1-16,-1 1 0 0,-4-3 3 0,2 0 2 0,-5 0 4 15,-2 0 3-15,1 4 6 0,-7-3-6 0,4-3 3 16,-5 4-2-16,0-5 1 0,-7 1-2 15,4 0-2-15,0-4-4 0,-2 2-1 0,2-2-3 16,1-1-15-16,-1 1-11 0,0-2-13 0,4-2-20 0,-2 0-22 16,-1 2-28-16,4-3-28 0,1 3-35 0,-1-4-25 15,2 2-227-15,-1 1-453 0,9-6 200 0</inkml:trace>
        </inkml:traceGroup>
        <inkml:traceGroup>
          <inkml:annotationXML>
            <emma:emma xmlns:emma="http://www.w3.org/2003/04/emma" version="1.0">
              <emma:interpretation id="{ABA7E301-CD15-45D9-8391-220D4062FCAD}" emma:medium="tactile" emma:mode="ink">
                <msink:context xmlns:msink="http://schemas.microsoft.com/ink/2010/main" type="inkWord" rotatedBoundingBox="7825,5048 8123,5050 8119,5627 7820,5624"/>
              </emma:interpretation>
            </emma:emma>
          </inkml:annotationXML>
          <inkml:trace contextRef="#ctx0" brushRef="#br0" timeOffset="57897.81">6750 3971 47 0,'10'-14'203'0,"-10"7"-10"16,0 7-3-16,3-10-5 0,-3 10-7 0,6-15-7 16,-6 15-4-16,0-11 1 0,0 11-3 0,0 0-5 15,3-10-9-15,-3 10-9 0,0 0-11 0,0 0-12 16,0 0-12-16,0 0-8 0,0 0-9 0,0 0-2 16,-31 30-6-16,14-10-6 0,1-3 2 0,-3 8-12 15,-1-3-3-15,1 9-1 0,-7 0-6 0,5 4-11 16,5-11 1-16,4 2-5 0,-7 8-2 0,11-6 1 15,-1-2-8-15,3-3-4 0,2 1-3 0,1-2 0 16,0-2-3-16,3 0-2 0,6-2-2 0,-3-1-1 0,1-3 0 16,2-1 2-16,3 0-5 0,2-2-2 0,2-2 1 15,-4-3 1-15,5 1-1 0,5-3-2 16,-3-1-3-16,1-1 0 0,2-1 1 0,-2-4-3 0,-1 0 2 16,3-1-9-16,-4-2 6 0,-1 1 1 0,2 0-2 15,-6-3 3-15,2-1-1 0,-1 4-1 16,-5-3-6-16,1 1 9 0,-4-4-12 0,0-2 9 0,0 6-7 15,-3-7 7-15,0 14-6 0,-6-22 0 0,6 14 2 16,-7-1-8-16,-2-2-8 0,1 5-1 0,-1-1-13 16,9 7-7-16,-16-7-15 0,6 5-12 0,-5 4-16 15,1-1-16-15,-2 5-20 0,-1 3-15 0,4 3-22 16,-5 6-26-16,8-6-30 0,-1 3-235 0,-1 0-479 16,2-1 212-16</inkml:trace>
        </inkml:traceGroup>
        <inkml:traceGroup>
          <inkml:annotationXML>
            <emma:emma xmlns:emma="http://www.w3.org/2003/04/emma" version="1.0">
              <emma:interpretation id="{56120D3D-22EF-4899-A95C-B2F42A94A760}" emma:medium="tactile" emma:mode="ink">
                <msink:context xmlns:msink="http://schemas.microsoft.com/ink/2010/main" type="inkWord" rotatedBoundingBox="10818,5248 11024,5250 11020,5799 10814,5797"/>
              </emma:interpretation>
            </emma:emma>
          </inkml:annotationXML>
          <inkml:trace contextRef="#ctx0" brushRef="#br0" timeOffset="60874.9">9518 4280 14 0,'0'0'253'0,"0"0"-17"0,4 7-15 16,-4-7-10-16,0 0-16 0,0 0-9 0,0 0-6 15,0 0-5-15,12 1-5 0,-12-1-8 16,0 0-4-16,0 0-8 0,0 0-9 0,0 0-4 0,0 0-21 16,11-13-8-16,-11 13-15 0,5-8-5 0,1 1-8 15,-6 7-10-15,11-10-2 0,-5 2-7 0,-2 2-10 16,2-7-3-16,3 4-5 0,0 0-5 0,-6-2-2 15,2 1-6-15,-2-4-2 0,9 7 3 0,-5-4-8 16,-1 4-5-16,-2-3 1 0,-4 10-4 0,6-10-1 16,-6 10-1-16,8-13-6 0,-8 13 0 0,4-5-5 0,-4 5-2 15,0 0-3-15,0 0 2 0,11-3-2 16,-11 3 2-16,0 0-1 0,0 0 1 0,7 31 2 0,-4-16 12 16,-1-2-4-16,-1 11 5 0,2-6 3 0,0 4 4 15,0 5 0-15,0-1 0 0,2-3 4 16,-2 1-4-16,0 0-1 0,0 0 0 0,-2-7-4 0,4 6-2 15,-4-5 2-15,2 1-3 0,0-5 1 0,-3 1-8 16,0 2-20-16,0 1-24 0,0-4-29 0,0 3-31 16,-2-1-39-16,-2 3-44 0,1-6-57 0,-1 3-80 15,-4-1-162-15,2-3-519 0,3 3 230 0</inkml:trace>
        </inkml:traceGroup>
        <inkml:traceGroup>
          <inkml:annotationXML>
            <emma:emma xmlns:emma="http://www.w3.org/2003/04/emma" version="1.0">
              <emma:interpretation id="{65A11640-9657-4412-BD7E-D6036962895F}" emma:medium="tactile" emma:mode="ink">
                <msink:context xmlns:msink="http://schemas.microsoft.com/ink/2010/main" type="inkWord" rotatedBoundingBox="14176,5147 14414,5149 14408,5922 14170,5920"/>
              </emma:interpretation>
            </emma:emma>
          </inkml:annotationXML>
          <inkml:trace contextRef="#ctx0" brushRef="#br0" timeOffset="64032.18">12879 4013 95 0,'0'0'213'16,"0"0"-6"-16,2-11-10 0,-2 11-11 0,0 0-18 0,0 0-9 16,0 0-15-16,0 0-18 0,0 0-2 0,0 0-7 15,0 0-4-15,0 0 0 0,0 0 5 0,0 0-8 16,0 0 0-16,4 39-4 0,-5-26-3 0,1 2-8 16,-3-1-7-16,1 4-8 0,2-4-5 0,0 5-9 15,-1-4-6-15,1-1 0 0,0 0-10 0,-2 3-5 16,2-6-6-16,0-11-2 0,2 17-3 0,-2-17-5 15,1 14-1-15,-1-5-3 0,0-9-2 0,6 11-5 16,-6-11 6-16,8 5-5 0,-8-5 0 0,12 4-1 16,-5 0-5-16,-7-4 1 0,19 2-14 0,-7-4-19 0,-12 2-17 15,21-4-24-15,-6 0-22 0,2 1-23 16,-7-1-22-16,2 0-26 0,-3-1-17 0,3-2-26 16,0-1-55-16,-5 0-128 0,-1 1-409 0,2 0 181 0</inkml:trace>
          <inkml:trace contextRef="#ctx0" brushRef="#br0" timeOffset="64220.01">13115 4079 59 0,'0'0'202'16,"0"0"3"-16,0 0-4 0,-5-11-1 0,5 11-12 15,0 0-19-15,0 0-17 0,0 0-6 0,0 0-7 16,0 0 4-16,0 0-4 0,-10 28-7 0,7-14-4 16,-1 1-9-16,4 9-8 0,-3 1-10 0,-2 2-11 15,4 12-9-15,-1-1-2 0,-2-2-14 0,2 0 0 16,-2 4-8-16,2-6-10 0,-2 5-14 0,2-3-26 15,1 5-30-15,-5-3-39 0,4 0-36 0,-4 1-50 16,3-4-47-16,-3 1-227 0,3-10-458 0,-1-2 203 0</inkml:trace>
        </inkml:traceGroup>
        <inkml:traceGroup>
          <inkml:annotationXML>
            <emma:emma xmlns:emma="http://www.w3.org/2003/04/emma" version="1.0">
              <emma:interpretation id="{4BB674AF-3706-422F-8983-0C59F34C5A7F}" emma:medium="tactile" emma:mode="ink">
                <msink:context xmlns:msink="http://schemas.microsoft.com/ink/2010/main" type="inkWord" rotatedBoundingBox="16624,5281 17264,5286 17259,5964 16619,5959"/>
              </emma:interpretation>
            </emma:emma>
          </inkml:annotationXML>
          <inkml:trace contextRef="#ctx0" brushRef="#br0" timeOffset="68751.93">15353 4278 53 0,'0'0'175'0,"0"0"-7"0,0 0-7 16,-6-13-2-16,6 13-8 0,0 0-5 0,-7-8-2 0,7 8-3 15,0 0-6-15,-7-4-4 0,7 4-8 0,0 0-3 16,0 0-9-16,-8-10-8 0,8 10-10 0,0 0-14 16,0 0-4-16,0 0-12 0,0 0-5 0,0 0-6 15,0 0 1-15,0 0-10 0,14-13-3 0,-3 10-2 16,0-1-4-16,5 0-8 0,2 0 0 0,11-4 0 16,-3 0-6-16,3 0-1 0,9-2 5 0,-8 3-7 15,2-2-3-15,-4 1 1 0,3 3 3 0,1-1-6 16,-4-1-2-16,-1 7 0 0,-8 0-5 0,-5 0 0 15,4 4 1-15,-2-2 2 0,-6 3 4 0,-1-1 10 0,-1 5 6 16,-2-2 8-16,-5 3 7 0,2 5 5 16,-1 1 4-16,-2 0 0 0,-2 2 4 0,-4 6 1 0,0-1-6 15,0 3 3-15,-1-3-4 0,-1-2-6 0,-4-1 2 16,9-5-5-16,-7 9-8 0,4-8 0 0,0 0 2 16,3-1-5-16,-4 2-9 0,2-3 3 0,1 3-5 15,1-3 1-15,1 3-5 0,-1-4 0 0,2-1 1 16,-1 1-5-16,2 2 1 0,0-1 2 0,-3-4-3 15,3-10-10-15,0 22-8 0,0-6-14 0,-1-5-11 16,-2 4-10-16,0-5-18 0,1 3-20 0,-2 2-23 16,2 0-24-16,-5 1-19 0,1-2-30 0,0-1-23 15,0-2-29-15,0-1-221 0,2 1-486 0,4-11 215 16</inkml:trace>
          <inkml:trace contextRef="#ctx0" brushRef="#br0" timeOffset="68986.18">15559 4606 121 0,'0'0'248'0,"0"0"-18"0,12-14-16 16,-6 11-16-16,2-4-14 0,1-1-13 0,4 2-15 15,0-2-14-15,4 1-16 0,8 1-12 0,-8 0-12 16,8-3-11-16,2 4-9 0,-2 0-9 0,-3-1-5 15,4 2-9-15,-7 2-20 0,1 2-25 0,1-2-22 16,-4 2-29-16,-2 0-23 0,0 3-33 0,2 2-32 0,-4-2-36 16,-4 4-164-16,-3-4-352 0,1 4 156 0</inkml:trace>
        </inkml:traceGroup>
        <inkml:traceGroup>
          <inkml:annotationXML>
            <emma:emma xmlns:emma="http://www.w3.org/2003/04/emma" version="1.0">
              <emma:interpretation id="{6044F80D-AFFE-400F-A81D-7179743145C3}" emma:medium="tactile" emma:mode="ink">
                <msink:context xmlns:msink="http://schemas.microsoft.com/ink/2010/main" type="inkWord" rotatedBoundingBox="20104,5279 20364,5281 20359,5926 20099,5924"/>
              </emma:interpretation>
            </emma:emma>
          </inkml:annotationXML>
          <inkml:trace contextRef="#ctx0" brushRef="#br0" timeOffset="73979.5">19025 4149 31 0,'0'0'251'0,"0"0"-18"0,-3-14-14 16,3 14-23-16,0 0-20 0,0 0-12 0,0 0-13 15,0 0-6-15,-27 21-9 0,20-8-3 0,-6 6-5 16,-1 5-6-16,-4 7-7 0,2 6-8 0,-4-4-5 16,4 2-9-16,0 0-6 0,1 3-10 0,1-6-4 15,2 3-5-15,-1 0-11 0,7-8-2 0,0-3-9 16,2 2-1-16,1-1-6 0,3 1-4 0,0-9-4 15,1 5-3-15,5-4 0 0,0-4-6 0,1 1 0 16,1-2 1-16,4-4-7 0,0 0 4 0,-3-5-7 16,9 1 0-16,-4-3-5 0,4-2-1 0,-1 0-7 0,2-3-5 15,-1-1-7-15,-3 2-3 0,0-5-4 0,-2 0 0 16,2 1-5-16,-6-4 6 0,0 5-3 16,-4-4 3-16,1 2-1 0,0-8-1 0,-5 9-1 0,-1 6 5 15,-1-19-1-15,1 19 1 0,-8-17-4 0,-1 6 3 16,5 6-8-16,4 5-1 0,-18-10-7 0,7 7-6 15,11 3-10-15,-22-2-11 0,9 2-12 0,13 0-21 16,-24 5-20-16,9 0-25 0,6 0-30 0,-5 2-199 16,4-3-399-16,1 3 177 0</inkml:trace>
        </inkml:traceGroup>
        <inkml:traceGroup>
          <inkml:annotationXML>
            <emma:emma xmlns:emma="http://www.w3.org/2003/04/emma" version="1.0">
              <emma:interpretation id="{ECD10C1F-999D-45F6-9E65-87525115004C}" emma:medium="tactile" emma:mode="ink">
                <msink:context xmlns:msink="http://schemas.microsoft.com/ink/2010/main" type="inkWord" rotatedBoundingBox="22665,5078 23129,5082 23124,5761 22660,5757"/>
              </emma:interpretation>
            </emma:emma>
          </inkml:annotationXML>
          <inkml:trace contextRef="#ctx0" brushRef="#br0" timeOffset="77168.19">21695 3935 60 0,'0'0'291'0,"0"0"-23"0,0 0-28 0,0 0-21 15,0 0-16-15,0 0-12 0,0 0-16 16,4 18-9-16,-4-18-12 0,0 18-9 0,-3-5-16 16,-4 0 0-16,4 3-12 0,-6 1-9 0,1-3-5 0,-2 3-8 15,-2 2-10-15,-1 1-7 0,-1 2-14 0,-2 1 2 16,-1-5-10-16,0 0 0 0,2-1-10 16,-5-1-2-16,2-1-4 0,5-1-6 0,-1-1-1 0,0-2-1 15,0-2-6-15,1 2-3 0,-1-6 2 0,7 2-1 16,-4-4-6-16,2 1 1 0,9-4-8 0,-14 1 4 15,14-1-5-15,0 0-1 0,-17-11-2 0,14 3 1 16,-3 0-7-16,6 8-7 0,-4-22 4 0,4 9-1 16,1-5-8-16,2-1 5 0,3 2-5 0,2-4 6 15,1 0-1-15,-2 4 1 0,6-4 0 0,-1 1-2 16,5 1 4-16,-7 5-4 0,8-3 0 0,-1-1 2 16,-1 8 3-16,3-6 1 0,-4 6-2 0,0 0 0 15,3 4 3-15,0-4-1 0,-2 6 4 0,-1 0 3 16,2-2-3-16,-2 5 3 0,-1 5-4 0,3 0-1 15,-4 2-1-15,2 5 5 0,-3-5 6 0,3 9 2 16,-2 6 9-16,1-3-3 0,-1 5-5 0,-2-2 4 0,-1 7-8 16,-4-4 10-16,0 3-3 0,0 0 0 0,0 8-4 15,-4 3 2-15,2-3-4 0,-2-6-5 0,-4-2-24 16,1 10-19-16,-2-9-29 0,0-1-29 0,-3 0-34 16,-5 8-37-16,4-11-33 0,1 3-35 0,-2-3-235 15,2-7-508-15,-1 7 225 0</inkml:trace>
        </inkml:traceGroup>
      </inkml:traceGroup>
    </inkml:traceGroup>
    <inkml:traceGroup>
      <inkml:annotationXML>
        <emma:emma xmlns:emma="http://www.w3.org/2003/04/emma" version="1.0">
          <emma:interpretation id="{742EA2EC-11DE-447A-B121-8A531D8A21B6}" emma:medium="tactile" emma:mode="ink">
            <msink:context xmlns:msink="http://schemas.microsoft.com/ink/2010/main" type="paragraph" rotatedBoundingBox="1267,6891 23335,6811 23338,7610 1270,7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ACFA2-586F-4D79-AC6B-EEF0198DC73B}" emma:medium="tactile" emma:mode="ink">
              <msink:context xmlns:msink="http://schemas.microsoft.com/ink/2010/main" type="line" rotatedBoundingBox="1267,6891 23335,6811 23338,7610 1270,7691"/>
            </emma:interpretation>
          </emma:emma>
        </inkml:annotationXML>
        <inkml:traceGroup>
          <inkml:annotationXML>
            <emma:emma xmlns:emma="http://www.w3.org/2003/04/emma" version="1.0">
              <emma:interpretation id="{D0B1972F-4540-429D-87F7-B0B5766864B8}" emma:medium="tactile" emma:mode="ink">
                <msink:context xmlns:msink="http://schemas.microsoft.com/ink/2010/main" type="inkWord" rotatedBoundingBox="1267,6943 3414,6935 3416,7624 1270,7632"/>
              </emma:interpretation>
            </emma:emma>
          </inkml:annotationXML>
          <inkml:trace contextRef="#ctx0" brushRef="#br0" timeOffset="49160.74">1989 6085 206 0,'0'0'196'0,"0"0"-12"0,0 0-11 16,0 0-9-16,0 0-6 0,0 0-7 0,0 0-7 16,0 0-1-16,-9-17-4 0,9 17-2 0,0 0-12 15,0 0 1-15,0 0-7 0,0 0 5 0,0 0-9 16,0 0-1-16,0 0-7 0,0 0-4 0,0 0-7 16,0 0-7-16,0 0-9 0,0 0-7 0,0 0-7 15,0 0-7-15,0 0-6 0,0 0-3 0,0 0-8 0,0 0-6 16,0 0 1-16,0 0-6 0,0 0-1 15,0 0 0-15,0 0-9 0,0 0 4 0,0 0-1 0,0 0-4 16,0 0 1-16,0 0-4 0,0 0 4 16,0 0 4-16,0 0-14 0,0 0 8 0,0 0-4 0,0 0 2 15,0 0-3-15,0 0 5 0,23 5-4 0,-23-5 2 16,0 0-1-16,0 0 1 0,0 0 9 0,0 0 5 16,9-7 3-16,-9 7-1 0,0 0 7 0,0 0-5 15,0-12 9-15,0 12-5 0,0 0 8 0,0 0-2 16,-5-16 2-16,5 16 17 0,0 0-8 0,0 0 0 15,-4-14-3-15,4 14-1 0,0 0-9 0,0 0-7 16,-5-8-14-16,5 8 3 0,0 0 4 0,0 0-11 16,0 0 2-16,0 0-13 0,0 0-15 0,0 0-37 0,0 0-12 15,0 0-13-15,0 0-21 0,0 0-24 0,0 0-31 16,0 0-23-16,0 0-24 0,0 0-34 16,0 0-36-16,6 32-48 0,-6-32-197 0,2 13-548 0,-2-13 243 15</inkml:trace>
          <inkml:trace contextRef="#ctx0" brushRef="#br0" timeOffset="49656.33">2117 6322 155 0,'0'0'295'0,"0"0"-10"0,0 0-12 0,0 0-19 15,-14 6-14-15,14-6-14 0,0 0-22 0,0 0-9 16,-12 5-15-16,12-5-17 0,0 0-13 0,0 0-5 16,-6 11-8-16,6-11-15 0,-6 7-10 0,6-7-11 15,0 0-9-15,0 0-7 0,-3 10-7 0,3-10 0 0,0 0-16 16,0 0 5-16,0 0-12 0,0 0-4 16,0 0-7-16,0 0 4 0,0 0-6 0,0 0-14 15,0 0 8-15,3 16 7 0,-3-16 1 0,0 0 0 0,0 0 18 16,0 0 8-16,0 0-6 0,0 0-4 15,0 0-4-15,0 0-4 0,0 0-3 0,0 0-8 0,0 0-2 16,0 0-5-16,-14-31-7 0,14 31-10 0,-7-9 2 16,7 9-24-16,-6-10-10 0,6 10-21 0,-6-7-20 15,6 7-20-15,0 0-20 0,-8-7-30 0,8 7-26 16,0 0-38-16,0 0-41 0,-7-7-39 0,7 7-48 16,0 0-208-16,0 0-570 0,0 0 253 0</inkml:trace>
          <inkml:trace contextRef="#ctx0" brushRef="#br0" timeOffset="46548.7">435 5810 39 0,'0'0'208'16,"0"0"-13"-16,0 0-5 0,0 0-13 0,0 0-7 0,-18-11-12 15,18 11-1-15,0 0-10 0,-12-3-5 0,12 3-9 16,0 0-7-16,-18 0-4 0,18 0-12 0,0 0-7 16,-25 0-9-16,25 0-3 0,-18 1-10 0,6 1-4 15,0 2-7-15,-1 0-6 0,-2-1-6 0,2 3 0 16,-4 2-5-16,1-1 1 0,-1 0-5 0,2 1 1 16,0-3 0-16,-1 3-2 0,1 2-4 0,0 1 0 15,2 2-3-15,-5-1-9 0,5 1 9 0,-7 1-6 16,8-3-3-16,-4 6 0 0,2-3-3 0,4 0-1 15,-1-1-3-15,0 3-1 0,3-2-6 0,-2 3 1 0,2-4-5 16,2 1 1-16,0 1-3 0,5-2-1 16,-2 0 3-16,3 1-5 0,-3 1 1 0,3-15 0 15,7 21 1-15,-2-10-3 0,-1-3 0 0,1 0 3 0,4 2-4 16,-2-4 5-16,7 1-8 0,-1 2 0 0,0-7 2 16,2 0-2-16,3-1 2 0,-3 1-3 0,4-4-5 15,-1-1 1-15,2 1-5 0,-4-1 0 0,2-3-2 16,-3 1 0-16,-2-1 7 0,1 4-1 0,-2-1-1 15,-5-4-1-15,2 4 4 0,-9 3 4 0,14-5-6 16,-14 5-4-16,10-5 6 0,-10 5 2 0,0 0 0 16,7-7-3-16,-7 7 2 0,0 0 0 0,0 0 5 15,0 0-8-15,0 0 6 0,0 0-1 0,0 0-3 16,0 0-1-16,0 0 2 0,-34-1 5 0,34 1-3 16,-15 9 5-16,5-3-6 0,1 3-4 0,-5 0 3 0,3 2 4 15,0-2-1-15,1 0 0 0,2 3 1 16,-2 2-1-16,2-3 0 0,2 2 0 0,-1 0-4 0,2 3 1 15,4-6 0-15,-5 5 1 0,4-3 3 0,2 2-2 16,2-3-3-16,-1 0 0 0,-1-11 2 16,6 17 1-16,-1-8 0 0,-2 0 0 0,3-3 0 0,0 2-1 15,4-2 3-15,-2-1-4 0,4-1 0 0,3-2 9 16,-2-2-3-16,2-4 0 0,4 1-7 0,1-1-3 16,4-5-8-16,-7 3-4 0,7-3-9 0,-1-2-3 15,-5 2-5-15,4-6-5 0,2 3-4 0,-3-4 1 16,-2 2-3-16,5 1 5 0,-6-5-2 0,1 4 8 15,-1-3-1-15,-3 5 5 0,-3 0 0 0,0 1 5 16,-2 2 3-16,-1-3 5 0,-1 5 3 0,-2-3 8 16,-6 10 11-16,9-7 9 0,-8-1 6 0,-1 8 4 15,0 0 7-15,11-10-5 0,-11 10-5 0,0 0 4 0,0 0-4 16,0 0-4-16,0 0-4 0,0 0 2 0,0 0 3 16,0 0 0-16,0 0 0 0,-21 38 7 15,15-24-4-15,0 1 5 0,1-2-3 0,-1 0 1 0,2 3-3 16,-1-3 2-16,1 5 10 0,1 0-18 0,-2-5 6 15,4 4-4-15,-1-1 0 0,2-3-1 0,-3 4-3 16,3-17 0-16,0 18 1 0,0-18-1 0,5 16-11 16,-5-6 8-16,0-10-3 0,4 16-1 0,-4-16-4 15,2 7 7-15,-2-7-2 0,7 3 1 0,-7-3-2 16,0 0-5-16,18-1-6 0,-18 1-1 0,15-7-6 16,-6 5-7-16,2-9-7 0,2 4-2 0,-1-6-12 15,-2 2 1-15,1 0-3 0,1-2 0 0,-2 0 2 16,7-2 2-16,-7 3 4 0,6-8 6 0,-7 6 0 15,-1-1 3-15,2 3-1 0,-1-4 9 0,2 3-3 16,-5 1 8-16,1-1 1 0,-4 0 8 0,2 7 5 16,6-3 3-16,-6 0 8 0,-5 9 3 0,6-13-4 15,-2 8 6-15,-4 5-3 0,8-10 3 0,-8 10-1 0,6-8-3 16,-6 8-1-16,7-4 2 0,-7 4 8 16,0 0-6-16,14-3 3 0,-14 3-4 0,0 0 3 0,15 7-1 15,-15-7 1-15,16 8 4 0,-10-3-2 0,1 3 0 16,-1 0 2-16,3 2-2 0,2 1 2 0,-7-1-3 15,8-1-2-15,-6 3-1 0,0-2 4 0,-3 1 7 16,3-1-12-16,-1 0-5 0,-1 1 11 0,-1-4-18 16,1 0 5-16,-4-7-15 0,6 17-13 0,-3-11-14 15,-3-6-21-15,6 11-16 0,-6-11-22 0,9 9-10 16,-4-4-17-16,-5-5-15 0,9 4-14 0,-9-4-16 16,0 0-18-16,0 0-14 0,25-11 3 0,-14 4-16 15,-4-3-30-15,2-2-135 0,-2-1-401 0,2-4 179 16</inkml:trace>
          <inkml:trace contextRef="#ctx0" brushRef="#br0" timeOffset="46978.26">1178 6092 147 0,'3'-13'192'16,"0"0"3"-16,-3 4 4 0,0 9 2 0,4-17 2 0,-2 9-3 15,-2 8-4-15,1-13-17 0,-1 13-13 0,0 0-18 16,0-13-13-16,0 13-19 0,0 0-11 0,0 0-12 16,0 0 0-16,0 0-9 0,0 0-7 0,0 0-6 15,0 0 5-15,26 24-2 0,-19-14-3 0,2 4 0 16,-2-2-1-16,1 1-7 0,-1 4-13 15,1-3 12-15,2 4 1 0,-1-1-6 0,-1-4 0 0,2 2 2 16,-2 0-9-16,-1 0-1 0,2-2 1 0,0 0-2 16,-5-2-3-16,5-2 0 0,-4-2-9 0,1 2-3 15,0-3-7-15,-6-6 2 0,6 11 4 0,-2-5-3 16,-4-6-8-16,6 7 1 0,-6-7-1 0,0 0-5 16,5 7 2-16,-5-7-4 0,0 0 8 0,0 0-2 15,0 0-3-15,4 11-1 0,-4-11-13 0,0 0 6 0,0 0-2 16,0 0 4-16,0 0-4 0,0 0 1 15,0 0-5-15,-34-7 0 0,34 7 3 0,-21 0 0 16,9-4-6-16,12 4-1 0,-25 4 1 0,13-3 2 0,1-1 5 16,-1 2-7-16,12-2-1 0,-21 6 7 0,11-1-5 15,1 1-3-15,-1 1 11 0,2-2-8 0,1 1 1 16,7-6-9-16,-9 17 1 0,6-10 6 0,3-7 2 16,-2 11-3-16,2-11 0 0,2 14 6 0,-2-14-3 15,6 11-1-15,0-7 5 0,-6-4-4 0,18 9-1 16,-9-9-4-16,4 0 11 0,5 0-20 0,-3 0-16 15,0-5-27-15,1 1-34 0,-1 0-33 0,0 1-42 16,1-2-45-16,-1 2-35 0,-1-2-63 0,-5-1-210 16,3-4-558-16,-5 6 247 0</inkml:trace>
        </inkml:traceGroup>
        <inkml:traceGroup>
          <inkml:annotationXML>
            <emma:emma xmlns:emma="http://www.w3.org/2003/04/emma" version="1.0">
              <emma:interpretation id="{1D35B866-1471-46BA-8B46-FEF28BF83CF8}" emma:medium="tactile" emma:mode="ink">
                <msink:context xmlns:msink="http://schemas.microsoft.com/ink/2010/main" type="inkWord" rotatedBoundingBox="4977,6894 5393,6892 5396,7506 4980,7507"/>
              </emma:interpretation>
            </emma:emma>
          </inkml:annotationXML>
          <inkml:trace contextRef="#ctx0" brushRef="#br0" timeOffset="55151.28">3818 5838 197 0,'0'0'210'0,"0"0"-11"16,0 0-6-16,0 0-7 0,0 0-6 0,19-11-4 15,-19 11-7-15,19-2-4 0,-8 1-7 0,2-9-8 16,1 5-6-16,2 3-8 0,-3-2-10 0,7-2-11 15,-7 2-8-15,5-3-6 0,-4 3-14 0,-1-3-9 0,0 4-10 16,-1-1-3-16,-1-2-10 0,-2 3-4 0,0-1-11 16,-9 4-12-16,13-4-19 0,-13 4-21 0,14-4-27 15,-14 4-22-15,0 0-16 0,13 0-22 0,-13 0-21 16,0 0-27-16,0 0-27 0,0 0-43 0,0 0-158 16,0 0-405-16,0 0 179 0</inkml:trace>
          <inkml:trace contextRef="#ctx0" brushRef="#br0" timeOffset="55551.26">3844 5882 157 0,'-10'8'224'16,"-2"3"-11"-16,0 0-13 0,-1 2-10 0,-1 0-16 16,1 0-6-16,1 0-8 0,3 0-17 0,-3-1-13 15,0 1-10-15,3 1-12 0,2-3-8 0,-4 2-12 16,4-2-5-16,4-1-12 0,-3-2-4 0,6-8-11 15,-2 16-1-15,2-16-9 0,2 14-1 0,-2-14-3 16,6 11-5-16,-6-11-3 0,9 6-1 0,1-5-4 0,-10-1-1 16,18 4-4-16,-6-8-1 0,3 2-2 0,3-3-5 15,0 2-1-15,1-1 1 0,-1-3-1 0,0 1-4 16,0-2-3-16,-3 5 4 0,0-2-7 0,-2 0 1 16,-1 2-1-16,-2 2 1 0,-10 1-1 0,17-7 1 15,-10 6-6-15,-7 1 3 0,0 0-2 0,20 1-2 16,-20-1-1-16,13 7 1 0,-7-3-1 0,3 1 4 15,-9-5 0-15,12 16 2 0,-8-10 3 0,4 3 6 16,-2 2 2-16,0-3 1 0,0 6-2 0,-3-5 1 16,1 0 3-16,-2 1 7 0,-2-10 1 0,0 19 0 0,-2-8 1 15,1 1-2-15,-4-2-3 0,-2 2-4 16,-4 0 0-16,2 0-3 0,-2 0-14 0,-3-4-15 16,-1 3-28-16,-3 1-29 0,2 4-30 0,-1-7-43 0,1 2-15 15,3-5-39-15,-1 5-232 0,-4-7-464 16,5 3 206-16</inkml:trace>
        </inkml:traceGroup>
        <inkml:traceGroup>
          <inkml:annotationXML>
            <emma:emma xmlns:emma="http://www.w3.org/2003/04/emma" version="1.0">
              <emma:interpretation id="{2715373F-9D23-4CEB-82D9-423DC3F39110}" emma:medium="tactile" emma:mode="ink">
                <msink:context xmlns:msink="http://schemas.microsoft.com/ink/2010/main" type="inkWord" rotatedBoundingBox="7623,7005 8041,7003 8043,7583 7625,7584"/>
              </emma:interpretation>
            </emma:emma>
          </inkml:annotationXML>
          <inkml:trace contextRef="#ctx0" brushRef="#br0" timeOffset="58871.86">6663 5874 276 0,'0'0'262'15,"0"0"-15"-15,-10-15-18 0,10 15-12 0,0 0-20 16,-17-1-12-16,17 1-18 0,-19 4-10 0,5-3-9 16,-5 5-15-16,4 5-7 0,-3-4-10 0,3 3-2 15,-8 5-11-15,0 2-4 0,4-4-10 0,-4-1-3 0,4 4-8 16,0-1-11-16,2 2-2 0,1 0-12 16,2-4-1-16,2-1-2 0,5 1-10 0,-2 2-1 15,6-5-7-15,0 1-3 0,-1 3-1 0,4-4-4 0,0-10-1 16,4 21-4-16,-1-12-1 0,9 3-7 15,-2-1 9-15,4-3-10 0,2-1 4 0,4 1-2 16,5-1 3-16,0-3-3 0,2 1-3 0,2-2-4 0,-3 3 5 16,0-2-5-16,-1-1 3 0,-1 1-3 0,-5-3 9 15,1 3-7-15,-4-3-7 0,-1 0 1 0,-2 3 0 16,1-1 2-16,-5-3-1 0,-9 0-1 0,13 6 0 16,-13-6 5-16,11 5-4 0,-8 2 0 0,-3-7 1 15,-3 13 4-15,3-13-3 0,-11 22-1 0,-2-11-1 16,1 2-2-16,-4 0 4 0,-4 0-2 0,1 3-1 15,-4-3 6-15,2 2-6 0,-1-4 2 0,6-2-2 16,-2 0 2-16,4-4 3 0,-2-1-1 0,0 2 5 16,7-6-7-16,-2 4 3 0,11-4-2 0,-19-3 3 0,19 3-2 15,-14-8 4-15,11 0-6 0,-3-3 1 16,6 11-4-16,0-26 1 0,6 13 1 0,-3-10 4 16,3-1-11-16,5 0 0 0,2 0 2 0,1 1 0 0,4-10-2 15,-2 7-4-15,-3 1 1 0,7-6 2 0,-1 7 0 16,-5 4-4-16,2 0-3 0,-3-2-11 15,-1 9-5-15,-4 0-12 0,4 2-12 0,-6 4-21 0,1 0-22 16,-1-1-34-16,0 2-13 0,-1-2-28 0,-5 8-36 16,14-8-57-16,-14 8-162 0,2-9-460 0,-2 9 203 15</inkml:trace>
        </inkml:traceGroup>
        <inkml:traceGroup>
          <inkml:annotationXML>
            <emma:emma xmlns:emma="http://www.w3.org/2003/04/emma" version="1.0">
              <emma:interpretation id="{C988666F-4BB5-4C45-8D76-DA973EA6815D}" emma:medium="tactile" emma:mode="ink">
                <msink:context xmlns:msink="http://schemas.microsoft.com/ink/2010/main" type="inkWord" rotatedBoundingBox="10840,6914 11187,6912 11190,7579 10843,7580"/>
              </emma:interpretation>
            </emma:emma>
          </inkml:annotationXML>
          <inkml:trace contextRef="#ctx0" brushRef="#br0" timeOffset="61640.3">9542 5774 94 0,'5'-6'257'0,"-5"6"-25"16,0 0-26-16,0 0-20 0,0 0-13 0,0 0-9 15,0 0-7-15,0 0-9 0,6 26-6 0,-6-26-6 16,0 23-7-16,-3-5-8 0,3-1-8 0,-1 8-7 16,-1-2-4-16,2 0-5 0,-2 1-11 0,4-4-9 15,-4 2-5-15,2 1-7 0,-2-4-4 0,2-2-7 16,0 0-6-16,2-3-5 0,0 3-4 0,-2-3-3 16,2-3-4-16,-2-2-4 0,0-9 2 0,1 16-1 15,2-8-5-15,-3-8-2 0,6 12-2 0,-6-12 1 0,8 6-4 16,-8-6 0-16,16 4-5 0,-16-4-1 15,18-3 3-15,-18 3-5 0,23-6-2 0,-7 1 5 16,-3 1-6-16,1-2-3 0,1 1-8 0,-5 3-13 0,4-5-13 16,-4 4-11-16,0-1-18 0,-1 0-17 0,-9 4-26 15,20-6-19-15,-8 2-24 0,-5-1-32 0,2 3-34 16,-9 2-199-16,12-11-445 0,-6 5 197 0</inkml:trace>
          <inkml:trace contextRef="#ctx0" brushRef="#br0" timeOffset="61862.74">9889 5789 102 0,'0'0'264'0,"0"0"-25"16,0 0-7-16,0 0-12 0,0 0-13 0,-24 28-13 16,14-7-9-16,2 6-16 0,-1-2-11 0,-1 10-14 15,-2 2-12-15,1-3-15 0,0 5-8 0,-3-2-13 0,8-4-7 16,-1 3-8-16,-5 1-9 0,9-10-16 0,-8 8-23 15,11-8-27-15,-6 2-36 0,0-3-28 16,5-2-39-16,-5-1-30 0,6 1-44 0,-2-7-233 0,-2-5-438 16,3 0 195-16</inkml:trace>
        </inkml:traceGroup>
        <inkml:traceGroup>
          <inkml:annotationXML>
            <emma:emma xmlns:emma="http://www.w3.org/2003/04/emma" version="1.0">
              <emma:interpretation id="{AD3FA33B-9D63-43DA-BCE0-DC0B919382BC}" emma:medium="tactile" emma:mode="ink">
                <msink:context xmlns:msink="http://schemas.microsoft.com/ink/2010/main" type="inkWord" rotatedBoundingBox="13877,6846 14448,6843 14451,7554 13880,7557"/>
              </emma:interpretation>
            </emma:emma>
          </inkml:annotationXML>
          <inkml:trace contextRef="#ctx0" brushRef="#br0" timeOffset="65256.61">12581 5809 205 0,'0'0'210'0,"0"0"-20"16,0 0-16-16,-2-12-24 0,2 12-10 0,0 0-16 15,15-12-12-15,-7 6-7 0,1 1-9 0,6-1-6 16,0 0-7-16,4-2-5 0,2 0-2 0,-2 3-7 16,7-6 5-16,-7 4-3 0,6 3 2 0,-7 0-1 15,2-2 0-15,-2 1-7 0,1 2 1 0,-6 1-6 16,2 4 2-16,-1-2-1 0,-2 4 3 0,-3-1-3 15,0 1 1-15,-2 4-5 0,5 0 3 0,-8 1-5 16,2 4-2-16,-1-2-8 0,-2 0 3 0,-3 2-6 16,4 1 4-16,-2 1-4 0,-2 2 3 0,0 1 0 15,0-2 5-15,0 1-1 0,-2 1-2 0,1 4 5 0,-2-1 5 16,1 0 0-16,-1-4-4 0,-1 8-5 0,-1-1 3 16,1-3-5-16,-2 2-4 0,1 0-2 0,4 1-4 15,-3-7-11-15,-2 6 7 0,3-6-2 0,-2 3-8 16,4-3 3-16,-4-2-7 0,2 1-2 0,-1-1-3 15,4 2 5-15,-3-3-9 0,3 1-6 0,0-6-9 16,-5 2-13-16,4 1-18 0,-2-1-18 0,1 0-21 16,-1-3-25-16,3-8-23 0,-4 15-27 0,2-6-37 15,-2-1-30-15,4-8-38 0,0 0-230 0,-6 9-525 16,6-9 232-16</inkml:trace>
          <inkml:trace contextRef="#ctx0" brushRef="#br0" timeOffset="65480.78">12732 6219 175 0,'9'-16'285'16,"-2"9"-11"-16,3 1-11 0,5-3-13 0,5 1-15 0,4-3-20 15,-1 1-16-15,9-3-24 0,-5 2-12 0,4 0-21 16,5-2-12-16,-9 5-8 0,2 2-14 0,-2-5-12 15,-3 5-27-15,-6 1-34 0,0 2-37 0,-3-4-52 16,-6 7-42-16,-9 0-56 0,18 3-70 0,-18-3-180 16,0 0-435-16,0 0 192 0</inkml:trace>
        </inkml:traceGroup>
        <inkml:traceGroup>
          <inkml:annotationXML>
            <emma:emma xmlns:emma="http://www.w3.org/2003/04/emma" version="1.0">
              <emma:interpretation id="{1B5330B9-9514-4295-AEAF-B4B2D15106C1}" emma:medium="tactile" emma:mode="ink">
                <msink:context xmlns:msink="http://schemas.microsoft.com/ink/2010/main" type="inkWord" rotatedBoundingBox="16605,6991 17296,6988 17298,7547 16607,7550"/>
              </emma:interpretation>
            </emma:emma>
          </inkml:annotationXML>
          <inkml:trace contextRef="#ctx0" brushRef="#br0" timeOffset="69990.57">15307 5962 154 0,'5'-8'156'0,"-5"8"-8"0,3-11-7 16,-3 11-6-16,4-11-7 0,-4 11-4 0,3-12-4 15,-3 12-6-15,5-12-10 0,-5 12 5 0,4-11-4 16,-4 11 3-16,6-14 0 0,-4 8-6 0,-2 6-2 16,0 0-12-16,3-15-3 0,-3 15-1 0,0 0-8 0,4-10-3 15,-4 10-5-15,0 0-2 0,0 0-9 16,0 0-4-16,0 0-5 0,4-7-8 0,-4 7-2 0,0 0-7 15,0 0-1-15,0 0 3 0,0 0 4 0,0 0 1 16,5 24 0-16,-5-10 4 0,-2 0 7 0,2 7 1 16,-1 0 3-16,-4 2 4 0,4 4-1 0,-3-3 4 15,1 3 6-15,-2-1 3 0,-1 1-2 0,5 1-2 16,-4-4-6-16,4-2 2 0,-1 4 6 0,-2-8-15 16,2 1-1-16,1-2-9 0,1 0-4 0,0 1-3 15,-3-5 2-15,6 0-6 0,-3-2-6 0,0-2-2 16,0-9-2-16,3 20-4 0,-3-13-10 0,0-7-14 15,4 15-15-15,-4-15-23 0,2 12-15 0,2-6-23 0,-4-6-21 16,3 8-17-16,-3-8-22 0,6 8-35 16,-6-8-33-16,0 0-20 0,12 0-258 0,-12 0-530 0,0 0 234 15</inkml:trace>
          <inkml:trace contextRef="#ctx0" brushRef="#br0" timeOffset="70426.55">15603 6100 22 0,'0'0'197'0,"2"-8"-13"16,-2 8-10-16,0 0-17 0,0 0-11 0,0 0-4 0,0 0 3 16,0 0 0-16,0 0-5 0,0 0 0 15,0 0-4-15,6 25 2 0,-6-12-11 0,0-13-9 16,0 26-5-16,-1-12-5 0,-4-1-8 0,5 2-9 0,-1-1-7 15,0 1-5-15,1-2-9 0,0 1-8 16,0-14-6-16,1 19-7 0,-1-10-2 0,3 1-4 16,1-4-7-16,-2 5 4 0,2-1-7 0,-4-10-5 15,12 8 2-15,-4-7-3 0,-8-1-1 0,21 3-3 0,-12-6-5 16,10 1 2-16,0-4-3 0,-1-1-3 0,9-4 1 16,0 0-2-16,-5 2-2 0,4-7-3 0,-2 4-2 15,-4-2-2-15,1 1 1 0,3-3 1 0,-7 1 0 16,-2 2-5-16,-4 3 2 0,3-2 4 0,-7-1-3 15,2 0 2-15,-4-1-3 0,-1 8 1 0,-4-5 0 16,2 0 0-16,-2 11 0 0,-8-18 5 0,2 9-5 16,-1-2 2-16,-5 4-1 0,-2-1 3 0,4 0-4 15,-8 3 0-15,9 1-2 0,-9-2-5 0,-1 2-8 0,1 2-7 16,2 0-16-16,-4 1-12 0,5-1-18 16,2 4-15-16,-4-1-22 0,4 1-26 0,13-2-19 15,-16 6-34-15,5-4-28 0,2 3-203 0,9-5-445 0,-18 7 197 16</inkml:trace>
        </inkml:traceGroup>
        <inkml:traceGroup>
          <inkml:annotationXML>
            <emma:emma xmlns:emma="http://www.w3.org/2003/04/emma" version="1.0">
              <emma:interpretation id="{1810ED58-57BD-41F0-8C88-2CC90FD25433}" emma:medium="tactile" emma:mode="ink">
                <msink:context xmlns:msink="http://schemas.microsoft.com/ink/2010/main" type="inkWord" rotatedBoundingBox="19754,7047 20264,7045 20266,7622 19756,7623"/>
              </emma:interpretation>
            </emma:emma>
          </inkml:annotationXML>
          <inkml:trace contextRef="#ctx0" brushRef="#br0" timeOffset="76244.42">18664 5912 13 0,'0'0'254'0,"0"0"-15"0,-10-5-21 0,10 5-19 16,0 0-21-16,-12-6-17 0,12 6-18 0,0 0-13 0,-19 0-13 15,19 0-12-15,-15 3-8 0,15-3-11 16,-18 4-7-16,10 0-6 0,-4 4-11 0,-1 1-2 16,0-2-7-16,1 0-3 0,1 4-7 0,-1 2-4 0,0 0-2 15,5-4-6-15,-4 4 0 0,4 2-5 0,1-1-2 16,3-2-3-16,-1 3-3 0,1 0-1 16,4-2 0-16,-1-2-4 0,2 2 2 0,3-2-3 0,3 3 1 15,-1-3-2-15,5-1-1 0,-1 0-2 0,2 1-2 16,4-3 2-16,0 0 0 0,3-1-1 0,5-2-2 15,-1 5 0-15,3-6 6 0,0 2 4 0,0-1 3 16,1 1 1-16,0 0 0 0,-1-1 3 0,0 1 4 16,-2-3-1-16,-5 2-3 0,-1-2 0 0,-2-1-1 15,0 3-5-15,-3 2 1 0,-2-1-2 0,-3-2 4 16,0 0-3-16,-9-4 1 0,12 10 2 0,-8-4 3 16,-4-6 1-16,0 18 1 0,0-18-3 0,-10 20-2 15,2-8-3-15,-4 0-2 0,2 0 0 0,-8 1-1 0,-1 0-2 16,-2 1 1-16,3-4-2 0,-5 1-2 0,5-2 1 15,-1-2 0-15,-3 2-2 0,4-7-1 0,1 2 0 16,0-1-3-16,2-4 2 0,-2 1 1 0,2-6-3 16,2-1 1-16,5 1-2 0,2-6-4 0,0-5-4 15,3 3-4-15,5-7-2 0,2-4 2 0,-2-15-1 16,7 7 0-16,1-6 2 0,5 5 1 0,-3-1 1 16,5 0 2-16,0 0 0 0,1 3-1 0,-7 5 0 0,5 6 3 15,-1-3-2-15,-1 4 1 0,-7 4 0 16,3 3 3-16,-1 0-4 0,2 1 0 0,-7 5-6 15,2-2-13-15,-1 1-12 0,-5 8-17 0,7-10-7 0,-7 10-9 16,9-4-6-16,-9 4-14 0,0 0-27 0,0 0-17 16,0 0-27-16,18 7-42 0,-18-7-163 15,8 7-394-15,-8-7 175 0</inkml:trace>
        </inkml:traceGroup>
        <inkml:traceGroup>
          <inkml:annotationXML>
            <emma:emma xmlns:emma="http://www.w3.org/2003/04/emma" version="1.0">
              <emma:interpretation id="{5198C601-5087-4E33-90C2-F1F9CF520E5C}" emma:medium="tactile" emma:mode="ink">
                <msink:context xmlns:msink="http://schemas.microsoft.com/ink/2010/main" type="inkWord" rotatedBoundingBox="22650,7097 23336,7094 23338,7560 22652,7563"/>
              </emma:interpretation>
            </emma:emma>
          </inkml:annotationXML>
          <inkml:trace contextRef="#ctx0" brushRef="#br0" timeOffset="77913.77">21352 6032 166 0,'6'-13'214'0,"-2"6"-14"16,-1-3-20-16,-3 10-17 0,11-11-15 0,-11 11-12 15,6-11-9-15,-6 11-5 0,6-11-4 0,-6 11-8 16,1-7 3-16,-1 7-6 0,0 0-6 0,0 0-6 16,0 0-10-16,0 0-4 0,0 0-4 0,0 0 6 15,0 0-1-15,0 0 4 0,6 29 3 0,-6-12-3 0,0-1-3 16,-1 8-1-16,-2 0-3 0,1-3-5 15,1 3-1-15,-2-2-9 0,1 2-5 0,1-2-8 16,-1 1-1-16,2-1-3 0,0-5-7 0,-3 2-3 0,2 6-2 16,1-8-3-16,-2-3-7 0,2 2-10 0,2-4-22 15,-2 2-20-15,0-6-21 0,0-8-17 0,0 20-19 16,0-20-20-16,1 11-12 0,-1-11-19 0,3 11-25 16,-3-11-20-16,0 0-22 0,15 3-213 0,-15-3-449 15,13-14 199-15</inkml:trace>
          <inkml:trace contextRef="#ctx0" brushRef="#br0" timeOffset="78236.04">21668 6079 146 0,'0'0'257'0,"0"0"-20"0,0 0-16 0,6-10-22 16,-6 10-21-16,0 0-10 0,0 0-7 0,0 0-14 0,0 0-6 15,7 28-12-15,-5-18-7 0,-2 4-10 0,3-1 1 16,-2 1-13-16,4 1-10 0,-4 0-7 15,2-1-5-15,2-1-7 0,-1 1-4 0,1-1-6 0,4-5 0 16,-5 1-5-16,5-2 1 0,5 1-8 0,-6-5-2 16,6 3-3-16,1-6 1 0,3 1-3 0,0-1-4 15,2-3-7-15,0-3-2 0,2-5-1 0,4 0 0 16,-4-2-5-16,0-1 1 0,-2 1 1 0,-5-5-1 16,0 0-3-16,-4-2 1 0,-2 0-2 0,0-4-1 15,-6 6-4-15,2-6 0 0,-10 5-6 0,-4-3-1 16,3 4-5-16,-4 4 0 0,0 0-7 0,-4 4-10 15,-2 0-14-15,-4 7-12 0,1 1-22 0,-3 7-17 16,-4 1-28-16,4 3-26 0,-3 3-36 0,1 0-35 0,3 4-61 16,-3-1-162-16,2 4-464 0,1-1 206 0</inkml:trace>
        </inkml:traceGroup>
      </inkml:traceGroup>
    </inkml:traceGroup>
    <inkml:traceGroup>
      <inkml:annotationXML>
        <emma:emma xmlns:emma="http://www.w3.org/2003/04/emma" version="1.0">
          <emma:interpretation id="{F61E7D17-110F-4139-BDD2-F0012426F973}" emma:medium="tactile" emma:mode="ink">
            <msink:context xmlns:msink="http://schemas.microsoft.com/ink/2010/main" type="paragraph" rotatedBoundingBox="1326,8852 29480,8386 29533,11560 1378,12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3F2D2-F92D-46F6-BC94-7AFE2F37EB2F}" emma:medium="tactile" emma:mode="ink">
              <msink:context xmlns:msink="http://schemas.microsoft.com/ink/2010/main" type="line" rotatedBoundingBox="1326,8852 29480,8386 29509,10115 1354,10580"/>
            </emma:interpretation>
          </emma:emma>
        </inkml:annotationXML>
        <inkml:traceGroup>
          <inkml:annotationXML>
            <emma:emma xmlns:emma="http://www.w3.org/2003/04/emma" version="1.0">
              <emma:interpretation id="{103D8C91-152A-4858-AFF1-D5053BFF7CCC}" emma:medium="tactile" emma:mode="ink">
                <msink:context xmlns:msink="http://schemas.microsoft.com/ink/2010/main" type="inkWord" rotatedBoundingBox="1330,9118 3165,9087 3181,10015 1345,10045"/>
              </emma:interpretation>
            </emma:emma>
          </inkml:annotationXML>
          <inkml:trace contextRef="#ctx0" brushRef="#br0" timeOffset="84003.64">34 8121 29 0,'0'0'138'0,"0"0"-15"0,0 0-5 15,0 0-11-15,0 0-9 0,0 0-4 0,0 0-4 16,0 0-1-16,0 0-8 0,0 0-4 0,0 0-2 16,0 0-6-16,0 0 0 0,0 0-12 0,0 0-2 15,0 0-11-15,0 0-5 0,0 0 2 0,0 0 0 16,0 0 3-16,13-38-1 0,-5 33-3 0,1-1 2 15,1 2 1-15,4-7-7 0,-2 5-1 0,2-2 3 16,1-2-1-16,2 3-9 0,-2 0 5 0,3 0-9 16,4-4-2-16,-3 5 3 0,1 0-6 0,-1 1-1 15,1 1-5-15,3-3 2 0,3 5 2 0,-8-2-3 16,1 4-5-16,0 0 6 0,-2 0-5 0,1 3 0 16,-2-2-3-16,-2 1 1 0,2-1 0 0,-3 3-2 15,-1 0 1-15,2 2 0 0,-5-4-5 0,0-1 3 16,1 3-8-16,-1 2 10 0,0-3-7 0,-9-3 8 0,16 5-3 15,-8-1-2-15,-8-4-2 0,16 6 2 0,-8-5-1 16,-8-1-6-16,13 2 5 0,-13-2-14 0,12 4-9 16,-12-4-16-16,9 2-21 0,-9-2-17 0,0 0-28 15,18-2-25-15,-18 2-171 0,0 0-324 0,0 0 144 16</inkml:trace>
          <inkml:trace contextRef="#ctx0" brushRef="#br0" timeOffset="84330.07">314 8181 1 0,'-1'16'199'0,"1"-6"-11"0,0-10-13 16,0 28-12-16,0-14-6 0,0 4-8 0,1 0-6 0,1 1-8 15,1 4-3-15,0 0-3 0,1 1-12 0,-1-1-3 16,2 1-7-16,-1 1-9 0,-1-1-6 0,3 0-9 16,-1 0-5-16,-4-2-3 0,4 3-4 0,-2-8-8 15,3-1-6-15,-2 8-4 0,-1-7-5 0,1 1-4 16,2 0-1-16,-4-5-8 0,1 2 0 0,1 1-7 16,-2-4-4-16,1 2 1 0,-2-4-5 0,1 1-11 15,1-1-13-15,-2 1-18 0,-1-1-18 0,0-10-25 16,0 17-20-16,-1-6-27 0,1-11-21 0,-5 14-30 15,5-14-50-15,-7 11-130 0,7-11-370 0,-8 6 164 16</inkml:trace>
          <inkml:trace contextRef="#ctx0" brushRef="#br0" timeOffset="84678.06">359 8622 2 0,'6'-9'227'0,"-6"9"-14"0,9-15-5 0,-2 9-15 0,4 2-12 16,-2-2-10-16,3-5-9 0,1 6-14 0,2-1-9 15,-1-3-11-15,5 1-8 0,5 0-13 0,-8 2-12 16,2 1-7-16,1-5-8 0,-2 7-8 0,2-4-5 16,-1 4-10-16,-3-1-3 0,-3 7-4 0,1-6-4 15,1 3-5-15,-2 3-1 0,-12-3-5 0,22 3 0 16,-11-2 4-16,-5 4 6 0,2 0 3 0,-2 3-2 15,0-3-2-15,0 2 3 0,-6-7-4 0,9 15 5 16,-1-6-8-16,-4-2-3 0,-2 2-1 0,-2-9-9 16,4 17 0-16,-4-11-1 0,0-6-2 0,2 12-1 15,-1-2-8-15,-1-10 2 0,3 14 1 0,-3-14-9 16,0 11-9-16,0-11-14 0,0 0-17 0,0 11-21 0,0-11-24 16,0 0-24-16,2 13-17 0,-2-13-27 0,0 0-34 15,3 7-29-15,-3-7-210 0,0 0-451 16,0 0 199-16</inkml:trace>
          <inkml:trace contextRef="#ctx0" brushRef="#br0" timeOffset="84897.71">647 8368 87 0,'0'0'230'0,"-2"-9"-21"15,2 9-22-15,0 0-22 0,6-17-13 0,-1 8-20 16,-5 9-12-16,10-13-31 0,1 8-25 0,2-1-32 16,1 1-27-16,0-3-21 0,6 5-24 0,-2 1-4 15,3-1-8-15,-5 1-10 0,2 4-17 0,0 1-25 16,-2-1-76-16,2 3-194 0,-1 5 87 0</inkml:trace>
          <inkml:trace contextRef="#ctx0" brushRef="#br0" timeOffset="85246.99">957 8368 276 0,'18'14'63'0,"-8"1"0"0,1-2 13 0,-2 4 5 0,-2-3 6 16,-1 3 7-16,-1-2-1 0,1-1 6 0,-3 0-1 15,0-3 1-15,-2 4-2 0,4-6 5 0,-4 1-3 16,1 0-3-16,2-1-3 0,-4-9-5 0,3 16-3 16,-3-16-5-16,5 11-6 0,-2-5-7 0,-3-6-2 15,5 11-6-15,-5-11-3 0,3 10-11 0,-3-10 1 16,0 0-5-16,5 11-2 0,-5-11-10 0,0 0 3 16,4 7-5-16,-4-7-1 0,0 0-3 0,0 0 0 15,0 0-2-15,0 0-4 0,15-3 0 0,-15 3 0 16,0 0-3-16,11-11-7 0,-11 11-6 0,9-10-7 15,-5-1-3-15,-1 1-5 0,3 0 0 0,-1 2 1 0,2-6-1 16,-1 5 0-16,2-3 1 0,-1 0 3 16,-3 3 0-16,4 0-2 0,-4 3 6 0,-4 6 2 15,11-13-2-15,-7 6 7 0,-4 7 0 0,8-7 4 16,-8 7 4-16,9-6 2 0,-9 6 4 0,0 0 7 16,0 0 5-16,18 7 2 0,-18-7 2 0,12 11-2 15,-7-3 2-15,1-1-1 0,-1 1-6 0,4 5 3 0,-5-1-5 16,2 2-2-16,0 0-2 0,0-2 1 0,0-3 0 15,-1 4-4-15,2 2 1 0,-4-2-6 0,0-2-20 16,0-2-15-16,-1 0-23 0,2 1-24 0,-4-10-20 16,8 16-53-16,-3-11 1 0,-5-5-41 0,9 6-179 15,-9-6-393-15,0 0 173 0</inkml:trace>
          <inkml:trace contextRef="#ctx0" brushRef="#br0" timeOffset="85717.64">1554 8169 209 0,'0'0'263'15,"0"0"-32"-15,0 0-22 0,4-10-21 0,-4 10-23 0,0 0-15 16,0 0-14-16,18 28-13 0,-9-14-11 0,-5 3-5 16,7 4-15-16,-2 6 1 0,1-2-6 15,2 8-6-15,-4-6-8 0,-1 1-5 0,5 9-3 16,-3-8-7-16,3 4-6 0,1 1-1 0,-4-7-6 0,2-5-5 15,-2 5 1-15,3-7 0 0,-5-2-5 0,5 2 0 16,-6-4-5-16,3-3 0 0,-2 1-3 0,1 0-6 16,-2-4 1-16,1 0-3 0,-2-5-2 0,1 4-1 15,-6-9-2-15,7 6 0 0,-7-6 2 0,8 7-4 16,-8-7 1-16,0 0-4 0,0 0 1 0,12 0 0 16,-12 0-1-16,0 0-1 0,0 0 0 0,0 0-3 15,0 0-10-15,-8-31 1 0,8 31-4 0,-12-16 0 16,6 9 2-16,-1 0-1 0,-2 3-5 0,-2-2 7 0,2 2 0 15,9 4-5-15,-25-6 2 0,12 5 3 0,-5 1-3 16,3 1 8-16,-3 0 3 0,2 6 4 16,2 2-3-16,-4-3 6 0,5 3-2 0,1 2 4 0,1-2-2 15,1 4-1-15,1 1 0 0,3 1 2 0,-1-2-3 16,1 3 1-16,1-7-1 0,5 4 0 16,-1-1-4-16,-1-2 0 0,2-10-1 0,3 17 2 0,2-10 1 15,-5-7-2-15,13 9-1 0,-5-5 2 0,3-3-3 16,3-1-11-16,2-2-22 0,2-7-23 15,5 2-38-15,5-6-22 0,-1 1-20 0,6-7-38 0,2 1-40 16,-8 1-201-16,7-7-446 0,-1 2 198 0</inkml:trace>
        </inkml:traceGroup>
        <inkml:traceGroup>
          <inkml:annotationXML>
            <emma:emma xmlns:emma="http://www.w3.org/2003/04/emma" version="1.0">
              <emma:interpretation id="{701D3653-66ED-475C-A5A1-9A1D59A6832C}" emma:medium="tactile" emma:mode="ink">
                <msink:context xmlns:msink="http://schemas.microsoft.com/ink/2010/main" type="inkWord" rotatedBoundingBox="4146,9529 5195,9512 5200,9759 4150,9776"/>
              </emma:interpretation>
            </emma:emma>
          </inkml:annotationXML>
          <inkml:trace contextRef="#ctx0" brushRef="#br0" timeOffset="86380.15">2920 8476 254 0,'0'0'255'0,"-5"18"-13"0,5-18-25 0,0 13-17 15,0-13-20-15,5 13-12 0,-5-13-12 0,3 15-12 16,0-10-13-16,-3-5-12 0,7 11-6 16,-7-11 0-16,9 9-9 0,-9-9-6 0,12 5-2 0,-12-5-12 15,15 1-5-15,-5 0-5 0,-10-1-7 0,26-7-7 16,-11 1-9-16,0 1-2 0,3-5-5 0,-5 2-4 16,0-1-3-16,5-1-5 0,-4 1-4 0,-1 0-3 15,-2-2-2-15,0 4-4 0,-3-3 0 0,-1 3-4 16,-2 0-1-16,1 1 0 0,0-1-2 0,-6 7-3 15,3-16-2-15,-3 16-3 0,-2-17 1 0,2 17-1 16,-7-9 0-16,7 9-1 0,-14-8-4 0,4 5 6 16,10 3-7-16,-24-1 3 0,6 2-3 0,-1 2 1 15,-1 1 0-15,1 2 5 0,0 0 4 0,-5-1 4 0,0 6 2 16,8-4 0-16,-2 1-1 0,-2 8 1 0,5-7-2 16,-1 0 0-16,5 1-7 0,1 0 2 15,1 3-2-15,2-2 2 0,2-1 1 0,5-10-2 0,-4 16-5 16,4-6 2-16,0-10 0 0,4 14 4 0,2-7-2 15,2 0-4-15,-1-1 5 0,6 2-3 0,-1-4-2 16,3-3-2-16,3-2-8 0,0 0-7 0,0-3-12 16,1 1-4-16,7-4-13 0,-8-3 1 0,1 3-11 15,2-4 4-15,0-3-7 0,-3 6 8 0,-2-9 2 16,0 7 6-16,-2 0 6 0,-4-1 7 0,-2 5-1 16,1-2 9-16,-5-2 3 0,2 5 19 0,3-2 12 15,-9 7 8-15,9-6 4 0,-9 6 1 0,6-6-6 16,-6 6 1-16,0 0-4 0,0 0 1 0,0 0-1 15,0 0-1-15,16 10-1 0,-16-10-3 0,9 9-1 16,-6-1 1-16,8 3-5 0,-4-1 4 0,5 1-3 16,-1 2-5-16,5-4-18 0,-1 2-32 0,0-2-48 0,3 1-60 15,10 0-67-15,-4-2-230 0,0-1-489 16,1 3 217-16</inkml:trace>
          <inkml:trace contextRef="#ctx0" brushRef="#br0" timeOffset="87697.98">3560 8392 39 0,'0'0'233'0,"4"-10"-9"0,-4 10-11 0,0 0-7 16,0 0-12-16,6-10-11 0,-6 10-14 0,0 0-9 0,0 0-16 15,0 0-12-15,0 0-16 0,0 0-10 0,0 0-10 16,0 0-11-16,0 0-4 0,0 0-3 16,0 0-3-16,0 0-5 0,0 0 1 0,7 28-7 0,-7-28-9 15,0 21-3-15,0-12-3 0,2 2-5 0,1 4-3 16,-3-1-3-16,1-1-5 0,2 0-1 0,-1-2-5 15,-2-11-5-15,3 18 0 0,-2-9-4 0,2 0 1 16,-1 1-2-16,-2-10-1 0,6 12 4 0,-5-6-7 16,-1-6-4-16,0 0-1 0,2 13-2 0,-2-13 0 15,4 7-1-15,-4-7 1 0,0 0-3 0,0 0-1 16,0 0-2-16,0 0 0 0,0 0 3 0,0 0-10 16,0 0-4-16,14-24-2 0,-14 24 2 0,1-16-4 15,-1 16 2-15,3-16-1 0,-1 8 2 0,-2 8 3 0,1-16 2 16,-1 16 0-16,2-14 1 0,-2 14-2 15,0-14 4-15,0 14 0 0,3-10-4 0,-3 10 3 0,6-12 3 16,-6 12-3-16,7-9 0 0,-7 9 2 16,13-5 1-16,-5 3-1 0,-8 2-3 0,18-4 5 0,-8 4-3 15,-10 0 3-15,24 0 1 0,-10 4-2 0,-3-1 1 16,4 1-1-16,-6 0 2 0,8 1 0 0,-8 0 0 16,4 5-1-16,-2-3 3 0,-2-2-3 0,-2 3-7 15,5 0-17-15,-6 0-15 0,1 4-21 0,1-1-25 16,-2 4-26-16,0-5-38 0,0 1-40 0,0 6-217 15,-3-9-442-15,1 9 196 0</inkml:trace>
        </inkml:traceGroup>
        <inkml:traceGroup>
          <inkml:annotationXML>
            <emma:emma xmlns:emma="http://www.w3.org/2003/04/emma" version="1.0">
              <emma:interpretation id="{43DE343B-67A7-42B1-B09A-950CC250949B}" emma:medium="tactile" emma:mode="ink">
                <msink:context xmlns:msink="http://schemas.microsoft.com/ink/2010/main" type="inkWord" rotatedBoundingBox="5982,8775 10013,8708 10036,10132 6005,10198"/>
              </emma:interpretation>
            </emma:emma>
          </inkml:annotationXML>
          <inkml:trace contextRef="#ctx0" brushRef="#br0" timeOffset="88186.87">4698 8514 228 0,'1'-11'238'0,"-1"11"-22"16,0 0-22-16,0 0-21 0,0 0-16 0,0 0-20 16,0 0-11-16,0 0-16 0,0 0-5 0,0 0-4 15,0 0 0-15,0 0-11 0,31 19-2 0,-28-12-8 16,3 0-9-16,2 3-3 0,1 0-3 0,-5-1-6 15,7 0-2-15,-2-1-1 0,-3-1-2 0,4 2-4 16,-1-2-2-16,4 1-3 0,1-5-4 0,-2 1-3 16,4-1 0-16,0-3-4 0,-2-1-2 0,2-2-6 0,1-3-2 15,-1 0-1-15,1-3 1 0,0 0-6 16,0 1 2-16,2-2-1 0,-5 0 0 0,-5 2-2 0,4-5-5 16,-7 2 0-16,1-2 2 0,-1 1-5 15,-6 2 1-15,0-1 0 0,0 11-5 0,-9-18 1 16,3 9 1-16,-1 1-1 0,-3 1 2 0,-4 2-7 0,2 0 2 15,-4 4 1-15,-1 1-2 0,-8 1-2 0,6 3 3 16,-1 0-3-16,-5 3-1 0,6-1 1 0,2 3 2 16,1 0-4-16,2-1-4 0,-2 2-15 0,2 2-17 15,6-3-16-15,-3 2-21 0,2 1-24 0,8-4-28 16,1-8-33-16,0 0-17 0,7 20-231 0,-1-15-441 16,-6-5 195-16</inkml:trace>
          <inkml:trace contextRef="#ctx0" brushRef="#br0" timeOffset="88747.71">5249 8527 230 0,'-3'-13'271'0,"3"2"-22"0,0-4-18 0,0 15-19 16,3-23-18-16,3 10-16 0,0 0-17 0,2 1-15 15,4 0-17-15,-2 0-7 0,-1-1-13 0,1 2-8 16,4 1-12-16,-1 3-8 0,-1 0-9 16,2 2-4-16,-2-2-10 0,-2 4-3 0,0 0-5 0,2 1-10 15,-12 2-2-15,21 2-1 0,-9 3-5 0,-4-3 3 16,1 5 4-16,-3 3 2 0,4 1-1 0,-3-1 2 16,-1 4-2-16,0 0 2 0,-3-3-7 0,-3 4 3 15,0 3-4-15,-3-2 0 0,0 1-2 0,-1-1-6 16,-2 1-5-16,0-5 2 0,0 2-7 0,-1 0 0 15,1-3-12-15,1 0-13 0,-1-4-23 0,6-7-20 16,-6 13-20-16,3-8-17 0,3-5-19 0,-9 8-20 16,9-8-30-16,0 0-30 0,0 0-15 0,0 0-44 15,0 0-125-15,0 0-401 0,12-41 179 0</inkml:trace>
          <inkml:trace contextRef="#ctx0" brushRef="#br0" timeOffset="88423.76">5297 8416 235 0,'0'0'265'16,"0"0"-25"-16,0 0-28 0,0 0-14 0,0 0-12 15,10 12-11-15,-10-12-4 0,3 20-6 0,-3-3-6 16,5-2-9-16,-4 1-9 0,7 8-11 0,-5-1-6 15,0 8-5-15,1-3-9 0,-1 9-10 0,3-1-7 16,0-8-10-16,-1 0-6 0,4-1-2 0,-6 2-15 16,1-4-2-16,1 1-7 0,2-1-7 0,-4-1 0 15,2-2-6-15,-1-5-3 0,3-3-11 0,-4 3-12 16,0-5-19-16,0 3-28 0,2-2-26 0,-2-3-27 16,0-2-25-16,-3-8-26 0,3 13-33 0,-3-13-33 15,1 13-56-15,-1-13-155 0,0 0-450 0,0 0 199 16</inkml:trace>
          <inkml:trace contextRef="#ctx0" brushRef="#br0" timeOffset="88990">5694 8022 72 0,'6'-9'278'0,"-6"9"-23"0,6-9-26 16,-6 9-24-16,0 0-20 0,0 0-16 0,0 0-11 15,0 0-2-15,16 24-7 0,-16-9-5 0,5-1-2 16,1 8-7-16,2 2-11 0,-5 0-1 0,5 5-6 16,1-4-10-16,-2 12-8 0,-1-11-10 15,5 1-8-15,-5 0-4 0,0 1-12 0,4-4-3 0,-4 1 0 16,0 0-15-16,4-2-4 0,2-1 2 0,-1-2-10 15,-4-5-15-15,2 1-18 0,0-3-28 0,-4 3-28 16,1-5-22-16,0 3-26 0,-2-6-30 0,-1 1-31 0,3 0-39 16,4-1-69-16,-7-3-138 0,-3-5-441 15,6 8 195-15</inkml:trace>
          <inkml:trace contextRef="#ctx0" brushRef="#br0" timeOffset="89296.45">5797 8550 11 0,'0'0'302'0,"-3"-10"-19"0,3 10-19 16,0 0-21-16,0-15-26 0,0 15-20 0,10-16-15 15,-1 10-15-15,-1-1-13 0,3-4-11 0,6 3-12 16,-1-4-8-16,1 5-4 0,5-4-12 0,0 3-5 16,1-3-10-16,-7 4-7 0,4 2-4 0,-4 3-10 15,0-2-3-15,1-1-5 0,-4 4-6 0,4 1-4 16,-2-1-3-16,-5 2-3 0,0 1 7 0,5 6-3 15,-4-5-1-15,1 4-5 0,-5-1 2 0,2-1-5 0,2 5-2 16,-5-3-3-16,1 0 2 0,-1 3-8 16,0-2-2-16,0 0-12 0,-2 0 7 0,2 0-3 15,-6-8-3-15,6 13-17 0,-6-5-13 0,0-8-17 0,2 10-16 16,-2-10-24-16,-2 14-25 0,2-14-29 0,0 0-35 16,-6 15-29-16,6-15-33 0,0 0-35 0,-10 4-206 15,10-4-500-15,0 0 221 0</inkml:trace>
          <inkml:trace contextRef="#ctx0" brushRef="#br0" timeOffset="90797.98">6031 8181 213 0,'-6'-7'274'0,"6"7"-19"0,-5-11-26 16,5 11-18-16,-6-11-26 0,6 11-18 0,0 0-21 15,0 0-11-15,0 0-19 0,0 0-17 0,0 0-21 16,0 0-18-16,0 0-23 0,33 20-16 0,-21-12-21 15,-1 1-15-15,1 6-16 0,1-6-10 0,6 7-8 0,-5-3 0 16,2-1-2-16,4 3 2 0,-4 0 14 16,6-3-7-16,-5 0 13 0,-1-4-2 0,-1 2 6 0,1-1 3 15,1-1 2-15,-4 3 0 0,4-4 6 0,-5 0 8 16,1-1 17-16,0 1 15 0,-2 2 21 0,1-2 9 16,-2 1 10-16,2 2 16 0,-1-1 10 0,-5-2 0 15,0 3 7-15,1-4 10 0,2 6-4 0,-6-2 3 16,7 1-7-16,-7-4-11 0,3 6 0 0,-1-5-5 15,-2 0-6-15,3 1-5 0,-3 0-10 0,1-1-1 16,-1 1-13-16,-3-9-3 0,3 14-4 0,-3-14-5 16,6 12-1-16,-6-12-3 0,5 8-6 0,-5-8-1 15,3 7-8-15,-3-7 1 0,0 0-12 0,0 0-3 16,0 0-10-16,0 0-9 0,16-1-12 0,-16 1-11 16,12-14-10-16,-6 4-12 0,-2-1-9 0,2-3-8 0,3 1-3 15,5-8-7-15,-4 1 1 0,2 1 8 16,-1 2 10-16,2-4 8 0,-1 4 5 0,-5 2 7 0,5 2 7 15,-4 0 8-15,1 2 9 0,-5 3 15 0,2 2 12 16,-6 6 5-16,12-11 4 0,-12 11-5 0,8-7 7 16,-8 7 2-16,0 0 3 0,11-4 17 0,-11 4-3 15,0 0 12-15,14 11 5 0,-7-6 3 0,-4 1-3 16,3 4 5-16,-3-2 2 0,5 1-2 0,-2 5-1 16,3 0-3-16,-5-1-4 0,5 1 5 0,-3 1-12 15,1-2 1-15,-1 1 1 0,2-3-9 0,1 3-2 16,-3-3-4-16,-2-3-1 0,5 5 0 0,-3-6-4 15,-1 0-3-15,4 0-1 0,-3-1-2 0,4-1-7 16,-1-1-7-16,-9-4-7 0,19 6-11 0,-11-6-3 16,-8 0-11-16,22-4-9 0,-11 3-3 0,4-5-3 15,-5 0-6-15,3-2-6 0,-1-2-2 0,-4 1 1 0,4-2-1 16,-2-1 7-16,1 2 6 0,-2-1 2 0,1-2 2 16,-1 1 4-16,0 1 5 0,-5 3 7 15,5 0 6-15,-1 1 11 0,-8 7 12 0,9-9 3 0,-9 9 3 16,7-9-1-16,-7 9 0 0,0 0 5 0,12-2 11 15,-12 2 6-15,0 0 2 0,0 0 2 0,16 11-2 16,-10-5 3-16,-6-6 4 0,11 15-4 0,-2-6 1 16,1-2-3-16,-1 3 0 0,-1 1-4 0,4 1-3 15,1-1-2-15,-5 1 0 0,3-6-3 0,3 4 0 16,-1-3-1-16,-1 1-5 0,2-4 1 0,-1 4-1 16,-1-5-1-16,4 1 0 0,-2-2-12 0,-1-2 2 15,2 0-7-15,-4 0-4 0,2-4-5 0,-1 1-4 16,1-1 1-16,1-3-5 0,-5 1-4 0,4 1-6 15,4-2-1-15,-8-1-4 0,1 1 4 0,-1 1 3 0,-2 0-3 16,-1 2 7-16,5-4 1 0,-11 8 3 16,12-8-1-16,-12 8 4 0,10-4-1 0,-10 4 3 0,9-1 3 15,-9 1 6-15,0 0 5 0,16 5 3 0,-16-5 3 16,11 6 0-16,-5-1 4 0,0 3 4 0,1-1 0 16,-1-2 0-16,-6-5-2 0,17 12 5 0,-7-3-6 15,2-3 4-15,1 1 0 0,-4 0-2 0,5-2 0 16,2-1 0-16,-2 2-1 0,1-5 0 0,2 0-3 15,3-1 5-15,-5-2-8 0,4-2 6 0,1-2-5 16,-1 2-6-16,3-6 6 0,-4 2-6 0,5-2-4 16,-7-1 0-16,-4 1-8 0,1-1-5 0,-1-1-4 15,-4 0-2-15,1-2-5 0,-5 1 1 0,-1 4 0 16,-3-5-3-16,0 14 6 0,-6-19 4 0,-1 11-3 16,-4-2 4-16,-4 5 3 0,2 3 3 0,-6-1 3 15,-4 3 0-15,-7 4 4 0,2 2 8 0,1 0 3 16,2 2 1-16,2 2 3 0,4 2-1 0,-5 0-1 0,9-3 5 15,2 2-1-15,-1 3 2 0,3-2-6 16,3 0 3-16,-1 3-3 0,5-3 1 0,-2 0-2 16,6-1 1-16,-3 3 0 0,3-14-1 0,6 17-2 0,-2-6 2 15,2-4-1-15,6 4-2 0,-5-8 1 0,5 1 2 16,2 1-2-16,2-4 2 0,-2-1-1 0,2-1-2 16,0-4-1-16,2 5 2 0,-1-6-5 0,-1 1 3 15,-2-2 1-15,2-1-3 0,0-2-1 0,-1 0 0 16,-1 0 3-16,-1-2-4 0,-2 0-2 15,4-1 3-15,-5 4 0 0,2-3-1 0,-2 7-2 0,-2-1 0 16,-2-1-1-16,0 2 4 0,-6 5-1 0,13-9-1 16,-4 5-1-16,-9 4-2 0,0 0-1 0,17 0 2 15,-17 0 3-15,13 4 3 0,-13-4-3 0,13 9 5 16,-4-8-2-16,5 5 0 0,-2 0 5 0,1-1 0 16,3 0-1-16,1 1 1 0,-1-3 2 0,1 3-1 0,2-5 2 15,6-1-1-15,-5-1 1 0,8-1 0 16,-7-5-4-16,7 3 0 0,-1-6-1 0,-1 2 4 15,9-8-4-15,1 1 2 0,-3-5-3 0,-11 3 1 0,11-8-4 16,-10 5 3-16,2-7 0 0,0-7-1 0,2 2-3 16,-8-5 0-16,1-3-8 0,-1-1-6 0,1-4-11 15,-4-1-9-15,3-22-10 0,-7 22-13 16,-7 0-6-16,-2 0 2 0,1-2 2 0,-8 2 6 0,-4 8 4 16,-4 3 4-16,2 10 18 0,-3 1 9 0,-5 0 9 15,-2 7 12-15,1 3 6 0,-1 8 11 0,1 1 1 16,0 1 2-16,-2 8 2 0,-5 2 5 0,1 5-2 15,1 7 5-15,-1 10 6 0,3 3 5 0,5 4-2 16,7 0-4-16,-2 6 3 0,4 1-4 0,8 1-1 0,-3 0-3 16,6 2-2-16,8-1 0 0,1 1-5 0,3-2-2 15,4-1-2-15,-1 0 3 0,1-7-7 16,4-1-4-16,-2 0 1 0,4-5-16 0,0 0-20 16,-5-9-25-16,0 2-33 0,9 2-51 0,-7-8-37 0,4-1-64 15,-9-1-261-15,1-2-533 0,3-1 235 0</inkml:trace>
        </inkml:traceGroup>
        <inkml:traceGroup>
          <inkml:annotationXML>
            <emma:emma xmlns:emma="http://www.w3.org/2003/04/emma" version="1.0">
              <emma:interpretation id="{530D017E-5D52-4A36-8EF4-9A12DB8F4970}" emma:medium="tactile" emma:mode="ink">
                <msink:context xmlns:msink="http://schemas.microsoft.com/ink/2010/main" type="inkWord" rotatedBoundingBox="10918,8768 15820,8687 15835,9585 10933,9666"/>
              </emma:interpretation>
            </emma:emma>
          </inkml:annotationXML>
          <inkml:trace contextRef="#ctx0" brushRef="#br0" timeOffset="91690.87">9891 8121 222 0,'0'0'235'0,"-17"4"-15"0,17-4-16 0,-25 9-16 15,8 0-18-15,1-2-10 0,0 2-16 0,-8 2-9 16,1 0-11-16,7-2-9 0,-1 2-7 0,0 0-8 15,3-3-10-15,1 3-8 0,1 0-9 0,3-4-5 16,1 0-9-16,4 1-5 0,4-8-7 0,-6 14-4 16,3-7-7-16,3-7 1 0,-3 11-4 0,3-11-2 15,0 0-1-15,9 15-5 0,-3-10-2 0,1-1-3 16,2 2-1-16,3-2-3 0,0-1 0 0,2 1-1 16,-1 1-1-16,2-3-1 0,-2 4-1 0,7-2 0 0,-1 1-1 15,-2-2-3-15,0 3 1 0,1-1 0 16,-3-3 1-16,0 5-1 0,3 0 3 0,0 0 4 15,-3-3-3-15,-2 2-1 0,1 4 1 0,-1-3-1 0,-4 0 0 16,2-2-1-16,-4-1-1 0,0 2-1 0,-7-6 7 16,12 7 6-16,-10 0 2 0,-2-7 5 0,0 0-3 15,-2 17-1-15,2-17-4 0,-15 9 0 0,7-4-1 16,-3 1-5-16,-1 1-3 0,0-3 0 0,-3 0-1 16,2-3-13-16,2 3-17 0,11-4-11 0,-20 0-27 15,6-2-23-15,14 2-30 0,-13-3-32 0,13 3-41 16,-3-11-28-16,3 11-221 0,0-17-467 0,0 17 206 15</inkml:trace>
          <inkml:trace contextRef="#ctx0" brushRef="#br0" timeOffset="93975.92">10423 8229 143 0,'6'-9'259'16,"-2"2"-10"-16,-4 7-3 0,6-12-9 0,-6 12-15 15,5-11-19-15,-5 11-13 0,0 0-17 0,0 0-13 16,-2-13-12-16,2 13-18 0,0 0-15 0,0 0-11 16,0 0-11-16,-32 12-9 0,18-1-6 0,2-3-6 15,-1 7-8-15,1-2-5 0,-3 5-5 0,0-2-4 16,5 0-2-16,-2 2-2 0,3-3-4 0,-2 8-2 16,7-6-3-16,-1-1-2 0,1 5-1 0,2-7-5 0,2 3-2 15,0-3-2-15,0 1 1 0,5-5-3 16,-4 0-5-16,4-3 1 0,4-2 0 0,-2 3-3 15,4-4 2-15,-1-4 1 0,6 0-5 0,-1-3 3 0,5-1-8 16,-1-4 2-16,6-1-2 0,-1-2 0 16,2-2-3-16,-1-4-3 0,0-1-7 0,-1 1-4 15,8-8-10-15,-7-2-4 0,0-1-9 0,-2-6-11 0,-2 2-5 16,-1-8-7-16,0 2-9 0,-2-4 1 0,-3 2-3 16,4-2-1-16,-6-1 5 0,-2 1 3 0,-5 3 4 15,-2 12 4-15,1-2 7 0,-4 2 7 0,5-1 4 16,-7 3 10-16,2 0 14 0,-2 6 7 0,-1 3 13 15,-1 1 9-15,3 0 0 0,-3 4 4 0,3 11 1 16,-3-16-4-16,3 16-2 0,0 0-1 0,0-12-6 16,0 12 0-16,0 0-3 0,0 0-2 0,0 0 2 15,0 0 4-15,-4 42-2 0,-1-24 4 0,4 2 2 0,-2 9 4 16,3-3 4-16,0 12 7 0,0-2 0 16,-3 4 2-16,1 1-1 0,2 1-1 0,-3-4-7 15,3 1 3-15,0-2-4 0,-3-1 2 0,3 1-1 0,0-11-1 16,0 1-1-16,3-2-7 0,2-5 3 0,-2 0-2 15,1-4-1-15,1 1 0 0,-1-3-1 0,1 1-2 16,1-3-1-16,-3-4-2 0,3 2 2 0,1-3-4 16,2-1 4-16,0-1-7 0,-1 0 2 0,-8-5-5 15,19 1-2-15,-19-1 3 0,21-2-11 0,-11-2-5 16,5-3 0-16,-3 0-6 0,1-3-9 0,-1-2-3 16,2 0-4-16,-5 0 1 0,4-1-10 0,-2-4 4 15,-4 3 1-15,4-1 6 0,-3 1 0 0,0-1 1 16,-2 2 6-16,-3 3 5 0,3 2 1 0,-6 8 10 15,4-13 4-15,-4 13 5 0,3-11-6 0,-3 11 3 16,5-9-2-16,-5 9 1 0,0 0 5 0,0 0 5 16,0 0 1-16,0 0 0 0,0 0 1 0,15 25 10 0,-11-19-1 15,2 3 2-15,-3 2 3 0,5 0 1 0,-2-4-1 16,1 4 3-16,3 2-2 0,-1-6 5 16,3 4-3-16,2-3 1 0,-1 2 1 0,5 0-1 0,-3-4 1 15,3-1-5-15,-2-2 0 0,5-3-2 0,-1 3 1 16,5-7-4-16,-6 2-2 0,7-3-4 0,-1 0 0 15,-4 2 2-15,1-6-7 0,-2 2 0 0,5-1-6 16,-7-2 1-16,3 0-4 0,-6-1-8 0,0 1-1 16,-2-4-3-16,-1 2-6 0,-5-1 0 0,-1 0-8 0,-1 0 0 15,-4-2 1-15,-1 2-1 0,0 13 2 0,-9-21 1 16,3 15 4-16,-1 1 4 0,-5 1 1 16,-4 2 1-16,2 2-1 0,14 0 2 0,-28 6-1 0,13 0 3 15,3 1 0-15,-3 1 0 0,3 2-1 0,5-4 5 16,-4 5 3-16,4 1 1 0,4-3 5 15,0 6 0-15,3-5 1 0,3 6 5 0,0-1 4 0,3-1 5 16,1-2 1-16,5 1 3 0,8 2 1 0,-6-6 4 16,12 1-4-16,1-3 0 0,1 1-3 0,2-5-1 15,0 0-6-15,1-1 2 0,0-2 1 0,10-5 1 16,-13 2 0-16,0-1-8 0,1-3 3 0,-3 2 0 16,3-5-1-16,-4 0-5 0,-3 0 5 0,2-2-3 15,-4-2 0-15,-2-1-4 0,-2 4-4 0,-1-10-1 16,3 2-9-16,-3-3-1 0,-2-2-7 0,-1 0-11 15,2-10-3-15,-6 6-1 0,0 3-2 0,-4-1 3 16,4 4-4-16,-2 4 5 0,0 1 5 0,-5 1 2 0,4 0 1 16,-4 8 5-16,1 0 1 0,-2 8-1 0,3-15 0 15,-3 15 3-15,6-8 1 0,-6 8 2 16,0 0 1-16,0 0-2 0,0 0 4 0,0 0 5 0,0 0 1 16,3 30 6-16,-6-16 0 0,0 3 5 0,3 4 3 15,0 4 4-15,0-1 2 0,0 4 2 16,0-4-1-16,3 1 5 0,1 1 0 0,2-4 3 0,2 0-4 15,-2 2 1-15,1-4 1 0,2-2-2 0,-2-3-3 16,5 6 5-16,-3-8-5 0,3 4 1 0,-3-8-9 16,2 4 5-16,-1-3-1 0,-1-2 0 0,-2-1-5 15,2 0 5-15,2-2-6 0,-11-5-1 0,13 8 4 16,-5-4-2-16,-8-4-1 0,13 6 6 0,-13-6-5 16,9 0 0-16,-9 0-5 0,0 0 2 0,0 0-4 15,0 0 1-15,0 0-2 0,0 0-1 0,0 0 1 16,-25-24-4-16,10 20 2 0,0-1 5 0,0 0-2 0,-7 1-1 15,-2 2-2-15,-2 1 4 0,7 1 0 0,-2-3-1 16,5 6-1-16,-1 0-2 0,1-2 2 0,1 3 3 16,2 2 2-16,-1-3 3 0,5 1-1 0,3 2 4 15,6-6-3-15,-12 11 2 0,8-4 4 0,4-7 1 16,-2 13-2-16,2-13 3 0,0 16 0 0,6-7 3 16,0-3-7-16,-6-6 10 0,12 16-3 0,-1-10 0 15,-1-3-2-15,7 2-5 0,-4-2 0 0,5 0-4 16,1 1 5-16,1-4 1 0,-1 0 1 0,6-3-3 15,-7 2-6-15,2-5 2 0,-1 2 0 0,0-2-4 16,7 2-1-16,-7-3 0 0,-2-2 2 0,0 1-2 16,3-3-6-16,-5 4-2 0,1-6 3 0,-1 5 0 15,-1-2 4-15,-6-1 1 0,3 2-1 0,-4 0-3 0,1 2 3 16,-2 1-1-16,-6 6 0 0,7-10 4 0,-7 10-2 16,8-7-2-16,-8 7 6 0,6-5-3 15,-6 5-3-15,0 0-1 0,0 0 4 0,0 0-4 0,0 0 5 16,0 0-6-16,16 12 12 0,-16-12-1 0,5 13 0 15,-1-6 2-15,0 0 3 0,1 1-8 0,1-1-2 16,1-1 13-16,-1 1-6 0,8 1 6 0,-2-1 2 16,1 0-8-16,2-1 0 0,3-1-1 0,0-3-1 15,1 2-3-15,-2-4 5 0,2 0-13 0,0 0 7 16,-1-4 6-16,0 2-6 0,2-3-3 0,-4 0 0 16,-1-1-3-16,0 3-1 0,-2-7 1 0,-1 3-4 15,0 0 3-15,2-3-3 0,-6-2-1 0,3 2-8 16,-4-3-2-16,2 2 4 0,-3 3 2 0,0 1-1 15,0-1 4-15,-6 8-3 0,8-8-2 0,-8 8 1 0,0 0 1 16,7-7 0-16,-7 7 4 0,0 0-2 16,0 0 1-16,0 0 6 0,14 15-4 0,-14-15-4 0,10 13 17 15,-7-4-1-15,3-2-1 0,0 1 1 0,1 0 8 16,4 1-8-16,-4-1 0 0,7 1 4 0,-1-1-3 16,1-5 1-16,0 3 0 0,4-2-1 0,3-3 3 15,5 2-10-15,-4-3 5 0,0-3 4 0,2 2-9 16,2-5 7-16,0 6-6 0,0-7 9 0,-1-3-8 15,3-1 0-15,-1 0 0 0,11-10-2 0,-16 6-12 16,12-9 0-16,-4-2-13 0,-2 1-7 0,1-7-11 16,-2-2-6-16,2-2-10 0,-3 1-1 0,-2-6-5 0,-1 3-1 15,0-4 8-15,-4 0 5 0,-1 3 4 16,-3-3 9-16,-3 7 1 0,-3 1 5 0,-3-1 8 16,-5 8 11-16,2 1 13 0,-3 3 9 0,-4-1 8 0,1 9 1 15,-3-1 2-15,-2 3 1 0,0 0 0 16,-3 2-1-16,1 4-6 0,-4 0 1 0,1 1-1 15,-2 6-2-15,-2 3-3 0,1 3 1 0,1 9 7 0,-1-5 1 16,1 7 3-16,-3 1 0 0,3 4 8 0,0 2 0 16,-3 10 6-16,5 1 0 0,4-9-7 0,-3 11 2 15,4-11 3-15,2 10-2 0,1 1 0 0,0 1-1 16,2 0-4-16,0 0-2 0,6-2 2 0,-6 4-10 16,8-5 2-16,1-6-2 0,-2-3-10 0,-1 4 12 15,4-4-9-15,4-2 7 0,-2 0 0 0,3-1-3 16,0 0-5-16,1-4 1 0,-2 2-1 0,5-4 8 15,-6-2-7-15,2-4-1 0,6-2-6 0,-3-2 8 16,5 1-13-16,-3-2 2 0,3-5 0 0,-2 0 4 0,10-1-13 16,-4-1-1-16,1-4 2 0,1 0-5 0,0-1 4 15,3-3-3-15,-4 2 0 0,1-3-2 0,-1-1 1 16,-4-1-4-16,1-1-5 0,-1-4-1 0,-2 4 0 16,1-3-6-16,-7-2-9 0,-1 2-3 0,-3-1-2 15,-3 2-3-15,0-2 4 0,-2 1 5 0,-2 1 0 16,-2 1 8-16,0 1 1 0,-2-2 5 0,-2 7 4 15,4 8 3-15,-9-13 2 0,-1 9 7 0,10 4 6 16,-17-3-1-16,17 3 9 0,-22 5 6 0,11 0 6 16,-1 3 8-16,-1-1 4 0,4 6 3 0,-1-2 3 15,1-1 0-15,0 4 6 0,4-2 8 0,1 0 1 16,2-1 15-16,2-11-1 0,3 25 6 0,5-11 6 16,4-1 5-16,1-2 27 0,11 0 4 0,0 2-5 0,6-3 0 15,8-2-12-15,0 2-4 0,3-3-8 16,0-3-11-16,1-2-10 0,-1-1-1 0,0-1-15 0,0 0-29 15,0-1-42-15,-13 0-46 0,-1-3-44 0,0 3-63 16,-7-1-69-16,0-3-88 0,-8-1-343 0,0-1-734 16,-6 1 325-16</inkml:trace>
        </inkml:traceGroup>
        <inkml:traceGroup>
          <inkml:annotationXML>
            <emma:emma xmlns:emma="http://www.w3.org/2003/04/emma" version="1.0">
              <emma:interpretation id="{5D82EF21-A92A-491F-BE05-219E4E1903FA}" emma:medium="tactile" emma:mode="ink">
                <msink:context xmlns:msink="http://schemas.microsoft.com/ink/2010/main" type="inkWord" rotatedBoundingBox="16772,8843 20975,8774 20992,9785 16789,9854"/>
              </emma:interpretation>
            </emma:emma>
          </inkml:annotationXML>
          <inkml:trace contextRef="#ctx0" brushRef="#br0" timeOffset="95406.03">15497 8454 253 0,'-11'-2'260'0,"11"2"-25"0,0 0-25 16,0 0-20-16,0 0-17 0,0 0-20 0,0 0-13 15,37-11-14-15,-23 6-12 0,2 3-14 0,5 2-11 16,8-3-8-16,-3 2-9 0,4-1-4 0,3 1-2 16,-2 1-12-16,10 0-7 0,-13-4-5 0,2 4-2 15,0 0-4-15,-5 1-6 0,-4-1-4 0,-2 0 0 0,1 0-2 16,-3 0 4-16,0 3-3 0,1-3 1 0,-3 1-2 15,0 1 4-15,1-2 1 0,-4-2 3 16,-12 2 4-16,22 0 5 0,-13-1-6 0,5 1 3 0,-2-3-3 16,-12 3 1-16,19-3-3 0,-9 3-6 0,1-5-3 15,-4-1 0-15,-7 6 0 0,15-6 3 0,-10 1-3 16,-5 5-1-16,12-10 3 0,-6 6-2 0,-6 4-2 16,4-12-1-16,-4 12 2 0,0-15 0 0,0 15-6 15,-6-18-4-15,2 10 4 0,-4 0 0 0,1 0-6 16,-4-2 3-16,-2 0 2 0,-1 5-1 0,1-1 0 0,-2-1 2 15,-3 3-4-15,3 0 4 0,0 1-6 16,-1 3 1-16,16 0 2 0,-24 3-5 0,8 4-4 0,2 0 3 16,-1 0-2-16,5 0-9 0,1 4-6 0,2-1-17 15,1 1-17-15,1-1-17 0,2 5-26 16,3-4-25-16,-1 2-23 0,4 0-28 0,3 0-24 0,6-2-50 16,-5-3-198-16,2-2-471 0,7 0 209 0</inkml:trace>
          <inkml:trace contextRef="#ctx0" brushRef="#br0" timeOffset="94965.84">15862 7829 224 0,'0'0'249'0,"0"0"-7"15,6-6-12-15,-6 6-13 0,0 0-8 0,0 0-15 0,4-11-16 16,-4 11-15-16,0 0-9 0,3-13-15 0,-3 13-11 16,2-12-12-16,-2 12-10 0,0 0-14 0,-5-15-5 15,5 15-3-15,-3-15-10 0,-2 9-6 0,5 6-4 16,-8-10-9-16,2 2-3 0,-4 1-5 0,1 5-7 15,-3-2-3-15,1 1-4 0,-2-1-6 0,1 3 3 16,-4 1-4-16,1 1 0 0,1 3-2 0,-1 2-1 16,-1 1-11-16,2 0 9 0,1 4-4 0,3-2-16 0,-2 6 1 15,1-5 4-15,2 5-4 0,0 0 7 16,0 1-2-16,5 7 2 0,-2-2 3 0,1 4 2 16,3 0-2-16,3 0 2 0,0 1 3 0,1-1 5 0,4 5 6 15,0-1-2-15,1-3 9 0,4 1-1 0,-1 8 8 16,1-8 8-16,1-1 2 0,1 7-1 0,-4-8 7 15,3-1-6-15,-5 0-1 0,4-2-1 0,-7 3 6 16,2-2 4-16,0 0-14 0,2 1-2 0,-2 0-5 16,0-8-2-16,-2 6 6 0,-4-2-15 0,3-3 5 15,-3-1-11-15,5 1 3 0,-4 1 0 0,-1-5-8 16,0 1 4-16,0 1-10 0,-1-5-1 0,4 1-25 16,0-1-23-16,-3-10-21 0,0 18-17 0,1-11-19 0,-1-7-18 15,4 13-20-15,-4-13-28 0,-3 13-28 16,3-13-27-16,3 9-46 0,-3-9-47 0,0 0-191 0,0 0-541 15,0 0 240-15</inkml:trace>
          <inkml:trace contextRef="#ctx0" brushRef="#br0" timeOffset="95705.63">16396 8333 270 0,'10'-7'282'0,"-10"7"-24"16,8-6-22-16,-8 6-26 0,0 0-14 16,0 0-15-16,0 0-10 0,0 0-18 0,22 10-7 0,-22-10-11 15,12 12 0-15,-6-6-12 0,2 5-6 16,-2-1-8-16,-2 0-5 0,3 0-8 0,-1-2-6 15,-3 5 0-15,3-2 0 0,-4-4-12 0,4 1 6 0,-6-8-9 16,6 16-16-16,-6-16 6 0,6 7 5 0,-6-7 5 16,4 10 5-16,-4-10 16 0,5 7 11 0,-5-7 1 15,0 0-12-15,0 0-5 0,0 0-3 0,0 0-6 16,0 0-4-16,9-29-17 0,-8 16-3 0,2 0-2 16,3-4-9-16,6-2-4 0,0-2-15 0,1-1-25 15,4-1-30-15,5-8-33 0,1 3-21 0,-3 6-30 16,0 2-37-16,-1 2-36 0,1-1-36 0,0 3-39 15,6-1-43-15,-5 4-270 0,8 5-618 0,-5 1 273 16</inkml:trace>
          <inkml:trace contextRef="#ctx0" brushRef="#br0" timeOffset="96757.89">17450 8132 276 0,'-19'-24'302'0,"6"-1"-16"0,-1 3-24 0,-1-13-28 16,8 7-21-16,2 7-19 0,5-8-21 0,3 6-16 0,0 0-18 16,3 1-16-16,2 4-10 0,5-3-15 15,0 3-5-15,5 0-14 0,2 0-8 0,-1 3-10 16,5-6-2-16,0 6-10 0,4 4-3 0,7-4-7 15,-4 4-3-15,-3 3-4 0,9-5-5 0,2 3 1 16,-9 5-5-16,1 2-4 0,1 2 1 0,9 1-4 16,-14 1 1-16,2 2-5 0,0 2-2 0,0 2-1 0,-4 4 4 15,2-2-3-15,-8 6-3 0,7 1 2 0,-5 5 3 16,0-1 0-16,4 9 1 0,-9-8 3 0,1 3-4 16,-2 2 5-16,4 8 1 0,-7-7 4 0,-3 1 0 15,1 0 0-15,-2 7 2 0,1-2-2 0,-3-6 7 16,0 0-7-16,0 1-3 0,-3-4-1 0,-3 0 0 0,4 1-6 15,2-3 2-15,-3-5 1 0,1-1-4 16,2-1 0-16,3-1 0 0,-4-4 0 0,1 0-2 16,1-2 6-16,2-1-12 0,2-1-6 0,-2-1-9 0,3-4-11 15,-12-1-5-15,20 2-12 0,-8-5-13 0,6-1-14 16,-3-2-9-16,-1 1-3 0,-1-2-5 16,0-2-4-16,1-2-2 0,-5 1 3 0,1-4 6 0,-1 5-2 15,-4 1 22-15,1-2 1 0,0 5 7 0,-6 5 9 16,9-14 8-16,-9 14 9 0,6-7 3 0,-6 7 10 15,5-6 13-15,-5 6 14 0,0 0 12 0,0 0 4 16,0 0 7-16,0 0 4 0,0 0 4 0,12 19 0 16,-7-14 6-16,-1 3 1 0,-4-8 2 0,11 16 3 15,-4-9-1-15,1 0-3 0,4 4-1 0,-3-5-2 16,4 3 1-16,2-1-8 0,1-4 0 0,4 0-3 16,4-1-2-16,1-2-4 0,0-1-5 0,4 2 0 15,-3-4-7-15,1-1-5 0,3 1 1 0,-3-5-1 0,1-3-6 16,-1 3-2-16,0 0-3 0,-3-6-1 0,-2 6 0 15,-1-4-1-15,-3 1-2 0,-5-4-3 0,-1 3 0 16,0-2-2-16,-4-2 1 0,-2 5-2 0,-5-1 1 16,1-2 0-16,-2 13 0 0,-9-21 5 0,-2 11 0 15,1 4 3-15,-8 1 0 0,-3 0 3 0,0 4 3 16,-3 1 4-16,5 2 3 0,0 5-2 0,-1 1 4 16,1-1 2-16,1 6 4 0,2 0 2 0,2-1-2 15,5-1 5-15,-1 2 0 0,2 0 0 0,7-2 8 16,1-11 7-16,6 24 9 0,4-12 4 0,13 3-1 15,0 0 3-15,16 1 1 0,0-1-4 0,7-3-16 16,5-1 3-16,0 2-3 0,-2-3-1 0,6-3 5 0,-1-1-31 16,4 1-40-16,-6-2-37 0,3 1-37 0,-3-2-57 15,-4-3-69-15,0 1-86 0,-17-4-296 0,1 1-659 16,-13-2 292-16</inkml:trace>
          <inkml:trace contextRef="#ctx0" brushRef="#br0" timeOffset="96004.12">17938 7767 271 0,'0'0'286'0,"0"0"-4"15,0 0-3-15,15 14-16 0,-11-3-10 0,-1 2-7 16,5 5-7-16,-1 4-8 0,2 0-8 0,-1 4-3 16,-2-1-8-16,1 4-7 0,-1-3-13 0,0 2-19 15,3 7-10-15,-2 1-7 0,-1-9-17 0,2 1-8 16,-1-3-7-16,-1 3-21 0,-1-1-12 0,-2-3 0 15,1 0-11-15,-2 1-10 0,-2-1-29 0,0-2-26 0,0-5-30 16,-2 1-32-16,-2-4-25 0,2 1-25 0,-4 0-28 16,0-3-34-16,0-1-37 0,2-3-40 0,-5 4-35 15,4-4-56-15,-3-5-212 0,8-3-585 0,-14 3 259 16</inkml:trace>
        </inkml:traceGroup>
        <inkml:traceGroup>
          <inkml:annotationXML>
            <emma:emma xmlns:emma="http://www.w3.org/2003/04/emma" version="1.0">
              <emma:interpretation id="{1167FC8A-E03C-4817-9ECE-CA356017062D}" emma:medium="tactile" emma:mode="ink">
                <msink:context xmlns:msink="http://schemas.microsoft.com/ink/2010/main" type="inkWord" rotatedBoundingBox="21527,9000 24580,8950 24601,10196 21548,10247"/>
              </emma:interpretation>
            </emma:emma>
          </inkml:annotationXML>
          <inkml:trace contextRef="#ctx0" brushRef="#br0" timeOffset="98124.93">20439 8040 199 0,'0'0'222'16,"0"0"-14"-16,0 0-12 0,0 0-14 0,0 0-9 0,13 14-7 15,-13-14-6-15,3 18-14 0,-3-8-11 16,3 7-8-16,-3-6-6 0,0 6-4 0,-3 1-9 0,2-4-6 15,1 1-7-15,-4 0-9 0,2 1-6 16,-4-1-2-16,0 0-4 0,2-1-6 0,-5-1-12 0,0-1-1 16,-2 0-6-16,4 0-4 0,-2-2-2 0,-3-1-3 15,0 0-4-15,3-3-2 0,-4 0-6 0,-1-1-2 16,4-1-3-16,-1-1 1 0,-1-2-2 0,12-1-2 16,-20-1-5-16,20 1-1 0,-17-6-7 0,13 0-7 15,4 6-8-15,-12-16-3 0,7 3-11 0,5-3-1 16,0 0-11-16,5-1 1 0,-2-7 2 0,1 2 8 15,5 1-5-15,2 4 2 0,0-3 3 0,3-1 2 16,-1 5 2-16,-2 1 2 0,8 0 0 0,-5 3 2 16,3 3 1-16,-2 2 2 0,3-3-3 0,-1 3 2 0,2 2 5 15,-1 2 3-15,1 0 3 0,-1 2 4 0,3 5-1 16,-4 0 4-16,2 3-1 0,2 3 3 16,3 3 0-16,-3 2 2 0,-1 3 1 0,0 0 4 0,5 9-4 15,-4-5 5-15,4 8-4 0,-4 1 1 0,3 4-3 16,-3-1 1-16,1-1 1 0,-1 0 0 0,-1 4-2 15,2-4 1-15,-6 3-1 0,2-1-2 0,2 0 0 16,1 5-1-16,-5-3 1 0,3-6 0 0,-1 4-2 16,0-3 3-16,-1 1-3 0,0 0 2 0,-3-9-3 15,-5 0 3-15,1-1-4 0,-2 1 1 0,-2 0 0 16,-3-10 1-16,0 5-2 0,-6-1 3 0,0-3-2 16,-5 3-1-16,-1-4-1 0,0 1 1 0,-4 0 2 15,-2-3-4-15,-7 0 5 0,-1 4-6 0,-1-9 3 16,8 0 2-16,-5-3-5 0,-4-2 5 0,-2-2-2 15,0-2-1-15,-3-2 1 0,3-3 2 0,5-4 7 16,-5 0 1-16,3 1 2 0,3-5-1 0,5-2-2 0,0 1 3 16,2-6-3-16,5-4-2 0,2 3-1 0,-2-16-1 15,12 5 1-15,3-7-4 0,7 2 0 0,2-2 1 16,5 1-3-16,-1-1-4 0,3-2-1 0,2 2-1 16,3 1-2-16,0-2-1 0,0 4 2 0,0 1 3 15,1 0-8-15,-1 2 3 0,-3 1 4 0,-4 4 5 16,1 0-1-16,-4 9 13 0,-2-1 10 0,-2 3 1 15,1 6 7-15,-6 0-1 0,3-2-5 0,-4 2 4 16,-1 6 1-16,0 2 1 0,-3-5-8 0,-3 10 0 16,8-7-3-16,-8 7-7 0,10-7 5 0,-10 7-3 0,0 0-6 15,0 0 3-15,18 9 5 0,-13-2 2 16,1 1-7-16,1 4 11 0,-1 1 4 0,1 2 10 0,-1-2-9 16,2 5 0-16,-2-1 2 0,3 2-8 0,-2-3-1 15,-1 0-2-15,2-2-7 0,-1 2 3 0,-1-5 7 16,0 2-8-16,-3-3 1 0,3-2-3 0,-2 2 3 15,-4-10-12-15,6 11-21 0,-4-4-18 0,-2-7-15 16,3 9-14-16,-3-9-7 0,0 0-33 0,0 0-32 16,0 0-28-16,0 0-32 0,0 0-25 0,0 0-25 15,0 0-245-15,-37-20-530 0,26 9 235 0</inkml:trace>
          <inkml:trace contextRef="#ctx0" brushRef="#br0" timeOffset="98291.38">21071 7878 145 0,'-7'-15'266'0,"7"15"-16"0,-6-12-19 16,6 12-21-16,-2-10-23 0,2 10-20 15,0 0-16-15,0 0-21 0,0 0-19 0,0 0-27 16,0 0-22-16,0 0-28 0,0 0-26 0,30 21-34 0,-18-11-30 16,-1 1-26-16,-1 0-43 0,2 4-167 0,0-6-315 15,0 5 140-15</inkml:trace>
          <inkml:trace contextRef="#ctx0" brushRef="#br0" timeOffset="99215.56">21420 8205 219 0,'0'0'256'0,"11"8"-6"16,-7-3-14-16,5 2-8 0,-9-7-15 0,14 10-11 16,-5-3-13-16,-2 0-14 0,1-2-19 0,0 1-9 15,3 0-17-15,-4-1-12 0,2 2-8 0,2-1-11 16,-4-2-11-16,2 1-3 0,2-2-9 0,-11-3-6 15,15 5-6-15,-5-2-8 0,-10-3-6 0,15 4-4 0,-6-3-4 16,-9-1-5-16,16-1-3 0,-16 1-1 16,15-8-2-16,-9 3-6 0,2 1 1 0,-8 4-3 0,10-17-7 15,-6 10-4-15,1-4-2 0,1-2-6 0,-3-1-7 16,1-2 4-16,1 1-13 0,-2-1 0 0,3-1-8 16,0 0 3-16,-2 1-5 0,-2 0 3 0,1 1 4 15,1 2-4-15,1 4 7 0,-4-2 1 0,-1 11 0 16,6-14 4-16,-4 7-3 0,-2 7 3 0,0 0 0 15,6-11-2-15,-6 11 3 0,0 0 4 16,9-4-1-16,-9 4 6 0,0 0 0 0,0 0 5 0,22 18 6 16,-18-11 5-16,2-1-1 0,0 3-2 0,5 2 4 15,-4 2 2-15,4-1 0 0,1-1 5 0,0 0-5 16,-1 0-1-16,3-1 3 0,1 2 1 0,0-5-4 16,3 0-3-16,-1 3-2 0,3-8 0 0,-2 2-1 15,9-4 4-15,-8 1-2 0,6-2-3 0,-4-2-5 0,5 0-1 16,-3-2 0-16,1 0-4 0,-4 0 2 0,-4-4-4 15,2 2-4-15,0-1-6 0,0-5-5 0,-5 3-4 16,1-1-9-16,-7-2-6 0,2-3-5 0,-4 3 3 16,-1-2 0-16,-3 4 0 0,-1-5-1 0,-4 2 8 15,1 2-5-15,-3 3 8 0,0 2-1 0,-1-1 2 16,-7 1 5-16,1 1 0 0,-4 6 1 0,1-1 1 16,-2 2 3-16,-1 5 2 0,4-2-2 0,0 3 8 15,-3-1-3-15,5 5 3 0,4 0 2 0,-2-1-1 16,5 5 2-16,0-1 5 0,3-2-5 0,-1 4 2 15,4-1 0-15,1 0-1 0,2 1 3 0,0-2-1 16,3-1-3-16,2 0 6 0,1 2 0 0,0-6 1 16,2 2-4-16,3-3 4 0,-1-2-2 0,1 0 0 0,2-3 0 15,2-2-2-15,0-1 2 0,1 0 1 0,-1-1-4 16,2-2 3-16,-1-3-5 0,0 4 7 16,-1-3-5-16,5-5 2 0,-5 2 2 0,-2 1-4 0,2-3 1 15,0 0 0-15,-3 0-2 0,3-1 1 0,-5 4 2 16,-3 0-1-16,4 0 1 0,-5 4-3 15,-2-4-2-15,-7 7 1 0,15-6-4 0,-15 6 5 0,14-1 2 16,-14 1-1-16,0 0 5 0,13 6 1 0,-13-6 2 16,6 11 9-16,-2-4-2 0,-1 1 0 0,-1 2 3 15,1 1-1-15,0 2 1 0,1-1-7 0,-1-3 5 0,2 5-1 16,-4-5-4-16,4 1 1 0,-2-1 1 16,-3-9-4-16,9 14 1 0,-3-6 2 0,-6-8-1 15,7 10 1-15,-7-10-3 0,11 3 4 0,-11-3-4 16,16 3-4-16,-16-3 3 0,16-3-4 0,1-2 2 15,-4-2-2-15,1-2 2 0,2-1-6 0,6-3 2 0,-1-2-1 16,2-4-4-16,2 2 3 0,-3 1-3 0,5-2-2 16,6-3 2-16,-8 7 4 0,-1 3-2 0,-9 1-1 15,6 0 3-15,-3 1-4 0,-2 3 3 0,-4 0 1 16,2 2 8-16,-4 3 4 0,-10 1-6 0,21 4 14 16,-9-2 0-16,-2 7-9 0,5-2 4 0,2 3 0 15,-4 4-5-15,5 0 6 0,-5 0-2 0,4 4-4 16,1 2 1-16,-2 3-15 0,2-3-27 0,-5 2-24 15,5-2-30-15,-3 1-42 0,-6 1-37 0,2 0-57 16,-2-3-294-16,-3-3-555 0,-3 0 246 0</inkml:trace>
        </inkml:traceGroup>
        <inkml:traceGroup>
          <inkml:annotationXML>
            <emma:emma xmlns:emma="http://www.w3.org/2003/04/emma" version="1.0">
              <emma:interpretation id="{8C44F66F-7AC9-4903-AA4F-0944333FD90E}" emma:medium="tactile" emma:mode="ink">
                <msink:context xmlns:msink="http://schemas.microsoft.com/ink/2010/main" type="inkWord" rotatedBoundingBox="25142,8694 29484,8623 29499,9501 25156,9573"/>
              </emma:interpretation>
            </emma:emma>
          </inkml:annotationXML>
          <inkml:trace contextRef="#ctx0" brushRef="#br0" timeOffset="100134.19">23859 8169 19 0,'0'0'271'0,"0"0"-15"0,-5 18-20 16,5-18-13-16,5 13-21 0,-5-6-8 0,0-7-19 15,6 18-11-15,-3-8-14 0,1-2-13 0,2 2-13 0,0-3-9 16,2 2-13-16,1-4-5 0,2 1-14 16,4 0-3-16,0-1-9 0,2-1-5 0,2-1-11 15,1-3-3-15,-1 2-7 0,0-6-6 0,2 3 1 0,-1-3-4 16,-1-2-9-16,6-5 2 0,-10 1-3 0,6 0-6 16,-5-2-1-16,-2-1-2 0,1-4-6 0,-2-2-3 15,-7 6-6-15,0-5-3 0,-3 1-6 0,5-4-5 16,-8 3 1-16,-3 1 5 0,-3 2-6 0,0 2 4 15,-2-1 1-15,-4 3-3 0,2 1 4 0,-4 3 0 16,0 0-6-16,-3 1 13 0,2 4 0 0,-4 2 3 16,-1 2 4-16,0 1 7 0,0 3-3 0,2 1 4 15,-3 4 2-15,1 3 1 0,3 0-5 0,2 2 6 0,0 3-1 16,3 1 2-16,0-6 1 0,5 1-3 16,1 5-3-16,0-3-2 0,5-1 0 0,1-1 2 15,0 1 0-15,0-3-1 0,1-2-3 0,5-2-6 0,0 0 6 16,-2 0 2-16,2-4-4 0,3 1 0 0,0-2-2 15,2-1 4-15,-11-3-12 0,27 0-1 0,-12-2-5 16,1-1 4-16,0-2-8 0,-2-3 1 0,2-1 1 16,-2-2 0-16,8 0-4 0,-9-2 1 0,5-5-8 15,-1 0 0-15,-4-2-2 0,6 2 2 0,-7-3 2 16,-1 5 6-16,-2 5 0 0,-2-2 6 0,1 6 5 16,-2 1 4-16,-6 6-1 0,9-13 2 0,-9 13-3 15,6-3 0-15,-6 3 2 0,0 0 2 0,0 0-1 16,0 0 3-16,16 16 0 0,-15-8-2 0,1 2 0 15,2 4 2-15,-1-2 1 0,3 1-2 0,0 1-4 16,-1-1 5-16,4 2-12 0,-2-2-15 0,2 0-20 16,2-2-16-16,1 0-26 0,1-4-25 0,-1 0-31 0,4-2-28 15,1-3-27-15,2-2-47 0,-5 0-153 0,2-1-422 16,0-5 186-16</inkml:trace>
          <inkml:trace contextRef="#ctx0" brushRef="#br0" timeOffset="100395.06">24666 8009 199 0,'-8'-14'265'0,"2"9"-8"0,6 5-7 16,-12-6-13-16,12 6-9 0,-16 0-22 0,16 0-7 15,-20 5-16-15,7 1-15 0,-3 3-9 0,5 2-10 16,-4 0-8-16,2 2-16 0,4 0-4 0,1 3-8 16,-2-2-10-16,4 3-3 0,3 1-18 0,-3-1-3 15,3 0 0-15,0-2-10 0,6 1-4 0,-3 0-3 16,3-1-8-16,3-3 3 0,0 2-11 0,7 0-7 0,-4-5-3 15,5-2 1-15,4 1-6 0,0-5 8 16,3 2-29-16,4-5-14 0,-6 0-13 0,7-1-24 0,-1-3-16 16,2 1-17-16,-2-5-22 0,-4-1-16 0,4 2-23 15,1-10-14-15,-7 4-20 0,4-6-23 0,0-9-19 16,-6 4-42-16,4-7-160 0,-3-5-448 0,4 1 198 16</inkml:trace>
          <inkml:trace contextRef="#ctx0" brushRef="#br0" timeOffset="100950.21">25083 8093 226 0,'0'0'300'0,"0"-18"-19"0,0 18-12 15,14-11-18-15,2 4-15 0,0-3-20 16,7 2-14-16,2-1-13 0,2 5-11 0,-2-3-14 0,1 0-18 16,4 1-1-16,-5 1-4 0,8-1-3 0,-3 2-11 15,-5 3-5-15,-6 0-8 0,11 1-17 0,-2 1 5 16,-8 4-4-16,-4-5-8 0,1 6-8 0,-1-1 0 15,-3 2-1-15,-4-1-7 0,5 1-4 0,2 0 1 16,-7 3 5-16,2-1-5 0,-5 1-4 0,0 0 6 16,-5-3-21-16,5 6 7 0,-3-2-7 0,0 3-2 15,3-4-2-15,-6-2-9 0,0-8 7 0,0 21-13 16,0-14-4-16,0-7-2 0,0 18-16 0,0-18-27 16,-6 16-27-16,6-16-22 0,3 8-16 0,-3-8-19 15,0 0-17-15,3 13-17 0,-3-13-10 0,0 0-23 16,0 0-17-16,4 6-29 0,-4-6-28 0,0 0-25 0,0 0-277 15,0 0-588-15,9-34 262 0</inkml:trace>
          <inkml:trace contextRef="#ctx0" brushRef="#br0" timeOffset="100623.42">25106 7593 115 0,'4'-13'251'16,"-4"13"-5"-16,0-21-8 0,0 13-11 0,0 8-14 16,0-13-21-16,0 13-21 0,0 0-20 0,3-10-13 0,-3 10-11 15,0 0-12-15,0 0-7 0,0 0-6 0,0 0-3 16,-3 52-7-16,6-28 0 0,-3 1-10 0,3 2 3 16,-3 3-11-16,3-3 4 0,2 10-9 15,0-8-6-15,-2 8-9 0,3-9-4 0,-1 0-7 0,1 7-1 16,3-9-4-16,-8 1-5 0,5 1-2 0,0-4-12 15,0 0-16-15,2-3-8 0,-2 1-10 0,0-2-12 16,1-3-23-16,-1-5-13 0,0 5-23 0,1-6-18 16,-1-2-23-16,0 0-29 0,2-3-23 0,-5 1-67 15,-3-7-152-15,13 3-430 0,-13-3 191 0</inkml:trace>
          <inkml:trace contextRef="#ctx0" brushRef="#br0" timeOffset="101133.39">25596 7678 249 0,'-7'-8'319'16,"7"8"-18"-16,-9-10-24 0,3 5-23 0,6 5-24 15,-5-9-26-15,5 9-17 0,0 0-26 0,0 0-16 16,0 0-17-16,0 0-27 0,0 0-28 0,0 0-33 16,-12 20-31-16,12-20-26 0,0 24-28 0,0-12-24 15,6 3-33-15,0 0-36 0,2 1-66 0,-8 2-147 0,6-3-379 16,-3 3 167-16</inkml:trace>
          <inkml:trace contextRef="#ctx0" brushRef="#br0" timeOffset="101580.33">25807 8078 264 0,'9'10'303'0,"-9"-10"-17"15,0 0-17-15,4 5-19 0,-4-5-17 0,0 0-14 16,12 8-11-16,-9-3-19 0,-3-5-14 0,7 14-12 16,-1-6-11-16,0-2-18 0,2 3-2 0,-5-2-21 15,3-1-7-15,1 1-5 0,2 0-7 0,-4-1-2 16,1 0-15-16,2-1-6 0,0 1-8 0,-8-6 1 0,12 8-6 15,-5-4-8-15,-7-4-1 0,20 2-9 16,-11-1 4-16,-9-1-8 0,19-7-2 0,-11 6-6 16,6-6-6-16,0 1 2 0,-1-1 0 0,1-7-2 0,1 4-3 15,-2-3 1-15,3 0-8 0,1-3 6 0,-1 1-1 16,4-2-9-16,-4-1 11 0,0 4-12 0,-4 0-2 16,2 0 3-16,-1 1-4 0,-1 1-3 0,-1 0 3 15,1 4-6-15,-5 2 2 0,-1-1-2 0,-6 7 1 16,13-5 1-16,-13 5 0 0,14-3 14 0,-14 3-22 15,12 0 4-15,-12 0 2 0,10 8 2 0,-10-8 3 16,9 9-6-16,-1-2 7 0,-5 2-2 0,0 0 13 16,2 5 3-16,-5 0 3 0,8-1 4 0,-5 2-3 15,0 3 3-15,0-5 2 0,0 3 7 0,1 2-11 16,-1-3 0-16,0 1-5 0,0-4 3 0,0 2 4 16,0-3-3-16,0-1-5 0,-1-2-6 0,-2-8-6 15,3 18-17-15,0-12-19 0,-3-6-29 0,3 9-20 0,-3-9-30 16,3 8-33-16,-3-8-28 0,0 0-39 0,0 0-51 15,0 0-313-15,0 0-624 0,0 0 276 16</inkml:trace>
          <inkml:trace contextRef="#ctx0" brushRef="#br0" timeOffset="101765.2">26420 7691 110 0,'-3'-14'336'15,"-5"0"-24"-15,2 0-24 0,3 2-20 0,3 12-28 16,-3-16-21-16,3 16-30 0,3-14-24 0,-3 14-30 16,9-7-32-16,2 2-38 0,-11 5-37 0,19-2-40 15,-7-1-28-15,1 3-30 0,7 0-56 0,-7 0-31 16,0-1-186-16,-1 2-370 0,-12-1 164 0</inkml:trace>
          <inkml:trace contextRef="#ctx0" brushRef="#br0" timeOffset="102370.57">26679 8108 176 0,'-7'-7'311'16,"7"7"-16"-16,-6-12-16 0,6 12-17 0,-8-12-20 16,8 12-24-16,0-14-24 0,0 14-18 0,8-13-15 15,1 9-19-15,1-5-14 0,3 4-9 0,5-1-11 0,2 1-9 16,-2 3-10-16,1-2-9 0,6-2-3 15,1 1-9-15,-7 2-5 0,5 3-3 0,-5 0-2 16,1 1-8-16,-1 3 0 0,-3-1-2 0,-1 1 3 16,-1 3-3-16,-1-1 8 0,1 4 0 0,-5 0 12 15,1-2-6-15,-1 1 8 0,0 3 4 0,-5 1 6 16,2-2-4-16,0 4 0 0,-1-2 3 0,1-5-1 0,-3 2-3 16,0 1-4-16,0-1-7 0,1-2 8 0,-4-8-22 15,3 16-4-15,0-6 0 0,0-3-6 0,-3-7-10 16,3 13 3-16,-3-13-3 0,5 12-10 0,-5-12-26 15,6 7-32-15,-6-7-20 0,0 0-22 0,3 7-21 16,-3-7-17-16,0 0-24 0,0 0-31 0,0 0-44 16,0 0-26-16,0 0-32 0,0 0-46 0,0 0-218 15,13-28-584-15,-10 17 259 0</inkml:trace>
          <inkml:trace contextRef="#ctx0" brushRef="#br0" timeOffset="102027.69">26697 7569 75 0,'0'0'304'0,"7"-7"-18"0,-7 7-23 0,0 0-23 15,0 0-21-15,0 0-12 0,0 0-7 0,3 21-13 16,-3-10-2-16,3 2-9 0,2 5-2 0,-5-1-1 16,1 1-13-16,1 6-6 0,4 1-9 0,-3-1-3 15,3 4-8-15,-2 7-17 0,2-8-7 0,3 9-9 16,-4-8-4-16,-2-3-10 0,5 3-3 0,-3-1-15 15,4 3 0-15,-3-1-10 0,-2-3-5 0,-1 0-12 16,6 0 3-16,-3 0-8 0,-1-4-14 0,1 3-25 16,-3-2-18-16,3 0-17 0,-5-10-22 0,-1 5-18 15,3-5-27-15,-3 0-18 0,0-2-25 0,3-1-17 16,0 0-25-16,-3-10-26 0,0 13-26 0,0-13-38 16,0 0-182-16,0 0-498 0,3 9 220 0</inkml:trace>
          <inkml:trace contextRef="#ctx0" brushRef="#br0" timeOffset="102524.55">27132 7834 109 0,'-3'-17'318'15,"0"3"-8"-15,-4 1-18 0,4 4-25 0,0 0-18 0,-1-2-29 16,4 11-19-16,-2-17-27 0,2 17-24 0,-7-8-22 16,7 8-21-16,0 0-31 0,0 0-35 0,0 0-34 15,0 0-38-15,0 0-28 0,0 0-39 0,16 36-33 16,-10-29-47-16,0 10-181 0,-2-7-389 0,5 5 173 16</inkml:trace>
          <inkml:trace contextRef="#ctx0" brushRef="#br0" timeOffset="102875.78">27340 8094 206 0,'0'0'266'0,"6"5"-9"0,-6-5-13 0,0 0-18 15,22 0-20-15,-22 0-18 0,21-3-18 0,-5 0-19 16,-1-2-16-16,2 0-12 0,-4 4-10 0,3-4-13 16,4 2-10-16,-1-3-10 0,-2 1-10 0,-1-1-4 15,-1 0-7-15,4-1-4 0,-5-1-9 0,-1 0-4 16,5-1 0-16,-7 2-8 0,-1-4-3 0,-4-1-8 15,3 0-5-15,-5 2-1 0,-1 2-4 0,0-3-4 0,-3 11-1 16,0-19-2-16,0 19-1 0,-6-15-2 16,6 15-1-16,-10-9 1 0,1 6 5 0,9 3 0 15,-21-2 8-15,9 3 4 0,-4 2-1 0,1 0 4 0,-2 4 6 16,1 4 9-16,0 0 0 0,-1 2 3 0,1 2 7 16,4-2 3-16,-2 1 4 0,4 1-1 0,3 0-5 15,-2 1 4-15,3-1-3 0,1 1-4 0,4-1-2 16,1 1 0-16,-2-1-5 0,5-1-6 0,2 1 3 15,-2 0-7-15,7-4-4 0,-4 1-4 0,6 0-5 16,-2-4-19-16,1-1-21 0,2-1-27 0,-1 3-23 16,5-3-33-16,-4-3-28 0,5 3-38 0,-5-2-39 15,1-4-42-15,-1 1-248 0,1-6-542 0,4 2 240 0</inkml:trace>
          <inkml:trace contextRef="#ctx0" brushRef="#br0" timeOffset="103208.98">28048 7882 59 0,'0'0'307'0,"-9"-13"-15"0,3 4-14 16,6 9-16-16,-10-9-23 0,10 9-21 0,-17-4-22 16,17 4-17-16,-18 1-20 0,2 3-10 0,3-2-12 15,5 3-19-15,-1-1-6 0,3 2-13 0,-1 3-8 16,-5-2-7-16,7-1-8 0,-4 7-6 0,6-3-11 15,0-2 0-15,3-8-11 0,0 21-3 0,0-11-1 16,6 1-5-16,-3 3-6 0,8 3-8 16,1-6 6-16,-2 3-7 0,10 5-9 0,-1-1 6 0,3 0 1 15,1 1-6-15,-2 1 1 0,4-6 3 0,-6 6-3 0,4-2 4 16,-7-2 1-16,4 3-4 0,-6-7 13 0,-3 4-5 16,-1-3 5-16,-1-1 8 0,-4-4-6 0,-4 0 11 15,1 2-17-15,-10 1 3 0,-1-4-7 0,-1 3-30 16,-5-2-34-16,-3-2-46 0,-3 7-56 0,-1-5-66 15,4-3-66-15,-7-2-266 0,8 1-586 0,-2 0 260 16</inkml:trace>
        </inkml:traceGroup>
      </inkml:traceGroup>
      <inkml:traceGroup>
        <inkml:annotationXML>
          <emma:emma xmlns:emma="http://www.w3.org/2003/04/emma" version="1.0">
            <emma:interpretation id="{9081EC9D-5A8E-4E6B-AB81-EA1B29DFFACE}" emma:medium="tactile" emma:mode="ink">
              <msink:context xmlns:msink="http://schemas.microsoft.com/ink/2010/main" type="line" rotatedBoundingBox="1621,10363 17972,9979 18013,11703 1661,12088"/>
            </emma:interpretation>
          </emma:emma>
        </inkml:annotationXML>
        <inkml:traceGroup>
          <inkml:annotationXML>
            <emma:emma xmlns:emma="http://www.w3.org/2003/04/emma" version="1.0">
              <emma:interpretation id="{D8DDE895-E8C0-4335-A152-D7544EBFB37A}" emma:medium="tactile" emma:mode="ink">
                <msink:context xmlns:msink="http://schemas.microsoft.com/ink/2010/main" type="inkWord" rotatedBoundingBox="1627,10625 4343,10561 4370,11701 1654,11765"/>
              </emma:interpretation>
            </emma:emma>
          </inkml:annotationXML>
          <inkml:trace contextRef="#ctx0" brushRef="#br0" timeOffset="104947.25">399 9596 107 0,'-7'-14'298'0,"7"14"-11"16,-5-10-14-16,5 10-11 0,0 0-17 0,-6-8-20 16,6 8-26-16,0 0-13 0,0 0-25 0,0 0-17 15,0 0-12-15,0 0-5 0,0 0-11 0,-20 20-4 16,17-10-5-16,-3 5-2 0,3 0-5 0,0 1-5 16,1 0-12-16,-1 0-1 0,0 2-5 0,0 0-2 15,3-1-7-15,0 1-2 0,0-1-21 0,5 1 11 16,-1 0-12-16,-2-4 1 0,1 1-11 0,3 0 2 15,-2-3 0-15,2-2-3 0,0-3-8 0,-2-1 14 16,7 1-13-16,-2-2-5 0,1-2-4 0,-10-3-5 0,21 3-1 16,-7-6 6-16,-1-1-4 0,0-2-13 15,1-2-8-15,1-1 4 0,-3 2-2 0,0-4 0 16,-3-2-4-16,3-1-5 0,-2-1 5 0,-6 3-1 0,5-4-5 16,-4 1 4-16,-1-1 1 0,1 0 1 15,-4 1 0-15,1-1 3 0,-1 2-2 0,-2-2 6 0,1 2 0 16,0 14-1-16,0-18-1 0,0 18-1 0,1-13-3 15,-1 13 5-15,-3-11-8 0,3 11 7 0,0 0-9 16,0 0 7-16,0 0-4 0,0 0-1 0,0 0 5 16,0 0-6-16,0 0 8 0,0 0 3 0,15 35-6 15,-10-17 8-15,-2 0-11 0,3-3 6 0,0 1 4 16,0 0 3-16,3 7-5 0,-4 0 1 16,6-2-1-16,-4-7-24 0,1 1-14 0,-1 1-18 0,4-1-18 15,-4 1-26-15,-1-8-16 0,3 1-16 0,-1-3-22 16,2-1-20-16,2-1-21 0,3-8-13 0,-15 4-229 0,27-10-477 15,-15 3 210-15</inkml:trace>
          <inkml:trace contextRef="#ctx0" brushRef="#br0" timeOffset="105318.76">1008 9575 161 0,'0'-10'247'0,"1"0"-5"0,-1 10 4 0,-1-18-11 15,1 18-4-15,-3-15-11 0,3 15-17 0,-3-12-15 16,3 12-13-16,-8-11-15 0,8 11-20 0,-6-7-12 15,6 7-13-15,0 0-13 0,-16-1-5 0,16 1-15 0,0 0-6 16,-16 8-7-16,16-8-10 0,-14 11-4 16,8-5-4-16,-1 4-9 0,1 0-2 0,1-2-6 15,2 3-3-15,3-11-3 0,-3 20-5 0,2-8 3 0,1-1-7 16,1 2 3-16,4-2-8 0,1 3-4 0,-5-4 4 16,11 1-4-16,2-2 3 0,-1 2-5 15,1 0-1-15,8 4 2 0,-3 1-1 0,7-7 2 0,-3 2-3 16,-6 0 0-16,4 3-5 0,-3-3 3 0,3 2-1 15,-7-2 1-15,3 0-5 0,-5 1 0 0,1-2 1 16,-4-2 2-16,-1 1 7 0,-2 0 11 0,0-2 14 16,-5 2-3-16,-1-9 8 0,-7 16 6 0,1-6-4 15,-6-3-9-15,-2 3 5 0,-1 1-4 0,-6-2-2 16,8-2-2-16,-2 1-8 0,2-4 1 0,-5 2-14 16,6-6-11-16,0 4-17 0,12-4-25 0,-21-3-22 15,21 3-29-15,-16-1-26 0,16 1-39 0,-9-6-33 16,9 6-22-16,4-19-27 0,-4 19-254 0,11-24-537 15,-4 9 238-15</inkml:trace>
          <inkml:trace contextRef="#ctx0" brushRef="#br0" timeOffset="105700.81">1427 9479 5 0,'-6'-7'267'0,"6"7"-25"0,-10-11-22 16,10 11-28-16,-8-7-21 0,8 7-22 0,0 0-24 15,0 0-26-15,0 0-32 0,0 0-23 0,0 0-29 16,0 0-40-16,0 0-21 0,22 27-32 15,-14-20-164-15,-1 3-261 0,7-3 116 0</inkml:trace>
          <inkml:trace contextRef="#ctx0" brushRef="#br0" timeOffset="105541.15">1397 9684 266 0,'11'-2'277'0,"-11"2"-12"0,0 0-13 0,0 0-17 15,13-5-16-15,-13 5-17 0,0 0 1 0,0 0-11 16,9 11-9-16,-9-11-14 0,9 13-6 0,-6-6-15 15,3 4-5-15,0-4-10 0,-3 3-5 0,3-3-13 16,1 4-16-16,-1-5-8 0,0 4-7 0,0-2-7 16,2 5-15-16,-3-5 3 0,1 0-8 0,0 2 1 15,0-2-39-15,0-1-19 0,-3 1-31 0,2 1-16 16,1-2-28-16,-6-7-28 0,7 13-30 0,-5-6-24 16,2 0-15-16,-4-7-22 0,0 0-37 0,0 0-230 15,0 0-498-15,0 0 220 0</inkml:trace>
          <inkml:trace contextRef="#ctx0" brushRef="#br0" timeOffset="106539.19">1785 9673 13 0,'6'6'220'0,"-6"-6"-6"15,10 8 1-15,-4-4-7 0,-6-4-11 0,8 11-6 0,-2-5-5 16,-2 1-12-16,-1 3-10 0,2-2-9 15,-5-8-13-15,6 17-5 0,-1-10-13 0,-3 3-14 16,2-1-12-16,-4-9-5 0,3 23-8 0,-1-15-8 0,2 2-7 16,1-4-10-16,-5-6-6 0,6 15-6 0,-3-8-3 15,1 0-6-15,-4-7-7 0,8 11-5 16,-8-11-9-16,9 2-7 0,-9-2-10 0,12 4-7 0,-12-4-1 16,15-4-9-16,-15 4-6 0,13-7-9 0,-7 0-9 15,0-3-5-15,0 1 3 0,0-3 0 0,0-5 2 16,-3 2 1-16,1 1 5 0,-1-1 1 0,2-1 3 15,-4 1 7-15,-1 1 6 0,3 3 5 0,-3 11 15 16,0-19 10-16,2 12 7 0,-2 7 2 0,0 0-2 16,0-14-2-16,0 14-9 0,0 0 4 0,0 0-2 15,0 0 0-15,0 0 4 0,0 0 4 0,0 0-1 16,21 19 4-16,-14-10 4 0,3 3 2 0,-1-1-1 16,3 0-1-16,0 3-2 0,-1 1-2 0,2-5-4 0,7 7 0 15,-4-10 0-15,-1 4-2 0,0-3-3 0,3-1 4 16,4 2-5-16,-3-4 2 0,7 1-3 0,-8-2-8 15,-2-4-7-15,3 0-10 0,1 0-3 0,-2-5-1 16,-3 4-4-16,0-4-5 0,-5 1 3 0,3-6 3 16,-4 4-1-16,5-3 6 0,-2-3-3 0,-5 1 6 15,4-1-2-15,-5-5-1 0,1 4 4 0,-1-1 6 16,1-2-4-16,-4 4 3 0,2 3 2 0,-2-1 3 16,-3 10 0-16,9-15 3 0,-6 7-1 0,-3 8 3 15,6-11-6-15,-6 11 8 0,7-5-6 0,-7 5 8 16,11-4-3-16,-11 4 2 0,0 0 9 0,19 4 4 15,-8-1 1-15,0 2 6 0,4 0-2 0,-3-3 1 16,3 3-2-16,3-1-2 0,2 2 2 0,6 1 1 16,3-6-3-16,-2 1-4 0,2-2-1 0,0 4 4 0,-1-4-5 15,2 0-1-15,-3 0-1 0,0-5 1 16,-8 4-1-16,0-3-5 0,-2 3 2 0,-1-2-2 0,-2-1 1 16,-5 1 0-16,-9 3-4 0,13-8 6 0,-13 8-8 15,6-8 0-15,-6 8-1 0,0 0-3 0,0 0 3 16,-18-18 3-16,18 18-4 0,-21-1-4 0,5 1 1 15,-4 3 1-15,-4 1-3 0,-4 4 4 0,1 2-1 16,0 1 1-16,2 2-5 0,3 0-2 0,-1 2-1 16,7 0 1-16,3-2-3 0,1 0-4 0,1 4-4 15,4-2 1-15,-1 0 0 0,7 2 3 0,-4 2-5 16,5-3 7-16,6 0-4 0,2-1 5 0,-1 2 2 16,5 3 4-16,1 2-7 0,4-2 2 0,1-1 4 15,6 2-1-15,3 3 2 0,1 3 5 0,-6-10-2 16,7 9 2-16,-3 1 0 0,6-2 8 0,-11-4-3 15,4 6 8-15,-9-7 3 0,2 5 2 0,-3-3 0 0,0-1 5 16,-4-1 7-16,-4 3 11 0,-1 0-7 0,-6-2 4 16,-2-3 2-16,-4 6-3 0,-1-11-9 0,-5 2 0 15,-1-1 1-15,-5 3-3 0,4-5-3 0,-7 5-15 16,2-4-27-16,-6 0-34 0,2-2-40 0,-2 1-41 16,0-1-49-16,2-5-46 0,-2 1-257 15,6-5-526-15,-2-2 233 0</inkml:trace>
        </inkml:traceGroup>
        <inkml:traceGroup>
          <inkml:annotationXML>
            <emma:emma xmlns:emma="http://www.w3.org/2003/04/emma" version="1.0">
              <emma:interpretation id="{E427CAB9-A2E5-4466-9FC9-B5CD92FDE959}" emma:medium="tactile" emma:mode="ink">
                <msink:context xmlns:msink="http://schemas.microsoft.com/ink/2010/main" type="inkWord" rotatedBoundingBox="5054,10360 7299,10307 7316,11017 5070,11069"/>
              </emma:interpretation>
            </emma:emma>
          </inkml:annotationXML>
          <inkml:trace contextRef="#ctx0" brushRef="#br0" timeOffset="107849.8">3862 9733 155 0,'-19'-7'296'0,"6"0"-18"0,-7-4-12 15,8 4-20-15,2-4-10 0,4 4-25 0,-2-5-21 16,2 1-17-16,6-3-18 0,-3 3-18 16,6-6-8-16,3 3-18 0,0-1-9 0,2 1-19 0,8-8 1 15,1 2-12-15,-1 0-6 0,3 2-9 0,13-6-4 16,-2 1-3-16,2 0-6 0,1 4-11 0,1-6 3 16,4 5-9-16,-1 0-1 0,-1 0-5 0,3 2 0 15,-4 1-6-15,1-4 3 0,-8 11-7 0,2-4 0 16,-1 6-1-16,-2-2-4 0,1 1 0 0,-4 2 1 15,1 2-2-15,-9 2-1 0,1 2-1 0,2 3-5 16,-2 3 2-16,-2 0 3 0,2 5-3 0,3 3-1 16,-4 5 0-16,4 2 2 0,-5 4 3 0,2 0 4 15,-5 10 4-15,3 0-2 0,0 4 5 0,-1-3-2 0,-4-8 1 16,2 7-5-16,-3-8 4 0,0 2-1 16,4-7 0-16,-2 4-5 0,-2-5 5 0,0-4-1 15,1 0 4-15,-2 1-4 0,4-4-1 0,-2 3 2 0,-1-3-12 16,4-2 13-16,-2-2-3 0,4-2 1 0,-6 2-5 15,1-3 2-15,3-4-5 0,4 0-3 0,-5-2-8 16,4 0-4-16,-16 0-5 0,24-7-6 0,-13 3-3 16,3-6-3-16,-3 3-9 0,1-4-1 0,-3 0-6 15,1-2 4-15,-4 0 0 0,2-2 2 0,-2-1 2 16,-2 2-1-16,2-1 3 0,-3 2 5 0,-3 2 4 16,4 2 4-16,-4 9 8 0,5-15 7 0,-5 15-3 15,3-8 4-15,-3 8-2 0,0 0 4 0,7-10 7 0,-7 10 6 16,0 0 5-16,12 0 6 0,-12 0 3 15,0 0 5-15,24 13 3 0,-15-8 1 0,5 1-3 0,-1 3 6 16,2-3-5-16,1 1 13 0,8 2-14 0,2-2 4 16,-6 1-3-16,12-5-8 0,-5 4 7 0,1-6 0 15,2 1-3-15,-2-4-1 0,5 1-3 0,-5-3 1 16,-2-2-5-16,0 2 0 0,1-3-6 0,-1 0 7 16,-1-4-6-16,-3 1-4 0,5 1-4 0,-10 0-4 15,2-5 2-15,-4 3-5 0,-2 0 0 0,1-1-3 16,-7 0-6-16,5-1 1 0,-9 3-2 0,2 2 1 15,-4-3-2-15,-1 11-1 0,-1-13 1 0,1 13 4 16,-8-9 1-16,8 9-2 0,-19-2 0 0,19 2 4 16,-29 5-3-16,13 2 4 0,3 3-3 0,-1-4 3 0,1 6 0 15,1-4 1-15,1 3-2 0,2 0 3 0,2-2 3 16,4 1 0-16,3-2 2 0,0-8-1 16,0 16 2-16,3-8-2 0,7-3 1 0,-2 0 0 0,7 1 2 15,4 1-3-15,1-5-1 0,3-1 4 16,3-2-1-16,2 1-12 0,2 0 3 0,0-2-14 15,-2-1-25-15,5 3-27 0,-2-2-42 0,-1 0-38 0,-3 0-44 16,-2 2-55-16,-5-4-208 0,-1 4-497 0,-6 2 221 16</inkml:trace>
          <inkml:trace contextRef="#ctx0" brushRef="#br0" timeOffset="107058.01">4347 9370 115 0,'5'-11'252'15,"-5"11"-8"-15,2-11-2 0,-2 11-6 0,0 0-16 16,3-13-14-16,-3 13-20 0,0 0-18 0,8-5-16 0,-8 5-11 15,0 0 0-15,0 0-3 0,19 19-1 0,-10-7-4 16,-4 3-6-16,4 3-1 0,1 5-3 0,-1-3-9 16,-1 4-11-16,3 0-10 0,-2 4-5 0,-3-4-3 15,6 3-14-15,-6-2-1 0,3 3-17 0,-3-3-1 16,2 3-15-16,-2-3-10 0,-5-1-20 0,4 2-19 16,-1-1-29-16,-4-3-31 0,3 0-28 0,-6-4-37 15,0 1-36-15,2-5-29 0,-4 1-50 0,2-1-231 16,-1-8-524-16,-4 1 232 0</inkml:trace>
        </inkml:traceGroup>
        <inkml:traceGroup>
          <inkml:annotationXML>
            <emma:emma xmlns:emma="http://www.w3.org/2003/04/emma" version="1.0">
              <emma:interpretation id="{529C943D-E49E-47E6-8F28-AE454AAF5414}" emma:medium="tactile" emma:mode="ink">
                <msink:context xmlns:msink="http://schemas.microsoft.com/ink/2010/main" type="inkWord" rotatedBoundingBox="8313,10266 11862,10182 11901,11847 8352,11931"/>
              </emma:interpretation>
            </emma:emma>
          </inkml:annotationXML>
          <inkml:trace contextRef="#ctx0" brushRef="#br0" timeOffset="108449.77">7026 9487 109 0,'-3'-9'293'0,"3"9"-25"0,0 0-22 0,0 0-28 0,0 0-18 15,0 0-11-15,0 0-18 0,0 0-6 0,0 0-8 16,0 0-13-16,25 20-9 0,-19-15-11 16,1 1-2-16,2-2-10 0,5 4-10 0,-5-6-5 0,10 2-3 15,-6-2-9-15,7-1-10 0,-4-2-4 16,1 1-7-16,2-2-6 0,-3-3-6 0,4 3-5 0,5-7-6 15,-8 4 0-15,-4-2-8 0,0-1 1 16,-1-4 0-16,2 1-6 0,-4 0 0 0,-4-3-7 0,-3 1-3 16,3 1-3-16,-6-1 4 0,0-2-6 0,-3-2-4 15,-3 4 2-15,-4-2-5 0,1 4-5 0,-5 1 3 16,-5-3-6-16,-3 2-2 0,2 6-2 0,1 3-6 0,-5 2-7 16,2 0-7-16,-1 4-14 0,1 5-11 15,-3-1-21-15,8 2-21 0,1 0-19 0,8 4-17 16,-4-1-15-16,8 1-27 0,1 2-13 0,3-2-39 0,0 0-188 15,4-1-446-15,-1-2 197 0</inkml:trace>
          <inkml:trace contextRef="#ctx0" brushRef="#br0" timeOffset="108792.96">7340 9615 3 0,'0'0'269'15,"0"0"-5"-15,0 0-12 0,6 7-16 0,-6-7-17 16,0 0-19-16,0 0-12 0,11 7-9 0,-11-7-11 15,6 11-12-15,-6-11-12 0,12 9-12 0,-5-1-7 16,2 2-13-16,4 0-4 0,-4 1-10 0,5 2-10 16,-1 0-5-16,-2 1-5 0,4 4-8 0,4 0-10 15,-6 3-2-15,4 0-6 0,-1 1-2 0,-2 1 3 0,-3 1-1 16,3-1-2-16,-5-1-5 0,1 4-3 0,-1 1-4 16,-1-6-2-16,-2 2-4 0,0 1 6 0,-5 1-9 15,2-9 5-15,-3 1-7 0,-3 1-4 16,2-1 2-16,-8-3-2 0,3 3-3 0,-8-4 0 0,-2 0-5 15,2-2 0-15,0-1-1 0,-6 2 5 0,1-8 4 16,-5 0-9-16,-1-1 5 0,5-5-3 0,-7 1 3 16,-1-6 0-16,1-1-1 0,2 0-4 0,-1-1 1 15,3-6 4-15,0 1-3 0,4-3-7 0,2-7-21 0,3 3-24 16,0-3-24-16,7-5-35 0,1 3-39 16,6-10-36-16,0 1-48 0,10-4-41 0,5 2-285 0,-2-2-588 15,7 4 260-15</inkml:trace>
          <inkml:trace contextRef="#ctx0" brushRef="#br0" timeOffset="110533.99">7735 9498 166 0,'0'0'300'0,"6"-13"-9"16,-6 13-12-16,9-7-17 0,-9 7-28 0,8-10-20 15,-8 10-23-15,9-1-19 0,-9 1-16 0,13 0-16 16,-13 0-13-16,20 7-11 0,-10-1-13 0,3 2-8 15,-1 2-5-15,2 2-5 0,-1-1-11 0,-4 4-3 16,2 0-5-16,-2-1-5 0,1 0-1 0,-1 3-10 0,0-3 1 16,-2 1-6-16,-4-2-10 0,6-2 3 0,-4 4-6 15,-5-6-6-15,6 0 8 0,-6 0-10 16,0-9 3-16,6 13-3 0,-6-13-2 0,3 11 0 0,-3-11 1 16,0 0-5-16,0 0-2 0,0 0 1 0,0 0-10 15,0 0-3-15,0 0-7 0,0 0-11 0,0 0-6 16,0 0 0-16,-6-45-2 0,9 24-11 0,-2 7-9 15,5-6 5-15,-3-2-4 0,3 1 3 0,-1 4 10 16,1-4-4-16,0 7 3 0,1-3 5 0,-1 5 0 16,0 0 4-16,-2 4 2 0,2-2 0 0,-6 10 3 15,14-12 0-15,-5 6 2 0,-9 6-2 0,10-4 4 16,2 2-2-16,-12 2 6 0,16-1-1 0,-16 1 0 16,17 3 1-16,-8-1-3 0,7 0 4 0,-2 2 5 0,2-3-6 15,0 1 12-15,4 2-2 0,5-8 2 16,1 4-3-16,-3-1-1 0,3 0-1 0,4-4 0 15,-5 3 0-15,5-2 3 0,-2-3 0 0,-1 0 0 0,-2 1-1 16,2-4 2-16,-4 2-2 0,-4 1-3 16,-1 2 2-16,-5-5 4 0,1 4-5 0,-1-2 2 15,-2-2-1-15,-6 5 2 0,1-2 0 0,0 0 0 0,-6 7 2 16,5-15-4-16,-5 15 5 0,0-9-5 0,0 9 0 16,0 0-4-16,-22-7 2 0,8 7 3 0,14 0-4 15,-30 8 1-15,11-2 0 0,0-2 2 0,-5 9 0 16,1-2 2-16,-2 3-2 0,6-3-1 0,2 0 3 15,-2 3-3-15,8-2-4 0,-1 3 3 0,3-1-1 16,2 0 1-16,4-1 1 0,3 2 2 0,-3-2 1 16,3-13 1-16,10 25-4 0,-1-14 2 0,-3-1-2 15,8 0 6-15,5-2-3 0,7-1 1 0,0-1 0 0,-3-5 0 16,8-1 1-16,-1 3-1 0,0-7 0 16,11 3 0-16,-2-6-5 0,-7 0 5 0,8-2 0 0,-1 1-1 15,-1-2-3-15,1 0 4 0,-12-1-3 0,12-3 3 16,-14 3-4-16,0 3 2 0,-1-3-2 0,-1-1 2 15,-4 2-3-15,-1 0 2 0,-2 0-1 0,-2-1 1 16,-4 0-1-16,1 1 2 0,-5 0-9 0,-3-1-1 16,-3-3-1-16,0 0-5 0,0 14-1 0,-11-19-1 15,-1 10-3-15,-1 2 3 0,-1 3-1 0,-5-2 2 16,-3 6-1-16,-4 0 6 0,-1 6-4 0,2-1 3 16,1 4-3-16,2 2 5 0,1 2-1 0,5-2-2 15,2 1 3-15,-2 4 0 0,8 0-1 0,-4-2 3 16,8 2-4-16,1 1 3 0,3 0 2 0,3-1 5 15,1-1-1-15,5 1 0 0,2-3 0 0,8 7 0 16,4-5 0-16,0-2 4 0,3-2-3 0,2-2 0 16,2-2 1-16,9-4 0 0,4 7-3 0,-15-10-6 0,5 0-5 15,7-2-8-15,-8-2-20 0,-4-1-15 0,3-2 4 16,-4 0 4-16,-3 0 2 0,1-3 2 0,-2 0 2 16,-1-2 1-16,-2 2 7 0,-1-7 3 0,0 2 3 15,-2-3-3-15,-1-1 7 0,1-3 6 0,-3-2-5 16,0-1-3-16,-1-13 11 0,-1 4 4 0,0-2-2 15,0 3 6-15,3-1 0 0,-2 0-1 0,-2 11 1 16,-2 2 0-16,-2 6 1 0,-1 0 8 0,2 3 10 16,-2 0 6-16,-3 5 0 0,-3 7-2 0,4-12 3 15,-4 12 1-15,11-5 1 0,-11 5 9 0,0 0 0 16,0 0 7-16,14 14 6 0,-8 1 3 0,0-2-2 16,0 1 7-16,2 8 0 0,-2 1 5 0,3 2-2 15,-5 3 2-15,5-4-2 0,-3 3-3 0,3-2-3 0,3 3-1 16,-5-3-4-16,5-1 0 0,0 1-3 15,0-2 1-15,-1-4-8 0,2 2 1 0,-1-8-5 0,0 0-2 16,-3 2-3-16,1-5-2 0,4 1-4 0,-5-1-1 16,1-3 1-16,-4 0-3 0,2-3 0 0,-2 3-2 15,-6-7 7-15,6 7-9 0,-6-7 4 0,7 7-6 16,-7-7-2-16,0 0-12 0,0 0 0 0,0 0-1 16,0 0-6-16,0 0-5 0,0 0-4 0,0 0-2 15,-24-23 4-15,9 21 3 0,5-4 1 0,-7 1 1 16,4-1 4-16,-3 4 2 0,2-3 4 0,1 2 10 15,-2 1 0-15,15 2 7 0,-27 0-3 0,13 0-1 16,4 5 2-16,10-5 5 0,-18 5-4 0,9-3 5 16,2 4-2-16,7-6 5 0,-15 13 3 0,13-3-5 0,2-10 5 15,-3 15-1-15,2-7 3 0,1-8-8 16,1 19 3-16,4-9-2 0,1-3 0 0,1 3 2 0,-1-3-4 16,3 1-4-16,3-2 1 0,2 0-2 0,0-1 1 15,-2-2 3-15,8 0-7 0,-4-2-5 0,1-1-8 16,-3 0 0-16,6-3-8 0,-5-2-2 0,3-1-7 15,-3 2 5-15,2-2-4 0,-2-2-4 0,2-2 3 16,-2 1 2-16,-2-2-1 0,5 0 3 0,-8 0 3 16,10-5-3-16,-7 3-4 0,4-7-2 0,-8 9 3 15,4-6 7-15,-2 5-4 0,-3 0 5 0,1 0 3 16,0 3-1-16,-6 4-2 0,2-3 6 0,-5 8-3 0,10-9-1 16,-10 9-1-16,0 0 4 0,9-6 0 15,-9 6 7-15,0 0 2 0,0 0 3 0,15 10 8 16,-15-10-5-16,8 7 5 0,-2 0-1 0,-6-7 4 15,7 11 0-15,-1-4 4 0,0-1-4 0,1 0 6 0,2 1-3 16,-9-7 2-16,17 8-2 0,-8-5 3 0,1-2-6 16,-1 3 4-16,3-2 0 0,-12-2-6 0,21-2-2 15,-9 1 2-15,0-2-3 0,1 0 0 0,1-2-1 16,-5-1-1-16,2 0 1 0,1-1-1 0,-1-4-1 16,2 4-5-16,-2-4 1 0,1-2-11 0,-2 2 1 15,-2-1-3-15,0 0-10 0,1-2-4 0,-1 3 4 16,-4 4 0-16,2-3 4 0,0 2-2 0,-6 8 2 15,3-10 3-15,-3 10 0 0,8-9-1 0,-8 9 1 16,0 0-3-16,0 0 6 0,0 0 0 0,0 0-1 16,10 22 2-16,-8-11 4 0,2 3 4 0,-1 4 12 15,-1 6 3-15,2-2 2 0,2 6-3 0,-3-1 2 0,7 10 3 16,-1 3 2-16,0-2 0 0,2 3-2 0,-4-1 0 16,5 5 1-16,0 3-1 0,-3-1-3 15,-3 5-3-15,0-1 3 0,-5-3 0 0,-1 3-2 0,3 0 3 16,-8-3-7-16,-3 5 0 0,-4-4 3 0,-7-2-2 15,-2-3 0-15,-6 2-1 0,-4-4-2 0,2-4-2 16,-5-4 2-16,-2 2-3 0,-4-7 1 0,-3-2-3 16,-2-3-5-16,0 0 0 0,4-4 1 0,2-1-5 15,3-1-6-15,6-8-9 0,3 0-19 0,5-4-19 16,2-1-25-16,4 1-37 0,0-5-36 0,2-2-38 16,2-2-53-16,-1-5-215 0,5 2-503 0,2-3 222 15</inkml:trace>
        </inkml:traceGroup>
        <inkml:traceGroup>
          <inkml:annotationXML>
            <emma:emma xmlns:emma="http://www.w3.org/2003/04/emma" version="1.0">
              <emma:interpretation id="{DA156E5F-4B0A-4FC6-A671-758B3707DB2E}" emma:medium="tactile" emma:mode="ink">
                <msink:context xmlns:msink="http://schemas.microsoft.com/ink/2010/main" type="inkWord" rotatedBoundingBox="12693,10103 17972,9979 18002,11262 12723,11386"/>
              </emma:interpretation>
            </emma:emma>
          </inkml:annotationXML>
          <inkml:trace contextRef="#ctx0" brushRef="#br0" timeOffset="111576.72">11421 9419 194 0,'0'0'287'0,"0"0"-20"15,0 0-20-15,0 0-20 0,0 0-19 0,0 0-15 16,0 0-20-16,-15 24-14 0,15-24-14 0,0 0-13 16,9 18-9-16,0-11-13 0,-2 0-10 0,2-3-6 15,6 2-11-15,3-3-6 0,0 1-8 0,1-1-6 16,2-3-6-16,-2-4-7 0,5-2 0 0,2 1-5 16,-3-3-3-16,1 1-13 0,-6-1 2 0,0-1-3 15,-4 0-5-15,-4 0-2 0,0-3 1 0,-1 1-4 16,0-2-5-16,-4 0-3 0,-1 2-2 0,-2-6-6 15,-4 5-5-15,-2-3 1 0,2 3 2 0,-5-2-3 16,1 2 0-16,-3 0 2 0,-3 4 0 0,5 2-1 16,-7-1 1-16,1 3-2 0,-1-1 3 0,-2 5-1 15,-1 3 4-15,0 3 2 0,-3-3 2 0,4 4 2 0,-2 4 8 16,-3 1 0-16,2 3 6 0,4-1-4 0,-2 3-3 16,1-1 2-16,5 0 3 0,3 5 0 0,2-3-6 15,0-4-1-15,4 4-2 0,2-1 1 0,0-4 1 16,3 1-1-16,0 1-1 0,5-5-2 0,-3 5 1 15,4-9-6-15,3 1 9 0,3 0-15 16,0-4-7-16,3 0-8 0,0-3-8 0,9-5-7 0,-8 3-3 16,5-5-8-16,0-3 2 0,-8 3-3 0,8-7 0 15,-3-1-3-15,-6 3-2 0,0-2-1 0,1-4 3 16,-2 0 3-16,-1-2-1 0,-5-1 4 0,2-2 5 0,-4 6 3 16,-3 1 4-16,0 1 2 0,0 5 4 15,-2 0 8-15,2-1 6 0,-3 11-1 0,3-13 3 16,-3 13-2-16,5-7 2 0,-5 7 1 0,0 0 4 0,0 0 8 15,0 0 7-15,0 0-1 0,0 0 4 0,6 26-3 16,-5-14 0-16,1 1-3 0,4 0 1 0,-2 2-1 16,-1-3-2-16,3 3 2 0,0 1-1 0,2-3-1 15,2-2 1-15,1 3-2 0,-2-3-3 0,1-1-11 16,2-3-10-16,1 0-19 0,-1 1-16 0,3-1-23 16,-3-4-15-16,3 0-13 0,-3-3-22 0,3 0-17 15,1-3-9-15,-1 0 0 0,-3-1-17 0,-1-3-8 16,-1 2-123-16,2-1-322 0,-2-1 142 0</inkml:trace>
          <inkml:trace contextRef="#ctx0" brushRef="#br0" timeOffset="112068.71">12116 9415 951 0,'6'-9'-17'0,"1"0"24"16,-1 3 23-16,1-1 17 0,-7 7 21 0,8-13 11 16,-8 13 9-16,7-8-4 0,-7 8-2 0,0 0 5 15,11-3 7-15,-11 3 6 0,0 0 6 0,0 0 3 0,0 0 0 16,15 17-6-16,-11-8-2 0,2 4-7 0,-1 0 8 16,4 1-6-16,0 9 3 0,1 0-9 15,-1 3 0-15,3-1-3 0,1 10-6 0,1-2-5 0,-5 1-6 16,7 4-7-16,-2 0-7 0,0 4-5 0,-2 0-1 15,2-2-2-15,-4 0-11 0,4 1-2 0,-4-3 0 16,4-3-7-16,-7-6 2 0,3-4-8 0,-5-2 0 16,4 0-9-16,-5-5-4 0,2-3-2 0,-1 0-16 15,-4-6 1-15,1 6-13 0,1-8-4 16,-3-7-1-16,1 13-10 0,-1-13-8 0,0 0-14 0,0 0-6 16,0 0-3-16,0 0 3 0,0 0 0 0,0 0 5 15,0 0 0-15,0 0 3 0,-21-37-2 0,15 20 3 16,0-8 0-16,0 1-4 0,-3 0 9 0,-1-12-2 0,1-5-3 15,-4 3 7-15,5-4 0 0,-2 0 6 16,1 0 3-16,-2-1 5 0,2-2 6 0,-1 2 7 16,3-1 9-16,-2-2 17 0,1 4 13 0,-2-2 12 0,2 4 12 15,2 2 16-15,0 11 7 0,0-1 9 0,3 2-3 16,3 2 2-16,0 4-2 0,2 2-3 16,-2 1-11-16,4 3-3 0,4 1-8 0,-1 2-1 0,7-2-9 15,1 5-3-15,1-2-2 0,3 2-4 16,-2 3-5-16,4 2 4 0,-2 3-10 0,3 1 3 0,-4 4-8 15,0 1 1-15,0 4-4 0,-2 2 5 0,-2 1-2 16,-2 4 2-16,0 2 0 0,-2 4 1 0,-1-9 5 16,-6 10-2-16,2-3 4 0,-7-4 7 0,-2 5-4 15,-4 2-1-15,-2-3-6 0,-1-2 2 0,-1-4-2 0,0 1-3 16,-1-3 3-16,-2-2-9 0,2 2-12 16,-1-2-14-16,-2-2-23 0,7 2-21 0,1-4-19 15,-2-1-32-15,3 1-15 0,7-7-29 0,-8 7-16 16,8-7-21-16,0 0-55 0,0 0-150 0,0 0-431 15,0 0 192-15</inkml:trace>
          <inkml:trace contextRef="#ctx0" brushRef="#br0" timeOffset="112602.88">12806 9479 252 0,'11'-1'281'0,"-11"1"1"0,15-7-9 0,-8 3-9 0,-7 4-17 15,12-2-24-15,-12 2-19 0,0 0-19 0,16 2-12 16,-16-2-14-16,14 8-7 0,-5-2-5 0,-2 4-7 15,2 2-14-15,-1 1-4 0,2 5-5 0,-1 6-5 16,1 0-15-16,-1 1-4 0,3 14-6 0,0-3-12 16,-3 4-8-16,-1-3-1 0,2 2-2 0,-4 1-19 15,1 2 7-15,2-5-8 0,2-1-4 0,-2 1 3 16,1-10-17-16,-5-1 7 0,5-1 0 0,-2-1-7 16,-1-2-3-16,-2-7-8 0,0 0-3 0,3-4-23 15,-5-1-9-15,1-3-19 0,1 3-6 0,-5-10-6 0,4 11 0 16,-4-11-5-16,3 8-6 0,-3-8-11 15,0 0-11-15,0 0 1 0,0 0-5 0,0 0-3 16,-18-25-10-16,11 14-4 0,0-2-10 0,-4-5 7 0,1-4-5 16,-4 0-3-16,-2-12-3 0,1 2 8 0,0-4 9 15,-1-4 1-15,4-2 18 0,-3 1 1 0,1 3 16 16,2-1 11-16,2-3 19 0,0 8 21 0,2-6 25 16,2 4 18-16,0 9 10 0,5-7 12 0,-1 6 5 15,-1 3 9-15,6 1-4 0,0 1 6 0,2 2 1 16,-4 3 5-16,5 1-12 0,2 3-5 0,3 1-2 15,-5-2-2-15,3 4-7 0,5-2 2 0,-2 4-8 16,0 0 1-16,1 2-10 0,0 3-2 16,-1-1 2-16,3 3-7 0,0 2-3 0,2-3 0 0,-2 7 0 0,-1-1-1 15,-2 4-2-15,-3 0 0 0,3 2-1 0,-1 0-2 16,-2 4 2-16,-3-2 4 0,1 3-4 16,-2 0 6-16,-4 0 0 0,-1 3-1 0,-1-3 0 0,-2 4-2 15,0-1-1-15,-5 0-1 0,2-3-3 0,-4 3-5 16,2-3-17-16,1-3-23 0,-1 3-25 0,1-2-23 15,2-2-29-15,-1 0-19 0,6-10-23 0,-5 13-32 16,5-13-9-16,0 0-47 0,0 0-158 0,0 0-430 16,13 5 191-16</inkml:trace>
          <inkml:trace contextRef="#ctx0" brushRef="#br0" timeOffset="112903.97">13385 9450 263 0,'0'0'270'0,"12"-7"-18"0,-12 7-22 15,10-2-20-15,-10 2-14 0,0 0-15 0,0 0-18 16,23 7-14-16,-23-7-14 0,7 9-7 0,-1 1-5 0,0-2-16 16,0 2-8-16,0 0-7 0,0-2-11 15,1 5-6-15,-4-2-5 0,0-1-8 0,2 0-9 16,1 1-2-16,-3-4-3 0,-2 4-9 0,4-3 1 0,-5-8-7 16,3 10 0-16,-3-10-9 0,0 0 1 0,4 12-3 15,-4-12-2-15,0 0-6 0,0 0-1 0,0 0-3 16,0 0-1-16,0 0-2 0,0 0-5 0,0 0 1 15,-6-38-4-15,8 23-7 0,2-1-9 0,2 0-6 16,2-2 3-16,0-4-7 0,4 2-5 0,-3 6-5 16,3-3-4-16,0 4-8 0,0 1-8 0,-1-1-9 15,2 5-10-15,-1-1-14 0,0 5-7 0,-5 1-14 16,5 1-19-16,-12 2-14 0,20 0-17 0,-20 0-17 16,16 5-151-16,-5 0-354 0,-3 5 157 0</inkml:trace>
          <inkml:trace contextRef="#ctx0" brushRef="#br0" timeOffset="119927.22">13947 9565 115 0,'0'0'273'0,"0"0"-18"16,0 0-23-16,0 0-23 0,0 0-23 0,0 0-16 15,0 0-17-15,0 0-8 0,0 0-11 0,0 0-14 0,0 0-12 16,0 0-6-16,0 0-7 0,6 35-8 0,-6-35-1 16,7 11-11-16,-1-5 1 0,-6-6-4 0,8 12-5 15,-4-6-3-15,-4-6-2 0,14 6 0 0,-5-1 5 16,-9-5-5-16,24 0-4 0,-11-5-5 16,3 0-2-16,4 0-6 0,4-4-1 0,-2-2-4 0,-1 0-7 15,3-2-7-15,-9 4 1 0,1-4 1 0,-2 1-12 16,-4 0 8-16,2-3-7 0,-3 0 0 0,0 2-1 15,-2 0 4-15,-4 0-3 0,2-2-3 0,-7 6-1 16,2 9-3-16,-6-19 3 0,2 9-4 0,-4 5-2 16,8 5-4-16,-13-13-1 0,1 9 3 0,-1 1 5 15,-2 3-6-15,0 3 1 0,-3 2-3 0,3-1-1 16,-1 4-9-16,2-3-12 0,-1 5-18 0,2 2-24 0,4 1-27 16,-6-2-28-16,4 3-18 0,1 2-29 0,1-5-35 15,3 3-63-15,0-7-174 0,3 3-472 16,-1-3 209-16</inkml:trace>
          <inkml:trace contextRef="#ctx0" brushRef="#br0" timeOffset="113742.96">14472 9448 100 0,'0'0'212'0,"0"0"-26"0,0 0-12 0,0 0-10 15,0 0-12-15,-9 20-6 0,9-20-8 0,0 0-11 16,6 17 0-16,-6-17-8 0,9 10-15 0,-9-10 2 16,12 7-3-16,0-6-10 0,-2 1-7 0,4 2-5 15,4-4-10-15,0 0-5 0,-8-3-6 0,12 0-9 16,1-1-2-16,2-4-6 0,-6 2-4 0,4 0-4 0,2-2-1 16,-4-2-7-16,-2 3-3 0,-5-4 0 15,1 1-2-15,1-1-4 0,-2-3 3 0,-4 3-2 16,0-2-2-16,-2-1 2 0,-2-1-2 0,-5 1 1 0,-1 1-1 15,3-1-1-15,-3 14 3 0,-9-19 1 0,-1 10 4 16,1 2-5-16,-6 0 9 0,2 3-5 0,-4 4 2 16,-2 0 1-16,0 1 1 0,-7 6-5 0,7-1 4 15,-4 1-6-15,4 3 4 0,6-2-1 0,-1 2 5 16,1-1-2-16,2 2-5 0,5-3 0 0,-3 2 3 16,5 3-3-16,-2-4 2 0,4 1-4 0,2-10-6 15,2 20 3-15,4-10 0 0,-2-4-1 0,4 1 2 16,-1 2-8-16,7-1-12 0,-2-5-11 0,1 1-9 15,2 2-18-15,-2-5-14 0,-1-1-14 0,6 0-9 0,-3-1-8 16,0-2-3-16,3 0-2 0,-5-1 2 16,2 1 4-16,2-5 9 0,-8 2 5 0,0 2 8 15,3-6 9-15,-2 6 4 0,-4-4-2 0,1 2 28 0,-7 6 18 16,9-9 17-16,-9 9 15 0,11-8 8 16,-11 8 3-16,4-8-1 0,-4 8-6 0,0 0 3 0,0 0 6 15,0 0 0-15,0 0 0 0,0 0-2 0,0 0-6 16,12 16 1-16,-12-16-4 0,0 14-3 0,0-14-2 15,5 16-2-15,-4-8-2 0,5 1 0 0,0-1-9 16,0-1-16-16,2 2-27 0,3 3-31 0,-3-6-29 16,2 5-46-16,4-4-46 0,1 0-224 0,0-3-442 15,-2 2 196-15</inkml:trace>
          <inkml:trace contextRef="#ctx0" brushRef="#br0" timeOffset="116114.03">15401 9279 12 0,'0'0'252'0,"-16"-7"-11"16,16 7-14-16,0 0-10 0,-20 3-7 0,20-3-12 0,-21 5-12 15,8-3-7-15,0 5-9 0,-4 1-10 0,7-1-13 16,-4 2-9-16,2-1-13 0,-1 1-4 16,1 2-10-16,0-2-10 0,5 2-5 0,-2-1-11 0,0-1-11 15,6 2-5-15,-3-3-4 0,4 0-5 16,-2 3-4-16,4-11-3 0,0 19-1 0,1-8-7 16,-1-11-1-16,6 19-1 0,0-11-5 0,2 4 3 0,1-4-8 15,0 2-3-15,0-4-1 0,4 3-1 0,0-3 0 16,4-3-7-16,-1 1-4 0,2 0 6 0,0-1-2 15,1-3-6-15,-1-3 3 0,8 2-1 0,-7-2-3 16,0-1-7-16,8-4 4 0,-1-2 1 0,-5-2 1 16,2-2-4-16,-2 1-1 0,3-5-5 0,0 0 5 15,-3 0-2-15,0-3-1 0,3-10-1 0,-9 10-4 0,5-11-4 16,-2-1-2-16,-3-6 1 0,-4 12-9 16,-1-6-2-16,2-1 5 0,-4 6-4 0,-3-7-1 15,0 0 3-15,-2 14 2 0,1-3-1 0,-2 2 6 16,-2 0-5-16,0 2 4 0,0 6-1 0,-2-1 2 15,2 2 2-15,-1-1-1 0,1 14-1 0,-3-17 4 16,3 17-3-16,-3-13-3 0,3 13-5 0,0 0 6 0,0 0-1 16,0 0 4-16,0 0-1 0,0 0-6 0,0 0 7 15,0 0 2-15,-2 50-1 0,-1-34 5 0,3 9 6 16,-1 1-2-16,1 3 4 0,4 6 3 0,-4-5 8 16,5 6-1-16,-1 0 2 0,1 0 2 0,-2-7-3 15,-2-4-1-15,8 12 1 0,-4-13-9 0,-1 2 4 16,2-2-1-16,3-2-2 0,-6-6 1 0,2 2 0 15,-1-5 0-15,2-1-2 0,-1-1-1 0,-1-4 0 16,2 3-3-16,-2-3 4 0,-4-7 0 0,14 9 7 16,-7-7-10-16,2 0 0 0,-9-2 9 0,20 0-11 15,-20 0-2-15,24-10-8 0,-10 7 6 0,3-4 5 16,-1-3-5-16,-1 3-1 0,-1-4 0 0,5 4-2 16,-3-4 0-16,-2 4 5 0,2 0-8 0,1-3 1 0,-4 4 4 15,-3 3-6-15,2 1 2 0,0 2-1 0,0-3-1 16,-12 3-9-16,20 5 13 0,-7 0-2 15,2-1-2-15,-3 5 1 0,-2-1-13 0,2 3-29 0,-1-1-23 16,-2 4-36-16,-3-2-37 0,0 1-39 0,-5 5-45 16,-1-5-68-16,-6 0-221 0,-1 0-555 0,-2 2 246 15</inkml:trace>
          <inkml:trace contextRef="#ctx0" brushRef="#br0" timeOffset="121870.99">16615 9454 185 0,'0'0'237'0,"0"0"-12"0,0 0-5 16,0 0-14-16,0 0-15 0,0 0-7 0,0 0-14 16,0 0-8-16,0 0-13 0,0 0-5 0,0 0-11 15,0 0-8-15,0 0-7 0,0 0-6 0,0 0-10 16,0 0-6-16,0 0-9 0,0 0-6 0,0 0-6 16,0 0-3-16,0 0-9 0,0 0-7 0,0 0-3 15,0 0-3-15,0 0-6 0,0 0-7 0,0 0 1 16,0 0-5-16,0 0-10 0,0 0 0 0,0 0 0 15,0 0 2-15,0 0-8 0,0 0-1 0,0 0-4 16,0 0-1-16,0 0 0 0,0 0-2 0,0 0-1 16,0 0 0-16,0 0-1 0,0 0 4 0,-3 11-6 15,3-11 6-15,0 0-2 0,-4 14 4 0,4-14-6 0,0 0 1 16,3 12 3-16,-3-12 2 0,0 0-3 0,0 0 4 16,3 12-1-16,-3-12 2 0,0 0-3 0,10 6 8 15,-10-6-7-15,0 0 4 0,0 0-4 0,0 0 6 16,21-6-4-16,-21 6-3 0,9-7 2 0,-9 7-5 15,10-9 2-15,-10 9-1 0,9-9-1 0,-9 9-4 16,11-10-9-16,-11 10-19 0,3-8-25 0,-3 8-47 16,0 0-54-16,0 0-54 0,1-11-65 0,-1 11-261 15,0 0-572-15,0 0 254 0</inkml:trace>
        </inkml:traceGroup>
      </inkml:traceGroup>
    </inkml:traceGroup>
    <inkml:traceGroup>
      <inkml:annotationXML>
        <emma:emma xmlns:emma="http://www.w3.org/2003/04/emma" version="1.0">
          <emma:interpretation id="{934021AD-651E-4EAE-9182-891295C7F477}" emma:medium="tactile" emma:mode="ink">
            <msink:context xmlns:msink="http://schemas.microsoft.com/ink/2010/main" type="paragraph" rotatedBoundingBox="1561,12252 30133,11761 30186,14857 1614,1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9EC5F-0CA5-4C63-8FDA-D855CAE089F9}" emma:medium="tactile" emma:mode="ink">
              <msink:context xmlns:msink="http://schemas.microsoft.com/ink/2010/main" type="inkBullet" rotatedBoundingBox="1568,12617 2108,12607 2120,13289 1579,13299"/>
            </emma:interpretation>
          </emma:emma>
        </inkml:annotationXML>
        <inkml:trace contextRef="#ctx0" brushRef="#br0" timeOffset="134149.94">276 11876 199 0,'0'0'227'0,"0"0"-16"16,0 0-15-16,0 0-18 0,0 0-7 0,0 0-9 15,9-43-12-15,-9 43-13 0,1-11-6 0,2 1-10 16,-3 10-3-16,6-16-10 0,-2 7-5 0,-1 0-10 16,3-1-5-16,-1-1-4 0,1 0-7 0,0-1-9 15,-3 0 0-15,3-2-11 0,0 3-2 0,-2-2-5 16,1 1-5-16,1 0-5 0,-2-3-3 0,2 1-5 15,-3 2-1-15,1-1-6 0,-2 0-1 0,-1 0 1 16,4-2-4-16,-4 4-2 0,4-3 0 0,-4 5-5 16,1 0 0-16,-2 9-1 0,4-17 0 0,-4 17 2 15,2-16 0-15,-2 16-2 0,3-9-2 0,-3 9 2 16,0 0-2-16,1-11-4 0,-1 11 3 0,0 0-5 16,0 0 1-16,0 0-4 0,0 0-1 0,0 0-1 15,0 0 1-15,0 0-2 0,0 0 1 0,0 0-1 0,0 0 2 16,12 30-1-16,-9-17 5 0,0 1 1 0,-1 1 4 15,4 2 2-15,-3 1 3 0,1 5 1 0,-2 2 5 16,2-5 7-16,-2 6 3 0,-1-2 0 0,2 1 0 16,-1 2 1-16,-1-3 1 0,-1 2-1 0,0-1 3 15,0-1-1-15,2-2 4 0,-4-3-5 0,4-1 3 16,-4 4-6-16,1-6 2 0,2 1-5 0,-2-3 0 16,2 3-3-16,-2-5-1 0,1-1-3 0,0 2-2 15,0-13-2-15,0 20 2 0,0-10-5 0,0-10-1 16,0 14 1-16,0-14-3 0,0 0-4 0,0 16 3 15,0-16 0-15,0 0 5 0,1 8 8 0,-1-8-19 16,0 0 0-16,0 0 5 0,0 0-3 0,0 0-2 16,0 0-12-16,0 0-9 0,0 0-25 0,0 0-18 15,0 0-22-15,0 0-26 0,-6 16-27 0,6-16-33 0,-6 13-30 16,3-7-42-16,-3 2-47 0,-1-1-183 0,-1 0-509 16,8-7 226-16</inkml:trace>
        <inkml:trace contextRef="#ctx0" brushRef="#br0" timeOffset="134512.05">729 12019 275 0,'0'0'258'16,"0"0"-26"-16,0 0-23 0,0 0-19 0,7-5-25 15,-7 5-7-15,0 0-17 0,0 0-7 0,0 0-9 16,15 14-8-16,-15-14-4 0,8 9-10 0,-2-3-6 16,-6-6-4-16,9 7-8 0,-9-7-4 0,9 10-11 15,-3-7-1-15,-6-3-8 0,9 7-4 0,-9-7-4 16,7 5 1-16,-7-5-5 0,0 0 0 0,6 6 0 16,-6-6 3-16,0 0 2 0,0 0 5 0,0 0 5 15,0 0 1-15,0 0-3 0,0 0-3 0,0 0-3 16,0 0-4-16,9-18-10 0,-9 18 1 0,0 0-8 0,0 0 1 15,-5-19-6-15,5 19-6 0,0 0-2 0,-4-15-5 16,4 15-10-16,0 0-15 0,0 0-21 16,0 0-22-16,-7-7-30 0,7 7-23 0,0 0-23 0,0 0-20 15,0 0-32-15,0 0-38 0,0 0-63 0,-11 28-161 16,11-28-477-16,0 0 211 0</inkml:trace>
      </inkml:traceGroup>
      <inkml:traceGroup>
        <inkml:annotationXML>
          <emma:emma xmlns:emma="http://www.w3.org/2003/04/emma" version="1.0">
            <emma:interpretation id="{82F34A00-95D4-42B7-956E-B09EBBD29CC0}" emma:medium="tactile" emma:mode="ink">
              <msink:context xmlns:msink="http://schemas.microsoft.com/ink/2010/main" type="line" rotatedBoundingBox="3102,12225 30133,11761 30158,13261 3127,13725"/>
            </emma:interpretation>
          </emma:emma>
        </inkml:annotationXML>
        <inkml:traceGroup>
          <inkml:annotationXML>
            <emma:emma xmlns:emma="http://www.w3.org/2003/04/emma" version="1.0">
              <emma:interpretation id="{B1455633-F055-4A61-9A56-30500970FDB0}" emma:medium="tactile" emma:mode="ink">
                <msink:context xmlns:msink="http://schemas.microsoft.com/ink/2010/main" type="inkWord" rotatedBoundingBox="3107,12520 5264,12483 5277,13246 3120,13283"/>
              </emma:interpretation>
            </emma:emma>
          </inkml:annotationXML>
          <inkml:trace contextRef="#ctx0" brushRef="#br0" timeOffset="135348.12">2152 11403 186 0,'0'0'245'0,"-3"-9"-17"0,3 9-12 16,-11-15-17-16,5 12-11 0,-3-3-24 0,9 6-14 0,-16 0-13 15,1 0-15-15,-1 0-9 0,-2 2-7 16,0 5-16-16,-2 1-4 0,6 0-10 0,-9 4-5 16,-1 2-7-16,2-3-9 0,3 6-7 0,-5-3-1 0,4 3-6 15,4-2-3-15,2-1-6 0,4 2-3 0,1-1-3 16,3-1-5-16,0 0-1 0,5 0 2 15,1 3-7-15,1-2 3 0,4-1-4 0,1-1-4 0,3 1 4 16,2-4-2-16,3 0-7 0,1 1 6 0,3 0-3 16,1-2-2-16,2 3 1 0,4-4-1 0,-4 2 0 15,-1-3 2-15,2 0-3 0,2 3-1 0,-5-5 0 16,4 5-1-16,-5-5-3 0,-4 2 3 0,4 1 0 16,-3 0-2-16,0 1-1 0,5 1 2 0,-9-2 0 15,1 3-1-15,5 1 1 0,-7 0-2 0,1-1 1 16,1 4 0-16,-2 0 3 0,-2-3 1 0,-3 1-5 15,-2-2 3-15,-1 2 1 0,1-4 0 0,-6 6-2 16,-2-4 4-16,-3 3-2 0,-1-3-2 0,-3 0 7 0,0 2 2 16,-2-2 3-16,1-1 8 0,-2 0-5 15,-1-2 5-15,-2 0-1 0,0-2 1 0,4-3 1 16,-2 1 1-16,0-4 0 0,1-1-4 0,1-2-4 16,14 3 4-16,-24-4-2 0,17-1-5 0,-1-3-10 0,2 0-13 15,6 8-21-15,-7-14-15 0,7 4-16 16,0 10-12-16,4-20-11 0,2 13-18 0,-1 0-18 15,4 1-14-15,0 1-17 0,1 1-1 0,1 1-4 0,5-1 4 16,-1 1-25-16,0-1-134 0,1 3-336 0,1 1 150 16</inkml:trace>
          <inkml:trace contextRef="#ctx0" brushRef="#br0" timeOffset="135640.99">2365 12008 103 0,'16'5'134'16,"-5"-3"1"-16,-1 2-6 0,-1-2 2 0,3-1 2 0,-12-1 0 15,20 4-4-15,-12-2-3 0,3-1-1 16,-11-1-4-16,22 3-5 0,-10-3-2 0,3 1-9 15,-1-1-5-15,2-1-3 0,-3-2-10 0,4 2-8 0,-1-1-7 16,1-2-6-16,1 1-4 0,-1-4-5 16,-2 1-6-16,2 1 0 0,-1-1-4 0,-1-1 1 0,-2 1-2 15,-1-3 6-15,-3 6 0 0,-1-3 7 0,1-1 8 16,-9 7 0-16,10-11-8 0,-10 11 0 0,5-11-3 16,-5 11-2-16,-5-15-9 0,5 15-2 15,-9-10-5-15,9 10-2 0,-18-8-7 0,3 5-3 16,-2 0-1-16,2 0-2 0,-6 3-3 0,0 0-1 0,1 1-5 15,-6 4 2-15,0 2-6 0,2 0 4 0,7-2-5 16,0 3 1-16,4-1-7 0,-2 1-2 0,1 3-16 16,4-3-19-16,-1 3-13 0,7-2-19 0,-2-1-26 15,5 2-14-15,1-10-22 0,0 23-23 0,4-11-18 16,0-6-23-16,2 1-226 0,2-1-451 0,8-2 200 16</inkml:trace>
          <inkml:trace contextRef="#ctx0" brushRef="#br0" timeOffset="135978.92">2966 11891 159 0,'0'0'276'0,"6"-7"-19"0,-6 7-26 0,0 0-28 16,0 0-18-16,0 0-23 0,0 0-14 16,19 5-12-16,-19-5-13 0,11 7-13 0,-1-1-9 0,-2 1-7 15,-1-1-4-15,4-1-7 0,-4 3-7 0,1-1-4 16,5 0-2-16,-4 3-5 0,3-2-9 0,-5-1-3 15,1-1-5-15,1 3 0 0,-2-4-9 0,-1-1-2 16,-6-4-6-16,11 10 3 0,-11-10-7 0,6 7 5 16,-6-7 16-16,0 0 17 0,10 4 1 0,-10-4 6 15,0 0-10-15,0 0-1 0,0 0 0 0,0 0 3 16,0 0-5-16,-10-40-4 0,7 27-4 0,0-5-2 16,1-1-7-16,2 3 0 0,2-12-9 0,2 3-7 15,2-12-4-15,0 11-13 0,1-10-23 0,7 1-24 16,-1 2-13-16,2 2-18 0,-3 5-21 0,2 0-18 0,0 1-23 15,0 3-14-15,4 0-13 0,0 3-22 0,-3 3-7 16,-2 2-9-16,0 2-24 0,-1 0-171 16,-1 3-425-16,-1 0 188 0</inkml:trace>
          <inkml:trace contextRef="#ctx0" brushRef="#br0" timeOffset="136226.78">3419 11395 9 0,'5'-7'182'0,"-5"7"-6"0,0 0-6 0,0 0 6 15,0 0 3-15,0 0-1 0,0 0-7 0,0 0-13 16,0 0-17-16,0 0-12 0,0 0-12 0,0 0-8 15,0 0-2-15,0 0 1 0,16 16 3 0,-10-2 1 16,0 0 5-16,0 0-5 0,6 8-10 0,-4 2-3 0,1-1 1 16,2 6-3-16,1-4-10 0,0 1 2 15,3 8-7-15,-3-8-4 0,-1-1-8 0,2 1-3 16,2 0-5-16,-2-2-10 0,-2 0-5 0,1 2-2 0,-3 1-4 16,1-2-3-16,2-1-2 0,-2-2-6 15,1 2-4-15,-4-4-1 0,-1-2-16 0,0-4-19 16,0 1-16-16,0 2-19 0,-1-7-21 0,1 7-21 0,-2-6-18 15,-1 0-22-15,0-2-17 0,0-1-23 0,-3-8-16 16,5 16-25-16,-5-16-41 0,-8 11-156 0,8-11-438 16,0 0 193-16</inkml:trace>
          <inkml:trace contextRef="#ctx0" brushRef="#br0" timeOffset="136384.88">3548 11960 222 0,'-12'-5'262'0,"6"-4"-5"0,6 9-16 16,-5-11-16-16,5 11-17 0,3-17-21 0,-3 17-18 15,14-18-16-15,-4 9-14 0,5 0-15 0,1-1-12 16,10 0-11-16,-4 0-10 0,5 2-9 0,-2-2-9 16,4 2-9-16,1-2-22 0,-2 5-27 0,0 0-46 15,4 1-38-15,-4 1-52 0,5 0-64 0,-8 2-209 0,3 1-427 16,1-3 190-16</inkml:trace>
        </inkml:traceGroup>
        <inkml:traceGroup>
          <inkml:annotationXML>
            <emma:emma xmlns:emma="http://www.w3.org/2003/04/emma" version="1.0">
              <emma:interpretation id="{4FE48C4F-8751-4000-8C38-BE9BEEABF236}" emma:medium="tactile" emma:mode="ink">
                <msink:context xmlns:msink="http://schemas.microsoft.com/ink/2010/main" type="inkWord" rotatedBoundingBox="6215,12412 10724,12334 10739,13232 6231,13310"/>
              </emma:interpretation>
            </emma:emma>
          </inkml:annotationXML>
          <inkml:trace contextRef="#ctx0" brushRef="#br0" timeOffset="137812">4932 12149 131 0,'0'0'199'0,"0"0"-5"16,4 10-6-16,-4-10-6 0,0 0 0 0,9 5 0 16,-9-5-7-16,0 0-6 0,0 0-6 0,25-8-11 0,-25 8-14 15,14-8-15-15,-5 0-7 0,-3 0-11 0,7-2-11 16,-2-3-9-16,1-1-5 0,-2 0-9 16,0-3-4-16,2-3-9 0,2 1-9 0,-5 2 1 0,1-4-7 15,-2 0-5-15,1-3-1 0,-3 2-8 16,0 1 0-16,-3 4-2 0,4-7-6 0,-4 0-3 0,-3 6 4 15,0 5-7-15,1-5 2 0,-1 11-1 0,0 7 9 16,0-22-3-16,0 22 2 0,0-13-3 0,0 13 5 16,-1-15-4-16,1 15-4 0,0 0-5 0,0 0-2 15,0 0-1-15,0 0-2 0,0 0 0 0,0 0-1 16,0 0-2-16,0 0 2 0,0 0-2 0,0 0-1 16,0 0 3-16,0 0-4 0,0 0-3 0,-6 39 4 0,6-39 0 15,0 0-2-15,6 12-2 0,-6-12-5 16,0 0-11-16,3 12-7 0,-3-12-13 0,3 8-8 15,-3-8-13-15,0 0-6 0,0 0-13 0,1 12-9 0,-1-12-7 16,0 0-2-16,0 0-6 0,-1 12-4 0,1-12 4 16,-6 11-4-16,6-11 9 0,-6 7 10 0,6-7 10 15,-12 6 7-15,12-6 16 0,-7 6 14 0,7-6 17 16,-9 9 13-16,9-9 18 0,-5 5 5 0,5-5 4 16,0 0 5-16,-13 8 2 0,13-8 2 0,-9 3 0 15,9-3 2-15,0 0-1 0,-11 11 0 0,11-11 3 16,-3 7-1-16,3-7 1 0,-3 13 5 0,3-13-4 15,0 16 1-15,0-6 1 0,0-10-2 0,5 22 0 16,-2-13 0-16,1 2-1 0,1-5-2 0,-2 6-3 16,3 5 0-16,1-7-2 0,-1 1 4 0,2 0-9 15,-2-3 5-15,1 4-3 0,5 2-3 0,-6 0 0 16,3-4 2-16,1 0-4 0,-2-2 3 0,-2 1-5 16,1-5 4-16,-7-4-7 0,12 10 7 0,-4-5-1 15,-8-5-1-15,15 3 1 0,-15-3 4 0,10 0 0 16,-10 0-1-16,19-4-1 0,-19 4-6 0,17-13 5 15,-4 6-3-15,2-2-3 0,-4-3 1 0,0-2-3 0,3 0 0 16,-1-7-2-16,1 1 2 0,-5 4-4 0,1-4 2 16,-1 3-4-16,1-7 2 0,-4 6-4 15,0-6 3-15,-1 2-2 0,1-2-4 0,-6 3 2 0,0 3 0 16,0 1-2-16,0-1 0 0,-8 5 1 0,5-4 3 16,-3 3-3-16,0 3 2 0,1 4-4 0,-3-1 2 15,-1 3 0-15,2-1 0 0,-2-1 4 0,-2 3 1 16,11 4-2-16,-19-5 4 0,8 3-7 0,11 2 0 15,-25 3 0-15,12 3 4 0,-2 0-2 0,-2-1 2 16,4 4-6-16,0 2 3 0,-1 4-3 0,2-4-1 0,-1 3 4 16,-2 3 0-16,3 3 0 0,0 0-1 15,2-3-2-15,4 5 4 0,-3-3-3 0,1-3 0 16,2 0 0-16,3 0 0 0,0 1 1 0,0-3 1 0,6 4-4 16,0-1 4-16,-3 1-3 0,6-5 4 0,-1 5-3 15,4-5 4-15,-3-2-3 0,0-1-2 0,4-3 3 16,0 1 1-16,4-4-2 0,1 3-3 0,-2-4-3 15,7-1-3-15,-1-2 1 0,-6-2-2 0,10-1-6 16,-1-5 4-16,3 1-6 0,-5 0 2 0,2-2 1 16,-1-7 3-16,1 3-3 0,1-1 5 0,-4-3 1 15,-2 3 1-15,-5-1 0 0,4-2 4 0,-6 3-2 16,-2-1 4-16,4-3-1 0,-8 2-4 0,5-7 4 16,-6 11 0-16,3-5 5 0,-3 4 11 0,-1-2 8 0,4 4 0 15,-6 1 3-15,0 10 3 0,6-17-2 16,-6 17 1-16,0-9-3 0,0 9-12 0,0 0 1 15,0 0-1-15,0 0-5 0,0 0 2 0,0 0-2 0,0 0-2 16,0 0-1-16,0 0 0 0,-3 37 1 0,3-20-2 16,3-3 2-16,-3 4-5 0,1 6 6 15,2-7-1-15,0 4 1 0,0-2 3 0,0-3-4 0,4 9-2 16,-2-4-6-16,2-7-12 0,-1 3-18 0,-3-3-15 16,5 0-18-16,-2-1-17 0,0-2-21 0,1-4-22 15,2 1-19-15,2-3-19 0,-1-2-26 0,2-3-52 16,-12 0-147-16,24-8-422 0,-9 0 186 0</inkml:trace>
          <inkml:trace contextRef="#ctx0" brushRef="#br0" timeOffset="138296">5891 11780 48 0,'0'0'273'16,"0"-15"0"-16,0 15-6 0,0-11-8 0,0 11-15 15,0 0-15-15,-3-16-20 0,3 16-23 0,0 0-18 16,0 0-17-16,0 0-15 0,0 0-15 0,0 0-15 0,0 0-9 15,0 0-7-15,-11 30-9 0,8-18-4 0,3 3-5 16,0 0-8-16,0 4-4 0,0 4-5 0,0-4-5 16,0 3-2-16,3-5-5 0,5 8 1 15,-5-9-10-15,0 6 1 0,3-4-2 0,1-3-7 0,0-2 1 16,2-4-3-16,-3 2-3 0,5 0-1 0,2-4-2 16,-4 3-1-16,0-7-10 0,2 1-9 0,2-3-11 15,5-1-11-15,-2-5-15 0,2-1-17 0,3-6-10 16,-3 4-9-16,4-7-14 0,1-1-7 0,-1-6-21 15,0-7 3-15,2 2-4 0,-4-6-11 0,-1 0 0 0,-2-6-2 16,0 1 4-16,-3-4-7 0,2-2 12 16,-5-1 8-16,-2-2 17 0,1 1 13 0,-7 1 8 15,6 3 12-15,-6 3 42 0,-3 9 24 0,0 2 19 0,0 3 23 16,-3-1 16-16,3 8 14 0,-3 0 4 0,0 5 10 16,0-2 6-16,3 15-6 0,0-15-8 15,0 15-5-15,-3-12-12 0,3 12-4 0,0 0-9 0,0 0-5 16,0 0 0-16,0 0-6 0,0 0-6 0,-4 54 1 15,8-30-5-15,-1 4 3 0,0 11-4 0,3 0 0 16,-3 2-2-16,4-1-2 0,-1 2-5 0,2-3 0 16,1 1 2-16,0-3-6 0,4-1-1 0,-5 1 4 15,7-5-6-15,-5-4-7 0,3-3-18 0,-1-1-13 16,-1 0-13-16,2-4-16 0,-4-4-19 0,2-1-11 16,-2 1-19-16,-2-3-20 0,2-4-35 0,-3 1-45 15,1-7-155-15,-7-3-390 0,6 11 173 0</inkml:trace>
          <inkml:trace contextRef="#ctx0" brushRef="#br0" timeOffset="138584.92">6368 11883 70 0,'0'0'279'0,"-5"-16"-15"16,5 16-18-16,2-16-19 0,-2 16-20 0,9-17-15 0,0 5-19 15,4 1-13-15,1 3-13 0,5 0-6 0,6-2-9 16,-1-1-11-16,2 2-3 0,-1 0-3 0,-4 2-9 15,4 1 0-15,-5 2-5 0,-1 1-5 0,6-1-5 16,-5 2 0-16,-4 2-14 0,3 0 8 16,1 4-3-16,-4 0-1 0,-2-3-10 0,2 3 2 0,-1 2-5 15,-5-1-7-15,1-2-2 0,-2 5-8 0,-2-3-1 16,2 3-4-16,0-1-7 0,-1-2-5 0,-2 0 7 16,0 3-16-16,-2-1 2 0,-4-7-19 0,9 12-8 15,-6-5-26-15,-3-7-11 0,7 11-16 0,-7-11-24 16,3 11-19-16,-3-11-28 0,0 0-30 0,-6 16-30 15,6-16-31-15,0 0-24 0,-7 8-254 0,7-8-534 16,0 0 237-16</inkml:trace>
          <inkml:trace contextRef="#ctx0" brushRef="#br0" timeOffset="138760.99">6776 11458 188 0,'-1'-9'321'16,"-8"-2"-13"-16,6 1-22 0,3 10-28 0,-7-13-25 15,7 13-20-15,-6-8-30 0,6 8-20 0,0 0-16 16,0 0-23-16,0 0-33 0,0 0-27 0,0 0-29 16,0 0-32-16,0 38-28 0,6-26-26 0,-6 4-38 15,4-1-18-15,2 2-33 0,-3-4-58 0,3 3-137 16,1-3-362-16,-1-2 160 0</inkml:trace>
          <inkml:trace contextRef="#ctx0" brushRef="#br0" timeOffset="139174.13">7020 11677 39 0,'0'0'260'0,"9"6"-5"0,-9-6-4 16,10 3-10-16,-10-3-7 0,9 11-18 0,-3-7-12 0,4 3-10 15,-4 0-11-15,8 1-9 0,-5 3-12 0,1 1-11 16,1-2-16-16,0-1-9 0,-3 4-14 0,4-4-6 16,1 2-8-16,-7-3-14 0,8 2-7 0,-5-4-4 15,-2 1-5-15,2 0-7 0,1 1-9 0,-4-5-7 16,2 2-2-16,1-3 1 0,-9-2-8 0,16 4-1 15,-16-4-7-15,17 2 4 0,-17-2-4 0,16-2-6 16,-10-4 0-16,4 1-8 0,-1-6-3 0,2 1-4 16,-2-4-5-16,1 4-2 0,2-2-9 0,-4-4-4 15,4-1 3-15,-2 3 0 0,-1 1-3 0,1-2 3 16,1 1 1-16,-2 4 0 0,1-1-3 0,-4 3 4 16,-3 1-2-16,-3 7 2 0,11-10 2 0,-5 4-3 15,-6 6 5-15,0 0-5 0,9-7 3 0,-9 7-2 16,0 0 2-16,19 8-3 0,-19-8 6 0,10 11 3 15,-4-2 8-15,2 1 1 0,1 2 0 0,-2 0 6 16,2 1 0-16,0 0 3 0,-1 0 1 0,0 0-5 0,0-1-1 16,1 1 1-16,1 2-3 0,-4-1-2 0,5-2 3 15,-5 3-3-15,3-5-1 0,-2-3-22 0,-1 1-22 16,2 1-22-16,-3-2-33 0,1-1-33 0,-6-6-23 16,8 10-35-16,-2-5-33 0,-6-5-37 0,0 0-216 15,0 0-507-15,0 0 224 0</inkml:trace>
          <inkml:trace contextRef="#ctx0" brushRef="#br0" timeOffset="139334.99">7618 11315 169 0,'-6'-12'286'16,"0"-2"-29"-16,3 4-23 0,3 10-24 0,-5-14-22 15,-1 6-23-15,6 8-36 0,0 0-27 0,-3-10-26 0,3 10-28 16,0 0-34-16,0 0-28 0,0 0-38 0,0 0-26 15,0 0-31-15,-6 29-163 0,6-29-292 0,0 0 129 16</inkml:trace>
          <inkml:trace contextRef="#ctx0" brushRef="#br0" timeOffset="139590.99">7891 11223 194 0,'0'0'315'0,"0"0"-30"0,0 0-31 15,0 0-25-15,0 0-20 0,0 0-9 0,19 17-8 16,-16-7-12-16,3 5-6 0,1 6-7 0,2 3-6 16,-1 0-2-16,5 1-10 0,-7 3-15 0,8 6-7 15,-2-9-12-15,-2 10-1 0,2-2-19 0,-5-7 0 16,4-2-21-16,-2 5-3 0,1-5-3 0,-1 0-8 16,-3 0 5-16,5-3-18 0,-3 3 0 0,3-4-6 15,-8-4-9-15,9 2-25 0,-8-4-21 0,5-2-14 0,-4 1-20 16,-2-4-23-16,3 0-25 0,-3-1-30 0,1 0-32 15,-4-8-23-15,2 15-39 0,-2-15-37 0,0 0-221 16,0 0-516-16,-9 15 229 0</inkml:trace>
          <inkml:trace contextRef="#ctx0" brushRef="#br0" timeOffset="139910.02">7992 11734 193 0,'0'0'333'0,"0"0"-20"0,3-19-20 0,-3 19-28 16,6-13-26-16,-6 5-24 0,0 8-22 0,13-10-21 16,-4 2-16-16,5 2-16 0,-1-2-12 0,2 1-16 15,1 0-9-15,-2 3-10 0,2 1-10 0,4-1-6 16,-4 2-10-16,3 1-3 0,-2 1-9 0,2 1-5 16,-4 2-7-16,3 3-1 0,1-1-7 0,-7 1 4 15,2 1 3-15,1 3 3 0,-2-2 2 0,-2 2 4 16,-1-1-6-16,-1 2 0 0,1 2 9 0,-4-4-5 0,0-2-7 15,0 2-9-15,-3-1 9 0,-3-8-7 16,5 18 1-16,-5-11-2 0,6 2-6 0,-6-9-1 0,6 13-1 16,-6-13-10-16,1 13 2 0,-1-13-19 15,2 10-23-15,-2-10-16 0,4 7-26 0,-4-7-19 16,0 0-31-16,0 0-22 0,3 8-22 0,-3-8-37 0,0 0-40 16,0 0-68-16,0 0-171 0,0 0-513 0,0 0 227 15</inkml:trace>
          <inkml:trace contextRef="#ctx0" brushRef="#br0" timeOffset="140082.64">8383 11353 287 0,'-6'-7'316'16,"6"7"-21"-16,-6-12-22 0,6 12-34 0,-5-10-22 16,5 10-24-16,0 0-27 0,0 0-18 0,0 0-31 0,0 0-36 15,0 0-34-15,0 0-44 0,0 0-34 0,0 0-36 16,0 35-46-16,3-22-59 0,-1-2-162 0,-2 2-360 15,6 3 159-15</inkml:trace>
          <inkml:trace contextRef="#ctx0" brushRef="#br0" timeOffset="140445.46">8592 11710 264 0,'0'0'303'0,"8"7"-12"16,-8-7-20-16,12 0-22 0,-12 0-22 0,15-2-17 15,-3-1-22-15,2-1-21 0,-1 0-21 0,2-1-8 16,1 0-17-16,1-3-11 0,-1 5-5 0,-1-5-15 16,3 5-9-16,0-7-8 0,-2 3-7 0,1-3-2 0,-1 3-13 15,-2-1-3-15,-1-3-3 0,2 2-5 16,-2-2-7-16,-2 0-7 0,-2 3-9 0,-2 1-5 16,-1-4-6-16,2 0 1 0,-4 1-10 0,-4 10 3 0,0-18-1 15,0 18-3-15,-12-13-1 0,6 8 0 0,-4 0 0 16,10 5 1-16,-26-2-1 0,10 2 0 0,0 0 2 15,-1 2-2-15,-2 5 2 0,2 0 2 0,1 2 0 16,1 1 3-16,0 3 3 0,3-2 1 0,-1 3 1 16,4 1 6-16,0-2-2 0,-2 1 3 0,8 1-5 15,-1-1 5-15,1-1-8 0,3 4 9 0,3-5 0 16,1 3-2-16,-1-4-3 0,3 1 1 0,3 2 0 16,-1-4-2-16,5 0 3 0,-1-1-23 0,2 0-19 15,-1-4-26-15,2 1-32 0,1-1-36 0,-1 0-32 16,0-5-44-16,5 0-47 0,-4-4-198 0,0 3-483 15,10-8 214-15</inkml:trace>
          <inkml:trace contextRef="#ctx0" brushRef="#br0" timeOffset="140761.67">9330 11452 135 0,'0'0'332'0,"-8"-13"-22"16,2 8-20-16,6 5-24 0,-12-6-30 0,12 6-18 15,-13-7-26-15,13 7-20 0,-16 4-17 0,16-4-13 16,0 0-16-16,-12 7-13 0,12-7-13 0,-8 14-6 16,5-7-9-16,0 1-15 0,3-8-4 0,0 17-5 15,0-17-10-15,3 20-7 0,0-11-7 0,0-1-5 16,8 3 0-16,-5-3-7 0,1 5-1 0,2-3-8 16,1-2 0-16,2 7-2 0,-1-6-2 0,1 5-1 0,-2-4 3 15,2 1-8-15,-1 0 7 0,0 2-5 16,0-2-4-16,-1-2 2 0,-1 0 0 0,-1 0 5 15,-2 2 3-15,0-6 0 0,-2 5 10 0,-4-10 2 0,0 16-2 16,0-16 4-16,-13 15-5 0,4-4-10 16,-6-1 7-16,-2 0-16 0,0-3-30 0,-9 7-31 15,-1-3-36-15,5 4-38 0,-3-3-40 0,-2-4-61 16,3 3-273-16,5-5-545 0,4 0 241 0</inkml:trace>
        </inkml:traceGroup>
        <inkml:traceGroup>
          <inkml:annotationXML>
            <emma:emma xmlns:emma="http://www.w3.org/2003/04/emma" version="1.0">
              <emma:interpretation id="{0160B12A-18A1-49A2-AD05-FD8008C7EC42}" emma:medium="tactile" emma:mode="ink">
                <msink:context xmlns:msink="http://schemas.microsoft.com/ink/2010/main" type="inkWord" rotatedBoundingBox="11483,12517 12446,12500 12455,13004 11492,13020"/>
              </emma:interpretation>
            </emma:emma>
          </inkml:annotationXML>
          <inkml:trace contextRef="#ctx0" brushRef="#br0" timeOffset="141111.94">10189 11624 59 0,'0'0'286'16,"15"0"-16"-16,-15 0-15 0,0 0-24 0,15 6-9 16,-15-6-8-16,12 8-9 0,-4 2-3 0,-2-3-12 15,6 0-13-15,-6 4 3 0,3 0-6 0,-3 2-13 16,2-2 2-16,-1 0-22 0,-1 2-6 0,-3-4-12 16,5 4-9-16,-5 0-15 0,3-5-4 15,-5 2-16-15,5 3-2 0,-3-5-8 0,0 2-6 0,-3-10-7 16,4 13-2-16,-4-13-30 0,3 15-23 0,0-8-21 15,-3-7-27-15,5 9-20 0,-5-9-23 0,0 0-26 16,0 12-21-16,0-12-21 0,0 0-28 0,0 0-30 16,0 0-52-16,0 0-201 0,0 0-509 15,0 0 225-15</inkml:trace>
          <inkml:trace contextRef="#ctx0" brushRef="#br0" timeOffset="141276.41">10269 11418 265 0,'-3'-11'321'0,"3"11"-24"16,-1-17-24-16,-4 10-30 0,5 7-23 16,-1-13-28-16,1 13-28 0,0 0-32 0,0 0-23 0,0 0-36 15,0 0-39-15,0 0-39 0,0 0-37 0,0 0-34 16,0 0-37-16,19 33-54 0,-14-21-153 0,5-2-347 16,-1-3 153-16</inkml:trace>
          <inkml:trace contextRef="#ctx0" brushRef="#br0" timeOffset="141689.73">10526 11613 55 0,'6'5'284'0,"-6"-5"4"0,10 6-10 15,-2 1-7-15,-1-3-10 0,1 2-16 0,-1-2-14 16,2 4-13-16,-5-1-13 0,7-2-16 0,-2 3-20 0,3-1-11 16,-5-1-20-16,1 5-10 0,-1-7-11 15,2 3-12-15,-3-1-12 0,-1-1-8 0,4 1-8 16,-9-6-5-16,13 11-10 0,-9-8-3 0,-4-3-4 0,12 7-1 15,-6-4-14-15,-6-3-13 0,12 5-4 0,-12-5-12 16,9 2-8-16,-9-2-6 0,0 0-11 16,21-7-1-16,-10 1-7 0,-3-5-8 0,4 1 1 0,3-2-8 15,-3-1 9-15,-1 0 0 0,2-3 2 0,-2 3 4 16,2-1 3-16,-1 2 6 0,1 0-3 0,-2-1 0 16,-2 2 2-16,1 6 7 0,1-1 2 0,-1 4 7 15,0-5-1-15,1 5-2 0,-11 2 2 0,21 2 5 16,-11 0-3-16,1-1-2 0,-1 5 1 0,5 0 0 15,-2 2-1-15,1 2 1 0,-1 2-1 0,1-2-8 16,-2 0-29-16,0 5-32 0,-2-3-45 0,2 3-50 16,0-4-64-16,-5 0-284 0,4 1-553 0,-2-3 244 15</inkml:trace>
        </inkml:traceGroup>
        <inkml:traceGroup>
          <inkml:annotationXML>
            <emma:emma xmlns:emma="http://www.w3.org/2003/04/emma" version="1.0">
              <emma:interpretation id="{9556C12D-5BA1-4FE2-8893-C2A281AC51AF}" emma:medium="tactile" emma:mode="ink">
                <msink:context xmlns:msink="http://schemas.microsoft.com/ink/2010/main" type="inkWord" rotatedBoundingBox="13515,12328 18379,12245 18399,13463 13536,13547"/>
              </emma:interpretation>
            </emma:emma>
          </inkml:annotationXML>
          <inkml:trace contextRef="#ctx0" brushRef="#br0" timeOffset="142305.98">12228 11569 205 0,'0'0'306'0,"0"0"-5"0,0 0-4 0,-5-11-13 15,5 11-16-15,0 0-27 0,0 0-24 0,0 0-25 16,0 0-13-16,0 0-20 0,0 0-3 0,0 0-5 15,0 0-6-15,0 0-10 0,0 0-8 0,25 28-5 16,-13-19-8-16,-3 3-9 0,2 0-3 0,-2 3-15 16,1-1-5-16,-1-2-12 0,0 3 1 0,1 0-8 0,-1-3 3 15,-1 4-6-15,2-2-16 0,-4 0-15 16,-3 0-24-16,2-4-21 0,-1 5-21 0,-4-2-27 16,0-5-27-16,0-8-27 0,-6 23-31 0,2-12-31 0,1-4-40 15,-3 0-42-15,0 1-58 0,-5-3-168 0,11-5-529 16,-15 5 235-16</inkml:trace>
          <inkml:trace contextRef="#ctx0" brushRef="#br0" timeOffset="142501.77">12233 11388 30 0,'-3'-11'316'0,"2"0"-24"0,1 11-18 0,-3-17-26 0,3 17-29 16,-3-11-22-16,3 11-22 0,0 0-23 15,-1-10-13-15,1 10-35 0,0 0-31 0,0 0-34 16,0 0-33-16,20 18-31 0,-12-10-29 0,-2 3-25 0,1 1-30 16,5 1-22-16,-4-2-21 0,4 2-134 15,0-1-309-15,-5-2 136 0</inkml:trace>
          <inkml:trace contextRef="#ctx0" brushRef="#br0" timeOffset="142881.95">12483 11571 24 0,'8'4'211'16,"0"3"0"-16,1-2-1 0,1 1 3 0,-2 0-4 15,-2 1-4-15,4 1-5 0,-1 2-12 0,5-3-7 16,-5 4-12-16,-1 0 0 0,3-2-19 0,-2 2-15 16,1 0-7-16,-2-4-9 0,1 1-5 0,0 1-20 15,-5 0-5-15,5-1-13 0,-4-1-5 0,1-1-10 16,-1-1-2-16,-5-5-8 0,11 11-3 0,-5-8-3 16,-6-3-10-16,4 10-7 0,-4-10-10 0,0 0-1 15,9 3-3-15,-9-3-13 0,0 0-15 0,0 0-7 16,0 0-4-16,17-16-5 0,-13 10-10 0,-1-3-11 15,6-2-6-15,-4-2-3 0,1-3 1 0,-2 1 5 16,5-3 3-16,-2 2 8 0,-1 1 2 0,0-2 0 0,2 2 17 16,-2 0 12-16,0 3 16 0,-2 1 14 15,2 3 13-15,-6 8 5 0,5-13 10 0,-5 13-6 0,9-11 1 16,-9 11-5-16,4-6-1 0,-4 6 4 0,0 0 2 16,0 0 5-16,25 14-3 0,-17-8 7 0,1 5-5 15,0 2 5-15,-2-2 10 0,4 0-18 0,-2 3 1 16,3-1-7-16,-3 1-6 0,4 0-3 0,-1 0 3 15,0 0-4-15,-2 0-9 0,2-3-17 0,0 0-17 16,-3-4-22-16,3 4-21 0,1-2-26 0,1 0-19 16,-4-3-28-16,4-6-19 0,-4 2-20 0,4-1-19 15,3-4-14-15,-3 3-38 0,1-8-163 0,-3 1-438 16,3-2 194-16</inkml:trace>
          <inkml:trace contextRef="#ctx0" brushRef="#br0" timeOffset="144163.83">13307 11510 112 0,'0'-10'244'0,"3"-1"-6"0,-3 11 2 15,-3-15-5-15,3 15-6 0,-6-16-10 0,6 16-13 16,-9-8-8-16,9 8-18 0,-7-7-21 16,7 7-12-16,0 0-8 0,-19 6-8 0,19-6-12 15,-14 11-12-15,7-3-5 0,-1 5-10 0,2 1-5 0,0 0-12 16,-1 2-3-16,5-1-7 0,-2 1-6 0,7 1-6 16,-3-2-5-16,1 3-7 0,1 0-1 0,4-4-6 15,0 3-1-15,0-2-1 0,3-2-2 0,1-2-6 16,1-1-10-16,5 0-2 0,6-5-5 0,-5 2-10 15,-1-3-6-15,3-2-7 0,-1-2-3 0,3 0 0 0,5-2-3 16,-7-2-1-16,-1 0 2 0,1-1 1 16,-2-2 0-16,-1-2 4 0,2 0 0 0,-5 3 4 15,2-4 4-15,-3 2-1 0,2 0 5 0,-5 3 8 16,1-1 5-16,-10 6 0 0,13-7-1 0,-5 3-4 0,-8 4 1 16,12-4 2-16,-12 4-3 0,0 0-1 15,19 4 3-15,-19-4 2 0,14 10-2 0,-8-5 2 16,1 1-1-16,-1 1 5 0,3 0 1 0,3 3-5 15,-5 1-2-15,1-4 0 0,2 6 1 0,-1-8 3 0,-1 2-2 16,4 3-4-16,-6-3 2 0,0-1 2 16,1-1-1-16,-1 4-1 0,-6-9 3 0,7 5 5 0,-7-5-6 15,12 6-3-15,-12-6 5 0,0 0-9 0,0 0 9 16,0 0-5-16,9-18-1 0,-9 18-1 0,0-17 2 16,2 8 0-16,-2 9-5 0,-2-24-1 0,2 10-7 15,0-3 1-15,0 1 3 0,0-1-7 0,5-1 1 16,-4 4 3-16,4-3 3 0,-2 0-5 0,3 5-1 15,-2 2 8-15,1 3-4 0,-1-2 2 0,1 1-5 0,-1 1 4 16,-4 7-2-16,14-13 6 0,-4 10 0 16,-1 1 0-16,1-4 0 0,-10 6 0 0,23-1-4 15,-10-2 7-15,5 3 0 0,1-1 8 0,-2 1-1 16,2-2-1-16,7-1 2 0,0-1 0 0,0 4 0 16,1-4 1-16,1-1-3 0,-3 2 1 0,-1-7-1 15,3 7-4-15,-8-4 3 0,4-1 1 0,2-1-1 0,-3 0-4 16,2 1 9-16,-7 0-8 0,-1-2 2 15,-1 4 1-15,-1-2-6 0,-7 0 6 0,5-5-3 0,-5 6 2 16,-1-3-7-16,-4 2-1 0,2 0 0 0,-4 8-3 16,0-15 6-16,0 15-6 0,0 0 10 0,-18-12-14 15,5 9 5-15,-2 6 2 0,-3-2-6 0,2 3 6 16,-4 5-11-16,1-1 9 0,-2 5-3 0,5-2 2 16,-5 7-2-16,7-5 1 0,-1 5 3 0,1-1 0 15,3-1 3-15,-1 3-7 0,5-3 6 0,1 0-10 16,3 4 7-16,0-5 2 0,6-1 2 0,-2 3-2 15,4 0 2-15,-1-3 0 0,5-1-1 0,-1-1 2 16,4 0 0-16,1-2 0 0,2-1 2 0,0 2 2 16,3-5-4-16,-2 0-3 0,2-2 1 0,0-3-2 0,3 1-5 15,4-2-4-15,-5-2 1 0,-3 1 3 0,1-2-1 16,2 0 4-16,-2-1-1 0,-3-1 1 0,-1 0-6 16,1 2 8-16,0-2 0 0,-1-1 3 0,-7 4 4 15,2-3-2-15,-9 5-2 0,15-4 3 0,-6 2-1 16,-9 2-8-16,13 0 8 0,-13 0-3 0,0 0 2 15,20 0 0-15,-20 0 1 0,16 2 0 0,-8 2 2 16,-8-4-6-16,22 4 7 0,-12-3 2 0,7 0 0 16,-1-1 4-16,2 1-2 0,2 2-1 0,-4-6-2 15,11 1 2-15,-2 1-1 0,-5-3 1 0,6-2-4 16,0 1-2-16,-1-1 5 0,-9 2-3 0,10-10 3 16,-8 7-1-16,-3-4 2 0,0 2-4 0,-4-2-9 15,1-2-2-15,-3 1-9 0,-3-2-1 0,-1 0-1 0,-4-1 5 16,-2 5-4-16,1 10 5 0,-6-20-1 0,-2 9 3 15,-2 1-3-15,-3-1 4 0,-4 8-2 0,-2-1 1 16,-7 4 1-16,0 0 1 0,-1 5 2 16,1 2 0-16,1 1-5 0,4 3 4 0,-1 2 6 0,2 2 6 15,2 0 4-15,1 2 5 0,2 1-1 0,6-4 6 16,-3 0-2-16,1-1 2 0,8 3 0 0,-3-3 6 16,5 4-5-16,-4-8-1 0,5 1-2 0,0-10 0 15,2 19 2-15,4-12 3 0,-2 0-9 16,2 1 5-16,-6-8-2 0,15 7-4 0,-3-4-1 0,0 1-1 15,-12-4 1-15,28 0 2 0,-13-4-3 0,3 0-9 16,-1 0-4-16,1-3 2 0,-4 1-4 0,9-8-5 16,-5 3-2-16,4-3-3 0,-1 1 7 0,-5 2-9 15,4-3 5-15,-4 3 1 0,-1 2 5 0,-2-2 1 16,1 4-5-16,-2-3 5 0,-5 6 5 0,1-1-5 16,-8 5 2-16,13-3 3 0,-13 3 8 0,0 0 0 0,18 0 3 15,-18 0 4-15,12 5 0 0,-12-5-7 0,7 13 6 16,-1-6-2-16,-3 0 0 0,3 7 4 15,2-2-2-15,-1 1-6 0,-2-2-2 0,1 2-21 0,1 0-26 16,1-1-27-16,-2 1-35 0,1-2-33 0,1-2-39 16,-1 0-38-16,3-3-48 0,-2-4-243 0,5 0-544 15,-1 1 242-15</inkml:trace>
          <inkml:trace contextRef="#ctx0" brushRef="#br0" timeOffset="144486.95">15571 11308 264 0,'0'0'260'16,"-12"-12"-7"-16,5 5-16 0,7 7-23 15,-18-5-18-15,7 3-21 0,11 2-14 0,-23 2-18 16,11 0-12-16,1 1-14 0,-1 0-11 0,0 5-10 0,3 2-7 16,2-3-12-16,1 0-6 0,-1 4-12 0,1 2-3 15,1-4-2-15,2 4-6 0,3 1-8 0,-3-3 1 16,3-11-4-16,3 23-3 0,2-13-6 0,-1 5 0 15,1-5-4-15,-1 4 1 0,5-5-3 0,-2 0-4 16,1 5 1-16,1-4-1 0,3 3-7 0,-2-4 4 16,-2 4-3-16,-1-1 7 0,2-3-1 0,-1-1 7 15,-4 1 1-15,2-3 4 0,-2 2 4 0,1 0 11 16,-5-8 3-16,4 14 13 0,-4-14 7 0,2 10 3 16,-2-10-1-16,0 0-9 0,-14 14-6 0,7-11-9 15,7-3 3-15,-15 5-7 0,8 0-3 0,7-5-15 16,-17 6-21-16,10-5-20 0,7-1-14 0,-9 4-15 15,9-4-13-15,0 0-22 0,-14 2-31 0,14-2-32 0,0 0-15 16,0 0-20-16,0 0-16 0,0 0-22 16,17-34-42-16,-7 20-160 0,-2 4-455 0,4-1 202 15</inkml:trace>
          <inkml:trace contextRef="#ctx0" brushRef="#br0" timeOffset="144665.97">15604 11526 137 0,'13'-4'164'0,"-4"-3"11"16,3 4 3-16,-4-2 6 0,-8 5 5 0,18-5 0 15,-9 3 2-15,-9 2 1 0,13-1-12 0,-13 1-9 16,18 1-10-16,-18-1-9 0,13 10-5 0,-5-5-15 15,-2 3-11-15,1-1-5 0,-1 1-12 0,0 0-5 16,0 2-8-16,0-1-3 0,-4 4-16 0,1-4-6 16,6 4-1-16,-7-2-8 0,3-2-5 0,-4 2-8 15,4 0-8-15,-4-3-20 0,4 2-15 0,-5-10-28 16,1 15-17-16,-1-15-29 0,0 15-25 0,0-15-29 0,0 0-27 16,0 12-35-16,0-12-42 0,0 0-208 0,0 0-473 15,0 0 210-15</inkml:trace>
          <inkml:trace contextRef="#ctx0" brushRef="#br0" timeOffset="144823.94">15840 11178 218 0,'-3'-16'308'0,"3"16"-28"0,0-19-26 16,-2 12-26-16,2 7-26 0,-3-11-28 0,3 11-26 15,0 0-29-15,0 0-38 0,-10-4-41 0,10 4-47 16,0 0-50-16,-14 21-56 0,5-13-200 0,5 2-339 15,-2-3 151-15</inkml:trace>
          <inkml:trace contextRef="#ctx0" brushRef="#br0" timeOffset="145738.3">15981 11474 185 0,'0'0'224'0,"2"9"-9"0,-2-9-12 16,6 12-8-16,-3-5-12 0,3 1-9 15,-6-8-8-15,7 17 0 0,-1-4-11 0,0-2-9 0,2 2-4 16,-1-1-7-16,3 1-8 0,-1 4-5 0,0-4-9 16,0-1-9-16,0 2-2 0,0 0-8 0,-1-3-4 15,-1 2-11-15,1-4-6 0,-2 0-10 0,0-2-3 16,-1 2-7-16,1-1-6 0,-3-1 0 0,-3-7-7 15,11 11-10-15,-8-6 4 0,-3-5 1 0,0 0-8 16,6 6 2-16,-6-6-10 0,0 0-1 0,0 0-1 16,0 0-12-16,0 0-5 0,0 0-6 0,6-24-2 15,-6 24-9-15,4-24-3 0,-2 9-13 0,1-3-10 16,1-6 0-16,1 3 1 0,-1-1-2 0,2 4 6 16,-1 1 1-16,1 0 4 0,0 1 4 0,1 3 2 15,-1-2 1-15,1 7 3 0,-1 1 2 0,0 0 1 16,-1 0 1-16,-5 7 0 0,13-7 3 0,-13 7 4 0,12 0 3 15,-12 0 2-15,0 0 3 0,18 14 8 16,-15-4 4-16,3-3 1 0,0 6 4 0,0-1 0 16,0 2 7-16,1-1 0 0,-1 3 8 0,3-2 4 0,2-2-3 15,1 3-1-15,-3-1 2 0,3-4-4 0,-2 1-2 16,3 1 0-16,-1-1-1 0,2-3-5 0,-1-2-1 16,1 2 0-16,2-3-3 0,-1-2 4 0,-2 1-4 15,2-4-2-15,-1 0 1 0,-14 0-1 0,22-2-4 16,-13-1 3-16,0-1-1 0,1-1-8 0,-1-1-2 0,-1 3-5 15,-8 3-1-15,12-13 0 0,-6 8-4 16,-6 5 6-16,10-10 0 0,-10 10-2 0,5-7-2 16,-5 7-3-16,0 0-1 0,10-7-1 0,-10 7 6 0,0 0-1 15,0 0 0-15,0 0 0 0,0 0 0 0,16 12 0 16,-16-12 2-16,11 9 1 0,-5-3 2 16,0-1 0-16,3 2 2 0,1-1 12 0,4 0-10 0,2-1 4 15,2-1-2-15,3-1-3 0,4 3 4 0,-2-4 0 16,3 0-1-16,0-4 3 0,-7 0 3 0,8-4-3 15,-8 3 0-15,7-4 4 0,-10-1-4 0,-2-1 4 16,-1 2-1-16,-4-4-3 0,-2-4-3 0,1 1 0 16,-2-2-2-16,-6-2-4 0,-3 2 10 0,-5-6-2 15,2 5-2-15,-7-2-6 0,-8 2-9 0,-1 0-8 16,-4 5 0-16,2 4 5 0,7 0-3 0,-1 5 1 16,0 2 6-16,-2 2-2 0,2 2 1 0,1 4 1 15,-1-1 1-15,1 1 0 0,4 1 1 0,1 3 1 0,-1 0-1 16,1 4 3-16,4-3 0 0,2 2 0 15,0 3 2-15,3-3-2 0,5 0 3 0,-1 3-4 16,4 0 2-16,2 1 4 0,2-4-1 0,5 7 1 0,5-3 6 16,0-2 8-16,5-1-1 0,-3 2 5 0,12 4-4 15,-8-6 2-15,9 3 7 0,-8 0-3 0,-2-2-2 16,0 0 3-16,1 0-3 0,-3-1-1 0,-1 3-3 16,-1 0-5-16,-4 0 3 0,-12-4 0 0,5 4 4 15,-9-1-1-15,-3 8-1 0,-6-4-1 0,-4 2 3 16,-11 2-5-16,-4 1-14 0,-6 1-21 0,-5 2-25 15,-2-2-36-15,-3 0-38 0,-2 0-46 0,-2-4-55 16,-4-3-270-16,2 2-535 0,0-5 238 0</inkml:trace>
        </inkml:traceGroup>
        <inkml:traceGroup>
          <inkml:annotationXML>
            <emma:emma xmlns:emma="http://www.w3.org/2003/04/emma" version="1.0">
              <emma:interpretation id="{9E5FF75F-82AB-4E85-B017-0D2D4EDE5059}" emma:medium="tactile" emma:mode="ink">
                <msink:context xmlns:msink="http://schemas.microsoft.com/ink/2010/main" type="inkWord" rotatedBoundingBox="19315,12302 21929,12257 21941,12963 19327,13007"/>
              </emma:interpretation>
            </emma:emma>
          </inkml:annotationXML>
          <inkml:trace contextRef="#ctx0" brushRef="#br0" timeOffset="146815.96">18084 11684 235 0,'0'0'269'0,"0"0"-24"0,0 0-24 0,0 0-21 15,0 0-20-15,0 0-19 0,0 0-14 0,0 0-11 0,0 0-11 16,0 0-7-16,0 0-8 0,0 0-12 0,11 28-10 15,-11-28-3-15,9 7-5 0,-9-7-9 16,13 9-3-16,-9-5-5 0,-4-4-3 0,15 7-6 0,-7-3-5 16,-8-4-1-16,19 0-7 0,-19 0-3 15,27 0-3-15,-12-2-3 0,0-1-6 0,1-3 0 16,-1 4-2-16,-1-3 2 0,-1-2-7 0,0 1-2 0,-5 0 0 16,-1-1-4-16,1-1 2 0,1 1-5 0,-6-2 3 15,3 0 2-15,-2-2-2 0,-4 11-2 0,2-17 1 16,-2 8 3-16,0 9-5 0,-5-19 4 0,2 9-5 15,-4 3 2-15,1 0 5 0,-5 1-2 0,-2-1-1 16,-2 2 3-16,0 1-1 0,-1 2 5 0,-1 2-7 16,-1-4 2-16,2 8-2 0,-2-4 4 0,0 2-1 0,3 2-7 15,0-3 2-15,-2 5-1 0,2-1 1 0,3 3-2 16,-2-1-2-16,1 1-2 0,2-1 0 16,7 1-6-16,-5 2-12 0,1-1-19 0,7-1-22 0,1-8-24 15,-1 16-22-15,1-16-20 0,2 16-22 0,4-7-37 16,5-3-30-16,-2-1-238 0,3-5-484 0,3 5 214 15</inkml:trace>
          <inkml:trace contextRef="#ctx0" brushRef="#br0" timeOffset="147187.42">18461 11635 196 0,'9'-6'274'0,"-9"6"-16"15,0 0-22-15,0 0-21 0,9-1-22 0,-9 1-19 16,0 0-16-16,18 2-17 0,-18-2-13 0,12 8-7 15,-4-2-14-15,-1 0-7 0,1 4-7 0,-1-4-3 16,2 5-9-16,0 3-2 0,-2-4-5 0,1 3-6 0,-2-4-8 16,-3 0-3-16,1 2-4 0,1-4-1 0,-1 3-13 15,-1-3 0-15,-3-7-2 0,6 12 0 16,-6-12-4-16,6 8 2 0,-6-8 8 0,0 0 14 0,0 0-1 16,2 9-2-16,-2-9-1 0,0 0-8 0,0 0-5 15,0 0 5-15,0 0-3 0,-8-42-6 0,8 27 0 16,-1-1 1-16,4 1-13 0,-3-9-5 0,4 1 3 15,2-1-2-15,2-2-2 0,-1-3-2 0,5-2-5 16,0 6-5-16,-2 1-9 0,4 2-8 0,-2 2-12 16,3 2-9-16,-3 2-16 0,-1 4-20 0,3-1-17 15,1 2-23-15,-5 8-24 0,1-5-23 0,-1 2-15 16,5 3-28-16,-5-1-13 0,1 2-233 0,-11 2-481 16,22-5 212-16</inkml:trace>
          <inkml:trace contextRef="#ctx0" brushRef="#br0" timeOffset="148202.69">19085 11153 64 0,'4'-10'177'16,"-4"10"-11"-16,0 0-12 0,14-5-1 0,-14 5-2 16,0 0-9-16,22 12-6 0,-14-5-6 0,1 7-12 15,-2-1-3-15,6 6-1 0,-2 4-7 0,-2-3-4 16,4 3-2-16,-2 1-3 0,-2 5-10 0,3 3-5 15,-3-3-6-15,1-1-3 0,2-3-7 0,-3 0-4 16,4-1-5-16,-2 1-4 0,-2-2-4 0,-2-5-1 16,1-1-7-16,-2-3-3 0,1 0-6 0,0 3 3 15,-1-6-8-15,0 0 2 0,0-2-5 0,-4-3 3 16,-2-6-3-16,9 12-5 0,-9-12-3 0,3 11 0 16,-3-11-1-16,0 0 3 0,7 4-1 0,-7-4-2 15,0 0-4-15,0 0-3 0,0 0-4 0,0 0-1 16,0 0-4-16,0 0-8 0,-40-15 1 0,27 8-4 0,1 2 3 15,-3 0 2-15,-2 1 0 0,1 1 0 0,-1-1-3 16,0 1 4-16,-3 1 1 0,2 2 2 16,0 1-1-16,0 3 2 0,1-3 6 0,0 5 1 0,1-2-3 15,-2 4 1-15,1-1 1 0,4 1 5 0,0 1-1 16,-1 4 2-16,5-4-1 0,-3 4 2 0,5-2-3 16,1-2-2-16,1 5 1 0,4-3-1 0,-1 4 2 15,-1-7-1-15,3-8 0 0,5 22 4 0,-4-15-2 16,5 0 0-16,0 0 0 0,2 0 3 0,5-1-4 15,1-2 2-15,5 0-1 0,2-4 0 0,4-3-2 16,2 2 1-16,3-3 0 0,0-2-2 0,9-2-1 16,-7 2-1-16,7-7 2 0,-2 2-2 0,-5 4 0 0,8-10 0 15,-1 3 0-15,1-1-7 0,-1-1 3 0,-5 1 1 16,-7 4-3-16,0-3 3 0,-3-3-5 16,-3 1 5-16,-2 1 1 0,-6 4-2 0,1 0-2 0,-1-3 4 15,-4 2-2-15,0-2-2 0,-7 3 0 0,1 0-1 16,-3 11 2-16,0-18 0 0,0 18 0 0,-9-18 2 15,4 12-5-15,-2-1-1 0,-2 3 0 0,-3 0 2 16,-3-1-1-16,-3 5 0 0,0 3 0 0,2-1 5 16,-2 4-4-16,1 1-6 0,-6 1 5 0,0 3 1 15,1 0-2-15,5 3 1 0,5 0 1 0,4 3-2 16,0-4 0-16,2 5 2 0,0-1-1 0,5 1 4 16,2-4-3-16,2 1 7 0,6 5-4 0,2-7-2 15,2 3 4-15,3-1 1 0,1-6-1 0,4 4-1 0,-2-8 0 16,6 1 4-16,1-2-2 0,1-2 0 0,-1-2-1 15,0 0 3-15,1-1-3 0,-1-3-1 0,1 1-2 16,-1-2 5-16,-2-2-1 0,1 1 1 0,0-2-1 16,-5 1-1-16,-1 0-4 0,3-2 0 15,-4 3-4-15,-3-3 9 0,3 0-7 0,-6 4 3 0,-2 2-1 16,1-2 0-16,-2 2 1 0,3-3-1 0,-12 6 1 16,18-1 0-16,-9 0 1 0,-9 1 4 0,18 1 6 15,-18-1-1-15,16 8 9 0,-6-1 5 0,1 3-2 16,1-3-5-16,0 2 7 0,0 0 0 0,1 3 3 15,-4-4 0-15,3 2 1 0,0-1 0 0,1 1-4 16,-2 0-2-16,1 1 0 0,-5-5 0 0,1 1-4 16,-2-5 1-16,-6-2 1 0,10 9 6 0,-10-9 12 15,9 3 17-15,-9-3 7 0,0 0 4 0,0 0-2 16,0 0 4-16,18-14-11 0,-15 7-6 0,3-3-5 0,0-3-2 16,0-1-3-16,3-2-3 0,1 1-7 0,2-7-1 15,3 2-1-15,-3-4-5 0,7 4-17 16,-4-4-26-16,0 0-18 0,3 4-33 0,-2-2-21 0,2 8-25 15,2-3-24-15,-5 8-29 0,1 0-39 0,0 2-26 16,2 3-42-16,-1 0-256 0,2 2-576 0,3 2 255 16</inkml:trace>
        </inkml:traceGroup>
        <inkml:traceGroup>
          <inkml:annotationXML>
            <emma:emma xmlns:emma="http://www.w3.org/2003/04/emma" version="1.0">
              <emma:interpretation id="{45D37783-51AC-4434-A5BD-6C6CAECE0834}" emma:medium="tactile" emma:mode="ink">
                <msink:context xmlns:msink="http://schemas.microsoft.com/ink/2010/main" type="inkWord" rotatedBoundingBox="22670,12041 23443,12028 23460,13068 22688,13081"/>
              </emma:interpretation>
            </emma:emma>
          </inkml:annotationXML>
          <inkml:trace contextRef="#ctx0" brushRef="#br0" timeOffset="148819.2">21383 11578 256 0,'0'0'313'0,"0"-14"-18"16,0 14-32-16,0 0-28 0,0 0-24 15,0 0-24-15,0 0-17 0,0 0-19 0,0 0-11 0,0 0-14 16,0 0-15-16,11 29-7 0,-10-19-7 0,1-2-8 16,2 1-5-16,2 5-8 0,-3-3-5 0,1-1-7 15,2 0-7-15,-1-2-3 0,1 2-3 0,3-3-7 16,-5 0 4-16,5-2-5 0,0 1-4 0,0-2 0 15,3-2 2-15,-12-2-6 0,25 0-1 0,-13-2-6 16,-12 2 5-16,20-4-5 0,-10-2 1 0,2-2-1 16,0-2-3-16,-5-2-2 0,2-5-2 0,-3 4-3 15,-1-5 2-15,1-6-6 0,-3-1 3 0,-3 1-9 16,-3-1-8-16,-3 4-5 0,0-4 0 0,-3 8-2 16,0 0 1-16,-1 3-7 0,-2 1-3 0,-2 2-3 15,-1 4-3-15,-1 0-1 0,-1 1-1 0,1 5-4 16,3-2-3-16,13 3-1 0,-23 4 2 0,13-2-3 0,2 3 5 15,8-5-2-15,-12 9 0 0,12-9 3 0,-3 11 6 16,3-11 0-16,0 0 3 0,0 0 2 16,17 17 4-16,-1-13 2 0,-1-2 1 0,6-2 0 0,4-4 1 15,2-2 2-15,2-1 7 0,0 1 2 0,13-2 9 16,-5-4 2-16,-7 1 6 0,9-7 1 0,1 1 6 16,-1-2-1-16,1-3 4 0,-1 0-5 0,-3-3 1 15,0 1-1-15,-3-2-7 0,-4-5-2 0,-2 0 2 16,-1-2-4-16,-7 0-4 0,-6 9 1 0,-1 0 1 15,0-1 0-15,-4 1-2 0,-7 7-5 0,-1-5 2 16,0 8-2-16,-4 1-2 0,-1 2-2 0,-5 2 0 16,-2 1-3-16,1 3 2 0,-6 2-3 0,-9 3 5 0,-2 1 1 15,-2 6-3-15,0 3-5 0,-7 8 8 0,4 1-10 16,11 0 6-16,-5 9-6 0,2 3 3 16,7 2-1-16,1 4 0 0,4-1 5 0,2 1-7 0,4-1 6 15,4 3 0-15,0 2 8 0,6-4 6 0,3 3-4 16,-3-3 8-16,3 1 8 0,6 2 0 0,-2-6 1 15,-4 1 6-15,2-7 3 0,4 6 0 0,-5-5 5 16,2-4-2-16,-2-2 0 0,1 0 3 0,-2 0-3 16,0 1 4-16,-2-7-4 0,2-1-1 0,3 0-6 15,-4-5-6-15,-1 5 0 0,2-4-2 0,-3 1-1 16,3 0-8-16,0-4 1 0,-1 0-6 0,0-3-21 16,-5-6-18-16,5 16-30 0,-5-16-21 0,6 9-23 0,-6-9-24 15,4 8-34-15,-4-8-20 0,2 9-28 0,-2-9-29 16,0 0-67-16,0 0-161 0,0 0-506 0,0 0 225 15</inkml:trace>
          <inkml:trace contextRef="#ctx0" brushRef="#br0" timeOffset="148981.77">21783 11642 143 0,'-11'-8'321'0,"11"8"-25"0,0 0-29 15,-6-5-24-15,6 5-23 0,0 0-24 0,0 0-14 16,0 0-22-16,35-1-15 0,-23 1-12 0,3 2-16 15,2 2-12-15,3-1-12 0,7-2-35 0,-5 5-41 16,5 0-41-16,-2 3-46 0,1-6-49 0,-1 1-50 0,-9 0-217 16,11-2-418-16,-1-1 185 0</inkml:trace>
        </inkml:traceGroup>
        <inkml:traceGroup>
          <inkml:annotationXML>
            <emma:emma xmlns:emma="http://www.w3.org/2003/04/emma" version="1.0">
              <emma:interpretation id="{C8C3B61C-E5B0-424D-8678-9346E4EBE96A}" emma:medium="tactile" emma:mode="ink">
                <msink:context xmlns:msink="http://schemas.microsoft.com/ink/2010/main" type="inkWord" rotatedBoundingBox="24008,12101 26437,12060 26451,12889 24022,12931"/>
              </emma:interpretation>
            </emma:emma>
          </inkml:annotationXML>
          <inkml:trace contextRef="#ctx0" brushRef="#br0" timeOffset="150591.96">22749 11565 51 0,'-6'-16'291'0,"0"-2"-11"15,3-4-13-15,0-2-15 0,0 7-18 0,-1-6-11 16,2 5-16-16,2-1-20 0,-4-1-22 16,4 2-13-16,-2 0-15 0,4 0-10 0,-2 1-13 0,4-7-10 15,1 2-10-15,-2 8-12 0,4-9-8 0,-1 0-7 16,2 3-10-16,-1 0-7 0,4-4-13 0,2 3-8 0,0-1-5 15,2 5-9-15,5-2-3 0,-2-1-1 0,4 3-5 16,-3 3 1-16,2-2 0 0,2 4-1 16,-2 3-2-16,-2 0-1 0,-3 2 2 0,2 0-2 0,2 1-3 15,-1 5 0-15,-4 1-3 0,1 1-2 0,1 3 2 16,-5 3 3-16,3 1-3 0,-2 4-1 0,5 6 3 16,-5 1 1-16,1 4 9 0,-1 1 4 0,-5 2 4 15,5 8 2-15,-4 1-1 0,1 0 4 0,4-2 4 16,-7 4-2-16,2 0 1 0,2-5 0 0,-5-3-6 15,3 4 2-15,-2-4-1 0,-1-2 0 0,1-4 0 16,2 1-6-16,-1-1-3 0,-1-2 0 0,-2-7 1 16,4 3 1-16,-2-4-2 0,1-1-1 0,-1-1-8 15,1-2-7-15,-4 0 1 0,4-1-6 0,-1-3-2 16,2 1-2-16,-9-6-6 0,13 2-2 0,-13-2-6 16,20-2-2-16,-20 2-3 0,16-10-2 0,-8 2-2 15,1-3-6-15,0-2 3 0,-2 0 2 0,0-4 4 0,-2-1-1 16,2 1 3-16,-4 2 0 0,-1-1 7 0,-1-6-2 15,1 7 9-15,-1 0 4 0,-1 6 8 16,0 9 8-16,0-21 10 0,0 21-1 0,3-13 1 0,-3 13-3 16,2-8 1-16,-2 8-7 0,0 0 0 0,0 0 1 15,0 0 2-15,0 0 0 0,15-3 1 0,-15 3-5 16,0 0-1-16,18 17 5 0,-9-6-1 0,1-4-2 16,3 3 2-16,2-2 3 0,8 3 1 0,-1-3-5 15,3-1 6-15,2 2-1 0,0-6-4 0,1 2 1 0,-4-3 0 16,5-2-1-16,-4 0 4 0,0-2-4 15,-1 1 3-15,2 0-5 0,0-5 3 0,-6-1-3 16,-2 2 2-16,1-2-1 0,-4 1 1 0,0-5 1 0,-2 0-3 16,-2 0 3-16,-2-2-1 0,-3-1-3 15,0 2 4-15,-5-3-4 0,2 7 1 0,-3 8-2 16,-4-19-1-16,-2 8 0 0,0 4-1 0,-2 2-1 0,8 5 1 16,-19-10-2-16,7 8 1 0,-3 2 0 0,0 5 3 15,2 2-3-15,1-2 1 0,-5 5-2 0,5 2 2 16,2 1 0-16,-3 4 2 0,7-3-1 0,-2 10-3 15,4 0 3-15,2-5 2 0,2 1-4 0,0-1 2 16,2-1 2-16,4-2-1 0,3 1 1 0,0 5 3 16,1-9-2-16,-1 1-1 0,3-2 1 0,3-1 0 15,-3-4 1-15,3 0 2 0,0-3-3 0,2-2 0 16,-2-2 3-16,5 0-1 0,-4-2-5 0,3-2 6 16,-2-2-5-16,-4-1 0 0,5 0 3 0,-1-3 0 0,-2-1-4 15,-1 1 1-15,3-5 2 0,-5 2 2 16,4-3-3-16,-2 1 0 0,-4 3-2 0,2-1-5 15,-2 2 6-15,2 1-3 0,-4 2 1 0,1 1-2 0,-2 3 0 16,-7 4-2-16,14-9-2 0,-14 9 0 0,0 0 2 16,15 1 1-16,-15-1-5 0,10 12 5 15,-3-5 1-15,1 1 5 0,-4 3 1 0,4-1 5 0,-4 4 0 16,7-3 6-16,2 4 1 0,-4-2 1 0,2 0 0 16,-2-1-1-16,-2 0 3 0,5-1-2 0,-2-1-4 15,-2 1 3-15,1-1-6 0,0-2 4 0,-2 2-2 16,-1-7-16-16,-3 5-24 0,-3-8-27 0,8 7-31 15,-8-7-29-15,6 9-34 0,-6-9-60 0,0 0-67 16,0 0-168-16,0 0-480 0,0 0 212 0</inkml:trace>
          <inkml:trace contextRef="#ctx0" brushRef="#br0" timeOffset="149687.73">22876 11069 194 0,'0'0'266'0,"0"0"-26"0,0 0-9 16,0 0-6-16,0 0-10 0,4 31-8 0,-1-16-1 16,3 1-11-16,2 7-9 0,4 1-7 0,-5 2-13 15,7-1-9-15,2 10-5 0,-1-3-7 0,0 2-14 16,-3-10-8-16,6 12-12 0,-3-11-7 0,0 2-9 15,-4-2-14-15,1-3-6 0,2 1-6 0,-4 2-6 0,2-4-11 16,0 3-22-16,-3-2-23 0,-4-7-20 16,-4 3-21-16,2 5-28 0,-6-7-32 0,-3 2-36 15,-3 2-38-15,-4 0-47 0,1-5-40 0,-2-1-234 0,-2-5-530 16,0-1 234-16</inkml:trace>
          <inkml:trace contextRef="#ctx0" brushRef="#br0" timeOffset="150973.31">24412 11250 83 0,'11'-8'203'0,"-11"8"-21"16,11-2-19-16,-11 2-14 0,15 2-15 0,-15-2-14 0,26 8-17 15,-20-1-7-15,7 1-9 0,1 4-7 0,-3 0-11 16,3-1-8-16,-1 6-5 0,5 0-7 0,-4 2-2 16,-4 0-2-16,4-1-4 0,-3 0 5 0,-3-1 3 15,4 3 3-15,-2-2 3 0,-1-1 3 0,-1-2 8 16,1 0 6-16,-3 0 5 0,1-2-1 0,-1-4-1 15,-3 1-2-15,-2 1 3 0,4-3-6 0,-1 2-1 16,-4-10-1-16,6 10 3 0,-6-10-6 0,5 10 5 16,-5-10 9-16,3 7 7 0,-3-7 0 0,0 0 13 15,0 0-7-15,0 0-8 0,0 0-6 0,0 0-13 0,0 0-13 16,25-20 9-16,-19 9-10 0,2-3 3 16,4 0-8-16,-5-2 0 0,8-4-8 0,1 0-3 15,1-4-5-15,2 3-5 0,5-6 4 0,-2 5-16 16,4-9-20-16,4 7-24 0,-8 8-17 0,0-2-16 0,2 2-17 15,-3 3-26-15,3 0-20 0,-8 5-30 0,4 3-35 16,-1-2-38-16,-4 4-281 0,-5-1-552 16,-1 2 244-16</inkml:trace>
        </inkml:traceGroup>
        <inkml:traceGroup>
          <inkml:annotationXML>
            <emma:emma xmlns:emma="http://www.w3.org/2003/04/emma" version="1.0">
              <emma:interpretation id="{37BB7967-6C84-4B22-9AAF-2A30095B586B}" emma:medium="tactile" emma:mode="ink">
                <msink:context xmlns:msink="http://schemas.microsoft.com/ink/2010/main" type="inkWord" rotatedBoundingBox="27588,11805 30133,11761 30156,13113 27611,13157"/>
              </emma:interpretation>
            </emma:emma>
          </inkml:annotationXML>
          <inkml:trace contextRef="#ctx0" brushRef="#br0" timeOffset="152049.03">26367 11662 53 0,'-13'-7'284'0,"1"-4"-11"0,2 2-17 0,4 3-18 15,-2-3-14-15,8 9-22 0,-12-10-27 16,12 10-13-16,0 0-19 0,6-15-11 0,-6 15-15 16,20-8-17-16,-4 3-9 0,3 1-7 0,1 1-13 0,10 1-2 15,1-2-9-15,-1 0-10 0,-2 1-4 0,15-1-4 16,-11 3-6-16,9-2-2 0,-11 0-11 16,9 3 7-16,-12-2-3 0,-8 2-4 0,7 2-2 0,-7 1 3 15,0 0 0-15,-2-2 1 0,-4 3 2 0,4 2 15 16,-6 1 0-16,3 0 2 0,-4 0 3 15,-4 0-1-15,8 3 7 0,-8-3-5 0,0 4-3 0,-3-4 3 16,4 0-4-16,2 5-9 0,-4-2-1 0,-3-4-8 16,4 4 5-16,-3 0-1 0,-3-10-7 0,6 13 2 15,-4-4-7-15,-2-9-1 0,9 10-10 0,-9-10-14 16,3 12-26-16,-3-12-17 0,0 11-20 0,0-11-20 16,0 9-33-16,0-9-28 0,0 0-30 0,0 0-33 15,0 0-49-15,0 0-186 0,-23-2-485 0,23 2 215 16</inkml:trace>
          <inkml:trace contextRef="#ctx0" brushRef="#br0" timeOffset="151695.66">26788 10957 181 0,'4'-10'213'0,"5"2"-16"16,-6-5-9-16,8 0-8 0,-8-2-17 0,7 1-13 16,-7 1-11-16,3-2-9 0,-3 2-8 0,0-1-12 0,2-1-14 15,-10 1-2-15,10-1-16 0,-13 0-7 16,2 0-10-16,2 1-5 0,-11 1-6 0,4 0-6 0,-2 2-2 15,-2 0-3-15,-1 3-4 0,-4-2-5 0,-2 4-5 16,-5 0-4-16,2 1-1 0,-2 1-3 16,1 4-2-16,1 4 0 0,3-1 1 0,5 2-3 0,-7 3 5 15,2 4 5-15,3 5-2 0,-1-4-1 0,1 6 5 16,5 1 2-16,0 3 0 0,3 6-1 0,8-2 4 16,-7 6 3-16,10 7 6 0,0-1 1 0,4 3 3 15,-1 1 0-15,6-2-3 0,-1 2 4 0,3 2 7 16,6-3-1-16,-4 0 8 0,-1 0-1 0,2 3-2 15,-1-3-7-15,3-1 1 0,-4-2-8 0,-1 2 3 16,2-4-3-16,-4-3-10 0,-1-6 4 0,-2-1-4 16,0 2-4-16,-3-2 2 0,1 3 3 0,-1-6-6 15,0 2-4-15,3-2-2 0,-6-2 0 0,0-3-6 0,6 1-2 16,-5-1 7-16,2-1-8 0,0-3-15 0,-3 1-20 16,3 0-16-16,-3-3-23 0,3 1-23 0,-3-2-21 15,0-12-21-15,0 19-20 0,0-11-33 0,0-8-28 16,0 0-46-16,0 15-193 0,0-15-486 0,0 0 215 15</inkml:trace>
          <inkml:trace contextRef="#ctx0" brushRef="#br0" timeOffset="152726.65">26828 11342 101 0,'2'-12'225'0,"-2"12"-15"0,7-12-19 0,-1 9-20 0,5-2-18 15,-11 5-10-15,19-3-20 0,-3 4-10 0,-1 2-10 16,3-1-11-16,-1 2-10 0,-3 1-10 0,3 3-7 15,2 0-5-15,-2 0-10 0,5 5-1 0,-9 0-7 16,1-1 1-16,1 1-7 0,-2 4 1 0,1-3 8 16,-2 3 7-16,-2 5 6 0,-3-8 2 0,2 4 5 15,-3-5 5-15,2 2-4 0,-2 2 5 0,0-4-7 16,0 3 2-16,-5-7-6 0,2 2-7 0,0-1-2 16,3 0-7-16,-4-3-4 0,-2-7 0 0,1 17-4 15,-1-17-5-15,5 12-2 0,-5-12-1 0,3 11-3 16,-3-11-4-16,0 0 4 0,3 6-7 0,-3-6 3 0,0 0-2 15,0 0-2-15,10 4-4 0,-10-4-6 16,0 0-3-16,18-15-4 0,-14 8-12 0,5 0-3 0,-1-5-2 16,-2 0-7-16,4-2-4 0,-1-2 1 0,0 0 4 15,4-4-4-15,-2 6 6 0,-5-3 0 16,4 2 5-16,-1-5-2 0,5 9 3 0,-8-2 13 0,0 4 15 16,-3 0 8-16,1 0-1 0,-4 9 7 0,11-8-3 15,-8 3-4-15,-3 5-4 0,0 0-2 0,8-7 2 16,-8 7-1-16,0 0 4 0,0 0 1 0,14 18 0 15,-8-12 2-15,0 6 3 0,-2-2 1 0,-1 4-3 16,8-3-6-16,-5 6 2 0,3-4-2 0,0 3 2 16,-2 2-3-16,3-5 0 0,-1 1 2 0,2-1-4 15,-2 1-5-15,1-4 1 0,-1 1 1 0,-1-4-2 16,-2 0-2-16,4 0-9 0,-4-2-3 0,3 0-7 0,-9-5-2 16,13 4-1-16,-13-4-5 0,14 0-1 0,-14 0-6 15,18-6-6-15,-11 1 1 0,-7 5 3 0,14-14 0 16,-8 0-5-16,1 5 1 0,-1-6 5 0,3 1-2 15,-3 1-1-15,-2-2 7 0,-1-1 2 0,5 0 5 16,-2 3 9-16,-3 3 5 0,0 0 11 0,3 2 8 16,-6 8 5-16,6-13 1 0,-5 5-2 0,-1 8-4 15,0 0 2-15,12-7-2 0,-12 7-4 0,0 0 2 16,0 0-2-16,0 0 5 0,19 20 0 0,-11-13 3 16,-2 1-4-16,0 2 0 0,1 2 0 0,2 1 0 0,-1-2-3 15,1 1 1-15,4-1 2 0,-5 0-6 16,0 3 4-16,-2-7-2 0,5 4-9 0,-5-1-23 15,1-3-23-15,-2 0-30 0,-1-1-32 0,-4-6-27 0,12 11-29 16,-9-8-38-16,-3-3-266 0,0 0-504 16,0 0 223-16</inkml:trace>
          <inkml:trace contextRef="#ctx0" brushRef="#br0" timeOffset="153211.76">27859 11253 43 0,'6'-2'173'16,"-6"2"-17"-16,19-4-14 0,-6 4-16 0,2-1-11 15,5 1-11-15,-2 0-15 0,3 1-10 0,-2 3-7 16,5-2-14-16,-5 2 3 0,1-1-15 0,5-3-7 16,-6 1 5-16,-5 2-6 0,5-2-6 0,-5 2-6 0,-1-2-3 15,-4 1 0-15,-9-2 1 0,13 2 3 16,-13-2 9-16,0 0 1 0,11 3 13 0,-11-3 6 15,0 0 8-15,0 0 4 0,0 0 5 0,-24 12 1 0,24-12 0 16,-16 4 2-16,4 0 2 0,-2 3-4 16,-2 0-7-16,5 0-2 0,-2 0-11 0,-2 2-1 15,2-3-7-15,7 3-2 0,-2 0-4 0,-1-1-6 0,5 3-1 16,-1-3-6-16,-2 3-1 0,7-11 1 0,0 20-8 16,0-20 2-16,7 23-3 0,-1-12-1 0,-3-2-4 15,6 2 3-15,-1 1 0 0,1-5-1 0,1 4 3 16,3-1 5-16,-4 3-1 0,5-4 5 0,-1 1 3 15,-1 0 4-15,2 1 3 0,-3-2 2 0,3 0 1 16,-5-1-1-16,1-1 0 0,-2-2-6 0,-2 2-1 16,0 0-1-16,-2-1 0 0,-4-6 0 0,9 11-3 15,-9-11 4-15,3 10-2 0,-3-10-3 0,0 0 0 0,0 0-2 16,-12 14 0-16,5-9-3 0,7-5 0 16,-14 2-9-16,14-2-8 0,-16 4-9 0,2-2-13 15,14-2-16-15,-23-2-11 0,9-2-15 0,14 4-17 16,-19-3-13-16,11-3-22 0,-1-2-20 0,9 8-28 0,-10-16-22 15,7 1-18-15,0-3-44 0,3 2-152 16,3-13-427-16,4 4 189 0</inkml:trace>
          <inkml:trace contextRef="#ctx0" brushRef="#br0" timeOffset="153576.24">28381 10902 122 0,'0'0'299'16,"6"-7"-22"-16,-6 7-25 0,3-10-31 0,-3 10-21 15,0 0-24-15,0 0-14 0,0 0-12 0,0 0-7 16,23 30-7-16,-21-14-8 0,5 7-3 0,-1 2-1 16,2 2-2-16,-2 9-3 0,7-1-6 0,-7-5-3 15,0 5-15-15,0 0-8 0,-4-7-5 0,4 9-5 0,1-11-3 16,-2 2-12-16,-2-2 5 0,1 0-14 16,-1-2-5-16,3-1-4 0,-5-6-5 0,4-1-4 15,-4-1 1-15,2-1-4 0,0-3-3 0,-3-3 8 0,5 0-8 16,-5-8-11-16,3 15-5 0,-3-15 5 0,4 10-4 15,-4-10 3-15,8 5-3 0,-8-5-5 16,12 1 1-16,-12-1-5 0,19-5 1 0,-10 0-3 0,3-1 5 16,0 1-3-16,1-1 6 0,-4 1-13 0,6-2 2 15,-6 4-2-15,5-1 4 0,-14 4-5 0,20 0 4 16,-8 0 9-16,-3 1-7 0,5 3-1 0,-1 3 3 16,-1 0-6-16,1 0 7 0,1 5-3 0,-2 1-2 15,1 0-2-15,-4 0 1 0,2 3-34 0,-1-2-28 16,-1 6-28-16,-6-3-50 0,4 0-52 0,-5-2-65 15,1 0-295-15,-6-2-596 0,1 0 265 0</inkml:trace>
        </inkml:traceGroup>
      </inkml:traceGroup>
      <inkml:traceGroup>
        <inkml:annotationXML>
          <emma:emma xmlns:emma="http://www.w3.org/2003/04/emma" version="1.0">
            <emma:interpretation id="{62C7F821-1EC6-4CC1-9DE1-95D52C9FF8A0}" emma:medium="tactile" emma:mode="ink">
              <msink:context xmlns:msink="http://schemas.microsoft.com/ink/2010/main" type="line" rotatedBoundingBox="3326,13751 13540,14112 13488,15580 3274,15219"/>
            </emma:interpretation>
          </emma:emma>
        </inkml:annotationXML>
        <inkml:traceGroup>
          <inkml:annotationXML>
            <emma:emma xmlns:emma="http://www.w3.org/2003/04/emma" version="1.0">
              <emma:interpretation id="{60493CE4-58B5-4B51-937B-7855B823F92E}" emma:medium="tactile" emma:mode="ink">
                <msink:context xmlns:msink="http://schemas.microsoft.com/ink/2010/main" type="inkWord" rotatedBoundingBox="3326,13751 5709,13835 5657,15303 3274,15219"/>
              </emma:interpretation>
            </emma:emma>
          </inkml:annotationXML>
          <inkml:trace contextRef="#ctx0" brushRef="#br0" timeOffset="154937.03">2107 12621 135 0,'0'0'253'0,"0"0"-8"15,0 0-20-15,0 0-24 0,-2-13-18 0,2 13-20 16,0 0-14-16,0 0-11 0,0 0-1 0,0 0-5 0,0 0-7 16,0 0 9-16,6 39-4 0,0-23-9 0,-1-1-5 15,-2 2-5-15,1 7-2 0,2 0-11 16,-3 0-7-16,5 1-7 0,-2-1 5 0,0-1-12 15,-2 0-3-15,4 0-8 0,-2 1-5 0,0 0-6 0,1 2-4 16,-4-8-4-16,3 8-9 0,4-5-4 0,-7 7-7 16,2-8 4-16,2 2-3 0,-1-2 1 0,-4-3-6 15,2 1-4-15,1-4 2 0,-2 4-1 0,3-6-2 16,-3 2-15-16,3 1-20 0,-2-4-11 0,-1 0-23 16,0-1-20-16,0-3-21 0,-3-7-32 0,5 17-18 15,-4-10-16-15,-1-7-21 0,6 10-35 0,-6-10-45 16,0 0-167-16,0 0-462 0,0 0 204 0</inkml:trace>
          <inkml:trace contextRef="#ctx0" brushRef="#br0" timeOffset="155466.97">2392 12885 10 0,'0'-14'260'0,"-2"3"-19"0,2 11-23 0,-1-21-24 15,-1 13-19-15,2 8-18 0,2-13-22 0,-2 13-27 16,6-7-27-16,-6 7-29 0,9-4-26 0,-9 4-28 15,0 0-28-15,19 5-26 0,-8 1-18 0,-4-1-22 16,1 0-138-16,-1 2-252 0,2 0 111 0</inkml:trace>
          <inkml:trace contextRef="#ctx0" brushRef="#br0" timeOffset="155287.95">2044 13127 11 0,'-7'-6'268'0,"7"6"-11"0,-11-7-9 0,11 7-11 16,-9-5-20-16,9 5-18 0,-7-5-24 0,7 5-16 15,0 0-17-15,0 0-16 0,15-16-9 0,-3 11-15 16,-2-2-11-16,8 0-5 0,2 3-8 0,0-9-11 16,6 7-8-16,2 1-4 0,2-4-10 0,-2 1-1 15,-2 4-3-15,2-1-7 0,-3 2-1 0,-13-1-5 16,5 1-3-16,1-2-2 0,-2 4-6 16,-6 1 1-16,5 1-4 0,-4 2 3 0,-1 2 5 0,-1 0 9 0,-4-1 14 15,5 3 9-15,-2 6 7 0,-1-2 10 16,-2 3-3-16,0 0-4 0,-2 0-3 0,3 3-4 15,0-4-7-15,-1 1-7 0,-2 2-4 0,3-4 1 0,0 2-4 16,-5-1-2-16,5 2 6 0,-1-4-10 0,-2-2-9 16,1 0 2-16,-2 2-2 0,2-1-3 15,-1 0-16-15,0-3-23 0,-3-7-22 0,3 18-20 16,2-8-31-16,-2-3-31 0,-3-7-22 0,4 13-27 0,-4-13-37 16,1 11-31-16,-1-11-232 0,0 0-514 0,0 0 227 15</inkml:trace>
          <inkml:trace contextRef="#ctx0" brushRef="#br0" timeOffset="156313.89">2630 12974 81 0,'0'0'186'0,"11"8"-9"15,-11-8 6-15,9 8-4 0,-3-5-4 0,1 3-10 16,-7-6-7-16,12 13-4 0,-3-9-5 0,-3 4-2 15,6 2-2-15,-6-3-13 0,1 0-8 0,5 7-10 16,-3-4-10-16,-1 1-8 0,1 0-9 0,-2-1-8 16,-1 0-6-16,2 3-2 0,-2-1-11 0,-3-6-6 15,1 5-4-15,2-2-4 0,-6-9-5 0,6 16 0 16,-5-12-8-16,-1-4-3 0,6 15 0 0,-6-15-1 16,2 7-6-16,-2-7 1 0,0 0 2 0,0 0-8 15,1 9-4-15,-1-9-16 0,0 0-8 0,0 0-5 16,0 0-8-16,0 0-9 0,11-32-7 0,-10 25-2 15,-1 7-3-15,0-25 1 0,2 11-5 0,1-3 6 0,-3 3 0 16,1-3 8-16,-1 4 3 0,2-1 3 0,-2 3 0 16,0 11 17-16,3-17 7 0,-3 17 10 15,0-12 3-15,0 12 4 0,0-11-4 0,0 11 0 0,0 0-4 16,0 0 3-16,4-9 2 0,-4 9 6 0,0 0 2 16,0 0 3-16,0 0 5 0,17 18 3 0,-11-9 0 15,-6-9 1-15,10 17-3 0,-4-5 1 0,1 1 0 16,4-2-2-16,-4 2 1 0,2-2-5 0,2 2-1 15,-2-1 2-15,1-1-4 0,-2 2-3 0,4-4-1 16,-5-4 1-16,0 2-2 0,2-2 1 0,0 0-1 16,-1-1-3-16,1 3-2 0,1-3 5 0,-10-4-4 15,17 3-1-15,-17-3-5 0,18 0-1 0,-18 0-6 16,17-7-3-16,-8 2-5 0,0-3-5 0,-3 3-4 16,6-5-3-16,-6 2-4 0,3-3-2 0,-3-1-7 15,-1 0 5-15,-2-1 1 0,0-4 3 0,0 6 1 16,-1-3 3-16,0 5 2 0,1-2 4 0,-3 11 3 15,3-15-1-15,-3 15 2 0,3-13 1 0,-3 13-4 0,4-7 7 16,-4 7 2-16,0 0-1 0,0 0 3 16,0 0 3-16,14-2 8 0,-14 2 1 0,0 0 2 15,0 0 2-15,21 15 3 0,-11-8 6 0,-2 0-1 0,1 3 3 16,4 1 0-16,-3 1-3 0,1-1-1 0,1-2 3 16,3 2-3-16,-2-1 1 0,-1-3-3 0,1 6 4 15,1-6-5-15,2-1-2 0,-1-1 2 0,0-3-5 16,-1 2 0-16,5-6 4 0,0 0-7 0,1 0 5 15,2-3-3-15,-8 3 4 0,5-5-4 0,-1 0-6 16,0 0 5-16,-3-1-8 0,-2 0-5 0,-1 0-3 16,-2-2-7-16,-1 2-4 0,-1-6-3 0,-5 4-1 15,-3-5-3-15,4 3-4 0,-8-2 3 0,1 5-2 16,3 9 5-16,-8-20 4 0,2 13-2 0,0-1 5 0,6 8-2 16,-13-11 11-16,6 6 3 0,7 5 5 0,-21-3-4 15,4 2 4-15,17 1 4 0,-22 4-1 16,8 3 0-16,3-1 1 0,0 4-1 0,2-1 1 15,0 6 7-15,0-2 1 0,6 3-1 0,0-1 2 0,3-1 0 16,0 3-2-16,5-3 0 0,-1 3 6 16,2-3-4-16,3 1 5 0,0-2-1 0,2 0 2 15,2-2-1-15,2-2 2 0,1-4-4 0,1 3 0 0,-2-2-4 16,4-1 2-16,-1-2-2 0,1 3-4 0,-2-6-9 16,2 0-14-16,9 0-22 0,-11-3-27 0,2 0-25 15,1 2-23-15,-6-1-29 0,6-2-24 0,-5-1-33 16,-3-6-219-16,-2 0-452 0,-1-1 200 0</inkml:trace>
          <inkml:trace contextRef="#ctx0" brushRef="#br0" timeOffset="156685.83">3967 12835 229 0,'0'0'251'0,"0"0"-12"0,1-12-26 16,-1 12-13-16,0 0-18 0,0 0-18 0,-13-10-19 15,13 10-10-15,0 0-10 0,0 0-10 0,-29 16-6 0,19-7-12 16,1 2-5-16,-1 0-7 0,1-1-6 0,-3 4-5 16,4-5-10-16,1 3-6 0,1 2-6 15,1-4-4-15,4 3-5 0,-5-2-4 0,4 2-3 16,1-1 0-16,1 0-7 0,0-12-5 0,4 18 0 16,1-10-1-16,2 0-3 0,2 2-2 0,-3-5 0 0,5 2-3 15,2-1 0-15,-1 0-1 0,-3-1-4 0,6 1-2 16,-2-3 1-16,4 3 2 0,-4-1-5 0,-1 0 1 15,0-3-2-15,-2 8 3 0,-1-6 2 0,2 0 2 16,-2 2 4-16,-9-6 6 0,12 7 3 0,-8-1 12 16,-4-6 8-16,6 11 12 0,-6-11 5 0,0 12 5 15,0-12-3-15,-10 13-6 0,2-2-2 0,-4-3-5 16,0-1-8-16,2 2-3 0,-2 0-4 0,5-3-20 16,-7 3-22-16,4-3-25 0,1 4-28 0,-2-4-33 15,2 0-31-15,2 2-42 0,7-8-35 0,-8 7-34 16,8-7-264-16,-7 4-538 0,7-4 239 0</inkml:trace>
          <inkml:trace contextRef="#ctx0" brushRef="#br0" timeOffset="156921.96">4313 13119 106 0,'0'0'337'0,"0"0"-7"0,15-1-8 0,-15 1-12 16,0 0-4-16,0 0-25 0,12-4 1 0,-12 4-1 15,0 0 5-15,0 0 0 0,12-7-8 0,-12 7-15 16,7-7-18-16,-7 7-21 0,1-10-23 0,-1 10-20 16,0 0-17-16,6-7-18 0,-6 7-19 0,0 0-10 15,5-11-21-15,-5 11-36 0,0 0-35 0,0 0-50 16,0 0-60-16,0 0-42 0,0 0-46 16,0 0-32-16,0 0-36 0,0 0-24 0,0 0-37 0,0 0-56 0,0 0-222 15,0 0-626-15,-30 22 277 0</inkml:trace>
          <inkml:trace contextRef="#ctx0" brushRef="#br0" timeOffset="-115220.36">3776 13952 97 0,'0'0'153'15,"0"0"-12"-15,0 0-19 0,0 0-5 0,0 0-7 16,0 0-11-16,-6-10-8 0,6 10-12 0,0 0-3 0,0 0-4 15,0 0 1-15,0 0-3 0,0 0-4 16,0 0-3-16,0 0-4 0,0 0-2 0,0 0-6 16,0 0 4-16,0 0-12 0,0 0 0 0,-6-8-1 0,6 8-5 15,0 0-6-15,0 0 1 0,0 0-6 0,0 0-5 16,0 0 6-16,0 0 2 0,0 0-4 0,0 0 7 16,0 0-5-16,18 26 1 0,-18-26 1 0,6 12 1 15,0-7-4-15,-2 2 6 0,-4-7-4 0,12 13 2 16,-10-7-3-16,2 2 2 0,-4-8 0 0,9 14-3 15,-4-5 10-15,-1 0-1 0,-1-2-2 0,-3-7-6 16,6 15 1-16,-6-15-1 0,6 9-3 0,-2-2-2 16,-4-7-3-16,5 11 0 0,-5-11 0 0,4 10-5 15,-4-10 0-15,8 8 0 0,-8-8 0 0,1 9-3 0,-1-9 1 16,6 8-5-16,-6-8 2 0,0 0 0 0,5 7 2 16,-5-7-5-16,0 0 2 0,0 0-2 15,0 0 2-15,6 7 0 0,-6-7 7 0,0 0-1 16,0 0 9-16,0 0 0 0,0 0-4 0,0 0 1 0,21-20-4 15,-14 11 1-15,3-5 2 0,1 1-6 0,8-8 0 16,-2-2-4-16,11-7 5 0,-3-1-4 0,2-1 2 16,0-2-3-16,1-2-4 0,4 0-10 0,-4 4-16 15,0-5-22-15,1 3-23 0,-5 3-18 16,1 6-31-16,0-6-20 0,-5 9-38 0,-4 2-69 0,1-2-123 16,-1 5-395-16,-4 6 175 0</inkml:trace>
        </inkml:traceGroup>
        <inkml:traceGroup>
          <inkml:annotationXML>
            <emma:emma xmlns:emma="http://www.w3.org/2003/04/emma" version="1.0">
              <emma:interpretation id="{D1C2ADC2-2766-489F-BFF1-1E76AA71C615}" emma:medium="tactile" emma:mode="ink">
                <msink:context xmlns:msink="http://schemas.microsoft.com/ink/2010/main" type="inkWord" rotatedBoundingBox="7090,14256 7973,14288 7948,15002 7064,14971"/>
              </emma:interpretation>
            </emma:emma>
          </inkml:annotationXML>
          <inkml:trace contextRef="#ctx0" brushRef="#br0" timeOffset="-46705.38">5774 13596 131 0,'0'0'135'0,"11"-12"0"0,-11 12-3 0,6-6-3 15,-6 6-3-15,0 0-11 0,0 0-9 0,13-3-3 16,-13 3-5-16,0 0-8 0,0 0-4 0,0 0 2 15,0 0 3-15,15 9 2 0,-15-9-5 0,2 11 0 16,-2-11-5-16,5 16-4 0,-2-4-3 0,0 3-2 16,0-1-8-16,-1-2-3 0,-1 1-1 0,2 0-8 15,2 3 1-15,-5-6-6 0,3 0-9 0,0 1 2 0,0-1 0 16,-3-1-11-16,4-2 4 0,2 3-3 16,-6-10-3-16,6 11-1 0,-6-1-3 0,0-10-5 0,6 10 0 15,-6-10-4-15,8 8 1 0,-8-8-3 16,3 8-3-16,-3-8 3 0,6 6-5 0,-6-6 2 0,0 0 4 15,0 0 3-15,10 4 4 0,-10-4-9 0,0 0 8 16,16-14-4-16,-4 3 0 0,6-3-2 0,2-7-2 16,1 1-5-16,11-9-1 0,-2-2 1 0,3-2 0 15,6-2 1-15,0-1-5 0,16-14-7 0,-5 2-12 16,6 2-9-16,-1 1-11 0,-16 10-25 0,4 3-33 16,-1-3-37-16,-1 1-35 0,-5 4-71 0,0-4-159 15,-6 4-427-15,-2 5 190 0</inkml:trace>
        </inkml:traceGroup>
        <inkml:traceGroup>
          <inkml:annotationXML>
            <emma:emma xmlns:emma="http://www.w3.org/2003/04/emma" version="1.0">
              <emma:interpretation id="{2704DFC8-17D8-4616-9321-FAE247A1ABA7}" emma:medium="tactile" emma:mode="ink">
                <msink:context xmlns:msink="http://schemas.microsoft.com/ink/2010/main" type="inkWord" rotatedBoundingBox="10189,14141 10761,14162 10744,14629 10172,14608"/>
              </emma:interpretation>
            </emma:emma>
          </inkml:annotationXML>
          <inkml:trace contextRef="#ctx0" brushRef="#br0" timeOffset="-113736.09">8882 13233 106 0,'0'0'184'0,"0"0"-13"0,0 0-10 0,0 0-9 16,0 0-12-16,0 0-9 0,0 0-14 0,0 0-4 15,0 0-13-15,0 0-14 0,0 0-9 16,0 0-5-16,0 0-6 0,0 0-2 0,0 0-2 0,0 0-3 16,0 0 0-16,0 0 1 0,0 0-2 0,9 31 1 15,-9-31-3-15,5 11-13 0,-2-1 6 0,-3-10-6 16,6 15-3-16,-3-9 0 0,1 5-4 0,-1-4-2 16,0 3-3-16,-3-10-3 0,8 14-3 0,-4-8-2 15,-1 1-1-15,-3-7-3 0,5 15-4 0,-5-15 2 16,7 10-3-16,-7-10 2 0,6 14-1 0,-6-9-1 15,0-5-2-15,9 11-3 0,-9-11 1 0,6 9 3 16,-6-9-4-16,4 11-2 0,-4-11 1 0,3 7-3 16,-3-7 1-16,0 0 1 0,3 11 0 0,-3-11-3 0,0 0 2 15,8 8-2-15,-8-8-1 0,0 0 3 0,0 0 0 16,0 0-1-16,0 0 0 0,0 0 1 16,0 0 0-16,6 5 0 0,-6-5 2 0,0 0-2 0,0 0 0 15,0 0 2-15,19-18 0 0,-16 11 0 0,-3 7-3 16,14-17-1-16,-4 7 0 0,-1-5 0 0,3 1-1 15,-2 0 3-15,7-8-3 0,2 0 0 0,9-4-3 16,-4 6 5-16,5-5-1 0,-1 1-1 0,-1-5-4 16,3 2-10-16,-8 10-18 0,0-4-22 0,1 3-23 15,-1 0-34-15,0 3-25 0,-1-4-48 0,-1 2-208 16,2-1-419-16,-3 0 186 0</inkml:trace>
        </inkml:traceGroup>
        <inkml:traceGroup>
          <inkml:annotationXML>
            <emma:emma xmlns:emma="http://www.w3.org/2003/04/emma" version="1.0">
              <emma:interpretation id="{81BA0275-5E21-4AC3-994D-CACCC48AA3FF}" emma:medium="tactile" emma:mode="ink">
                <msink:context xmlns:msink="http://schemas.microsoft.com/ink/2010/main" type="inkWord" rotatedBoundingBox="12862,14115 13540,14138 13518,14747 12841,14723"/>
              </emma:interpretation>
            </emma:emma>
          </inkml:annotationXML>
          <inkml:trace contextRef="#ctx0" brushRef="#br0" timeOffset="-45509.4">11553 13268 87 0,'0'0'168'0,"0"0"-19"0,0 0-8 0,0 0-11 0,0 0-3 16,0 0 0-16,0 0-9 0,0 0-5 0,8 34-14 16,-5-25-3-16,-3-9-7 0,3 15 1 0,0-4 3 15,-2-4-9-15,1 4-5 0,-2-11-5 0,6 19-5 16,-5-8-6-16,4 0-4 15,-1 3-6-15,-2-3-1 0,-1-1-2 0,1 2-5 0,1-3-4 16,0 2-4-16,1 0-1 0,-4-11-5 0,6 18 0 0,-3-8-2 16,2-1 2-16,-2 0-9 0,-1 0 1 0,1-2-4 15,-3-7 0-15,5 15-4 0,-5-15 2 0,6 13-5 16,-6-13 2-16,6 7-3 0,-6-7 1 0,1 10 2 16,-1-10-2-16,0 0 10 0,0 0 6 0,0 0 0 0,0 0 2 15,0 0-4-15,23-13-6 0,-14-1 0 16,0 0-1-16,0 0-5 0,8-7 0 0,3-4-1 0,5-6 0 15,4-3-10-15,2-5-12 0,3 0-16 0,14-10-12 16,-9 11-22-16,-1 0-23 0,21-9-24 16,-6 2-46-16,-11 11-48 0,-3 3-178 0,1-1-408 0,-7 2 182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4.1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26DE53-6F21-4D7F-837A-F1D6DD8D62D8}" emma:medium="tactile" emma:mode="ink">
          <msink:context xmlns:msink="http://schemas.microsoft.com/ink/2010/main" type="inkDrawing" rotatedBoundingBox="25549,16593 25661,17469 25640,17471 25529,16595" semanticType="callout" shapeName="Other">
            <msink:sourceLink direction="with" ref="{5E7D05A0-0E4B-45AB-A03C-D1FCD17A824C}"/>
            <msink:sourceLink direction="with" ref="{A9B2FC6B-78BD-456E-8B75-51980F68C711}"/>
          </msink:context>
        </emma:interpretation>
      </emma:emma>
    </inkml:annotationXML>
    <inkml:trace contextRef="#ctx0" brushRef="#br0">0 0 145 0,'0'0'226'0,"0"0"-12"0,0 0-21 0,0 0-17 16,0 0-17-16,0 0-6 0,0 0-6 0,0 0 0 16,0 0-3-16,6 31-6 0,-3-18-11 0,-2 5 1 15,5 6-4-15,-6 1-6 0,6 3-7 0,-3 0-13 16,4 10-8-16,-1-3-6 0,-6 7-8 0,8 0-2 0,-2-3-5 16,0 3-9-16,0 1-8 0,1-2-5 15,-1 1-23-15,0-1-26 0,2 1-26 0,-5-5-37 16,0 4-34-16,1 0-38 0,-2-8-43 0,-1-3-71 15,-2-3-143-15,1-2-426 0,1 4 188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27.2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80171B-C7D3-4518-B7B7-64D1B6F5D36F}" emma:medium="tactile" emma:mode="ink">
          <msink:context xmlns:msink="http://schemas.microsoft.com/ink/2010/main" type="inkDrawing" rotatedBoundingBox="8615,8531 13456,2681 14068,3187 9227,9037" semanticType="callout" shapeName="Other">
            <msink:sourceLink direction="with" ref="{A384FA4B-3A4B-45B1-B94D-CED6B440F9B2}"/>
            <msink:sourceLink direction="with" ref="{5148BCBD-EA34-4953-8DC9-D51021429120}"/>
          </msink:context>
        </emma:interpretation>
      </emma:emma>
    </inkml:annotationXML>
    <inkml:trace contextRef="#ctx0" brushRef="#br0">6507-5421 82 0,'0'0'208'0,"0"0"-14"0,0 0-11 0,0 0-12 0,0 0-13 15,0 0-6-15,0 0-8 0,0 0-8 0,0 0-8 16,0 0-12-16,0 0-9 0,0 0-7 0,0 0-13 15,0 0-6-15,0 0-8 0,0 0-10 0,0 0-8 16,0 0-4-16,0 0-10 0,0 0-6 0,0 0 1 16,0 0-2-16,0 23-3 0,0-23-8 0,-3 14 5 15,-1-5-1-15,2 1-6 0,2-10 2 0,-7 20-1 16,0-9-1-16,2 2-3 0,1-1 2 0,1 2 0 16,-2 0 0-16,4 0 0 0,-4 3 3 0,2-3-5 15,-1 3 1-15,2 0-8 0,1 1 7 0,-4-2-4 16,4 7 8-16,2-2-4 0,-1-4 0 0,-4 4 1 15,2-3 2-15,1 5-6 0,-4 2 2 0,4-3-4 16,-4 2 2-16,1-2-2 0,-2 4-1 0,1 0 3 16,-2-3 0-16,3 2 0 0,-1-1 1 0,1 1-4 0,-2-1 3 15,-2 4-1-15,2-4 0 0,-1 1 0 16,-1 0-2-16,-2 1 1 0,2 0 2 0,1-1-2 0,-1 1 0 16,-2-2 0-16,1 0 0 0,2 2 1 0,-4 1-2 15,2 0-3-15,-3-1 2 0,0 2-3 0,2-2 1 16,-6 8 2-16,2 0-4 0,4-8 1 0,-2-1-3 15,0 1 3-15,-2-1-1 0,1 3 0 0,-5 3 4 16,5-9-4-16,2 3-1 0,1-2 0 0,-2 0-2 16,3-1 3-16,-3 3 0 0,0-4 1 0,3 3-1 15,-3 0 0-15,3 0 2 0,-4-2-1 0,1 3-2 16,0 0 2-16,-3 6 1 0,3-7 1 0,-1 0-1 16,-1 11-3-16,2-11 0 0,-1 3 5 0,-1-4 0 15,4 4-2-15,-6-4 2 0,-1 8-2 0,1-4 1 16,-2 4 2-16,1-9-1 0,4 4 3 0,0 0-5 15,-4-4 5-15,-1 11-2 0,-1-1 4 0,4-9 0 0,2 2 2 16,-11 6-4-16,9-9 1 0,0 3 1 0,-1-2 1 16,1 2-2-16,-3-3-3 0,-2 1 3 15,5 2-3-15,0-4 4 0,-2 5-3 0,0-4-3 0,1 0 4 16,1 2-10-16,-3 0 4 0,2-1-3 0,-1-2 4 16,2-2 0-16,-3 2-2 0,3 1-2 0,1 0-1 15,-4 0 1-15,1 2-2 0,-2 1 3 0,2-4 1 16,-2 4-6-16,-3 6 0 0,1-2 4 0,3-5-3 15,1 0 4-15,-2-3-3 0,1 2 1 0,0 2-2 16,-4 6-5-16,4-9 4 0,-1 3 0 0,2-4 5 16,-1 3-3-16,2-4-4 0,-2 3 8 0,3-4-2 15,-1 3-4-15,-1-4 2 0,1 2-1 0,0-2 1 16,4-3-12-16,-6 4 9 0,4-1 0 0,-1 2 1 16,0-8 1-16,-1 7 1 0,3 0-5 0,-1-2 12 0,-1 1-9 15,0 1 1-15,3-7 6 0,-2 7-6 16,0-4-5-16,1 1-1 0,-4 3 1 0,-2 0 7 0,4-2-3 15,-1 3 0-15,-1-3 7 0,-2 2-9 0,2-2 3 16,1-1-2-16,0-1 5 0,2-1 5 16,-4 3-5-16,5-6 2 0,-1 4 1 0,-1-2-2 0,4 0 4 15,-4-1-1-15,1 2-10 0,1 1 7 0,-1-3-1 16,2 2 0-16,-1-3 12 0,-3 2-8 0,1 5-1 16,-2-1-4-16,4-6 7 0,1 3-1 0,-2-1-3 15,-2 5 1-15,3-7-2 0,-4 7-3 0,4-3 10 16,1 0-7-16,-6 1-4 0,3 0 1 0,-4 1 4 15,5 1-3-15,-1 3-4 0,0-1 7 0,-1-2-4 16,1-7 5-16,2 7-5 0,-2 2 1 0,3-5-3 16,-6 1 5-16,2 2-6 0,-1 3 8 0,4-8-4 15,-2 5-1-15,0 0-1 0,3-5 0 0,0 0 5 0,-3 5 4 16,0-5-6-16,3 3-3 0,-4-1-4 0,5-1 4 16,1-1 9-16,-6 5-7 0,2-5-1 0,-1 8 2 15,-1-3 1-15,1-1-7 0,2 4 5 16,-1-3-2-16,1-5 2 0,-2 7 2 0,1-5 1 0,1 1-7 15,2 0 1-15,0-2-1 0,-6 4 9 0,5-5-4 16,-1 5 8-16,-1-4-12 0,4 0 5 0,-5 3-7 16,3-3 1-16,0 0 3 0,2-3-3 0,-2 3 3 15,1-3-3-15,2 2 0 0,-3-2-3 0,4 2 1 16,-3-2 8-16,2 0-7 0,-3 2 2 0,5-2-4 16,-5 0 6-16,3-1-2 0,-2 4 1 0,1-5-9 15,-2 3 8-15,-1-1 0 0,2 1-5 0,-4 0 9 16,2 1-3-16,1-2-2 0,-3 0 2 0,-3 6-3 15,5-5 2-15,-1 0-4 0,-2 7 11 0,-1-8-4 16,4 1-3-16,-2-3-2 0,5 7 0 0,-4-6 0 16,-1 5 6-16,2-5 0 0,4 4-5 0,-4-1-2 15,1 0 2-15,0-2 0 0,-3 1 14 0,7 1-9 0,-7 0-7 16,5-2 2-16,-3 0-5 0,1 4 2 0,-2-2 2 16,1 0 4-16,-1-2-13 0,2 0 10 15,2 3-3-15,-3-3-1 0,-2 2 9 0,4-1-1 0,-2 0-5 16,-2 0 1-16,1 3 4 0,0-6-2 0,0 6-4 15,1-2 0-15,-7 1 5 0,7-3-13 0,-2 3 11 16,2-1 2-16,-1 2-1 0,1-2-3 0,-1-2 2 16,-1-1-1-16,2 0 0 0,2 3 1 0,-3-1 1 15,0 0 0-15,4 2-1 0,-2-3 0 0,1 0-1 16,-1 0 2-16,-1 0 0 0,3 0 1 0,-1-2-3 16,-1 1-8-16,3 1 10 0,-4 0-2 0,2-2 2 15,2 2-5-15,-4 0-1 0,4-3 10 0,-1-2-6 16,2 1-2-16,-1 4 0 0,0 0 4 0,2-4-3 15,-2-1 5-15,3 0-14 0,-5 1 10 0,5 1 7 16,-1-1-7-16,1-2-3 0,6-5 7 0,-13 13-6 16,7-7 0-16,0-1 14 0,6-5-11 0,-14 13-3 0,7-6 2 15,-2-2-5-15,3 1 8 0,-2 1-4 0,2 0 3 16,-1 0 0-16,-5-1-7 0,6 3 8 0,-1-3-3 16,-2 1 0-16,3 0-1 0,-8-1-1 0,7 0 2 15,1-1-2-15,-5 2 0 0,3 0-2 0,2-1 1 16,-2-1 3-16,-1 1-3 0,5 0-4 0,4-6-1 15,-17 8 2-15,11-2-4 0,-3 0-4 0,9-6 3 16,-13 11 3-16,4-6-5 0,2 2 3 0,7-7 2 16,-12 8 9-16,1-3-11 0,5 1 6 0,6-6 1 15,-13 9-4-15,7-4 5 0,6-5-6 0,-11 8 4 16,11-8 6-16,-10 4-1 0,10-4-1 0,-9 5-2 16,9-5 1-16,-9 7-5 0,9-7 7 0,-10 6-3 15,10-6 8-15,-6 7-12 0,6-7 1 0,0 0 3 16,-11 11 0-16,11-11 7 0,-9 6-8 0,2-3 2 0,7-3-6 15,-12 11 4-15,4-6 8 0,8-5-7 16,-9 8 1-16,3-4-3 0,6-4 3 0,-13 11-2 0,13-11 2 16,-7 4 2-16,7-4-1 0,0 0 0 0,-9 10-1 15,9-10-1-15,0 0 3 0,-6 5 10 0,6-5-6 16,0 0 4-16,0 0 1 0,0 0 2 0,0 0 4 16,0 0-3-16,0 0-1 0,0 0 1 0,0 0-2 15,0 0 0-15,0 0 1 0,0 0 14 0,0 0-19 16,0 0-1-16,0 0-3 0,0 0 2 0,0 0-2 15,0 0 1-15,0 0-2 0,0 0-4 0,0 0 4 16,0 0-3-16,0 0 2 0,0 0 2 0,0 0-9 16,0 0 6-16,0 0-6 0,0 0 5 0,0 0 2 0,-11 6 9 15,11-6-13-15,0 0 5 0,0 0 1 16,-6 7-4-16,6-7-1 0,0 0-1 0,-7 8 2 16,7-8 4-16,0 0-3 0,-6 10 0 0,6-10 3 0,-6 8-3 15,6-8-4-15,0 0 0 0,-11 11 1 0,11-11-1 16,-3 8 17-16,3-8-15 0,-5 7 2 15,5-7-3-15,0 0 2 0,0 0 1 0,0 0 2 0,-8 7 4 16,8-7 0-16,0 0-5 0,0 0 7 0,0 0 1 16,0 0-4-16,0 0-1 0,0 0 2 0,0 0-2 15,0 0 1-15,0 0-2 0,0 0 1 0,16-29 3 16,-16 29-8-16,9-6 6 0,-9 6-2 0,8-11 1 16,-8 11-7-16,6-7 1 0,-6 7 11 0,6-7-6 15,-6 7-4-15,4-6 3 0,-4 6-2 0,6-11 2 16,-6 11 6-16,3-10-4 0,-3 10-3 0,3-10 3 15,-3 10-3-15,0 0 1 0,0 0-3 0,2-17 7 16,-2 17-10-16,0 0 6 0,3-9-5 0,-3 9 8 16,0 0-4-16,0-13-6 0,0 13 3 0,6-13 1 0,-6 13-3 15,3-16 2-15,0 10 2 0,4-1 4 16,-4-4-3-16,3-1-5 0,0 0 6 0,1 0-2 0,-1-1 0 16,2 0 0-16,1-1 1 0,0 0-6 0,-2 0 7 15,-1 1-1-15,2-2 12 0,-2 1-15 0,1 0-2 16,-1 3 5-16,-3 0-3 0,3 1 0 0,-3 3 8 15,-3 7-6-15,7-17-1 0,-7 17-5 0,3-10 5 16,-3 10 1-16,3-9-5 0,-3 9 7 0,0 0-4 16,6-9-3-16,-6 9 1 0,0 0 6 0,0 0-1 15,0 0 3-15,3-8-4 0,-3 8-2 0,0 0-3 16,0 0 11-16,0 0-6 0,0 0-2 0,5-7 13 16,-5 7-15-16,0 0-5 0,0 0 4 0,0 0 0 15,0 0-1-15,0 0-5 0,0 0 8 0,0 0 3 16,0 0 0-16,0 0-9 0,0 0 4 0,0 0 1 15,0 0 4-15,-14 31-1 0,14-31-4 0,-6 12 7 0,6-12 2 16,-7 17-10-16,4-10 3 0,0 1 2 16,-3 2 2-16,2 0 0 0,1-3-1 0,-3 10-5 0,0-9 8 15,3 7-11-15,-2-6 13 0,-1 2-2 0,0 2-2 16,2 2 0-16,1-6-3 0,-3 2 3 0,0 0-2 16,4-2 5-16,-4-1-3 0,3 1-9 0,0 1 14 15,0 0-4-15,3-10-1 0,-6 16 0 0,2-8-2 16,4-8 1-16,-3 13 2 0,3-13-2 0,-6 11-1 15,6-11-4-15,0 12 3 0,0-12 5 0,-4 8-1 16,4-8-2-16,0 0 3 0,-6 11-5 0,6-11 4 16,0 0 1-16,-3 12-11 0,3-12 5 0,0 0 4 15,-3 8-2-15,3-8-5 0,0 0 2 0,-3 12 8 16,3-12-4-16,0 0 1 0,0 0-1 0,-5 10-1 0,5-10 2 16,0 0 5-16,0 0-9 0,0 0 3 15,0 0 11-15,0 0-10 0,0 0 0 0,0 0 6 16,0 0-6-16,0 0-2 0,0 0-7 0,0 0 18 0,0 0-5 15,0 0 17-15,0 0-10 0,14 7 2 0,-14-7-9 16,0 0 2-16,25-7 15 0,-25 7-21 16,19-4 9-16,-11 2-4 0,11-3-12 0,-5 4 15 0,2-4 1 15,0 5-1-15,-1-5-3 0,5 4 17 0,-4 0-18 16,1-3-11-16,2 4-25 0,-3-2-18 0,1 1-16 16,-1 1-22-16,-4 0-21 0,-1 1-42 0,-1 2-36 15,-10-3-40-15,19 3-56 0,-13 0-289 0,-6-3-616 16,6 9 273-16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15.1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8DC965-B0FA-48DE-A3F0-0FD858241C3D}" emma:medium="tactile" emma:mode="ink">
          <msink:context xmlns:msink="http://schemas.microsoft.com/ink/2010/main" type="inkDrawing" rotatedBoundingBox="3896,2370 6738,2227 6764,2736 3922,2880" semanticType="callout" shapeName="Other">
            <msink:sourceLink direction="with" ref="{C0160F9B-45E2-44DE-877C-BE6D99E6D5A1}"/>
            <msink:sourceLink direction="with" ref="{995F2F5D-6AB4-4FF6-9E56-88BBACF4D131}"/>
          </msink:context>
        </emma:interpretation>
      </emma:emma>
    </inkml:annotationXML>
    <inkml:trace contextRef="#ctx0" brushRef="#br0">1825 739 5 0,'0'0'165'0,"0"0"-9"0,0 0-9 16,0 0-12-16,0 0-6 0,0 0-8 0,0 0-11 16,-9-6-6-16,9 6-9 0,0 0-9 0,0 0-7 15,0 0-10-15,0 0-1 0,0 0-3 0,0 0-9 16,0 0-4-16,0 0 0 0,0 0-6 0,0 0-4 15,0 0-10-15,0 0 2 0,0 0-1 0,0 0-3 16,0 0-4-16,0 0-1 0,0 0 0 0,0 0-3 16,0 0-2-16,0 0 6 0,0 0 0 0,0 0-1 15,0 0 4-15,0 0-2 0,0 0-4 0,0 0-4 16,0 0 4-16,0 0 2 0,39 7-2 0,-39-7-3 0,19-1 1 16,-8 1-4-16,5 0 0 0,-2-2-3 0,0 1-2 15,1 1-4-15,2 0 4 0,-1 0-1 0,1-3 0 16,-1 2-2-16,3 1 0 0,1-3-4 0,-2 3 2 15,-2-3-2-15,3 3-1 0,1-1 1 0,-1-2 2 16,-1 2-5-16,0-1 1 0,0-4 1 0,1 5-1 16,-1-3-1-16,-1-2 1 0,0 2-7 0,0 0 6 15,1 1-9-15,1-1 10 0,-2 1 0 0,-1 2 0 16,0-2 0-16,2 0-6 0,-4 1 4 0,1 0 3 16,3-1-1-16,-4 0 0 0,3 2-2 0,-2-3 0 15,0 4-1-15,3-3 1 0,-4 0-1 0,4 3 0 16,-3-1 2-16,3-2 1 0,-3 2-3 0,4 1 1 15,1-2 3-15,7 1-1 0,-8 1-4 0,6-3 0 16,-5 3 3-16,7-1-4 0,-6-1 4 0,5 1 2 0,0-3-4 16,1-2 0-16,-4 6 0 0,3-5 1 0,-1 4-2 15,1 0 2-15,-7-3-1 0,2 2 0 16,-2 1-1-16,1-2 2 0,3 0 1 0,-2 3-3 0,-4 0 0 16,1 0 1-16,0 0-1 0,-1 2 2 0,1-2-1 15,-1 1 1-15,-1-1-2 0,1 3 3 0,-3-3-2 16,3 3 0-16,-1-3 0 0,2 4 0 0,-3-3-6 15,1 0 9-15,1-1 0 0,1 2-4 0,-3-2 0 16,3 3 3-16,-2-6 0 0,0 6-2 0,4-6 2 16,-4 3-1-16,2 0 2 0,1 0-3 0,1 0-2 15,-1-2-5-15,-2 2 7 0,4-1 2 0,-2 0-1 16,-1 1-2-16,3-4 2 0,-2 4 4 0,-4 0-5 16,4 0-2-16,-1-2 2 0,-1 2-1 0,-1 0-3 15,0 0 5-15,2 0 2 0,-4 2-2 0,5-2 1 16,-7 4-1-16,3-8-1 0,0 8-2 0,-2-4 4 15,-1 1 0-15,3 0-1 0,2 1-1 0,-1 1 0 0,2-3 3 16,-5 0-1-16,1 0-1 0,-2 0-2 16,-12 0 4-16,30-3-1 0,-19 1-4 0,4 2-3 15,3 2 7-15,-4-4-2 0,-1 4 3 0,1-4-3 16,0 0 2-16,3-2 2 0,-1 4-1 0,-2-2-5 0,2 1 4 16,-1-2-2-16,1 2-2 0,-5 1 2 0,-11 0 0 15,25-3-1-15,-17 0-1 0,1 2 3 0,-9 1 0 16,22-2 1-16,-22 2 0 0,19-2-4 0,-10 2 6 15,-9 0-4-15,15-2 0 0,-15 2 0 0,20 0-1 16,-20 0 6-16,18-4 0 0,-8 3 8 0,-10 1 0 16,19-1 2-16,-19 1 2 0,17-5-5 0,-5 5 4 15,-2-2-3-15,1 1 0 0,-2-3 0 0,-9 4-2 16,20-2-1-16,-8 0-1 0,-12 2-1 0,20 0 0 16,-14-3-3-16,-6 3 3 0,16 0-4 0,-16 0 1 15,16 0-2-15,-16 0 2 0,14 0-4 0,-14 0 4 16,0 0-2-16,16 0-4 0,-16 0 2 0,0 0 2 15,14-4 1-15,-14 4-1 0,0 0-2 0,0 0 1 0,18 1-2 16,-18-1 1-16,0 0-3 0,10 3 7 0,-10-3-6 16,0 0 2-16,0 0-3 0,11 1 4 15,-11-1 0-15,0 0 1 0,0 0-3 0,0 0 1 0,14 2 1 16,-14-2 2-16,0 0 0 0,0 0 0 0,0 0 4 16,0 0 7-16,0 0 1 0,0 0 10 0,14-3 2 15,-14 3 11-15,0 0 6 0,0 0 6 0,0 0-2 16,0 0-7-16,0 0-3 0,0 0-3 0,0 0-2 15,0 0 0-15,0 0-1 0,0 0 0 0,-26-17-7 16,26 17 4-16,-10-6-6 0,10 6-1 0,-19-5 1 16,7 2 1-16,1-3 2 0,-2 2 1 0,-1 0-2 15,1 1 0-15,1-4 1 0,-4 1 0 0,1 2-6 16,1 0 6-16,1-1-5 0,0 0-8 0,1-1 11 16,1 4-11-16,-1-3-2 0,5 2 6 0,-5-2-6 15,12 5-2-15,-20-8-3 0,13 4 3 0,-5-2 1 16,12 6-2-16,-15-7-3 0,6 3 2 0,9 4-1 15,-12-7-3-15,12 7 5 0,-12-6-4 0,12 6 2 0,-9-8-5 16,9 8 2-16,-10-4 7 0,10 4-9 16,-8-7 2-16,8 7-2 0,0 0 5 0,0 0-3 0,-13-6-2 15,13 6-2-15,0 0 1 0,0 0 1 0,0 0-1 16,0 0 1-16,-10-4 0 0,10 4-4 0,0 0 0 16,0 0-1-16,0 0 5 0,0 0-5 0,0 0-3 15,0 0 5-15,0 0-6 0,0 0 2 0,0 0 1 16,0 0-1-16,0 0 5 0,0 0-2 0,0 0-3 15,0 0 2-15,0 0 2 0,0 0-1 0,0 0-2 16,0 0 3-16,25 21-2 0,-18-18 4 0,2 1-1 16,-9-4 3-16,17 4-3 0,-7-1 1 0,-1 3-2 15,8-2-1-15,-8-1 9 0,4 4-6 0,3-3 6 16,-2-2-8-16,-5 0 2 0,7 1 0 0,-2 2-4 16,-3-2 2-16,3-1 0 0,-7 1 5 0,5-1-3 15,2 1-11-15,-5-1 10 0,1 0-5 0,-10-2 6 16,22 6-10-16,-11-3 9 0,-11-3 1 0,16 4-4 15,-7-2 3-15,-1 1-3 0,-8-3 6 0,16 6-6 0,-7-5 6 16,-9-1-13-16,13 3 10 0,-13-3-1 16,14 3 4-16,-10 1 1 0,-4-4-3 0,14 5 2 15,-14-5-2-15,6 2-1 0,-6-2 2 0,0 0 1 0,13 3-4 16,-13-3 0-16,0 0 0 0,0 0 0 0,0 0-1 16,5 7 6-16,-5-7-7 0,0 0 5 0,0 0 1 15,0 0-6-15,0 0 5 0,0 0 8 0,-20 21-8 16,13-15 2-16,-5 3-2 0,1-2-6 0,-2 2 4 15,-2 5 4-15,2-6-2 0,2 5 1 0,-2-3 1 16,1 4 0-16,-2-7-2 0,3 6-1 0,0-4 4 16,1 5 0-16,1-4-3 0,3-1 3 0,-2-1-7 15,5 0 3-15,-4 2 1 0,1-3 2 0,3 4 0 16,3-11-1-16,-9 13 2 0,6-6-4 0,3-7-1 16,-4 11 2-16,1-1-3 0,3-10 7 0,-6 14-4 15,6-14 0-15,-6 13 0 0,1-5-4 0,-1-1-2 16,6-7-4-16,-9 15-8 0,5-10-7 0,4-5-10 15,-11 14-5-15,7-9-12 0,4-5-9 0,-8 11-13 0,8-11-8 16,-6 9-13-16,6-9-17 0,-6 6-11 16,6-6-15-16,0 0-14 0,0 0-26 0,0 0-21 0,0 0-48 15,0 0-149-15,0 0-426 0,21-37 188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9:16.6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8F7272-3C3C-463B-87AA-2902B0B45922}" emma:medium="tactile" emma:mode="ink">
          <msink:context xmlns:msink="http://schemas.microsoft.com/ink/2010/main" type="writingRegion" rotatedBoundingBox="1062,9161 25644,8692 25775,15545 1193,16014"/>
        </emma:interpretation>
      </emma:emma>
    </inkml:annotationXML>
    <inkml:traceGroup>
      <inkml:annotationXML>
        <emma:emma xmlns:emma="http://www.w3.org/2003/04/emma" version="1.0">
          <emma:interpretation id="{CFEF02D0-7292-4E4D-A0E8-374A56C9EE8E}" emma:medium="tactile" emma:mode="ink">
            <msink:context xmlns:msink="http://schemas.microsoft.com/ink/2010/main" type="paragraph" rotatedBoundingBox="6791,10120 21113,8697 21281,10386 6959,118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2955F1-D82B-4CE9-BC3F-E0710EA7D907}" emma:medium="tactile" emma:mode="ink">
              <msink:context xmlns:msink="http://schemas.microsoft.com/ink/2010/main" type="line" rotatedBoundingBox="6791,10120 21113,8697 21281,10386 6959,11809"/>
            </emma:interpretation>
          </emma:emma>
        </inkml:annotationXML>
        <inkml:traceGroup>
          <inkml:annotationXML>
            <emma:emma xmlns:emma="http://www.w3.org/2003/04/emma" version="1.0">
              <emma:interpretation id="{5148BCBD-EA34-4953-8DC9-D51021429120}" emma:medium="tactile" emma:mode="ink">
                <msink:context xmlns:msink="http://schemas.microsoft.com/ink/2010/main" type="inkWord" rotatedBoundingBox="13095,9494 21113,8697 21246,10031 13227,10828">
                  <msink:destinationLink direction="with" ref="{2C80171B-C7D3-4518-B7B7-64D1B6F5D36F}"/>
                  <msink:destinationLink direction="with" ref="{CAAE3505-9084-4A1D-A051-3DDCA446269A}"/>
                </msink:context>
              </emma:interpretation>
            </emma:emma>
          </inkml:annotationXML>
          <inkml:trace contextRef="#ctx0" brushRef="#br0">18292-5048 236 0,'-7'-7'284'16,"7"7"-13"-16,0 0-13 0,0 0-15 0,-6-8-11 15,6 8-6-15,0 0-13 0,-8-7-17 0,8 7-10 16,0 0-14-16,0 0-16 0,0 0-17 0,0 0-12 0,0 0-14 15,0 0-6-15,0 0-17 0,0 0-8 0,0 0-6 16,0 0-6-16,0 0-10 0,0 0 1 0,0 0-3 16,-3 27-3-16,3-27 1 0,3 17 0 0,-3-17-2 15,8 24-1-15,-7-13-9 0,1 3 2 0,2-3-6 16,-1 4-18-16,2-2 9 0,-1 0 2 0,-1 0-4 16,2-1-4-16,-2 1-2 0,1-1 1 0,-1 0 2 15,0-1-5-15,0 1-13 0,2-2 14 0,-4-1-10 16,4 2-3-16,-3-4 7 0,-2-7 1 0,6 17-9 15,-1-9 5-15,-4-1-3 0,-1-7-2 0,6 10 3 0,-6-10-3 16,6 9 0-16,-6-9 5 0,0 0-8 0,3 9 3 16,-3-9 4-16,0 0-6 0,0 0-2 15,0 0 6-15,0 0 1 0,30-21-5 0,-22 14-1 0,-1-5 1 16,4-1 0-16,-4 1-4 0,2-1 1 0,-2-5 0 16,1 3-3-16,2-7 0 0,-4 5-2 0,0 3-1 15,0-4 5-15,-4 1-5 0,-1 1 1 0,4 0 2 16,-5 1-6-16,0 4 0 0,0 11 9 0,-3-26 0 15,6 19-5-15,-3-4 4 0,0 11-7 0,0-17 7 0,0 17-2 16,-3-12 1-16,3 12 2 0,0 0 4 16,0 0-6-16,0-13 4 0,0 13 0 0,0 0-7 15,0 0 2-15,3-13-4 0,-3 13-1 0,0 0-3 16,0 0 1-16,0 0 5 0,0 0 0 0,0 0 2 16,0 0-5-16,0 0 6 0,15 35-6 0,-11-28 0 0,-1 6 8 15,4-1-1-15,2 4-4 0,-4-1 1 0,4 2 0 16,-2-3-3-16,2 3 2 0,-1-2 0 0,-1 2-2 15,5-3 5-15,-4-1 1 0,2 5 3 0,-3-5-9 16,2 3 4-16,0-3-2 0,-1 0 6 0,-1 0-2 16,2-2-4-16,0 0 4 0,0-6 6 0,0 8-1 15,-3-6 3-15,1 0-5 0,2 3-1 0,-1-6-1 16,-1 1-4-16,1 0 1 0,-1 0 0 0,-7-5 0 16,14 10 3-16,-8-5 4 0,-6-5 3 0,10 8-5 0,-10-8-1 15,9 4 1-15,-9-4 6 0,12 3-1 0,-12-3 6 16,0 0 0-16,12 4 6 0,-12-4-2 0,0 0 6 15,13-3-5-15,-13 3 6 0,0 0-5 0,11-8 0 16,-11 8 2-16,6-8-5 0,-6 8-3 0,10-15 5 16,-7 8-4-16,2-2-2 0,1-4-3 0,0 0 4 15,-2-3-6-15,2-4 2 0,0 0-4 0,0-4 2 16,0 1-3-16,1-1-1 0,-2 1 4 0,-1-2-1 16,5 1-1-16,-6 1-6 0,2 0 0 0,-2 2 6 15,0 3-5-15,-2 1 0 0,1 3 2 0,2-3-3 16,-2 7-1-16,-2-4-2 0,0 14 3 0,1-17-3 0,-1 17 1 15,3-14 4-15,-3 14 1 0,0-12-7 0,0 12-7 16,2-10-18-16,-2 10-17 0,4-11-10 0,-4 11-19 16,0 0-14-16,2-10-15 0,-2 10-22 0,0 0-22 15,0 0-28-15,0 0-33 0,0 0-34 0,1-11-41 16,-1 11-47-16,0 0-195 0,0 0-567 0,0 0 252 16</inkml:trace>
          <inkml:trace contextRef="#ctx0" brushRef="#br0" timeOffset="948.37">18338-4103 71 0,'0'0'272'16,"-4"-12"-19"-16,4 12-19 0,0 0-20 0,-1-13-20 15,1 13-11-15,0 0-20 0,-6-8-16 0,6 8-16 16,0 0-12-16,0 0-12 0,0 0-10 0,0 0-13 0,0 0-8 16,0 0-6-16,0 0-7 0,0 0-7 0,0 0-1 15,0 0-5-15,0 0-3 0,0 0-2 16,0 0-4-16,0 0-3 0,0 0 0 0,0 0-3 0,22 19 1 16,-18-10 1-16,-4-9-6 0,9 11 0 0,-9-11 2 15,9 13 0-15,-1-6 1 0,-5 2 3 0,1-1 0 16,2 0-2-16,-3 2-2 0,3-3 1 0,0 0 7 15,-6-7 1-15,6 15 5 0,0-8-3 0,-6-7 2 16,3 13-1-16,-3-13 3 0,3 11-6 0,-3-11-5 16,3 9-1-16,-3-9-7 0,0 0 4 0,3 11-7 15,-3-11-4-15,0 0 5 0,0 0-6 0,3 11 1 16,-3-11-6-16,0 0-1 0,4 7-3 0,-4-7 8 0,0 0-8 16,8 4 3-16,-8-4-3 0,7 7-1 15,-7-7 2-15,0 0-4 0,14 3 2 0,-14-3-1 0,12 0-4 16,-12 0 1-16,16-1-1 0,-16 1 2 0,18-9 0 15,-11 8 1-15,4-3-1 0,-11 4-5 16,16-11 7-16,-8 5-6 0,1-4-3 0,0 2 1 0,-3 0 3 16,0-2-2-16,0-3 0 0,-1 0 1 0,-2-4 3 15,3 5-2-15,-1-5-1 0,-5 1-7 0,3 0 3 16,-2 3 2-16,-1-4 0 0,0 6 0 0,0-3-3 16,0 0 0-16,0 14 0 0,-1-20 2 0,-1 9 6 15,-2 0-8-15,4 11-1 0,-3-13 4 0,3 13-4 0,-6-14 4 16,2 7-7-16,4 7 3 0,-8-8 4 15,8 8-5-15,-12-8 8 0,12 8-3 0,-13-5-5 16,13 5 10-16,-17-1-3 0,17 1-9 0,-18 1 2 0,9 3-1 16,9-4-1-16,-19 6 1 0,3 0 5 0,2-1-3 15,1 1-1-15,2 1 0 0,-5 0 3 0,7-1-3 16,-1-1 6-16,2 4-6 0,1-1 0 0,-1 1-2 16,2 0 2-16,-1 0-5 0,2-1-13 0,2 2-12 15,3-10-12-15,-6 17-13 0,2-9-21 0,2 2-14 16,2-10-15-16,2 16-19 0,-2-16-17 0,4 13-13 15,2-7-23-15,-6-6-24 0,15 7-23 0,-6-6-35 16,-9-1-137-16,20 3-430 0,-8-3 190 0</inkml:trace>
          <inkml:trace contextRef="#ctx0" brushRef="#br0" timeOffset="1421.36">18620-4165 112 0,'0'0'197'15,"0"0"-10"-15,5-9-16 0,-5 9-11 0,0 0-16 16,0 0-7-16,0 0-12 0,0 0-9 0,6-9-7 0,-6 9-6 16,0 0-6-16,0 0-7 0,0 0-7 15,0 0-3-15,0 0-4 0,0 0-4 0,0 0-1 16,0 0 2-16,0 0 0 0,19 11 0 0,-19-11 2 0,3 8-4 16,-3-8 0-16,3 15-5 0,-3-15 4 15,2 17 0-15,-2-4-2 0,1-4 0 0,-1-9-4 0,2 20 3 16,-2-6-4-16,3 1-3 0,-3-2-3 0,1 0-5 15,1-6-3-15,1 4-5 0,0 2-2 0,-2-2-3 16,5-4 1-16,-2 3-1 0,2-3-6 0,0 0 1 16,-1 0-2-16,4-1-1 0,-9-6-3 0,16 7 1 15,-5-5-4-15,-1-2-1 0,2 3 0 0,-12-3-4 16,24-3-1-16,-11 1 2 0,1-3-5 0,1 3 0 16,-2-4-6-16,-2 4 5 0,-3-3-6 0,1-1 3 15,0 1-7-15,0-4 5 0,-3 3 3 0,2-3 1 0,-8 9 0 16,12-14 5-16,-6 4 3 0,-3 2 3 0,-3 8-4 15,6-17 2-15,-6 3 5 0,1 2-5 0,-1 12 0 16,-1-22-6-16,-1 13 2 0,1-5 7 0,-4 3-7 16,-1 2-9-16,0-3 2 0,-3-3 5 0,-1 4 4 15,1 1-5-15,-2-3-12 0,4 6 7 16,0-1-9-16,-1 1-8 0,-2 5-14 0,10 2-14 0,-18-7-14 16,7 7-14-16,11 0-19 0,-22 3-17 0,6 1-20 15,5 2-26-15,-2 1-24 0,-4 6-33 0,8-2-36 16,-3-4-42-16,-3 7-195 0,4 2-513 0,2-1 227 15</inkml:trace>
          <inkml:trace contextRef="#ctx0" brushRef="#br0" timeOffset="142026.92">17994-3885 33 0,'0'0'68'15,"0"0"-12"-15,10 4-9 0,-10-4-4 0,0 0-5 0,9 3-3 16,-9-3-2-16,0 0-6 0,9 4-2 0,-9-4-5 16,0 0-1-16,0 0-3 0,0 0 1 0,0 0-2 15,0 0-3-15,0 0-1 0,0 0-2 0,0 0 3 16,0 0 7-16,0 0-2 0,-22 18 7 0,16-14 5 15,6-4 2-15,-7 5-1 0,7-5 0 0,-12 5 1 16,12-5-1-16,0 0-1 0,-11 6-7 0,11-6 3 16,0 0 0-16,0 0 3 0,0 0-7 0,-4 9-1 15,4-9 10-15,0 0 9 0,0 0-6 0,0 0 6 0,0 0-10 16,31-3 4-16,-13 1-4 0,6-8 7 0,4 2 1 16,8-5-4-16,9-3 0 0,-1-4 3 0,6 1 3 15,27-5 1-15,-5 1-2 0,4-11 3 0,-5 3-1 16,-2 6-2-16,0-10-3 0,-19 15-2 0,16-11-5 15,-18 11 3-15,1 0-8 0,-7-1 1 0,1 3 3 16,-7 4-2-16,-10 1-1 0,-2 2 1 0,-9 6-4 16,0-3 4-16,-4 4 4 0,-2-3-1 0,-2 5 0 15,-7 2-3-15,13-9-5 0,-13 9-4 0,6-6-3 0,-6 6-7 16,0 0-13-16,0 0-16 0,0 0-24 16,0 0-18-16,0 0-31 0,0 0-16 0,-28 17-24 15,21-11-129-15,7-6-288 0,-12 7 128 0</inkml:trace>
          <inkml:trace contextRef="#ctx0" brushRef="#br0" timeOffset="142670.19">19566-4210 5 0,'0'0'201'15,"0"0"-18"-15,-5-16-19 0,5 16-15 0,0-12-17 16,0 12-15-16,8-9-7 0,-8 9-14 0,12-15-10 16,-6 9-8-16,7-1-8 0,1-1-3 0,1-3-12 15,1 5-2-15,-1-1-6 0,0 0-6 0,1 1-2 16,-2 2-6-16,-1 0-5 0,-3 1 1 0,2 1-7 16,-12 2-5-16,20-3-1 0,-11 3-2 0,-9 0 0 15,18 0-2-15,-18 0-5 0,12 7 2 0,-12-7 1 16,11 8-1-16,-9-1-2 0,1 3 7 0,-3-10 0 15,-2 25 2-15,-1-10-1 0,-2 2-2 0,-1 0-4 16,0 8 3-16,-6-3 2 0,0 1 0 0,1-2-6 0,-1 1-1 16,0 1 0-16,3-2-1 0,-2-1-3 15,-3 2 4-15,-1-5 0 0,2-3-2 0,2-1-2 0,2-2 3 16,-1-2 0-16,4 1-2 0,2-4-3 0,4-6 3 16,-11 9 1-16,11-9-1 0,-9 8-2 0,9-8 6 15,0 0-3-15,-4 7-2 0,4-7 0 0,0 0 0 16,0 0-1-16,0 0-2 0,0 0 0 0,0 0 0 15,0 0-2-15,0 0 2 0,31-15 0 0,-16 10-3 16,0 1 4-16,1-1 0 0,4-1-2 0,2-4 1 16,-3 7-1-16,7-4 2 0,-4 3-6 0,-3-1 5 15,8-1-1-15,-7 4 0 0,5-2-1 0,-6 1 3 0,-2 2-1 16,2-3-1-16,-1 4 3 0,2 0-2 0,-6-2 0 16,4 2 0-16,-4 0 0 0,1 2-6 15,-5 2-16-15,-1-3-17 0,0 2-20 0,-9-3-34 0,13 3-32 16,-13-3-175-16,0 0-324 0,0 0 144 0</inkml:trace>
          <inkml:trace contextRef="#ctx0" brushRef="#br0" timeOffset="128841">12025-3681 81 0,'0'0'165'0,"0"0"-13"0,0 0-10 0,0 0-17 15,0 0-9-15,0 0-16 0,-11 2-4 0,11-2-12 0,0 0-8 16,0 0-10-16,0 0-4 0,0 0-7 0,0 0-10 16,0 0-2-16,0 0 1 0,0 0-11 15,0 0 2-15,0 0-7 0,0 0-2 0,43-5-2 0,-24 2-3 16,-1-2 0-16,12-6-1 0,15 1-5 0,-2-5 5 15,3 2-3-15,6-3-1 0,1-3-4 0,15-1 2 16,-14 4-1-16,19-9 0 0,-3 2 1 0,-3-1-4 16,-16 5 1-16,17-5 0 0,-20 2-2 0,4-1 3 15,-1 2-6-15,-3-3-1 0,-2 3 4 0,-3-2-1 16,-1 1-3-16,-2 3 2 0,-16 4-1 0,6-1 8 16,-9 6 3-16,4-4 6 0,-4 0-1 0,-8 4 2 15,2 0 3-15,-3 2-4 0,-3 0 1 0,0 2-2 16,0 3-2-16,-3-3 2 0,-6 6-2 0,8-7-3 15,-8 7-12-15,0 0-13 0,0 0-24 0,0 0-15 0,0 0-23 16,0 0-20-16,0 0-27 0,0 0-57 0,0 0-99 16,0 0-295-16,-33 15 130 0</inkml:trace>
          <inkml:trace contextRef="#ctx0" brushRef="#br0" timeOffset="129662.73">13963-4456 9 0,'-9'6'163'0,"-3"-1"-9"0,-2 3-5 16,1 0-5-16,0 2-7 0,-2 3-8 0,-2 3-6 15,4-3-9-15,-1-2-11 0,6 3-11 0,-6 0-2 16,2-1-8-16,2 2-10 0,-1 0-1 0,4-2-11 15,-2 4-2-15,4 1-5 0,2-5 0 0,0 5-8 16,-1-1-1-16,4-1-6 0,0 2-1 0,-2-1-5 16,4 5 0-16,-2-4-4 0,1-1-2 0,4 1-5 15,-1-4-2-15,-1 4-2 0,2-1 2 0,-2-4-1 16,1 0-2-16,2 3-1 0,2-6-4 0,-1 4 1 16,-1-7 0-16,2 0-4 0,-1 0 3 0,5 3-3 15,-5-6 3-15,4-1-2 0,-2 1-3 0,4-1 1 0,2 1-1 16,3-2 1-16,-3 0-2 0,3-4-2 0,0-2 4 15,0 0-2-15,4 1 4 0,-6-2-3 0,10-3-3 16,-4-2 1-16,-2 6-2 0,2-6 3 0,0 0-1 16,-1-1-2-16,-3 1 1 0,-3 3 0 0,0 0 1 15,0-4-2-15,-5 0 1 0,1 2 4 0,-2-4 10 16,1 2 1-16,-5 3 8 0,-1-1 3 0,1-2 1 16,-5 11-2-16,1-14-3 0,-1 14-4 0,-7-18 2 15,-1 11-7-15,-4-3-1 0,-3 6-1 0,-3-3-4 0,-1 3-2 16,0 4 0-16,-4-2-5 0,1 2-9 0,4 0-5 15,-1 0-17-15,-4-1-8 0,7 2-12 0,-4 0-15 16,2 4-12-16,2 1-25 0,3-3-28 0,-1 2-35 16,4-2-185-16,-1 6-375 0,-1-4 167 0</inkml:trace>
        </inkml:traceGroup>
        <inkml:traceGroup>
          <inkml:annotationXML>
            <emma:emma xmlns:emma="http://www.w3.org/2003/04/emma" version="1.0">
              <emma:interpretation id="{6F987B86-49DC-47BF-B186-A14CBB6BA145}" emma:medium="tactile" emma:mode="ink">
                <msink:context xmlns:msink="http://schemas.microsoft.com/ink/2010/main" type="inkWord" rotatedBoundingBox="6814,10353 16484,9392 16628,10848 6959,11809"/>
              </emma:interpretation>
            </emma:emma>
          </inkml:annotationXML>
          <inkml:trace contextRef="#ctx0" brushRef="#br0" timeOffset="6368.93">12442-4136 76 0,'0'-13'199'0,"0"13"-22"15,0 0-2-15,0 0-8 0,0-15-11 0,0 15-10 16,0 0-15-16,-5-10-5 0,5 10-7 15,0 0-9-15,-6-14-7 0,6 14 2 0,-3-8-8 0,3 8-2 16,0 0-3-16,-4-11 5 0,4 11-2 0,0 0 1 16,-2-14-19-16,2 14 0 0,0 0 0 0,0 0-1 15,-4-13 7-15,4 13-3 0,0 0 4 0,-3-10-2 16,3 10 0-16,0 0-3 0,0 0 0 0,-6-8-3 16,6 8-11-16,0 0-4 0,0 0-10 0,0 0-4 15,0 0-7-15,0 0-3 0,0 0-9 0,0 0 3 16,0 0-8-16,0 0 1 0,0 0-3 0,15 29-1 0,-11-16-4 15,4-1-2-15,-1 1 5 0,0 0-2 0,1 2 0 16,2 6 3-16,1-2 6 0,-2-3-7 0,1 6 5 16,-1-6-2-16,-1-1 2 0,1 2-6 0,-2 0 8 15,-1-2-1-15,1 2-3 0,4-2 4 0,-4 1 5 16,2 1-3-16,0-3 0 0,-1-1-3 0,-1 0-1 16,1 0 2-16,-2-1-3 0,0-3-4 0,1 2 7 15,-1-1-6-15,0-1 7 0,0-1-3 0,-3 0 1 16,3-1-4-16,-6-7 3 0,6 12-10 0,0-7 3 0,-6-5-3 15,7 9 0-15,-7-9-1 0,6 9 0 0,-6-9-2 16,0 0 0-16,6 6 3 0,-6-6 5 16,0 0 5-16,0 0 11 0,0 0 11 0,0 0 9 0,8 3 14 15,-8-3-2-15,0 0-10 0,0 0-6 0,0 0-4 16,7-18-4-16,-7 18-4 0,6-20-4 0,-4 9-2 16,2-4-5-16,-1-3-2 0,3 2 0 0,0-7-4 15,-2 0-2-15,-2-4-2 0,1 3-4 0,0-4-2 16,0 3 2-16,1-1-6 0,1 2 2 0,-4 6-1 15,2-6-5-15,-3 1 5 0,3 6 0 0,-1 1-2 16,-1 1-1-16,-1 1-4 0,0 0 0 0,3 3 1 16,-3 11-2-16,0-17 2 0,0 17-2 0,0-17 9 15,0 17-4-15,0-11 0 0,0 11-1 0,0 0-2 16,0-11-3-16,0 11 3 0,0 0 2 0,0 0-8 0,0 0 1 16,0 0-1-16,0 0-6 0,0 0 0 0,2-10-1 15,-2 10 5-15,0 0-1 0,0 0 0 0,0 0 3 16,0 0 1-16,15 26-4 0,-9-18 1 0,0 4 0 15,0 1 0-15,-4 0 2 0,4 3 0 0,2-3 2 16,-2 5-2-16,4 3 0 0,-4-4 1 0,2-2 4 16,-1 2 2-16,1 0-8 0,-1-3 3 0,1 4-1 15,1-1 0-15,-5-3 1 0,5-1 0 0,-2 5 2 16,-1-4-1-16,2 0 0 0,-2 0 0 0,-2-2 0 0,5 0 1 16,-6 1 1-16,2-5-1 0,-2 0 1 0,3 2 2 15,-2-3-4-15,-1 3 4 0,0-2-4 16,-3-8 3-16,8 13-2 0,-5-4 1 0,2-4 2 0,-5-5-4 15,6 10 4-15,-6-10-4 0,6 11 3 0,-1-5 2 16,-5-6 4-16,7 7-5 0,-7-7 0 0,0 0 0 16,8 7 3-16,-8-7 0 0,0 0 1 0,9 1-2 15,-9-1 1-15,0 0 5 0,0 0-1 0,0 0 0 16,19-14 1-16,-13 11 0 0,0-8-2 0,4 0 0 16,-5-6-3-16,5 3 3 0,-1-9-2 0,3 1 1 15,2-13-2-15,-2 0-1 0,0-3-3 0,1 0 5 16,0-1-2-16,-2 0-5 0,-1 1 3 0,-1 0-3 15,-1 11 2-15,-2-2 2 0,0 5-2 0,-2 6-5 16,-1-6 2-16,2 8-4 0,-5 0 1 0,1 6-6 0,-1 2-14 16,0 8-23-16,0-16-25 0,0 16-42 0,0 0-22 15,0 0-15-15,0 0-15 0,0 0-19 0,0 0-27 16,0 0-31-16,-27 20-19 0,20-5-29 0,-1 9-32 16,-5 1-249-16,-5 9-618 0,-1 2 273 0</inkml:trace>
          <inkml:trace contextRef="#ctx0" brushRef="#br0" timeOffset="140779.94">13682-3452 163 0,'0'0'190'16,"0"0"-12"-16,0 0-14 0,-6-9-15 0,6 9-11 0,0 0-14 15,0 0-13-15,0-13-11 0,0 13-12 16,0 0-5-16,0 0-10 0,8-16-7 0,-8 16-7 15,10-9-5-15,-5 3-7 0,-5 6-6 0,16-6-3 0,-7 1-5 16,2 2 1-16,-2-1-7 0,2-2-5 16,-11 6 1-16,21-5-4 0,-12 3 2 0,3-1-1 15,-12 3-2-15,21 3 2 0,-10-3-3 0,0 4-3 0,-3 2-3 16,1-2-2-16,-3 3-4 0,0 1-1 0,0 2 3 16,-3-2 2-16,0 7-5 0,-2-4 0 0,-1 6 3 15,-1-2 0-15,-2-1-2 0,-3 3 4 0,-3 1 1 16,0-1-4-16,-3 1-2 0,-1 2 2 0,2-6-3 15,-5 4 5-15,5-5-7 0,2-2 3 0,-1 0 0 16,-1-2 1-16,1 0 0 0,3-2 0 0,1 1-2 16,-2-1-1-16,8-7 0 0,-7 9-2 0,7-9-6 15,-8 10 12-15,8-10-2 0,-6 5 1 0,6-5-1 0,0 0 2 16,0 0-2-16,0 0 3 0,0 0-3 0,0 0-3 16,0 0 1-16,0 0-2 0,0 0 3 0,0 0-1 15,0 0-3-15,0 0 1 0,15-26-1 0,-7 21-2 16,-1 0 6-16,-7 5-5 0,16-10 1 0,-7 6 1 15,2 1 0-15,-1 1-3 0,4-1 3 0,-1 1-3 16,-1 0 7-16,4 2-5 0,1-2 2 0,-4 4 0 16,5-2 3-16,3 0-2 0,-6 2 0 0,4-2-1 15,-2 2 4-15,-1-1-4 0,-1 1-1 0,-1-1 4 16,-3 0-4-16,-11-1 3 0,26 4-5 0,-17-1-11 16,1-3-26-16,-1 4-23 0,2-1-30 0,-11-3-46 15,14 6-195-15,-14-6-360 0,15 0 159 0</inkml:trace>
          <inkml:trace contextRef="#ctx0" brushRef="#br0" timeOffset="139325.9">12799-3260 56 0,'0'0'101'15,"0"0"-5"-15,0 0-5 0,0 0-2 0,-5-21 1 16,5 21-14-16,0 0-3 0,0 0-2 0,0 0-4 0,0 0 0 16,0 0 0-16,0 0-6 0,0 0-2 15,0 0-9-15,0 0 6 0,0 0-4 0,0 0-7 16,0 0-9-16,1-11 0 0,-1 11-8 0,0 0 1 0,0 0-4 15,0 0-5-15,0 0 0 0,0 0 0 0,0 0-15 16,0 0 16-16,0 0-4 0,0 0 7 0,15 25 0 16,-15-25 0-16,9 11-4 0,-5-6-4 0,-4-5-10 15,9 12 14-15,-4-8-6 0,-1 4-3 0,4 0 6 16,-1-3-2-16,2 2-4 0,-1-1-1 0,1 1 3 16,1-2 1-16,-1 1-6 0,3-4 7 0,1 3 5 15,-4-1-1-15,5 2-2 0,2-5 0 0,-1 2-3 16,0-3 2-16,1-3 1 0,-1 3-3 0,0-4 1 15,1 3-3-15,-1-6 0 0,0 3-3 0,0-2 0 16,3 3-1-16,-3-4-4 0,1 1 3 0,-1-3 0 16,-1 1-1-16,-4 3-1 0,-1-2 0 0,-1 0 3 0,-1 1 0 15,4 1 1-15,-6-1 5 0,-5 6-6 0,9-10 12 16,-9 10-1-16,8-10 4 0,-8 10 2 16,4-6-3-16,-4 6 2 0,0 0 0 0,6-10-2 0,-6 10-3 15,0 0 4-15,0 0-5 0,-3-13-3 0,3 13-1 16,0 0-3-16,0 0-3 0,-10-8 3 0,10 8 0 15,0 0-3-15,-14-7-1 0,14 7 1 0,-8-7-7 16,8 7 7-16,-11-7 1 0,11 7-4 0,-13-4-1 16,13 4-1-16,-14-6-1 0,14 6-1 0,-16-7 0 15,8 4 3-15,8 3 0 0,-16-4-2 0,6 0-4 0,10 4-6 16,-20-2 8-16,20 2 1 0,-19-1-1 16,10-2 2-16,9 3-3 0,-21 3 2 0,9-3-3 15,12 0 2-15,-21 4-5 0,9 0 1 0,-1 2-7 0,-1-2-6 16,-1 3-9-16,2-1-10 0,-3 1-9 15,1 2-20-15,0 1-15 0,-3 0-23 0,3 0-24 16,-1 0-60-16,-1-3-102 0,-1 2-311 0,5 2 138 0</inkml:trace>
          <inkml:trace contextRef="#ctx0" brushRef="#br0" timeOffset="139991.75">12172-2830 14 0,'10'-4'100'0,"5"2"1"0,1-7-15 0,10 3-2 15,4-8-8-15,7-2-6 0,2-3-3 0,1 1 3 16,5-6-4-16,-1 0-1 0,3-1-10 16,2-3 13-16,2 5-4 0,11-12-9 0,4 4-1 0,-2-6 1 15,-16 12 0-15,1-2-12 0,2-1 8 0,-4 0-5 16,16-10-2-16,-23 13 2 0,2-3-4 0,-3 0 0 16,-3 1 2-16,-1 3-3 0,-5 1 4 0,-6 3-5 15,-2 2 2-15,-2 3-5 0,-7 4 3 0,-2-1-3 16,2 4-2-16,-4-1 0 0,-3 2-7 0,1 3 3 15,-7 4-3-15,12-10-5 0,-12 10-5 0,6-7-4 16,-6 7-3-16,8-4-5 0,-8 4-5 0,0 0-3 16,0 0-9-16,0 0-10 0,0 0-16 0,0 0-22 0,13 15-15 15,-13-15-21-15,3 9-28 0,-3-9-153 0,0 0-298 16,0 0 131-16</inkml:trace>
          <inkml:trace contextRef="#ctx0" brushRef="#br0" timeOffset="12305.91">6149-3442 64 0,'0'0'218'0,"-3"-13"-13"16,3 13-11-16,0 0-6 0,-6-11-7 0,6 11-8 0,0 0-9 15,-4-8-8-15,4 8-4 0,0 0-8 0,-6-11-3 16,6 11-3-16,0 0-7 0,-7-9-8 0,7 9-7 15,0 0-4-15,0 0-8 0,0 0-6 0,-6-6-9 16,6 6-11-16,0 0-11 0,0 0-8 0,0 0-8 16,0 0-6-16,0 0-1 0,0 0-7 0,0 0 0 15,0 0-6-15,0 0-4 0,13 41 1 0,-10-30-1 16,3 2-1-16,-3 3-3 0,7-1 3 0,-7 1-1 16,2 0 1-16,4 7 4 0,-3-5 3 0,1 4-4 0,2-1 9 15,-3-4-5-15,-1 1-2 0,1-1-6 16,3-1 0-16,-5 1-2 0,5 5 1 0,-2 0 7 15,2-2-9-15,-3-2 3 0,-4-3-2 0,7 1 6 16,-6-1-3-16,3 1 2 0,1 1-6 0,-1-3-3 16,-3 2 0-16,3-5 0 0,2 2-1 0,-5-3 1 0,-1 1 0 15,1 2-4-15,2-5-1 0,-5 3-6 0,6 0 6 16,-6-11-8-16,6 13 5 0,-6-6 3 0,0-7-6 16,4 11 1-16,-4-11 0 0,0 0 4 0,6 12-4 15,-6-12 4-15,0 0 5 0,3 9 17 0,-3-9 8 16,0 0 6-16,0 0-1 0,0 0-6 0,0 0 0 15,0 0-8-15,0 0-4 0,0 0-1 0,6-35-8 16,-6 19 7-16,5 0-12 0,-2-1-14 0,0-7-7 16,3 0-9-16,-3-2-12 0,1-1 3 0,-1 2-7 15,3-1-1-15,-3 2 1 0,0-2-2 0,-3 3 8 0,2 1-3 16,-2 0 8-16,3 4-1 0,-3-1 3 16,2 4 1-16,-2-1-1 0,0 1 4 0,0 0 1 0,3 4 8 15,-3-4-7-15,3 6 8 0,-3 9 1 0,0-17 0 16,0 17 2-16,0-13-4 0,0 13 5 0,0 0 0 15,3-15-5-15,-3 15 5 0,0 0-1 0,0 0 0 16,0 0-1-16,2-9-3 0,-2 9-5 0,0 0 0 16,0 0 0-16,0 0 1 0,0 0 5 0,0 0-3 15,22 23-1-15,-16-14 2 0,0-1 7 0,2 6-4 0,1 0-3 16,1-1 2-16,-1 2-2 0,-2 1 3 16,8 6 9-16,-4 0-10 0,-2-5 4 0,1 3-1 15,1 2 2-15,-2-2 11 0,0 0-3 0,1-2 0 16,-4 4-8-16,1-8 2 0,2 5 4 0,-3 1-2 15,2-6 5-15,1 4-2 0,-2-1-4 0,2 0 3 16,-4-4 0-16,4 1-7 0,-6 1 6 0,4-5 1 0,-1 0 2 16,-3-3-4-16,3-1-4 0,1 3-1 0,-7-9 4 15,6 14 0-15,0-7-4 0,-6-7 0 0,8 10 3 16,-8-10 6-16,9 6-2 0,-9-6 0 0,10 3 0 16,-10-3-2-16,0 0-1 0,20-9 2 0,-20 9 6 15,13-11-7-15,-4 0-1 0,1 0 5 0,-1-4-4 16,5-3 0-16,-5 0-2 0,1-6-3 0,2-5 1 15,1-5-5-15,1-1 7 0,-8 8 0 0,7-13-6 16,-4 6-1-16,-4-5 7 0,4 4-4 0,-9 7 4 16,6 0-5-16,-2-1 3 0,-4 3 4 0,3 2-5 0,-3 0 3 15,0 6-6-15,0 1 0 0,0 2 5 0,-3 1 1 16,3 4-8-16,0 10 8 0,0-15-12 0,0 15-17 16,-4-11-25-16,4 11-21 0,0 0-5 0,0 0-16 15,0 0-34-15,0 0-20 0,-29 33-30 0,19-17-21 16,1 6-25-16,-5 6-20 0,-5 7-68 0,0 0-160 15,-4 3-509-15,1 4 225 0</inkml:trace>
          <inkml:trace contextRef="#ctx0" brushRef="#br0" timeOffset="126609.86">5823-2755 34 0,'0'0'45'15,"-8"7"-1"-15,8-7-4 0,-13 8-7 0,7-4-7 16,6-4 2-16,-13 6-3 0,13-6-5 0,-9 6-5 16,9-6 8-16,-11 5-5 0,11-5 7 0,0 0 0 15,-9 4 2-15,9-4-5 0,0 0 8 0,0 0-5 0,0 0 3 16,0 0-3-16,0 0 5 0,0 0 1 0,0 0 6 15,0 0-7-15,-10 2 4 0,10-2-3 0,0 0-5 16,0 0 0-16,0 0-7 0,0 0 6 0,0 0 5 16,0 0-6-16,0 0 4 0,0 0-5 0,0 0 6 15,0 0-11-15,0 0-1 0,0 0-2 0,0 0-2 16,0 0-2-16,0 0 6 0,0 0-3 0,0 0-4 16,0 0 4-16,0 0-1 0,0 0 0 0,0 0-6 15,0 0 6-15,0 0-1 0,0 0-2 0,0 0 7 16,0 0 1-16,0 0 0 0,0 0-3 0,33-9 3 15,-33 9 4-15,19-9-10 0,-7 4 2 0,3-3 3 16,3-2-5-16,-2 1-5 0,3-3-1 0,8-2-1 0,-4-2 4 16,5 2 9-16,-6-2-4 0,5 0 7 0,-1-2-2 15,6-6 3-15,1-5 2 0,3 4 2 0,0-1 1 16,-3 2 2-16,1-1-8 0,5 0 3 0,-4 0 1 16,4 4 3-16,-3-3-5 0,0-5-2 0,6 5 1 15,-5-2 0-15,5 2 1 0,-1-1 2 0,-2-1-3 16,6 4-2-16,-6-1 2 0,-6 2-5 0,2 0 6 15,-2 4-9-15,-8 0 3 0,-2 3-3 0,1 3-4 16,-5 0 0-16,-4 1 0 0,1 2-2 0,1-1-1 16,-4-1 0-16,1 2 0 0,1 1-4 0,-5 0 2 0,3 0-4 15,-4 1 4-15,2 1 0 0,-2 2-3 16,1-1 3-16,-1-2-3 0,-9 6 1 0,14-5-3 16,-14 5 3-16,13-3 1 0,-13 3 0 0,12-4-3 0,-12 4 3 15,0 0-6-15,0 0-2 0,7-4 2 16,-7 4 3-16,0 0-2 0,0 0 2 0,0 0-4 15,0 0-6-15,0 0 12 0,0 0 1 0,0 0-2 0,0 0-11 16,0 0-1-16,0 0-8 0,-16 33-12 0,16-33-7 16,-10 7-17-16,10-7-16 0,-6 9-15 0,6-9-25 15,-11 6-50-15,11-6-84 0,-15 5-265 0,15-5 117 16</inkml:trace>
          <inkml:trace contextRef="#ctx0" brushRef="#br0" timeOffset="6375.91">12622-3285 23 0,'0'0'157'0,"0"0"-5"0,0 0-4 16,0 0-7-16,0 0-8 0,0 0-7 0,0 0-3 0,0 0-7 16,0 0 1-16,0 0-6 0,0 0 0 15,-1-15 5-15,1 15 6 0,0 0 3 0,0 0-4 16,0 0 0-16,0 0 1 0,0 0-3 0,0 0-10 0,-6-8-8 16,6 8-9-16,0 0-9 0,0 0-10 15,0 0-6-15,0 0-5 0,0 0-1 0,0 0-3 0,0 0-3 16,-8 27-2-16,8-27 2 0,-3 17-3 0,2-6-1 15,1-11-7-15,0 18-2 0,-2-7-2 0,4-1-2 16,-2 3-7-16,0-13 0 0,1 20-5 0,4-9-1 16,-1 0 1-16,1-4-4 0,-1 4-2 0,2-5-1 15,-6-6 2-15,12 11-3 0,-5-4-5 0,1-4 8 16,-1 1-6-16,2 0-1 0,-9-4 5 0,18 0-5 0,-6 0-7 16,-12 0 6-16,19-8 4 0,-8 5-9 0,1-4 4 15,-2-4-5-15,1 1 0 0,1-1-2 0,-2 1 1 16,-1-2-3-16,-2 0 0 0,4-2 10 0,-5-1-9 15,-2 3-1-15,2-2 8 0,-1-1-8 0,-2 2-1 16,0 1-2-16,-2-1 1 0,-1-2 14 0,0 15-12 16,-1-21 3-16,1 11-3 0,0 10 6 0,-6-17 8 15,4 6-9-15,-4 4 2 0,0 0-7 0,6 7-2 16,-13-13-2-16,5 8 2 0,8 5 5 0,-17-6-8 16,8 5 0-16,9 1-2 0,-20 0 5 0,20 0-2 15,-19 0-2-15,19 0 2 0,-21 5 2 0,11-3-7 0,2 2 8 16,8-4-5-16,-18 8 2 0,11-2-3 15,-1 1-1-15,1 0 2 0,1 3 0 0,-2-3 3 16,4 1-5-16,-2 2-22 0,3 3-6 0,1-5-10 0,-2 3-13 16,4-11-16-16,-4 20-14 0,4-12-17 0,0-8-21 15,5 19-9-15,0-12-14 0,-5-7-23 0,7 13-15 16,-1-7-19-16,0-1-223 0,-6-5-462 0,15 7 204 16</inkml:trace>
          <inkml:trace contextRef="#ctx0" brushRef="#br0" timeOffset="-178326.23">13630-3852 18 0,'0'0'173'0,"0"0"-13"15,0 0-12-15,0 0-14 0,-10-11-5 0,10 11-9 16,0 0-12-16,0 0-11 0,0 0-6 0,0 0-8 16,0 0-7-16,0 0-7 0,0 0-8 0,6-21-8 15,-6 21 1-15,10-10-8 0,-2 4-5 0,4-3-4 16,1-2 0-16,2 0-4 0,6-5-3 0,4-2-1 16,12-4-5-16,4-2 2 0,0 0-4 0,6-7 1 15,0 5-3-15,0-4-3 0,0 3 3 0,17-9-4 0,-19 7 0 16,3 2-5-16,-6-3-1 0,1 2-1 0,-6 1 0 15,2 2 1-15,-3 1-4 0,-6 0 3 0,2-1-2 16,-12 10-1-16,5-2-1 0,-10 5-1 0,-1 1-1 16,-3-1 2-16,1 4 3 0,-7 1-4 0,1 0-2 15,-6 7 3-15,10-12-6 0,-10 12-11 0,8-8-10 16,-8 8-25-16,4-7-12 0,-4 7-17 0,0 0-13 16,0 0-20-16,0 0-12 0,0 0-144 0,0 0-287 15,0 0 127-15</inkml:trace>
          <inkml:trace contextRef="#ctx0" brushRef="#br0" timeOffset="-177994.79">14959-4373 148 0,'3'16'174'0,"-2"-10"-13"16,1 5-5-16,-2 4-13 0,3 0-2 0,-3 0-5 16,-3 2-5-16,1 3-10 0,1-2 0 0,-2 6-7 15,0-3-4-15,0 3-6 0,0-3-10 0,-1 3-6 0,1-1-12 16,-2-6-5-16,-1-1-4 0,5-1-5 15,-4 5-8-15,2-6-7 0,-1 3-4 0,4-6-1 16,-2 6-5-16,1-8 0 0,-4 1-7 0,5-10-4 16,-1 15-11-16,-1-6-14 0,2-9-12 0,-4 13-22 15,4-13-18-15,0 0-14 0,-2 9-26 0,2-9-29 16,0 0-24-16,0 0-40 0,0 0-125 0,0 0-334 0,0 0 147 16</inkml:trace>
          <inkml:trace contextRef="#ctx0" brushRef="#br0" timeOffset="-177514.79">15089-4433 97 0,'16'-6'127'15,"4"0"-15"-15,-3 1-6 0,3 1-14 0,-4 3-2 16,1 0-13-16,-2 1-2 0,-4 1-13 0,3 0 3 15,-2 7-2-15,-8-5 1 0,5 3-2 0,-6 2 6 0,2 2-2 16,-5-10 4-16,-5 24-6 0,-1-11-3 0,-1 3-7 16,-5 2 2-16,-2-1-5 0,6-4-5 0,-10 6-1 15,3 1-1-15,1-6-4 0,2-1-5 0,0 1 0 16,3-2-4-16,-2-2-3 0,3-3 0 0,1 0-6 16,-1 0 1-16,2 0 0 0,6-7-4 0,-10 9-4 15,10-9 1-15,-8 5-6 0,8-5 1 0,0 0-1 16,0 0 1-16,0 0-3 0,0 0-1 0,0 0 0 15,0 0-2-15,0 0 2 0,41-11 2 0,-31 5-5 16,5 2-2-16,-2 1-1 0,4-2 1 0,-7 3 0 16,7-2-2-16,-8 3 2 0,2-2-1 0,4 3-4 15,-3 3 3-15,-12-3 2 0,17-3-4 0,-7 7 1 0,-1 0 6 16,3 2-5-16,-4 1 5 0,-1-3-6 16,5 5 7-16,-2 3 2 0,-5-4 4 0,5 4 8 15,-2 1 5-15,-2 3-2 0,0-1 1 0,-5 1-2 0,4 1-1 16,-5 0-1-16,-3 1 0 0,0-1 2 0,-2 1-7 15,-8 3 0-15,1 2 0 0,-2-1-2 0,-2-3-8 16,-2 1-9-16,-3-3-15 0,2 1-20 16,-2-1-17-16,2-1-24 0,-2-1-22 0,6-8-26 0,-3 4-32 15,0-5-146-15,3-5-331 0,2 3 146 0</inkml:trace>
        </inkml:traceGroup>
        <inkml:traceGroup>
          <inkml:annotationXML>
            <emma:emma xmlns:emma="http://www.w3.org/2003/04/emma" version="1.0">
              <emma:interpretation id="{37521275-0B57-44B5-8E3A-CE2CCC7B0229}" emma:medium="tactile" emma:mode="ink">
                <msink:context xmlns:msink="http://schemas.microsoft.com/ink/2010/main" type="inkWord" rotatedBoundingBox="8229,10291 9873,10128 9965,11055 8321,11219"/>
              </emma:interpretation>
            </emma:emma>
          </inkml:annotationXML>
          <inkml:trace contextRef="#ctx0" brushRef="#br0" timeOffset="-181323.27">7135-3020 2 0,'0'0'47'0,"0"0"-1"15,0 0-4-15,0 0-8 0,0 0-9 0,0 0-15 16,0 0-25-16,0 0-18 0,0 0-34 0,0 0 16 15</inkml:trace>
          <inkml:trace contextRef="#ctx0" brushRef="#br0" timeOffset="127741.38">7656-3480 31 0,'0'0'114'0,"7"-7"-7"0,-7 7-13 0,0 0-8 16,0 0 5-16,0 0-5 0,3-7-1 0,-3 7 1 15,0 0-7-15,0 0 3 0,0 0-1 0,0 0-17 16,0 0 1-16,0 0 3 0,0 0-6 0,0 0-8 0,0 0-10 16,0 0 4-16,-24-5-11 0,24 5-6 0,-18 5 1 15,18-5-1-15,-19 5-22 0,12-1 23 0,-2-2 1 16,-5 5 0-16,5-1-4 0,-4-2 3 0,2 1 3 16,-1 1 2-16,-1-3 2 0,3 6-3 0,1-4 0 15,-2-2-2-15,-1 2-1 0,5 1 2 0,-5 1-2 16,4-2-3-16,-1 1-1 0,-1 0-7 0,1-1 2 15,5 2-5-15,4-7-2 0,-18 13 2 0,13-7-2 16,5-6-1-16,-12 12 0 0,8-4-3 0,1 2-3 16,-3-4 0-16,3 4-2 0,0 0-6 0,1 1 5 15,2-11-4-15,-3 18 6 0,0-8-2 0,3-10-4 16,3 25 2-16,0-11 0 0,-1 2 1 0,-2-1-2 16,3-1 2-16,0 0-1 0,0 3-5 0,0-3 3 15,3-1 1-15,-5 3 1 0,5-3-3 0,-6 0-2 16,6-2 2-16,2 2 1 0,1 0 2 0,-6 0-1 15,4-1-1-15,-1-4-3 0,0 4-1 0,4-1 4 0,-4-5-3 16,2 1 4-16,-2-1-1 0,4 1-4 0,-1-2 1 16,0 1 4-16,-1-1 0 0,1-3 0 0,-9-2-1 15,19 4 2-15,-9-2-1 0,-10-2 1 0,23-2 3 16,-7 2-5-16,-2 0-2 0,-2-4 2 0,1-3 0 16,3 5 0-16,-4-6 2 0,-1 5-3 0,2-2 0 15,1-2-3-15,-5 1 3 0,1 6 3 0,-1-5-2 16,1-1-5-16,-4-1 2 0,-6 7 2 0,17-10-1 15,-11 7 5-15,-6 3-6 0,13-8 2 0,-7 5-2 0,-6 3 3 16,8-7-1-16,-8 7 4 0,0 0-4 16,5-10-1-16,-5 10 1 0,0 0 1 0,6-8-1 15,-6 8 1-15,0 0 2 0,0 0 0 0,0 0 2 0,0 0 1 16,3-10 0-16,-3 10 0 0,0 0 1 0,0 0-1 16,0 0 0-16,-16-7 3 0,16 7-3 15,-15-4-3-15,15 4 3 0,-16 2-1 0,16-2-1 0,-17 0-3 16,17 0 5-16,-19 2-2 0,5-2-1 0,3 1 0 15,11-1-1-15,-20 0 0 0,20 0 0 0,-18 5 0 16,9-5-5-16,9 0 0 0,-19 7-10 0,10-4-17 16,2-1-11-16,7-2-21 0,-23 7-21 0,14-3-16 15,2 2-27-15,-2-1-17 0,9-5-58 0,-20 5-113 16,16-2-337-16,4-3 149 0</inkml:trace>
          <inkml:trace contextRef="#ctx0" brushRef="#br0" timeOffset="-180815.31">7144-2925 87 0,'0'0'157'16,"0"0"-28"-16,0 0-6 0,0 0-12 0,0 0-11 16,0 0-6-16,0 0-12 0,0 0-8 15,0 0-9-15,0 0-6 0,0 0 1 0,0 0-3 0,11-21-5 16,-2 12-3-16,1-6-2 0,-1 5 0 0,7-8-4 16,4-4-6-16,10-5 1 0,-2 0 2 0,5-3 2 15,5-4-6-15,1 2 0 0,16-16-2 0,-16 13-4 16,6 0-3-16,4-14-1 0,6 4 4 0,-13 10 4 15,13-16-6-15,-13 18-2 0,0-5-7 0,-2 4-1 16,-4-2-1-16,3 5-2 0,-7 0-1 0,0 3 0 16,-13 9-1-16,4-1-5 0,-4 5 3 0,-6 4-2 15,1-1 0-15,-8 4-4 0,3 2 1 0,-5 0 4 0,2-3-3 16,-6 9-1-16,8-7-1 0,-8 7-4 16,9-7-4-16,-9 7-3 0,0 0 0 0,0 0 2 15,0 0-20-15,0 0-16 0,0 0-19 0,0 0-34 0,0 0-22 16,7 18-175-16,-7-18-314 0,0 0 139 0</inkml:trace>
          <inkml:trace contextRef="#ctx0" brushRef="#br0" timeOffset="-179884.97">8321-3424 167 0,'0'0'177'0,"0"0"-16"16,0 0-18-16,0 0-4 0,0 0 2 0,0 0-11 15,0 0-4-15,12 18-5 0,-9-9-2 0,-2 3 0 16,2 4-6-16,-3 2-9 0,3-4-7 0,-3 3-9 16,0 1-6-16,0-1-7 0,0-1-4 0,6 7-8 15,-6-6-3-15,0 0-6 0,2-1-5 0,-2 3-6 16,0-1-2-16,-2-4-5 0,2 4-3 0,2-1-3 15,-2-3-2-15,0 0-5 0,0 4-6 0,0-5-12 16,-5 0-8-16,5-13-20 0,-3 19-16 0,3-8-13 16,0-11-22-16,-3 17-14 0,0-11-21 0,3-6-10 15,0 0-18-15,0 0-36 0,-6 7-134 0,6-7-332 0,0 0 148 16</inkml:trace>
          <inkml:trace contextRef="#ctx0" brushRef="#br0" timeOffset="-179318.94">8298-3417 73 0,'0'0'171'0,"0"-14"-10"16,0 14-22-16,6-17-13 0,-3 7-14 0,5-1-5 0,-2-3-17 16,6 5-5-16,-2-4-12 0,4 2-7 0,2 1-8 15,0-3-2-15,5-1-9 0,0 2-3 0,5 3-8 16,-3-5 0-16,1 4-5 0,-6 5-11 0,-1 4 7 0,-1 0 0 15,-1 1 4-15,-2 0-4 0,1 2 1 0,-2 5 1 16,1 4 0-16,-1 0 0 0,-4 0-2 16,-1 5-1-16,-3-1 1 0,-4 2 5 0,-6 6 1 15,1 1-1-15,-3-1 0 0,-4 1-4 0,5-2-2 0,-5 2-3 16,-2-4 1-16,5-4-5 0,-1-1 2 0,1 0-2 16,-1-4-2-16,1 2-3 0,1-5-4 0,2-2 4 15,0 1-1-15,6-7-2 0,-10 11-4 0,10-11-5 16,-3 8 7-16,3-8-3 0,-8 6 2 15,8-6-2-15,0 0 1 0,0 0-3 0,0 0 2 0,0 0-5 16,0 0 3-16,0 0-2 0,0 0-4 0,0 0 2 16,0 0 2-16,33-17-3 0,-25 11 3 0,4 2 1 15,-5-1-1-15,2 2-1 0,1 0-6 0,4-2 8 16,-5 2-2-16,4-3-1 0,-4 5 1 0,-9 1-2 16,19-4-4-16,-8 4 4 0,2-2-1 0,-13 2 1 15,23 3 0-15,-14-1 1 0,4-1-1 0,-4 3-4 0,-2 2 13 16,2-1-4-16,0 1 7 0,-1-1-3 0,-2 5 14 15,1-4-2-15,-4 6 9 0,0-3 1 16,-3-9-3-16,0 28 0 0,-3-15-2 0,-1 5-5 0,-2 0-2 16,-6-4 0-16,-2 7 2 0,-2 0-3 0,0 1-3 15,-4-1-10-15,-2-3-16 0,-3-2-14 0,7 5-16 16,-3-3-22-16,0-3-23 0,1 1-24 0,3-7-23 16,2 0-34-16,-3-3-155 0,1-4-350 0,4 3 156 15</inkml:trace>
        </inkml:traceGroup>
      </inkml:traceGroup>
    </inkml:traceGroup>
    <inkml:traceGroup>
      <inkml:annotationXML>
        <emma:emma xmlns:emma="http://www.w3.org/2003/04/emma" version="1.0">
          <emma:interpretation id="{B5D1ADB5-E053-44D6-801C-0E860C7C9A45}" emma:medium="tactile" emma:mode="ink">
            <msink:context xmlns:msink="http://schemas.microsoft.com/ink/2010/main" type="paragraph" rotatedBoundingBox="18975,10313 21147,10356 21131,11163 18960,1112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EBF54B8-10B9-4DAC-BE10-6516094DC140}" emma:medium="tactile" emma:mode="ink">
              <msink:context xmlns:msink="http://schemas.microsoft.com/ink/2010/main" type="line" rotatedBoundingBox="18975,10313 21147,10356 21131,11163 18960,11121"/>
            </emma:interpretation>
          </emma:emma>
        </inkml:annotationXML>
        <inkml:traceGroup>
          <inkml:annotationXML>
            <emma:emma xmlns:emma="http://www.w3.org/2003/04/emma" version="1.0">
              <emma:interpretation id="{E21C45C3-D9CB-4BBF-91D8-AD639DBF8605}" emma:medium="tactile" emma:mode="ink">
                <msink:context xmlns:msink="http://schemas.microsoft.com/ink/2010/main" type="inkWord" rotatedBoundingBox="18975,10313 21147,10356 21131,11163 18960,11121"/>
              </emma:interpretation>
            </emma:emma>
          </inkml:annotationXML>
          <inkml:trace contextRef="#ctx0" brushRef="#br0" timeOffset="6358.95">18884-3441 213 0,'-7'-13'318'0,"7"13"-30"0,-5-14-23 0,5 14-32 16,3-15-22-16,-3 15-42 0,5-11-32 0,-1 4-40 15,-4 7-39-15,8-17-39 0,-4 10-28 16,2 0-36-16,-6 7-33 0,11-17-34 0,-5 10-39 0,0-2-119 16,-5 1-291-16,5 1 130 0</inkml:trace>
          <inkml:trace contextRef="#ctx0" brushRef="#br0" timeOffset="6351.97">18368-3282 34 0,'0'0'216'0,"0"0"-16"0,0 0-15 0,11 13-14 0,-11-13-13 16,3 9-10-16,-3-9-3 0,10 9-4 0,-7-3-9 16,-3-6-10-16,11 14-1 0,-8-7-9 0,1 3-7 15,-4-10-3-15,6 14-4 0,-3-4-5 0,0-3-10 16,-3-7-5-16,-3 18-5 0,3-18-8 0,3 13-5 15,-3-13-6-15,0 14-3 0,0-14-5 0,0 14-5 16,0-14-3-16,0 0-2 0,1 10-5 0,-1-10-3 16,0 0 2-16,0 0-3 0,5 10 1 0,-5-10-1 0,0 0-4 15,0 0-3-15,0 0 4 0,0 0-10 0,0 0-1 16,0 0-1-16,13-28 0 0,-10 19 0 16,-3 9-4-16,6-22 8 0,0 9-11 0,-4 0 2 0,2 1-6 15,4-1-1-15,-4-2-1 0,-1 1-1 0,3 1 1 16,0 0-1-16,-4 4 5 0,4-5-6 0,-5 4 0 15,4 3 2-15,-3-4-3 0,-2 11 4 0,9-14 0 16,-6 4 1-16,-3 10-2 0,8-13 6 0,-4 6-5 16,-4 7-3-16,6-11 0 0,-6 11 2 0,6-10-1 15,-6 10 2-15,8-8 1 0,-8 8 1 0,6-7-3 16,-6 7 1-16,0 0 0 0,0 0 2 0,7-6 0 16,-7 6 2-16,0 0 4 0,14-4 2 0,-14 4 5 0,0 0 2 15,0 0 7-15,13-1 0 0,-13 1 1 0,0 0 1 16,15 7-10-16,-15-7 6 0,7 5 2 0,-7-5 1 15,12 10 5-15,-10-3-2 0,-2-7 9 0,6 9 3 16,-2 0 5-16,-4-9 3 0,6 14-1 0,-3-8-4 16,0 5 11-16,-3-11 4 0,3 17-4 0,0-8-1 15,-3-9-7-15,3 16-4 0,-3-6 6 0,2 0-14 16,-2-10 8-16,6 18-5 0,-6-10-9 0,0-8 2 0,6 16-7 16,-6-16-6-16,4 11-12 0,-1-5-18 15,-3-6-24-15,7 9-15 0,-7-9-25 0,9 10-19 16,-9-10-17-16,8 6-22 0,-8-6-27 0,0 0-19 0,13 0-31 15,-13 0-25-15,15-7-42 0,-15 7-183 0,11-9-500 16,-7 1 222-16</inkml:trace>
          <inkml:trace contextRef="#ctx0" brushRef="#br0" timeOffset="6355.97">18816-3331 183 0,'0'0'297'0,"0"0"-7"15,0 0-5-15,0 0-28 0,0 0-24 0,0 0-24 16,0 0-21-16,0 0-19 0,0 0-18 0,0 0-12 0,0 0-11 15,0 0-2-15,0 0-18 0,0 0-5 0,0 0-10 16,7 29-9-16,-4-22-8 0,-3-7-4 16,3 19-13-16,-3-19-1 0,0 18-2 0,0-9-12 0,2 2-2 15,-2-11-4-15,1 19 2 0,-1-11-10 0,0-8-10 16,0 18-22-16,0-18-27 0,0 12-28 0,0-12-31 16,-1 15-40-16,1-15-43 0,0 0-59 0,0 0-250 15,0 0-518-15,0 0 230 0</inkml:trace>
          <inkml:trace contextRef="#ctx0" brushRef="#br0" timeOffset="6360.95">19051-3668 101 0,'0'0'270'0,"0"0"-11"0,0 0-14 0,-13 28-13 0,13-28-10 16,-2 20-3-16,2-4-4 0,-1-1 2 0,1 1-7 15,0 1-5-15,0 5-7 0,0 1 2 0,1-1-1 16,1 2 3-16,1-1-19 0,-2 2-6 0,2-1 2 16,0 0-24-16,0-2-14 0,2 1-12 0,-4-1-10 15,5 2-12-15,-1-8-12 0,-1 8-7 0,2-4-10 16,-1 1-4-16,-2-5-10 0,3 2-9 0,-2 4-29 15,1 3-44-15,-4-9-39 0,2-1-46 0,0-2-36 16,-6 2-50-16,3 2-58 0,0-7-62 0,-4 4-325 0,-1-6-686 16,-1 2 303-16</inkml:trace>
          <inkml:trace contextRef="#ctx0" brushRef="#br0" timeOffset="149079">17796-2885 71 0,'0'0'123'15,"0"0"-15"-15,0 0-2 0,0 0-6 0,0 0-12 16,0 0-9-16,47-12 3 0,-29 8-10 0,5-6 0 0,0-1-4 16,4 1-4-16,2-4-7 0,9 0-3 15,3-3-5-15,-3 3-4 0,3-4-2 0,5 0-3 0,2-2-1 16,4 3-6-16,16-9-5 0,1 0 3 0,-18 8-5 15,1-4-5-15,15 0 4 0,-15 3-12 0,-1-2 2 16,-3 3-2-16,2 0 0 0,0-2 4 0,-3 2 1 16,-2 2-2-16,-5 0-1 0,2 2 2 0,-6 1-2 15,-9 0 5-15,-3 2 1 0,0 0-1 0,-5 4 0 16,-3-3-1-16,2 3 4 0,-4 4-7 0,1-5 1 16,-2 1-2-16,2 1-3 0,-6 3 0 0,4-2 0 15,-5 2-2-15,-8 3 0 0,18-8-2 0,-9 7-5 0,1 0 5 16,-10 1-5-16,19-8-1 0,-11 5 0 15,-8 3-10-15,19-3-10 0,-10-1-22 0,-9 4-19 16,18-1-37-16,-18 1-27 0,11-6-142 0,-11 6-285 0,0 0 126 16</inkml:trace>
          <inkml:trace contextRef="#ctx0" brushRef="#br0" timeOffset="149573.99">19654-3284 94 0,'0'0'207'0,"0"0"-19"16,0 0-20-16,0 0-17 0,0 0-15 0,0 0-14 15,0 0-9-15,0 0-5 0,0 0-7 0,0 0-9 16,0 0-8-16,0 0 2 0,-6 33-4 0,6-33-5 16,0 16-2-16,0-16 3 0,0 27-4 0,0-13-2 15,0-1-10-15,0 2-2 0,-3-5-4 0,3 1-3 16,-3 3-8-16,3-14-2 0,0 21-3 0,-2-12-2 0,-2 2-6 16,4-11-2-16,0 16-3 0,0-4-1 0,0-12-5 15,0 20 1-15,-2-11-2 0,2-9-5 0,-1 17-18 16,1-17-18-16,-1 15-19 0,1-15-20 0,-3 15-15 15,3-15-25-15,0 12-27 0,0-12-18 0,0 0-41 16,-6 7-138-16,6-7-350 0,0 0 154 0</inkml:trace>
          <inkml:trace contextRef="#ctx0" brushRef="#br0" timeOffset="150021.93">19561-3323 149 0,'0'0'172'0,"0"0"-13"0,-6-11-17 15,6 11-14-15,0 0-11 0,0 0-7 0,0 0-18 16,-3-10-6-16,3 10-10 0,0 0-6 0,0 0-11 16,0 0-4-16,0 0-6 0,0 0-3 0,0 0 0 15,0 0-12-15,0 0-2 0,0 0-3 0,0 0-5 16,0 0-1-16,21-3 4 0,-21 3-7 0,0 0-3 0,0 0 7 15,26 8-1-15,-17-6-2 0,-9-2 1 0,19 7-3 16,-12-3 2-16,7 2-1 0,4-2 2 0,-9-1 0 16,4 5-3-16,4-3 4 0,-2 0-3 0,-2 2 3 15,0 0 3-15,1 0-2 0,-5-4-2 0,1 4-1 16,5-1 4-16,-2 1-3 0,-1-2 1 0,2 2-3 16,-1-3 2-16,1 4-1 0,-4-3 2 0,1 3-2 15,1-5 5-15,-1 7-3 0,-2-3-2 0,2-1 0 16,-4 1-1-16,1 1 4 0,-1-1-3 0,-1 1 3 15,0-2 4-15,0 5 1 0,-3-4 5 0,2 3 2 16,-5-10 1-16,1 14 0 0,-1-14 6 0,-3 18-1 16,-3-5-2-16,-4-2-4 0,-1 0-3 0,-2 3-2 0,-4-3 0 15,-3 5-5-15,-1-2-2 0,0 2-4 0,-2-4-14 16,7-3-23-16,-2 1-20 0,5-1-27 0,-4 2-31 16,4 0-38-16,2-9-53 0,4 4-230 0,7-6-449 15,-12 5 198-15</inkml:trace>
        </inkml:traceGroup>
      </inkml:traceGroup>
    </inkml:traceGroup>
    <inkml:traceGroup>
      <inkml:annotationXML>
        <emma:emma xmlns:emma="http://www.w3.org/2003/04/emma" version="1.0">
          <emma:interpretation id="{BFB4819A-7879-410E-9415-39E6AD0B120A}" emma:medium="tactile" emma:mode="ink">
            <msink:context xmlns:msink="http://schemas.microsoft.com/ink/2010/main" type="paragraph" rotatedBoundingBox="13591,10995 15456,10920 15492,11823 13628,118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207776B-71FD-4D8C-BA2C-341DED74F31D}" emma:medium="tactile" emma:mode="ink">
              <msink:context xmlns:msink="http://schemas.microsoft.com/ink/2010/main" type="line" rotatedBoundingBox="13591,10995 15456,10920 15492,11823 13628,11897"/>
            </emma:interpretation>
          </emma:emma>
        </inkml:annotationXML>
        <inkml:traceGroup>
          <inkml:annotationXML>
            <emma:emma xmlns:emma="http://www.w3.org/2003/04/emma" version="1.0">
              <emma:interpretation id="{5E98869F-02F1-4786-BF14-A5FFB2AFF309}" emma:medium="tactile" emma:mode="ink">
                <msink:context xmlns:msink="http://schemas.microsoft.com/ink/2010/main" type="inkWord" rotatedBoundingBox="13591,10995 15456,10920 15492,11823 13628,11897"/>
              </emma:interpretation>
            </emma:emma>
          </inkml:annotationXML>
          <inkml:trace contextRef="#ctx0" brushRef="#br0" timeOffset="7193.41">13162-2685 19 0,'0'0'225'0,"4"-16"-28"0,-2 9-14 0,-2 7-23 16,7-12-27-16,-7 12-26 0,11-11-45 0,-5 9-41 15,1-5-55-15,-7 7-62 0,14-10-68 0,-7 3-175 16,1 3 77-16</inkml:trace>
          <inkml:trace contextRef="#ctx0" brushRef="#br0" timeOffset="9869.76">12603-2576 234 0,'0'0'275'16,"-5"-13"-8"-16,5 13-18 0,0 0-20 0,0 0-22 15,0 0-25-15,0 0-18 0,0 0-15 0,0 0-16 16,0 0-12-16,0 0-8 0,0 0-1 0,0 0-2 16,0 0-12-16,0 0 4 0,9 31-7 0,-6-21-4 15,2-2-10-15,-2 0-4 0,2 7-7 0,0-1-2 16,-2-3-5-16,3 3-8 0,-2-2-5 0,2 0-3 0,0 5-3 16,-3-6 0-16,3 3-4 0,-1-6-8 0,-2 3 1 15,1-1-8-15,-1-5 9 0,-3-5-14 0,6 12-3 16,-6-12 2-16,6 11 4 0,-6-11-9 0,5 8 3 15,-5-8-1-15,0 0 0 0,1 10 5 0,-1-10-1 16,0 0-3-16,0 0 0 0,0 0-1 0,0 0 7 16,0 0-9-16,0 0-1 0,6-30-8 0,-4 19-2 15,-1-2 2-15,2-1-3 0,-1-1-6 0,-2 0-9 16,4-2-6-16,-3 2 7 0,2-3 0 0,2 4 2 0,-1-3-3 16,-1 4 6-16,2-2-4 0,1 1 0 15,-3 3-5-15,3 4 10 0,0-4-1 0,0 2 3 16,0 3-2-16,-6 6-4 0,7-12 5 0,-1 6-1 0,-6 6 5 15,8-8 0-15,-8 8-3 0,8-4 1 0,-8 4 4 16,14 0-3-16,-14 0-2 0,0 0 6 0,19 7 0 16,-13-2 2-16,-6-5 8 0,12 9 3 0,-6 0-1 15,2-3 10-15,-1 1 4 0,1 6 10 0,-2-6 9 16,1 3 10-16,-1 2-1 0,0-3 6 0,0 2 5 16,-3-1 1-16,1-2-3 0,1 3-9 0,-2-2-2 15,1-2-10-15,-1 3 0 0,2-2-6 0,-1 1 10 16,-4-9-20-16,3 15 0 0,-3-15-2 0,5 12 2 15,-2-6 5-15,-3-6-22 0,4 13-27 0,-4-13-26 16,3 8-23-16,-3-8-18 0,3 10-20 0,-3-10-20 16,0 0-13-16,6 10-16 0,-6-10-9 0,5 4-12 0,-5-4-15 15,0 0-26-15,0 0-14 0,0 0-21 0,22-14-230 16,-19 7-519-16,1-3 230 0</inkml:trace>
          <inkml:trace contextRef="#ctx0" brushRef="#br0" timeOffset="10602.34">13396-3032 121 0,'3'-8'261'15,"-3"8"-16"-15,0 0-13 0,7-10-24 0,-7 10-22 0,0 0-20 16,0 0-3-16,0 0-5 0,0 0-1 0,8 28-4 15,-8-14-2-15,3 3-4 0,-8 9 6 0,5 3-2 16,0 7-2-16,5-1 3 0,-8-6-10 0,3 8 7 16,3-8-2-16,-3 8-8 0,1-10-9 0,-2 9 1 15,2-10-14-15,4 13-6 0,-4-12-15 0,1 0-8 16,4 1-6-16,-2-2-8 0,-2-1-1 0,-1 3 1 16,4-6-22-16,1 2 1 0,0-3-26 0,-2-3-39 15,5 4-35-15,-4-9-33 0,-1 0-41 0,1 1-36 16,-2 0-39-16,1-6-47 0,2-2-57 0,-6-6-281 0,1 13-628 15,-1-13 278-15</inkml:trace>
          <inkml:trace contextRef="#ctx0" brushRef="#br0" timeOffset="10121.95">13041-2506 21 0,'5'-8'147'0,"-5"8"23"16,9-14 10-16,-9 14 0 0,4-12 2 0,-3 4 8 15,-1 8 4-15,0 0-3 0,5-17-3 0,-2 10-7 16,-3 7-8-16,7-13-6 0,-7 13-5 0,5-12-13 16,1 7-11-16,-6 5-11 0,9-7-1 0,-9 7-14 0,12-4-7 15,-12 4-1-15,0 0 1 0,18 4-8 16,-18-4 2-16,10 5-7 0,-10-5 0 0,10 10 9 16,-2-3-2-16,-2 0-3 0,-3 2 0 0,3-1-2 0,0 3-8 15,-2-3-10-15,-1 2-7 0,3 0-5 16,-1 0-8-16,-2 1-5 0,0-4-2 0,-2 4-5 0,-1-11-6 15,5 18-4-15,-5-10-1 0,0-8 1 0,1 16-21 16,-1-16-23-16,2 13-23 0,-2-13-27 0,4 13-24 16,-4-13-13-16,0 0-21 0,-3 9-7 0,3-9-24 15,0 0-27-15,0 0-29 0,0 0-35 0,0 0-26 16,0 0-275-16,0 0-585 0,0 0 259 0</inkml:trace>
          <inkml:trace contextRef="#ctx0" brushRef="#br0" timeOffset="147339.62">12464-2108 14 0,'0'0'160'0,"0"0"-18"0,0 0-16 0,0 0-11 0,0 0-5 16,0 0-9-16,13-36-7 0,-5 30-5 0,4-5-4 16,0 2-5-16,4 0-8 0,6-8-2 0,2 1 3 15,12-3-7-15,-2 1-7 0,5-2-2 0,-2-1-1 16,2 0-8-16,4 0-7 0,-5-2-5 15,7-1-1-15,-4 1-5 0,6-3-3 0,-6 2 0 0,1 1-2 16,3-5-2-16,-3 4-1 0,2 0-5 0,-3-1 0 16,0 4-1-16,-2-2 1 0,-3 0-8 0,0 6 3 15,-1-1 0-15,0-4-2 0,-13 9-2 0,0 0-2 16,2 2 2-16,-7 2 1 0,-2 0-5 0,1 0 5 16,-3 1-11-16,1 1 11 0,-5 4-3 0,-2-3 1 15,2 2-3-15,-9 4-1 0,11-7 2 0,-11 7 3 16,9-6 1-16,-9 6-6 0,0 0 2 0,0 0-7 0,10-1-6 15,-10 1-2-15,0 0-17 0,0 0-7 0,0 0-17 16,0 0-25-16,0 0-20 0,0 0-33 0,-16 28-149 16,16-28-299-16,-11 10 133 0</inkml:trace>
          <inkml:trace contextRef="#ctx0" brushRef="#br0" timeOffset="148195.51">13948-2680 34 0,'0'0'143'0,"0"0"-14"0,0 0-14 16,0 0-12-16,0 0-11 0,0 0-6 0,0 0-6 15,0 0-8-15,0 0-13 0,0 0 1 0,0 0-2 16,19-5 0-16,-19 5-5 0,0 0 6 0,23 3-10 16,-23-3-3-16,19 4-4 0,-4-1 10 0,-2 1-4 15,4-2 4-15,-2 3-6 0,3 1-1 0,-2-1 0 16,3 2-3-16,-2-3-2 0,1 5-1 0,0-4-4 15,-1 1-1-15,-2 2-3 0,0-1 2 0,2-1-2 0,-4 2-9 16,1 0 4-16,-4 1 2 0,2-3 2 16,-6 2-1-16,1 2 1 0,-1 2 0 0,0-4 10 15,-4 1 6-15,-2 5 0 0,0-3 2 0,-3 1 0 0,-6 2-5 16,0-1-3-16,-5 2-2 0,2-3-4 0,-2 3-9 16,0-6 3-16,-4 5-5 0,3-3-1 15,0-1-2-15,-1 1 0 0,1-2-9 0,2-2-12 0,-2 3-16 16,1-2-10-16,1 2-20 0,1-3-13 0,2-2-16 15,2-3-34-15,8-2-14 0,-15 7-24 0,8-4-190 16,7-3-367-16,-14 0 163 0</inkml:trace>
          <inkml:trace contextRef="#ctx0" brushRef="#br0" timeOffset="147781.22">14054-2658 63 0,'0'0'209'0,"0"0"-17"16,-8-6-9-16,8 6-15 0,0 0-14 16,-9-6-10-16,9 6-15 0,0 0-14 0,0 0-14 15,0 0-22-15,0 0 5 0,0 0-12 0,0 0-6 16,0 0-7-16,-7 21-4 0,7-21 0 0,0 21-5 0,0-10-3 15,0 4-1-15,0 2-4 0,4-1-5 0,-4 2 0 16,2-1-3-16,2 0-4 0,-1-3-1 0,0 4-5 16,-1-5-1-16,-1 5-3 0,-1-4 1 0,0 0-2 15,0 2 1-15,0-3 0 0,0 0-7 0,0 0 2 16,-1 2-7-16,1-15-15 0,-2 19-18 0,2-10-22 16,-4 1-11-16,-1-3-21 0,5-7-24 0,-4 17-27 15,-1-10-43-15,-2-2-135 0,7-5-331 0,-11 7 146 16</inkml:trace>
          <inkml:trace contextRef="#ctx0" brushRef="#br0" timeOffset="10295.99">13187-2737 126 0,'-6'-11'312'0,"6"11"-22"0,-3-9-22 15,3 9-26-15,-4-11-19 0,4 11-26 16,0 0-19-16,0 0-24 0,1-17-26 0,-1 17-33 0,0 0-33 16,0 0-33-16,9-9-29 0,-9 9-29 0,0 0-28 15,0 0-27-15,9-5-19 0,-9 5-41 0,8-6-171 16,-8 6-340-16,7-9 150 0</inkml:trace>
        </inkml:traceGroup>
      </inkml:traceGroup>
    </inkml:traceGroup>
    <inkml:traceGroup>
      <inkml:annotationXML>
        <emma:emma xmlns:emma="http://www.w3.org/2003/04/emma" version="1.0">
          <emma:interpretation id="{A57E4152-8F0F-4193-BF60-24435270526D}" emma:medium="tactile" emma:mode="ink">
            <msink:context xmlns:msink="http://schemas.microsoft.com/ink/2010/main" type="paragraph" rotatedBoundingBox="7806,10986 9569,12126 8454,13850 6691,12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7D4048-CDBE-4DA5-8846-F7F4460C1B25}" emma:medium="tactile" emma:mode="ink">
              <msink:context xmlns:msink="http://schemas.microsoft.com/ink/2010/main" type="line" rotatedBoundingBox="7806,10986 9569,12126 8454,13850 6691,12709"/>
            </emma:interpretation>
          </emma:emma>
        </inkml:annotationXML>
        <inkml:traceGroup>
          <inkml:annotationXML>
            <emma:emma xmlns:emma="http://www.w3.org/2003/04/emma" version="1.0">
              <emma:interpretation id="{1C76F497-4541-452F-A351-14EA12652468}" emma:medium="tactile" emma:mode="ink">
                <msink:context xmlns:msink="http://schemas.microsoft.com/ink/2010/main" type="inkWord" rotatedBoundingBox="7806,10986 9569,12126 8454,13850 6691,12709"/>
              </emma:interpretation>
            </emma:emma>
          </inkml:annotationXML>
          <inkml:trace contextRef="#ctx0" brushRef="#br0" timeOffset="14021.96">6424-1638 92 0,'0'0'325'0,"0"0"-19"16,0 0-24-16,0 0-26 0,0 0-28 0,0 0-22 15,0 0-23-15,0 0-18 0,0 0-18 0,0 0-12 16,0 0-16-16,0 0-9 0,0 0-13 0,0 0-9 0,16 7-11 16,-8 4-5-16,-5-1-10 0,0-2 0 15,0 5-7-15,0 0-4 0,4 0-12 0,-4 1 2 0,0-3-5 16,3 1-2-16,-5 2-5 0,5-3-1 0,-3 3-5 15,0-3 3-15,2 0-5 0,-4-2-5 0,-1-9 1 16,5 17 1-16,-2-11-4 0,-3-6-2 0,3 11-5 16,-3-11 5-16,0 0 0 0,0 0 4 0,3 14-2 15,-3-14-2-15,0 0-1 0,0 0-3 0,0 0 4 16,0 0-3-16,0 0-5 0,0 0 4 0,0 0-4 16,-3-38 1-16,3 38-2 0,0-24-8 0,3 10 2 15,-3-3-6-15,0-1-3 0,3-5 0 0,-2 4-2 16,2-1 6-16,0 1-2 0,0-4-5 0,3 8 6 0,-3 2-1 15,-1-4 2-15,1 3 2 0,3 3-1 16,-3 0 2-16,3-2 6 0,-2 6 10 0,-4 7-1 16,6-17 3-16,-3 12 3 0,3-5-2 0,-6 10-4 0,10-10 0 15,-10 10 1-15,8-5-2 0,-8 5 0 16,0 0 2-16,15-2-3 0,-15 2 2 0,0 0 0 16,13 7 4-16,-7-1 0 0,-6-6 8 0,14 15 4 0,-11-9 3 15,3 3-1-15,1 4 3 0,-4-2 5 0,3 2 3 16,1-2 7-16,-4-1 16 0,0 4-11 0,0-1 9 15,0 1 15-15,-3-3-14 0,3 2-3 0,2-2 5 16,-5-4-14-16,0 8-9 0,3-5 3 0,-3-10-9 16,3 17-3-16,-3-8-5 0,0-9-4 0,3 16 0 0,-3-16-23 15,3 14-30-15,-3-14-24 0,1 12-32 0,-1-12-24 16,6 12-28-16,-6-12-28 0,0 11-21 16,0-11-36-16,3 8-22 0,-3-8-25 0,0 0-245 15,0 0-558-15,14 0 248 0</inkml:trace>
          <inkml:trace contextRef="#ctx0" brushRef="#br0" timeOffset="14646.43">7076-1975 250 0,'0'0'245'0,"0"0"-18"0,0 0-7 0,0 0-13 16,7 23-8-16,-7-12-6 0,6 1-8 0,-3 1-9 15,0 7-11-15,1 2-3 0,-1 3-18 0,0 1 3 16,3-2-16-16,-3 4-8 0,-1-1-11 0,4 10-7 16,-3-3-12-16,3 1-8 0,-2-7-8 0,-4 10-5 15,3-9-9-15,3 7-7 0,-3-9-17 16,-3 0-28-16,3-2-28 0,-3 0-31 0,0-2-36 0,5-4-45 16,-5-3-61-16,0 0-79 0,-5-7-190 0,10 5-497 15,-5-14 221-15</inkml:trace>
          <inkml:trace contextRef="#ctx0" brushRef="#br0" timeOffset="14431.95">6937-1798 120 0,'0'0'293'0,"0"-14"-29"16,0 14-24-16,0-13-26 0,0 13-25 0,3-12-33 15,-3 12-36-15,7-10-36 0,-7 10-35 0,9-7-42 16,-3 1-39-16,2 1-39 0,-8 5-50 0,12-9-131 15,-12 9-273-15,10-15 120 0</inkml:trace>
          <inkml:trace contextRef="#ctx0" brushRef="#br0" timeOffset="14278.36">6843-1594 239 0,'0'-9'337'0,"0"9"-16"0,0 0-15 0,0 0-28 0,6-11-17 16,-6 11-28-16,0 0-27 0,0 0-19 0,0 0-16 15,0 0-16-15,0 0-18 0,0 0-18 0,0 0-1 16,19 15-8-16,-19-15-5 0,8 10-13 0,-5 1 0 15,0-2-16-15,-3-9 9 0,3 19-16 0,0-9-4 16,0 4-9-16,-3-2 2 0,4 4-12 0,-4-6-3 16,0 5-2-16,0-6-6 0,0-9-2 15,3 22-13-15,-3-14-23 0,0-8-27 0,0 16-25 0,0-16-24 16,0 14-30-16,0-14-34 0,0 11-26 0,0-11-21 16,0 0-39-16,0 0-286 0,0 0-557 0,0 0 247 15</inkml:trace>
          <inkml:trace contextRef="#ctx0" brushRef="#br0" timeOffset="144267.19">5981-1009 22 0,'0'0'132'0,"0"0"-6"0,-20-7-9 16,20 7-9-16,0 0 3 0,0 0-11 0,0 0-9 15,-7-7-7-15,7 7 2 0,0 0-16 0,0 0-3 16,0 0-6-16,0 0-11 0,0 0-3 0,0 0-9 16,0 0-3-16,0 0-1 0,0 0 0 0,0 0-6 15,0 0-5-15,0 0-7 0,30-16 5 0,-14 11-1 16,1-2-3-16,8-4-2 0,0-2-2 0,14-2 3 16,-5-5 1-16,8 4 0 0,0-6 8 0,3-4-6 0,-2 5-1 15,2-2-1-15,-1 0-4 0,3-1 2 0,-3 0-5 16,0 2 3-16,-3-1-2 0,-2 2 2 0,0 1-1 15,0 3-7-15,-3-2 7 0,-1 2-9 0,-9 3-8 16,-1-1 10-16,2 0 2 0,-5 3-3 0,8-2-1 16,-8 1-2-16,4-1 0 0,-7 1 5 0,8-1-3 15,-5-1 2-15,1 3-4 0,-1-3 1 0,2 2 1 16,-2-3-2-16,1 2 1 0,-1 0-5 16,1 1 7-16,-10 1 1 0,12-5 0 0,-4 3-5 0,5-1 1 15,-10 6 2-15,6-4-4 0,-2 1 2 0,-4 5 1 16,-2-1-5-16,0-2 3 0,-3 7 2 0,-5-1-1 15,1-2 3-15,-7 6-1 0,9-4 2 0,-9 4 5 16,8-7-2-16,-8 7 1 0,0 0-5 0,0 0 5 0,0 0-3 16,0 0-8-16,0 0 5 0,0 0-4 15,0 0-3-15,-24 22-6 0,12-12-3 0,4-3-10 16,2-1-13-16,-4 2-4 0,1 2-17 0,3-5-15 0,-1 3-14 16,1-1-27-16,6-7-131 0,-11 11-264 0,11-11 117 15</inkml:trace>
          <inkml:trace contextRef="#ctx0" brushRef="#br0" timeOffset="145553.51">7691-1579 6 0,'0'0'179'16,"0"0"-13"-16,0-16-13 0,0 16-2 0,0 0-17 15,0 0-8-15,0 0-12 0,3-11-15 0,-3 11-10 16,0 0-11-16,0 0-6 0,0 0-1 0,0 0-5 15,0 0-1-15,0 0-3 0,5 35-2 0,-5-24-2 16,0 4-2-16,3 0 0 0,0 1-5 0,-3 0-7 16,0 1-4-16,0 1-4 0,0 0-2 0,0-1-4 0,3 1-1 15,-6-1 0-15,3-1-6 0,0 1 1 0,-3-2-4 16,3 1-1-16,-3 0 1 0,0-1-3 16,-2-1 0-16,5-1-11 0,-5 4-9 0,2-5-13 15,0 1-20-15,-5 1-13 0,2 0-18 0,3-8-13 0,3-6-21 16,-3 15-23-16,-1-9-31 0,4-6-124 15,-9 6-301-15,9-6 134 0</inkml:trace>
          <inkml:trace contextRef="#ctx0" brushRef="#br0" timeOffset="146040.25">7608-1554 66 0,'0'0'112'0,"6"-13"-5"15,-6 13-8-15,0 0-9 0,0-7-10 0,0 7-3 16,0 0-13-16,0 0-8 0,9-5-5 0,-9 5-6 16,0 0 3-16,0 0-6 0,0 0-3 0,7-10-2 0,-7 10-6 15,0 0 3-15,0 0-7 0,0 0 9 0,0 0-9 16,14 0 4-16,-14 0 1 0,0 0-1 0,0 0-3 15,16 8 2-15,-16-8-1 0,6 5 0 0,-6-5 0 16,12 5 0-16,-12-5-4 0,11 7 2 0,-4-3-2 16,2 2 3-16,-3-2-1 0,7 1 1 0,-4 0 3 15,5-2-5-15,-1 5 1 0,4-4-1 0,-1 2-1 16,2 1 4-16,-5-2-3 0,7 1-3 0,-4-1-1 16,3 1 3-16,-5 0-2 0,5-2-2 0,-5 4-4 15,2-1 0-15,-1 1-8 0,-2 1 7 0,1 0 0 16,-5 2-3-16,1-1 6 0,-1 0 2 0,-4-1 6 15,1 4 2-15,-3-2 4 0,3 4 6 0,-5-1 5 16,-2-1 0-16,-2 4 0 0,0-3-5 0,-6 3 0 16,4-4-1-16,-4 2-2 0,-1-4-1 0,4 3-4 15,-3-4-6-15,-2 2 2 0,2-1-5 0,2-2-1 0,-5-2-1 16,5 2-3-16,-2-1-2 0,1 0-5 16,-1 0-13-16,5 0-17 0,-5-3-26 0,3 2-15 15,6-7-28-15,-14 13-33 0,11-8-34 0,3-5-205 16,-13 0-392-16,13 0 174 0</inkml:trace>
          <inkml:trace contextRef="#ctx0" brushRef="#br0" timeOffset="12915.53">6412-2377 134 0,'0'0'295'0,"-9"-7"-14"16,9 7-28-16,0 0-24 0,0 0-25 0,0 0-19 15,0 0-18-15,0 0-17 0,0 0-7 0,0 0-8 16,0 0-15-16,0 0-6 0,-5 36-6 0,5-27-8 16,0-9-9-16,0 18 1 0,0-18-7 0,3 21-5 0,-3-12-10 15,2 0-5-15,1 0-4 0,3-1-2 16,-3 2-7-16,-3-10-4 0,6 14-8 0,-3-9 2 15,-3-5-2-15,10 13-5 0,-4-10-1 0,-6-3-1 16,11 4-5-16,-5 0-4 0,-6-4 2 0,0 0 0 0,22-5-8 16,-12 2 2-16,4-2-2 0,-5-2-1 0,4 1-2 15,1-4 1-15,-2-1 1 0,-5 1-4 0,2-1-3 16,-3-3 2-16,-2 4-2 0,2 1 1 0,-3-3 0 16,0 1 1-16,-3-2-4 0,0 0-2 0,0 2-1 15,0 11 3-15,-3-21-2 0,0 11-4 0,0 1 0 16,-4 0 2-16,1-1 3 0,6 10-7 0,-13-12 7 15,7 2-6-15,-3 5 4 0,1 0-2 0,8 5 0 0,-19-4 1 16,19 4 0-16,-20 0 1 0,20 0-7 0,-16 1 0 16,16-1 6-16,-16 1-3 0,7 4-1 15,9-5 0-15,-14 9 3 0,8-1-6 0,6-8-5 0,-13 11-17 16,10-4-12-16,3-7-15 0,-6 14-15 0,3-7-19 16,3-7-15-16,-3 15-18 0,3-15-14 0,6 17-24 15,-3-7-17-15,0-2-25 0,-3-8-37 0,6 8-187 16,-6-8-458-16,10 10 203 0</inkml:trace>
          <inkml:trace contextRef="#ctx0" brushRef="#br0" timeOffset="13346.93">6577-2362 20 0,'6'-6'247'0,"-6"6"-6"0,0 0-9 0,6-11-10 15,-6 11-17-15,0 0-13 0,0 0-17 0,0 0-15 16,0 0-16-16,0 0-12 0,0 0-13 0,3-9-12 0,-3 9-12 15,0 0-10-15,0 0-8 0,0 0-5 0,0 0 1 16,0 0-1-16,0 0-3 0,8 26-4 16,-8-26 9-16,0 16-10 0,3-6 6 0,0 1-6 0,-3-11 2 15,0 19-6-15,3-11 0 0,1 3-9 0,-4-4 2 16,3 4-4-16,0 0-2 0,0-2-7 0,0-1-2 16,-3-8-3-16,11 16 2 0,-5-8-3 0,0-3 0 15,-2 4 0-15,8-5-5 0,-12-4-10 0,19 5 5 16,-11-3 1-16,8-2-7 0,-4-2-2 0,5 0 3 15,-1-1-3-15,-3-1-1 0,1-3-2 0,-2 1 0 16,1 1-3-16,-7-5 4 0,5 3-6 0,-3 0 0 16,-2-6-6-16,-1 4 8 0,1-4-5 0,-3 3 1 15,0-5 2-15,-3-1-6 0,0 2 4 0,0 14-3 16,-6-24-3-16,0 10 4 0,1-3-5 0,-4 2 0 16,1 3 3-16,0-3 0 0,-4 4 3 0,5 0-6 15,-2 4 3-15,-2 1-3 0,-1-5-3 0,-1 6 4 0,3-1-9 16,-4 3-11-16,2 3-11 0,12 0-14 0,-24 0-14 15,9 6-15-15,2 1-12 0,-3 4-22 0,2-4-13 16,-1 6-21-16,2 0-17 0,-1 0-23 0,5 0-31 16,-1 3-53-16,-3-1-151 0,7 1-450 0,-3-1 200 15</inkml:trace>
          <inkml:trace contextRef="#ctx0" brushRef="#br0" timeOffset="134691.89">5972-1983 5 0,'0'0'104'0,"0"0"5"0,0 0-15 16,0 0-5-16,0 0-13 0,0 0 7 0,0 0-14 15,0 0-7-15,0 0-2 0,0 0-1 0,0 0-10 0,0 0-6 16,0 0-2-16,0 0-6 0,0 0-7 0,0 0-2 16,0 0-4-16,0 0 3 0,0 0-6 15,0 0 6-15,0 0-6 0,0 0 7 0,0 0-12 0,0 0-2 16,34-17 3-16,-20 13 0 0,8-7-1 0,2 0-1 15,-2 1-3-15,7-3 1 0,9-2-6 0,-14-2 3 16,11-3-2-16,3 2 3 0,-2-2 5 0,3-1 3 16,-6 0-6-16,-1-1 9 0,1 2 16 0,2-2 5 15,-9 5-4-15,0-1-1 0,-4 1-1 0,-2 3-6 16,-1 1 2-16,-3 2 2 0,1-1-1 0,-7 4 0 16,4 0-3-16,-2-2-4 0,1 2-2 0,-4 1 0 15,4 1-4-15,-5-2-1 0,4 1-3 0,-2 3 1 0,-1-2 1 16,5 0-9-16,-3 1 8 0,0-1-8 0,2-1-4 15,-1 2 0-15,2-1 3 0,-7 3 5 0,8-1-9 16,-4-2 3-16,0 1-3 0,-3 3 5 0,1-2-8 16,1-1 2-16,-10 5-1 0,14-9 2 0,-8 5-4 15,-6 4 4-15,16-7 3 0,-16 7-3 0,6-3-2 16,-6 3 6-16,0 0-3 0,10-4-2 0,-10 4 0 16,0 0 1-16,0 0-3 0,0 0 0 0,9-4 1 15,-9 4-3-15,0 0 3 0,0 0-9 0,0 0-11 16,0 0-7-16,0 0-15 0,0 0-13 0,0 0-15 15,0 0-21-15,0 0-31 0,0 0-142 0,0 0-285 16,0 0 127-16</inkml:trace>
          <inkml:trace contextRef="#ctx0" brushRef="#br0" timeOffset="136536.21">7161-2499 133 0,'0'0'172'0,"-6"-18"-16"15,6 18-11-15,0 0-14 0,0 0-10 0,0 0-9 0,0 0-7 16,0 0-11-16,0 0-8 0,0 0-7 0,-5-11-11 15,5 11-7-15,0 0-1 0,0 0-5 0,0 0-5 16,0 0-9-16,0 0-2 0,0 0-5 0,0 0 1 16,14-10-7-16,-14 10-3 0,6-6-5 0,-6 6-3 15,13-4-1-15,-13 4 0 0,16-10 0 0,-7 6-1 16,-9 4-4-16,17-3-3 0,-7-2 1 0,2 3 3 16,-4-2-6-16,-8 4-3 0,22-6 5 0,-12 6-7 15,-10 0 2-15,20 0-4 0,-20 0 4 0,15 6 0 16,-8-6 0-16,-1 5 0 0,-6-5-1 0,13 9 3 15,-10-2-5-15,3 0-2 0,-1 1-6 0,1 3 14 16,0-2 7-16,-6 2-1 0,0 1 2 0,3 2-4 16,0 2-1-16,-3-1 6 0,-3 1-1 0,0 0-2 0,-3-1 3 15,3 0-3-15,0 2 4 0,-5 0-6 0,2 0 9 16,1-2-1-16,-3 2-1 0,2-3 2 16,-4 3-3-16,1-3-1 0,1-1 1 0,-1 0 1 0,3 0-1 15,-1-3-4-15,1 4 0 0,-5-6 0 0,8-2-1 16,-2 3-2-16,-1-3-1 0,-5-1 2 15,11-5-1-15,-9 10-2 0,9-10-2 0,-7 10 3 0,7-10-2 16,-6 2 0-16,6-2 1 0,-11 6-1 0,11-6 1 16,0 0-2-16,0 0 0 0,-16-2-2 0,16 2 0 15,0 0-1-15,0 0-5 0,-15-8 7 0,15 8-7 16,0 0-6-16,-7-9 6 0,7 9-2 0,0 0-1 16,0 0 4-16,0-12-3 0,0 12 1 0,0 0 1 0,16-10-1 15,-16 10-3-15,13-7 4 0,-4 5 0 16,2-2-2-16,5 1 2 0,1 0 4 0,2-1-5 15,0 3 4-15,7-6 0 0,2 4 1 0,-1 2-1 0,-2-2 1 16,-5 1 2-16,6 0 5 0,3 2-4 0,-2-3-1 16,-2 1 1-16,-9 2 1 0,4-2-1 0,-4 1 2 15,1-2-1-15,-5 1-3 0,1 2 1 0,-13 0-3 16,19-3 4-16,-8 1-1 0,-11 2-8 0,16 0-9 16,-16 0-12-16,18 0-22 0,-18 0-17 0,11-3-33 15,-11 3-37-15,0 0-69 0,16-3-106 0,-16 3-336 16,0 0 150-16</inkml:trace>
        </inkml:traceGroup>
      </inkml:traceGroup>
    </inkml:traceGroup>
    <inkml:traceGroup>
      <inkml:annotationXML>
        <emma:emma xmlns:emma="http://www.w3.org/2003/04/emma" version="1.0">
          <emma:interpretation id="{4ED9ABB2-1EB3-4C8D-9BA2-4E482E85E6D1}" emma:medium="tactile" emma:mode="ink">
            <msink:context xmlns:msink="http://schemas.microsoft.com/ink/2010/main" type="paragraph" rotatedBoundingBox="1146,13572 25728,13103 25775,15545 1193,16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36502E-40B0-44C1-BEA0-C0E78EE0E28A}" emma:medium="tactile" emma:mode="ink">
              <msink:context xmlns:msink="http://schemas.microsoft.com/ink/2010/main" type="line" rotatedBoundingBox="1146,13572 25728,13103 25775,15545 1193,16014"/>
            </emma:interpretation>
          </emma:emma>
        </inkml:annotationXML>
        <inkml:traceGroup>
          <inkml:annotationXML>
            <emma:emma xmlns:emma="http://www.w3.org/2003/04/emma" version="1.0">
              <emma:interpretation id="{F452AD22-C1A2-4151-99C6-3931E50E0E8A}" emma:medium="tactile" emma:mode="ink">
                <msink:context xmlns:msink="http://schemas.microsoft.com/ink/2010/main" type="inkWord" rotatedBoundingBox="1155,14012 6013,13920 6035,15062 1176,15155"/>
              </emma:interpretation>
            </emma:emma>
          </inkml:annotationXML>
          <inkml:trace contextRef="#ctx0" brushRef="#br0" timeOffset="35259.23">132 233 23 0,'0'0'135'0,"0"0"-10"0,-2-16-14 0,2 16-12 16,0 0-6-16,0 0-7 0,-1-12-1 0,1 12 0 16,0 0-6-16,0 0 8 0,1-13-11 0,-1 13 5 15,0 0-5-15,0 0-1 0,0 0-6 0,2-13-5 0,-2 13-2 16,0 0-2-16,0 0 0 0,0 0 0 0,-2-15-6 15,2 15 0-15,0 0-1 0,0 0 1 16,0 0-3-16,0 0 1 0,-4-9-4 0,4 9-2 0,0 0-4 16,0 0 2-16,0 0 1 0,-5-9 1 0,5 9-6 15,0 0 2-15,0 0-3 0,0 0 6 0,0 0-2 16,0 0-3-16,0 0 2 0,0 0 0 0,-10-6-3 16,10 6-2-16,0 0 1 0,0 0-5 0,0 0-1 15,0 0-9-15,0 0 0 0,0 0-1 0,0 0-2 16,0 0-3-16,-21 10-2 0,21-10-2 0,-11 6 1 15,7 1 0-15,4-7-3 0,-13 14 6 0,7-10-5 16,0 3 2-16,-2 0-2 0,2 1 1 0,0 1 0 16,0-2-2-16,2 3-1 0,-1 1 1 0,1-3-1 15,2 3 0-15,2-11 0 0,-6 23 0 0,5-14-2 16,1-9 2-16,-5 25-1 0,7-14-3 0,1 2 8 16,-3-1-4-16,3-1 5 0,-2-1 0 0,4 6 7 0,1-1-3 15,-3-4 2-15,1 0-2 0,2 3 0 0,0-2 0 16,3 2 0-16,-6-3 3 0,2 4-3 0,1-5-5 15,1 4 3-15,-1-1-2 0,1-2-3 0,-2-1 0 16,2 1 0-16,-1 0 1 0,-4-1-1 0,7 0-5 16,-5-2 8-16,2 5-2 0,5-5-4 0,-8 2-1 15,4-3 0-15,-2 0 4 0,2 3-3 0,-1-5-3 16,-6-5 2-16,13 9-1 0,-7-4 1 0,2-3 0 16,-8-2 1-16,15 10-3 0,-6-9 3 0,-2 2-4 15,-7-3-3-15,17 1 6 0,-17-1-1 0,19-4 0 16,-7 3 2-16,0-5-4 0,-3 2 0 0,3-3 2 15,1 0-2-15,1 0-1 0,-3-3-2 0,3 3-2 16,-1-4 8-16,1 1-3 0,-2 0 0 0,1-3-3 16,-4 1-2-16,3-5 1 0,-3 6 4 0,1-3-2 0,4-10 2 15,-4 3-1-15,-1 7-4 0,-1-3 1 0,-2-1 1 16,1 1 1-16,1-1-2 0,-4 4 0 0,0-4 2 16,1 1-1-16,-4-3 1 0,4-1-4 15,-4 3-5-15,1 0 4 0,-4 0 1 0,2 3-5 0,0-8 1 16,0 6 1-16,-1 0-4 0,1-1-3 0,-2 2 1 15,-1 3 3-15,2-2 4 0,-4 3-3 0,2-1 0 16,-1 3-1-16,4 10 3 0,-7-22-8 0,4 14 6 16,-3-1-1-16,0 1 3 0,-2 2 0 0,8 6 1 15,-12-12 0-15,6 5-1 0,6 7-4 0,-13-9 5 16,5 5-1-16,8 4-1 0,-17-7 1 0,5 4 1 16,1 2-2-16,11 1-2 0,-25-2 2 0,11 2 4 0,-1 2-3 15,4-1-2-15,-4 6 3 0,-3-4 0 16,0 2-1-16,1 1-3 0,1-3 5 0,0 6 1 15,-4-4-3-15,7 3 5 0,-2 0-3 0,-2 2-6 0,3-2 8 16,-1 0-4-16,1 2 0 0,-2-2 3 0,5-1 0 16,2-1 0-16,2 2 1 0,-2 0-5 15,-1-3 2-15,10-5-1 0,-9 11 0 0,9-11 1 0,-5 9 0 16,5-9 1-16,-6 12-7 0,6-12 11 0,0 10-1 16,0-10-1-16,6 11-1 0,-6-11 2 0,12 11-2 15,-4-5 4-15,2 1-3 0,-1-3 4 0,6 3-3 16,-2-2 1-16,4 0 3 0,-2 3-1 0,0-1 4 15,2-1 0-15,-2 1 0 0,2 0-4 0,-1 3 7 16,4 1 0-16,-3-8 1 0,4 8 0 0,-3 0 0 16,-3-4-5-16,-1 3 1 0,-1-1 0 0,2 0 1 15,-3 5 2-15,1-4-2 0,1 4 0 0,-2-3 1 16,0 1-1-16,1-1-1 0,-3 3 7 0,2-3-4 0,2 0 12 16,-4 0-1-16,1-2-5 0,-1 2 3 0,0-5 3 15,2 2-3-15,-1 2 2 0,-4-3-4 16,2-1 3-16,2-1 0 0,-4-1-2 0,1 2 5 0,-1-2-13 15,-7-4 5-15,13 6-5 0,-13-6 1 16,11 6 0-16,-11-6-1 0,9 2 4 0,-9-2-3 0,0 0-8 16,7 5 8-16,-7-5-15 0,0 0-21 0,0 0-14 15,0 0-19-15,0 0-28 0,0 0-32 0,0 0-34 16,0 0-41-16,-15 19-43 0,15-19-71 0,-14 4-173 16,14-4-518-16,-17 1 230 0</inkml:trace>
          <inkml:trace contextRef="#ctx0" brushRef="#br0" timeOffset="36122.72">1064 309 84 0,'0'0'126'0,"0"0"-4"0,0 0-7 0,-12 1-5 16,12-1 1-16,0 0-17 0,0 0 2 0,0 0 0 15,0 0-1-15,0 0-3 0,0 0 5 0,0 0-2 16,-15 0 1-16,15 0-7 0,0 0-2 0,0 0-3 0,0 0-2 16,0 0-4-16,0 0-3 0,0 0 0 15,0 0 1-15,0 0-3 0,-16-3-3 0,16 3 1 16,0 0-3-16,0 0-1 0,0 0-5 0,0 0 0 0,0 0 0 16,0 0-3-16,-14-4-6 0,14 4-3 0,0 0-6 15,0 0-3-15,0 0-1 0,0 0-8 0,0 0-4 16,0 0-1-16,0 0-2 0,0 0-4 0,0 0 1 15,0 0-2-15,0 0 2 0,0 0-1 0,0 0 4 16,0 0 2-16,0 0-3 0,0 0 3 0,0 0-1 16,43 4-1-16,-43-4 0 0,20-2-1 0,-11 0 2 15,-9 2-3-15,22 0 2 0,-7 0-1 0,-6-1 3 16,-9 1-3-16,27 1-3 0,-18-1 0 0,3 0 1 0,0 2-1 16,-12-2-1-16,20 2-1 0,-8 0-1 0,0-2 1 15,-12 0-1-15,21 4-1 0,-9-4 5 0,-1 0 12 16,-11 0-6-16,25 0 0 0,-10 0 0 0,-3 0-2 15,0 0 0-15,3-3-1 0,-15 3 1 0,20 0-5 16,-8-1 5-16,-12 1 3 0,20 0-10 0,-20 0 0 16,19 1-4-16,-11-1 7 0,-8 0-9 0,15 3-5 15,-15-3 5-15,13-3-3 0,-13 3-1 0,0 0 1 16,13 0-1-16,-13 0-4 0,0 0 2 0,0 0-6 16,0 0 10-16,14-1-1 0,-14 1 1 0,0 0-2 15,0 0-3-15,0 0 3 0,0 0-2 0,0 0-1 0,12-4 6 16,-12 4-7-16,0 0 1 0,0 0-1 15,0 0 3-15,0 0-1 0,0 0-4 0,0 0 2 16,0 0 0-16,0 0-16 0,0 0-13 0,0 0-19 0,0 0-24 16,0 0-27-16,0 0-29 0,0 0-29 0,0 0-26 15,0 0-18-15,0 0-30 0,0 0-18 0,-36 9-47 16,36-9-146-16,-18 6-472 0,9-2 209 0</inkml:trace>
          <inkml:trace contextRef="#ctx0" brushRef="#br0" timeOffset="36785.18">1038 582 29 0,'0'0'187'0,"0"0"-6"15,0 0-16-15,0 0-11 0,0 0-4 0,0 0-8 0,0 0-7 16,0 0-8-16,0 0-4 0,0 0-7 0,0 0-6 16,0 0-4-16,0 0-9 0,0 0-2 0,0 0-8 15,0 0-5-15,0 0-8 0,0 0-5 0,0 0 3 16,0 0-1-16,0 0-3 0,0 0 3 0,35-4 0 16,-35 4-4-16,0 0-2 0,21 0-2 15,-21 0-2-15,18 0-2 0,-10 0 6 0,-8 0-3 0,26-2-2 16,-13 2 2-16,4-4-1 0,-7 3-2 0,3 1 0 15,4-3-3-15,-2 0 1 0,0 3-4 0,-2-4-2 16,4 4-2-16,-4-1-4 0,-3-1-1 0,-10 2-9 16,23-2 8-16,-13 1-13 0,-10 1-3 0,20-1-7 15,-8 1-2-15,-12 0 4 0,19 0-7 0,-19 0 1 0,16 0 1 16,-16 0-5-16,17 1 6 0,-17-1-11 16,13 0 10-16,-4 1-6 0,-9-1-1 0,12 2 1 15,-12-2 0-15,0 0 3 0,15 2-2 0,-15-2-4 16,0 0-3-16,0 0 7 0,12 0-1 0,-12 0-2 0,0 0 6 15,0 0 3-15,12 1-4 0,-12-1-5 0,0 0 12 16,0 0-5-16,0 0-5 0,0 0 4 0,0 0 0 16,0 0 0-16,0 0-6 0,0 0-2 0,0 0 5 15,0 0-1-15,0 0-8 0,0 0-9 0,0 0-13 16,0 0-18-16,0 0-20 0,0 0-14 0,0 0-20 16,0 0-22-16,0 0-23 0,0 0-26 0,0 0-30 15,0 0-19-15,0 0-38 0,0 0-241 0,-33-11-530 16,33 11 234-16</inkml:trace>
          <inkml:trace contextRef="#ctx0" brushRef="#br0" timeOffset="38500.01">2233 62 89 0,'0'0'141'0,"5"-7"0"15,-5 7-10-15,0 0-3 0,0 0-3 0,0 0 1 16,0 0-9-16,0 0-6 0,0 0-7 0,0 0-2 15,0 0-4-15,0 0-3 0,0 0-7 0,-39 13-4 0,28-8 2 16,4 1-5-16,-2 1 0 0,-5 0-2 0,1 1-10 16,0-1-1-16,2-1-1 0,2 1-7 15,-1-3-5-15,1 1-5 0,-2 2-2 0,2-1-6 16,2-1 0-16,0 2-6 0,7-7-7 0,-14 9-4 0,14-9-1 16,-10 6-5-16,10-6 4 0,-8 7-2 0,8-7-5 15,-6 9-1-15,6-9 1 0,0 0-5 0,0 0 5 16,-1 9-8-16,1-9 4 0,0 0-5 0,9 11 0 15,-9-11 0-15,12 4 0 0,-12-4-1 0,15 6 1 16,-6-5-2-16,-1 1-2 0,-8-2-1 0,18 4 3 16,-9-1 0-16,3-1 0 0,-12-2-2 0,20 5-1 15,-10-2-1-15,0-3 1 0,-1 4-1 0,-9-4 2 16,20 1-1-16,-14 2 0 0,1 2-4 0,-7-5 3 16,12 5-5-16,-12-5 5 0,12 6-1 0,-12-6-2 15,8 7 2-15,-8-7 1 0,6 7-2 0,-6-7 10 16,0 0 1-16,0 15 3 0,0-15-3 0,-5 14 4 15,5-14-2-15,-6 21-2 0,-1-8-1 0,1-2 2 0,-3 3-2 16,-2-3 1-16,2 0-3 0,-1 6 1 16,1-7-5-16,0 4 6 0,-1-3-4 0,-2 3 3 15,3-7-6-15,-2 4 4 0,2 2-1 0,2-6 0 0,-1 0-4 16,2 0 0-16,6-7 1 0,-10 11 1 0,6-5-5 16,4-6 3-16,-6 7-3 0,6-7 3 0,-6 8-5 15,6-8 4-15,0 0-5 0,0 0 6 0,0 0-4 16,0 0 1-16,0 0-1 0,0 0 4 0,0 0-3 15,0 0-1-15,22 3 0 0,-22-3 3 0,0 0-4 16,27-7 0-16,-17 7 3 0,-10 0-2 0,17-1 0 16,-7-2 2-16,-10 3-3 0,13 3 1 0,-13-3 1 15,12 7-1-15,-4-3 3 0,-2 0 5 0,1 2 2 16,-7-6 4-16,9 15 3 0,-4-8 4 0,-2 4 9 0,0 2 4 16,-3 1 0-16,0 3 7 0,0 1-3 15,1-3 6-15,-1-1-8 0,0-1 0 0,0 4-1 16,-1-3-2-16,-2 3-4 0,3-1 1 0,0-4-10 0,-2 2 6 15,2-14-3-15,-1 22-5 0,1-12 1 0,0-10-5 16,1 17 0-16,1-9 0 0,-2-8-19 0,0 14-9 16,0-14-12-16,4 13-19 0,1-7-16 0,-5-6-25 15,4 10-16-15,-4-10-22 0,9 8-25 0,-9-8-27 16,11 1-28-16,-11-1-214 0,0 0-455 0,0 0 202 16</inkml:trace>
          <inkml:trace contextRef="#ctx0" brushRef="#br0" timeOffset="38805.96">2513 398 247 0,'3'-11'263'0,"-3"11"-14"16,3-9-17-16,-3 9-27 0,6-9-22 0,-6 9-18 0,0 0-17 15,0 0-10-15,0 0-16 0,0 0-6 16,0 0-4-16,0 0 0 0,21 21-3 0,-18-10 1 0,2-2-4 15,1 2-5-15,-3 3 3 0,0 2-5 0,1-1-4 16,2 2-2-16,-4 1-9 0,2 0-3 16,-2-3-1-16,-1 1-11 0,3-1-5 0,-2 2-8 0,-2 1-1 15,1-4-14-15,-2 0-7 0,2 3 9 0,-1-6-10 16,-1 2-4-16,1 4 1 0,0-5-11 0,-5 1-21 16,3 0-17-16,-3-5-16 0,2 2-19 0,-1 0-18 15,1 0-23-15,3-10-21 0,-9 16-23 0,3-10-16 16,6-6-21-16,-8 11-26 0,8-11-30 0,0 0-190 15,-13-1-457-15,13 1 202 0</inkml:trace>
          <inkml:trace contextRef="#ctx0" brushRef="#br0" timeOffset="39408.91">2525 477 67 0,'0'0'227'0,"0"-21"-12"0,0 11-11 0,2-1-10 16,2-3-14-16,-2-2-14 0,2 2-19 0,-1 3-13 15,2 4-14-15,2-4-9 0,4-3-10 0,-4 3-8 16,5 1-8-16,-2 3-4 0,4-4-9 0,-1 2-8 16,1 0 0-16,-2 3-11 0,1-1-3 0,0 1-1 15,1-1-6-15,2 6-2 0,-7 1-4 0,3-4-1 16,-12 4 0-16,23 0-3 0,-13 0-4 0,-10 0 4 16,19 8-7-16,-10-4-2 0,-3 2 3 0,2-1 0 15,-4 3 1-15,-1 1 2 0,-1 4 0 0,-2-1 5 16,0 1-6-16,-5 2-3 0,1 0-3 0,-4 1 0 0,2 1-3 15,-1-3-2-15,-4 0-2 0,3 3-3 0,-4-3 1 16,0 0 0-16,3 0-3 0,0-3 1 16,0-1-3-16,0-3-2 0,3 2 2 0,-2 0 1 0,8-9-6 15,-7 10 3-15,7-10-4 0,-7 10-2 16,7-10 2-16,-6 4 1 0,6-4-1 0,0 0-3 16,0 0-1-16,0 0 2 0,0 0 2 0,0 0 3 15,0 0-3-15,0 0-4 0,0 0 0 0,32-4 2 0,-32 4-3 16,20-9 5-16,-11 5-4 0,0 0 0 0,-9 4 1 15,19-7 2-15,-7 3-1 0,-2 2-2 0,-1-3-1 16,5 0 2-16,-2 3-1 0,-2-1 1 0,-1-1-3 16,2 1 2-16,-11 3 1 0,19-1 4 0,-19 1-4 15,18 0 0-15,-9 1 0 0,-9-1 5 0,16 7-5 16,-8-4 3-16,-8-3 0 0,13 7 3 0,-7-1 1 16,0 1 3-16,1 1-2 0,-7-8 1 0,9 14-1 15,-4-8-1-15,-4 2 3 0,-1-8 1 0,2 18 3 16,-2-18-5-16,-3 19 0 0,-2-10 1 0,2 4 2 0,-6 2-1 15,2-8 0-15,-2 6-2 0,-3-1 1 16,3 1-4-16,-4-2 6 0,1 0-4 0,-3-2 1 16,1-1-4-16,1-2 4 0,-3 2-1 0,2-1-3 0,-1-3 0 15,0 2-1-15,5-3-3 0,-8 0-1 0,5 0-9 16,2-3-13-16,11 0-14 0,-19 2-10 16,5-4-14-16,14 2-21 0,-16-3-21 0,16 3-30 0,-10-6-41 15,10 6-34-15,-11-10-238 0,11 10-481 0,0-19 213 16</inkml:trace>
          <inkml:trace contextRef="#ctx0" brushRef="#br0" timeOffset="40400.27">3086 118 51 0,'0'0'193'16,"0"0"-3"-16,0 0-6 0,0 0 0 0,0 0-7 15,0 0-5-15,0 0-5 0,0 0-3 0,0 0-8 16,0 0-7-16,0 0-8 0,0 0-8 0,0 0-12 16,0 0-9-16,0 0-12 0,0 0-11 0,0 0-13 15,0 0-4-15,0 0-8 0,5-7-11 0,-5 7-2 16,0 0 0-16,0 0-7 0,17 2-1 0,-17-2-1 15,15 4-3-15,-15-4-3 0,18 4-4 0,-9-3-5 16,2 1 5-16,-11-2-9 0,16 4-2 0,-4-3-1 0,-5 2 0 16,4 0-3-16,-11-3 2 0,19 4-5 0,-10 0 0 15,-1 1-2-15,-8-5-1 0,13 7 0 0,-7-1-2 16,-6-6 1-16,12 7 0 0,-12-7-2 0,9 6-5 16,-3-1 6-16,-2 3 5 0,-4-8-7 0,6 11 3 15,-3-6 1-15,-3-5 0 0,8 7 2 0,-8-7-6 16,6 13 7-16,-6-13 8 0,4 11-6 0,-4-11 7 15,3 13 1-15,-3-13-1 0,-1 12 3 0,1-12 0 16,-2 13-2-16,2-13 3 0,-1 13-7 0,1-13 3 16,-5 13-6-16,5-13 0 0,-4 16 0 0,4-16-4 15,-2 13-2-15,2-13 3 0,-3 11-1 0,3-11-1 16,-3 10 1-16,3-10-3 0,0 15 0 0,0-15-6 16,0 0 3-16,-3 10-3 0,3-10 1 0,0 0-1 15,-3 11 3-15,3-11-3 0,0 0 1 0,0 0-1 0,6 13-1 16,-6-13 1-16,0 0-1 0,6 8 1 15,-6-8-2-15,8 5 8 0,-8-5-7 0,10 5 7 16,-10-5-6-16,9 3-1 0,-9-3 13 0,14 0-10 0,-14 0 6 16,13 2-4-16,-13-2-3 0,13 0 4 0,-13 0-1 15,0 0 3-15,18 1-2 0,-18-1-4 0,9 4 1 16,-9-4-2-16,11 3 1 0,-11-3-6 0,0 0 3 16,12 7 3-16,-12-7 0 0,0 0 1 0,7 5 1 15,-7-5 3-15,3 10 0 0,-3-10 4 0,0 0-4 16,3 13 2-16,-3-13-2 0,0 0 4 0,-4 14-1 15,4-14 7-15,-6 11-5 0,3-1-5 0,-3-2-4 16,1 0 1-16,-1 2 1 0,6-10 2 0,-9 13-7 16,3-3 3-16,0-1 4 0,0 0-3 0,0-2-13 15,0 3 10-15,2 2 3 0,-5-1-2 0,6-2 1 16,-3 1-2-16,2-2-2 0,-1-2 1 0,5-6-3 16,-9 18 0-16,6-8 6 0,0-2-8 0,3-8 15 0,-1 16-15 15,-1-8 1-15,2-8 1 0,3 17-2 0,0-10 3 16,-3-7 0-16,8 14 1 0,-2-4 0 0,0-4-1 15,1 2-1-15,1 0-1 0,-1-2-3 0,3 4 5 16,-1 0 3-16,3-2-4 0,-3 3 0 0,-3-1-2 16,2-5 2-16,-2 3-3 0,1 2-1 0,-1-2-14 15,-1-1-5-15,-5 8-2 0,0-2-18 0,0 1-14 16,-3 2-18-16,-5-3-21 0,1 5-28 0,-7 1-29 16,5 3-24-16,-4 0-28 0,1-2-32 0,-3 1-277 15,-1-4-555-15,5-2 246 0</inkml:trace>
          <inkml:trace contextRef="#ctx0" brushRef="#br0" timeOffset="44680.24">3890 530 62 0,'0'0'146'0,"0"0"-11"0,0 0-5 0,0 0-14 16,0 0-7-16,0 0-8 0,0 0 1 0,0 0-6 15,0 0-4-15,0 0 4 0,-18-5-5 16,18 5-4-16,0 0-6 0,0 0-5 0,0 0-3 0,0 0-8 16,0 0-3-16,0 0-4 0,0 0-3 0,0 0-10 15,0 0 0-15,0 0-6 0,0 0-5 0,0 0-9 16,0 0 5-16,0 0-9 0,0 0 1 0,0 0-5 16,0 0-1-16,0 0-4 0,0 0 1 0,0 0 1 15,0 0-5-15,31-16 2 0,-31 16-1 0,14-4-4 0,-14 4 0 16,16-6 1-16,-7 2 3 0,-9 4-5 0,17-3 1 15,-7-1-1-15,-1 4 0 0,-9 0-2 16,19-7 1-16,-10 7-2 0,-9 0 0 0,18-4-1 0,-7 4 2 16,-11 0-1-16,18-6 4 0,-8 5-3 0,-1-3 0 15,-9 4-3-15,18 0 0 0,-18 0 0 0,21 0-2 16,-11 0 1-16,-10 0-2 0,21 0 5 0,-11 2-1 16,2-2-2-16,-12 0 2 0,21 0 0 0,-9 0-4 15,0 2 6-15,-12-2-4 0,22 0-1 0,-5-2 4 16,-2 2-1-16,-15 0 1 0,21-2 0 0,-9 2-1 15,0-2 3-15,-12 2-1 0,20 0-1 0,-11-1-7 16,5-3 7-16,-14 4-4 0,18 1 1 0,-18-1 1 16,18-3-1-16,-18 3-2 0,13-1 2 0,-13 1 3 15,0 0-1-15,16 3-5 0,-16-3 6 0,0 0-7 16,15 0 8-16,-15 0-3 0,0 0-2 0,0 0 4 16,12 1-2-16,-12-1 2 0,0 0-2 0,11 3 0 0,-11-3 3 15,0 0 3-15,13 1-5 0,-13-1 1 0,12 2 2 16,-12-2-5-16,10 4 11 0,-10-4-1 0,14-6 0 15,-14 6 2-15,16 0-1 0,-16 0-2 0,15 0 3 16,-15 0 1-16,15-4 1 0,-15 4 0 0,17-3-1 16,-17 3 0-16,10 0-3 0,-10 0 1 0,0 0-4 15,18 0 2-15,-18 0 0 0,0 0-2 0,12-4-4 16,-12 4 3-16,0 0-1 0,13-1-2 0,-13 1 2 16,0 0 2-16,17 0-4 0,-17 0 4 0,0 0-6 15,12-2 5-15,-12 2-2 0,0 0 0 0,17 1-3 0,-17-1 2 16,12-1 0-16,-12 1-6 0,0 0 7 15,17-4-2-15,-17 4 3 0,0 0-3 0,12 0-1 16,-12 0 3-16,0 0 1 0,10-4-2 0,-10 4-1 16,0 0 4-16,0 0-3 0,17-2 3 0,-17 2-2 15,0 0 3-15,0 0-4 0,0 0 5 0,12 0-3 16,-12 0-5-16,0 0 5 0,0 0-2 0,0 0-1 0,0 0 2 16,0 0 2-16,0 0 0 0,13 2 0 0,-13-2 4 15,0 0-5-15,0 0 7 0,0 0-2 0,0 0 4 16,0 0-2-16,0 0 0 0,0 0 4 0,0 0-3 15,13-6 0-15,-13 6 6 0,0 0-1 0,0 0 1 16,0 0 1-16,0 0 1 0,0 0 5 0,0 0-2 16,0 0-1-16,0 0 5 0,0 0 0 0,0 0-1 15,0 0-4-15,0 0 3 0,0 0-5 0,0 0-3 16,0 0-1-16,0 0-3 0,0 0 3 0,0 0-4 0,0 0 1 16,0 0-3-16,-25-14-1 0,25 14-3 0,0 0 0 15,-10-4 0-15,10 4-3 0,0 0 5 16,-14-7-2-16,14 7 0 0,0 0-2 0,-15-2 2 0,15 2-2 15,-7-5 1-15,7 5-3 0,0 0 2 16,-15 0 1-16,15 0-5 0,-11-3 1 0,11 3 3 0,-13-4-3 16,13 4 2-16,-9-7-3 0,9 7 0 0,0 0-3 15,-16-3 5-15,16 3 0 0,-14-8 0 0,14 8-2 16,-9-3 5-16,9 3-7 0,-13-3 4 0,13 3 4 16,-12-4-3-16,12 4-2 0,0 0 3 0,-13-3 1 15,13 3-1-15,0 0-1 0,-14-2 1 0,14 2 2 16,0 0 1-16,0 0-5 0,-12-8 4 0,12 8-6 15,0 0 6-15,0 0-5 0,0 0 3 0,-7-3-3 16,7 3 4-16,0 0-2 0,0 0 0 0,0 0-5 16,0 0 3-16,0 0 0 0,0 0 3 0,0 0-3 15,-14-4 3-15,14 4-1 0,0 0-2 0,0 0-3 0,0 0 6 16,0 0-5-16,0 0 3 0,0 0-1 0,0 0 0 16,0 0-3-16,0 0 2 0,0 0 0 15,0 0 2-15,0 0-2 0,0 0-2 0,0 0-3 0,0 0 4 16,0 0 0-16,0 0-1 0,0 0 0 0,0 0 2 15,0 0-3-15,0 0 1 0,0 0 1 0,0 0-2 16,0 0 2-16,0 0-1 0,0 0 0 0,0 0 2 16,0 0 0-16,0 0 0 0,0 0 1 0,0 0 1 15,0 0-2-15,0 0-1 0,36 0 2 0,-36 0 3 16,16 3-5-16,-16-3 2 0,17 0 0 0,-17 0-3 16,19 1-1-16,-19-1 2 0,17 2 0 0,-8-2 0 15,-9 0 2-15,18 1 1 0,-10 2-2 0,3 1 1 0,-11-4-2 16,15 3 0-16,-15-3 1 0,13 5-2 15,-13-5 3-15,12 2-1 0,-12-2-1 0,14 6 0 16,-11-1-1-16,-3-5 3 0,13 5-1 0,-13-5 4 0,12 5-3 16,-12-5 0-16,7 4-1 0,-7-4 1 0,8 6 1 15,-8-6-1-15,12 4-1 0,-12-4 3 0,6 3-5 16,-6-3 4-16,0 0 2 0,13 7-1 0,-13-7 1 16,6 3-1-16,-6-3-3 0,0 0 7 0,14 1-2 15,-14-1 1-15,0 0-3 0,0 0 3 0,0 0 1 16,13 3-5-16,-13-3-2 0,0 0 4 0,0 0 1 15,0 0-2-15,0 0-6 0,7 1 5 0,-7-1-1 16,0 0 2-16,0 0 0 0,0 0 3 0,0 0-1 16,0 0-2-16,0 0-1 0,0 0 3 0,0 0-2 15,0 0 1-15,0 0-4 0,0 0 7 0,12 2-6 16,-12-2 0-16,0 0 5 0,0 0-1 0,0 0-3 16,0 0 4-16,0 0-3 0,0 0 3 0,0 0-1 0,0 0 3 15,0 0-3-15,0 0 1 0,0 0 0 0,0 0 1 16,0 0-5-16,0 0 2 0,-24 14 3 0,24-14-2 15,-11 9 1-15,5-3 1 0,-5 3 0 0,-2 2 1 16,4-4 2-16,-5 4 1 0,2 3-4 0,-1-4-2 16,-3 8 3-16,2-5-3 0,4 0-2 0,-2-4 4 15,0 5-6-15,1-3 6 0,0 2-5 0,0-2 3 16,2 2 0-16,2-2-1 0,-1-4-3 0,2 3 3 16,0-3-8-16,0 4-12 0,2-4-15 0,-2 0-19 15,1 3-18-15,5-10-17 0,-6 14-21 0,3-6-18 0,3-8-17 16,-3 16-28-16,3-16-33 0,0 10-229 15,0-10-464-15,0 0 205 0</inkml:trace>
        </inkml:traceGroup>
        <inkml:traceGroup>
          <inkml:annotationXML>
            <emma:emma xmlns:emma="http://www.w3.org/2003/04/emma" version="1.0">
              <emma:interpretation id="{EDE03279-16B8-4CA2-8235-430BD0DD3D7A}" emma:medium="tactile" emma:mode="ink">
                <msink:context xmlns:msink="http://schemas.microsoft.com/ink/2010/main" type="inkWord" rotatedBoundingBox="3763,13689 12705,13518 12738,15266 3797,15437"/>
              </emma:interpretation>
            </emma:emma>
          </inkml:annotationXML>
          <inkml:trace contextRef="#ctx0" brushRef="#br0" timeOffset="50509.8">3193-309 43 0,'0'0'111'0,"3"-9"-14"0,-3 9-9 16,0 0 3-16,0 0-5 0,0 0-6 0,0 0-6 16,3-10-6-16,-3 10-1 0,0 0-8 0,0 0-8 15,0 0 2-15,0 0-5 0,0 0-7 0,0 0-6 16,0 0 4-16,0 0-10 0,0 0 0 0,0 0-5 16,0 0-1-16,0 0-17 0,0 0 11 0,0 0-1 15,0 0-9-15,0 0 3 0,0 0 4 0,0 0-2 0,0 0 0 16,0 0-4-16,0 0 5 0,0 0 0 15,0 0 11-15,0 0-10 0,0 0 10 0,-13 41-6 16,9-30 9-16,-2 6-7 0,-2 4 6 0,2 1 1 0,-3 2 3 16,-7 11-2-16,7-8-4 0,-5 9-1 0,0 1-10 15,-3 2 17-15,4 3-2 0,-4 1 0 0,-2 3-3 16,-5 16 1-16,3 4 0 0,-4-4 3 0,-1 3-8 16,3-1-3-16,-3-2 0 0,2 4 1 0,-2-5-1 15,5 4-1-15,-5-4 0 0,11-13-3 0,-4 0 5 16,0-2-5-16,4-1 0 0,0 3-1 0,1-4-1 15,1-3-1-15,0-2 1 0,2-2-3 0,4-12-4 16,1 3 2-16,3-1 1 0,-2-11-3 0,1 8 3 16,2-6-2-16,2-1-3 0,0-4-6 0,2-2-2 15,-2-2-6-15,3 2-5 0,-2 0-18 0,-1-11-15 16,2 17-9-16,2-9-22 0,-4-8-24 0,2 17-45 16,-4-5-124-16,-2 1-294 0,2-2 130 0</inkml:trace>
          <inkml:trace contextRef="#ctx0" brushRef="#br0" timeOffset="52801.77">5384-99 69 0,'0'0'132'0,"0"0"-10"0,0 0-5 0,0 0-5 16,0 0-11-16,0 0-4 0,0 0-3 0,0 0-6 15,0 0-6-15,6-6-7 0,-6 6 5 0,0 0-5 0,0 0 0 16,0 0-1-16,0 0-3 0,0 0-2 0,0 0 0 16,0 0-4-16,0 0-4 0,0 0 1 15,0 0 0-15,0 0-8 0,0 0 7 0,0 0-2 0,0 0-10 16,0 0 0-16,0 0-5 0,0 0-4 0,0 0-4 16,0 0-4-16,0 0-2 0,0 0-5 0,0 0 3 15,-34 14-5-15,34-14 1 0,-10 5-4 0,10-5-1 16,-14 5 3-16,8-1-5 0,6-4-4 0,-13 9 0 15,13-9-2-15,-15 8 2 0,7-3 0 0,8-5-2 16,-12 8 1-16,8-3-3 0,4-5 3 0,-15 10-7 16,11-6 5-16,4-4-3 0,-11 13 1 0,5-9-1 15,6-4 0-15,-12 7-1 0,12-7-1 0,-7 7-2 16,1 0 1-16,6-7 0 0,0 0-2 0,-6 10 0 0,6-10 1 16,0 0 1-16,-3 11-3 0,3-11 4 0,0 0-4 15,0 0 2-15,1 13 0 0,-1-13-3 16,0 0 4-16,0 0-3 0,5 11-2 0,-5-11 3 0,9 7 2 15,-9-7-2-15,4 5-1 0,-4-5-1 16,6 6 0-16,-6-6 3 0,9 6-3 0,-9-6 1 16,8 4 1-16,-8-4-1 0,12 8-2 0,-12-8 1 0,6 2 0 15,-6-2 2-15,13 5-2 0,-13-5-2 0,7 3 5 16,-7-3-1-16,9 5-3 0,-9-5 1 0,9 5 1 16,-9-5-2-16,0 0 0 0,11 6 1 0,-11-6 3 15,9 4-4-15,-9-4 5 0,0 0-5 0,7 7-2 16,-7-7 1-16,6 7 4 0,-6-7-4 0,0 0 7 15,5 8-3-15,-5-8-2 0,6 9 1 0,-6-9 2 16,6 8-2-16,-6-8 3 0,0 0-3 0,0 12 4 16,0-12 3-16,1 9 1 0,-1-9 2 0,0 13 1 15,0-13-4-15,-1 15 1 0,1-15 6 0,-6 10 0 0,3-1-1 16,3-9 1-16,-6 19-2 0,1-12 2 0,-1 4-1 16,-1-2 0-16,1 2-3 0,0 0-1 15,-2-5 0-15,2 5 2 0,-1-3-4 0,4-2-1 0,3-6 1 16,-9 11-2-16,2-4 1 0,7-7-4 0,-8 10 2 15,8-10-1-15,-4 11 0 0,4-11-1 0,-6 10 1 16,6-10-1-16,-5 8-1 0,5-8 1 0,0 0 2 16,0 0-2-16,0 0-3 0,-6 7 0 0,6-7-1 15,0 0 3-15,0 0 0 0,0 0 0 0,0 0 1 16,0 0-2-16,0 0 2 0,0 0-4 0,0 0 4 16,0 0-2-16,0 0-1 0,0 0 2 0,0 0 0 15,0 0-1-15,20 4-1 0,-20-4 2 0,9 3-2 16,-9-3-1-16,0 0 1 0,19 0 2 0,-19 0-3 0,13 0 1 15,-13 0-1-15,14 0 0 0,-14 0 1 16,13 6-5-16,-13-6 4 0,12 1-2 0,-12-1-1 16,14 5 2-16,-14-5 0 0,7 5 1 0,-7-5-1 0,12 10 1 15,-11-3-1-15,-1-7 5 0,9 14-3 0,-6-10 0 16,-3-4-2-16,6 16 9 0,-1-5-3 0,-5 0 6 16,1 0-1-16,-1 3 8 0,0-2-4 0,2 3 5 15,-4 0 7-15,2 1 1 0,0-1-1 0,0 1 2 16,0-4-5-16,0 5 2 0,0-3-4 0,0 0 3 15,2-4 3-15,-2 7-2 0,3-6-1 0,-3-11-3 16,0 24 5-16,0-10-7 0,0-3-2 0,3 0 6 16,0 0-5-16,0-2-3 0,-3-9 3 0,0 15-8 15,0-15 5-15,1 13 0 0,1-5-7 0,-2-8 5 0,3 11-4 16,-3-11-1-16,1 11 0 0,-1-11 3 16,3 11 0-16,-3-11-7 0,0 0-8 0,0 15-23 15,0-15-23-15,0 11-28 0,0-11-34 0,-7 15-36 0,7-15-38 16,-2 9-46-16,2-9-228 0,0 0-498 15,-7 5 221-15</inkml:trace>
          <inkml:trace contextRef="#ctx0" brushRef="#br0" timeOffset="60519.74">6009 98 140 0,'-3'-5'166'0,"3"5"-11"16,0 0-17-16,0 0-9 0,0 0-10 0,0 0-3 0,0 0-7 16,0 0 1-16,0 0-6 0,0-14 0 0,0 14-3 15,0 0-1-15,0 0-3 0,0 0-8 0,0 0-5 16,0 0-9-16,0 0-6 0,0 0-11 0,0 0-1 15,0 0-7-15,0 0-5 0,0 0-2 0,0 0 5 16,0 0-3-16,0 0 5 0,0 0 5 0,0 0 0 16,-3 34-2-16,3-34 2 0,-3 19-2 0,3-8-4 15,0 3-1-15,-6 1 0 0,6 0-2 0,0 3-2 16,0-5-1-16,-1 5-1 0,-2-2 0 0,6-1 1 0,-6 7-9 16,0-6 4-16,3 1-1 0,0 1 0 15,0 1-5-15,-3-2-2 0,3 2-2 0,0-4 6 16,3 3-10-16,-3-4-4 0,0 1 0 0,0 2-4 0,-3-3 0 15,0-3-3-15,3-11 1 0,0 25-3 16,0-17-1-16,0-8 1 0,0 22-3 0,0-15-2 0,0-7 6 16,0 18-4-16,0-18-13 0,0 15-15 0,0-15-12 15,0 16-16-15,0-16-18 0,0 14-14 0,0-14-20 16,-5 14-15-16,5-14-15 0,-1 11-15 0,1-11-20 16,0 0-19-16,-5 7-55 0,5-7-130 0,0 0-398 15,0 0 177-15</inkml:trace>
          <inkml:trace contextRef="#ctx0" brushRef="#br0" timeOffset="61245.79">5954 202 50 0,'0'0'121'0,"2"-14"-12"16,-2 14-1-16,0 0-5 0,5-9-5 0,-5 9 2 15,0 0-11-15,0 0-3 0,0-12-4 0,0 12-11 16,0 0 10-16,0 0-5 0,0 0-6 0,3-12-3 16,-3 12-2-16,0 0-3 0,0 0-6 0,0 0-6 15,0 0-2-15,0 0-5 0,0 0 0 0,0 0-1 16,0 0 0-16,0 0-8 0,0 0 0 0,0 0 0 15,0 0-4-15,9-3 0 0,-9 3-2 0,0 0-1 16,0 0 2-16,0 0-3 0,0 0-9 0,17 15 10 16,-10-12-4-16,-7-3 4 0,9 9 2 0,2-7 7 15,-5 4-4-15,3 1-2 0,1-2-2 0,-3-1 2 16,5-1-4-16,2 3 0 0,-5-1 2 0,7 1-4 0,-8-1 2 16,7 1-3-16,-5 0-3 0,3 2 0 15,-4-4-1-15,5 2-3 0,-4-3-1 0,2 3-3 16,-1 1 4-16,1-2-1 0,-5 1-4 0,5 1 2 0,-2 4-5 15,-1-4 2-15,-1 4 3 0,4-1-3 0,-5-3 2 16,-1 3-1-16,-3-2 2 0,8 0-10 0,-8-1 8 16,5 6-1-16,-3-7 0 0,1 2-1 0,3-1-5 15,-5 3 6-15,2-4-2 0,0 2-1 0,-1 2 0 16,1-3 0-16,-3 0-3 0,3 0 6 0,-6-7-1 16,7 14-1-16,-7-14 2 0,9 9-1 0,-9-9 1 15,5 11-2-15,-5-11 6 0,3 8-2 0,-3-8 4 16,2 11 0-16,-2-11 3 0,0 0 4 0,6 10-1 15,-6-10 0-15,0 9 1 0,0-9 0 0,0 0-1 16,0 0 3-16,-6 18 1 0,6-18-4 0,-7 6 1 16,7-6-1-16,-6 9 1 0,0-3-1 0,6-6-2 15,-13 11-1-15,7-6-5 0,-2 0 2 0,8-5 0 0,-15 11 0 16,5-1-3-16,1-9 1 0,-4 9-6 0,-1-3 3 16,1 0-3-16,-2 0 3 0,1-1-1 15,-2-1 1-15,0 2-1 0,-1-1-7 0,2 1 3 0,-3-3 2 16,3 2-4-16,-1-2 2 0,0-3-2 0,-1 5 6 15,5-3-6-15,2-3 0 0,10 0 1 0,-20 4 2 16,10-3-3-16,10-1 2 0,-16 0-4 0,16 0 1 16,-12 0-11-16,12 0-17 0,0 0-23 0,0 0-26 15,-14 0-21-15,14 0-33 0,0 0-37 0,0 0-41 0,0 0-254 16,-3-12-496-16,3 12 220 0</inkml:trace>
          <inkml:trace contextRef="#ctx0" brushRef="#br0" timeOffset="62367.97">6606 33 162 0,'0'0'197'0,"0"0"-15"0,0 0-16 16,0 0-12-16,0 0-24 0,0 0 2 0,0 0-15 15,0 0-9-15,-9-7-9 0,9 7-9 0,0 0-11 16,0 0-7-16,0 0-10 0,16-13-8 0,-7 7-3 16,2 1-3-16,-2 3-4 0,1-4-4 0,2 1-3 15,1-1 0-15,1 1-4 0,-1-1-1 0,-1 3 0 16,-1-1-8-16,0 3 1 0,-3-5-4 0,-8 6 3 15,19 0-5-15,-19 0-4 0,12-2-2 0,-12 2-1 16,0 0-4-16,20 2 4 0,-20-2 2 0,7 6 0 16,-1-1-1-16,-6-5 8 0,6 10 4 0,-6-10 3 0,5 10 0 15,-5-10 2-15,3 13 0 0,-3-5 3 0,0-8-5 16,0 16 3-16,0-16-3 0,-3 16 3 0,3-7-5 16,-3 2 2-16,3-11-5 0,0 18 5 0,-2-10-3 15,2-8 1-15,0 18 0 0,-3-10 1 0,3-8-4 16,-3 18-1-16,3-7-2 0,0-11 2 0,-6 17-2 15,6-9-2-15,0-8-1 0,0 16-1 0,0-16 1 16,0 14-1-16,0-14-4 0,0 12 3 0,0-12-3 16,0 13-1-16,0-13-1 0,6 14 1 0,-6-14-3 15,3 10 1-15,-3-10 0 0,3 7-1 0,-3-7 1 16,8 11-4-16,-8-11 3 0,8 3 6 0,-8-3-2 16,11 6-1-16,-11-6 2 0,9 1 2 0,-9-1-2 15,10 3-1-15,-10-3 0 0,0 0-2 0,17 4 2 16,-17-4 3-16,0 0-4 0,12 0 0 0,-12 0-3 15,0 0 0-15,10 1 1 0,-10-1 2 0,0 0-5 16,10 2 2-16,-10-2-3 0,0 0-1 0,0 0 1 0,0 0 3 16,18 0-6-16,-18 0 0 0,0 0 2 0,0 0-2 15,8 5-3-15,-8-5 4 0,0 0 0 0,0 0 0 16,9 6 0-16,-9-6-3 0,0 0-3 0,0 0 6 16,4 7-1-16,-4-7 5 0,0 0-2 0,0 0 2 15,-7 21-1-15,7-21 6 0,-9 21-3 0,1-13 5 16,-1 5 0-16,3-1-5 0,-1 0 3 0,-2 2-2 15,2-3-5-15,-2 0-2 0,-2 2 3 0,5-1 2 16,-4 1-4-16,4 0 2 0,0-2-1 0,-2 2-2 16,2-2 0-16,4-4 3 0,2-7-2 0,-8 17-1 0,8-9-2 15,0-8-2-15,0 16-2 0,0-16 1 16,2 12 2-16,4-2 2 0,-6-10 1 0,11 10 0 16,-3-6-5-16,1 3 3 0,4 0 0 0,1-3-1 0,2 2 5 15,-4 1-4-15,4-2 1 0,-2 1-1 16,2 0-2-16,-7-1 3 0,2 1-4 0,-2-1-1 15,-2 4 1-15,-1-2 7 0,-3 4-8 0,-3-1 3 0,0 4-4 16,-3 3-5-16,-7 6-11 0,-2 0-11 0,-5 0-18 16,4 3-17-16,-13 2-22 0,7-7-19 15,-3 0-30-15,5-1-22 0,-2-1-27 0,3-2-32 0,2-4-210 16,1-4-463-16,1 2 206 0</inkml:trace>
          <inkml:trace contextRef="#ctx0" brushRef="#br0" timeOffset="93071.5">5823 913 10 0,'0'0'122'0,"0"0"-12"0,0 0-7 16,0 0-3-16,0 0-21 0,0 0 4 0,0 0-6 15,0 0-4-15,0 0 3 0,0 0-4 0,0 0-6 16,0 0-1-16,0 0-1 0,0 0-4 0,0 0-15 16,0 0 2-16,0 0 1 0,0 0-11 0,0 0-6 15,-2 16 0-15,2-16-3 0,0 0 3 0,0 0-8 16,0 0-15-16,-3 11 10 0,3-11 4 0,0 0-7 15,-3 12 2-15,3-12-2 0,0 0 1 0,-3 13-4 16,3-13 3-16,0 0-7 0,-3 11 6 0,3-11 1 16,-1 10 0-16,1-10 0 0,-2 10 1 0,2-10 5 0,0 0-3 15,-4 15-4-15,4-15 2 0,-3 7-2 0,3-7 5 16,0 0 4-16,0 0-5 0,-3 10 1 16,3-10-1-16,0 0-1 0,0 0 1 0,0 0-3 0,0 0 2 15,0 0-5-15,0 0-1 0,0 0 0 0,0 0 2 16,0 0-5-16,0 0-5 0,0 0 6 15,0 0-2-15,0 0-2 0,16-32 2 0,-10 20-3 0,3-6-1 16,5-4 0-16,-1-3-2 0,1-9 2 0,-1-4 1 16,5-3 4-16,-2 3 0 0,5-6 6 0,4 0 0 15,1-4 6-15,-4 2 0 0,15-21 4 0,-2 1-2 16,-5 8-1-16,1-3-3 0,-7 18 5 0,-2-1-2 16,4-1 2-16,-6 0-4 0,6 1 1 0,-7 4 0 15,1 0-1-15,-4 2-4 0,-1 1 4 0,1 5 5 0,-5 7 4 16,-2 0 2-16,1 1 2 0,-1 0-1 15,-2 7 2-15,-1 1 3 0,0 0-2 0,2-1-3 16,-2 4-6-16,-3 1-1 0,4-1-2 0,-4 6-2 16,3-3 0-16,-6 10-5 0,8-14-1 0,-5 6 0 15,-3 8-5-15,6-10-3 0,-6 10 2 0,6-8-2 16,-6 8 1-16,0 0-3 0,0 0-4 0,4-9-1 0,-4 9 4 16,0 0-5-16,0 0 0 0,0 0 1 0,0 0-7 15,0 0-7-15,0 0-9 0,0 0-9 16,0 0-7-16,0 0-17 0,-10 37-10 0,7-32-14 0,0 10-21 15,-2-6-22-15,2 2-20 0,3-11-40 0,-9 16-148 16,3-7-360-16,6-9 159 0</inkml:trace>
          <inkml:trace contextRef="#ctx0" brushRef="#br0" timeOffset="95349.83">7283 432 122 0,'0'0'173'16,"0"0"-10"-16,0 0-11 0,0 0-11 0,0 0-12 16,0 0-10-16,0 0-10 0,0 0-10 0,0 0-6 15,0 0-8-15,0 0-11 0,0 0-5 0,0 0-7 16,0 0-7-16,0 0-5 0,0 0-1 0,10 0-5 16,-10 0-5-16,0 0 0 0,14 0-6 0,-14 0-4 15,15 1 2-15,-15-1-5 0,13-4-2 0,-13 4-2 0,16-1-3 16,-16 1 3-16,23-2-2 0,-16 2-1 15,8-1-2-15,-15 1 2 0,21-3-3 0,-9-1 0 16,4 1 1-16,1-1-3 0,-4 2 0 0,-1-2-1 0,2 3-6 16,-14 1 0-16,19-3 3 0,-6-3 1 15,1 6-4-15,-2-5 0 0,1 4-1 0,-13 1-1 0,20-5-1 16,-11 5-3-16,-9 0 3 0,19-5 0 0,-12 5-3 16,-7 0 3-16,17-1-1 0,-17 1-1 0,19-2 0 15,-19 2 0-15,15-3 2 0,-15 3 0 0,16 0 3 16,-16 0 1-16,14-2-5 0,-14 2 3 0,19 0 3 15,-19 0-1-15,14 0-2 0,-2-2 5 0,-12 2-3 16,16-5 0-16,-16 5 2 0,16-1 1 0,-16 1-1 0,17-1 2 16,-7-5-1-16,-10 6 1 0,17-7 1 15,-8 5 2-15,-9 2-2 0,13-3-2 0,-4-1-3 16,-9 4 2-16,13-3-1 0,-13 3-1 0,14-6-1 0,-14 6 0 16,9-4-2-16,-9 4-2 0,0 0 0 15,16-2 0-15,-16 2 2 0,0 0-1 0,14 6-3 16,-14-6 2-16,0 0 0 0,0 0-2 0,15-2 2 0,-15 2 3 15,0 0 1-15,0 0 0 0,16 4 2 0,-16-4 5 16,7 1 1-16,-7-1 0 0,0 0-3 0,0 0 7 16,17 3-4-16,-17-3 2 0,0 0 0 0,12-4 2 15,-12 4 0-15,0 0 1 0,10 5-3 0,-10-5-3 16,0 0 3-16,0 0-4 0,14-1 3 0,-14 1-1 16,0 0 1-16,0 0-7 0,0 0 1 0,16-8 1 15,-16 8 0-15,0 0 0 0,12-2-5 0,-12 2 1 16,0 0 1-16,9-3-2 0,-9 3-3 0,0 0 0 15,0 0 1-15,10-3-1 0,-10 3 2 0,0 0-2 16,0 0-1-16,17-4-1 0,-17 4 2 0,0 0-3 16,0 0 3-16,13-1-1 0,-13 1-2 0,9-3 1 0,-9 3 1 15,0 0 0-15,20 0-1 0,-20 0 1 0,10-4-2 16,-10 4-1-16,0 0 2 0,13 0-2 0,-13 0 2 16,12-4-4-16,-12 4 5 0,0 0 1 0,14-2-1 15,-14 2-1-15,0 0 0 0,13-1 1 0,-13 1 0 16,12-2 2-16,-12 2 1 0,13-2 2 0,-13 2 3 15,0 0-2-15,14-2 5 0,-14 2-11 0,15 0 7 16,-15 0-4-16,10-4 2 0,-10 4-3 0,14-2 0 16,-14 2-2-16,0 0 5 0,19 0-4 0,-19 0 1 15,14-1-2-15,-14 1 2 0,0 0-3 0,14 0 2 16,-14 0-2-16,0 0 1 0,14-4-5 0,-14 4 7 16,0 0-5-16,13 5 3 0,-13-5-2 0,0 0 3 15,12 1-3-15,-12-1 3 0,0 0-4 0,0 0 1 0,14 5 1 16,-14-5-3-16,0 0 1 0,9 2 2 0,-9-2-2 15,0 0 2-15,10 2 1 16,-10-2 1-16,0 0-3 0,0 0-2 0,13 3 1 0,-13-3 1 16,0 0 3-16,11 2-1 0,-11-2 5 0,0 0 6 0,15 2-2 15,-15-2 0-15,10 3 0 0,-10-3-2 0,12 3 1 16,-12-3-1-16,8 1-5 0,-8-1 2 0,13 2-1 16,-13-2 1-16,0 0 1 0,12 4 0 0,-12-4 2 15,0 0 2-15,0 0 0 0,0 0-3 0,16 0 1 16,-16 0 2-16,0 0 0 0,0 0-1 0,0 0-3 15,0 0 2-15,0 0-1 0,0 0 1 0,17 0-6 16,-17 0 4-16,0 0 2 0,0 0-3 0,0 0-2 0,0 0 4 16,0 0-1-16,13 0-3 0,-13 0 0 15,0 0-3-15,0 0 2 0,0 0 1 0,12-4 1 16,-12 4-3-16,0 0-1 0,0 0 0 0,0 0 0 0,0 0-1 16,0 0 4-16,0 0-2 0,0 0-2 0,0 0 1 15,0 0 1-15,0 0-4 0,14 1 5 0,-14-1 0 16,0 0-2-16,0 0 5 0,0 0-1 0,0 0-4 15,0 0 7-15,0 0-2 0,0 0-3 0,0 0 2 16,0 0-2-16,0 0 0 0,0 0 0 0,0 0 5 16,0 0 0-16,0 0 1 0,0 0 2 0,0 0-1 15,0 0 3-15,-33-10 3 0,33 10-3 0,0 0 2 16,-14-4-5-16,14 4 5 0,0 0 1 0,-9-7-4 16,9 7-2-16,-7-6 5 0,7 6-5 0,0 0-4 15,-12-5 5-15,12 5-6 0,-9-6 1 0,9 6-3 16,-10-5 0-16,10 5 4 0,-11-6-3 0,11 6-1 15,-9-8 0-15,9 8-1 0,-13-6 3 0,13 6-4 0,-15-5 0 16,15 5-3-16,-11-6 4 0,11 6 3 16,-13-3-3-16,13 3 1 0,-12-4-3 0,12 4 1 15,0 0 2-15,-13-3-1 0,13 3-1 0,0 0 2 0,0 0 0 16,-8-4-4-16,8 4 4 0,0 0 1 0,0 0-7 16,-12-3 1-16,12 3 2 0,0 0 0 0,0 0 2 15,0 0 5-15,0 0-6 0,-13-7 0 0,13 7 1 16,0 0-6-16,0 0 2 0,0 0 7 0,0 0-7 15,0 0-2-15,0 0 3 0,0 0-2 0,0 0-1 16,0 0 1-16,0 0 0 0,0 0 1 0,0 0 6 16,0 0-6-16,0 0 1 0,0 0 0 0,0 0 0 15,0 0 3-15,0 0-3 0,0 0 0 0,0 0 1 16,0 0 2-16,36 9-1 0,-36-9-7 0,12 2 9 16,-12-2-7-16,10 3 3 0,-10-3 3 0,10 4-3 15,-10-4-2-15,9 3 4 0,-9-3-3 0,11 4 1 0,-11-4 2 16,12 4 3-16,-12-4-3 0,10 4 1 0,-10-4-4 15,9 2 2-15,-9-2 4 0,0 0-2 0,8 7 1 16,-8-7-3-16,6 4 1 0,-6-4 1 16,0 0-7-16,13 6 8 0,-13-6-2 0,0 0 2 0,10 4-8 15,-10-4 5-15,0 0 1 0,3 10 1 0,-3-10-5 16,0 0 3-16,6 11 4 0,-6-11-3 0,0 0 5 16,3 13-3-16,-3-13 2 0,-3 12-2 0,3-12-1 15,-6 17 2-15,3-10 0 0,-1 3-6 0,-2 1 5 16,0 1 1-16,-1 4-1 0,-1-2-2 0,-4 0 0 15,5-1 2-15,-2-2-5 0,3 3-13 0,0 3-16 16,-2-6-24-16,2-4-23 0,2 4-29 0,1-4-26 16,3-7-30-16,-6 12-29 0,6-12-27 0,0 0-257 0,0 0-515 15,0 0 229-15</inkml:trace>
          <inkml:trace contextRef="#ctx0" brushRef="#br0" timeOffset="96641.92">9086 20 92 0,'0'0'161'0,"0"0"-9"16,0 0-11-16,-11-17-12 0,11 17-2 0,0 0-5 16,0 0-9-16,0 0-5 0,0 0-6 0,0 0-6 15,0 0-3-15,-25 10-1 0,25-10-1 0,-10 5 1 16,1 1-4-16,3-3-1 0,6-3-8 0,-18 14 5 0,9-10-8 16,-7 2 1-16,7 5-2 0,-5-1-2 15,4-2-8-15,-2 0-2 0,1 2-4 0,1-4-7 16,1 1-3-16,0 3-4 0,3-3-8 0,-4 0 0 15,7 1-6-15,-3 1 1 0,-2-4-3 0,8-5-5 16,-4 15 0-16,-1-10-3 0,5-5-3 0,-1 15-4 16,1-15 3-16,0 11-3 0,0-11-4 0,4 9 0 0,-4-9 4 15,6 11-3-15,-6-11 0 0,9 10-3 0,-1-9-1 16,-2 5 1-16,-6-6 2 0,16 3-3 16,-6 1-1-16,-10-4-1 0,21 1-2 0,-9-1 1 0,0 1-1 15,2-1 1-15,-14 0-4 0,19 5 7 0,-10-5-6 16,-9 0 3-16,21 4-4 0,-14-4 2 0,-7 0-3 15,18 0 5-15,-18 0-1 0,14 2-2 0,-7-1-2 16,-7-1 1-16,12 4-1 0,-12-4 2 0,12 2 0 16,-12-2 0-16,9 7-3 0,-9-7 4 0,10 5-4 15,-10-5 3-15,0 0-1 0,9 6-1 0,-9-6-2 16,5 6 4-16,-5-6 1 0,3 9-3 0,-3-9-1 16,3 10 6-16,-3-10 0 0,3 12 5 0,-3-12 3 15,-3 20-1-15,0-13 0 0,0 6 1 0,-2-2-1 0,-1 5 8 16,-3-1-6-16,3-4 0 0,-4 2 2 0,2 1 1 15,-3 0 3-15,3 1-2 0,-1-2-2 16,-1 2 0-16,1-2-3 0,0-1 5 0,-2 4-5 0,4-6-7 16,-2 3 3-16,0-5 1 0,2 3 0 0,4-6-1 15,-3 2-3-15,6-7 1 0,-11 13 0 0,11-13-3 16,-7 6 2-16,7-6 2 0,-6 7 0 0,6-7-2 16,0 0-1-16,0 0-1 0,-6 8 0 0,6-8 1 15,0 0-3-15,0 0-2 0,0 0 1 0,0 0 1 16,0 0-2-16,0 0 0 0,0 0 4 0,0 0-2 15,0 0-6-15,0 0 9 0,0 0-6 0,24 3 4 16,-24-3-2-16,0 0-1 0,0 0 1 0,0 0-2 16,22-4-1-16,-22 4-1 0,9 4-1 0,-9-4 7 15,10 3-4-15,-10-3 3 0,12 4-2 0,-12-4 1 16,9 7-2-16,-4-1 2 0,2 2-1 0,-1-1 3 16,0 1-6-16,0 4 6 0,0-1-2 0,-1 3 3 0,0 4 7 15,0 3 5-15,-1-5 11 0,-2 2-2 0,1 0 8 16,0 6-1-16,0 1 11 0,-3-8-1 15,3 4 1-15,-3-1-6 0,1-2-5 0,-1-1-1 0,2 1-4 16,-2 0-6-16,1-2 8 0,-1-4-9 0,3-2 3 16,-3 0-7-16,0 1 3 0,0-11-9 0,3 18-11 15,-3-18-15-15,3 10-16 0,-3-10-18 0,8 7-21 16,-8-7-28-16,0 0-32 0,15-4-34 0,-15 4-39 16,19-17-38-16,-13 3-250 0,7-7-534 0,-2 0 237 15</inkml:trace>
          <inkml:trace contextRef="#ctx0" brushRef="#br0" timeOffset="116239.82">9890 192 50 0,'-9'2'105'0,"9"-2"-4"16,-20 1 0-16,9 2-14 0,11-3 0 0,-21 1 4 15,9 3-13-15,0-2-5 0,12-2-7 0,-27 1-6 16,15 2-8-16,-3 0 4 0,3-3-10 0,-3 6-7 16,-1-1-14-16,2 1-10 0,0 1-21 0,-1 0-20 0,0 2-19 15,-2 0-30-15,1 1-89 0,1 1-176 0,-3-3 78 16</inkml:trace>
          <inkml:trace contextRef="#ctx0" brushRef="#br0" timeOffset="117732.79">10003 285 8 0,'0'0'95'16,"0"0"-1"-16,0 0-9 0,0 0-1 0,0 0 4 16,0 0-3-16,0 0 5 0,0 0-7 0,0 0-4 0,0 0-8 15,0 0 2-15,-16-13 2 0,16 13-3 0,0 0-3 16,0 0 4-16,-12-4-3 0,12 4-4 0,0 0-9 16,0 0 4-16,0 0-8 0,-12-4 0 0,12 4-7 15,0 0-4-15,-9-5-1 0,9 5 0 0,0 0-4 16,-11-5-1-16,11 5-3 0,-7-6-1 0,7 6-1 15,0 0 2-15,-13-7-4 0,13 7-1 0,-8-7 3 16,8 7 1-16,-12-4-3 0,12 4-1 0,-10-7-1 0,10 7-5 16,0 0-3-16,-12-4 4 0,12 4-6 15,-17-1 2-15,17 1-4 0,-10-1-1 0,10 1 0 16,-18 1-3-16,18-1-3 0,-15 1 1 0,15-1-3 0,-16 0 3 16,16 0-2-16,-20 4 4 0,13-1 1 0,7-3 1 15,-15 2 1-15,15-2 1 0,-13 2-1 0,13-2 3 16,-12 4-1-16,12-4 0 0,-14 2-3 0,14-2 0 15,-12 5-1-15,12-5-1 0,-10 6-3 0,10-6 0 16,-14 7-1-16,10-3 2 0,4-4-4 0,-15 3 4 16,9 4-5-16,-1-1 3 0,7-6-1 0,-17 9-1 15,11-1-1-15,-1-3 6 0,7-5-9 0,-12 11 1 16,7-4 2-16,-2 0-3 0,7-7-1 0,-12 10 4 16,6-3-2-16,0 0 0 0,6-7 1 0,-7 11-2 15,2-4 1-15,2 1 2 0,3-8-4 0,-7 13 3 16,2-3 0-16,1 0 1 0,4-10 0 0,-5 14-1 0,-1-6 4 15,2-1 1-15,4-7-2 0,-9 17 0 0,4-11 3 16,2 4 0-16,-1 1-3 0,4-11 1 16,-7 15 2-16,2-6-3 0,2 2 0 0,-1-4-2 0,4-7-1 15,-5 17 1-15,2-9 1 0,3-8-2 0,-3 16 3 16,3-16-3-16,-1 16 0 0,1-16 1 0,-2 11 0 16,2-11-1-16,0 10 0 0,0-10-8 0,0 16 7 15,0-16-3-15,0 12 4 0,0-12 0 0,3 13 2 16,-3-13-2-16,3 11-1 0,-3-11 2 0,0 14 2 15,0-14-3-15,3 13-3 0,-3-13 2 0,5 15 2 16,-4-8 0-16,-1-7-2 0,6 13 3 0,-4-6-3 16,-2-7-6-16,6 13 5 0,-1-5 4 0,0-1-3 15,-5-7-2-15,9 12 2 0,-5-4-2 0,-1-1 0 0,-3-7 0 16,9 9 3-16,-6-2 1 0,-3-7-1 16,11 10-3-16,-8-4 2 0,-3-6 0 0,10 11-2 0,-7-4 0 15,-3-7 3-15,12 7 0 0,-12-7 4 16,9 6-3-16,-5 1 4 0,-4-7-5 0,12 5 1 15,-12-5-1-15,15 6 2 0,-15-6-4 0,14 4 5 0,-14-4 1 16,18 3-1-16,-11-3-2 0,-7 0-2 0,17 0 1 16,-17 0-1-16,17 4 1 0,-6-4-2 0,-11 0 2 15,16 0 1-15,-16 0 0 0,20 0 0 0,-7 0-4 16,-13 0 3-16,21 0-1 0,-11-4 1 0,-10 4-1 16,23 4 2-16,-23-4-4 0,16-4-2 0,-7 8 2 15,-9-4-1-15,15-4 3 0,-15 4 0 0,18 0 0 16,-11-2-2-16,-7 2 0 0,14-1 3 0,-14 1-7 15,15-2 6-15,-15 2-3 0,16-2 6 0,-7-1-6 16,-9 3 4-16,19-5-2 0,-11 3-3 0,-8 2 2 16,18-7-1-16,-9 6-1 0,-9 1 2 0,22-2 0 15,-13-2 3-15,0 0-3 0,-9 4 1 0,16-3 1 0,-7 0-1 16,-9 3-3-16,15-7 6 0,-15 7-4 0,15-4 2 16,-15 4-5-16,9-5 6 0,-9 5-3 15,0 0 1-15,12-2 0 0,-12 2 0 0,0 0 0 16,0 0-5-16,0 0 6 0,0 0-3 0,0 0 3 0,11-3-5 15,-11 3 0-15,0 0 2 0,0 0 0 0,0 0-2 16,0 0-3-16,0 0-10 0,0 0-18 0,0 0-18 16,0 0-23-16,0 0-24 0,13 10-27 0,-13-10-39 15,9 3-233-15,-9-3-430 0,0 0 191 0</inkml:trace>
          <inkml:trace contextRef="#ctx0" brushRef="#br0" timeOffset="118828.02">10531 700 72 0,'0'0'130'16,"6"-7"-10"-16,-6 7-11 0,0 0-14 0,0 0 4 16,0 0-6-16,0 0-4 0,0 0-1 0,0 0-9 15,0 0 2-15,0 0-5 0,0 0-5 0,0 0-12 16,0 0 0-16,0 0-7 0,0 0 1 0,0 0-3 16,0 0-5-16,0 0 1 0,0 0-7 0,0 0-8 15,0 0 4-15,0 0-6 0,0 0-9 0,0 0 2 16,0 0 1-16,0 0-1 0,0 0-3 0,0 0-3 0,0 0 5 15,0 0 5-15,0 0 1 0,0 0 4 0,2 25-2 16,-2-25 11-16,0 18-1 0,-5-3 4 0,5-3 2 16,-3 6-4-16,0-4-4 0,0 3 1 0,-1-3-3 15,1 4 2-15,-3-1-1 0,0 0-1 0,1 1-7 16,-1-1 3-16,-1 4-7 0,-1 1 0 0,1-5-2 16,-1-3-1-16,0 3-2 0,-1 1-3 0,-2-7 1 15,5 6-4-15,-4-1-4 0,2-4-8 0,1 2-11 16,-4-1-11-16,2 1-7 0,2-2-20 0,0-2-18 15,-2 3-12-15,4-5-20 0,-1 2-16 0,2-3-13 0,4-7-55 16,-12 13-125-16,9-11-330 0,3-2 146 16</inkml:trace>
          <inkml:trace contextRef="#ctx0" brushRef="#br0" timeOffset="120227.99">11183 24 109 0,'0'0'177'0,"0"0"-11"0,0 0-12 15,0 0-6-15,1-13-5 0,-1 13-15 16,0 0-10-16,0 0-16 0,0 0-9 0,0 0-7 15,0 0-9-15,0 0-7 0,0 0-9 0,0 0-8 0,0 0-3 16,0 0-6-16,0 0-1 0,0 0-7 16,0 0-2-16,-6 40-3 0,6-25 7 0,-3-2-6 15,3 1-4-15,-1 3 2 0,-2-2-3 0,3 0 0 16,-2 5-2-16,1 1-1 0,1-3-4 0,1 6-6 0,-2 0 7 16,2 0 0-16,1-3-2 0,1 4-1 0,-2 2 4 15,-1-5-2-15,2 2-2 0,-1 1 2 0,-2-5 2 16,2-2-1-16,-1 0-1 0,0-1-1 0,3 0-3 15,-1 2-2-15,-1-6 2 0,-1 4-3 0,3-3 2 16,-3 0-5-16,0-6 2 0,0-8-3 0,2 17-2 16,-1-7-3-16,-1-10 4 0,6 14 1 0,-1-9 2 15,-5-5-3-15,13 9 1 0,-7-3 0 0,3-1-1 16,0-2 1-16,-9-3 1 0,19 1-6 0,-1 1 0 16,-3-2 3-16,2 0-4 0,-2-2 2 0,2 2 0 15,0-5-4-15,-2 2 5 0,3 0-2 0,-3 3-1 16,2-4-1-16,-2 3 2 0,-1-1-4 0,-2-2-2 15,3 4-8-15,-15 0-6 0,22 0-12 0,-13 0-7 0,-9 0-14 16,19 0-15-16,-19 0-10 0,14 4-12 16,-14-4-20-16,13-4-11 0,-13 4-22 0,0 0-16 0,9-2-145 15,-9 2-323-15,0 0 144 0</inkml:trace>
        </inkml:traceGroup>
        <inkml:traceGroup>
          <inkml:annotationXML>
            <emma:emma xmlns:emma="http://www.w3.org/2003/04/emma" version="1.0">
              <emma:interpretation id="{3233B205-937A-421D-8F10-A28F82305F8A}" emma:medium="tactile" emma:mode="ink">
                <msink:context xmlns:msink="http://schemas.microsoft.com/ink/2010/main" type="inkWord" rotatedBoundingBox="9643,13830 16506,13699 16545,15721 9682,15852"/>
              </emma:interpretation>
            </emma:emma>
          </inkml:annotationXML>
          <inkml:trace contextRef="#ctx0" brushRef="#br0" timeOffset="120714.06">11123 160 101 0,'0'0'168'0,"-12"-4"-12"0,12 4-4 0,0 0-11 16,0 0-4-16,0 0-11 0,0 0-10 16,0 0-10-16,0 0-11 0,0 0-9 0,0 0-9 0,0 0-6 15,0 0-7-15,0 0-4 0,0 0 2 0,0 0 2 16,0 0-6-16,0 0 2 0,46 5 2 15,-34-3-3-15,3-2 0 0,3 1-3 0,0-2 4 0,-1 2-7 16,3-1 1-16,6 0-5 0,-1 0-6 0,-6-1-2 16,7-2-2-16,-5-1-2 0,-2 3-4 0,2-1 1 15,-2-1-10-15,1 1 1 0,-4-1 0 0,4 1-5 16,-6-2-3-16,4 2 0 0,-3 2-4 0,2-2-2 16,-4-1 2-16,-2 1-1 0,-11 2-2 0,19-2 3 15,-19 2-5-15,16-4-4 0,-16 4-12 0,11 0-2 16,-11 0-9-16,0 0-3 0,12-2-13 0,-12 2-7 15,0 0-6-15,0 0-9 0,0 0-10 0,0 0-12 16,0 0-19-16,6 8-9 0,-6-8-18 0,0 0-29 16,0 0-166-16,-23 16-347 0,11-10 153 0</inkml:trace>
          <inkml:trace contextRef="#ctx0" brushRef="#br0" timeOffset="121007.89">11184 429 40 0,'0'0'168'0,"0"0"-10"0,41-9-12 0,-41 9-7 16,13-5-13-16,-13 5-8 0,13-5-15 0,-13 5-5 15,18-1-5-15,-7 1-14 0,-11 0-2 0,18-1-6 16,-18 1-9-16,19 1-5 0,-9-1-10 0,-1 1 0 16,-9-1-7-16,21 5 0 0,-9-2-10 0,-1-1-1 15,-1 0-9-15,2 2-4 0,-2 2-20 0,1-3-21 16,1 2-35-16,3 1-31 0,-5-6-63 0,-1 5-91 16,3-4-266-16,0 3 117 0</inkml:trace>
          <inkml:trace contextRef="#ctx0" brushRef="#br0" timeOffset="121260.22">11887 492 70 0,'7'3'173'0,"-7"-3"-9"15,17 10-17-15,-8-3-11 0,2 0-5 0,-3 0-5 0,-1 7-6 16,4 0-9-16,-4-3 0 0,1 6-5 0,-2-3-3 15,-5 4-5-15,4-1-5 0,-2 1-8 0,0 0-1 16,-6 5-8-16,3 2-8 0,-2-4-7 0,-2 1-3 16,1-3-7-16,-2 3-5 0,-2 2-1 0,1-3-9 15,-2 1-10-15,1-3-25 0,-1-6-24 0,-2 3-25 16,3 1-21-16,-1-4-26 0,1-1-37 0,1-3-195 16,-2-3-353-16,1 3 156 0</inkml:trace>
          <inkml:trace contextRef="#ctx0" brushRef="#br0" timeOffset="121806">12449-17 115 0,'0'0'170'0,"0"0"-13"16,21 11-6-16,-21-11-9 0,21-1-9 0,-5 2-9 15,-1-2-9-15,1-3-8 0,4 4-3 0,5-2-6 16,-5 0-5-16,5 0-7 0,0 1-5 0,-7-3 0 15,8 2-12-15,-6 1 5 0,6-2-11 0,-7 0 1 16,7 2-4-16,-6-3-2 0,0 1-3 0,-2 0 0 16,-3 1-4-16,3-1-3 0,-2 1-3 0,2-2-10 0,-3 2-1 15,-2 0 1-15,-1-1-6 0,-12 3-2 16,21-3-7-16,-12 2 1 0,-9 1 0 0,18-6-4 16,-11 5-3-16,-7 1-2 0,14-6-7 0,-14 6-12 0,0 0-11 15,16 0-16-15,-16 0-11 0,0 0-19 0,0 0-19 16,0 0-30-16,0 0-26 0,0 0-33 15,0 0-161-15,0 0-360 0,-45 15 160 0</inkml:trace>
          <inkml:trace contextRef="#ctx0" brushRef="#br0" timeOffset="122345.97">12570 495 64 0,'0'0'184'0,"0"0"-21"0,0 0-12 0,0 0-11 16,0 0-11-16,0 0-1 0,0 0-9 0,33 3 0 0,-18-3-10 15,-2-3-3-15,6 3-8 0,7-5-9 0,-7 3-2 16,8-5-12-16,-3 3-8 0,3-2-5 0,-1-1-5 15,-3 0-6-15,4 3-10 0,-3-3-8 16,-1 1-7-16,-5 2-21 0,0 0-19 0,-3 0-27 0,-1 1-39 16,-1-4-29-16,-1 4-202 0,-5-2-334 0,2 0 147 15</inkml:trace>
          <inkml:trace contextRef="#ctx0" brushRef="#br0" timeOffset="122140.34">12635 121 26 0,'0'0'187'0,"0"0"-9"15,-4 9-12-15,4-9-13 0,-3 16-13 0,3-16-10 16,-5 17-1-16,3-6-5 0,2 2-3 0,-5 3-6 16,4 0-8-16,-4 2-3 0,2 4 0 0,-1 2-10 15,-2-2-6-15,3 2-2 0,-2 2-4 0,4-3-8 16,-4 3-5-16,2-4-2 0,0 2-1 0,2-6-7 16,-4-2-5-16,4 2-5 0,2 3-6 0,-1-4-2 0,0-3-6 15,0 0-1-15,3 0-6 0,-1 1 0 0,-1-5-1 16,2 4-3-16,-1-1-1 0,-1-2-1 0,-1-11-5 15,5 18-3-15,-4-8 0 0,4-1-2 0,-5-9-4 16,4 15-15-16,-1-8-11 0,-3-7-15 0,6 11-19 16,-3-5-17-16,-3-6-11 0,5 8-10 0,-5-8-12 15,0 0-19-15,6 10-20 0,-6-10-34 0,0 0-168 16,0 0-371-16,0 0 165 0</inkml:trace>
          <inkml:trace contextRef="#ctx0" brushRef="#br0" timeOffset="123638.2">13344-234 106 0,'0'0'136'16,"0"0"0"-16,0 0-17 0,0 0-11 0,0 0-12 16,0 0-6-16,0 0-14 0,0 0 0 0,9-7-11 15,-9 7-9-15,10-4-5 0,-10 4-16 0,11-6 15 16,-2 3-3-16,-9 3-9 0,15-5 5 0,-15 5-11 15,16-4 1-15,-6 2 1 0,2 2 0 0,3-5-1 16,-6 4-5-16,-9 1 1 0,20 0-1 0,-9 0-3 16,-11 0 0-16,15 2-1 0,-4 2 0 0,-2-2 0 15,-9-2-4-15,12 9-1 0,-6-6 4 0,-6-3 1 0,12 12-1 16,-9-7 1-16,3 2 7 0,-2 3-2 16,-4-10 5-16,6 14-1 0,-5-7 1 0,-1-7 3 15,6 18 1-15,-4-8-7 0,-1-3 1 0,-1-7 3 0,3 18-4 16,-1-8 8-16,-2-10-3 0,0 18 0 0,-2-7-1 15,2 2 4-15,-3-3 3 0,3-10-3 0,0 26-1 16,0-15-2-16,-1-2 5 0,-1 5-4 0,-2 0-3 16,2-5-2-16,1 6-1 0,-2-6 0 0,2 3-5 15,1-12 1-15,-2 19-5 0,2-8-2 0,0-11 0 0,2 18-3 16,-1-11-1-16,-1-7-5 0,4 15 0 16,-4-15 5-16,2 13-2 0,2-9 0 0,-4-4-3 15,8 10 0-15,-8-10 0 0,12 8 1 0,-5-5 3 0,1 3-1 16,-8-6 6-16,15 3-4 0,-5-2 5 0,1 0-1 15,-11-1-4-15,22 0 2 0,-12 0-3 16,-10 0-1-16,20-1 0 0,-20 1 1 0,18 0-1 0,-18 0-3 16,19 0 0-16,-19 0-2 0,13 0-1 0,-13 0 3 15,12 0-1-15,-12 0-5 0,0 0 0 0,0 0 1 16,14 0-1-16,-14 0 0 0,0 0-3 0,0 0 3 16,9 4 0-16,-9-4 0 0,0 0 7 0,0 0 2 15,-5 17-3-15,5-17 0 0,-7 15 3 0,-1-5-5 16,2-2 2-16,-6 1 3 0,2 5-3 0,-2 1-2 15,3-3-1-15,-4 10 0 0,1-12-4 0,4 5 1 16,-4-1 3-16,2-1-3 0,0 1-1 0,4-7 0 16,-2 7 0-16,1 1-4 0,2-2 3 0,-1-1 1 0,0-3-2 15,5 1 1-15,-1 1-1 0,-1 0-2 0,3-11 0 16,-6 16 1-16,6-5 0 0,0-11 3 16,9 15-4-16,-6-8 1 0,3 3-2 0,2-5 4 0,-1 4-6 15,4-2 8-15,-2 3-3 0,-2-5 0 0,3 4-2 16,-1 0 0-16,0-1 0 0,5 4-4 0,-7-3 2 15,1 4 6-15,-1-4-5 0,1 8 5 0,-4-3-3 16,2 1-1-16,-5 7-3 0,-1 1 3 0,-1 1 1 16,-2 0 0-16,-3 4 3 0,-1-4-2 0,-4 5 0 15,-2-4-11-15,2 1-15 0,-1-2-20 0,3 1-22 16,-1 1-31-16,1-2-21 0,2-3-43 0,1-4-37 16,0-3-270-16,3 0-507 0,0-6 224 0</inkml:trace>
          <inkml:trace contextRef="#ctx0" brushRef="#br0" timeOffset="168433.94">8545 1846 69 0,'0'0'188'0,"-11"-4"-16"0,11 4-19 15,0 0-18-15,0 0-17 0,0 0-8 0,0 0-13 0,-16-3-10 16,16 3-8-16,0 0-12 0,0 0-3 15,0 0-13-15,0 0-3 0,0 0-3 0,0 0-5 16,0 0-6-16,0 0-3 0,0 0 2 0,0 0-6 16,0 0-7-16,0 0 1 0,30-12-10 0,-14 2 6 15,3-4 7-15,13-10-5 0,-3-4 3 0,4-3-4 16,19-20-1-16,5-3 1 0,3-4 2 0,26-30-1 0,-26 21 0 16,34-23-3-16,-33 27-1 0,27-35-2 0,0 5-1 15,-10-3 1-15,2-1 0 0,-25 29-3 0,20-32-2 16,-17 31 0-16,27-29 0 0,-31 34 2 0,-5 2-1 15,5 0 1-15,-11 9-5 0,-10 13 1 0,-3 3 0 16,-5 6-3-16,-7 6 1 0,-3 4 3 0,-3 0 0 16,-3 6 2-16,-5 3 16 0,4 0-1 0,-5 4 0 15,2-2 2-15,-5 10-6 0,6-12-2 0,-6 12-5 16,6-9-3-16,-6 9-1 0,6-5-2 0,-6 5-6 16,0 0-1-16,14-6-7 0,-14 6-7 0,0 0-9 15,19 1-5-15,-19-1-6 0,14 5-7 0,-5-3-20 16,-9-2-11-16,13 8-21 0,-7-4-20 0,-6-4-54 15,7 11-102-15,-7-11-290 0,3 6 129 0</inkml:trace>
          <inkml:trace contextRef="#ctx0" brushRef="#br0" timeOffset="169604.9">14206 498 78 0,'0'0'187'0,"0"0"-10"15,0 0-14-15,0 0-14 0,0 0-11 0,0 0-8 0,0 0-15 16,0 0-7-16,-17-16-10 0,17 16-5 0,0 0-9 16,0 0-9-16,0 0-5 0,0 0-9 0,0 0-7 15,5-18-4-15,-5 18-5 0,0 0-3 0,12-8-8 16,-12 8 0-16,13-10-8 0,1 3 3 0,-1 0-6 15,2 0-3-15,3 0-9 0,4-3 6 0,-4 3-2 16,8 1-2-16,-3 0-1 0,4-4 3 0,0 0-5 16,3 4-1-16,-3-5-1 0,1 4 4 0,2-1-4 15,-6-2-6-15,1 3 6 0,3 0-3 0,-1-3 1 16,2 7 1-16,-5-1-3 0,1-1-3 0,-6 3-1 16,-1 2 2-16,-1-4-1 0,-1 4 2 0,0-3-2 0,-1 3 0 15,2 0 1-15,-2 1 0 0,0-1-3 16,1 2 1-16,-3-2 4 0,2 4-1 0,-1-3-1 15,-2 1-1-15,3-2-3 0,1 4 5 0,-1-4-2 0,0 0-3 16,0 0 4-16,1 0-2 0,-2 0 0 0,2 0 2 16,0 0-1-16,-1-6 3 0,3 5-5 0,-3-5 2 15,-2 1 2-15,1 1-2 0,-2 1-7 0,0-3 7 16,-3 2-2-16,3 3 4 0,-3-5-5 0,-2 1 3 16,-7 5-2-16,16-9 1 0,-8 5-6 0,-1 1 0 15,-7 3 5-15,12-10-4 0,-12 10-6 0,8-6-1 16,-8 6-4-16,9-5-3 0,-9 5 0 0,0 0 0 15,0 0-5-15,10-3-6 0,-10 3-3 0,0 0-6 16,0 0-5-16,0 0-9 0,0 0-5 0,0 0-10 16,0 0-9-16,0 0-8 0,0 0-8 0,0 0-12 15,0 0-137-15,0 0-263 0,0 0 117 0</inkml:trace>
          <inkml:trace contextRef="#ctx0" brushRef="#br0" timeOffset="170157.73">15008 62 105 0,'0'0'170'0,"-12"-5"-9"16,12 5-15-16,0 0-3 0,0 0-6 0,0 0-7 16,0 0-9-16,0 0-8 0,0 0-10 0,0 0-16 15,-12-2-6-15,12 2-7 0,0 0-10 0,0 0-7 16,0 0-16-16,0 0 3 0,0 0-2 0,0 0-9 0,0 0-1 16,0 0-7-16,0 0 4 0,0 0-6 15,0 0-13-15,20 20 10 0,-13-15-1 0,-7-5-5 16,14 11 0-16,-7-9 0 0,4 4 0 0,-3-2-5 15,3 1 5-15,-2-2-3 0,1 0-6 0,-1 1 5 0,6 0-3 16,-4-1 0-16,2 1-2 0,-1-1 3 0,-3 0-4 16,1-1 0-16,1 1-2 0,-1 2 2 0,-1-2 2 15,2 1-3-15,-11-4 2 0,16 4 1 0,-9 0-6 16,-7-4 2-16,14 7 0 0,-5-4-9 0,-9-3 10 16,10 5-3-16,-2 1 2 0,-8-6 2 0,15 7-1 15,-8-3-3-15,-7-4 2 0,11 6-2 0,-5-2 0 16,-6-4 0-16,11 4-6 0,-11-4 8 0,12 10 2 15,-12-10-2-15,9 2-1 0,-3 3-1 0,-6-5-1 16,6 13 10-16,-1-5-1 0,-5-8 0 0,0 17 5 16,0-7-2-16,-3 4 1 0,1-1-1 0,-4 3-3 15,0 1 0-15,-3-1 1 0,-1 5 0 0,-1 0-3 0,-2-1 2 16,1 0-2-16,0 2-10 0,-1-3-12 0,1-1-22 16,1-1-15-16,1-3-21 0,1-1-34 0,0-4-19 15,5 0-48-15,-2-1-112 0,0-1-311 0,6-7 138 16</inkml:trace>
        </inkml:traceGroup>
        <inkml:traceGroup>
          <inkml:annotationXML>
            <emma:emma xmlns:emma="http://www.w3.org/2003/04/emma" version="1.0">
              <emma:interpretation id="{9C3AF155-1046-4D61-9B84-FCFC697C102F}" emma:medium="tactile" emma:mode="ink">
                <msink:context xmlns:msink="http://schemas.microsoft.com/ink/2010/main" type="inkWord" rotatedBoundingBox="17239,13265 21783,13178 21822,15196 17278,15283"/>
              </emma:interpretation>
            </emma:emma>
          </inkml:annotationXML>
          <inkml:trace contextRef="#ctx0" brushRef="#br0" timeOffset="171200.72">16318-325 87 0,'0'0'143'0,"0"0"-6"16,0 0-12-16,0 0-9 0,0 0-5 16,-6-15-8-16,6 15-9 0,0 0-5 0,-15-2-13 0,15 2 0 15,0 0-2-15,-26 9-11 0,12-5-3 0,2 3 3 16,-2-2-6-16,-1 3 0 0,-1-1-4 0,1 1-3 15,3 1 2-15,-1 0-1 0,2-3-10 0,-1 4-3 16,0-2-2-16,5-1-1 0,-1-1-9 0,2 4 2 16,-1-5-10-16,7-5 5 0,-6 15-5 0,1-9 0 15,5-6 0-15,3 14-2 0,-3-14-5 0,8 17 1 16,-5-10 0-16,3 3-3 0,0-2 1 0,4-2-5 16,1 2 2-16,1 1-9 0,1-4 8 0,1 4-1 15,0-4-1-15,3 1 1 0,-4 2-2 0,2-3-2 16,-1 3-2-16,-1-1 9 0,0-4-4 0,-2 2-2 0,-1-2 3 15,1 2-5-15,-2 1-2 0,1-1 5 0,-2 0-2 16,-1-1 0-16,0 2-1 0,1 1 2 16,-8-7-1-16,10 11 0 0,-7-5 2 0,3 2 1 15,-1 0 0-15,-5-8-4 0,1 16 3 0,1-7 1 0,-2-9-2 16,-2 19 6-16,2-19-1 0,-6 18 1 16,0-5 2-16,-1-2 2 0,-1 0-2 0,0 3 1 0,-3-3 1 15,-1 1-9-15,2-2 8 0,-2 2-1 0,0-2-2 16,0-1 3-16,-2-1-2 0,6 3 0 0,-4-4-2 15,3-1 4-15,1-1-1 0,-2 1-3 0,10-6-1 16,-14 7 2-16,14-7 1 0,-12 7 0 0,12-7-1 16,-7 5-4-16,7-5 0 0,0 0-1 0,-7 6 1 15,7-6-4-15,0 0 0 0,0 0-2 0,0 0 4 16,0 0-1-16,0 0-5 0,0 0 3 0,0 0-1 16,0 0 5-16,0 0-5 0,0 0 1 0,0 0-8 15,0 0 12-15,19 10-4 0,-19-10 0 0,9 3 0 0,-9-3 1 16,12 5-1-16,-12-5 2 0,12 6-2 0,-5-2-1 15,-7-4-1-15,12 10 1 0,-6 0-2 0,0-2 1 16,-3 2 5-16,4 1-4 0,-2 3 4 0,1 3 2 16,0-1 2-16,-3 4 8 0,-3 4 6 0,0 0 6 15,0 7 4-15,-2-6 3 0,1 2 3 0,-4 0 1 16,5 0-3-16,-4 0-3 0,2-1-4 0,1 0-3 16,-1-1-1-16,2-3-1 0,0-3-2 0,0-1-7 15,2-4 5-15,1 0-1 0,1 0-3 0,4-3-1 16,-1 2-2-16,2-8 1 0,0 2-11 0,5-3-18 15,1-4-28-15,2 0-32 0,-2-4-38 0,5-3-43 16,-1-1-252-16,-4-4-445 0,1 1 197 0</inkml:trace>
          <inkml:trace contextRef="#ctx0" brushRef="#br0" timeOffset="173539.09">16741-35 129 0,'0'0'128'0,"6"-7"-7"0,-6 7-9 0,0 0-13 16,6-6 0-16,-6 6-9 0,0 0 4 0,0 0-12 15,3-9-3-15,-3 9-3 0,0 0-8 0,0 0-1 0,0 0-2 16,0 0 0-16,0 0-3 0,5-10-3 16,-5 10-1-16,0 0-1 0,0 0-12 0,0 0 11 15,0 0-5-15,0 0-5 0,0 0-6 0,0 0-5 16,0 0-3-16,0 0-4 0,0 0 0 0,0 0-10 15,0 0 3-15,0 0-4 0,-20 31 0 0,16-20-10 16,1 3 8-16,-2 0-3 0,-1 3-1 0,-1 4 3 0,4-3 1 16,-2-1-5-16,1 6-6 0,1 2 4 0,-2-3-2 15,5 0 3-15,-3 2 2 0,3-6-6 16,2 5 3-16,-2 3-3 0,0-2 2 0,1-2-11 16,2-3 10-16,-1-3-3 0,-2-1 2 0,3 1 1 0,1-3-6 15,1-2 6-15,-2-1-8 0,1 3 7 0,-1-5 0 16,2 1-1-16,1-2 1 0,0 1 2 0,-6-8-2 15,15 9-3-15,-6-4 4 0,1-1-1 0,2-1 0 16,1-3-2-16,2 3 4 0,0-6-1 0,3 3 1 16,-1 0-10-16,-1 0 7 0,0-1-5 0,2-1 5 15,-3 0 1-15,3 0-3 0,-3 1-2 0,1-2-7 16,-1 2-3-16,3-1-6 0,-9 1-7 0,-9 1-14 16,21 0-5-16,-21 0-6 0,18-3-13 0,-18 3-11 15,12 0-14-15,-12 0-9 0,13-1-16 0,-13 1-170 0,0 0-305 16,3-6 134-16</inkml:trace>
          <inkml:trace contextRef="#ctx0" brushRef="#br0" timeOffset="173895.91">16691-11 65 0,'0'0'182'16,"0"0"-14"-16,0 0-20 0,0 0-16 0,0 0-6 16,0 0-5-16,0 0-5 0,0 0-6 0,0 0-9 15,31-14-3-15,-22 10-4 0,-9 4-1 0,28-7-8 16,-13 4-5-16,4-2-4 0,-2 1-2 0,1-1-3 0,0 1-8 15,-2 2-7-15,2-1-7 0,-2 1-3 0,2-2-10 16,-4 1 0-16,1 3-6 0,-2 0 0 16,-13 0 0-16,22-3-4 0,-13 3-3 15,-9 0-9-15,15 0 6 0,-15 0-10 0,17 3-12 0,-17-3-15 0,10 3-8 16,-10-3-14-16,10 5-10 0,-10-5-21 0,6 8-24 16,-6-8-23-16,0 0-24 0,0 11-169 0,0-11-334 15,0 0 148-15</inkml:trace>
          <inkml:trace contextRef="#ctx0" brushRef="#br0" timeOffset="174150.22">16781 137 118 0,'0'0'152'16,"0"0"-15"-16,0 0-10 0,0 0-10 0,14 16-9 15,-14-16-14-15,13 4-8 0,-5-1-12 0,-8-3-3 16,19 7-10-16,-7-4-2 0,3 2-8 0,-2 4-25 15,1-5-24-15,2 0-41 0,-1 2-45 0,-6-1-110 16,8 1-209-16,-7-3 92 0</inkml:trace>
          <inkml:trace contextRef="#ctx0" brushRef="#br0" timeOffset="174332.84">17493 313 30 0,'4'4'162'0,"-4"-4"-8"16,8 10-7-16,-2 0-4 0,-2-2-7 15,-1 2-9-15,-1 1-5 0,1 2-5 0,-3 3 3 0,-3 0-7 16,1 1-9-16,-1 1-7 0,-1-1-5 0,-1 3-8 16,-1-4-3-16,-1-1-7 0,-1 3-6 0,2 0-9 15,-1-3-6-15,-2 2-4 0,-1-2-5 0,1 2 1 16,3-3-8-16,-5 2-8 0,4-4-15 0,1 1-21 15,1-6-19-15,-1 4-30 0,2-5-17 0,4-6-29 16,-3 11-29-16,3-11-46 0,0 0-112 0,0 0-311 16,0 0 138-16</inkml:trace>
          <inkml:trace contextRef="#ctx0" brushRef="#br0" timeOffset="174701.95">17948-172 149 0,'0'0'197'15,"0"0"-12"-15,13 0-15 0,-13 0-11 0,15-2-14 16,-4-2-8-16,-11 4-11 0,22-1 0 0,-7-2-2 16,1 0-9-16,1-1-5 0,1 0-5 0,1 0-10 15,3-2-3-15,4 0-7 0,0 1-5 0,-2-2-10 16,0 0-4-16,-4 1-8 0,6-1-6 0,-8 1-2 16,2-1-5-16,-4 1-7 0,2 1-6 0,0 0-3 15,-5 4-1-15,4-4-5 0,-7 5-7 0,-10 0-18 0,17-2-16 16,-17 2-13-16,17 2-18 0,-17-2-5 15,9 6-11-15,-4 1-27 0,-5-7-22 0,0 0-31 0,-12 22-50 16,3-12-129-16,-1-3-351 0,-4 3 155 0</inkml:trace>
          <inkml:trace contextRef="#ctx0" brushRef="#br0" timeOffset="174990.93">18097-79 162 0,'0'0'203'15,"0"0"-22"-15,0 0-21 0,0 0-14 0,-8 8-19 16,8-8-11-16,0 0-9 0,-3 12-9 0,0-2-1 16,3 2-5-16,0 0-2 0,-1 2-1 0,1 3-3 15,0 1-1-15,-2-4-3 0,-2 10-4 0,3-3-2 16,-1-3-7-16,-2 6-1 0,2-1-5 0,-1-7-8 16,2 7-4-16,1-7 0 0,-3 4-6 0,3-3-4 15,0-3 1-15,0 4-5 0,0-5-4 0,0 0-5 16,0 2 0-16,0-4-3 0,1-1-5 0,-1-10 2 15,0 18-3-15,0-8 2 0,2-1-7 0,-2-9 2 0,4 16-5 16,-2-8-20-16,-2-8-13 0,6 14-16 0,-2-5-17 16,-4-9-14-16,3 14-19 0,-2-7-19 15,-1-7-33-15,6 7-13 0,-6-7-50 0,0 0-122 0,0 0-353 16,8 5 156-16</inkml:trace>
          <inkml:trace contextRef="#ctx0" brushRef="#br0" timeOffset="175231.92">18060 268 126 0,'0'0'195'0,"0"0"-13"0,0 0-10 15,0 0-16-15,23-9-7 0,-23 9-10 0,23-5-9 16,-13 3-9-16,7-2-2 0,-2 0-12 0,-1 1-14 15,3 2-6-15,-1-3-13 0,1 4-6 0,-2-2-4 0,0 1-12 16,-1 2-4-16,3-1-20 0,-4 2-21 0,2-2-25 16,-15 0-18-16,26 0-34 0,-15 1-31 15,4-2-43-15,-15 1-148 0,18 0-315 0,-4 0 139 0</inkml:trace>
          <inkml:trace contextRef="#ctx0" brushRef="#br0" timeOffset="175397.49">18684 192 101 0,'14'6'202'0,"-11"-1"-7"16,3 2-12-16,-2 1-12 0,1 4-13 0,-4 5-9 15,1 7-11-15,-4 1-15 0,-5 1-12 0,-5 11-8 16,-3 2-12-16,-7 3-20 0,1-5-29 0,-5 5-37 16,0-3-38-16,5-5-39 0,-5-1-57 0,2 2-140 15,1-5-290-15,8-5 129 0</inkml:trace>
          <inkml:trace contextRef="#ctx0" brushRef="#br0" timeOffset="188721.95">19482-172 172 0,'0'0'191'0,"0"0"-11"0,0 0-14 0,0 0-11 0,-3-14-9 16,3 14-9-16,0 0-7 0,0 0-14 0,-4-11-7 16,4 11-8-16,0 0-15 0,0 0-7 0,0 0-6 15,0 0-11-15,0 0-3 0,0 0-11 0,0 0-10 16,0 0 2-16,0 0-2 0,0 0 1 0,-12 25 5 15,9-12-7-15,-3 2 3 0,-1 1-1 0,-5 3-1 16,3-1-2-16,-2 5-4 0,-2-2-5 0,-1 2-2 16,2 1-1-16,4 0-1 0,-6 0-2 0,1 1 0 0,2-1-8 15,-2-3 5-15,2 1-3 0,1 2 3 0,1-2-3 16,0 1 3-16,2-9-4 0,-2 0-3 16,1 8 2-16,1-7 1 0,1 0-3 0,0-4 3 0,1-2-3 15,-1 2 0-15,3-6 2 0,3-5 4 0,-6 15 5 16,6-15 4-16,-6 7 5 0,6-7 3 0,0 0-2 15,-6 6 0-15,6-6-4 0,0 0-5 0,0 0 0 16,0 0-5-16,0 0-6 0,0 0 0 0,5-36-6 16,-4 24-6-16,5-2-12 0,0-2-5 0,0 0-5 15,3-7 0-15,3-1-6 0,0 0 2 0,2 0-3 16,-4 0 3-16,3 2-2 0,-2 1-2 0,1-1 0 16,-2-2-3-16,2 4 4 0,0-1 2 0,0-2 5 15,-4 5 2-15,0 1 3 0,-2 2 2 0,2-1 0 16,-4 1 5-16,2 0-1 0,0 1-2 0,-3 2 5 15,3 0 0-15,-1 4 5 0,-2-2-3 0,-3 10 4 16,4-13 2-16,-4 13 2 0,3-8 3 0,-3 8-2 0,6-7 0 16,-6 7 3-16,0 0-6 0,0 0-3 0,0 0 2 15,5-10-1-15,-5 10-3 0,0 0 2 0,0 0 1 16,0 0 2-16,0 0 0 0,13 18 1 0,-10-7 4 16,3-3-1-16,0 8 4 0,1-2-4 0,-1-1 3 15,6 8 3-15,-6-5-5 0,2 2 11 0,1 2 5 16,-2-4-2-16,-1 3 0 0,3-3-4 0,0 1 5 15,-2 5 0-15,1-7 2 0,-1 1-2 0,-1 2 0 16,2-1 2-16,1-1 0 0,1 5-5 0,-4-6 0 16,5-1-3-16,-5-2 1 0,1 0 2 0,0 2 5 15,5-3-5-15,-7 0 0 0,1-4-4 0,3 6 6 16,-2-7-3-16,1 6-2 0,-2-5-1 0,0-3 2 16,1 4-2-16,2-3-3 0,-3 2-2 0,4 0 0 0,-2-1 2 15,-2 0-2-15,-6-6 2 0,13 11-1 16,-8-4-1-16,4-3 1 0,-9-4-4 0,13 4-2 15,-13-4-11-15,9 5-8 0,-3-2-17 0,-6-3-18 0,12 6-15 16,-12-6-22-16,0 0-16 0,9 2-22 16,-9-2-38-16,0 0-79 0,0 0-141 0,0 0-415 0,0 0 185 15</inkml:trace>
          <inkml:trace contextRef="#ctx0" brushRef="#br0" timeOffset="188986.04">19396 135 39 0,'0'0'155'0,"-14"4"-11"16,14-4-15-16,-11 1-19 0,11-1-4 0,0 0-4 0,-11 6-12 15,11-6-7-15,0 0-2 0,-4 9-8 16,4-9-5-16,0 0-7 0,0 0-4 0,15 13-4 15,-15-13-8-15,10 7 0 0,-1-5-6 0,1 2-4 0,-10-4-6 16,20 3-1-16,-5-1 1 0,3-2-3 0,-2 2-12 16,2-2 0-16,1 0-17 0,5 0-28 15,-6-1-39-15,9 0-46 0,-9-4-124 0,4-1-259 0,-3 3 116 16</inkml:trace>
          <inkml:trace contextRef="#ctx0" brushRef="#br0" timeOffset="190034.9">20312-409 148 0,'0'0'169'0,"0"0"-16"0,0 0-20 0,3-12-8 16,-3 12-17-16,0 0-8 0,0 0-10 0,20-10-10 15,-12 9-14-15,-8 1 5 0,19-1-12 0,-7-3-9 16,-1 4-10-16,-11 0 0 0,21-2 3 0,-10 2-4 16,-11 0 1-16,24 2-9 0,-13-2-6 0,1 4 2 15,-12-4-2-15,21 3 3 0,-12 1-4 0,-1 1-1 0,0 0-7 16,-8-5 9-16,13 11-2 0,-8-1 8 0,-2-3 1 15,1 4 1-15,-4-11-3 0,3 18 2 0,-4-8 0 16,2 0 3-16,-1-10 1 0,-1 24 2 0,-1-13-1 16,4-1 0-16,-5 4 1 0,0-4-1 0,3-10 3 15,-3 21-7-15,0-11-2 0,0 5 3 0,-2-4 3 16,4-1-7-16,1-10-3 0,-2 20 1 0,-2-11-3 16,4-9-3-16,-3 15 0 0,0-6-7 0,3-9 2 15,0 15 0-15,0-15-3 0,3 16-1 0,-3-16 2 16,1 13-4-16,-1-13 0 0,6 12-4 0,-3-6-2 15,-3-6 6-15,12 9-4 0,-6-7 1 0,-6-2-1 16,14 9 2-16,-7-5-1 0,-7-4-2 0,12 4 6 16,-4-1-5-16,-8-3 2 0,13 4-1 0,-13-4 4 15,13 4-4-15,-13-4 2 0,9 2-6 0,-9-2 5 16,9 5-2-16,-9-5 2 0,0 0-5 0,8 5 0 16,-8-5 2-16,0 0-5 0,7 6 1 0,-7-6 4 0,0 0 4 15,0 0 1-15,0 0 1 0,-6 16-2 0,6-16 3 16,-9 15 1-16,0-9-3 0,0 2 1 15,-3 3-4-15,2 0 2 0,0-2-3 0,-4 2 2 0,2 1-5 16,-3-1 3-16,2 1-1 0,1 0-3 0,2 2 1 16,-5-3-1-16,6 0-2 0,0 3 0 0,-2-3-2 15,4 2 3-15,1-2-1 0,0-1 1 0,3-2-4 16,3-8 2-16,-5 17 1 0,4-10-3 0,1-7 1 16,0 17 1-16,0-17 2 0,3 12 0 0,1-6-2 15,2 1 1-15,-6-7 1 0,12 13-2 0,-7-6 3 0,7 1-3 16,-6-1 0-16,1 0 0 0,4 0-3 15,-4-1 4-15,2 1-3 0,-2 1 2 0,-1-1 0 16,0 6 0-16,-1-6-1 0,2 8 0 0,-4-4 0 0,2-1 0 16,-4 0 1-16,-1 7 3 0,-1-3 0 0,-1 0-1 15,-2 3 0-15,-2 1 0 0,-2 6-2 0,-1-3 1 16,-1 0 2-16,1 4 0 0,-1-4-16 0,1 3-13 16,1 0-23-16,1-3-20 0,-2 1-30 0,4-4-37 15,1-3-40-15,-2 1-239 0,3-6-449 0,-2 1 199 16</inkml:trace>
          <inkml:trace contextRef="#ctx0" brushRef="#br0" timeOffset="206565.9">16374 1217 87 0,'0'0'99'0,"0"0"-16"0,0 0-15 16,0 0 9-16,0 0-14 0,0 0-6 0,0 0-3 15,-4 10-3-15,4-10-1 0,0 0-9 0,0 0 0 16,0 0-5-16,0 0 5 0,-5 9-5 0,5-9-5 15,0 0-2-15,0 0-9 0,0 0 5 0,0 0-12 16,-3 10 2-16,3-10 10 0,0 0-6 0,0 0-9 16,-6 8 10-16,6-8-14 0,0 0 1 0,0 0 0 15,0 0 5-15,-4 11-6 0,4-11 3 0,0 0 3 16,0 0 1-16,0 0-4 0,0 0 7 0,0 0 1 0,0 0 3 16,0 0-6-16,0 0-1 0,-8 8 6 15,8-8-6-15,0 0 3 0,0 0 4 0,0 0-6 16,0 0 6-16,0 0-6 0,0 0 8 0,0 0-10 0,0 0-1 15,0 0 3-15,0 0-4 0,0 0 5 0,0 0-4 16,0 0-1-16,0 0 2 0,0 0-6 0,0 0 7 16,0 0 0-16,0 0-2 0,0 0 3 0,0 0-2 15,0 0 2-15,0 0 1 0,0 0 1 0,0 0 2 16,0 0 2-16,0 0-5 0,0 0-2 0,0 0 0 16,0 0-5-16,0 0 5 0,0 0-1 0,0 0-1 15,12-38-9-15,-6 28 11 0,-3-5-3 0,3 1-3 16,2-1 3-16,-2 0-7 0,1-1-2 0,2-2 4 15,-1-2 1-15,1 0 0 0,1-3-3 0,0 0 3 16,1-1-8-16,-2-1 8 0,3-1 0 0,0 4-1 16,0-7-2-16,1-6 1 0,0-2-1 0,1 4 11 15,-1-5-4-15,1 0 8 0,2-1 0 0,1 1 4 0,-3 0 0 16,1-4 0-16,5 4-5 0,-5-5 6 0,3 1 2 16,-1-2-3-16,-2 0 3 0,3 0-4 15,-1 2 1-15,-4 0-2 0,4 1-5 0,-3-1 1 0,-5 0-4 16,8-1 1-16,-8 1-2 0,1 2 2 0,-1-5-2 15,-1 3-4-15,2-5 0 0,-3 6-1 0,-1 2 3 16,0-3-2-16,-1 4-5 0,1 0 0 0,1 3 3 16,-1 0 1-16,-1 7 1 0,-2 2 6 0,1 1 5 15,1 4 1-15,-2-1-3 0,1 7-1 0,-2-1-5 16,2 4 3-16,-4 3-2 0,3-1-7 0,-3 10 2 16,3-14 0-16,-3 14 1 0,8-11-4 0,-8 11 0 15,3-7-1-15,-3 7 1 0,0 0-9 0,11-4-11 16,-11 4-7-16,0 0-16 0,0 0-20 0,15 18-30 0,-10-8-39 15,-2 4-46-15,-5-3-139 0,1 7-338 0,-1-1 150 16</inkml:trace>
          <inkml:trace contextRef="#ctx0" brushRef="#br0" timeOffset="-201321.26">17451 1228 29 0,'0'0'118'0,"0"0"-5"0,0 0-1 0,0 0-14 16,0 0-6-16,5-35-10 0,-5 35-8 0,0 0 2 16,0 0-3-16,0 0-9 0,3-14-6 0,-3 14-3 0,4-7-10 15,-4 7-5-15,10-11 0 0,-1 1-7 16,2 0-1-16,7-8-5 0,1-3-1 0,11-10-1 16,3 0-6-16,17-18-2 0,4-3 0 0,0-5-3 0,4-1-1 15,3-6-6-15,3 1 1 0,18-34-3 0,-23 33-1 16,26-32 2-16,-29 29-6 0,26-31-10 15,-1 4-12-15,-25 31-20 0,1-6-2 0,19-29 0 16,-25 27 4-16,0-1 5 0,-5-5 10 0,-1 11-8 0,-2 2 5 16,-3 6-2-16,-12 12 14 0,2 4 2 0,-7 5 5 15,-3-3 12-15,0 8 0 0,-8 6 8 0,-3 4 4 16,1-2-4-16,-4 8 14 0,0 4-1 0,-4 4-1 16,1-2-8-16,1 3 0 0,-4 7-4 0,6-11-4 15,-6 11-1-15,6-7 3 0,-6 7-23 0,0 0-7 16,0 0-21-16,0 0-30 0,0 0-105 0,16 13-191 15,-16-13 84-15</inkml:trace>
          <inkml:trace contextRef="#ctx0" brushRef="#br0" timeOffset="-187357.02">18750 834 25 0,'0'0'112'16,"0"0"-11"-16,0 0-2 0,0 0-12 0,0 0-9 15,0 0-5-15,0 0-2 0,0 0-8 0,0 0 1 0,0 0-3 16,0 0-3-16,0 0-2 0,0 0-13 16,0 0 4-16,0 0-3 0,0 0-9 0,0 0-1 0,0 0-6 15,0 0-3-15,0 0-1 0,0 0-2 0,15-21 1 16,-5 10-4-16,8-5-8 0,2-2 6 0,10-8-4 15,5-5 3-15,3-6-1 0,11-10-8 16,-6 12-2-16,14-17 5 0,-4 0-5 0,4-3 2 0,-3 0-5 16,1 2 11-16,-3-1-12 0,5 0 5 0,-6-2-2 15,-1 3-2-15,-2-4-1 0,6 6 4 0,-4-2-3 16,-15 13 0-16,-2-2-5 0,-2 2 5 0,-1-2 1 16,0 4-5-16,-4-3-11 0,0 5 19 0,-4 4-2 15,-1 1 4-15,-6 5 1 0,0 1-3 0,0 3 4 16,0-2-3-16,-5 12-5 0,0-4-2 0,1 0 6 15,1 1-1-15,-2 0-2 0,2 4 0 0,0 1-6 0,0 0 6 16,-3 3-6-16,3-1 3 0,-3 2 0 16,1 1 2-16,-1 3-1 0,-9 2-4 0,15-10 1 15,-6 9-6-15,-9 1-6 0,14-2-13 0,-14 2-3 0,10-1-10 16,-10 1-12-16,0 0 0 0,0 0-14 16,0 0-45-16,0 0-71 0,0 0-196 0,0 0 87 0</inkml:trace>
        </inkml:traceGroup>
        <inkml:traceGroup>
          <inkml:annotationXML>
            <emma:emma xmlns:emma="http://www.w3.org/2003/04/emma" version="1.0">
              <emma:interpretation id="{514EFB83-BF12-47E8-B5B2-9018EA1EB8D8}" emma:medium="tactile" emma:mode="ink">
                <msink:context xmlns:msink="http://schemas.microsoft.com/ink/2010/main" type="inkWord" rotatedBoundingBox="22540,13674 24560,13635 24577,14510 22557,14549"/>
              </emma:interpretation>
            </emma:emma>
          </inkml:annotationXML>
          <inkml:trace contextRef="#ctx0" brushRef="#br0" timeOffset="-185461.19">21387 205 105 0,'0'0'127'0,"0"0"-15"0,0 0-7 0,0 0-9 15,0 0-11-15,0 0-2 0,0 0-9 0,0 0-11 0,0 0-2 16,0 0-9-16,0 0-3 0,0 0-10 0,0 0-1 16,0 0-1-16,0 0-5 0,0 0 0 15,0 0-7-15,0 0 0 0,0 0-1 0,0 0-4 0,33 4 3 16,-21-4-1-16,3 0-8 0,1 0 0 0,0-3 3 16,4 2-7-16,1-1 8 0,-2 1-7 0,6 1 3 15,2-4-4-15,0 1 0 0,0 0-5 0,0-2 0 16,0 4 3-16,-2-4 1 0,0 5-2 0,1-4-5 15,-7 2 4-15,8 1 0 0,0-5 0 0,0 2-1 0,-2 3-3 16,-1-1-3-16,0 1 8 0,2-2-2 16,0 2-1-16,-5 1 0 0,4-3-2 0,2 2 6 15,-3-1-6-15,1 2-1 0,-5 0 2 0,6-2 2 0,-5 4-5 16,-1-2 0-16,5 0 6 0,0 0-3 0,1 0 2 16,-8 0 0-16,7 0-15 0,-6-2 15 15,2 2-3-15,6-2 5 0,-8 1-16 0,7-1 9 0,-8 2 6 16,3 0-9-16,-2 0-1 0,0-3 8 0,1 2-4 15,-4 1 3-15,2 0 3 0,-2 0-4 0,1-2 2 16,-7 2 1-16,-10 0 9 0,23-2-18 0,-14 2 19 16,-9 0-3-16,17-2-1 0,-8 4 6 0,-9-2-4 15,15-2 0-15,-15 2-1 0,17-1 3 0,-17 1-6 16,12-2 2-16,-12 2 1 0,10-5-3 0,-10 5-3 16,11-3-5-16,-11 3-3 0,9-5-22 0,-9 5-22 15,7-6-23-15,-7 6-31 0,4-10-152 0,-4 10-273 16,0 0 121-16</inkml:trace>
          <inkml:trace contextRef="#ctx0" brushRef="#br0" timeOffset="-185062.79">22441-18 132 0,'0'0'132'0,"0"0"-12"0,0 0-8 0,0 0-12 15,0 0-9-15,0 0-15 0,0 0-7 0,0 0-5 16,-10-4-9-16,10 4-3 0,0 0-7 0,0 0-3 16,0 0-1-16,0 0 0 0,0 0 0 0,0 0 2 15,0 0-9-15,0 0 5 0,16 22 0 0,-16-22 0 16,11 10 3-16,-4-6 0 0,2 2-3 0,3 0-5 0,1 1 1 15,1 1-4-15,-1-1 0 0,5 0 5 0,-3 0 2 16,0 0-1-16,3 3-1 0,-3-3-3 0,1 4-5 16,-2-5 0-16,-1 4 1 0,-4 1 0 0,3-3 2 15,-3 3-4-15,-2 1 3 0,-1-4-1 0,-1 1 5 16,-2 5 1-16,0-6-6 0,-3 8-3 0,-5-3-5 16,-1 0 0-16,0-1 0 0,-3 1 0 0,0 4-1 15,-2-4-12-15,-1 3-16 0,0-3-23 0,-3 4-25 16,-3-2-18-16,3-3-20 0,0-3-16 0,2 2-33 15,-4-1-156-15,2 0-324 0,3-5 144 0</inkml:trace>
          <inkml:trace contextRef="#ctx0" brushRef="#br0" timeOffset="-184125.01">23397-366 123 0,'-15'-4'131'0,"15"4"-17"0,0 0 2 15,-19 4-3-15,19-4-7 0,-21 6-5 0,9-3-2 16,-3 5-3-16,0-3-13 0,2 3 6 0,-5-4-8 16,6 3 0-16,-1 0-8 0,-2 0-6 0,1 0-4 15,4 0-9-15,-1 3-1 0,1-3-7 0,3 2-9 16,-2-3-3-16,3 0 1 0,-2 1-9 15,8-7 2-15,-12 13 0 0,8-5-5 0,4-8 0 0,-3 14-4 16,3-14 0-16,0 14-5 0,0-14 1 0,3 14-1 16,-3-14-3-16,6 14-3 0,0-7 1 0,0 0-4 15,-6-7 2-15,12 10 1 0,-5-6-3 0,0 2 2 0,1 0 0 16,2 1-4-16,-5-2 1 0,-5-5-2 16,13 13 1-16,-7-8 0 0,0 1-1 0,-6-6-1 15,12 10-1-15,-6-5 4 0,-6-5-5 0,6 13 4 0,-3-6-2 16,-3-7 0-16,0 15-1 0,0-15 1 0,-1 14 3 15,1-14 0-15,-2 18-1 0,-2-7 2 0,2-3-9 16,-4 3 8-16,0 1 2 0,0-4-4 0,-1 3 4 16,1 0-4-16,3-4 3 0,-6 4-1 0,4-2-2 15,-1 0 4-15,2-2-2 0,4-7 2 0,-9 13-3 16,3-6 4-16,6-7-6 0,-10 10-1 0,7-6 0 16,3-4 1-16,-6 7-2 0,6-7 2 0,0 0-1 15,-5 11-4-15,5-11 1 0,0 0-3 0,0 0 4 16,0 0-1-16,0 0 0 0,0 0-3 0,0 0-2 15,0 0 1-15,9 13 3 0,-9-13-6 0,0 0 0 16,0 0-5-16,9 4 7 0,-9-4 1 0,0 0-3 0,9 7 5 16,-9-7-3-16,6 7-1 0,-6-7 5 0,6 6-3 15,-6-6 1-15,4 11-1 0,-1-4 0 16,-3-7 4-16,5 14 0 0,-2-4 3 0,0 4-3 0,3-3 6 16,-5 6 1-16,1-3-2 0,2 3 6 0,-1 1 3 15,2-4 2-15,-4 4 1 0,2-2-2 0,0-4 3 16,5 5 4-16,-4-5-4 0,-1 1 2 0,2 0 3 15,2-2-4-15,-2-1-2 0,0-2 1 0,-5-8-1 16,9 13 0-16,-1-8-3 0,-1 1 0 0,5-2 0 16,-4-1-4-16,-8-3-8 0,16 6-11 0,-16-6-16 15,14 4-18-15,-14-4-31 0,8 1-22 0,-8-1-38 16,0 0-175-16,15-11-337 0,-15 11 150 0</inkml:trace>
        </inkml:traceGroup>
        <inkml:traceGroup>
          <inkml:annotationXML>
            <emma:emma xmlns:emma="http://www.w3.org/2003/04/emma" version="1.0">
              <emma:interpretation id="{E661BD42-BC21-470E-B157-49EDEC1C87AD}" emma:medium="tactile" emma:mode="ink">
                <msink:context xmlns:msink="http://schemas.microsoft.com/ink/2010/main" type="inkWord" rotatedBoundingBox="25261,13595 25738,13586 25756,14539 25279,14548"/>
              </emma:interpretation>
            </emma:emma>
          </inkml:annotationXML>
          <inkml:trace contextRef="#ctx0" brushRef="#br0" timeOffset="-183076.39">24098-390 9 0,'0'0'126'16,"0"0"-9"-16,0 0-15 0,0 0-7 0,0 0-7 16,0 0-12-16,37-11 0 0,-37 11-4 0,17-4-17 15,-7 4 4-15,-10 0-1 0,20-3-3 0,-10 2-6 16,2-2 5-16,-12 3-5 0,19-1-1 0,-19 1-6 16,14 0 3-16,-14 0 1 0,15 0-3 0,-15 0-2 15,13 4-2-15,-13-4 0 0,14 3-3 0,-14-3 2 16,6 6 4-16,-6-6-4 0,6 10 2 0,-6-10-6 15,7 9-1-15,-7-9-4 0,0 15 1 0,0-7 0 16,0-8 0-16,2 16-4 0,-2-16-8 0,3 13 7 16,-3-13-5-16,0 14-1 0,1-6 0 0,-1-8 1 15,-1 13 2-15,1-13 1 0,-5 16-3 0,5-16-1 0,0 13 1 16,-3-4 0-16,3-9-2 0,-3 12 1 0,3-12 1 16,-1 16-3-16,-4-9-1 0,5-7 5 0,-3 18-8 15,2-11-2-15,1-7 6 0,-6 17-1 0,3-10-5 16,3-7 1-16,-3 17-4 0,1-9 2 0,2-8-4 15,-3 17 2-15,3-17 3 0,0 13-6 0,0-13-2 16,0 13 3-16,0-13-1 0,5 11-2 0,-5-11 2 16,6 12 4-16,0-8-6 0,-6-4 3 0,10 10-1 15,-2-6 1-15,-8-4-4 0,17 4 1 0,-11-2-2 16,2 2 4-16,-8-4-4 0,19 1 4 0,-19-1-2 16,20 3 0-16,-13-3-1 0,-7 0-1 0,18 1-5 15,-18-1 10-15,16 0-1 0,-16 0-3 0,17 0-2 16,-17 0 0-16,9 1 4 0,-9-1 0 0,0 0-4 0,13 5 0 15,-13-5 2-15,0 0 1 0,8 6 0 0,-8-6-3 16,0 0 2-16,0 11 6 0,0-11-2 0,0 0-1 16,0 0 2-16,-11 20 0 0,8-13 2 0,3-7 1 15,-9 15-5-15,5-8-4 0,-2 0 8 0,0 0-2 16,6-7 0-16,-8 18-1 0,2-12-3 0,6 4 0 16,0-10 0-16,-4 16 0 0,1-6-1 0,3-10 2 15,0 15-4-15,0-15 2 0,4 17-1 0,-1-7-1 16,3-2 2-16,-1 1 1 0,4-2-3 0,-3 3 3 15,1-3-1-15,5 4-6 0,2-4 5 0,-4 0 2 16,2 3-2-16,-6-3-1 0,7 0 3 0,-4 4-1 16,5-3 0-16,-7 1-4 0,-4-2 4 0,3 2-2 15,0-1-1-15,2 1 4 0,-5 0-2 0,4 5 2 0,-1-6-1 16,-3 7-6-16,1-4 8 0,-2 4 1 0,2 0-3 16,-4 1 4-16,3-1-1 0,-6 2-21 0,-1-1-15 15,2-1-31-15,-2 2-26 0,4-3-44 0,-3-1-68 16,-3-1-150-16,4-1-380 0,-2-1 169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03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74A106F-6D0A-4B9C-990B-C98087653EA5}" emma:medium="tactile" emma:mode="ink">
          <msink:context xmlns:msink="http://schemas.microsoft.com/ink/2010/main" type="inkDrawing" rotatedBoundingBox="13939,2665 14282,7830 13714,7867 13370,2703" semanticType="callout" shapeName="Other">
            <msink:sourceLink direction="with" ref="{8891F0F5-B89D-44AE-A5BA-4243CF08C313}"/>
            <msink:sourceLink direction="with" ref="{A384FA4B-3A4B-45B1-B94D-CED6B440F9B2}"/>
          </msink:context>
        </emma:interpretation>
      </emma:emma>
    </inkml:annotationXML>
    <inkml:trace contextRef="#ctx0" brushRef="#br0">6909-5368 7 0,'0'0'185'15,"3"-31"-17"-15,-3 31-9 0,0 0-8 0,0 0-9 16,-2-11-11-16,2 11-7 0,0 0-12 0,0 0-5 0,0 0-4 15,-1-14-5-15,1 14-6 0,0 0-5 0,0 0-6 16,0 0-5-16,0 0-12 0,0 0 0 16,0 0-2-16,0 0-12 0,-5-7-6 0,5 7-4 0,0 0-1 15,0 0-8-15,0 0-4 0,0 0-1 0,0 0-3 16,0 0-2-16,0 0-1 0,0 0-3 0,0 0 2 16,-1 37-7-16,1-37 4 0,3 19-1 0,0-6-1 15,0 4-1-15,0-2 5 0,0-1-1 0,-2 3 1 16,4 1 3-16,-1-1-1 0,-3-1 4 0,5 7 0 15,-3-5 2-15,2-1-2 0,-2 5 4 0,1-4-1 16,1 1-3-16,-4-1 1 0,4 3-2 0,-1-1 0 16,-1 1 0-16,0-3-1 0,2-1-2 0,-2 0 1 15,3 8-1-15,-2-9-1 0,-1 6-4 0,2-4 2 16,-1 6-3-16,1 0 0 0,-1 0-1 0,0-6 2 16,-2 4-3-16,-1 2 2 0,5-3-3 0,-4 1 0 15,1-2-2-15,-2 3 3 0,1 2-2 0,-2 1 0 16,0 0 3-16,3-1-5 0,-2-1 1 0,1 0-1 0,-2-1 1 15,1 4-1-15,2-3 0 0,-1 1 1 0,-2-1-5 16,0-1 4-16,1 4 0 0,4-4-3 16,-5 3 3-16,3-5-3 0,0 5 2 0,3-1-2 0,-5 0 1 15,1 1-3-15,-1-4 2 0,-1 0-1 0,5 3 1 16,-4-1 2-16,4 0-1 0,-4 0-2 16,-1-2-1-16,3 3 6 0,0-2-6 0,-1-4 5 0,2 7 0 15,-4-5 2-15,2 4-1 0,1 0-4 0,-2 2 3 16,-2 1 2-16,2-4-1 0,-2 4-3 0,2-1 4 15,1 2-1-15,-2-1 2 0,0-4 1 0,-2 6 1 16,2-3 0-16,0 0-1 0,2 1-4 0,-2-4 1 16,0 5-1-16,1-3 1 0,2 0 0 0,-2-2-2 15,-1 1-2-15,2 4 6 0,1-3-3 0,-2-1-2 16,-1-1-1-16,2-6 3 0,-1 6-4 0,2 0 3 16,-1 1-1-16,-1 0-2 0,2-4 1 0,-1 3-3 15,-2-2 5-15,1-3-6 0,-1-1 2 0,2-1 2 16,-2 4 3-16,0-1-4 0,4 2-5 0,-4 3 5 15,-1-4-1-15,2-6 0 0,-1 5 3 0,0 1-3 16,-1-4 0-16,1 0 0 0,1 2 2 0,-1-2 0 16,0 7-2-16,0-7 3 0,-1 8-5 0,1-12 1 0,-3 5-3 15,3-1 3-15,0-1-3 0,0 0 9 0,-2 1-4 16,2 1 2-16,0-1-6 0,-1 6 2 0,1-8-5 16,-2 1 4-16,-1 0-1 0,3 0 2 0,-1 0-1 15,-1 1 2-15,2-3-1 0,-3 4-3 0,2-1 4 16,-1-3-3-16,1 4 1 0,1-1 10 15,0-2-9-15,-3 5-2 0,3-3 6 0,-2-1-4 0,-2 0 1 16,4 1-2-16,0 1 2 0,-3-1-2 0,2 1 3 16,-2-4-4-16,3 4 1 0,-2-2 0 0,1-1 2 15,-2 1-5-15,1-1 2 0,1-1 1 0,1 3 2 0,0-2 0 16,0 0 0-16,0 0-1 0,0-1-3 16,0 0 2-16,0 0 1 0,0 0 1 0,0-1 0 15,-2 3-1-15,2-4 1 0,0 4 0 0,0 1 3 0,-4-7 0 16,4 4 2-16,0 0-2 0,0-1-1 0,-2 0 1 15,2 1-5-15,0 1 7 0,-3-4 3 16,2 5-1-16,1-3 0 0,0 1 0 0,0 1-4 16,-2-3 0-16,2-12 2 0,-3 25-8 0,2-12 9 0,1 0 1 15,-2 3-1-15,4-3-4 0,-4 1 2 0,1 0 2 16,1 2 1-16,-3-2-5 0,3-1 1 16,-2 0-3-16,1 3-3 0,1-3 4 0,-3 3 1 0,3-2 0 15,-2 0-5-15,2 0 6 0,-1 3-3 0,1-2-4 16,0-1 2-16,-5 0 5 0,5-2-4 0,-1 4-2 15,1-3 2-15,0 2 2 0,0-2-4 0,-2 3 5 16,2-3-6-16,-3-4 1 0,3-9 4 0,0 22-7 16,-1-9 4-16,1-2 0 0,-2 2 1 0,4-2-5 15,-2-11 1-15,-2 20 10 0,1-9-8 0,1 3 2 16,0-14-1-16,0 22 6 0,-3-8-9 0,3 0 16 16,-2-4-11-16,1 8-3 0,-2-7-3 0,1 2 0 15,1 2 2-15,1-15 1 0,-5 24-2 0,4-15 4 16,-1 6-1-16,0-5-2 0,2 7-4 0,-2-6 5 15,2 3 3-15,-1 1-6 0,1-2 4 0,-3-3-1 16,3-10 3-16,-3 19-1 0,3-8 0 0,0-11 4 16,-2 20-10-16,-1-5 1 0,3-15 2 0,-1 22 1 0,1-13 0 15,0 4 1-15,0-13-6 0,-2 18 8 0,4-8-4 16,-2 0 3-16,0-10-1 0,0 19-1 16,0-7 2-16,0-1-1 0,0-11 3 0,0 19-2 0,0-9-8 15,0 3 7-15,-2-2 2 0,2 2 0 0,0-2-10 16,0 2 7-16,0-13 2 0,0 22-5 0,0-15 5 15,0-7-7-15,0 24 5 0,0-13 3 0,0-11-1 16,0 18-4-16,-3-9 7 0,3-9-5 0,3 21 0 16,-3-13 0-16,2 0 0 0,-2-8 4 0,1 18-4 15,-1-10 1-15,0-8-3 0,0 16 2 0,0-3 0 16,3-4 3-16,-3-9-4 0,2 15 8 0,-1-8-4 16,-1-7-1-16,2 18 1 0,1-10-2 0,-3-8-2 15,1 16-2-15,-1-6-1 0,0-10 3 0,4 16 0 0,-4-16 3 16,2 16 1-16,-1-9-7 0,-1-7 3 15,3 13 2-15,-3-13-1 0,2 11-5 0,-2-11 7 16,1 7 1-16,-1-7 0 0,0 0 2 0,5 10-5 0,-5-10-1 16,0 0 2-16,0 0-1 0,3 11-3 0,-3-11 1 15,0 0-1-15,0 0 5 0,0 0 0 0,0 0-1 16,0 0-1-16,-2 14-1 0,2-14 2 16,0 0 2-16,2 10-2 0,-2-10 1 0,0 0 1 0,0 0-1 15,0 0-4-15,0 12 0 0,0-12 2 0,0 0 4 16,0 0-1-16,0 0-4 0,0 0 3 0,0 13 0 15,0-13 4-15,0 0-6 0,0 0-1 0,0 0-1 16,3 10 4-16,-3-10 1 0,0 0-2 0,0 0 5 16,0 0 2-16,0 0-3 0,3 10 2 0,-3-10-1 15,0 0 4-15,0 0-1 0,4 9-5 0,-4-9 5 0,0 0-3 16,0 0-2-16,3 9-1 0,-3-9 4 16,0 0-4-16,0 0 5 0,5 10-2 0,-5-10 1 15,0 0-1-15,0 0-2 0,0 0 7 0,0 0-1 16,0 0 5-16,0 0 8 0,0 0 25 0,0 0-10 15,0 0 16-15,0 0 10 0,0 0-4 0,0 0-4 16,0 0-6-16,0 0-6 0,0 0-2 0,0 0-2 0,0 0-6 16,-33-16-6-16,27 9 0 0,-3 2 0 0,0-4-11 15,0 4 3-15,0-6 2 0,-1 3-8 0,-2-1 2 16,4 0-3-16,-1 3-2 0,-1-8 1 0,1 3-5 16,-3 2-4-16,5-3 7 0,-1 4 11 0,1 1-1 15,-2-5-3-15,1 5 5 0,1-1-2 0,-2 0 0 16,1-2-1-16,3 3 5 0,-6-4-7 0,5 5 1 15,0-2 5-15,6 8-12 0,-10-17 3 0,4 12-2 16,0-3-1-16,6 8 2 0,-9-15-1 0,4 12 0 16,5 3-3-16,-9-11 1 0,9 11-1 0,-9-7-1 15,9 7 0-15,-6-10-2 0,6 10 3 0,0 0 5 16,0 0-11-16,-4-9-2 0,4 9 11 0,0 0-8 16,0 0-2-16,0 0 7 0,0 0-9 0,0 0-6 15,0 0 5-15,0 0 2 0,0 0-1 0,0 0-5 0,-6-7 0 16,6 7 2-16,0 0 0 0,0 0 2 15,0 0-3-15,0 0 0 0,0 0 1 0,0 0 0 0,0 0 4 16,0 0-1-16,0 0-4 0,0 0 0 0,22 16 0 16,-22-16-1-16,14 10 10 0,-8-7-5 0,-6-3-3 15,15 7 0-15,-5-3 1 0,-1 2 4 0,2 1 0 16,-4-3-2-16,2-1-1 0,1 5-4 0,-2-5 8 16,-1 4-3-16,4-3 4 0,-4 3-4 0,1-3 0 15,-1 3-1-15,4-1 10 0,-4-1-9 0,-7-5-2 16,13 6 1-16,-7 0 3 0,-6-6-6 0,11 11 3 15,-2-8 2-15,-9-3-10 0,9 6 12 0,-3-1 0 16,-6-5-3-16,9 4 4 0,-9-4 2 0,10 3-2 16,-10-3 2-16,9 4 2 0,-9-4-6 0,0 0 5 0,0 0-2 15,18-4 0-15,-18 4 7 0,12-7-5 16,-5 1-2-16,1-1 6 0,-1-1-6 0,1-2-2 0,4-1 2 16,-3-2-5-16,1-2-7 0,-1-1 9 0,9-2-9 15,-11 3-8-15,2-1-17 0,6-6-6 16,-7 7 0-16,2-1-21 0,1 2-7 0,-3-1-3 0,3-2-9 15,-4 6-8-15,-1-3-5 0,2 2-8 0,-1 3-11 16,-2 0-11-16,-2 2-12 0,-3 7-18 0,7-15-22 16,-7 15-19-16,5-10-30 0,-5 10-34 0,4-10-71 15,-4 10-178-15,0 0-545 0,0 0 242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30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6FECD0-D1E3-475D-BD60-F1540871BA24}" emma:medium="tactile" emma:mode="ink">
          <msink:context xmlns:msink="http://schemas.microsoft.com/ink/2010/main" type="inkDrawing" rotatedBoundingBox="19851,7174 23829,3392 25211,4845 21233,8627" hotPoints="20571,7733 23301,4173 24757,5246 21026,7918" semanticType="9" shapeName="Quadrilateral">
            <msink:destinationLink direction="with" ref="{27D03A1F-8812-4766-A47C-6FEE32F72FE0}"/>
            <msink:destinationLink direction="with" ref="{7A64B6F6-E4AA-4236-AC21-AAF99CE56F92}"/>
          </msink:context>
        </emma:interpretation>
      </emma:emma>
    </inkml:annotationXML>
    <inkml:trace contextRef="#ctx0" brushRef="#br0">206 260 131 0,'0'0'178'0,"0"0"-13"0,0 0-3 0,0 0-13 15,0 0-9-15,0 0-4 0,-18-24-4 0,18 24-2 0,0 0-8 16,0 0-6-16,-12-3-2 0,12 3-4 0,0 0 2 15,0 0-10-15,0 0-8 0,0 0-9 0,0 0-7 16,0 0-8-16,0 0-6 0,0 0-5 0,-21 3-4 16,21-3-6-16,0 0-6 0,-12 7-4 0,12-7-3 15,-9 10-3-15,9-10-3 0,-10 9-2 0,5-1-1 16,-1 0-4-16,-1-1 0 0,1 5 0 0,-5 3 2 16,5-3-3-16,2 1-2 0,-2 1 0 0,0 1-3 15,-1 1 1-15,-2-1 3 0,4 8-2 0,1-5 2 0,-2-2-1 16,0 10 0-16,3-10-1 0,-3 2 0 0,1 3 0 15,2-2-2-15,-1 3-1 0,2-2-1 16,1-7 0-16,1 11 5 0,-3-6-6 0,1 0 0 0,2-1-1 16,0 1-1-16,0 4-1 0,2-3 2 0,-2 2-3 15,3-3 1-15,-3-3 0 0,1 2 0 0,2 8-5 16,0-8 5-16,0 5-3 0,0-2-1 0,0-4 1 16,3 6-1-16,-1 4 0 0,-2-4-3 0,3-4 2 15,-5 2-2-15,5-2 0 0,0 4-2 0,0 1 2 16,1 0 0-16,-1-1 2 0,0-2-2 0,0 0-2 15,2-3 1-15,-2 0 1 0,0 1-4 0,-2-1 5 16,8 3-2-16,-4-2-2 0,2-4 1 0,-1 3 2 16,1-3-4-16,-1 3 5 0,3-2-3 0,0-1 2 15,3 4 2-15,5-1 2 0,-4-1-3 0,6-1 5 16,-1-2-2-16,0 2-2 0,-3-7 2 0,1 7-1 0,2-4-5 16,0 1 3-16,1-2-2 0,-4-3 5 0,2 0-4 15,5 4 4-15,-2-1-3 0,-4-5 3 0,6 4-6 16,-2 1 2-16,-4-7-1 0,2 3 2 0,3 0-4 15,-5-1 2-15,1 0-2 0,0-2 4 0,3 3-1 16,-1-2-2-16,1-3 5 0,3 3-1 0,-6-1-2 16,1 0 4-16,4-2 0 0,-6-1 0 0,1 1-2 15,-1 0 4-15,8 1-3 0,-8-2 2 0,1 2-9 16,-2-2 10-16,1 0-4 0,6 0 0 0,-5 0-2 0,1 0 2 16,-2-2 1-16,5-1-3 0,-3 2-1 15,-5 0 0-15,10-2 2 0,-6 0-1 0,6-2-1 16,-10-1 1-16,4 2-3 0,-4 1 2 0,6-2 0 0,-5 3-7 15,-1-2 6-15,2-2 0 0,-3 2 3 0,4-3-1 16,-1 4 3-16,2-1 3 0,2-7 4 0,-3 5-1 16,5-2 2-16,-1-3-1 0,-5 3 2 0,4-3-3 15,-7 0 2-15,4 3 1 0,-2-2 0 0,4-4 0 16,-5 4-3-16,2-1 1 0,-6 1-1 0,1-5 2 16,1 4-1-16,-1-1 0 0,0-2 0 0,-1-2 6 15,-3 3-13-15,2-5-2 0,-1-1 2 0,1 4 2 16,-2-4-3-16,-3 3-1 0,1 0-2 0,2-6 0 0,-5 4 2 15,1 4-6-15,2-10 7 0,-4 10 0 16,2-8-3-16,-4 5-3 0,4 0 1 0,-4-3-2 16,4-2 1-16,-5-3 0 0,0 1 2 0,0 10-1 0,3-12 0 15,-3 0 1-15,-3 2-6 0,-2 0 2 0,5-1-7 16,-1 1 10-16,-5 0-9 0,4-1 3 0,1 4-2 16,-4 0 2-16,5-4 0 0,-6 8 4 0,3-7-2 15,-1 8-2-15,1-1-2 0,0-3 5 0,0 4 2 16,-3 0-3-16,2-1 0 0,1-2-2 0,0 1 3 15,-3 2 2-15,0-3-2 0,3 1-3 0,-3 5 7 16,-2-6-6-16,1 2 3 0,-5-4 1 0,4 6-1 16,-2-1-1-16,1 1 2 0,-4-6 3 0,2 8-4 0,4-5 2 15,-4 1 5-15,1 5-12 0,-2-3 4 16,1 3 0-16,-2-2 4 0,1 1-7 0,2 2 3 16,-1 1 0-16,2 1 0 0,-1 3 2 0,1-4 1 0,-6 0-1 15,5 3-3-15,-1-3 2 0,-4 5-1 0,3-5 2 16,0 5 1-16,-1-5 0 0,1 4 1 15,-1 1-2-15,-1-1-2 0,4-3-4 0,-2 3 6 0,-3 1 0 16,1 0-4-16,1-1 8 0,-3-1-7 0,2 3 3 16,-1-3-3-16,0-1-1 0,-1 3-5 0,0-2 13 15,1 4-4-15,-5-2-1 0,4-1 3 0,-4 1-5 16,1 2 0-16,0-1 3 0,-2 1 0 0,-5-2-8 16,9 4 5-16,-3-3 4 0,1-1-3 0,-1 5 2 0,2-2 0 15,2-2 1-15,-2 2 7 0,3 1-9 16,-3-2-1-16,2 0 4 0,0 3-4 0,-1 0-4 15,-1-1 2-15,0 1 2 0,2-1 3 0,-2-2-1 0,0 3 1 16,2-2 0-16,-2 2 3 0,1 0-7 0,0 1 3 16,-3-1 0-16,5 0-2 0,-3 1 1 0,2-1 4 15,-2 3-11-15,0-3 10 0,3 0 0 0,-3 1-1 16,2 0 1-16,1 1-1 0,-3-1-1 0,0 2-2 16,2 0 5-16,-2-3-6 0,3 5-3 0,-3-4 3 15,2 4 3-15,-2 1-5 0,0-2 7 0,-2-1 0 16,4 1 0-16,-3-1-1 0,-2-1 2 0,3 5 3 15,-7-5-11-15,8 4 4 0,-2-1-5 0,4-1 7 16,-3 1-4-16,3-1 2 0,-1 1-2 0,7 1 1 16,-5-2-4-16,2 3-5 0,-1 0-6 0,5-3-5 15,1 3-6-15,-3-1-7 0,4 2-5 0,6-8-3 16,-11 14-11-16,7-7-8 0,-1 4-17 0,2-2-14 0,3-9-14 16,-4 22-27-16,2-12-8 0,1 5-24 15,2 1-23-15,1-2-59 0,-2-3-164 0,4-1-445 16,-1 4 196-16</inkml:trace>
    <inkml:trace contextRef="#ctx0" brushRef="#br0" timeOffset="38015.8">625 1587 42 0,'0'0'134'0,"0"0"-9"15,0 0-11-15,0 0-5 0,0 0-5 0,0 0-3 16,0 0-8-16,0 0 1 0,0 0-5 0,0 0-3 15,0 0-4-15,0 0-5 0,0 0-10 0,0 0-5 16,0 0-4-16,-12-4 0 0,12 4-2 0,0 0-7 0,0 0-1 16,0 0 1-16,-17 11-9 0,17-11 2 15,-9 8-4-15,9-8-6 0,-7 8-3 0,7-8 2 16,0 0-2-16,-6 7 1 0,6-7-2 0,0 0 0 0,0 0-2 16,-7 7 4-16,7-7-2 0,0 0 4 0,0 0 1 15,-8 7 4-15,8-7-1 0,-7 4-1 0,7-4-2 16,-12 7-3-16,12-7-2 0,-14 7-4 0,7-1 1 15,-4 2-5-15,2-1-4 0,-2 5-1 0,-3-2 2 16,1 3-3-16,-7-1-1 0,7 0-1 0,-1-2-1 16,-5 10 0-16,6-9 4 0,-2 4-9 0,-5-2 3 15,-2 1-2-15,3 1-1 0,-1 1 3 0,5-1-4 16,3-2-3-16,-7 2 0 0,1 3 1 0,3-1 1 0,2-3 1 16,1-1 0-16,-2 3 2 0,-2 1 1 15,-2 1-3-15,5-4 1 0,-7 3 2 0,2 0 1 16,2 1-3-16,-3 2 3 0,-2-4-5 0,0 0 2 0,1 3-1 15,-3-3 2-15,0 2 3 0,-1-1-3 0,-1 2-1 16,3 0 3-16,-4 2-2 0,1-7-1 0,-8 5 3 16,11-3 2-16,-4 2-3 0,1-1 1 0,1-3 5 15,0 3 2-15,-1-1-4 0,3-1 5 0,1-2-4 16,0 2 2-16,-2-1-1 0,4-1 0 0,1 2-3 16,0-5 6-16,0 7-6 0,5-8 1 0,-3 2-1 15,2 2 2-15,1-2-2 0,-4 0 1 0,4 3-5 16,-1-5 2-16,-2 6-2 0,0-2 5 0,5-4-1 0,-5 6-4 15,2-3 1-15,1 0 5 0,0 2-7 0,-2-5 8 16,1 6-4-16,1-2 1 0,1-1-2 0,-2 2 4 16,-1 0-2-16,-1-3 1 0,3 2-2 0,-2-2-2 15,1 3 3-15,-1-3-2 0,-7 4 3 0,6-5-1 16,1 2 0-16,-8 2 3 0,8-4-2 0,2 1 1 16,-6 4-4-16,1-4 2 0,1-1-2 0,2 0-1 15,-4 6 1-15,3-5 3 0,2 0-2 0,-2 0 0 16,-1 0 1-16,4-1 1 0,-8 7 1 0,6-10-1 15,-4 8-3-15,1-4 3 0,1 4 5 0,0 1-3 16,-3-3 0-16,1 5-4 0,4-8-1 0,-4 5 7 16,-1 2-3-16,1-4 1 0,-1-1-2 0,-1 3-2 15,7-7 3-15,-10 6-3 0,3 1-2 0,-2-2 1 16,3-1-2-16,-4 0 3 0,1 0-9 0,-1 1 8 16,4-2-6-16,-1 3 2 0,3-4 2 0,-3 2-2 15,3-6-4-15,3 7-2 0,-6 0 4 0,3-2 0 0,3-3-1 16,1 2-2-16,-4-3 3 0,-2 8-1 0,1-8-1 15,4 4 6-15,-1-2 1 0,1-2-3 16,-2 1 4-16,-1 3-3 0,5-4 2 0,-2 2 0 0,2 2 6 16,-4-1-7-16,7-2-5 0,-7 2 5 0,2-1-1 15,3-2 4-15,4-1-8 0,-6 4 7 0,2-2-8 16,0 4 3-16,3-6 1 0,-3 2-1 0,0 0 0 16,-1-2 4-16,0 0-5 0,-1-1-2 0,2 4-2 15,-1-3 2-15,-1 1 5 0,5-4-5 0,-3 7-2 16,-1-4 7-16,1-1-1 0,-1 4 3 0,4-4-3 15,1 1 1-15,-2-1-3 0,-1 3-1 0,1-1-4 16,3-2 2-16,7-5 1 0,-14 10 2 0,7-7-2 0,-1 3-2 16,8-6 1-16,-16 8 4 0,10 0-3 0,6-8-2 15,-11 8 0-15,2-3 1 0,9-5 1 0,-10 9-2 16,4-4 1-16,6-5 3 0,-10 10-3 0,5-6 3 16,5-4-1-16,-12 10 1 0,5-2-6 15,1-2 9-15,-2-1 2 0,8-5-9 0,-16 16-1 0,7-14 6 16,2 3-9-16,-1 2 3 0,8-7 5 0,-18 10-1 15,11-6-1-15,1 1 0 0,6-5-2 0,-14 7 1 16,14-7-1-16,-10 9 2 0,10-9-2 0,-8 4 2 16,8-4-6-16,0 0 9 0,0 0-1 0,0 0-1 15,-7 6 4-15,7-6-2 0,0 0 5 0,0 0-6 16,0 0 4-16,0 0 2 0,0 0 4 0,0 0-5 16,0 0-3-16,0 0-2 0,0 0 2 0,0 0 1 0,24-26-5 15,-24 26 4-15,7-5 1 0,-7 5-4 16,8-7 0-16,-8 7 4 0,9-7-7 0,-9 7 6 15,10-9-7-15,-10 9 12 0,9-10-8 0,-3 2-1 0,0-3 0 16,0 4 1-16,3-4-3 0,-2 5-2 0,2-6 4 16,-1-1 3-16,4 0-6 0,-3-2-5 0,0 2 1 15,1-1-2-15,3-4 2 0,-1 5-1 0,-1-2-1 16,-2 2-1-16,0-1 1 0,0 2 8 0,0 0-6 16,0 3 2-16,-3-1 1 0,1 0 0 0,-1 3 0 15,1-2-1-15,-2 3 2 0,-5 6 2 0,13-14 0 16,-10 8 2-16,-3 6 0 0,8-11-7 0,-8 11 3 15,9-6 2-15,-9 6-1 0,0 0 1 0,3-12-2 16,-3 12 0-16,0 0 1 0,7-6 2 0,-7 6 1 16,0 0-5-16,0 0 3 0,0 0 0 0,0 0-3 15,0 0 1-15,5-7 4 0,-5 7-1 0,0 0 1 16,0 0-3-16,0 0 2 0,0 0-3 0,0 0 0 16,0 0 0-16,0 0-2 0,0 0 2 0,0 0 3 0,0 0-5 15,0 0 0-15,0 0 2 0,0 0 3 16,0 0-3-16,0 0 0 0,0 0 5 0,-14 26-2 0,14-26-3 15,-12 12 2-15,6-5-3 0,0-1 3 0,-1 0 3 16,-1 4-3-16,1 0-3 0,-2 3 6 16,0-4-2-16,-1 1 1 0,1 3 2 0,0-3-5 0,-3 4-5 15,4-4 6-15,-1 1 0 0,0-1 0 0,2-1 4 16,0 3-3-16,1-5-1 0,0 6 3 0,3-3-5 16,-2-1 5-16,5-9-5 0,-9 15 5 0,8-8-7 15,1-7 6-15,-5 12 2 0,5-12-5 0,0 11 2 16,0-11 1-16,0 14 3 0,0-14 8 0,6 7 2 0,-6-7 4 15,8 11 5-15,-2-8 0 0,3 2 6 0,1-2 2 16,3 5 4-16,-1-3 0 0,3-1 6 0,0 2-4 16,3-1 7-16,1 0-17 0,4 1 2 0,-2 4-9 15,-2-5 1-15,6 3-4 0,-5-4-1 0,2 6-13 16,-2-3 6-16,0 5 0 0,-3-6-6 0,-1 1-20 16,-2 3-20-16,2-3-16 0,-4 0-19 0,1 0-24 15,-4 0-19-15,0 0-31 0,-3 3-43 0,-1-4-47 16,2-1-73-16,-7-5-216 0,0 0-566 0,2 13 250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9:14.8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3EFC0F-A198-4BF8-B3F3-D289130F35C3}" emma:medium="tactile" emma:mode="ink">
          <msink:context xmlns:msink="http://schemas.microsoft.com/ink/2010/main" type="inkDrawing" rotatedBoundingBox="26285,4953 26300,5521 26274,5522 26258,4954" shapeName="Other"/>
        </emma:interpretation>
      </emma:emma>
    </inkml:annotationXML>
    <inkml:trace contextRef="#ctx0" brushRef="#br0">1302 1509 188 0,'0'0'359'16,"0"0"-34"-16,0 0-35 0,0 0-25 0,0 0-19 0,0 0-12 16,-15 26-20-16,15-26-4 0,-1 23-4 15,1-4-7-15,-3-3-10 0,6 6-10 0,-6 0-4 0,3-2-15 16,0 0-2-16,0 6-12 0,0-5-16 0,0 5-9 16,0-3-16-16,3 1 0 0,-3-3-27 15,1 5 6-15,1-3-9 0,-2-1-9 0,3 4-36 0,1-4-43 16,-4-4-42-16,3 0-35 0,-3-2-49 0,0 3-55 15,3-4-60-15,-3 4-76 0,-3-9-247 0,3 5-626 16,-3-5 277-16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43.5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464312-06CA-47B8-9819-976D567DF768}" emma:medium="tactile" emma:mode="ink">
          <msink:context xmlns:msink="http://schemas.microsoft.com/ink/2010/main" type="inkDrawing" rotatedBoundingBox="20343,6986 20594,9167 18948,9356 18697,7175" hotPoints="19031,7293 19775,7019 20472,7686 19965,9028 19054,9363 18784,7929" semanticType="9" shapeName="Hexagon">
            <msink:destinationLink direction="with" ref="{001235C9-1333-4139-999A-A8303F887F22}"/>
            <msink:destinationLink direction="with" ref="{FBE3F645-1608-4F82-88E5-E3764386991B}"/>
            <msink:destinationLink direction="with" ref="{77371E39-33F0-4D6E-BFCF-35141DEE1DC5}"/>
          </msink:context>
        </emma:interpretation>
      </emma:emma>
    </inkml:annotationXML>
    <inkml:trace contextRef="#ctx0" brushRef="#br0">-124-1547 137 0,'0'0'183'0,"-11"-19"-12"0,11 19-9 0,0 0-9 16,0 0-12-16,0 0-2 0,0 0-14 16,0 0 1-16,-4-11-13 0,4 11-5 0,0 0-1 0,0 0-11 15,0 0-3-15,0 0-7 0,-9-6-7 0,9 6-4 16,0 0-5-16,0 0-4 0,-11-3-10 0,11 3-1 16,0 0-7-16,-18 0-6 0,18 0-4 0,-15 7 1 15,8-5-8-15,-3 2 0 0,-2 7-2 0,1-4-1 16,-2 0 0-16,1 4-4 0,1-5 2 0,-2 7 5 0,0-6 0 15,-1 4 0-15,1-1 4 0,-1 4-4 16,4-2-1-16,-2 0 0 0,-1 0 2 0,1 1-1 16,0 2 3-16,1-2-2 0,1 0-1 0,-2 3 0 15,1-2-3-15,1-1-3 0,1 4 0 0,-1-4 0 0,1 1 0 16,1 3-2-16,1 1 2 0,-4 2-2 16,2 0-4-16,-1 2-1 0,1-2 2 0,1 0-1 15,-2 2-2-15,1-2-1 0,2 4 0 0,-2-2 1 0,3-7 1 16,1 1-3-16,-7 8 3 0,8-8-1 0,1 0 0 15,-2 3 3-15,-1 3-8 0,3-5 1 0,0 1 7 16,-1 0-7-16,-1 0-1 0,0 3 2 0,3-4-4 16,2 0 1-16,0 1 3 0,0-1-5 0,2 5 7 0,-2-1-8 15,1-4-2-15,-1 1-2 0,3-1 4 16,0 7-2-16,1-8 0 0,-1 1-2 0,3-1 2 16,0-1 0-16,0 1-1 0,0-1 0 0,2-1 3 0,-1 3 0 15,4-4-3-15,-2 0 0 0,1 3-3 0,-2-2 2 16,2-2-1-16,0 2 6 0,-1 1-9 15,3-2 3-15,2-1 4 0,-2-1-7 0,1 2 2 0,0 2 10 16,1-5-9-16,-2 1-1 0,1 2 3 0,4-3 0 16,-4 2 1-16,3-1-4 0,-2-3 4 0,1 3-5 15,-2-3 4-15,2-2 0 0,3 4 1 0,0-5-5 16,-3 1 6-16,3-2-1 0,-3 1-1 0,1 0 2 16,0 1 0-16,1-1-1 0,1-1 1 0,7-1-3 0,-10-1 4 15,4-1-1-15,-1 2-1 0,3-1-3 16,-4 0 2-16,2 1 3 0,-1-3-3 0,1 0 1 15,2 0 0-15,-1 4 0 0,-1-4-3 0,2 0 7 16,-2 0-7-16,-1 1 5 0,0-2-4 0,0-3 4 16,0 4-3-16,1 0-2 0,-1-3 10 0,1 1-3 0,1 1-5 15,-1 0 5-15,1-3 0 0,5 1 1 0,-6-1 3 16,5-2 2-16,2-1-4 0,-1 0 0 0,0 0 0 16,-2 1 4-16,4-5-1 0,-4 0-4 0,4 0 7 15,-1 2-2-15,0-2-3 0,1 1 4 0,-1 0 0 16,-3-5-4-16,0 6-1 0,-1-4 2 0,1 0-2 15,0 1 1-15,-2-4 3 0,-1 6-1 0,-2-1 5 0,-5-2 17 16,2 1-13-16,-2-1-4 0,1-1-6 16,5-1 1-16,-7 2 1 0,-3-4-9 0,3 0 8 15,0-2-5-15,-3 4 3 0,1-1 0 0,1-5-9 0,-5 7 6 16,0-4-7-16,0-5 5 0,-5 5 9 0,4 1-9 16,-2-4-3-16,1 1-1 0,-2 3-6 15,-2-6 2-15,1 4-3 0,-1-3 3 0,3 4 2 0,-3 1 1 16,-3-6-9-16,3 7 6 0,0-1-6 0,0 0 2 15,-1-1 3-15,-1-6 2 0,-2 10 2 0,2-3-4 16,1-1-1-16,-4 2 1 0,2-1-2 0,-3-3 1 16,2 3 1-16,1-1 4 0,-3 4-8 0,0-3 6 15,1 3-3-15,-1-4 2 0,-1 2-1 0,1-2 2 16,-2 2 0-16,1 0 1 0,0-3-6 0,-1 4 0 16,-2-3 4-16,4 5 3 0,-2-5-3 0,-1 4 0 15,2-3 0-15,-2 1-6 0,1 1 4 0,-1-1 4 0,-1 1-2 16,6 3 3-16,-7-2-6 0,2 0-1 0,-1 3-1 15,1-4 0-15,-5 6 0 0,7-4 2 0,-5 4 1 16,-1 0-2-16,1-2 0 0,-3 1-2 0,1 2 7 16,1-5-4-16,-4 7 1 0,4-2 0 0,-2-3-1 15,2 1 5-15,-2 4-4 0,-2-1-1 0,4-1-3 16,-2-2 7-16,0 5 0 0,-1-3-2 0,2 1-3 16,-1-1-1-16,2 3 6 0,-2-4-6 0,2 4 2 15,-4-1-1-15,2-3 5 0,0 4-5 0,2 1-2 16,0-2 1-16,-1 2-1 0,4 1 9 0,-5-3-4 15,3 3 2-15,-2 1-5 0,14 2 1 0,-26-3 1 16,14 3 2-16,-3 0-4 0,0 0-1 0,-2 3 3 16,1-3 1-16,-2 4-2 0,0-3 5 0,2 5-5 0,-2-4 0 15,3 5 6-15,-3-2-4 0,2-1 0 16,-1 3-3-16,1-1 5 0,-2-2-6 0,0 2 4 0,2 1-1 16,-4 1-2-16,5-4 5 0,-2 2-6 0,2 0-1 15,-2 1-3-15,1-3 1 0,-1 1 0 0,-1 1-1 16,2-2-8-16,0 1 0 0,2 3 0 0,-2-5 1 15,-1 2-8-15,4 2 3 0,-3-1-8 0,2-1-6 16,-1 1-2-16,3-3-6 0,-1 4-11 0,-1 1-7 16,6-5-4-16,-6 4-9 0,2 3-8 0,-3-4-7 15,2 5-7-15,-1-3-16 0,-2 3-16 0,3-1-12 16,1 1-12-16,1 0-17 0,1 1-26 0,-1 1-29 16,-1 0-199-16,2 0-458 0,3-2 204 0</inkml:trace>
    <inkml:trace contextRef="#ctx0" brushRef="#br0" timeOffset="-205713.95">-344 531 84 0,'-10'4'123'0,"10"-4"-5"15,0 0-13-15,0 0-2 0,0 0-2 0,0 0-5 16,-11 3-4-16,11-3-6 0,0 0-6 0,0 0-11 15,-7 7-2-15,7-7 2 0,0 0-4 0,0 0-7 0,0 0-2 16,-13 0 2-16,13 0-3 0,0 0-9 0,0 0-9 16,0 0-1-16,0 0-6 0,0 0 2 0,0 0-2 15,0 0-9-15,0 0 2 0,0 0-6 0,31-10 0 16,-13 5 2-16,7-3-8 0,2-1 1 0,13-5 5 16,5-2-6-16,1 1-2 0,8-1-6 0,-2-3 2 15,23-5 7-15,-1 2-2 0,-2 2-1 0,-4-4-4 16,-15 7 0-16,0-2-1 0,-2-1 1 0,1 3 2 15,-3-1-2-15,4-1-5 0,-7 1 2 0,2-1-4 16,-5 2 4-16,-6 2 2 0,0-2 1 0,-4 0 0 16,-6 3-1-16,-5 2 5 0,-4 4-3 0,0-3-3 15,-3 4 4-15,-3 0 1 0,-1-3 4 0,0 3-2 16,-3-1-1-16,-2 3 2 0,0-2-3 0,-6 7-4 0,7-11 0 16,-7 11-13-16,0 0-6 0,3-9-13 15,-3 9-13-15,0 0-21 0,0 0-21 0,0 0-14 16,0 0-51-16,0 0-111 0,-31 17-280 0,31-17 124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1:27.9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7EE3832-CE7C-4ABB-8D39-5FBF0D27D6AD}" emma:medium="tactile" emma:mode="ink">
          <msink:context xmlns:msink="http://schemas.microsoft.com/ink/2010/main" type="writingRegion" rotatedBoundingBox="20646,8537 22351,8537 22351,9285 20646,9285"/>
        </emma:interpretation>
      </emma:emma>
    </inkml:annotationXML>
    <inkml:traceGroup>
      <inkml:annotationXML>
        <emma:emma xmlns:emma="http://www.w3.org/2003/04/emma" version="1.0">
          <emma:interpretation id="{BA13DB5F-D5B4-40BE-AA95-F94D776ABAC0}" emma:medium="tactile" emma:mode="ink">
            <msink:context xmlns:msink="http://schemas.microsoft.com/ink/2010/main" type="paragraph" rotatedBoundingBox="20646,8537 22351,8537 22351,9285 20646,9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041D97-D5B6-4844-9716-EC0BAE078642}" emma:medium="tactile" emma:mode="ink">
              <msink:context xmlns:msink="http://schemas.microsoft.com/ink/2010/main" type="line" rotatedBoundingBox="20646,8537 22351,8537 22351,9285 20646,9285"/>
            </emma:interpretation>
          </emma:emma>
        </inkml:annotationXML>
        <inkml:traceGroup>
          <inkml:annotationXML>
            <emma:emma xmlns:emma="http://www.w3.org/2003/04/emma" version="1.0">
              <emma:interpretation id="{A0744CEB-29C2-42AF-9552-0E2B5BD0BF1B}" emma:medium="tactile" emma:mode="ink">
                <msink:context xmlns:msink="http://schemas.microsoft.com/ink/2010/main" type="inkWord" rotatedBoundingBox="20646,8537 22351,8537 22351,9285 20646,9285"/>
              </emma:interpretation>
            </emma:emma>
          </inkml:annotationXML>
          <inkml:trace contextRef="#ctx0" brushRef="#br0">19833-5322 174 0,'-12'7'180'16,"-2"3"-11"-16,1-2-16 0,0-2-13 0,-1 5-13 0,-1 3-6 15,-3 3-9-15,4 1-10 0,-6 2-10 0,7 1-4 16,1-5-6-16,-2 4-9 0,2 4-10 0,3-7-2 15,2 4-5-15,0 1 0 0,2-6-7 0,4 2-2 16,-1 2-6-16,-1-1 0 0,3 1-5 0,3-3-3 16,-1-1-4-16,-1 1-2 0,5-3-3 0,1 3-1 15,1-7-3-15,2 4 1 0,-1-1-1 0,3-2-3 16,0-2-2-16,-1 2 1 0,5-3 0 0,0-1-3 16,1-2 1-16,-2 0-2 0,4-1 1 0,1-2-2 15,-4-2 0-15,3 0-3 0,-1-1-1 0,5-4 1 16,-4 0-1-16,-1 0-1 0,4-2 0 0,-2 3 1 15,-4-6 0-15,-1 3 1 0,0 0-3 0,-3-3 5 0,3 3 2 16,-8-4 7-16,4 0 2 0,-5 2-2 0,-3-6 2 16,-3 2-6-16,0 13 1 0,-5-19-3 15,-1 7-2-15,-4 1-3 0,-4 2-2 0,1 0-9 0,-4 4-13 16,0-1-16-16,-1 3-18 0,-2 1-12 0,1 2-27 16,2 3-29-16,-3 1-24 0,2 5-52 0,-2-3-128 15,5-2-350-15,-3 3 155 0</inkml:trace>
          <inkml:trace contextRef="#ctx0" brushRef="#br0" timeOffset="121632.97">19482-4721 88 0,'11'-9'131'0,"-1"0"-1"0,4-3-6 0,5-3-6 15,-1-1-17-15,0 1-2 0,9-1-4 0,6-5-7 16,-11 4-2-16,15-4-9 0,-3-3-3 0,1 0-6 15,4 2-2-15,-4-3-11 0,3 1-3 0,-3 0-5 16,4 0-3-16,0 0-4 0,0 1-6 0,-5-1 2 16,0-1-11-16,-1 5 1 0,-12 5-5 0,4-4-1 15,-1 3-3-15,-6 0 0 0,2 2-4 0,-7 2 0 0,0 4 3 16,1-2-2-16,-2 4-8 0,-2 0-1 0,-1 3-10 16,-1-3-14-16,2 1-18 0,-10 5-22 0,19-5-27 15,-10 5-28-15,-9 0-141 0,14-1-276 0,-14 1 124 16</inkml:trace>
          <inkml:trace contextRef="#ctx0" brushRef="#br0" timeOffset="121951.35">20853-5384 8 0,'0'0'212'0,"0"0"-10"15,0 0-13-15,0 0-6 0,0 0-14 0,-12 30-11 16,12-16-15-16,-4-1-12 0,1 3-7 0,1-1-7 16,-4 1-9-16,2 4-5 0,2-3-10 0,-4 8-7 15,0-4-3-15,0 0-14 0,3-3-7 0,-3 5-4 16,0 0-3-16,2-5-7 0,-2-2 3 0,1 1-11 15,-4 0-5-15,8 1-8 0,-5-5-12 0,0 2-20 16,2-1-23-16,-5 0-17 0,6-2-17 0,-3 2-14 16,1-2-35-16,-2-4-23 0,5-1-28 0,-4-1-163 0,6-6-351 15,-9 7 156-15</inkml:trace>
          <inkml:trace contextRef="#ctx0" brushRef="#br0" timeOffset="122471.46">20789-5370 132 0,'13'-12'146'0,"1"2"-3"0,11-4-24 16,0 3-12-16,5 0-8 0,7-2-3 0,-8 2-23 16,1 5 0-16,-4 1-13 0,1 3-1 0,-1-2-11 15,-2 4-2-15,-7 3-6 0,1 0 2 0,-3 1 6 16,-1 3-3-16,-7 0-5 0,-1 3 5 0,0 1 0 15,-6 5 1-15,0-1-7 0,-6 1 1 0,-4 7 0 16,-1 2-2-16,-2-5-7 0,-4 3-3 0,1-2 2 16,0 2-5-16,-2-2-3 0,0-4 3 0,-3 2-6 0,0-4 0 15,6-4-4-15,0 0-1 0,0 0-1 16,3-4 6-16,-1 0-12 0,1-3 5 0,5-1-3 0,-2 3 0 16,9-6-2-16,-14 6 2 0,14-6-1 0,0 0 0 15,0 0-4-15,0 0 2 0,0 0-5 0,0 0 2 16,0 0 0-16,29-24 2 0,-16 16-6 0,2-3 1 15,1 0 0-15,1 3-3 0,1-2 0 0,-4 3 2 16,0 1-2-16,2 2 3 0,-1-1-2 0,-1-1-1 16,-2 5 2-16,2-3 2 0,-5 2-5 0,-9 2 5 15,20 0-2-15,-10 2-2 0,-1 3 2 0,-9-5 6 16,14 11-2-16,-10-3 2 0,-1 3 4 0,3 1 6 16,-1 2 5-16,-4-1 4 0,-1 3 3 0,-1 0 2 15,-4 2-3-15,2-1 1 0,-4 0 1 0,1 1-5 0,-5 2 0 16,1-5 1-16,-8 5-4 0,-3-2 0 0,0-4-13 15,2 1-22-15,-5 2-30 0,3-7-32 0,2-2-45 16,-4-5-59-16,-8 3-142 0,4-9-347 0,0 0 153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24.2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3752A33-FBC0-4758-A532-0C5E92A788EA}" emma:medium="tactile" emma:mode="ink">
          <msink:context xmlns:msink="http://schemas.microsoft.com/ink/2010/main" type="inkDrawing" rotatedBoundingBox="7117,7054 12258,1915 13336,2993 8195,8132" semanticType="10" shapeName="Other">
            <msink:sourceLink direction="with" ref="{840FE0E1-8A6C-4B8D-818A-3CAED153D24F}"/>
            <msink:sourceLink direction="with" ref="{A384FA4B-3A4B-45B1-B94D-CED6B440F9B2}"/>
          </msink:context>
        </emma:interpretation>
      </emma:emma>
    </inkml:annotationXML>
    <inkml:trace contextRef="#ctx0" brushRef="#br0">6114 6279 33 0,'0'0'119'16,"0"0"-3"-16,0 0 2 0,0 0-14 0,0 0 0 15,0 0-8-15,0 0-5 0,0 0 3 0,0 0-7 16,0 0 1-16,0 0-5 0,-10 5 0 0,10-5-1 16,0 0-1-16,0 0 6 0,0 0-8 0,0 0-2 15,0 0-2-15,0 0-6 0,0 0-3 0,0 0-1 16,0 0-5-16,0 0-3 0,0 0-5 0,0 0-7 16,-14-10 0-16,14 10-6 0,0 0-7 0,-3-10-1 15,3 10-3-15,0 0-7 0,-3-16 0 0,3 16-1 0,0-15-4 16,-3 6 1-16,3 9-1 0,0-19-4 0,-3 5 0 15,3 1-3-15,0-3-1 0,0-2 2 0,3 3-5 16,-3-2 1-16,0-3-1 0,-3 3 2 0,6 0-7 16,-3 0 6-16,0 0-2 0,-4-8-5 0,4 8 3 15,-3-1-1-15,0-4 2 0,3 0-3 0,3-3 2 16,-6 3-1-16,3 0 0 0,0-2 1 0,0 6 3 16,0-5-5-16,-3 7 1 0,6-4-4 0,-3 4 1 15,0-10 3-15,0 4-3 0,-3 6-2 0,3-2 5 16,0 1 1-16,0-3-2 0,-3-2 0 0,0-2 2 15,3 3 0-15,-4 4 3 0,4-1 1 0,0-1-2 16,-3-3-1-16,3 0 0 0,-3 1-2 0,3-2 2 16,-3-2-1-16,6 11 5 0,-6-9 0 0,6 4 14 0,-3 4 6 15,-3-2 1-15,3 0-6 0,0-8-4 16,0 8 0-16,0-7 0 0,3-1-6 0,0 1-2 0,0 3 0 16,1-3 1-16,-1 2-3 0,0-2 1 0,0-1-3 15,3 3-1-15,-5 5-1 0,5-2 3 16,-3-2-7-16,3-5 6 0,2 4-1 0,-5-1-2 0,0 6 0 15,3-5 2-15,-2-1-3 0,-1 1 3 0,6 0-3 16,-4 5-4-16,-2 1 3 0,3-8 0 0,0 7-1 16,-2-1 5-16,2 1-5 0,0 1-1 0,4-4-1 15,-4 0 2-15,0 4-3 0,5 0 4 0,-1-5-1 16,5 3 2-16,-4-4-4 0,2 3 2 0,-4-1-2 16,4 5-3-16,-1-5 1 0,-1 6 1 0,2-4 0 0,2 1 1 15,-7 2-1-15,0 1 2 0,6-1-4 16,2-5 4-16,-2 0-2 0,1-2 1 0,-2 5 2 15,-3-4-2-15,5 0 2 0,-1 1-1 0,-7 5-1 0,5-6-2 16,2 0 2-16,-4 1 1 0,-1-3 1 0,4 3-3 16,-1-4 2-16,-1 6 1 0,2-6 2 15,2 4-1-15,-1-2-2 0,-4 1 1 0,2 2-1 0,-2 2 3 16,4-3-3-16,-5 7 1 0,4-8-2 0,-4 4 1 16,2 2-1-16,2-6 2 0,-4 4 0 0,4-4 2 15,-4 7-3-15,2-6 1 0,-2 2-3 0,4 0 3 16,-2 1 2-16,0 3-1 0,0-10-1 0,2 6 1 15,2-6-2-15,-1 6 2 0,2-3-3 0,-2 1 3 16,-3 0-2-16,9 2 2 0,-10 5-3 0,4-3 0 16,1-1-1-16,1-1 5 0,-3-2-4 0,1 9 2 15,-2-4 0-15,4-2-3 0,-5 3 2 0,2 0 3 16,-1-3-5-16,-2 6 5 0,2-3-2 0,2 1-2 16,-2-1 4-16,1-1-1 0,-2-2-3 0,-1 6 2 15,8-9 1-15,-8 9-3 0,4-6 1 0,1-1 1 16,-2 0-1-16,1 4 3 0,-4 1-3 0,2-2 2 0,4-2-2 15,-2 3-1-15,-1-1 3 0,-4 0-2 0,5 3 3 16,-3-5-1-16,3 3 1 0,-2 1-2 16,1-3 0-16,-2 3 0 0,1 0-2 0,-2-2 0 0,0 1 2 15,4 1 1-15,-5 0-5 0,3-2 5 0,-2 2-3 16,4-1 1-16,-1-1 0 0,5-1 2 0,-8 1 0 16,7-3-1-16,-2 7 0 0,-5-6 4 0,7-1-8 15,-4 2 3-15,6-5 2 0,1 3-7 0,-4 4 9 16,1-7-3-16,-1 3 0 0,2-2-1 0,-5 2 2 15,4 1-1-15,-1-1 2 0,-2 0 4 0,0 1-3 16,0-3 6-16,-4 5-4 0,2 1 0 0,-1 1 1 16,1-2-1-16,-2 1 2 0,-1 1-2 0,4 1 1 15,-5-1 2-15,5 0-2 0,-4 0-7 0,3 0 5 0,-1 3-2 16,2-4 1-16,-1 2 0 0,-2-1 0 0,2 0 5 16,2 2-4-16,-1-3 1 0,1 2-2 0,1 0-2 15,-2-1 1-15,0 2 4 0,4 0-5 0,-4-3 1 16,2 3 1-16,-1 0-1 0,-1 0 1 0,3-1 0 15,-2-1 0-15,-2 5-2 0,4-3 3 0,-4 0-1 16,-2-2-2-16,1 2 3 0,2 0-4 0,-1 2 1 16,2-6-1-16,-1 5 3 0,-4-1-5 0,6-1 6 15,-3 1-4-15,0 2 0 0,1-2-2 0,2-4 4 16,-1 4-4-16,2-3 3 0,-3 5 0 0,1-3 3 16,-1 0-2-16,2 3 0 0,-1-2-2 0,-1-2 1 15,0 2 1-15,-1 0-2 0,5 0-2 0,-2-2 1 16,-2 4 1-16,1 0 1 0,-1-1-2 0,0 2 2 15,-1-3-3-15,2 0 3 0,1 0-1 0,0 3 3 0,-3-1-1 16,1-3-3-16,0 4 0 0,2-2 5 16,2-3-4-16,-4 3 2 0,1 2-4 0,0-5 3 15,0 2 0-15,-1-2 5 0,5 3-1 0,-7-1 5 0,5-1 1 16,-3 2-1-16,2 0-3 0,3-1 1 16,-3 0 0-16,0-2 2 0,0 4-2 0,0-3 3 15,0 0-3-15,0-1 2 0,1 3-6 0,-2-1 0 0,0 1 0 16,0-1 3-16,-1 1-4 0,1-1 0 0,1 1 2 15,-3 3 1-15,3-4-3 0,-2 3 1 0,3-3 0 16,-5 3-1-16,1-2-2 0,4-1-1 0,-1 4-3 16,-2-3 3-16,4 2 3 0,-4-2-1 0,4 3-3 15,-1-4 3-15,0 5 0 0,1-1 2 0,-1-1-4 16,-1 0 2-16,-1 1-4 0,1 1 5 0,-2-1-4 16,0 0 0-16,1 0 1 0,-2 2 1 0,0 0 0 15,1-2 2-15,1 1-3 0,0-1 2 0,-2 0-5 16,3 3 5-16,2-3-4 0,-7 0 2 0,4-1 0 15,2 2 0-15,-3 2 0 0,1-1 0 0,-2 0 3 16,1 1-6-16,1 1 3 0,-2-3 0 0,4-1 0 16,-3 3 3-16,5 0-6 0,-3 1 4 0,-3-3-2 15,4 1-1-15,1-2 2 0,-2 1-1 0,0 2 1 0,1-3 2 16,-1 3-4-16,-2-1 3 0,-4 2 1 0,5-2 0 16,-4 0-3-16,-10 5 2 0,20-6-3 0,-13 2 1 15,-7 4 0-15,18-3 3 0,-11 0-1 0,-7 3 1 16,15-8-3-16,-9 5 0 0,-6 3 2 0,15-4 1 15,-4 1-2-15,-11 3-2 0,15-4 3 0,-6 0-4 16,1 1-2-16,-3-3 6 0,-7 6 0 0,26-9-1 16,-17 7 0-16,3-2-2 0,0 1 4 0,-2-3 0 15,6 1-1-15,-1-1 0 0,0 2 0 0,-4 0 0 16,2-1-4-16,2 0 6 0,1-1-5 0,-5 5 1 16,5-6 2-16,-2 1 1 0,-5 1-2 0,4-1 0 15,2 1 0-15,-5 3 0 0,-1-4-2 0,3 2 2 16,2-3 2-16,-7 3-3 0,4 1 1 0,-2-2 3 0,-2-1-5 15,-7 6-1-15,22-7 3 0,-14 4 0 16,1-4 3-16,1 3-3 0,1 0-1 0,1 0 3 16,-2 0-3-16,1-2 1 0,-1 1-3 0,0 0 3 0,2 2-2 15,2-4 1-15,-2-2-1 0,0 6 3 0,1-3-1 16,0 0 0-16,-4 1 0 0,5-2 3 0,-4 3-2 16,-1-2-1-16,3 2 1 0,-3 0 1 15,2 2-2-15,-2-5 1 0,1 4-2 0,-1-2 1 0,-2-1-2 16,-7 6 4-16,17-8-1 0,-10 4-2 0,2-2 1 15,-9 6-3-15,17-7 2 0,-10 5 2 0,-7 2-1 16,15-8 0-16,-8 4-1 0,-7 4 2 0,18-6 2 16,-9 1-5-16,-1-1 2 0,4 4 0 0,-2-3-1 15,-1 1 1-15,-9 4-1 0,15-7-1 0,-5 5 2 16,-10 2 1-16,15-5-3 0,-7 2 1 0,-8 3 1 16,13-1 1-16,-13 1-2 0,12-2 1 0,-12 2 1 15,11-4-2-15,-11 4-2 0,8-6 6 0,-8 6-2 16,0 0 0-16,12-1-2 0,-12 1 1 0,0 0-1 0,0 0 0 15,15-6 2-15,-15 6-3 0,0 0 2 0,0 0-1 16,9-3-1-16,-9 3 3 0,0 0-3 16,0 0 3-16,12-1-2 0,-12 1 0 0,0 0 1 0,0 0 2 15,0 0 1-15,0 0 4 0,0 0 5 0,0 0 6 16,0 0 2-16,0 0 4 0,0 0 5 0,0 0 2 16,0 0-3-16,0 0-1 0,0 0-4 15,0 0-4-15,0 0-2 0,0 0 0 0,0 0-3 0,0 0-1 16,0 0-3-16,0 0 1 0,-39 3-2 0,39-3 0 15,-16 1-3-15,16-1 1 0,-18 2-5 16,9 0 4-16,9-2-2 0,-18 2 1 0,18-2-2 0,-19 5 0 16,11-3-4-16,-3 2 4 0,11-4-2 0,-17 2 1 15,17-2-2-15,-16 3 5 0,16-3-1 0,-17 2-4 16,10 1 0-16,7-3 3 0,-23 4-3 0,13-4-1 16,0 6 1-16,-4-2 1 0,2 1 1 0,-1 0 1 15,-2-1-4-15,0 2-1 0,2-1 0 0,-1 2 4 16,1-1-2-16,-1-1 3 0,2-3-4 0,3 2-1 0,-1 2 2 15,10-6 4-15,-19 4-5 0,19-4 1 0,-14 3 1 16,14-3 1-16,-12 4 0 0,12-4 3 16,0 0-6-16,-10 3 3 0,10-3-1 0,0 0 5 0,0 0-2 15,0 0 3-15,0 0 0 0,0 0-7 0,0 0 3 16,0 0 3-16,0 0-3 0,0 0 0 0,0 0-1 16,0 0 2-16,0 0-8 0,0 0 8 15,0 0-1-15,0 0-1 0,0 0-1 0,0 0 1 0,0 0-5 16,0 0 5-16,0 0-4 0,0 0 1 0,33-18-1 15,-33 18 2-15,10-2-1 0,-10 2 2 0,12-5-4 16,-12 5 3-16,12-2 0 0,-12 2-1 0,13-4 2 16,-13 4-2-16,14-2 1 0,-14 2 1 0,16-4-1 15,-5 1-1-15,-11 3 1 0,19-1 1 0,-7-3-3 16,-3 1 4-16,4 0-2 0,-1 3 0 0,2-5 0 16,1 4-2-16,-2-4 1 0,0 5 0 0,-1-2-1 15,0 0 1-15,-1 0 1 0,-11 2-1 0,19-1-5 16,-11-2 8-16,-8 3-6 0,16 0 4 0,-16 0-3 0,13 3 4 15,-13-3-4-15,14 1 2 0,-14-1 1 0,9 4-3 16,-9-4 2-16,0 0 1 0,12 2-3 16,-12-2 3-16,7 6 1 0,-7-6 0 0,6 5-3 0,-6-5-2 15,0 0 3-15,8 7 2 0,-8-7-2 0,0 0 1 16,7 7 0-16,-7-7 1 0,0 0-3 16,9 6 2-16,-9-6 1 0,0 0-2 0,0 0 3 15,0 0-1-15,3 7 0 0,-3-7 0 0,0 0 1 0,0 0 3 16,1 11-4-16,-1-11 4 0,0 0-1 0,0 0 0 15,-13 18 2-15,10-12-3 0,-4 1 8 0,-5 4 1 16,0 2 1-16,-2 2-3 0,-1 1 5 0,-4 2-1 16,0 0 0-16,-1 1 6 0,4 1-4 0,-4-2-3 15,3-1 1-15,-3 3 1 0,5-3-3 0,-1 1-1 16,7-1-2-16,0-2 1 0,0-2-6 0,0 1 3 16,3 1-16-16,0-5-25 0,3 1-23 0,-3 0-26 15,3-2-35-15,3-9-48 0,-1 17-39 0,1-17-69 16,-2 11-192-16,2-11-505 0,0 0 225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10.2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4742CBF-17F5-49EB-B781-8C983EDE609B}" emma:medium="tactile" emma:mode="ink">
          <msink:context xmlns:msink="http://schemas.microsoft.com/ink/2010/main" type="writingRegion" rotatedBoundingBox="1192,732 8034,886 8007,2076 1165,1922">
            <msink:destinationLink direction="with" ref="{BE9D5FB2-46F1-4D48-A5BD-E42F558D621B}"/>
          </msink:context>
        </emma:interpretation>
      </emma:emma>
    </inkml:annotationXML>
    <inkml:traceGroup>
      <inkml:annotationXML>
        <emma:emma xmlns:emma="http://www.w3.org/2003/04/emma" version="1.0">
          <emma:interpretation id="{D8FAC2A6-475F-4774-A4D6-2ECD999902A2}" emma:medium="tactile" emma:mode="ink">
            <msink:context xmlns:msink="http://schemas.microsoft.com/ink/2010/main" type="paragraph" rotatedBoundingBox="1192,732 8034,886 8007,2076 1165,1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D7FD76-5CCE-4292-AFDF-4B70041DB4F3}" emma:medium="tactile" emma:mode="ink">
              <msink:context xmlns:msink="http://schemas.microsoft.com/ink/2010/main" type="line" rotatedBoundingBox="1192,732 8034,886 8007,2076 1165,1922"/>
            </emma:interpretation>
          </emma:emma>
        </inkml:annotationXML>
        <inkml:traceGroup>
          <inkml:annotationXML>
            <emma:emma xmlns:emma="http://www.w3.org/2003/04/emma" version="1.0">
              <emma:interpretation id="{E9D5D7A3-ADBB-4A72-9BCE-D419EEDB1F15}" emma:medium="tactile" emma:mode="ink">
                <msink:context xmlns:msink="http://schemas.microsoft.com/ink/2010/main" type="inkWord" rotatedBoundingBox="1192,732 3686,788 3659,1978 1165,1922"/>
              </emma:interpretation>
            </emma:emma>
          </inkml:annotationXML>
          <inkml:trace contextRef="#ctx0" brushRef="#br0">36-3 5 0,'0'0'242'16,"-10"0"-26"-16,10 0-18 0,0 0-20 15,0 0-20-15,-4 11-11 0,4-11-10 0,-2 15-4 0,2-4-6 16,2 3-7-16,-2 3-8 0,1 6-5 0,-1 3-8 16,3-1-9-16,-1 2-7 0,-4 2-6 0,4 5-6 15,-2-6-3-15,1 8-10 0,-1-8-4 0,2 1-6 16,-2-3-1-16,0 12-3 0,-2-11-7 0,1 3-2 15,-1-5-4-15,2 2-4 0,0-3-7 0,-3 4-10 16,2-7-24-16,-1 1-23 0,-2-6-26 0,2 2-22 16,2-4-35-16,-3 0-20 0,3-14-46 0,-3 16-170 15,3-16-386-15,-6 8 172 0</inkml:trace>
          <inkml:trace contextRef="#ctx0" brushRef="#br0" timeOffset="562.49">-108 97 104 0,'-2'-12'171'0,"2"12"-13"0,17-22-11 0,-4 7-21 16,5 1-5-16,7-4-14 0,2 2-5 0,12 0-12 15,-2-4-11-15,1-1-5 0,5 5-5 0,-4 4-9 16,-2 2-5-16,-6 3-4 0,-2 6-4 15,-3-1-4-15,-3 5-2 0,-4 1-2 0,4 6-3 0,-9-2 4 16,0 7 2-16,-1 7 5 0,-2-5 7 0,-5 8 5 16,-5-1 0-16,-2 12-2 0,-5 1-10 0,-6-2 0 15,-3 0 0-15,-3 1-4 0,-1-1-4 0,-1-4-3 16,-2-4-3-16,1 2-2 0,-1-5-3 0,5 0-1 0,-1-4-3 16,2-1-4-16,2-5 0 0,4-3 0 15,1 2-3-15,-1-2-4 0,2-4-2 0,2 0 0 16,6-7-8-16,-7 6 2 0,7-6-5 0,0 0 2 15,0 0 3-15,0 0-4 0,0 0-2 0,34-8-7 0,-18-3 8 16,8-3-2-16,2 3 1 0,-1-4-2 0,0-1 2 16,2 3 1-16,-1 0 0 0,-4 2-2 0,2-2-1 15,-3 1 0-15,-5 6-1 0,1 0 0 0,-3 1 0 16,0 3-1-16,-2 1 5 0,-12 1-5 0,21 1 3 16,-21-1 3-16,19 6-2 0,-12-1 3 0,-1 2-1 15,3 3 2-15,-1 3 1 0,-2 1 5 0,-2 4-1 16,4 3-2-16,-4-3 3 0,-2 6-2 0,-1 1 5 15,-1-1-1-15,-1 2 2 0,-4 0-4 0,-1-1 3 16,-3 0-1-16,2-2 2 0,-7 2-2 0,1-5 0 16,-3 4-1-16,-2-6 2 0,0 3-3 0,-2-5 3 15,0 4-4-15,-1-4 0 0,0-5 1 0,-3 2 3 16,2-5-6-16,2-1 0 0,-2-6-1 0,4 2 1 16,-1-2-14-16,1-5-17 0,-2 1-17 0,5-3-20 0,0-1-34 15,1-6-34-15,5-1-40 0,0-4-211 0,-2-5-412 16,5-2 183-16</inkml:trace>
          <inkml:trace contextRef="#ctx0" brushRef="#br0" timeOffset="1136.29">1134 8 216 0,'0'0'220'0,"-4"8"-8"0,4-8-1 15,0 18-12-15,0-18-11 0,6 24 2 0,-3-3-11 16,1-3-7-16,2 6-5 0,-3 4-5 0,3 7-7 16,-3 4-6-16,1-1-12 0,1 1-12 0,-1-2-6 15,-1 5-14-15,-3-3-8 0,5-1-6 0,-2-2-10 16,-5-8-9-16,4 2-6 0,2-3-5 0,-2 2-6 15,-2-4 1-15,0-1-13 0,3 1-4 0,-3 2-5 16,-3-5-6-16,3-5-21 0,0 0-26 0,3 0-26 16,-8-3-29-16,4-1-31 0,-2 2-42 0,1-6-35 15,2-9-34-15,-3 18-45 0,-6-11-171 0,9-7-467 16,0 0 208-16</inkml:trace>
          <inkml:trace contextRef="#ctx0" brushRef="#br0" timeOffset="1318.32">1091 518 260 0,'-8'-9'242'16,"8"9"-24"-16,0 0-24 0,20-14-16 0,-8 3-22 0,9-2-14 16,1-1-12-16,3 3-22 0,4-3-24 0,6-2-32 15,1 0-39-15,-6 6-42 0,6-6-37 16,-8 7-51-16,-1-1-145 0,-3 0-282 0,1 2 125 0</inkml:trace>
          <inkml:trace contextRef="#ctx0" brushRef="#br0" timeOffset="882.74">919-176 208 0,'0'0'219'0,"0"0"-6"0,18-11-14 16,-6 9-16-16,3-2-12 0,5-3-11 0,8 0-7 16,11-3-12-16,1 3-6 0,0-2-11 0,3-3-12 15,-2 2-4-15,-1-1-13 0,0 2-5 0,0 3-11 16,1-3-9-16,-10 2-5 0,-1 3-8 0,3-3-4 15,-3 1-1-15,-4 5-8 0,1-3-3 0,-7 1-2 16,-1 2-12-16,-3 1-13 0,-2 0-24 0,-2 1-18 16,-12-1-22-16,18 7-22 0,-17 0-37 0,-1-7-47 0,-1 14-50 15,-10 0-165-15,-2-6-401 0,-5 11 178 0</inkml:trace>
          <inkml:trace contextRef="#ctx0" brushRef="#br0" timeOffset="1794.05">2291-131 21 0,'-19'5'190'15,"4"1"-14"-15,-12 9-10 0,2 1-6 0,-2-5-12 16,2 6-10-16,-2 1-6 0,5-4-10 0,-4 0-9 16,2 4-10-16,6-4-11 0,5-1-9 0,-3 2-7 15,7-5-8-15,-3 1-9 0,4 1-8 0,4-1-3 0,2 0-6 16,-2-2-1-16,4 2-7 0,0-11-3 15,6 16 0-15,-3-7-3 0,1 2-8 0,5-2 0 16,2-1-1-16,1 0-2 0,1 0-2 0,2 0 1 16,1-3-2-16,-2 6-4 0,1-5 3 0,3 2-5 0,-4 2 1 15,6-7 0-15,-5 4-1 0,-2 3-4 0,4-2 2 16,2-2-1-16,-6 5 0 0,4 0 0 0,-4 0-2 16,1 1 1-16,2-1-2 0,2 7-1 0,-5-5 6 15,-1 2-4-15,0-1 1 0,-3 3 3 0,2-3 1 16,-4 9 1-16,1-8 0 0,-4 2 5 0,-1-2 0 15,0 2 5-15,-2 1 5 0,-5-1-8 16,-2 0 4-16,-4 3-6 0,-7-1 0 0,1-4 3 0,-4 4-4 16,1-7-1-16,-6 1-1 0,2-4 1 0,-2-1-1 15,3-3-3-15,-1-2-3 0,2 0-6 0,-6-3-11 16,2-3-11-16,6 0-15 0,-5-4-23 0,6 1-30 16,3-5-36-16,-3-7-35 0,0 1-192 0,3-5-383 15,6-5 169-15</inkml:trace>
        </inkml:traceGroup>
        <inkml:traceGroup>
          <inkml:annotationXML>
            <emma:emma xmlns:emma="http://www.w3.org/2003/04/emma" version="1.0">
              <emma:interpretation id="{ABB8F76B-8D56-407A-814E-AB0CFED8FFD1}" emma:medium="tactile" emma:mode="ink">
                <msink:context xmlns:msink="http://schemas.microsoft.com/ink/2010/main" type="inkWord" rotatedBoundingBox="5222,939 8031,1003 8009,1993 5199,1930"/>
              </emma:interpretation>
            </emma:emma>
          </inkml:annotationXML>
          <inkml:trace contextRef="#ctx0" brushRef="#br0" timeOffset="2350.08">3927-14 201 0,'0'0'246'16,"14"4"-5"-16,-14-4-13 0,28-5-15 0,-2 1-16 16,0-4-16-16,15-2-16 0,-1-3-13 0,2 6-14 15,4-4-9-15,-4-2-24 0,0 6 0 0,-1 0-17 16,5 3-3-16,-2-4-11 0,-2 1-6 0,-4 1-6 16,-9 3-6-16,11 0-6 0,-9-2-6 0,-4 2-5 15,1 3-7-15,-2-3-12 0,-1 3-11 0,-4 3-14 0,-8-3-12 16,2 1-16-16,-1 1-13 0,-5 2-15 15,1-3-14-15,-10-1-13 0,14 4-29 0,-14-4-20 16,8 10-30-16,-8-10-197 0,0 0-394 0,0 0 175 0</inkml:trace>
          <inkml:trace contextRef="#ctx0" brushRef="#br0" timeOffset="2566.5">4433 10 180 0,'-9'11'236'0,"3"5"-16"16,-4 5-14-16,2 4-9 0,-1 0-6 0,0 10-11 16,5 0-15-16,-2 3-15 0,0 3-15 0,1-2-14 15,5 6-9-15,-5-3-12 0,5 0-7 0,-2-5-9 16,4 4-9-16,1-4-4 0,-1-11-7 0,1 1-11 16,5 3-6-16,-7-4-22 0,7-2-22 0,-7-1-28 15,2 0-34-15,0-8-37 0,2 1-33 0,2-5-31 0,-5-2-214 16,1-1-404-16,-3-8 179 0</inkml:trace>
          <inkml:trace contextRef="#ctx0" brushRef="#br0" timeOffset="3585.98">4751 432 216 0,'0'0'221'0,"3"14"-17"15,-3-14-15-15,4 15-15 0,-2-2-15 16,2 1-10-16,-1 2-12 0,3 2-9 0,-1-3-6 0,-2 2-1 16,6 0-7-16,-4 8-12 0,-2-8-7 0,5 5-8 15,-2 2-3-15,-5-3-11 0,4 2-7 0,-4-7-8 16,2 2-4-16,0-3-6 0,0 0-1 0,0 1-7 16,-3-1-2-16,0-6-2 0,0 2-1 0,0-11-5 15,0 16-1-15,0-16-2 0,-3 15-5 0,3-15 2 16,-3 8-2-16,3-8-2 0,0 0-1 0,0 0-14 15,0 0-15-15,0 0-6 0,0 0-9 0,0 0-8 16,12-39-6-16,-1 19-6 0,-2-5-1 0,4-2 4 16,0 2-2-16,1 5 6 0,2-8-2 0,1 4 11 15,-1-1 3-15,2 3 1 0,0 1 2 0,-3 1 6 16,-3 6-5-16,-2 1 8 0,4 1 2 0,2-1 0 16,-3 2 2-16,-4 4 0 0,-1 1 3 0,4 1 2 15,-5 2 1-15,5-1-2 0,2 3 4 0,-14 1 3 0,19-1 0 16,-10 1 1-16,-9 0 2 0,30 2 2 0,-17 2 0 15,2-4 5-15,3 0 0 0,-2 1 2 0,2-1 0 16,2 0 2-16,-1 0-1 0,2 0-1 0,4-4-1 16,1 2-2-16,0-3 4 0,3-1-2 0,-7-1-1 15,5 0-4-15,1 1 3 0,-5-4-5 0,4 0 1 16,-5 3-6-16,-6-2 8 0,1 1-2 0,-1-2-1 16,-1 0-1-16,0 2 0 0,0 0-1 0,-5-1 3 15,2 0-4-15,-6 3 5 0,2-1-4 0,-2 0 4 16,-6 7 1-16,7-13-3 0,-7 13 0 0,0-11-4 15,0 11 1-15,0 0-2 0,-13-13-2 0,13 13 4 16,-20-1-3-16,4 4 1 0,0 1 1 0,-4 0 3 16,-5 4-3-16,1 0 2 0,0 3-2 0,0 3 2 0,8-6 4 15,-7 8-1-15,1-1 3 0,6 3-6 16,2-5 1-16,-2 5 4 0,7-4-3 0,0 0 3 16,-2 0-6-16,8 0-1 0,-1 1 0 0,1-2 2 0,3 4-2 15,0-3 6-15,3-3-2 0,3 3 0 16,1-2 3-16,-1 0-2 0,8 1 6 0,-5-5-4 0,4 3 1 15,4-4 3-15,2-1-4 0,2-2 0 0,4-1 3 16,1 1-2-16,-1-4-1 0,5-3 2 0,-3 2-2 16,1-6-1-16,-1 3-4 0,7-4 4 0,-4 3-3 15,9-4 2-15,-1-3-2 0,4 0 1 0,-12 4-4 16,9-7 3-16,-11 7 0 0,-1-3-3 0,-2-2 0 16,1 2 0-16,1-3 0 0,-2 5 3 0,-1-5-4 15,-2 4 5-15,1-4-4 0,-4-1 3 0,-6 3-2 16,7 1-1-16,-8 0 1 0,1 0-2 0,0-1 3 15,-2 0-4-15,1-2 3 0,-3-2 4 0,1 4-6 16,-4-2 2-16,-3 1-3 0,2-2 4 0,-5 1-2 16,0 3 0-16,0 11-2 0,-3-20 1 0,-2 13-2 0,-1-3 2 15,6 10 0-15,-13-11-1 0,7 8-2 0,-5-1 0 16,11 4-1-16,-19 4-1 0,19-4 4 0,-28 3-3 16,14 5-1-16,1-1 2 0,1 2 0 0,-1 1 1 15,-1 1 0-15,2-1 1 0,2 5-3 0,1-1 5 16,-2 2-1-16,2-2-1 0,2 4-1 0,1-3 3 15,-2 1 1-15,6 2 0 0,-1 0-4 0,3-3 1 16,0 2 2-16,0-3 0 0,0-2 0 0,4-1 1 16,2 3 2-16,3-3-3 0,1-4 0 0,1 3 3 15,7-3 2-15,-2-5 1 0,11 3 0 0,-2-5-1 16,8 0 0-16,6-5-2 0,3-1 1 0,-1 0 0 16,3-5-3-16,0 2 1 0,-2-2-1 0,0-1-1 15,-6 4-11-15,-6-1-12 0,-5 2-18 0,2 0-18 16,-8 1-23-16,-2 4-22 0,-3-3-34 0,-3 5-35 15,-11 0-59-15,10-5-124 0,-10 5-383 0,0 0 170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2.2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670C7E0-650A-4519-BEE6-280793AA33F3}" emma:medium="tactile" emma:mode="ink">
          <msink:context xmlns:msink="http://schemas.microsoft.com/ink/2010/main" type="inkDrawing" rotatedBoundingBox="22306,16752 22482,17407 22469,17411 22293,16756" semanticType="callout" shapeName="Other">
            <msink:sourceLink direction="with" ref="{5E7D05A0-0E4B-45AB-A03C-D1FCD17A824C}"/>
          </msink:context>
        </emma:interpretation>
      </emma:emma>
    </inkml:annotationXML>
    <inkml:trace contextRef="#ctx0" brushRef="#br0">5978-253 137 0,'0'0'189'0,"0"0"-12"0,0 0 4 0,0 0 0 0,7 23-4 15,-4-12-9-15,2 5-7 0,-4-1-15 16,5 4 1-16,0 3-10 0,0 2-4 0,-3 0-8 16,6-1-6-16,-2 3-9 0,-4-1-8 0,6-1-7 0,-4 4-10 15,5-3-6-15,-2 3-10 0,4 4-7 0,-6-9-7 16,1 2-3-16,1-1-6 0,-2 0-15 15,1 1-26-15,0-3-24 0,-2 2-31 0,2-4-33 16,-5 2-32-16,2-2-28 0,-1-7-45 0,0 6-208 0,-3-4-428 16,2 1 190-16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15.8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9D5FB2-46F1-4D48-A5BD-E42F558D621B}" emma:medium="tactile" emma:mode="ink">
          <msink:context xmlns:msink="http://schemas.microsoft.com/ink/2010/main" type="inkDrawing" rotatedBoundingBox="1392,2577 7499,2298 7510,2534 1403,2813" semanticType="underline" shapeName="Other">
            <msink:sourceLink direction="with" ref="{E4742CBF-17F5-49EB-B781-8C983EDE609B}"/>
          </msink:context>
        </emma:interpretation>
      </emma:emma>
    </inkml:annotationXML>
    <inkml:trace contextRef="#ctx0" brushRef="#br0">0 256 2 0,'0'0'111'15,"19"-3"-16"-15,-19 3-12 0,19-4-6 0,-10 4-9 0,-9 0-3 16,21 4-10-16,-9-3 0 0,0 1-10 0,1 2-7 16,-1-3 8-16,2 5-16 0,-4-3 2 15,7 0 1-15,-2 2 2 0,3-5 3 0,-1 3-4 16,1 1 3-16,2-4 3 0,5 4-6 0,2-1-3 0,1 0-6 16,-2-3 9-16,2 0-5 0,3-3-4 0,9 0-3 15,-8 3 1-15,-2-4 2 0,1 0-6 0,2 1 5 16,6-3-7-16,-10 1-4 0,3 1 0 0,-1 2-1 15,-4-2 2-15,3 4-9 0,1-1 8 0,9-1-8 16,-11 4 7-16,2-4-5 0,-3 5-2 0,2 0 2 16,-2-2-2-16,1 3 4 0,1 1-5 0,-2-2 2 15,-1 2-2-15,1-2 2 0,2 1-5 0,-2 2 0 16,2-2 9-16,-2-1-3 0,13 3-1 0,-13 1-7 16,2-2 7-16,-2 1 0 0,4-1 0 0,-4-3 2 0,0 4 1 15,5-1-5-15,-2 0 6 0,1-4-5 16,-4 0 7-16,5 2-3 0,-5-2 2 0,3-1-6 15,-1 0 3-15,3 0 0 0,-3 0-4 0,0 2-1 0,0-2 0 16,-1 0-1-16,13-3 3 0,-11 3-2 0,-1 0 2 16,-1-3 2-16,2 2-1 0,9 2-3 15,-7-1 0-15,-8 3 2 0,5-3-2 0,-3 1 1 0,0-1 0 16,3 2-2-16,-3-2-1 0,-2 1 4 0,-1 2 2 16,3-3 6-16,-2 3-4 0,0-3-1 0,-5 0 1 15,7 1 2-15,-2 2 0 0,-1-3-3 0,1-3 3 16,1 3-4-16,2 3 4 0,-1-2-6 0,3-1 5 15,-2-1-2-15,0-2 1 0,2 3 4 0,-3-1-5 16,0-1 1-16,1 1-1 0,2-3 3 0,0 4-10 16,0 0 7-16,-7-2-3 0,7-2 5 0,-3 3-1 15,-2 0-1-15,2-4-6 0,-3 5 3 0,3 0 1 16,-2-5 3-16,1 7 4 0,-1-4-4 0,-1 4 0 16,1-4-3-16,1 2 1 0,0 0-3 0,0 0 6 15,2 0-6-15,3 0 4 0,-4-1-1 0,2 0 1 16,-10-3 1-16,11 4 3 0,-12-3-2 0,12-1 5 0,-4 2-4 15,1 1 1-15,0-3-3 0,0 0 0 0,-2 2 2 16,1-2-1-16,0 2-4 0,-2 2 2 0,-1 0-2 16,1-5 1-16,1 5 1 0,-6 0-4 0,8-2 2 15,-1-2-2-15,2 1 0 0,-3 2 0 0,-5-2 2 16,6 2-1-16,0-5-5 0,-2 6 5 0,1-5-1 16,0 4-2-16,1-4 1 0,1 3-6 0,-8-2 6 15,5 0 0-15,-2 3 2 0,4-5 1 0,-3 5-6 16,-3-1-3-16,5-3 5 0,-5 4 0 0,8-1 1 15,-9-1-1-15,7 1 1 0,-7-2-1 0,5 0 1 16,1-1 0-16,-5 3-1 0,0 1 1 0,-2-3-2 16,2 1-6-16,1 0 4 0,-2-1 1 0,6 0 2 15,-5 1 1-15,2 0-2 0,5-1 2 0,-2-1-4 0,1 3 3 16,-2-5-2-16,1 4-1 0,-6 2-5 0,7-5 6 16,-7 2-5-16,0 0 8 0,1-1-7 15,-1 2 7-15,-1 1-3 0,4-3 8 0,-2 4-6 0,-2-4-1 16,1-1 3-16,1 5-1 0,-1-1-2 0,-1 2 0 15,4-4 1-15,1 1 1 0,-4-1 3 0,5-1-3 16,-5 4 3-16,1 0-6 0,-1-3 6 0,0 2-3 16,10-2 0-16,-7-1 0 0,2 3 3 0,-6-2-2 15,4 1 0-15,-1-1-2 0,-2 3 3 0,1-1-7 16,-1-4 5-16,4 4 0 0,-4-1 1 0,0-1 0 16,1 2-1-16,-1 1-1 0,1-3-2 0,-1 2 4 15,0 1 0-15,1-3-1 0,-1 1-3 0,-1 3 1 16,1-3-7-16,4-1 5 0,-5 3 4 0,1 0-2 0,0 0 2 15,1-2-1-15,1 3-3 0,-2-1 2 16,0-3-1-16,1 4 5 0,8-2-5 0,-1 1 5 16,-2 1-4-16,-1-2 1 0,-6 2-1 0,2-1-1 0,3 0-8 15,-3-2 11-15,-1 2-2 0,1 1 0 0,-4-3 3 16,3 1-4-16,-2 2 4 0,-2-4-3 16,-2 3 4-16,1 0-2 0,-14 1-2 0,16 0 0 15,-16 0-2-15,12-2-4 0,-12 2-13 0,0 0-22 0,10-5-34 16,-10 5-43-16,0 0-44 0,0 0-163 0,0 0-351 15,0 0 155-15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17.4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1791E6-1CCB-477F-A99C-588DE968657B}" emma:medium="tactile" emma:mode="ink">
          <msink:context xmlns:msink="http://schemas.microsoft.com/ink/2010/main" type="inkDrawing" rotatedBoundingBox="7288,3293 9232,3446 9113,4960 7169,4807" hotPoints="9176,4101 8315,4961 7455,4101 8315,3240" semanticType="9" shapeName="Circle">
            <msink:destinationLink direction="with" ref="{F8A7EF51-EBA5-4D0F-A0F4-1C80D49557B3}"/>
          </msink:context>
        </emma:interpretation>
      </emma:emma>
    </inkml:annotationXML>
    <inkml:trace contextRef="#ctx0" brushRef="#br0">266 462 6 0,'0'0'117'0,"0"0"-11"15,-3-10-4-15,3 10-6 0,0 0-5 0,0 0-5 16,0 0 2-16,-6-11-10 0,6 11-8 0,0 0 2 0,0 0-2 16,-3-14-1-16,3 14 4 0,0 0-3 15,0 0-3-15,-1-12-5 0,1 12 0 0,0 0-1 16,0 0-3-16,-3-9-2 0,3 9-2 0,0 0-4 0,0 0-3 15,-17-1-5-15,17 1-6 0,0 0 2 0,-19 8-4 16,10-5 1-16,0 2-3 0,2 1 2 0,-2 3-2 16,1-1 4-16,-1 3-5 0,2 0 0 0,-5 4-5 15,5-2 4-15,-2 5-5 0,1-2 3 0,-1 7-5 16,-1 0-1-16,4 1-3 0,3 2 3 0,-5 0 0 16,5-1 3-16,0 2 1 0,3-1-2 0,-3 1-2 15,6 2-1-15,-3-3-4 0,5 2 5 0,4 7-3 16,-3 1 3-16,1-2-7 0,2-6 3 0,0 7 1 15,5-10 0-15,-1 1-1 0,3 7 0 0,-5-7 6 0,8 5-2 16,-4-8 2-16,-1 1-3 0,5 2 1 16,-6-4 0-16,7 1 0 0,2 7 0 0,-3-11-4 15,1 1 3-15,-1-3-1 0,7 3-3 0,-6-3 2 0,6-3-2 16,-1-2-5-16,2 2 6 0,1-4 2 0,-1 1 4 16,2-1-3-16,0-2-1 0,3-1 1 15,-2 0-1-15,-4 0-1 0,6-4-3 0,1 0 0 0,-5-1 0 16,2 0-2-16,-1-2-3 0,3 0 0 0,-5 1 1 15,4-1-1-15,-1-1 2 0,-2-1-6 0,-1 0 2 16,1 0-2-16,2-3 1 0,-4 1-4 0,0-4 1 16,3 0 0-16,1 2 3 0,-2-2-4 0,-1 1 3 15,6-1-3-15,-5 0 2 0,2-3-2 0,-5 2 2 16,5-4-2-16,4-4 0 0,2-1-3 0,-9 5 5 16,-5-5-5-16,8 4 4 0,1-7-2 0,2 0 3 15,-3 0-1-15,-5 3 7 0,1 2-3 0,3-10-1 16,-9 12 5-16,2-5 0 0,-2-3 0 0,-1 4-2 0,0 0 0 15,1-2-1-15,-7-4 0 0,1 3 0 0,5 0 0 16,-7 3 0-16,-5 1-4 0,5-4-1 16,-4 0-1-16,1 0 2 0,-3-2-1 0,-2 5 3 0,-1 3-2 15,-3-2-3-15,3-1 0 0,-3-3 0 0,3 3 0 16,-3-5 3-16,0 0-4 0,0 4 1 0,0-3 1 16,-3-2-5-16,3 0 4 0,-3-1-4 0,0 1-1 15,0 0 0-15,-4-5-2 0,1 5 1 0,0 1-4 16,-2-3 5-16,-1 1-9 0,2-2 6 0,-5 2-6 15,-1 4 4-15,-4-5 0 0,4 3 0 0,-4 0 2 16,-1 0 3-16,-1 4-4 0,-2-1 0 0,-1-2 2 16,2 6-1-16,-2-1-2 0,0 2 5 0,2-3 0 15,-2 2-1-15,-2 1-1 0,2 3 4 0,-1 1-4 16,1-1 3-16,0 2-3 0,-2 0 4 0,1 0-3 16,-2 0 2-16,-2 1-3 0,2 4 4 0,-2-1 0 15,-1-1-2-15,2 2 1 0,-1-1 1 0,-4 2-1 16,4 2-1-16,2-1-1 0,-2 1 0 0,-4-1 1 0,1 3-2 15,-3-1 2-15,2 1-1 0,-8 0 0 16,-1 4 2-16,-2-2-4 0,3 5 5 0,-3-4 0 0,1 5-3 16,0-1 3-16,3-1 0 0,-4 4 0 0,3-4-3 15,6-2 2-15,-2 7 3 0,-7 0-8 0,13-2 9 16,-9 2-6-16,5 0 6 0,-3 2-6 0,9-2 1 16,2 0-2-16,-3 3 2 0,1-2 2 0,-2 2 0 15,7 1-3-15,-5 1 0 0,5 3-2 0,-1-3 4 16,4 4 1-16,-5 6 0 0,-4 1-2 0,11-4 2 15,-2 1-16-15,6 4-14 0,1-7-12 0,-2 5-11 16,7 0-15-16,1-2-16 0,3 3-19 0,0-5-20 16,3 3-16-16,3-8-26 0,0 3-38 0,3-4-182 0,1-5-415 15,4 2 184-15</inkml:trace>
    <inkml:trace contextRef="#ctx0" brushRef="#br0" timeOffset="807.5">747 507 163 0,'11'-13'197'0,"3"2"-16"0,2-7-14 0,4 5-15 16,5-2-19-16,-4 5-2 0,1-2-9 0,4 2-9 15,-1 4-10-15,-1-1-11 0,-2 5-11 0,-5 1-6 16,2 1-10-16,-3 3-7 0,4 6-2 0,-7 0-7 16,2 1-3-16,-4 2-3 0,-2 2 4 0,-5 2 1 15,2 1-6-15,-3-2 1 0,-3 3-1 0,-3 6-8 16,0-8 4-16,-4 8-4 0,1-2-2 0,-3-2-1 16,-5-4-4-16,4-1-3 0,1 0-6 0,-2-4 3 15,2 3-4-15,-4-1-2 0,4-2 0 0,2 3-2 16,-2-10 2-16,1 6-2 0,2-7-2 0,0 6-3 15,6-9 1-15,-7 6 1 0,7-6-5 0,0 0 0 16,0 0-1-16,0 0-3 0,0 0-3 0,0 0 1 16,0 0-1-16,0 0 1 0,27-22-2 0,-18 19 2 0,4-4-1 15,0-1 3-15,2 1-1 0,-1 1-3 0,-1 1 3 16,7-1-2-16,-4-1-2 0,0 4 2 16,-1 0-1-16,5 1 0 0,-1 2 3 0,-3 0-2 0,4 0 2 15,-1 0-1-15,2 2 4 0,-3 2-2 0,1 5-1 16,-5-3 1-16,-1 3 2 0,4-2 4 0,-5 4 1 15,1 2 1-15,-7-1 1 0,1 1 4 0,-1 4 1 16,-6 0-2-16,0-2 3 0,-6 4 0 0,-4 1 0 16,-2-1-1-16,-7 4 0 0,-2-3 0 0,-2 0-6 15,1-3 5-15,-6 6-2 0,4-7 1 0,-2-2-7 16,1 0-1-16,1-4-14 0,-1-2-11 0,6-2-9 16,-4 3-18-16,4-5-19 0,2 1-22 0,1-3-18 15,6-4-18-15,-2-3-27 0,12 5-218 0,-23-15-400 16,16 4 177-16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19.5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A7EF51-EBA5-4D0F-A0F4-1C80D49557B3}" emma:medium="tactile" emma:mode="ink">
          <msink:context xmlns:msink="http://schemas.microsoft.com/ink/2010/main" type="inkDrawing" rotatedBoundingBox="9325,3114 14156,3766 13733,6908 8901,6256" semanticType="10" shapeName="Other">
            <msink:sourceLink direction="with" ref="{761791E6-1CCB-477F-A99C-588DE968657B}"/>
            <msink:sourceLink direction="with" ref="{442E0924-A2BB-4C13-8C9F-EFBEB5CD3893}"/>
            <msink:sourceLink direction="with" ref="{A3BDABC5-412D-46B8-AB3F-C5FD5FCED377}"/>
          </msink:context>
        </emma:interpretation>
      </emma:emma>
    </inkml:annotationXML>
    <inkml:trace contextRef="#ctx0" brushRef="#br0">0 10 132 0,'0'0'154'0,"0"0"-26"16,0 0-3-16,0 0-10 0,0 0-16 0,0 0-12 15,0 0-6-15,0 0-11 0,0 0-4 0,10-6-5 16,-10 6-5-16,0 0-14 0,0 0 6 0,9 0-14 0,-9 0 4 15,0 0-10-15,13 0 7 0,-13 0-4 16,17-3-6-16,-5 3-3 0,-12 0-1 0,19 3 0 16,-2-3 0-16,-4 0-4 0,3 0 4 0,4 0-5 0,-1 0 2 15,6 0 5-15,2 4 2 0,-1-8-3 0,2 4 2 16,2 0-9-16,-2 0 6 0,2 0-10 0,10 0 7 16,-8 0-2-16,0 4-2 0,7-3-3 0,3 0 2 15,1 4-5-15,-3-1 0 0,-10-2 3 0,11-1-3 16,-1 6-4-16,-1 0 3 0,-10-3-4 0,13 2 4 15,-3-6-3-15,1 5 0 0,-1 0-5 0,3-2 8 16,-1 2-3-16,-2 1 3 0,0-2-3 0,1-1 0 16,1 2-3-16,-9-2-1 0,7-1 5 0,-9-1-2 15,1-1-1-15,10 0 1 0,-3 0 0 0,-6 2-2 0,8-5 2 16,-10 4-3-16,1-2-1 0,0 1-2 16,10-2 6-16,-9 0-4 0,-2 4 8 0,9-4-3 15,1 2-5-15,-10 2 1 0,4-2 4 0,4 0-6 0,-8 0 6 16,-2 2-1-16,-1 1-4 0,4-3 1 0,-3 2 1 15,4-2 1-15,-4 6-3 0,-1-5 7 16,3-1-5-16,0 3-2 0,-1 0-5 0,6-2 7 0,-8 2 1 16,4-3-4-16,-4 3-4 0,1-2 5 0,2 0 2 15,0 1-3-15,0-2 2 0,-2 1 5 0,0-1-2 16,4 0-3-16,0-1-2 0,-2 2 3 0,0 1 1 16,3-2-1-16,-5 0 1 0,0 2-4 0,-1-2 3 15,3 0 1-15,-1-2-4 0,0 2 1 0,0 0 1 16,-1 2-1-16,3-4 7 0,-2 0-9 0,0 1 4 15,1 1-1-15,-4-2-3 0,1 0 6 0,4 2-3 16,-3-3-2-16,-1 3 2 0,0-3-3 0,0-1 1 16,3 1 6-16,-4 2-6 0,1 1 6 0,0-3-1 15,-2 3-2-15,-1-1-2 0,-3 1 4 0,3 0-5 16,-3-2 5-16,3 4-5 0,-5-4 4 0,-1 2-2 16,1-4 0-16,1 4 0 0,-1-1 1 0,1 1 0 0,-1 0-3 15,0-2 2-15,-4 4 4 0,0-2-1 0,3 0-1 16,-3-2-1-16,1 2 0 0,-2-2 2 0,-14 2-4 15,27 0 1-15,-15 0 3 0,-12 0-5 0,20-1 3 16,-11 1-4-16,-9 0 2 0,18-1-1 0,-18 1 1 16,17-4-1-16,-17 4-3 0,12 0 0 0,-12 0-6 15,12 4-10-15,-12-4-7 0,0 0-15 0,0 0-23 16,0 0-30-16,0 0-42 0,0 0-122 0,0 0-282 16,3-14 126-16</inkml:trace>
    <inkml:trace contextRef="#ctx0" brushRef="#br0" timeOffset="640.58">3343-146 19 0,'0'0'166'0,"0"0"-11"0,0 0-8 16,0 0-7-16,0 0-10 0,0 0-16 0,0 0 0 0,0 0-7 15,0 0-7-15,-7-6-7 0,7 6-2 16,0 0-12-16,0 0-6 0,0 0-5 0,0 0-9 15,0 0-11-15,0 0-1 0,0 0-2 0,0 0-6 0,0 0-5 16,0 0-7-16,0 0 6 0,0 0-1 0,0 0-2 16,0 0 2-16,0 0-3 0,0 0-5 15,33 11 1-15,-33-11-3 0,17 5 2 0,-8-2-1 0,0 1 1 16,3-3-2-16,2 2-2 0,2 4 1 0,-1-4 0 16,0 3-4-16,3-2 4 0,-3 2-7 0,0-2-3 15,1 4 2-15,-1-1-2 0,0-1 4 0,3 0-4 16,-3 0 1-16,3 3-6 0,-3-4 3 0,2 2-2 15,0-2 0-15,-1 4 1 0,-1-9-2 0,-1 7-2 16,1-1 1-16,-2-1 3 0,0 2-4 0,2-1 1 16,-4 0-1-16,1-1-4 0,-3-1 5 0,1-1 1 15,-1 1-2-15,0-1-4 0,0 1 6 0,-9-4-5 16,15 6 0-16,-9-2 0 0,-6-4 2 0,12 3-4 16,-12-3 5-16,9 5-1 0,-9-5-2 0,6 5 2 0,-6-5-1 15,0 0-2-15,7 5 12 0,-7-5 7 16,0 0 3-16,0 13 4 0,0-13 7 0,0 0 1 15,-15 18-3-15,6-8-2 0,-3 1-1 0,-1 1-3 0,-5-1 5 16,-1 1-7-16,-2 5-1 0,4-3-2 16,-5 3-2-16,1 0 0 0,0-2-1 0,2 4-4 0,-2-3 0 15,3 1-3-15,2 0 0 0,-1-5-10 0,4 1-12 16,-7 4-18-16,5-3-25 0,-2 4-21 0,6-3-29 16,-1 1-36-16,5-4-39 0,-5-1-215 0,4 0-428 15,1-3 190-15</inkml:trace>
    <inkml:trace contextRef="#ctx0" brushRef="#br0" timeOffset="7476.68">4644 483 119 0,'0'0'133'0,"0"0"-11"0,0 0 0 16,0 0-10-16,0 0-5 0,0 0-8 0,0 0-4 16,0 0-10-16,0 0 0 0,0 0-5 15,0 0-5-15,0 0-7 0,0 0 2 0,0 0-6 0,0 0-4 16,0 0-8-16,0 0-4 0,0 0-9 0,0 0-2 16,0 0-7-16,0 0-2 0,0 0-4 15,-33 14-1-15,33-14 1 0,-15 11-4 0,8-5-4 0,-1 1-1 16,-2 3-6-16,2-2 5 0,-1 2-3 0,-3 1-3 15,2-1-8-15,1 1 9 0,-3-1-2 0,0 1 0 16,-1 2 1-16,4-1 0 0,-3 1-5 0,3 2 3 16,-3-1-1-16,3-1-4 0,-2 0 3 0,0 0 4 15,2-1-3-15,-3 2-3 0,-2 0 0 0,-2 3 3 16,5-3-1-16,-2 0-1 0,1 1 0 0,-3 2 0 16,-3 1-2-16,2-1 4 0,-2 0-10 0,2 3 4 15,2-1 5-15,2-6-5 0,-9 4-2 0,9-5 5 0,-1 0 2 16,0 0-3-16,1 5 0 0,0-6-1 0,-2 2-4 15,5 1 3-15,-3-3 4 0,3 2 0 0,-3-1 0 16,1-1-2-16,-3 1-2 0,5 0 3 0,-1 1 1 16,1 1 6-16,1-3-5 0,-4 1 3 0,-1 3-3 15,6-3 7-15,-10 7-4 0,7-7 5 0,-7 5-2 16,2 3-1-16,-3-2 2 0,4 3 4 0,-1-2-1 16,-3-4-1-16,3 7-3 0,0-5 3 0,-3 1-1 15,0 0 3-15,2-1 1 0,-1 3-4 0,1-2 3 16,0-7 2-16,-1 6 0 0,2 0-3 0,-3 1-4 15,6-3 3-15,-4 2-4 0,-2-1-1 0,5 2 1 16,-2-3 1-16,-2 4 2 0,2 0-3 0,-4-2 4 16,4-1-7-16,2-1 6 0,-1 2-2 0,-4 2-3 15,5-3 1-15,-6 3 1 0,4 0-3 0,-3 0 4 16,3 2-1-16,0-3-4 0,3-3 4 0,-4 7-2 16,-1-4 3-16,5-4 0 0,-1 1-5 0,1-2 7 0,-2 1-3 15,1 7 2-15,0-11-2 0,-2 9-1 0,3-6 1 16,0-3-3-16,1 5 5 0,-2-2-3 0,0 0-3 15,-1 2-4-15,2-5 4 0,0 3 1 0,0 2 0 16,2-6 0-16,-2 6 0 0,0-4-6 0,0 1 5 16,2 0 0-16,-2 0 0 0,3 0-10 0,-8 6 8 15,5-6 3-15,2 0-6 0,0 0 5 0,-1 2-1 16,2-2 3-16,2-3-6 0,-5 1 2 0,3 2 1 16,3 0 0-16,-2-5-1 0,1 1 2 0,1 1-2 0,-1 4 0 15,-1-4-3-15,-1 1 5 0,5-2-3 16,-1 0 1-16,-2 0-6 0,7-8 7 0,-11 12-1 15,7-1 1-15,-2-3 2 0,1-1-3 0,5-7 0 0,-9 16 1 16,5-8-3-16,4-8 4 0,-6 14 1 0,6-14 1 16,-7 12-4-16,2-7-3 0,5-5 4 0,-4 11 2 15,4-11-2-15,-5 8-1 0,5-8 0 0,0 0-2 16,-1 12 4-16,1-12 0 0,0 0-5 0,0 0 5 16,0 0-1-16,-5 10 0 0,5-10 0 0,0 0 4 15,0 0 0-15,0 0 4 0,0 0 0 0,0 0 4 16,0 0 0-16,0 0 3 0,0 0 0 0,0 0 1 15,0 0-4-15,0 0 0 0,0 0-6 0,0 0 1 16,0 0 0-16,0 0 0 0,0 0-5 0,0 0-1 0,0 0 4 16,0 0-3-16,6-40 0 0,-4 33 2 15,-2 7-4-15,6-20 2 0,-5 13-3 0,5-7 1 16,0 2-6-16,-3 4 9 0,1-7-5 0,2 1-3 0,-1 0 4 16,-2 0-2-16,1 0 0 0,1-2 0 15,-2 1 1-15,-2 1-2 0,4-3-4 0,-4 1 3 16,4 1 2-16,-4 0-2 0,4 2-3 0,-4-2 2 0,4 0-1 15,-4 0 3-15,2 0-1 0,0 2 1 0,-1 1-3 16,-2 12 3-16,0-19-1 0,1 9 3 0,-1 10-3 16,-1-13 1-16,1 13 0 0,1-14-1 0,-1 14-2 15,0-10 4-15,0 10-1 0,0 0 1 0,0 0-3 16,0 0 2-16,-1-16 2 0,1 16-2 0,0 0-2 16,0 0 2-16,0 0-3 0,0 0 0 0,0 0-2 15,0 0 3-15,0 0-1 0,0 0-4 0,0 0 1 16,0 0 1-16,0 0 3 0,0 0-1 0,0 0-1 0,0 0 0 15,0 0 3-15,0 0 1 0,-14 32-5 0,8-20 4 16,0 2-1-16,0-1 3 0,3-1-6 16,-3 4 4-16,0 0 0 0,0-1 6 0,3 3-8 0,-3 0 1 15,2-1-1-15,1-1 1 0,-1 2 2 0,-4-3 0 16,4 3-1-16,1-3 4 0,-3 3-3 16,1-3 0-16,2-1 1 0,-3 3 1 0,5-2-4 0,-2-1 1 15,1 0 1-15,1 1 0 0,-2-6-1 0,1 6 2 16,2-5-3-16,0-10 4 0,-1 17 1 0,1-17 0 15,-2 18-1-15,2-18-3 0,2 12-2 0,-2-12 2 16,1 11 3-16,-1-11 1 0,0 0-3 0,0 0 2 16,2 9 2-16,-2-9-1 0,4 10-2 0,-4-10 3 15,0 0-3-15,0 0 2 0,9 3 0 0,-9-3 0 16,0 0-1-16,18-3 1 0,-18 3-1 0,0 0 1 16,18-5-5-16,-18 5 4 0,15-9-1 0,-6 7 4 15,1-1-5-15,2-1 1 0,-12 4-2 0,21-9-1 0,-7 3 1 16,0 3 1-16,-2 2-1 0,2-3 4 0,-1 0-9 15,-1 4 6-15,5-4 1 0,0 4-2 0,-17 0-5 16,21-2-13-16,-10 2-13 0,-1 3-23 0,-10-3-12 16,18 4-20-16,-9-2-26 0,2 2-31 0,-11-4-36 15,7 8-204-15,-7-8-414 0,0 0 184 0</inkml:trace>
    <inkml:trace contextRef="#ctx0" brushRef="#br0" timeOffset="2929">4866-358 6 0,'0'0'186'0,"0"0"-7"0,0 0-9 16,0 0-7-16,18 7-1 0,-18-7-1 0,6 17-3 15,-6-6-3-15,3 0-14 0,-2 4-1 0,-1 1-5 0,2 0-8 16,-2 2-5-16,0-1-6 0,0 0-3 0,0 6-10 16,1 1-8-16,2-4-8 0,-6-2-10 0,6 0-5 15,-3 3-6-15,0-5-4 0,0-1-6 0,0 5-10 16,0-4-2-16,2-3-1 0,-2 4-8 0,1-4 0 16,-1-2-7-16,3-3-5 0,-1 3-18 0,-2-11-11 15,0 16-22-15,0-16-15 0,0 15-21 0,0-15-19 16,0 10-17-16,0-10-10 0,0 0-28 0,0 0-42 15,0 0-214-15,0 0-425 0,0 0 188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17.7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13D656-EA40-4E8A-91FB-9DAE70FF1DB5}" emma:medium="tactile" emma:mode="ink">
          <msink:context xmlns:msink="http://schemas.microsoft.com/ink/2010/main" type="inkDrawing" rotatedBoundingBox="8046,3855 8089,4465 8035,4468 7991,3859" semanticType="callout" shapeName="Other"/>
        </emma:interpretation>
      </emma:emma>
    </inkml:annotationXML>
    <inkml:trace contextRef="#ctx0" brushRef="#br0">38 89 151 0,'0'0'194'0,"0"0"-9"0,0 0-9 15,-3 28-13-15,3-15-8 0,3 3-5 0,-3 8-9 16,3-8-9-16,3 8-5 0,-1 2-4 0,-5-2-12 15,9 11-3-15,-9-9-11 0,6 0-7 0,-2 3-6 16,-1-3-10-16,0 0-8 0,0-2-5 0,3 1-5 16,-6-1-8-16,1-4-4 0,2 2 1 0,-3-4-8 15,0 6-3-15,-3-7-3 0,3 1-17 0,-1-4-14 16,-2 0-17-16,0 0-22 0,0-2-23 0,0-3-20 16,-4-2-19-16,7-7-23 0,-6 10-28 0,6-10-202 15,-14 0-383-15,14 0 170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22.1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2E0924-A2BB-4C13-8C9F-EFBEB5CD3893}" emma:medium="tactile" emma:mode="ink">
          <msink:context xmlns:msink="http://schemas.microsoft.com/ink/2010/main" type="inkDrawing" rotatedBoundingBox="13085,3548 15359,3069 15612,4274 13338,4752" hotPoints="15597,3706 14545,4497 13281,4128 14334,3338" semanticType="9" shapeName="Ellipse">
            <msink:destinationLink direction="with" ref="{F8A7EF51-EBA5-4D0F-A0F4-1C80D49557B3}"/>
            <msink:destinationLink direction="with" ref="{533FBCF7-0213-4B9E-A2F1-BBA090D0C9DB}"/>
            <msink:destinationLink direction="with" ref="{570C0E5F-B9D1-459F-A05F-C9639F5D7C07}"/>
          </msink:context>
        </emma:interpretation>
      </emma:emma>
    </inkml:annotationXML>
    <inkml:trace contextRef="#ctx0" brushRef="#br0">49 904 5 0,'0'0'138'0,"0"0"-7"0,0 0 0 0,0 0-7 16,0 0-14-16,0 0-3 0,0 0-9 0,0 0-5 15,0 0-11-15,0 0-3 0,0 0-7 0,0 0-8 16,0 0-9-16,0 0-5 0,0 0 1 0,-8 10-1 0,8-10 2 16,0 0-5-16,2 13-4 0,-2-13 2 15,4 18-7-15,-1-10 0 0,0 2-3 0,0 1 0 16,-1 2-1-16,4 0-1 0,-2 0-7 0,2 1 4 0,2 5-1 15,-1-4-1-15,4-1-4 0,-2 0 0 0,3 8-1 16,-2-6-5-16,2-2 3 0,0 0 0 0,1-4 1 16,7 4-2-16,-4-3 3 0,3 6 2 0,5-3 2 15,-3-4-4-15,3 1 0 0,-2 1-1 0,1-3-1 16,2 0-3-16,2 0 3 0,-2 1-2 0,2-5-2 16,1-3 0-16,4 4-2 0,-4-2-2 0,3 0 2 15,1-1-1-15,-2 1-3 0,2-1-2 0,9-1-1 16,-3 0 2-16,-6-4-1 0,-4 2-1 0,3-1-3 15,2 0 2-15,-3-2-2 0,3 0 1 0,-2 1 1 0,1-3-3 16,-4 1-2-16,12 1 2 0,-12-1-2 16,2-2 1-16,-3 1 1 0,-2 2 1 0,4-1-3 0,-2-2 0 15,0 2 2-15,1-4-2 0,3 2 1 0,-2-1-3 16,0 0 1-16,0 1 0 0,-1-2-1 0,-3 1 1 16,2-3 2-16,3-1-1 0,-3 3 0 0,1-1 0 15,-1-5-2-15,-2 4 4 0,2-1-5 0,0-2 3 16,-2 5-3-16,2-4 3 0,-1-3 0 0,-2 3-2 15,-1-1 2-15,0 0-2 0,1 2 2 0,1-3-1 16,-3 0 3-16,2 0-1 0,-1 3-3 0,-3-3 3 16,0 3 8-16,1-4-3 0,-2 2 2 0,-1 3-5 15,3-5 2-15,-2-1-1 0,1 1 4 0,-1-2-2 16,0 3 1-16,-4-3-1 0,3-3-3 0,-3 2 2 16,-1 3-3-16,0-4-1 0,-2 3 0 0,-3 2 0 0,2-3-1 15,-4 4 1-15,1-5 1 0,2 4 0 0,-4-1 0 16,-3-2-2-16,2 1 2 0,-2 1-2 0,0-1 0 15,-2 0-1-15,-1-1 1 0,-1 0-1 16,-2-1 1-16,0 1-2 0,0 3 2 0,0-3-3 0,-5 2 3 16,4-2-2-16,-2 3 3 0,-2-2-5 0,1 1-4 15,-4-1 6-15,4 2 1 0,-2-1 0 0,-3 3 3 16,0-1-5-16,2 0 2 0,-2 0 0 0,-6-2 0 16,4 1-1-16,1 3 0 0,0-4-3 0,-2 2 2 15,-3-5-2-15,3 8 4 0,-9 0-1 0,8-1-1 16,-1-2-2-16,-4 1 5 0,0 0-5 0,2 1 3 15,0 6-2-15,-2-6 1 0,1 3 4 0,-5-2 0 16,4 1-1-16,2-1 2 0,2 3 4 0,-2 1 4 0,4-2 1 16,-10 0-4-16,7 5 2 0,1-4 0 0,1 2-5 15,1 0 6-15,0-1-1 0,2 5-5 16,-4-5-1-16,2 2 3 0,-2 0-2 0,2 0-1 0,-3-2 0 16,1 2-2-16,-2 2 0 0,4 1 3 0,-4-3-3 15,1 4 1-15,0 0-3 0,-6 0 2 0,-3 0-3 16,5 0 3-16,5 0-3 0,-10 7 2 0,8-3-2 15,0-2-2-15,-2-1-6 0,0 2 10 0,-4-2-1 16,5 2 1-16,-5 1-2 0,5 2 3 0,1-1-6 16,3 1 6-16,-4-4-7 0,-1 1 3 0,2 3 1 15,1 0-2-15,0 1 3 0,0 0-3 0,-1-2 0 16,-5 0 4-16,5 2-2 0,-1 1 0 0,-2 2 1 16,3-4-1-16,-4 0 0 0,-2 3 2 0,4 1-2 0,2-3 0 15,2 2 2-15,-2-5-3 0,2 3-2 0,-1 1 2 16,2 0 3-16,-2-2-3 0,-1 3 0 15,-1-1 0-15,5 0 1 0,-2 2 2 0,0-3-2 16,-1 3 1-16,3 1-2 0,-3-3 1 0,4 3 0 16,-3-3-2-16,2 3 1 0,-1-4 1 0,-4 9-1 0,4-6 3 15,0 0-3-15,-1 2 2 0,1-1 0 0,-1 0-1 16,1 5-1-16,4-7 2 0,-1 6-1 0,-8 0 0 16,3 1-1-16,3 1 1 0,2-3-2 0,1 0 2 15,0 3 0-15,-6 0 0 0,4-3-3 0,2-1 3 16,0 0-1-16,1 2-3 0,-3-1 5 0,7 1 2 15,-7-1-2-15,1 3 2 0,1-3-3 0,3 0-1 16,-1-2 1-16,1 2-1 0,1-2-1 0,1 0 3 16,-2 1-3-16,1 2 4 0,-1-2-2 0,2-2 0 15,-1 1-1-15,2 3 3 0,0-4-2 0,0 0 0 16,1 3-1-16,0 3 3 0,4-10-4 0,-2 8-1 0,-3-2-1 16,1 0-3-16,4-2-7 0,-4 0-9 0,2-1-8 15,0 1-14-15,3-11-7 0,-3 19-16 16,3-19-12-16,0 18-20 0,0-18-13 0,0 12-32 0,0-12-42 15,2 11-148-15,-2-11-363 0,0 0 161 0</inkml:trace>
    <inkml:trace contextRef="#ctx0" brushRef="#br0" timeOffset="797.89">763 450 74 0,'-9'-11'204'16,"9"11"-12"-16,0 0-18 0,-7-7-19 0,7 7-20 0,0 0-10 15,0 0-16-15,0 0-6 0,0 0-12 16,0 0-9-16,0 0-9 0,0 0-5 0,24-4-7 0,-24 4-6 16,0 0-11-16,25 5 7 0,-16-2-6 0,0 0-6 15,4 2 0-15,1 2-2 0,-2 3-1 0,4-4-1 16,-1 1-1-16,0 1 4 0,0 3-10 0,4 1 8 15,-1-1-3-15,-3-2-4 0,3 1 7 0,3 3 0 16,-2 0-1-16,-4-2-6 0,9-1-1 0,-8 1-2 16,1-1 1-16,5 3-9 0,-8-1 5 0,2-2-3 15,-1 1 3-15,-2-1-3 0,2 1 7 0,-1-1-1 16,-1 1-1-16,-1-1-1 0,2 0 2 0,-4 1-1 16,-1-1-1-16,-2 1 3 0,1-1 3 0,-2 0 2 15,-5 0 5-15,4-1-3 0,-5 3 6 0,0-1-3 16,-6 1 3-16,-2 3-5 0,-1-1 1 0,-3 2-5 15,-1-2-5-15,-5 3-2 0,-1-2-2 0,-2-2-6 16,0 4-8-16,0-2-19 0,0-1-22 0,-3 0-27 16,3 0-21-16,4-4-32 0,2 0-31 0,0-1-30 0,-2-4-83 15,2-1-131-15,4 2-420 0,-1-6 186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28.9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BDABC5-412D-46B8-AB3F-C5FD5FCED377}" emma:medium="tactile" emma:mode="ink">
          <msink:context xmlns:msink="http://schemas.microsoft.com/ink/2010/main" type="inkDrawing" rotatedBoundingBox="10370,6939 12341,6431 12736,7962 10765,8471" hotPoints="12488,7454 11583,8359 10678,7454 11583,6549" semanticType="9" shapeName="Circle">
            <msink:destinationLink direction="with" ref="{F8A7EF51-EBA5-4D0F-A0F4-1C80D49557B3}"/>
            <msink:destinationLink direction="with" ref="{CC6DE6D9-C2C3-40E3-8977-F2D2805A479A}"/>
          </msink:context>
        </emma:interpretation>
      </emma:emma>
    </inkml:annotationXML>
    <inkml:trace contextRef="#ctx0" brushRef="#br0">110 409 145 0,'-17'37'177'0,"2"-2"-10"0,-1 4-11 0,3 0-11 16,-2-1-9-16,3 3-12 0,6-6-12 0,-3 4-5 16,9 0-8-16,-6-2-8 0,6 3-6 0,1-2-8 15,4-2-4-15,7 5-4 0,-5 1-4 0,7-4-4 16,-1 3-5-16,6-2-5 0,1-1-2 0,-2-2-5 15,6 1 0-15,1-1-7 0,-3-3 0 0,8 1-1 0,-2-3 1 16,-1-3 5-16,2-2-5 0,6 3-5 16,-2-8 1-16,3 0-4 0,-2-1-1 0,-7-5-1 0,10 2-1 15,-2-3-7-15,4 2 4 0,-11-7-4 0,9 5-2 16,0-6-1-16,5 3-1 0,-12-5 5 0,0-4-5 16,0 3-1-16,2-3-3 0,9-1-2 0,-1-1 1 15,-1-1 3-15,-6-5-2 0,-2 3-1 0,6-8-3 16,5 1 0-16,-12 2-1 0,7-5 0 0,3 0 0 15,-1-2 2-15,-5-3-3 0,1 4-1 0,4-5-1 16,1-1 0-16,-4-4 1 0,2 4 1 0,1-5-4 16,1-4 2-16,-1 3-2 0,1-3 3 0,2 1 0 15,-3-1-2-15,-5 2 1 0,2-3-1 0,-6-1-4 16,3 2 6-16,-3-3-2 0,-2 1-2 0,-3-1 1 16,-2-2 0-16,0 2-2 0,-2 1 6 0,-6-4-3 15,-3 10 1-15,-3-1-3 0,2 0 3 0,-8 1-4 0,3-5 4 16,-6 1 0-16,0 4-3 0,0-2 2 0,-3 0 4 15,-3 0 0-15,0 0 5 0,-2-2 2 16,1-4-1-16,-5-2-3 0,1 9 0 0,1 0-1 0,-2 3 1 16,0-3-4-16,-1 2 4 0,-1-1-4 0,1 4 1 15,-2 0 0-15,-3-3-2 0,2 6-1 0,-4-2 0 16,1-2-3-16,-1 4 1 0,-1-2-1 0,-2 5 2 16,-4-2-1-16,-8-4 1 0,3 4 0 0,5 0-1 15,0 5 0-15,-10-7 2 0,1 7-2 0,-1-3 0 16,7 6-3-16,-7-1 1 0,-4 2 1 0,1-2-1 15,-2 3-1-15,-1 4 2 0,0-4-1 0,1 4-1 16,-4 0-1-16,4 6 1 0,0-3-1 0,-1 3 3 16,1 1-4-16,0-3 1 0,1 4-1 0,0 2-2 15,-2-3-11-15,4 5-4 0,-1 2-8 0,-5 4-17 16,5-1-12-16,-5 7-13 0,2-3-11 0,-6 6-13 16,1-4-4-16,5 4-5 0,0 1-12 0,7 0-17 0,0-1-50 15,0 4-137-15,3-6-345 0,11-2 152 16</inkml:trace>
    <inkml:trace contextRef="#ctx0" brushRef="#br0" timeOffset="-831.6">1167 489 8 0,'0'0'189'16,"0"0"-20"-16,0 0-15 0,0 0-10 0,0 0-11 15,0 0-10-15,0 0-12 0,0 0-3 0,-16-29-18 16,16 29 4-16,-6-9-4 0,6 9-11 0,0 0 0 16,-11-9 2-16,11 9-10 0,-7-8-3 0,7 8-1 15,-12-8-8-15,6 4-3 0,6 4-5 0,-16-10-6 16,11 7-3-16,5 3-3 0,-12-11-7 0,3 5 1 16,9 6-2-16,-13-8-4 0,4 1-2 0,1 3-1 15,8 4-2-15,-15-11-4 0,8 9 0 0,0-4-2 0,7 6-1 16,-17-8 3-16,17 8-2 0,-13-7 2 0,13 7-1 15,-15-3 1-15,7-1-3 0,8 4 0 16,-16-3-1-16,16 3-3 0,-18 0 0 0,6 0-2 16,12 0-1-16,-21 7 1 0,11-5-1 0,-4 3 1 0,-1-2-4 15,5 0 4-15,-5 4 2 0,2 0 0 0,1 0-2 16,1 0 2-16,-5 3 0 0,-1-2 1 0,7-1-1 16,-2 2-3-16,2 2 4 0,-4-4 1 0,2 8-2 15,5-5-1-15,-5 4 1 0,3-2-2 0,-1 0-1 16,2 2 1-16,-1 0-4 0,0 0 1 0,2 0 0 15,4-3-1-15,-2 6 3 0,-1-3-3 0,3-3 1 16,-3 6-2-16,6-3-1 0,-4 0 0 0,4 0 1 16,1-1 1-16,-1 2-2 0,0-1 4 0,3-1-1 15,-3-1 2-15,8 1-8 0,-5 0 7 0,1-2-1 16,1 2 1-16,4-2 1 0,1 1-1 0,-2-1-2 16,1-2 2-16,2 2 0 0,-2-1 3 0,3-2-2 15,0 0 3-15,2 3-2 0,-1-4-1 0,2-1 1 0,3-1 5 16,-3 1-2-16,1-1 2 0,5-1 1 15,-6-3 2-15,4 1-4 0,1-2 1 0,-1-2-2 0,1 1 1 16,-4 1-4-16,3-4-2 0,1 4 3 0,-4-5-3 16,-1 3 0-16,0 0 0 0,-3 0-3 0,-2-1 5 15,-10 3-2-15,23-3-3 0,-16-2 1 0,-7 5 1 16,12-3-2-16,-12 3-1 0,14-4 3 0,-14 4-1 16,10-4-3-16,-10 4-2 0,7-4 2 0,-7 4-2 15,0 0 0-15,11-3-4 0,-11 3-11 0,0 0-8 16,0 0-18-16,0 0-14 0,0 0-18 0,0 0-20 15,0 0-23-15,0 0-29 0,0 0-23 0,0 0-56 16,0 0-152-16,0 0-406 0,0 0 179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2.1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B081E1-0848-4C07-A368-DBBF3A5191C6}" emma:medium="tactile" emma:mode="ink">
          <msink:context xmlns:msink="http://schemas.microsoft.com/ink/2010/main" type="inkDrawing" rotatedBoundingBox="15283,7143 17336,6868 17544,8421 15491,8696" hotPoints="17379,7800 16455,8723 15532,7800 16455,6876" semanticType="9" shapeName="Circle">
            <msink:destinationLink direction="with" ref="{570C0E5F-B9D1-459F-A05F-C9639F5D7C07}"/>
          </msink:context>
        </emma:interpretation>
      </emma:emma>
    </inkml:annotationXML>
    <inkml:trace contextRef="#ctx0" brushRef="#br0">441 241 194 0,'0'0'200'0,"-14"0"-9"0,14 0-9 0,-19 0-10 16,19 0-10-16,-16 2-10 0,4 2-17 0,0-3-3 16,-2 2-4-16,-1 4-10 0,0-2-7 0,-1 4-3 15,1-2-13-15,0 3 0 0,2 0-9 0,-7 4-4 16,7 0-5-16,-5 2-8 0,3-4-2 0,0 9-6 16,-3-6-6-16,3 5-2 0,-1 2-11 0,3-2 1 15,-1 5-4-15,-1-1-2 0,0 11-6 0,3 0 1 16,0-8-5-16,1 6-6 0,2 5 2 0,-2-12-3 15,4 13-5-15,-1-5 6 0,5-1-3 0,-1-4-1 16,2-2 2-16,4 12 1 0,2-2 0 0,1-2 2 0,5-1 0 16,-2-7 6-16,1 8-2 0,7-1-1 15,-1 1-1-15,0-1-1 0,4-2-2 0,-2-8-2 16,5 9-1-16,2-6 2 0,-2 4-3 0,-2-10-3 0,6 7 3 16,-6-7-3-16,2 0 0 0,8 3-2 15,-5-5-1-15,-1-2 0 0,2-1-6 0,0-1 7 16,4-1-4-16,-7-3 0 0,3 1-2 0,3 0 5 0,8-2-7 15,-6-1 6-15,-1 0-4 0,0-4-2 0,0-1-1 16,10 0 4-16,-10-1 2 0,0-3-2 0,10 0-3 16,0 4 0-16,2-3 5 0,-5-6 2 0,7-1-1 15,-4 2 11-15,2-4-2 0,1 1 0 0,-1-2 1 16,-2 1 2-16,5-1-4 0,-5-2 3 0,2 0 3 16,-4-3-3-16,1 1 4 0,2-1-6 0,-3 0 3 15,4-3 4-15,-2 3-4 0,-5-1 8 0,2-3-5 16,-3 4-2-16,-7-1 7 0,6-1-11 0,-6-1 2 0,-3 0 0 15,-1-1 1-15,7-6-5 0,-9 5 2 0,0-1-14 16,-2-1 7-16,2 0-1 0,-3-2-8 16,-1 4 4-16,-1-4 6 0,-3-1-3 0,1-1 0 0,-5 1 1 15,3 0-3-15,-5-1-5 0,4-3 1 0,-2 3-8 16,-3-3 4-16,0 3-9 0,-1-3-5 16,-3 1-11-16,2-1-4 0,-1-1-5 0,-3-7-7 0,0 10 2 15,2-10-1-15,-4 9 4 0,2 0 0 0,-1-2-4 16,-1 5 8-16,-4-1-1 0,1 1 5 0,0 0-1 15,-1 1 5-15,-1-3 3 0,1 4 1 0,-5-4 1 16,-1 3 5-16,0-1 0 0,0 4-6 0,-1-2 9 16,0 0-1-16,-7 2 1 0,5-2 0 0,-1 6 5 0,-1-1-2 15,-2-4 1-15,0 5-3 0,-2 1-2 16,-2 1 9-16,-2 1 0 0,0 1-2 0,2-2 0 16,-2 2 1-16,1 1-2 0,-3 2 0 0,0-1 5 0,1 3-2 15,-1 0 1-15,0 1-1 0,2 1-3 0,1-2 2 16,-6 1 4-16,3 1-2 0,0-2 3 15,0 5-3-15,0-4 1 0,-4 1-2 0,3-1 3 0,-1 2-2 16,-2 1-1-16,3-1 2 0,-2 3-2 0,0-4-2 16,0 5 0-16,1 0-1 0,-1 3 0 0,3-1-3 15,-3-2 2-15,0 5-5 0,3 1-3 0,-1-2-6 16,1 3-7-16,0 0-5 0,0 0-3 0,1 2-3 16,2 0-13-16,-3 4-12 0,2-2-7 0,4 3-16 15,-2 0-8-15,-2-1-17 0,4 2-15 0,-3 6-12 16,2-3-16-16,-9 6-24 0,8-4-193 0,-2-2-403 15,5 1 178-15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5.2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33FBCF7-0213-4B9E-A2F1-BBA090D0C9DB}" emma:medium="tactile" emma:mode="ink">
          <msink:context xmlns:msink="http://schemas.microsoft.com/ink/2010/main" type="inkDrawing" rotatedBoundingBox="15525,4052 20321,6610 20040,7137 15244,4579" semanticType="10" shapeName="Other">
            <msink:sourceLink direction="with" ref="{442E0924-A2BB-4C13-8C9F-EFBEB5CD3893}"/>
            <msink:sourceLink direction="with" ref="{6476E535-72E5-410D-ADC6-320750BDDDEF}"/>
          </msink:context>
        </emma:interpretation>
      </emma:emma>
    </inkml:annotationXML>
    <inkml:trace contextRef="#ctx0" brushRef="#br0">-2-1 82 0,'0'0'139'0,"0"0"-17"16,0 0-14-16,-9 2-8 0,9-2-6 0,0 0-11 15,0 0-12-15,0 0 0 0,0 0-7 0,0 0 0 16,0 0-9-16,0 0-8 0,0 0 6 0,0 0-5 15,0 0-8-15,0 0 2 0,0 0-10 0,0 0 1 0,0 0-10 16,0 0-1-16,0 0-2 0,0 0 0 16,0 0-3-16,0 0-3 0,0 0 0 0,0 0-4 15,0 0 2-15,8 22 2 0,-8-22 0 0,7 14-8 0,-2-8 1 16,-1 1 9-16,2 1-5 0,1 2-1 0,2 1-1 16,0 2 6-16,3-1-5 0,0-1-3 0,-1 2-2 15,2-2 4-15,0 2 1 0,4-2-3 0,-1 6 1 16,2 1 1-16,5 0-2 0,-1-1 2 0,-1-3 0 15,0 3 2-15,0-1-5 0,4-4 6 0,2 6-1 16,-2-5-8-16,11 6 14 0,-9-6 2 0,10 5-3 16,-10-3 3-16,0-3-4 0,9 6 0 0,-4 1-4 15,-5-4 2-15,10 2-1 0,-2 1 0 0,-8-5 2 16,-1 2-6-16,7 5 6 0,0 2 3 0,-8-6-3 16,8 3 0-16,-6-2-8 0,-2 0 3 0,-1 1 1 15,2 0 0-15,5 6 6 0,-1 0-3 0,-5-7-1 16,-1 1 1-16,6 4-5 0,-6-5 5 0,-2 0 1 0,5 1-3 15,-3-1 0-15,3 0-2 0,-5-2 1 0,5 4-5 16,-3-3 3-16,1 0 1 0,0 2-1 0,-2 0 0 16,-1-2-1-16,4 0-1 0,-1-1 1 0,-3-2 1 15,4 6-3-15,6-1-1 0,3 0 9 0,-10-4-2 16,0-2-2-16,11 8-1 0,-12-7 4 0,1 1-3 16,-1 1 2-16,5-2 3 0,-1-2-1 0,-1 3 1 15,0-3-2-15,0 2 2 0,1 0 0 0,2-2 0 16,2 7 1-16,-3-4-5 0,-2-3 3 0,-1 6-4 15,1-4-2-15,8 5 1 0,-7-3-2 0,0-5-1 16,7 9-3-16,-9-6 5 0,12 8-5 0,-11-5 3 16,-1-2 1-16,10 2 0 0,0 4-3 0,-12-5 2 15,9 4 0-15,-8-5 1 0,9 4-4 0,-4-5 1 16,-6 3 2-16,3-3-6 0,-2 0 1 0,8 7 1 0,-8-4 2 16,1-2-3-16,2-1 2 0,-6 3-1 15,1-1 0-15,4-3 4 0,-3 1-1 0,4 2-1 0,-1-1 0 16,-3 1-6-16,1-2 2 0,0 3 2 0,-2-6-1 15,1 6 0-15,-2-2 3 0,3-1-3 0,-1 1-1 16,-2-3 2-16,2 3 6 0,-1-4-1 16,-2 5-2-16,2-3-1 0,-2 2 3 0,5-2-1 0,-5 1 2 15,1-2 3-15,0 2-1 0,1-2 3 0,1 3 1 16,-2-3 0-16,-1 3-1 0,4-4-6 0,2 1 3 16,-5-1 0-16,2-3 1 0,-1 7-3 0,0-3 3 15,3-1-2-15,-4 0 1 0,4 2-1 0,-6-2-2 16,4 1-3-16,-1-1-2 0,-5 0 6 0,4-2 0 15,2 1-3-15,-9 0 0 0,3-1 0 0,-2 0-1 16,2 2-2-16,1-3 1 0,2 4-2 0,-3-1 1 16,3-1 2-16,-5 2-3 0,2-3 6 0,0 0-5 0,5 5 0 15,-10-6 2-15,11 3-1 0,-8-3 1 0,4 2-1 16,5 0 1-16,-10 0-2 0,3-1 2 16,7 2-3-16,-3-1 1 0,-4 0 1 0,5-1 0 0,-10-1-2 15,13 4 3-15,-9-3-2 0,0 0 4 0,1 3-2 16,3 0-1-16,-4-2-1 0,-2 1 2 0,2 1 0 15,-1-6-1-15,-1 3-2 0,0-1 3 0,1 1-1 16,1-1 0-16,-1 0 0 0,1 2 2 0,-1-1-2 16,-1 0-1-16,0-1 0 0,1-1 2 0,1 3-3 0,-4 0 3 15,1-2-2-15,2-1 3 0,-3 3-4 16,-2-2 0-16,2-1 1 0,4 1-2 0,-7 1 1 16,1-3-1-16,-3 0 2 0,3 0-1 0,1 0-2 0,-3 1 2 15,-3-1-1-15,-6-5 2 0,15 5 1 0,-8-1 0 16,1 0-1-16,-8-4 2 0,12 3-3 15,-12-3 0-15,10 4 0 0,-10-4 2 0,7 5-3 16,-7-5 5-16,0 0-3 0,9 6 10 0,-9-6 10 0,0 0-1 16,0 0-2-16,0 0-3 0,0 0-3 0,0 0 4 15,0 0-7-15,0 0 1 0,0 0-2 0,0 0 0 16,-15-29-1-16,15 29 2 0,-11-13-4 0,5 6 1 16,-2-1-2-16,1 1 2 0,-2-2-2 0,-2-6 1 15,4 4-1-15,-1 5 2 0,1-8-5 0,-4 5 4 0,4 1-5 16,0-6-2-16,-4 1 7 0,7 1-5 15,-5-2 1-15,6 6 0 0,-3-5-1 0,-2-2 3 16,2 2-5-16,0 0 2 0,0-1 3 0,-1 3 0 16,1-2 6-16,3 1 2 0,-3 2 2 0,0-1 2 15,0 2-2-15,6 9 6 0,-10-13 0 0,7 4 4 16,3 9-5-16,-15-13 2 0,10 8-3 0,5 5 0 16,-6-7 2-16,6 7-4 0,0 0-1 0,-7-10-2 0,7 10-2 15,0 0-1-15,0 0-4 0,0 0-5 16,-6-7 6-16,6 7-4 0,0 0 2 0,0 0-2 15,0 0 4-15,0 0-3 0,0 0-2 0,0 0-3 0,0 0 1 16,0 0 3-16,0 0-2 0,10 28 3 0,-10-28-3 16,8 14 2-16,-1-7-2 0,-1-1 0 0,2 2 2 15,-1-3-1-15,-1 2 2 0,3 1 2 0,1 2-4 16,2-2 1-16,-3 0-2 0,-1 0 3 0,2 1-4 16,-1-2 3-16,3 3 0 0,-3 1 1 0,1-6-6 15,-2 3 2-15,1 3 1 0,0-4 0 0,0 0 1 16,-3 0-1-16,0 3 0 0,0-3 0 0,-3 1-2 15,3-2 2-15,-2 5 4 0,-2 0-2 0,-2-11 0 16,0 17 0-16,0-6-1 0,0-11 1 0,-6 20 0 0,0-11 2 16,-2-2-2-16,-4 5 1 0,-4 7-4 15,2-6 3-15,-5 1 0 0,-2 1-3 0,-1-3 2 16,1 2 3-16,-4-1-3 0,5-5 2 0,-1 3-1 0,0 1-3 16,4-3 2-16,-1-3-1 0,1 5 2 15,2 0 0-15,0-2-4 0,-1 0 0 0,6 2-13 0,1-4-2 16,0-1-21-16,1 1-25 0,2 3-18 0,0-2-33 15,6-8-36-15,-6 17-29 0,6-17-55 16,-3 7-190-16,3-7-458 0,0 0 203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6.4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76E535-72E5-410D-ADC6-320750BDDDEF}" emma:medium="tactile" emma:mode="ink">
          <msink:context xmlns:msink="http://schemas.microsoft.com/ink/2010/main" type="inkDrawing" rotatedBoundingBox="20596,6187 22047,7242 21194,8414 19744,7359" hotPoints="21755,7299 20955,8100 20155,7299 20955,6499" semanticType="9" shapeName="Circle">
            <msink:destinationLink direction="with" ref="{533FBCF7-0213-4B9E-A2F1-BBA090D0C9DB}"/>
            <msink:destinationLink direction="with" ref="{036CB4C0-B60D-4B00-A698-7307A6DF7845}"/>
          </msink:context>
        </emma:interpretation>
      </emma:emma>
    </inkml:annotationXML>
    <inkml:trace contextRef="#ctx0" brushRef="#br0">161 355 49 0,'0'0'196'0,"0"0"-15"0,0 0-16 0,0 0-6 16,-36 14-16-16,36-14-3 0,-8 13-17 0,5-8-8 15,3-5-7-15,-6 13-4 0,0-3-2 0,0 1-4 0,5-2 1 16,-3 2-7-16,1 2-9 0,0 5-3 15,-3-2-3-15,4-1-6 0,1 3-2 0,-1 4 1 16,2-5 2-16,2 6-5 0,-2-1 4 0,1 3-7 16,1-1-4-16,1 1 8 0,0 0-5 0,3 0 3 0,-1-1-7 15,3 3-1-15,-1 8-2 0,5-1-4 16,0-2 0-16,0-3 1 0,-3-3-9 0,5 6 2 16,0 2-3-16,3-1 7 0,-1 2-6 0,-4-10-2 0,3 6-10 15,3 2 6-15,-5-7-3 0,2 7-2 0,-1-8 0 16,2-3-4-16,1 3-2 0,0-4-5 0,3 0 0 15,-4 0 0-15,2-1-2 0,2-3-3 16,-1 1 2-16,2-4 8 0,-2 3-14 0,4-5 4 0,-7 0-12 16,6-3 8-16,2 1 0 0,-4-4 7 0,3 3-10 15,4-3 3-15,-1 0-6 0,-2-1-1 0,-1 1-2 16,0-3 2-16,-4-2-3 0,8 2 1 0,0-6 5 16,-3 3-1-16,1 3-11 0,0-2 7 0,2-2 2 15,2-3-6-15,-3 1 2 0,3-1 1 0,-2-2-2 0,1 1-3 16,-1-1-1-16,0 2 9 0,1-1-3 15,-1-3 2-15,3 4-4 0,-2-2 4 0,-1-2-7 16,-2 0 4-16,1 0 6 0,-1-1-6 0,-4-4-3 0,1 6 3 16,-5-3 1-16,-1 0 0 0,2 4 3 15,3-8-4-15,-6 2-1 0,1 1 0 0,-3-3 3 0,1 4-3 16,-5-2-3-16,4-3 6 0,-1 0-1 0,-3-1-7 16,2 0-1-16,-2 1-3 0,2-5 7 15,-5-1 9-15,2 5-11 0,-1-6-1 0,-1 2 2 0,2-3-4 16,-1 0 3-16,-1 2 4 0,0 4-11 0,-1-1 7 15,1 4 3-15,-3-4-5 0,1 1 4 0,2 0-1 16,-3-1-1-16,1 2 0 0,-2 1-1 0,-1-2 2 16,-1-1-2-16,3 1 5 0,-3-1-5 0,0 2 3 15,-3-2-13-15,2-1 1 0,-1-1-6 0,-3-3-4 16,0 0-5-16,-1 2 0 0,2 3 1 0,-5-6-1 16,1 0 3-16,-1-1-1 0,-1 4-1 0,1-1 8 15,-2-1 0-15,4 6 5 0,0 0-2 0,-2-2 2 0,-2 3-2 16,2 1 2-16,2-1 2 0,-2 2 3 15,-2-2 3-15,1 3-2 0,1-1 5 0,-1 0-4 0,-1 4-1 16,-1-5 3-16,-1-2 2 0,-4 7-2 0,1-5-1 16,1 4 0-16,-4-7 1 0,-4 5 3 15,2 0-1-15,0 2-1 0,1-3-1 0,2 3 5 0,-2-2-3 16,5 3 2-16,-7-3 2 0,4 2-5 0,0 3 2 16,2-2 1-16,2 1-2 0,-2 0-1 0,0-1 1 15,-4-4 6-15,7 5-2 0,-5 5-1 0,3-4-1 16,0 0 1-16,-1-5-3 0,2 8 3 0,1-2-4 15,-4-1 3-15,1 3 0 0,3-1-1 0,-1-3 2 16,1 5-3-16,-2-1 0 0,0 3 1 0,-2-2-1 16,3 0 3-16,-1 1-3 0,-2 2 1 0,1-3 2 15,-2 0-1-15,-1 4 2 0,-1-2-5 0,-1 1 4 16,3 0-3-16,2 1 0 0,-3-2-1 0,-1 0 3 0,1 1-1 16,2 1 1-16,0-2-2 0,-3 2 3 0,2 0-1 15,-3 2 1-15,6 1 1 0,-4-1-5 0,1-1 0 16,-6 2 4-16,5 1-3 0,1 1-2 15,-1-2 1-15,-2 1 2 0,3 2 0 0,1 1 3 16,0-1-1-16,0 3-2 0,-1-2 2 0,-3 4-3 0,2-2 2 16,-2 4 3-16,-3-1-6 0,5 2 3 0,-1 0 1 15,6-4-4-15,-1 2 5 0,1 0-1 0,1-2-3 16,-5 10 4-16,3-5-3 0,3 0-1 0,0-1 3 16,-1 4 0-16,-1 5 0 0,5-8-12 0,-1 1-10 15,1-1-12-15,-1 6-13 0,5-7-16 0,1 3-22 16,2 0-27-16,-1 1-26 0,6-4-33 0,0 1-38 15,0-1-210-15,2-4-453 0,0-1 201 0</inkml:trace>
    <inkml:trace contextRef="#ctx0" brushRef="#br0" timeOffset="835.54">699 952 192 0,'0'0'274'0,"0"0"-19"0,0 0-19 15,-3-7-21-15,3 7-19 0,0 0-18 0,0 0-12 0,18-11-16 16,-8 10-15-16,2-2-11 0,-12 3-13 16,29-1-14-16,-10 1-8 0,1-2-7 0,-1 2-11 15,5-4-7-15,-4 3-3 0,5 2-15 0,-5-2-18 16,-1 0-29-16,1 1-31 0,-1-1-35 0,-2 2-43 16,1-6-42-16,-5 1-88 0,-1 2-122 0,-3-2-391 15,-9 4 173-15</inkml:trace>
    <inkml:trace contextRef="#ctx0" brushRef="#br0" timeOffset="319.4">608 584 77 0,'12'-1'205'0,"-12"1"-2"16,15-2-12-16,-15 2-6 0,13-1-12 0,-13 1-5 15,20 0-5-15,-10-2-11 0,5 2-10 0,-1-2-7 16,1 2-11-16,1-2-10 0,1 2-7 0,1 0-7 15,1-6-15-15,-2 6-5 0,2-3-8 0,1 1-3 16,-2 0-12-16,1 2-3 0,-2-4-7 0,1 4-2 16,0-1-8-16,-2-2-6 0,2 3-8 0,-3-1-16 15,0 1-23-15,-15 0-24 0,17 0-33 0,-17 0-26 16,13 0-25-16,-13 0-48 0,0 0-215 0,0 0-420 16,0 0 186-16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1.1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70C0E5F-B9D1-459F-A05F-C9639F5D7C07}" emma:medium="tactile" emma:mode="ink">
          <msink:context xmlns:msink="http://schemas.microsoft.com/ink/2010/main" type="inkDrawing" rotatedBoundingBox="15225,4430 16117,6905 15503,7127 14611,4651" semanticType="10" shapeName="Other">
            <msink:sourceLink direction="with" ref="{442E0924-A2BB-4C13-8C9F-EFBEB5CD3893}"/>
            <msink:sourceLink direction="with" ref="{56B081E1-0848-4C07-A368-DBBF3A5191C6}"/>
          </msink:context>
        </emma:interpretation>
      </emma:emma>
    </inkml:annotationXML>
    <inkml:trace contextRef="#ctx0" brushRef="#br0">1636 1347 94 0,'-6'-7'136'15,"6"7"-9"-15,0 0-9 0,0 0-8 0,-8-11-12 16,8 11-6-16,0 0-9 0,0 0 0 0,-3-7-9 0,3 7-6 16,0 0 1-16,0 0-14 0,0 0-7 0,0 0-4 15,0 0-6-15,0 0-3 0,0 0-2 16,0 0-8-16,0 0-1 0,0 0 3 0,0 0-2 0,0 0-5 15,0 0-1-15,21 28 2 0,-18-18-3 0,3 5 0 16,0-2-2-16,-1 5-1 0,4 0 2 16,-2 6-1-16,-1-6-2 0,4 6-6 0,-2 0 5 0,-2-1 3 15,3 3 4-15,-2-4 3 0,1 2-4 0,1 0-1 16,0 1-2-16,1-1-4 0,-2 0 7 0,2 1-3 16,-1-1-1-16,0 4-1 0,0-5 1 0,1-1-2 15,2-1 4-15,-4 4-5 0,1 1 8 0,1-5 4 16,-1 5-6-16,1-2 1 0,-1-1 4 0,5-3-5 15,-4 1 5-15,-1 0 1 0,0 0-2 0,3 0 3 16,0 0-2-16,0 3 5 0,-2-3 0 0,4 2 1 16,-4-4-1-16,-2 4 0 0,-1-5 1 0,1 4-6 0,-2 3 3 15,4-5-3-15,-4 2 2 0,-2-3-2 0,1-3 1 16,-1 6-2-16,-2-2-4 0,1 2 4 0,3 0-2 16,-2 3-6-16,-2-9 3 0,2 9-3 0,-2-8 3 15,4 8-5-15,-5-10-2 0,2 7-1 0,0 1 1 16,2-4 0-16,-2-1 1 0,4 4 1 0,-1-5 1 15,0-3-1-15,0 4 2 0,1-1-2 0,1-1 4 16,1-1-2-16,-2 1 5 0,1 0-2 0,-1-1 1 16,1-2-1-16,2 1-2 0,-2 1 2 0,0 1 1 15,0-2-5-15,-2-1 5 0,1 1-3 0,-1 1 0 0,2-3 4 16,-2 4 3-16,1-2-4 0,-2 0 2 16,2 3-6-16,-1-4 4 0,2 2-4 0,-1 0 5 15,-2 0-8-15,0-2 2 0,-2 2 0 0,3 1 2 16,-1-2-1-16,1 2-1 0,0-4-3 0,0 3 5 15,-2-3-3-15,2 0 1 0,-1 4-5 0,1-6 1 0,0 4-1 16,-3-2-1-16,3 1 2 0,0 1-1 0,1-2 1 16,-3-3-1-16,1 5 1 0,1 0 2 0,-2-5-5 15,1 0 2-15,-1 4-2 0,-1-6 2 0,5 6-3 16,-7-5 0-16,5 0-1 0,-1 3 2 0,-2-2-1 16,-2 2 1-16,-1-11-6 0,6 17 5 0,-1-11 1 15,-2 4 0-15,1-1 0 0,-4-9-2 0,5 17-1 16,-4-10 5-16,1 2-6 0,-2-9 6 0,4 16 0 15,-1-10 0-15,-3-6 1 0,4 15 2 0,1-9-2 16,-5-6 2-16,3 18-2 0,1-15-1 0,-1 7-2 16,-3-10-6-16,6 9 6 0,-6-9 2 0,6 12-3 15,-4-4 2-15,-2-8 0 0,4 10-2 0,-4-10 2 16,3 11-2-16,-3-11-2 0,0 0 1 0,5 12 0 16,-5-12 3-16,1 14-2 0,-1-14 3 0,6 8-5 0,-6-8 4 15,5 8-1-15,-5-8-4 0,1 10 6 0,-1-10 0 16,6 7-4-16,-6-7-1 0,5 10 4 0,-5-10 0 15,3 8-2-15,-3-8-3 0,6 10 3 0,-6-10 0 16,4 13 0-16,-4-13 0 0,3 11 0 0,-3-11-3 16,4 7 0-16,-4-7 0 0,6 11 1 0,-6-11 1 15,0 0 1-15,5 9-10 0,-5-9 10 0,0 0-1 16,4 8 0-16,-4-8-1 0,0 0 2 0,0 0-2 16,0 0 4-16,5 8 12 0,-5-8 4 0,0 0 6 15,0 0 27-15,0 0-9 0,0 0 1 0,0 0-1 16,0 0-5-16,0 0-3 0,0 0 0 0,0 0-8 15,0 0-1-15,-27-18-10 0,18 11 3 0,2-2 5 16,-2 1-11-16,-5 0-3 0,2-2-8 0,-3-1 6 0,2 2-2 16,-3-2 1-16,2 1-3 0,-2-1-5 0,-1 3 2 15,2-3 3-15,-5-2-5 0,5 3-3 16,-3-1 4-16,3 3 3 0,-2-3-1 0,1 2-1 16,0 2-6-16,-1-1 6 0,5 0-1 0,-1-2-7 0,-1 4 5 15,2-1 4-15,4 1-8 0,-3-1 5 0,4 2-5 16,7 5 7-16,-12-10-4 0,12 10 2 0,-11-5-1 15,11 5 2-15,-7-6 0 0,7 6-3 0,-6-9 5 16,6 9-10-16,0 0 5 0,0 0-1 0,0 0 0 16,-11-7-3-16,11 7-5 0,0 0 8 0,0 0-6 15,0 0 6-15,0 0-6 0,0 0 4 0,0 0-1 16,0 0-5-16,0 0 4 0,0 0-7 0,0 0 11 16,0 0-1-16,0 0-1 0,0 0 6 0,0 0-10 15,0 0 4-15,30 17-1 0,-25-10 2 0,4-4 12 16,-2 5-18-16,-1-1 8 0,2-4-3 0,-1 5-2 15,0-3 3-15,1 3-1 0,-1-5-5 0,2 6 11 16,0-3-3-16,3 0-4 0,-4 2-11 0,-1-2 14 0,4 0-3 16,-2 1 6-16,-2-3-5 0,6 4-2 0,-2-2 6 15,-4-1-3-15,2 1 11 0,2-1-4 0,-4-3-10 16,2 6-1-16,-1-3 6 0,2-1 4 0,-3 0-7 16,1 1 2-16,-8-5-1 0,16 9 6 0,-8-7-4 15,-8-2 3-15,15 4-3 0,-8 0 0 0,4-3-4 16,-11-1 7-16,14 3-1 0,-14-3-1 0,18-3 7 15,-18 3-3-15,17-4 0 0,-7 2-3 0,-2-3 15 16,4-4-16-16,1 2-2 0,2-2 7 0,-2-4-10 16,2-1 3-16,5-1 0 0,-2-2 1 0,-2-3 1 15,2 2 0-15,-5-4-5 0,1 3 2 0,1 0 6 16,-6 3-5-16,0 5-1 0,-1-5 1 0,3 5-2 16,-4-3-2-16,-1 5 5 0,0-2 4 0,0 2-5 15,-6 9-1-15,6-11-6 0,-3 1-6 0,-3 10-12 0,0 0-18 16,8-7-12-16,-8 7-25 0,0 0-19 15,0 0-18-15,0 0-20 0,0 0-35 0,0 0-25 0,0 0-48 16,-17 25-56-16,7-15-185 0,4-3-525 0,-2 4 232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7:08.9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F67539E-172D-4755-A4F0-CCEA796FAE52}" emma:medium="tactile" emma:mode="ink">
          <msink:context xmlns:msink="http://schemas.microsoft.com/ink/2010/main" type="writingRegion" rotatedBoundingBox="1494,3864 6944,3988 6880,6810 1430,6685"/>
        </emma:interpretation>
      </emma:emma>
    </inkml:annotationXML>
    <inkml:traceGroup>
      <inkml:annotationXML>
        <emma:emma xmlns:emma="http://www.w3.org/2003/04/emma" version="1.0">
          <emma:interpretation id="{99E2847A-B121-41E3-A231-AEB42E0C98BD}" emma:medium="tactile" emma:mode="ink">
            <msink:context xmlns:msink="http://schemas.microsoft.com/ink/2010/main" type="paragraph" rotatedBoundingBox="1851,3966 6561,3909 6571,4779 1861,4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AF6B1F-3C68-4BF0-9910-86172A9B48FD}" emma:medium="tactile" emma:mode="ink">
              <msink:context xmlns:msink="http://schemas.microsoft.com/ink/2010/main" type="line" rotatedBoundingBox="1851,3966 6561,3909 6571,4779 1861,4835"/>
            </emma:interpretation>
          </emma:emma>
        </inkml:annotationXML>
        <inkml:traceGroup>
          <inkml:annotationXML>
            <emma:emma xmlns:emma="http://www.w3.org/2003/04/emma" version="1.0">
              <emma:interpretation id="{7D90F861-317C-45BC-8339-BFA8284B4A4E}" emma:medium="tactile" emma:mode="ink">
                <msink:context xmlns:msink="http://schemas.microsoft.com/ink/2010/main" type="inkWord" rotatedBoundingBox="1851,3966 5126,3926 5136,4796 1861,4835">
                  <msink:destinationLink direction="with" ref="{1BC23801-32E1-4CD4-BB30-D22FB18F06BD}"/>
                </msink:context>
              </emma:interpretation>
            </emma:emma>
          </inkml:annotationXML>
          <inkml:trace contextRef="#ctx0" brushRef="#br0">546 3037 139 0,'-9'7'204'0,"-1"4"-17"16,1-1-14-16,1 3-12 0,-1-1-17 0,3 1-12 16,2-3-14-16,-2 2-10 0,1 5-7 0,4-4-9 15,-1 1-7-15,-1 3-8 0,3-3-3 0,3 1-7 16,0-2-9-16,2 1-4 0,-4-3-2 0,4 0-7 16,-1 0-2-16,5 3-2 0,-3-4-8 0,-1-5 3 15,4 1-5-15,-5 0-5 0,5-1 0 0,-9-5 0 16,15 9-4-16,-6-7-1 0,-9-2 2 0,16-2-2 15,-16 2-3-15,20-6 0 0,-7 2-2 0,-4-4-2 16,4-2 0-16,1-2-5 0,-2 0 4 0,3-6-1 16,-2-2-5-16,1-2-1 0,2 1-5 0,-6-7-2 15,7-3-9-15,-7-7 1 0,7-1-17 0,-8 5 1 16,1-5-2-16,-1 4 4 0,-2-3-8 0,-2 10 0 0,1-10 0 16,-5 13 7-16,1 1 1 0,-2-1 4 0,-2 4 1 15,2 1 4-15,0 4 2 0,-4 1 4 0,2 4 12 16,1 0 9-16,1 11-2 0,-6-11-1 15,6 11-3-15,-4-13 1 0,4 13 0 0,0 0-4 0,0 0 1 16,0 0-2-16,-3-7-4 0,3 7 0 0,0 0 3 16,0 0-3-16,0 0 2 0,0 0 4 0,-3 31 2 15,3-31 5-15,6 25-1 0,-1-12 3 0,1 4 4 16,0 1 2-16,0-3 3 0,2 6 2 0,-4 2 6 16,5-1 5-16,-1 5 0 0,-4-5-1 0,4-2 1 15,-1 2 3-15,1 7-2 0,-2-7 2 0,1 3-5 16,-3 0-2-16,4-2 0 0,-2-8-1 0,3 9 3 15,-2-8-5-15,-1 0-3 0,2-1 2 0,-2 1 1 16,3-4-5-16,-2 0 2 0,-1 3-5 0,2-1-2 16,0-2 0-16,-2 0-2 0,0 1-3 0,2-7 2 0,-2 3-7 15,1 2 4-15,4-4-1 0,-4 2 3 16,-4 1-7-16,3-3 1 0,0-2 0 0,0 2 0 0,0 0-1 16,-6-7-2-16,7 10-2 0,-7-10-2 0,9 6-5 15,-9-6-2-15,9 5-6 0,-9-5-1 0,9 2-2 16,-9-2-1-16,0 0-4 0,0 0-1 0,20-9-5 15,-13 5-2-15,-7 4-4 0,14-10-5 0,-4 2 0 16,-1-3-3-16,-2 0-7 0,4-1 0 0,-2 2 4 16,0-1 3-16,0-3 2 0,-2 3 6 0,-1 5-2 15,0-3 4-15,-1 0 6 0,1 2 4 0,-6 7-2 16,7-14 6-16,-7 14 1 0,6-11 0 0,-6 11 3 16,4-7 1-16,-4 7 3 0,3-6-1 0,-3 6-2 0,0 0 3 15,0 0-1-15,0 0 0 0,9-7 2 16,-9 7-2-16,0 0 3 0,0 0-1 0,0 0 1 15,0 0 0-15,0 0 3 0,0 0-2 0,0 0 1 16,20 13-3-16,-16-7 5 0,-4-6-4 0,12 11 5 16,-6-6-3-16,2 1 1 0,-1 1 4 0,1-3-1 0,0 5-2 15,1-5 1-15,2 3 3 0,-2-2 4 16,0 1 5-16,1-3-3 0,2 2 0 0,-1-2 0 0,0-1 1 16,1-1 4-16,2-1-2 0,1 0 2 15,1-1-2-15,1-3-2 0,-3 2 0 0,4-4-3 16,0-2 4-16,-3 4-4 0,3-7-3 0,-2 2 2 0,1-1 3 15,1-3-4-15,-2 1 0 0,-2 1-1 0,-1-3-1 16,0 2-3-16,-1 1 0 0,-1-1-11 0,-4-1 6 16,2-1-2-16,-6 0 4 0,2 5-5 0,-4 1 2 15,-1 8-2-15,2-18 2 0,-2 18-3 0,0 0 3 16,-9-13-4-16,9 13 5 0,-14-7-1 0,14 7-1 16,-18 2 4-16,18-2-7 0,-20 11 7 0,8-4 3 15,1 0-5-15,-1 3 5 0,0 1 3 0,3 2-4 16,-1-2 3-16,1 0 1 0,3 2-4 0,-1 1 5 15,2 1 0-15,-1-2 1 0,3-1-1 0,0 5-2 16,2-6-1-16,1-1-1 0,0-10 2 0,1 21 1 16,2-10 0-16,-1-2 1 0,4-2-2 0,0 2 2 0,1-3 1 15,2-1-1-15,1 0-1 0,4-2 2 0,2-2-4 16,-1 1-4-16,0 2-23 0,0-3-24 0,0 0-29 16,1-2-35-16,1-4-37 0,-1 2-205 0,-1 0-385 15,-2-2 171-15</inkml:trace>
          <inkml:trace contextRef="#ctx0" brushRef="#br0" timeOffset="1542.16">2091 2740 61 0,'0'0'172'0,"0"0"-15"16,0 0-8-16,0 0-7 0,0 0-9 0,18 21-4 16,-15-11-11-16,3 2-7 0,0 1-8 0,0 1 3 15,0 1-4-15,-2 0-17 0,5 0 7 0,2 7-10 0,-1 2-3 16,-2-10-3-16,-1 6-2 0,-2-2-7 16,3-3-9-16,3 7 2 0,-4 0-9 0,-1-6 0 0,2 0-5 15,-5-1-3-15,3-2-6 0,0 4-2 0,1-4-2 16,-1-1-8-16,0-2 4 0,-1-1-6 0,-2 0-2 15,-3-9 1-15,7 13-5 0,-3-5-2 0,-2-2-2 16,-2-6 2-16,7 11-4 0,-7-11-1 0,5 10 1 16,-5-10-7-16,0 0 5 0,4 7-1 0,-4-7-1 15,0 0-2-15,0 0 0 0,0 0-5 0,0 0 0 16,0 0-2-16,0 0-1 0,0 0-4 0,0 0 0 16,0 0-2-16,0 0 1 0,-37-6-3 0,37 6 5 15,-19 0-2-15,5-1 5 0,-1 2-3 0,-1 2 1 16,1-2 1-16,3 2 2 0,2-3 0 0,-4 3 3 15,1 1 0-15,2-1 5 0,-2 4-3 0,4-4 4 16,9-3 0-16,-18 11-1 0,11-7 2 0,1 5 3 16,0-1-1-16,6-8 2 0,-8 18-5 0,4-13 3 0,4-5-1 15,-3 17 1-15,1-8 0 0,2-9 0 16,0 21-2-16,3-11-2 0,-1-3 3 0,-2-7-3 16,4 21 0-16,2-12 0 0,0 2-2 0,2-4 5 0,-2 1-4 15,6 2 3-15,-4-8-4 0,6 2 0 16,1-3-2-16,3 2-2 0,1-7-6 0,-2 3-4 15,2-4-4-15,0-1-10 0,5-2-14 0,-7 1-3 0,0-3-9 16,3-1-6-16,1-3-13 0,-6 2 6 0,-2 1 1 16,-1-4-1-16,0 5-2 0,1-11-4 0,-4 5 11 15,2 1 3-15,-2 0 9 0,-2 0 2 0,-1 3 6 16,-1-2 14-16,-4 3 20 0,4 4 11 0,-5 7 14 16,3-18 8-16,-3 18 12 0,4-12 8 0,-4 12 2 15,1-8 2-15,-1 8-1 0,0 0-8 0,0 0-3 16,0 0-3-16,0 0-1 0,0 0-4 0,0 0-2 15,0 0-2-15,0 0-4 0,0 0 0 0,0 0 0 16,6 31-2-16,-6-31-9 0,5 14 5 0,-2-4-4 16,1-2 3-16,-1 0-5 0,2 3 1 0,2-6 0 15,-1 4 2-15,2-1-4 0,-1-1 0 0,4-1-4 16,-2-1 6-16,3-3-3 0,-1-1-2 0,3 3 1 0,-1 0-5 16,2-8-4-16,-1 4-1 0,1-2-5 0,-4-1-5 15,4 1-3-15,-1-7-3 0,-2 4 2 0,1-1 3 16,-1-3-4-16,-4 2-4 0,-2-3 0 15,1 3-4-15,-3 0 5 0,2-4-1 0,-4 0 1 0,2 3 3 16,-4 8-1-16,2-19 3 0,-2 19-1 0,0-13 6 16,0 13 4-16,0-13 1 0,0 13 3 0,0 0-5 15,0-12 3-15,0 12-3 0,0 0 0 0,0 0 0 16,0 0 4-16,0 0-3 0,0 0 3 0,0 0 2 16,0 0 1-16,0 0 3 0,7 34 1 0,-2-24-3 15,-2-1-1-15,3 1 1 0,0 1 1 0,1-4 6 16,-1 2-8-16,3 2 4 0,-1-5 1 0,2 3-4 15,-3-4 1-15,4 1 3 0,2 0 0 0,1-1-1 16,-5-1 3-16,6-3-3 0,-3-1 0 0,-12 0-1 16,26-3-2-16,-9 1 3 0,-2-3-4 0,1-1 1 0,2-3-1 15,0-1 2-15,1-2-1 0,-1 0-6 16,5-2 6-16,-7-2-4 0,3-5-5 0,-1 3-6 0,-1-2-3 16,-1-3-1-16,-1 0-7 0,4-12-11 0,-5 10-8 15,5-7-1-15,-4-2 4 0,-7 9-1 0,3-10 5 16,0 10 3-16,-4-1-9 0,-4 2 17 0,2 1-3 15,-5 2 9-15,1-5-2 0,-1 10 4 0,-3-10 1 16,-3 10-4-16,2-1 12 0,-2-1-3 0,-3 4 1 16,3 1-2-16,-1-2 9 0,-1 2-3 0,-2 2 3 15,2 1 1-15,1 2 0 0,1 2-1 0,6 6 1 16,-14-8-2-16,14 8 0 0,-12-6 4 0,12 6-3 16,-12 0 3-16,12 0 6 0,0 0 0 0,-20 11 5 15,14-4 4-15,1 1-2 0,-4 4 7 0,2 2 0 16,-1 2-3-16,4 2 6 0,-4 4 2 0,2-5-3 15,2 4 1-15,-1 4 0 0,1-4 0 0,2 7 1 0,1-4-1 16,2 4 0-16,-1 9-4 0,5-4-2 0,-5-4 5 16,1-3-2-16,4 2 0 0,-2-2-4 15,3-2 2-15,0-1-2 0,1-1 1 0,-1-5-3 0,2-2-4 16,2 9 2-16,-2-9-1 0,-1 1-3 0,5 0 1 16,-3-3 1-16,0 0-5 0,6-3 2 0,-2 1-2 15,1-1 1-15,-1-3 0 0,0 1 1 0,2-3 0 16,0-3 1-16,-1 2-3 0,4-8-2 0,0 3 3 15,-2 0 1-15,11-4-2 0,-8-3-2 0,-1 1-1 16,4 0-1-16,2-2-2 0,-7-1-3 0,4-2-4 16,2 1-2-16,-5-2-9 0,3-1-7 0,-1-1 1 15,-5 2-4-15,2-4-6 0,-6 3-2 0,-1-1-9 16,-1 1 3-16,3-3 3 0,-6 4-1 0,-3-3 5 16,2 3 4-16,-4 2 4 0,4 2-3 0,-5 9 4 15,0-18 10-15,0 18-5 0,-6-15 9 0,6 15 1 16,-9-9 3-16,9 9 3 0,-12-4 5 0,12 4 2 15,-18 3 4-15,18-3 6 0,-23 10 5 0,13-5 6 0,1 5 9 16,-3 3 0-16,0 1-3 0,-1-3 4 16,5 6-7-16,1-3 6 0,2 4 0 0,-1-4-7 0,3 0 0 15,-1 2-2-15,7-3-1 0,-2 3 4 0,4-2 2 16,-2-5 4-16,3 1 5 0,3-1-1 0,1 2 1 16,4-5 1-16,-1-1-1 0,2 1-4 0,-2-2-2 15,1-3-4-15,4 0-5 0,0-1 1 0,-3 0-19 16,1-2-20-16,0 2-29 0,-1 0-37 0,0-4-37 15,3-1-52-15,-9 4-246 0,1-4-452 0,-10 5 200 16</inkml:trace>
        </inkml:traceGroup>
        <inkml:traceGroup>
          <inkml:annotationXML>
            <emma:emma xmlns:emma="http://www.w3.org/2003/04/emma" version="1.0">
              <emma:interpretation id="{9986DD4A-56F7-42F6-98D4-B8F0CEFDD48E}" emma:medium="tactile" emma:mode="ink">
                <msink:context xmlns:msink="http://schemas.microsoft.com/ink/2010/main" type="inkWord" rotatedBoundingBox="5741,4142 6564,4132 6570,4694 5748,4704"/>
              </emma:interpretation>
            </emma:emma>
          </inkml:annotationXML>
          <inkml:trace contextRef="#ctx0" brushRef="#br0" timeOffset="2474.19">4359 2959 177 0,'0'0'207'0,"0"0"-17"16,0 0-18-16,0 0-16 0,0 0-14 0,0 0-12 15,0 0-6-15,0 0-12 0,0 0-10 16,6-34-14-16,-6 34-6 0,8-14-12 0,-5 7-2 0,-3 7-7 16,9-17-2-16,-6 10-10 0,1-4-6 0,5 4-2 15,-3-3-3-15,2 3-9 0,-4-3-1 0,2 2 0 16,3 1-7-16,-3-3-3 0,1 3 0 0,2 0 0 15,0 2 1-15,-9 5-2 0,14-6 5 0,-8 0-4 16,-6 6-4-16,10-4 0 0,-10 4-2 0,17-3-1 16,-17 3 6-16,0 0-3 0,16 0 0 0,-16 0-2 15,0 0 2-15,16 6 0 0,-10-2 8 0,-6-4 0 16,14 11 2-16,-8-4 4 0,-3 3 3 0,4 1-1 0,-4 0 2 16,0 1-1-16,3-1 10 0,-6 3-2 15,6 3 1-15,-4-1-2 0,4-3 5 0,-6 8-5 16,-3 2 3-16,-2 3-1 0,-2-6 0 0,2 3-6 0,-4 0-1 15,2-2 3-15,-4 1-7 0,5-4 2 0,-7 3-2 16,4-5-4-16,-3 4 3 0,5-4-3 0,-5-1 2 16,4 0-6-16,-4-2 1 0,5 1-9 0,-2-4 3 15,3 0 1-15,1-2-8 0,-2 0 4 0,1-4 3 16,6-4-4-16,-9 10 3 0,9-10-1 0,-9 7 0 16,9-7-5-16,0 0 1 0,-7 2-8 0,7-2 10 15,0 0-7-15,0 0-1 0,0 0-4 0,0 0-3 16,-8-26-7-16,8 26 2 0,0 0-4 0,0-16 0 15,0 16-9-15,8-16 6 0,-4 10-3 0,-1-3-1 16,3-1 1-16,3 0 0 0,-2 3 0 0,2 3 4 16,-1-3 1-16,1 2 1 0,0 0-1 0,-9 5 3 15,13-6-3-15,-4 5 1 0,-9 1 4 0,20-6 2 0,-13 5-5 16,-7 1 3-16,19 0-1 0,-19 0 2 0,20 1 8 16,-10-1 1-16,-10 0 4 0,20 0 5 15,-11 0 4-15,-9 0 5 0,19 0 5 0,-19 0 4 0,13 2 1 16,-13-2-2-16,20 0 3 0,-20 0 0 0,15 0 1 15,-5 0-6-15,-10 0-1 0,17-2 0 0,-17 2 0 16,19 0-12-16,-19 0 2 0,13-3-3 0,-13 3-13 16,14-1-24-16,-14 1-24 0,0 0-32 0,13 0-37 15,-13 0-22-15,0 0-24 0,12 3-45 0,-12-3-56 16,0 0-173-16,0 0-474 0,8 3 210 0</inkml:trace>
          <inkml:trace contextRef="#ctx0" brushRef="#br0" timeOffset="2748.66">5062 3090 177 0,'0'0'299'16,"0"0"-21"-16,0 0-18 0,0 0-28 0,0 0-20 16,0 0-23-16,10-4-13 0,-10 4-3 0,0 0-1 15,0 0 2-15,5 16-4 0,-5-16-1 0,4 10-12 16,-4-10-2-16,8 12-13 0,-8-12 0 0,3 14 3 15,0-7-10-15,-3-7-7 0,3 19 2 0,0-14-16 16,1 6 0-16,-4-11-15 0,6 15-16 0,-6-9-2 16,0-6-6-16,6 14-8 0,-6-14-2 0,2 11-10 15,-2-11-5-15,3 7-6 0,-3-7-22 0,0 0-37 16,3 10-37-16,-3-10-27 0,0 0-34 0,0 0-47 16,0 0-65-16,0 0-66 0,0 0-335 0,0 0-676 15,0 0 300-15</inkml:trace>
          <inkml:trace contextRef="#ctx0" brushRef="#br0" timeOffset="2930.19">5180 2793 196 0,'0'0'397'16,"-5"-14"-7"-16,5 14-5 0,-1-14-13 0,1 14-33 0,-5-11-31 15,5 11-33-15,0 0-27 0,-3-10-29 0,3 10-33 16,0 0-58-16,0 0-55 0,0 0-53 0,-3-14-54 15,3 14-42-15,0 0-55 0,0 0-56 0,0 0-78 16,-19 17-210-16,7-13-512 0,12-4 227 0</inkml:trace>
        </inkml:traceGroup>
      </inkml:traceGroup>
    </inkml:traceGroup>
    <inkml:traceGroup>
      <inkml:annotationXML>
        <emma:emma xmlns:emma="http://www.w3.org/2003/04/emma" version="1.0">
          <emma:interpretation id="{2D0B0CEB-903F-44A9-A5AC-352C7A6F5AB3}" emma:medium="tactile" emma:mode="ink">
            <msink:context xmlns:msink="http://schemas.microsoft.com/ink/2010/main" type="paragraph" rotatedBoundingBox="1451,5731 6902,5855 6880,6810 1430,6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07EC1-E7A0-4197-B820-C8C756D8C292}" emma:medium="tactile" emma:mode="ink">
              <msink:context xmlns:msink="http://schemas.microsoft.com/ink/2010/main" type="line" rotatedBoundingBox="1451,5731 6902,5855 6880,6810 1430,6685"/>
            </emma:interpretation>
          </emma:emma>
        </inkml:annotationXML>
        <inkml:traceGroup>
          <inkml:annotationXML>
            <emma:emma xmlns:emma="http://www.w3.org/2003/04/emma" version="1.0">
              <emma:interpretation id="{77E66AC9-1DBB-4F9E-AC01-77771A4BDD74}" emma:medium="tactile" emma:mode="ink">
                <msink:context xmlns:msink="http://schemas.microsoft.com/ink/2010/main" type="inkWord" rotatedBoundingBox="1451,5731 5673,5827 5651,6782 1430,6685"/>
              </emma:interpretation>
            </emma:emma>
          </inkml:annotationXML>
          <inkml:trace contextRef="#ctx0" brushRef="#br0" timeOffset="90620.52">306 4551 72 0,'0'0'240'0,"0"0"-11"0,0 0-17 16,0-10-22-16,0 10-15 0,0 0-15 0,0 0-17 16,0 0-12-16,-18-6-11 0,18 6-9 0,-15 2-11 15,15-2-2-15,-21 5-8 0,9 1-4 0,-3-1-5 16,2 3-8-16,0-1-8 0,1 4-1 0,-2-3-7 15,1-2-3-15,1 5-7 0,0-4-2 0,3 4-8 16,-2 0 0-16,1-2-6 0,0 1-4 0,4-3-1 16,0 1-6-16,6-8 0 0,-8 14-6 0,7-7 1 0,1-7 1 15,-5 18-5-15,4-12 1 0,1-6-1 0,1 17 0 16,-1-17-6-16,5 14 3 0,-4-5-1 0,-1-9-1 16,11 13-1-16,-5-5 2 0,-2 1-3 0,5-2-1 15,-4-4 2-15,0 4 1 0,-5-7-1 0,14 11-3 16,-5-4 2-16,-2 0 0 0,1 0-4 0,-1 0 4 15,2 0-4-15,2-3 4 0,-4 3-2 0,4 3 1 16,-4-4-2-16,6 2 2 0,-4 2-1 0,3-1-3 16,0 2 3-16,-3-2 0 0,3 1-2 0,-3 1 2 15,-2-5-2-15,4 5 0 0,-2 2-3 0,0-2 3 16,-2-4 0-16,1 4 0 0,-2-3-1 0,-3 1 4 16,0 0 1-16,-3-9-1 0,1 16-7 0,-1-3 6 15,0-13 0-15,-6 17 2 0,-1-3-2 0,-5-5-1 16,3 0 0-16,-3 5 2 0,-2-6 0 0,0 3 3 0,-3 1-4 15,1-5 1-15,-4 1 0 0,4-2-2 16,0-6 4-16,-1 6-2 0,2-1-3 0,-1-3 2 16,4-2 1-16,-2-6 2 0,14 6-7 0,-20 0-5 0,20 0-12 15,-18-3-8-15,10 1-15 0,8 2-18 0,-12-5-13 16,12 5-19-16,-7-10-19 0,7 10-27 16,0 0-25-16,3-18-55 0,-3 18-137 0,9-12-384 0,-2 7 170 15</inkml:trace>
          <inkml:trace contextRef="#ctx0" brushRef="#br0" timeOffset="93124.17">810 4815 180 0,'0'0'227'0,"0"0"-17"16,0 0-19-16,0 0-14 0,0 0-8 0,0 0-14 15,-31 2-9-15,31-2-14 0,-21 12-9 0,7-3-7 0,-1 1-8 16,4 4-12-16,-7 1-3 0,1 3-9 0,1 1-4 16,5 1-11-16,-2 2-6 0,2-3-10 15,4-2-2-15,0 3-7 0,-1 1-3 0,2 2-3 0,3-7-3 16,6 1-5-16,-1 0-3 0,2 2 0 0,-1-2 2 15,3-1-8-15,3-3-4 0,1-2 3 0,-1 1-1 16,3 0-4-16,2-5 0 0,-1-2 1 0,4 1-3 16,-4-2 2-16,2-3-2 0,1-2-1 0,7-2-3 15,-7-4-1-15,9 0 3 0,-4-4-3 0,3-3 1 16,-1-1-2-16,0 0 0 0,1-3-1 0,0 0 0 16,-1-4-6-16,3-5-2 0,0-3-2 0,-2 1-3 15,-5-2-9-15,2 0-1 0,-6-4-2 0,3 0-2 16,-3 0-6-16,0-8 2 0,-4 2-1 0,1-1 1 15,0 4 0-15,-7-4 2 0,1 4 3 0,-3 3 3 16,0 6 2-16,0 1-1 0,-3 2 4 0,0 1 0 16,-3 3 9-16,3 5 4 0,-2 3 7 0,1-2 0 15,-2 7 3-15,3 9 5 0,-2-15-2 0,2 15-3 0,-1-11 0 16,1 11-3-16,0 0-4 0,0 0 0 16,0 0 1-16,0 0-1 0,0 0 0 0,0 0-3 15,-5 40-1-15,5-23 7 0,2 8-6 0,1 0 6 0,0 3 5 16,1 7 5-16,1 0 0 0,-2 1 6 0,4-1 0 15,1 2-1-15,-2-1-3 0,-2-9 1 0,-1 1-3 16,3-1 3-16,0 1-2 0,-2-3 1 0,4 3-1 16,-2-3 0-16,0 2-4 0,0-1 0 0,-2-3-1 15,5-2 4-15,-4 3-7 0,-1-6 3 0,2-1-2 16,0 0-2-16,-3-3 0 0,5 4 1 0,-4-1-3 16,2-5 1-16,1 1 1 0,-1-3-2 0,0-2 0 15,0-1 0-15,0-1-3 0,-1 4-6 0,4-3-4 16,-5-2 0-16,-4-5-3 0,18 2-2 0,-18-2-3 15,18 0-4-15,-18 0-2 0,16-9-1 0,-5 1-4 16,-5 0 2-16,3 0-5 0,1-4 4 0,-1 1-1 16,-1-2 2-16,-1-2 1 0,0 2 3 0,-2 2-1 15,1-7 4-15,0 5-1 0,-3-1 5 0,3 0 1 16,-2 2 1-16,-1 1-2 0,2 0 1 0,-4 2 3 0,-1 9 4 16,5-15-3-16,-5 15 4 0,3-11-3 0,-3 11 2 15,0 0-1-15,3-12-2 0,-3 12 0 0,0 0 4 16,0 0-2-16,0 0 1 0,10-1-3 0,-10 1 6 15,0 0-4-15,9 16 2 0,-4-8 2 0,-5-8-1 16,8 19 0-16,-2-7 5 0,-1 1-5 0,1 0 3 16,0 0 1-16,1-1-3 0,-1-2 1 0,0 1 1 15,3 0-1-15,-3-3 2 0,3-2-1 0,-1 5 1 16,-1-5 2-16,0 1 3 0,1-2-3 0,2 1 2 16,-1-5 0-16,3 3-4 0,0-4 2 0,-12 0 1 15,23-2-2-15,-10-3 2 0,2-3-6 0,1 1-4 16,-1-1-6-16,-1-3 0 0,1 1-6 0,-4-3-8 0,3 1 4 15,-2-3 5-15,0 0-5 0,-3-1 0 16,-2 3 3-16,1-1-6 0,-2 2 7 0,-2-3 4 16,-4 1-1-16,2 7 1 0,-2 7 7 0,-2-18 1 0,2 18-1 15,-7-17 6-15,2 11 3 0,5 6 0 0,-12-5-3 16,12 5 2-16,-16 0-2 0,16 0 2 0,-18 6-2 16,6-1 1-16,2 4-4 0,-2-1 3 15,0 1-2-15,4 5-1 0,-1-2 2 0,3 0 0 0,-1 3 1 16,1 0 0-16,1-1-1 0,5 3 4 0,2-1 0 15,1 0 2-15,3 1-5 0,-2-1 3 0,8-1 2 16,0 0 2-16,5-1 1 0,5 3 2 0,-6-9 0 16,8 2-2-16,-1-3 1 0,2 3-1 0,0-7 0 15,-5-3 0-15,4 4-3 0,-2-3 2 0,2-5-1 16,-6 1 0-16,1-1-3 0,6-3 0 0,2-2 2 16,-1 4 1-16,-5-6-4 0,1-2-6 0,-3-3-7 15,-5 7-7-15,-1-3-13 0,1-3-6 0,-3 1-10 16,-2-8-10-16,5 1-8 0,-5 0-9 0,0-4-1 15,0-3-18-15,0 2 2 0,-2-3-1 0,1 4 7 16,-2-1 9-16,2-1 16 0,0 3 3 0,-4 1 9 16,1 5 8-16,-2 0 14 0,-2 4 16 0,4 1 11 0,-4-2 13 15,2 8-3-15,-3 7 3 0,3-14-1 0,-3 14-8 16,5-8 4-16,-5 8 1 0,0 0 2 0,0 0 0 16,0 0 6-16,0 0-1 0,0 0 0 0,15 26 2 15,-11-13 1-15,2 2 5 0,-3 0-2 0,5 2 0 16,2 4 6-16,-3-1 5 0,2-4-4 0,3 5-1 15,0-2 1-15,-3-3 3 0,3 4 4 16,0 2-5-16,-4-7-3 0,3 7 5 0,0-4-2 0,-5-3 3 16,4 0-4-16,-2-5-3 0,-1 7 0 0,1-2-7 15,-1-1 3-15,2-1-1 0,-6-2-5 0,3 1 1 16,0 1-1-16,0 1-3 0,-3-7 1 0,3 0-2 16,-2 0-5-16,-4-7 0 0,6 14 2 0,-4-4-1 15,-2-10-1-15,7 9 0 0,-7-9 0 0,6 8-3 16,-6-8-1-16,0 0 3 0,6 8 4 0,-6-8 2 0,0 0 3 15,0 0-3-15,0 0-1 0,0 0-1 16,0 0-2-16,-25 3 0 0,25-3-2 0,-20-4-1 16,9-2-3-16,-3 5 4 0,-1-3-5 0,2 0 1 0,-2 1 3 15,-2 1-3-15,3 2 1 0,14 0 1 0,-23 1-3 16,11-1 1-16,0 1 1 0,12-1 0 0,-19 5-4 16,11 1 2-16,0-1 1 0,8-5-3 0,-14 13-1 15,8-8 5-15,0 3-2 0,0 0-2 0,6-8 2 16,-4 21 0-16,2-14-2 0,2-7 0 0,2 18-3 15,2-8 8-15,1 0-4 0,-2 0 1 0,3-2-2 16,0-2 0-16,0 3 3 0,1-2 2 0,0-2-5 16,2 0 3-16,2-3 1 0,1-1-3 0,3 1 1 15,-3-2-6-15,3-3-8 0,-1 1-4 0,3-2-1 16,2 0-4-16,-4-1-2 0,5-3-8 0,-6-2-2 16,7-1-4-16,-1-6 2 0,-4 8 0 0,-2-2 3 15,-1-4 6-15,2-3 1 0,-6 2-6 0,1 3 13 16,-1-4-2-16,-1 7 5 0,-2-4 3 0,0 0 13 15,-2 7 15-15,-1 0 5 0,-3 7 7 0,6-13 0 16,-6 13-2-16,5-8-2 0,-5 8-1 0,0 0-5 16,0 0-4-16,5-8 0 0,-5 8-1 0,0 0 3 0,0 0-10 15,0 0 4-15,0 0 3 0,14 25-4 0,-8-20 1 16,-3 4-1-16,3-1 2 0,1 1-1 0,1-2 2 16,-1 2-5-16,2-3 0 0,-1 1 1 0,5 3 0 15,-4-6 0-15,3 1 0 0,-3-2-2 0,1-1 0 16,2 2 2-16,-1-2 0 0,-11-2-6 0,25-2 0 15,-13-2-5-15,-12 4-6 0,19-4-6 0,-7 1-4 16,-4-4-5-16,-1-1 2 0,1 1 3 0,-2-1-2 16,0-3-6-16,-3-1 1 0,3 0-1 0,-4 4 7 15,1-7 3-15,-3 15-1 0,2-17 0 0,-2 17 0 16,4-12 4-16,-4 12 2 0,2-11 1 0,-2 11-4 16,0 0 3-16,0 0 0 0,6-8 1 0,-6 8 2 15,0 0 0-15,0 0 6 0,0 0 2 0,13 17 6 0,-8-8-1 16,2 0 4-16,2 2 7 0,2 2-4 15,1-1 3-15,-3 0-1 0,4 0 1 0,-1 0 2 16,1 0 0-16,1 1-7 0,1-4 2 0,0-1-1 16,-2 0 4-16,6-2-4 0,-1-1 0 0,0-4 0 0,-1 1 1 15,2-4-2-15,2 2-5 0,-2-2 2 0,7-5 2 16,-1-3 0-16,-4-2-2 0,0 0 0 16,-2-2-1-16,-1-4-3 0,1-3 2 0,-2 1-3 0,4-2-4 15,-5-3-6-15,5-6-7 0,-2-3-1 0,-4 0-17 16,5-4 6-16,-7 1 1 0,5 0-4 0,-5 1 1 15,-4-1 3-15,3-3 3 0,-6 7 3 0,0-3 1 16,-3 10 5-16,-3 0 4 0,0 3 6 0,0-1 9 16,-6 6 5-16,0 3 0 0,2-1 10 0,-2 3 1 15,-2-1 1-15,-1 3-6 0,0 1 2 0,3 4 0 16,-5 1-6-16,11 5 0 0,-21-2-3 0,21 2-1 16,-23 6 0-16,7 1 0 0,2 3-3 0,4 2 0 15,-2 3-4-15,-4 3 2 0,11-2 1 0,-7 8-1 0,5 0 1 16,1 0 1-16,1 3 2 0,2 2-5 0,-1-1 8 15,4 7-1-15,0 0 1 0,1-7-4 0,2 9 5 16,-1-10-3-16,5-1-2 0,1 0 3 0,-2 1-1 16,1-1-4-16,1 0 4 0,4-1-3 0,0-3-1 15,-1 0 3-15,1 0-2 0,-3-5-2 0,6 3 3 16,-3-4 0-16,0-3-1 0,2-1-2 16,-1 0 3-16,2-1-5 0,-2-3 2 0,1-4 4 0,1 0-4 15,3 0 2-15,-4-4 1 0,7 0-5 0,-4-2-3 16,5-7 4-16,-3 4-2 0,1-2-6 0,-2 0-2 15,0-2-4-15,-2 0 3 0,-1-2-4 0,1 0 2 16,-1 0-6-16,-1-4 1 0,-2 4 3 0,-5-3 3 16,2 0 0-16,2 0 0 0,-4 0 2 0,0 1 1 15,-2 2 0-15,-4 0 3 0,-1 11 4 0,0-20 6 0,0 20-1 16,0-15 10-16,0 15-8 0,-6-9 7 16,6 9-10-16,-14-1 3 0,14 1 0 0,0 0 0 15,-33 14-2-15,19-5 3 0,1 3-1 0,-1 2 4 0,-2 3 2 16,6 4 1-16,-2-3 3 0,4 0-2 0,2-1-2 15,2 0 2-15,4 1 1 0,0 0 4 16,3 4-4-16,3-6 4 0,0 1 0 0,1-2 3 0,10 1-1 16,-3-5-5-16,3 3 0 0,4-3-1 0,4-1-1 15,-3-3 0-15,4 0-2 0,-1 0 4 0,1-1-8 16,0-4-13-16,-2 1-27 0,0-1-30 0,-5 0-35 16,-2-2-34-16,2-4-53 0,-1 1-257 0,-4-1-476 15,0-5 211-15</inkml:trace>
        </inkml:traceGroup>
        <inkml:traceGroup>
          <inkml:annotationXML>
            <emma:emma xmlns:emma="http://www.w3.org/2003/04/emma" version="1.0">
              <emma:interpretation id="{871E9051-E891-495C-85AD-5210CB6BB1C4}" emma:medium="tactile" emma:mode="ink">
                <msink:context xmlns:msink="http://schemas.microsoft.com/ink/2010/main" type="inkWord" rotatedBoundingBox="6032,6022 6897,6042 6882,6723 6016,6704"/>
              </emma:interpretation>
            </emma:emma>
          </inkml:annotationXML>
          <inkml:trace contextRef="#ctx0" brushRef="#br0" timeOffset="94190.08">4680 4747 130 0,'17'-7'128'0,"-9"3"-4"0,6-2-10 0,-14 6-8 16,19-4-7-16,-10 1-4 0,-9 3-11 15,20-2-3-15,-10 2-6 0,-10 0 3 0,21 5-6 0,-15-2-5 16,-6-3 1-16,15 8 1 0,-8-2 0 0,-4 3-1 16,-3-9 1-16,3 16 3 0,-3-16-2 0,-6 21-7 15,0-8 0-15,2 2-7 0,-5-3-2 0,4 3-5 16,-7-3-6-16,2 4-1 0,1-1-8 0,-4-4 0 16,2 1-3-16,2-1-5 0,3-2-4 0,-7 1 0 0,7-4-3 15,0 4 1-15,1-5-3 0,5-5-1 16,-8 11-3-16,8-11-2 0,-9 9 0 0,9-9 0 15,-2 7-4-15,2-7 0 0,0 0-8 0,0 0 2 0,0 0 0 16,0 0 1-16,0 0 0 0,0 0-2 16,0 0 0-16,17 7-1 0,-17-7 0 0,13-1 2 0,-13 1-4 15,0 0 3-15,19-2-1 0,-19 2-1 0,20 0 0 16,-13 2 4-16,-7-2-5 0,17 1 0 0,-17-1 2 16,17 6 1-16,-8-4-1 0,-9-2-2 0,15 9 4 15,-6-3-2-15,0-1 0 0,2 1-1 0,-5-2-1 16,1 3 3-16,7 2 3 0,-9-2-2 0,4-2-2 15,-4 3 1-15,4 1 1 0,-6 0-2 0,3-2 1 16,-3 2 3-16,1-1-2 0,-1 2 6 0,-3 6 6 16,0-16 5-16,-4 21 2 0,-1-11 5 0,-2 4-2 15,-1-3 2-15,-4 2 0 0,3-2 1 0,-1 0 1 0,-6 1 4 16,2-2 0-16,-2-3 6 0,-4 7 2 0,6-8-1 16,0-1 4-16,2 0 6 0,-1 2 5 15,2-4-2-15,-5-2-8 0,7 0-2 0,-7-1 3 0,16 0-12 16,-21 3-1-16,21-3-6 0,-15-4-11 0,15 4-13 15,0 0-21-15,-17-3-20 0,17 3-28 0,-9-8-29 16,9 8-33-16,0 0-40 0,0 0-45 0,6-15-197 16,-6 15-445-16,20-16 197 0</inkml:trace>
          <inkml:trace contextRef="#ctx0" brushRef="#br0" timeOffset="94470.84">5387 5071 283 0,'7'4'277'16,"-7"-4"-8"-16,0 0-11 0,9 10-8 0,-9-10-16 0,12 9-9 15,-4-5-6-15,-2 4-6 0,0-3-11 0,1 2-7 16,-1 0-15-16,0 0-15 0,2-1-19 0,-2 0-10 15,-6-6-10-15,10 12-14 0,-4-5-4 0,-6-7-9 16,4 12-11-16,1-7-7 0,-5-5-2 0,4 13-24 16,-4-13-39-16,3 9-32 0,-3-9-41 0,0 0-50 15,-10 16-58-15,7-10-66 0,3-6-80 0,-25 4-211 16,14-7-565-16,11 3 251 0</inkml:trace>
          <inkml:trace contextRef="#ctx0" brushRef="#br0" timeOffset="94627.08">5412 4783 2615 0,'2'-16'74'0,"1"1"-29"0,0 0-6 16,0 1 9-16,3 2 12 0,-3-1 12 0,-2 2-10 15,2 3-14-15,3-1-10 0,0 0-6 0,0 1-6 16,-6 8-26-16,14-7-21 0,-8 3-40 0,-6 4-43 16,13-3-42-16,-13 3-77 0,0 0-211 0,0 0-471 15,0 0 209-15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7.1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6CB4C0-B60D-4B00-A698-7307A6DF7845}" emma:medium="tactile" emma:mode="ink">
          <msink:context xmlns:msink="http://schemas.microsoft.com/ink/2010/main" type="inkDrawing" rotatedBoundingBox="20803,7207 20858,7789 20834,7792 20779,7210" semanticType="callout" shapeName="Other">
            <msink:sourceLink direction="with" ref="{6476E535-72E5-410D-ADC6-320750BDDDEF}"/>
          </msink:context>
        </emma:interpretation>
      </emma:emma>
    </inkml:annotationXML>
    <inkml:trace contextRef="#ctx0" brushRef="#br0">10 0 49 0,'0'0'207'0,"-6"11"-10"16,5-4-6-16,-1 5-7 0,2-12-4 0,-1 23-14 15,2-10 0-15,1 4-10 0,-1-3-3 0,2 4-6 16,-1-1 0-16,-2-1-5 0,1 2 1 0,4-2-3 15,-4 5-8-15,1 0-5 0,1 3-2 0,0-6-4 16,-3-1 1-16,0 7-4 0,4-10 4 0,-4 4-12 16,2 0-10-16,-1-2-9 0,4 2 2 0,-5-2-13 15,4-2-5-15,-4-2-9 0,2 6-17 0,2-4 13 16,-4 4-11-16,2-5-7 0,-1-2-2 0,-1 0-5 16,0-11-11-16,2 18 3 0,-2-8-7 0,0-10-6 0,0 14-13 15,0-14-12-15,0 14-12 0,0-14-21 16,0 0-6-16,3 11-14 0,-3-11-13 0,0 0-14 0,0 0-26 15,0 0-42-15,0 0-27 0,0 0-28 0,0 0-35 16,0 0-248-16,0 0-537 0,-17-37 237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9.4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6DE6D9-C2C3-40E3-8977-F2D2805A479A}" emma:medium="tactile" emma:mode="ink">
          <msink:context xmlns:msink="http://schemas.microsoft.com/ink/2010/main" type="inkDrawing" rotatedBoundingBox="11123,10734 11131,8363 11630,8364 11622,10735" semanticType="10" shapeName="Other">
            <msink:sourceLink direction="with" ref="{A3BDABC5-412D-46B8-AB3F-C5FD5FCED377}"/>
            <msink:sourceLink direction="with" ref="{C50B5584-D9F6-4691-946E-C78C26973B3B}"/>
          </msink:context>
        </emma:interpretation>
      </emma:emma>
    </inkml:annotationXML>
    <inkml:trace contextRef="#ctx0" brushRef="#br0">194 65 19 0,'0'0'118'0,"0"0"-1"15,0 0-3-15,-1-14-13 0,1 14-7 0,0 0-7 16,0 0 1-16,1-14-6 0,-1 14 3 0,0 0-4 16,8-11 0-16,-8 11-2 0,0 0-3 0,0 0-3 15,0 0 1-15,-5-15-2 0,5 15 1 0,0 0-4 16,0 0-5-16,0 0 1 0,0 0-8 0,0 0-6 16,0 0-6-16,0 0-1 0,0 0-8 0,0 0-5 0,0 0-4 15,-3-11-6-15,3 11 2 0,0 0-7 0,0 0 0 16,0 0 2-16,0 0-7 0,0 0-4 0,0 0 3 15,0 0 2-15,0 0-3 0,8 40 1 0,-5-31 2 16,-3 2-6-16,1 2 2 0,1 0 0 0,-2 1 3 16,1 3 2-16,-1-3-1 0,0 4 0 0,3 6 3 15,-3-7 4-15,2 9 0 0,-2 0 1 0,0-3 0 16,0 3-4-16,0 3 6 0,0-3-3 0,0 14 0 16,0-13 4-16,-2 1 0 0,4-1-3 0,-4 0 1 0,-1 1-2 15,2 6 2-15,-2 3 2 0,-2-2 4 16,5-6-5-16,-3-3 3 0,3 1-2 0,-3 2-5 15,3-2 1-15,0 8-3 0,0-9 2 0,3 2-1 0,-3-3 2 16,0 4 0-16,5-1 2 0,-2-2-2 0,0 0 2 16,-2 1-5-16,2-2 3 0,-1 0-1 0,-2-1-1 15,6-1-3-15,-5 0 3 0,1 1-3 0,2-6-4 16,1 0 3-16,-4 1-3 0,5-1-2 0,-5 0 3 16,4-1 2-16,-4 0-2 0,4 6 5 0,-5-4 4 15,1 2 1-15,-1 3 1 0,0-2-2 0,0 2 1 16,0 0-3-16,-1 0 5 0,-2-3-4 0,1 1 6 15,1 2-2-15,-4 0-3 0,5-1-3 0,-1 0 0 16,0-2 5-16,-4-2-2 0,5-1-1 0,0 5-2 16,0-7-1-16,0 2 0 0,-1 0-2 0,1 0 1 15,0 2-6-15,0 0 2 0,1-3-4 0,-1 1 1 16,0-1 1-16,-1 8 3 0,2-10-8 0,-1 7 4 0,5-4 4 16,-5 0-3-16,0-2-2 0,2 7-3 15,-3-5 2-15,2 0 4 0,-2 0-8 0,1 5 2 16,0-7 1-16,-1 3 0 0,-4-2 2 0,5 1 2 0,-1 1 2 15,-2-3 1-15,0-1 1 0,0 3 2 0,0-5 1 16,3 4 1-16,-6-4 2 0,6-2-1 0,0-11-5 16,-2 20 0-16,2-12 0 0,0-8-3 0,0 21 8 15,0-21-9-15,-3 14-3 0,3-6-1 0,0-8 4 16,-1 13-2-16,1-13 8 0,0 0-11 0,1 13 1 16,-1-13 5-16,0 0-8 0,0 11 3 0,0-11-3 15,0 0 2-15,0 0 0 0,3 10 1 0,-3-10 5 16,0 0-4-16,0 0 2 0,0 0 6 0,0 0 1 15,0 0 5-15,0 0 9 0,0 0 7 0,0 0-3 16,0 0-8-16,0 0 5 0,0 0-1 0,0 0-7 16,0 0-2-16,0 0 0 0,0 0-1 0,0 0-5 0,-21-31-2 15,17 24 5-15,-1-3-7 0,1-1 15 0,-5 1-21 16,1-4 5-16,2 0-4 0,-1 1-2 0,-2-3 5 16,-1 2-7-16,1-2-5 0,3 1 6 0,-2-1 2 15,1 4-1-15,-4-5 2 0,5 3-4 0,-1-1 3 16,-1-1 1-16,1 2 0 0,0 0-5 0,-1 2 6 15,4 0 0-15,-2 0-7 0,0 4 1 0,3-2-5 16,3 10 6-16,-9-15 6 0,7 9-7 0,2 6 4 16,-6-10 1-16,6 10-6 0,-3-10 1 0,3 10 5 15,0 0-11-15,0 0 7 0,0 0-1 0,-6-10-7 16,6 10 2-16,0 0 0 0,0 0 0 0,0 0-3 16,0 0 6-16,0 0-10 0,0 0 6 0,0 0 7 15,0 0-3-15,0 0-3 0,9 32 2 0,-4-22 2 16,-5-10-3-16,7 20 1 0,-2-8 9 0,2 1-10 15,-1-2 19-15,0 2-17 0,3-2 0 0,-1 2 3 0,-3-1-3 16,0-2 12-16,4 1-11 0,-2 2 0 0,-1-2 6 16,3 1-11-16,0-3 6 0,-1 2-5 0,-2 2 17 15,1-4-12-15,-1-1-3 0,2 0 0 0,-3 2-2 16,1-2 2-16,-1 2 4 0,4-4 2 0,-6 2 0 16,-3-8-7-16,10 14 8 0,-4-6-4 0,-3-3-1 15,5-1 2-15,-2 3-9 0,-6-7 8 0,12 10 0 16,-6-4 3-16,-6-6 0 0,7 9-1 0,2-6 2 15,-9-3-2-15,10 4 1 0,-10-4 0 0,12 6 2 16,-12-6 1-16,11 0 8 0,-11 0 1 0,13-8-18 0,-2 3 14 16,1-4-8-16,-3 0 5 0,2 1-4 0,-3-2 3 15,4-5-6-15,-3 2 1 0,3-4-4 0,-3-4-10 16,4-2-25-16,-1-2-22 0,1 0-12 0,-1-1-14 16,-3 2-18-16,5 0-8 0,-4 0-14 0,-2 7-11 15,-4 2-12-15,4 3-18 0,-5 1-18 0,1 2-35 16,1-1-53-16,-5 10-175 0,3-12-483 0,-3 12 213 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2.9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F6C695C-3241-47BC-87C6-BD803CCA0F36}" emma:medium="tactile" emma:mode="ink">
          <msink:context xmlns:msink="http://schemas.microsoft.com/ink/2010/main" type="inkDrawing" rotatedBoundingBox="16198,7633 16612,7514 16621,7547 16208,7667" semanticType="callout" shapeName="Other">
            <msink:sourceLink direction="with" ref="{025EDFA6-DEBB-4002-A418-4EEE81E840AC}"/>
            <msink:sourceLink direction="with" ref="{3302D069-7DAA-4C78-90B0-1D6355EB41F9}"/>
          </msink:context>
        </emma:interpretation>
      </emma:emma>
    </inkml:annotationXML>
    <inkml:trace contextRef="#ctx0" brushRef="#br0">2969 4404 102 0,'0'0'207'0,"10"-2"-3"0,-10 2-14 0,15-5-11 16,-15 5-5-16,21-7-3 0,-4 0-8 0,-7 1-2 16,8 1-5-16,-2-1-9 0,4 0-4 0,5-3-7 15,-1 2-8-15,0-2-5 0,1-1-8 0,-1 5-10 16,-5 0-12-16,-1-3-5 0,0 4-13 0,0 0-6 15,-3 0-9-15,0 0-4 0,-5 2-7 0,2 0-7 16,-3-2-14-16,-9 4-16 0,18-5-15 0,-18 5-22 16,11 0-12-16,-11 0-21 0,0 0-18 0,0 0-29 0,0 0-33 15,4 15-30-15,-4-15-42 0,0 0-183 16,-24 14-426-16,17-6 189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2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75A83BC-03BB-461C-A31F-077CE1C12D61}" emma:medium="tactile" emma:mode="ink">
          <msink:context xmlns:msink="http://schemas.microsoft.com/ink/2010/main" type="inkDrawing" rotatedBoundingBox="16094,7612 16613,8088 16324,8402 15806,7926" semanticType="callout" shapeName="Other">
            <msink:sourceLink direction="with" ref="{025EDFA6-DEBB-4002-A418-4EEE81E840AC}"/>
            <msink:sourceLink direction="with" ref="{3302D069-7DAA-4C78-90B0-1D6355EB41F9}"/>
          </msink:context>
        </emma:interpretation>
      </emma:emma>
    </inkml:annotationXML>
    <inkml:trace contextRef="#ctx0" brushRef="#br0">2841 4392 123 0,'0'0'214'16,"-5"16"-13"-16,5-2-11 0,0-1-10 0,-3 5-15 15,0-1-4-15,3 1-5 0,-1 6-9 0,-1 1-3 16,-1-4-12-16,2 3-6 0,-5 0-11 0,4 1-2 0,2-1-7 16,0 0-4-16,-4 1-11 0,4-4-4 0,3 2-11 15,-6-1-6-15,6 0-3 0,-2-4-4 0,1-2-6 16,2 5 4-16,2-7-7 0,2 3 2 0,-2-4-9 16,1 2-1-16,-1 0-1 0,0-4 3 0,2 2 0 15,-1-3-5-15,2 4 0 0,1-7 0 0,-2 1 3 16,5-2-7-16,1 1 0 0,-2-3-5 0,1-1 3 15,5-2-3-15,-2-4-3 0,4 3-6 0,-1-4-1 0,8 0 3 16,-2-4-9-16,1 1-1 0,-2-1-4 16,1-1-12-16,2 2-12 0,-3 0-13 0,-2-3-21 0,2 3-19 15,-8 0-20-15,2-1-18 0,-1-2-25 0,-1 2-24 16,-1 0-32-16,-3-3-27 0,0 3-32 0,-5-2-185 16,-1-2-464-16,-1 4 206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33.1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25EDFA6-DEBB-4002-A418-4EEE81E840AC}" emma:medium="tactile" emma:mode="ink">
          <msink:context xmlns:msink="http://schemas.microsoft.com/ink/2010/main" type="inkDrawing" rotatedBoundingBox="16192,7903 16696,7759 16700,7772 16196,7917" shapeName="Other">
            <msink:destinationLink direction="with" ref="{CF6C695C-3241-47BC-87C6-BD803CCA0F36}"/>
            <msink:destinationLink direction="with" ref="{E75A83BC-03BB-461C-A31F-077CE1C12D61}"/>
          </msink:context>
        </emma:interpretation>
      </emma:emma>
    </inkml:annotationXML>
    <inkml:trace contextRef="#ctx0" brushRef="#br0">2963 4673 139 0,'0'0'263'0,"0"0"-9"16,0 0-15-16,0 0-18 0,37-9-17 0,-20 2-24 16,7-1-14-16,2-4-18 0,3 1-16 0,1 2-13 15,5-5-11-15,4 6-15 0,-7 0-18 0,-4-1-32 16,3 2-34-16,-2 1-41 0,-3-1-43 0,1 1-54 15,3-1-62-15,-12 3-137 0,7-4-355 0,-5 1 157 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40.7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50B5584-D9F6-4691-946E-C78C26973B3B}" emma:medium="tactile" emma:mode="ink">
          <msink:context xmlns:msink="http://schemas.microsoft.com/ink/2010/main" type="inkDrawing" rotatedBoundingBox="10042,11441 12388,10695 12935,12416 10589,13161" hotPoints="12728,11543 11729,12755 10226,12298 11225,11086" semanticType="9" shapeName="Ellipse">
            <msink:sourceLink direction="with" ref="{B9D5386E-C857-44D0-A5AA-E12C3319EB15}"/>
            <msink:destinationLink direction="with" ref="{CC6DE6D9-C2C3-40E3-8977-F2D2805A479A}"/>
            <msink:destinationLink direction="with" ref="{C42BF2DD-8121-4117-BBBA-9B4B822E0077}"/>
          </msink:context>
        </emma:interpretation>
      </emma:emma>
    </inkml:annotationXML>
    <inkml:trace contextRef="#ctx0" brushRef="#br0">1044 86 142 0,'0'0'157'0,"0"0"1"0,-11-5-12 16,11 5-9-16,-12-3-5 0,12 3-2 0,-15-1-4 15,15 1-10-15,-20-3-6 0,20 3-6 0,-21 4-5 16,4-4-6-16,0 0-1 0,-2 0-1 0,-1 3-7 16,-5 2-5-16,-5 0-3 0,0 2-1 0,2 1-7 0,-14 3-6 15,12 0-2-15,-8 3 1 0,-1-2-7 0,0 0 2 16,3 1-5-16,-1 4-3 0,3 1-3 0,-2-2-1 16,11-1-2-16,-11 2-1 0,10-2-6 0,0 2 1 15,0 0-5-15,-7 4-1 0,10-2-1 0,-9 6-1 16,7-1-2-16,4-4-5 0,2 4-4 0,1-3 0 15,-2 2-3-15,2 1 0 0,4 1 0 0,-3 6 2 16,4-5-6-16,2-1 1 0,-1 10-6 0,6-8 5 16,-4 8-2-16,7-9 0 0,0 11 0 0,-3-3-2 15,4 5-3-15,-1 0 3 0,3-1-4 0,3-4 6 16,0 6-5-16,2-3 3 0,1 2-4 0,1-11 2 0,5 10-5 16,2 0 7-16,-1-3-5 0,2 1 2 15,-2-1-1-15,7-2 4 0,-1-3-5 0,8 1 1 16,-6 0 1-16,6 3 3 0,-3-5-1 0,4 0 2 0,-3-3-3 15,5-1 4-15,-3-1-1 0,4-2 0 0,2 2 2 16,1-3-2-16,-1-4 0 0,0 1 2 0,0 3-1 16,-5-8 0-16,2-1-5 0,-2 1 4 0,10 5-1 15,-3-5 1-15,-6-2-2 0,2 0-2 0,-4 2-1 16,12-2 5-16,-12-4-3 0,4 3 1 0,-3-3 0 16,13 0-6-16,-13-3-1 0,2-1 1 0,0-1-1 15,1 0 0-15,11-4 2 0,1-3-1 0,-3-1-1 16,0-2 1-16,-1 0 3 0,1-4-1 0,1 2 5 15,-3 1 11-15,4-2 3 0,-3-6 8 0,0 4 4 16,0-1 0-16,-4-3 2 0,3-1 2 0,-6-4 0 16,-5 7 3-16,6-4-4 0,-6 4 4 0,9-8-1 15,-2 0 1-15,-3-3 3 0,4 2-8 0,-4-1 11 16,-3 1-2-16,4 0 11 0,-4-5-12 0,2 4-4 0,-3-3 3 16,-3-1-8-16,-5 6-3 0,8-5-7 15,0-3-6-15,-1-3 11 0,0 0-11 0,-5 3 3 16,4 0-3-16,-1 0-3 0,-9 7 0 0,4-11 0 0,-2 4-3 15,-3 9-2-15,0-4 1 0,-5 4-6 0,-2-3 0 16,4-2-5-16,-4 3 2 0,2 0 0 16,-3-2 0-16,0 3-7 0,0-1 9 0,-4 0-4 0,2 6 0 15,-1-5 5-15,-4 0-2 0,1 5 1 0,1-6-5 16,2 2 2-16,-3 0 6 0,0 4-3 0,-4-1-8 16,4-6 4-16,-6 5 5 0,4 3 14 0,-4-8-24 15,2 8 2-15,-1-6-3 0,-4 3 5 0,3-4-1 16,-3 4 0-16,2 3 0 0,-1-6-1 0,-4 1 5 0,3 2-1 15,-2-2 20-15,-3 2-20 0,4 4-7 0,-4-3 0 16,4 6 2-16,-4-4 4 0,4 3-7 16,-2-1 21-16,2 4-20 0,-4-2 4 0,1 3 2 0,-2-3 0 15,-2 2-1-15,3 2 3 0,-9-4-7 0,8 6 2 16,-3-3-4-16,3 5 10 0,2-2 1 0,-5 1-5 16,0-1 0-16,-6 0-9 0,6 1 8 15,-8 1 1-15,8 3-4 0,-8-2 1 0,7-2 3 0,-6 1 0 16,-1 2-1-16,5 3-2 0,-1-3 2 0,-3 6-3 15,-1-6 5-15,-2 2-5 0,-2-1-3 0,2 4-1 16,-1-1-2-16,0-1 0 0,-4 4-8 0,3-1 7 16,-7 5-7-16,4-1 2 0,-7 1 4 0,-1 4-9 15,6 0-3-15,-6 4-1 0,0-3-1 0,5 1-8 16,-3 1-1-16,3 5-9 0,-3-5-1 0,16-2-10 16,-12 5-13-16,10 0-17 0,3-5-14 0,-2 7-15 15,-5 6-16-15,8-5-22 0,2 0-25 0,4 1-23 16,-1-3-80-16,-1 0-142 0,1 0-459 0,8-3 203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41.4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2BF2DD-8121-4117-BBBA-9B4B822E0077}" emma:medium="tactile" emma:mode="ink">
          <msink:context xmlns:msink="http://schemas.microsoft.com/ink/2010/main" type="inkDrawing" rotatedBoundingBox="10985,12354 11494,11582 11993,11910 11484,12682" semanticType="callout" shapeName="Other">
            <msink:sourceLink direction="with" ref="{C50B5584-D9F6-4691-946E-C78C26973B3B}"/>
            <msink:sourceLink direction="with" ref="{3302D069-7DAA-4C78-90B0-1D6355EB41F9}"/>
          </msink:context>
        </emma:interpretation>
      </emma:emma>
    </inkml:annotationXML>
    <inkml:trace contextRef="#ctx0" brushRef="#br0">317 242 177 0,'-6'7'258'0,"-1"1"-11"0,-2 3-10 15,-1 2-18-15,-4 7-12 0,1 1-10 0,-4 0-6 16,1 10-14-16,-3 4-10 0,1-2-11 0,-2 0-8 0,1 3-9 16,4-1-20-16,-3-2-5 0,3 0-7 0,3-8-9 15,2 2-9-15,-4-1-7 0,4-3-10 0,1-2-10 16,1-3-5-16,-2-1-2 0,6-7-6 0,-4 4-5 16,5-7-2-16,-3 0-5 0,2 0-3 0,4-7 0 15,0 0 0-15,-3 11 0 0,3-11-5 0,0 0-2 16,0 0-6-16,0 0 1 0,7-31-14 0,2 13-11 15,-3-3-4-15,12-13-14 0,-5 2-13 0,4-8-13 16,1-1-3-16,3-1-1 0,2 1 2 0,-3 0 4 0,1-2 2 16,-2-2 5-16,3 5 3 0,2-2 6 15,-3 4 5-15,0 3 4 0,0-2 9 0,-2 8 8 16,-5 5 10-16,-1 0 11 0,1 4 5 0,-7 4 8 0,3-1-4 16,-4 3 1-16,0 3 8 0,2 3-9 0,-7-1 1 15,-1 9-7-15,9-14 2 0,-4 8-6 0,-5 6-3 16,7-7-4-16,-7 7 3 0,0 0-5 0,8-5-7 15,-8 5 13-15,0 0 4 0,0 0 1 0,18 18 3 16,-12-7 7-16,-3 1-5 0,1 4 15 0,3-1-7 16,-1 2 10-16,2 8 6 0,-1-2 0 0,2 1 1 15,0-1 2-15,-4 4-5 0,5 1 5 0,-2-3-2 16,1 1 1-16,-3 2 0 0,0-3 15 0,2 0-11 0,-2 1 2 16,2 0-3-16,-2-4-9 0,1 3 11 15,-1-1-13-15,2 0-2 0,-5-8-1 0,3 1-7 0,0-2-3 16,-2 1-5-16,2-4-7 0,2 2 4 0,-5-2 0 15,2-1 4-15,0-3-9 0,1 0-3 0,-3 0-2 16,-3-8-17-16,6 9-17 0,-6-9-13 16,7 10-15-16,-7-10-17 0,11 5-15 0,-11-5-9 0,6 5-17 15,-6-5-15-15,0 0-23 0,0 0-29 0,0 0-26 16,0 0-33-16,0 0-16 0,15-17-45 0,-15 17-213 16,0 0-551-16,-8-20 244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4:41.6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D5386E-C857-44D0-A5AA-E12C3319EB15}" emma:medium="tactile" emma:mode="ink">
          <msink:context xmlns:msink="http://schemas.microsoft.com/ink/2010/main" type="writingRegion" rotatedBoundingBox="11310,11985 11723,11985 11723,12086 11310,12086">
            <msink:destinationLink direction="with" ref="{C50B5584-D9F6-4691-946E-C78C26973B3B}"/>
          </msink:context>
        </emma:interpretation>
      </emma:emma>
    </inkml:annotationXML>
    <inkml:traceGroup>
      <inkml:annotationXML>
        <emma:emma xmlns:emma="http://www.w3.org/2003/04/emma" version="1.0">
          <emma:interpretation id="{778DE0EF-0C53-414D-B256-AEB78EE425C9}" emma:medium="tactile" emma:mode="ink">
            <msink:context xmlns:msink="http://schemas.microsoft.com/ink/2010/main" type="paragraph" rotatedBoundingBox="11310,11985 11723,11985 11723,12086 11310,12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519DA-7BF9-440C-A3EB-2DE09786CF3B}" emma:medium="tactile" emma:mode="ink">
              <msink:context xmlns:msink="http://schemas.microsoft.com/ink/2010/main" type="line" rotatedBoundingBox="11310,11985 11723,11985 11723,12086 11310,12086"/>
            </emma:interpretation>
          </emma:emma>
        </inkml:annotationXML>
        <inkml:traceGroup>
          <inkml:annotationXML>
            <emma:emma xmlns:emma="http://www.w3.org/2003/04/emma" version="1.0">
              <emma:interpretation id="{3302D069-7DAA-4C78-90B0-1D6355EB41F9}" emma:medium="tactile" emma:mode="ink">
                <msink:context xmlns:msink="http://schemas.microsoft.com/ink/2010/main" type="inkWord" rotatedBoundingBox="11310,11985 11723,11985 11723,12086 11310,12086">
                  <msink:destinationLink direction="with" ref="{C42BF2DD-8121-4117-BBBA-9B4B822E0077}"/>
                  <msink:destinationLink direction="with" ref="{CF6C695C-3241-47BC-87C6-BD803CCA0F36}"/>
                  <msink:destinationLink direction="with" ref="{E75A83BC-03BB-461C-A31F-077CE1C12D61}"/>
                </msink:context>
              </emma:interpretation>
            </emma:emma>
          </inkml:annotationXML>
          <inkml:trace contextRef="#ctx0" brushRef="#br0">23 100 146 0,'0'0'287'0,"-14"-7"-20"0,14 7-19 16,-12-6-11-16,12 6-13 0,-3-8-21 0,3 8-19 16,0 0-6-16,0 0-13 0,23-19-13 0,-5 11-16 15,4 3-12-15,2-1-14 0,6-1-7 0,1-1-10 16,-1 3-12-16,0 0-15 0,1 2-25 0,-3 0-37 15,1 2-49-15,-4-3-57 0,2 2-59 0,-9 2-100 16,1-3-153-16,-3 2-448 0,-4 1 199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5:55.9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B5DBB4-F76E-4DAE-B356-243D6175497D}" emma:medium="tactile" emma:mode="ink">
          <msink:context xmlns:msink="http://schemas.microsoft.com/ink/2010/main" type="writingRegion" rotatedBoundingBox="780,795 31977,449 32009,3331 812,3677"/>
        </emma:interpretation>
      </emma:emma>
    </inkml:annotationXML>
    <inkml:traceGroup>
      <inkml:annotationXML>
        <emma:emma xmlns:emma="http://www.w3.org/2003/04/emma" version="1.0">
          <emma:interpretation id="{164621C7-ECEA-43BE-9AE5-82A53E596CC6}" emma:medium="tactile" emma:mode="ink">
            <msink:context xmlns:msink="http://schemas.microsoft.com/ink/2010/main" type="paragraph" rotatedBoundingBox="780,795 31977,449 32009,3331 812,3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7A8142-09E2-4714-B76C-A29BC6013372}" emma:medium="tactile" emma:mode="ink">
              <msink:context xmlns:msink="http://schemas.microsoft.com/ink/2010/main" type="inkBullet" rotatedBoundingBox="780,795 1712,785 1725,1944 793,1955"/>
            </emma:interpretation>
          </emma:emma>
        </inkml:annotationXML>
        <inkml:trace contextRef="#ctx0" brushRef="#br0">-631-4 26 0,'0'0'190'0,"0"0"-12"0,0 0-9 0,0 0-10 16,-6 33-19-16,6-19-7 0,0 3-14 0,0-1 0 15,0 8-11-15,0 2 1 0,-3 3-2 0,3 4-6 16,0 3-4-16,0 1-4 0,0 0-4 0,-1-10-8 16,1 9-2-16,-2-1-6 0,4 0-2 0,-7 2-6 0,5-2-1 15,-1-6-5-15,-1-2-8 0,1-2-4 0,1 3 0 16,-3-4-6-16,1 1-4 0,4-1-5 15,-4 0-2-15,2-7 0 0,0 1-5 0,-1-4-2 0,1 1-1 16,1-2-4-16,1-2-4 0,-2-11 2 0,0 14 0 16,3-7-3-16,-3-7-4 0,3 11 2 0,-3-11 1 15,6 6-3-15,-6-6 1 0,0 0-2 0,13 0-7 16,-13 0 0-16,15-11-6 0,-6 5-7 0,1-6-4 16,2-1-2-16,0 0-1 0,2 0-4 0,2-6 3 15,-3 5-5-15,5-6 9 0,2 1 0 0,-8 6 2 16,1-1-1-16,3 0 5 0,-2 3-2 0,-4-3 3 15,2 3 0-15,-1 1 2 0,1 3 1 0,1 0-7 16,0 0 7-16,-2 1 1 0,-2 2 0 0,0 1 3 16,4-5-2-16,-1 7 5 0,2-1-2 0,-3-1 4 15,-11 3 1-15,26 0-3 0,-14 3 6 0,1-3 1 16,1 0 3-16,-4 2 3 0,2-1-5 0,-2 3 3 0,1 2 2 16,1 1 5-16,1 0 4 0,-5 2-5 15,-1-2 0-15,4 3 1 0,-4-1-2 0,-3-2 4 0,1 4 4 16,-1-1-2-16,1 0 5 0,-4 3 3 15,-1 0-4-15,-4 0-1 0,-2 3-2 0,-2 0 0 0,0-1-4 16,-9 2-1-16,4-4-4 0,-5 5 4 16,-2-4-7-16,-2-1 1 0,0 0-3 0,-2-2 5 0,1-3-5 15,4-1-2-15,1 0 3 0,2-1-2 0,-2-5-8 16,4-1-13-16,4 0-11 0,10 0-12 0,-24-5-18 16,15-1-20-16,3 0-12 0,0-2-17 0,2-7-20 15,1 0-19-15,3-3-30 0,1 1-16 0,5-4-189 16,-3-3-405-16,2 0 180 0</inkml:trace>
        <inkml:trace contextRef="#ctx0" brushRef="#br0" timeOffset="357.86">24 5 174 0,'4'-11'183'0,"-4"11"-13"0,0 0-8 16,0 0-12-16,18 2-4 0,-18-2-7 0,10 11-1 15,-1-3-6-15,2 4 5 0,2 4-3 0,4 3-4 16,-2 1-8-16,-2 5-4 0,6 9 0 0,2-2-5 15,-1 2-6-15,-7-9 0 0,2 11-1 0,1 1-6 16,-5 5-7-16,-1-4-3 0,-2 6-15 0,-2-1 5 16,-8 3-3-16,-1-1-12 0,-4 0-7 0,-5 5-3 15,-3-2-4-15,-3-2-12 0,-3 1-16 0,2-6-26 16,-2 2-18-16,0-7-16 0,0 6-34 0,2-4-27 16,-2-4-32-16,3-3-37 0,5-8-31 0,-1 0-247 15,-4-5-482-15,8 3 214 0</inkml:trace>
      </inkml:traceGroup>
      <inkml:traceGroup>
        <inkml:annotationXML>
          <emma:emma xmlns:emma="http://www.w3.org/2003/04/emma" version="1.0">
            <emma:interpretation id="{42FADC35-A878-495C-BA1C-31B26218FE22}" emma:medium="tactile" emma:mode="ink">
              <msink:context xmlns:msink="http://schemas.microsoft.com/ink/2010/main" type="line" rotatedBoundingBox="2875,838 31977,515 31997,2229 2894,2552"/>
            </emma:interpretation>
          </emma:emma>
        </inkml:annotationXML>
        <inkml:traceGroup>
          <inkml:annotationXML>
            <emma:emma xmlns:emma="http://www.w3.org/2003/04/emma" version="1.0">
              <emma:interpretation id="{32315CEE-222B-4FC7-A6FA-36CCF73CD8FA}" emma:medium="tactile" emma:mode="ink">
                <msink:context xmlns:msink="http://schemas.microsoft.com/ink/2010/main" type="inkWord" rotatedBoundingBox="2875,840 5849,807 5868,2519 2894,2552"/>
              </emma:interpretation>
            </emma:emma>
          </inkml:annotationXML>
          <inkml:trace contextRef="#ctx0" brushRef="#br0" timeOffset="2109.16">1627 274 5 0,'-5'-15'221'16,"5"15"-20"-16,0 0-12 0,0 0-17 0,0 0-11 16,-17 33-7-16,11-9-11 0,-2 9-1 0,-7 6-6 15,6 2-10-15,-3 2-8 0,3 6-6 0,-1 0-6 16,2-1-9-16,1 1-5 0,0-3-5 0,-1-3-8 15,-2-1-5-15,4-3-5 0,-2-4-5 0,2 1-2 16,2-14-4-16,-1 2-4 0,1-4-6 0,1-4-6 16,-3 0 0-16,4-2-5 0,-2-5-2 0,2 0-5 15,2-9 1-15,-3 15-3 0,3-15 3 0,-1 11 2 16,1-11 2-16,0 0-4 0,0 0-2 0,0 0-7 0,0 0-3 16,0 0-8-16,1-48-2 0,4 21-12 15,4-15-7-15,1-3-12 0,-1-8 0 0,8-16-5 0,-1 0 3 16,2 3-1-16,-3-2 3 0,4 5-3 15,-5 15 5-15,-1 1 2 0,-1 0 3 0,-3 7 3 0,1 3 1 16,-8 11-1-16,4 2 1 0,-5 6 3 0,4 3 4 16,-4 6 8-16,-1-2 1 0,0 11-4 0,2-17 0 15,-2 17-3-15,0-9-1 0,0 9 1 0,0 0 2 16,0 0-4-16,0 0 3 0,0 0-4 0,9 40 0 16,-5-18 4-16,1 4 2 0,2 11 2 0,4 1 1 15,-2 0 1-15,3-2 3 0,-1 5 1 0,6-6 5 16,-1 4 1-16,5-5 2 0,-6 1-4 0,3-4-2 15,3 1 2-15,-8-6-3 0,7 7-2 0,-5-11 3 16,-2-1-1-16,5 0 3 0,-5-1-2 0,-1-6-2 16,-1 3-3-16,-1-6 0 0,1-1 4 0,-1 1-4 15,-3-3 2-15,5 0-2 0,-4-1-8 0,-2 0-14 16,-6-7-21-16,9 8-18 0,-5-1-25 0,-4-7-12 0,6 5-26 16,-6-5-23-16,0 0-48 0,0 0-217 0,0 0-438 15,0 0 194-15</inkml:trace>
          <inkml:trace contextRef="#ctx0" brushRef="#br0" timeOffset="2285.75">1654 876 168 0,'-9'-12'194'16,"9"12"-16"-16,0 0-22 0,10-18-8 0,1 11-15 15,-2-3-12-15,7-1-13 0,-1 0-9 0,10 1-9 16,4-1-10-16,-3-2-11 0,6 2-20 0,-4 1-29 15,11-1-30-15,-3-4-31 0,2 5-29 0,-12 3-60 16,-1 0-97-16,4 0-247 0,-4 1 110 0</inkml:trace>
          <inkml:trace contextRef="#ctx0" brushRef="#br0" timeOffset="2803.59">2146 828 142 0,'-9'-24'206'0,"3"-1"-11"0,2 1-20 15,2 0-18-15,2 3-12 0,6 0-14 0,1 0-12 16,4 0-17-16,2 0-6 0,4 0-10 0,2 0-5 0,5 3-10 16,-2 1-4-16,13-4-5 0,-10 8-6 0,2 2 1 15,0 0-7-15,3 5-2 0,-4 1-4 16,3 3-4-16,-4 4-2 0,-6 6-4 0,1-1-2 0,1 4 2 16,-5 3 0-16,1 5-1 0,-9-1 2 0,-2 3-1 15,-1 4 2-15,-5 2-8 0,-6 1-1 16,-2-3-2-16,-3 10-4 0,-6-3-1 0,7-8-5 15,-2-1-9-15,-2-1-19 0,1-3-14 0,1 1-12 0,3-4-21 16,-3-5-21-16,5 3-25 0,2-9-17 0,-1 5-21 16,3-3-25-16,3-7-135 0,0 0-328 0,0 0 145 15</inkml:trace>
          <inkml:trace contextRef="#ctx0" brushRef="#br0" timeOffset="2508.81">2282 650 147 0,'0'0'214'16,"7"4"-10"-16,-7-4 0 0,6 10-1 0,0-2-11 15,-2 4-7-15,5 0-12 0,-1 5-9 0,1 6-15 16,3-1-6-16,-5 6-14 0,7 7-11 0,-2-1-8 0,-3-1-15 16,2 4-8-16,-2-2-5 0,2 1-9 0,-2-3-3 15,-3 3-8-15,-2 1-9 0,-1 0 2 16,0-2-9-16,-1-8-12 0,-7 11-11 0,4-2-15 0,-2-1-16 16,-3-7-21-16,0-3-15 0,0 2-20 0,0-1-13 15,0-2-21-15,-2 0-22 0,2-9-19 0,-1 0-17 16,3-5-19-16,-1-2-178 0,-5 0-381 0,10-8 169 15</inkml:trace>
          <inkml:trace contextRef="#ctx0" brushRef="#br0" timeOffset="3066.9">2862 694 215 0,'0'0'214'0,"0"0"-1"0,12 6-8 16,-12-6-14-16,9 16-11 0,-3-1-8 0,-2-2-5 0,2 5-10 15,2 3-5-15,-1 7-8 0,3 7-8 0,4 0-6 16,-4 1-5-16,4 1-6 0,2 1-14 16,-7-3-9-16,4 2-7 0,-1-1-9 0,2 0-7 0,-1 2-4 15,-4-4-7-15,3-2-6 0,2 6-6 0,-7-9-4 16,3-7-3-16,-2 5-4 0,-1 0-3 15,1-1-5-15,-2 0-10 0,-5-1-14 0,2-6-20 0,-6-1-20 16,2 0-25-16,-1-3-26 0,-4 5-18 0,0-9-26 16,-6 0-17-16,3-1-17 0,-1-7-13 0,0 1-24 15,-7-7-189-15,17 3-419 0,-33-14 185 0</inkml:trace>
          <inkml:trace contextRef="#ctx0" brushRef="#br0" timeOffset="4019.83">2805 876 2 0,'0'-16'245'0,"0"-7"-4"16,2 8-16-16,-2-1-14 0,3 3-21 0,1-1-15 0,1 2-21 15,-2-3-14-15,4 4-12 0,-1 4-13 0,0-2-15 16,3 2-8-16,0 0-10 0,0 2-9 16,1-1-7-16,1 2-3 0,1 3-9 0,-12 1-3 15,20 0-8-15,-6 7 1 0,-1 0-4 0,-2-3-5 0,-1 3-2 16,4 4-2-16,-2-1 1 0,-1 0 1 0,1 1-3 15,-1 0-4-15,1-1-3 0,-2 0 2 16,-1 1-6-16,-1-4 0 0,-1 4-2 0,3-1-4 0,-4-2 3 16,2 0-2-16,-2 0-3 0,-3-1 3 0,-3-7-4 15,9 16 0-15,-5-11-3 0,-4-5 0 0,11 10 1 16,-10-3 1-16,-1-7-4 0,8 9-2 0,-2-6-1 16,-6-3 7-16,12 3-3 0,-12-3 3 0,16-3 0 15,-16 3 1-15,24-12 0 0,-9-2-2 0,6-2 0 16,10-6-1-16,0-3-3 0,-1-2 3 0,3-4-3 15,-2-4 1-15,2-1-1 0,-5-1-2 0,2-2-4 16,0 0 2-16,0-2-6 0,-2 2-2 0,-7-3-3 16,3 4-1-16,-8 1-3 0,1-3 5 0,-7 7-2 0,-2 4 2 15,-2 4 1-15,1-1 3 0,-2 3 1 0,-5-3-4 16,-5 9 0-16,5-3 4 0,-3 3-3 16,-3 3 4-16,-3-3-1 0,0 3 2 0,2-1-5 15,-2 2 6-15,-3 5-5 0,3-2 6 0,-5 3-4 0,3 1 0 16,-3 2 0-16,1 3-1 0,-1 1-1 15,-4 1 2-15,3 5 1 0,-2 5-2 0,2-1 0 16,0 11 2-16,1-4 0 0,-5 17 0 0,4-1 0 0,3 4 4 16,0 5-4-16,5-3 2 0,4 4 3 15,3 2-2-15,6-3 0 0,-2-1 3 0,4 5-1 16,1-4-1-16,1-5-1 0,3 4 3 0,-1-7-2 0,2-10 2 16,-1 1 0-16,1-3 1 0,2-2-3 0,-4-7 0 15,1 0 2-15,5-2 0 0,-3-6 0 0,3 2 1 16,-3-4 1-16,0 0 0 0,1-6 2 0,1 2-2 15,-1-5-1-15,-1-1 1 0,0-4-1 0,1 1 3 16,-2-4-3-16,-1 0-1 0,1 3 1 0,-4-6-3 16,1 3 0-16,-3 4 2 0,0-2 0 0,-2 4 0 15,1 3-1-15,-7 5 0 0,6-14-3 0,-6 14-1 16,6-11-1-16,-6 11-3 0,0 0 4 0,0 0 0 16,0 0-1-16,0 0 1 0,0 0 0 0,18 19 1 0,-16-11 2 15,-2-8 0-15,7 13-2 0,-1-7-3 16,-1 1 6-16,-5-7 0 0,10 13-2 0,0-8 5 15,-7 0-4-15,-3-5 5 0,20 5-5 0,-11-5 6 0,-9 0-10 16,22-4 8-16,-8-2-1 0,0 2 2 0,3-5-5 16,-2 1 3-16,-3-2-2 0,3-1 1 0,-2 0-2 15,-1 0 1-15,0-3 3 0,-2-1-1 0,1 3-3 16,-2 2-2-16,-2-4 0 0,-1 6 4 0,0 1-5 16,-1 1 6-16,-5 6-1 0,6-11-5 0,-6 11-3 15,9-10 2-15,-9 10 2 0,0 0-4 0,0 0 0 16,0 0 2-16,0 0 2 0,7 21 0 0,-3-11 1 15,4 4 0-15,-4 3-2 0,4 4 1 0,2 8 2 16,4 8 5-16,2-1 5 0,4 9 5 0,-1 0 3 16,3 1 8-16,4 16-2 0,-10-19 2 0,8 5 2 0,-2 0-1 15,-2-1-3-15,-1 2 4 0,-6-2-3 16,1 0-3-16,-2 2-3 0,-6-5 0 0,-5-2 0 16,-2 4 2-16,-5-9-4 0,-8-1-2 0,-5 1-5 0,-2-1-17 15,-7-1-20-15,-1-6-12 0,-5-3-24 0,-2-3-20 16,-1-4-23-16,1-4-38 0,-3-2-27 0,-1-8-71 15,-3-2-157-15,7-3-432 0,-6-7 193 0</inkml:trace>
        </inkml:traceGroup>
        <inkml:traceGroup>
          <inkml:annotationXML>
            <emma:emma xmlns:emma="http://www.w3.org/2003/04/emma" version="1.0">
              <emma:interpretation id="{7AC666A6-3529-4AC8-9CA5-5CF59651DB18}" emma:medium="tactile" emma:mode="ink">
                <msink:context xmlns:msink="http://schemas.microsoft.com/ink/2010/main" type="inkWord" rotatedBoundingBox="7113,791 9454,765 9465,1761 7124,1787"/>
              </emma:interpretation>
            </emma:emma>
          </inkml:annotationXML>
          <inkml:trace contextRef="#ctx0" brushRef="#br0" timeOffset="4479.45">5940-11 182 0,'0'0'237'0,"0"0"-10"16,0 0-1-16,0 0-8 0,0 0-8 0,-7 46-7 15,7-20-11-15,-6 1-7 0,6 12-9 0,-3 0-8 16,0 1-12-16,6 6-3 0,-3-6-12 0,3 2-5 15,3-3 1-15,-3 3-22 0,-2-6-15 0,5 3-5 16,-3-1-10-16,3-2-4 0,-5 1-10 0,5-8-4 16,-3-1-10-16,3 6-7 0,-3-8-1 0,-3 0-2 15,0 2-15-15,0-7-18 0,0-3-23 0,0 1-27 16,-3-1-22-16,0-3-29 0,3-1-34 0,-6-3-28 16,-1 2-30-16,7-13-46 0,-14 5-266 0,6-5-533 15,8 0 236-15</inkml:trace>
          <inkml:trace contextRef="#ctx0" brushRef="#br0" timeOffset="4859.6">5670 166 218 0,'0'0'212'0,"0"-15"-26"0,0 15-15 0,0-14-15 16,0 14-13-16,5-13-21 0,0 8-7 15,7-6-15-15,-1 6-5 0,2-2-12 0,4 0-12 0,8 0-3 16,-3-1-7-16,5 1-9 0,2 7 0 0,-1-2-8 16,2 2-4-16,3 6 0 0,-1-1-5 0,0 1 1 15,8 4 0-15,-12 1-4 0,11 4-4 0,0 4 3 16,-6 1 3-16,-5 3 1 0,2 3-2 0,-3 3 3 16,1 2-1-16,-6 1 3 0,-2-1 2 0,-1 1-4 15,1-1 6-15,-4 3-4 0,-6-7-3 0,4 7-1 16,-5-6-4-16,-3 7 4 0,1 2-2 0,-4-8 2 15,-3-2-3-15,-3 10-2 0,-4-8-2 0,-2-2-2 0,-5 5 2 16,1-7 0-16,-2-1-3 0,-9 4-3 16,-4-3-1-16,4-8-3 0,2-1 1 0,-7-2-2 15,5-2-5-15,-1 2 0 0,-5-3 0 0,5-5-12 0,-1-1-15 16,0 1-18-16,6-5-15 0,-5-2-22 0,6-2-23 16,2 0-28-16,4-8-41 0,-5 0-45 15,4-3-184-15,4-7-425 0,1-3 189 0</inkml:trace>
          <inkml:trace contextRef="#ctx0" brushRef="#br0" timeOffset="5121.86">6720 130 226 0,'7'-6'225'15,"8"0"-17"-15,-1-4-16 0,2 2-13 0,7 0-13 0,-1-2-19 16,5 2-14-16,-2 1-13 0,5 1-11 16,6-5-8-16,-3 4-9 0,5 2-14 0,1-2-7 15,-5 3-5-15,-7-1-6 0,3 1-9 0,1 0-7 16,-4 2-15-16,2 2-14 0,-10 0-17 0,-3 0-14 16,4 0-20-16,-7 0-23 0,-4 2-13 0,-9-2-14 15,11 4-16-15,-11-4-18 0,0 0-25 0,0 0-134 16,0 0-303-16,-26 20 134 0</inkml:trace>
          <inkml:trace contextRef="#ctx0" brushRef="#br0" timeOffset="5330.51">6912 235 197 0,'-10'19'199'16,"7"-3"-7"-16,-3 2-9 0,2 5-10 0,4 0 5 16,0 0-6-16,0 3-1 0,4 0-6 0,-1-1-15 15,-3 2-7-15,6-1-11 0,0 2-7 0,-2-1-6 16,2 5-5-16,-3-7-9 0,5 5-10 0,-2-5-3 15,3 1-9-15,-6-4-8 0,1 3-10 0,-1 0-5 16,3-1-5-16,-6-1-7 0,0-4-2 0,0-2-7 16,0 3-15-16,0-3-23 0,-6-1-23 0,3 1-35 15,-4-3-46-15,-2 3-25 0,1-3-35 0,2-5-41 16,-7 0-217-16,1-5-456 0,5-1 202 0</inkml:trace>
          <inkml:trace contextRef="#ctx0" brushRef="#br0" timeOffset="5513.7">6902 660 247 0,'9'-12'233'0,"1"4"-17"0,7-2-23 0,2-4-17 16,6 5-19-16,-8 1-18 0,10-1-11 0,-5 0-14 15,6 2-32-15,-1-3-29 0,2 3-33 0,0-1-44 16,7-7-41-16,-7 9-70 0,0-3-121 0,7-2-277 15,3-4 123-15</inkml:trace>
          <inkml:trace contextRef="#ctx0" brushRef="#br0" timeOffset="5874.84">7819 204 202 0,'-13'2'242'0,"-2"-1"-29"16,1 3-12-16,1 2-27 0,0 0-17 0,-2-1-10 16,1 4-17-16,4-3-17 0,1 3-4 0,3 0-15 15,-2 4-12-15,2-6-8 0,2 3-5 0,4-10-7 16,-2 14-11-16,2-14-2 0,2 18-6 0,-1-9-5 16,-1-9-5-16,9 11-3 0,2 0-1 15,-2-4-10-15,1-1 5 0,7 1-2 0,-5 2-10 0,4-1 4 16,3-1 0-16,4 4-5 0,-4-5 2 0,-2 3-1 15,6-2 0-15,-5 2 0 0,3 4-1 16,-1 2 8-16,2-3 6 0,-7 1-7 0,3 2 7 0,-6-4 0 16,-2 3 3-16,-4 2 6 0,2-1-2 0,-7 1-2 15,-1 3 2-15,-6-2-2 0,0 4 0 0,-7 0-8 16,-2-1 0-16,-5 1-5 0,-7-2-9 0,-5 4-18 16,0-2-21-16,6-7-20 0,-10 3-23 0,10-4-20 0,0-1-34 15,0-6-25-15,7-1-57 0,-7 1-152 0,7-4-391 16,3-2 173-16</inkml:trace>
        </inkml:traceGroup>
        <inkml:traceGroup>
          <inkml:annotationXML>
            <emma:emma xmlns:emma="http://www.w3.org/2003/04/emma" version="1.0">
              <emma:interpretation id="{0E54883B-D6D8-442E-91E2-6277CE4FFBEF}" emma:medium="tactile" emma:mode="ink">
                <msink:context xmlns:msink="http://schemas.microsoft.com/ink/2010/main" type="inkWord" rotatedBoundingBox="10482,798 15533,742 15549,2220 10499,2276"/>
              </emma:interpretation>
            </emma:emma>
          </inkml:annotationXML>
          <inkml:trace contextRef="#ctx0" brushRef="#br0" timeOffset="7326">9058 658 125 0,'0'0'266'0,"0"0"-22"0,0 0-24 0,0 0-24 15,-13-2-20-15,13 2-19 0,0 0-13 0,0 0-18 16,0 0-10-16,0 0-14 0,0 0-7 0,13 31-8 16,-8-23-10-16,2 0-4 0,2 3-8 0,2-1-8 15,4-3-5-15,-2 0-2 0,2 0-3 0,3-1-8 16,1 0-4-16,1-1-2 0,5-5-2 0,-1 4-1 16,-2-8-4-16,-2 4-3 0,7-5 0 15,-10 0-4-15,1-2-5 0,0 0-1 0,-3-4-6 0,-3 2-11 16,1 0-6-16,-1-5-7 0,-4 3-9 0,-5-5-6 15,0 2-7-15,-3 0-10 0,0-1-6 0,-6 1-4 16,-2-2 4-16,-4 1 1 0,-1 1 1 0,1 1 8 16,-1 5 4-16,-2-2 6 0,-3 3 8 0,0 3 9 15,0 1 9-15,-1 4 6 0,-5-1 14 0,4 6 7 16,4 1 4-16,-3 0-5 0,-1 8 4 0,1-2 1 16,5 1 2-16,3 7-5 0,3-5 0 0,1 1-2 15,2 3 0-15,2 0 1 0,9 2-1 0,-1 2 3 0,4-4-3 16,-2-2-2-16,2-4 1 0,3 1-3 0,7 0 2 15,-5-3-3-15,5 2 0 0,-2-6-3 0,-1 0 3 16,0-4-3-16,1-1 1 0,2-3-4 16,0-2 0-16,1-2 2 0,-1 1-1 0,-2-6-1 0,2-4 1 15,-3 2 1-15,7-5-4 0,-8-5 0 0,0 3 4 16,1-4-5-16,-4-3 3 0,3 1-7 0,-8 0-1 16,-1 1-2-16,2-3-2 0,-5 3 3 0,-3 7-2 15,0-7 3-15,0 10-3 0,3 2 4 0,-3 11 0 16,1-18-2-16,-1 18 0 0,2-10 0 0,-2 10 1 15,0 0 1-15,0 0 1 0,0 0-1 16,0 0-2-16,0 0 1 0,-6 39 4 0,3-25-1 0,9 7-3 16,-3 0 2-16,-2-4-1 0,5 7 4 0,3-2-1 15,-1-8 1-15,-2 3 0 0,7 0-2 0,0-3 2 0,1-3-1 16,-2-1-1-16,6-2 5 0,0-6-1 0,2-1-1 16,6-2 3-16,1-2-2 0,-1-3-1 15,6-5-1-15,2-7-2 0,0-1 1 0,1-4 0 16,-4-1 1-16,3-2-3 0,-1-1 4 0,-2-8-1 0,-4 0-4 15,0-3-1-15,-4-3-8 0,-4-1 0 0,-1-3-1 16,-3-1-3-16,-2 3-4 0,-7-2-3 0,0 7 3 16,-1 0 0-16,-8 9 4 0,-3-1 0 0,-3 6 0 15,-3 2 3-15,-3 2 2 0,0 5 3 0,-3 6-2 16,-1 4 6-16,-7-1 7 0,-1 7 1 0,1 4 2 16,-3 4 9-16,2 7-3 0,2 0 1 0,-6 14-1 15,4 0 3-15,4 6-4 0,4 8 1 0,6 0 0 16,1 3-2-16,4-1 4 0,2 3 0 0,5-1-5 15,7-1 2-15,-2-3-2 0,13 1 0 0,-4-7 2 16,8-2-3-16,0-2-4 0,1-3 6 0,7-4-4 16,-7-7 2-16,2-6-4 0,3-2 3 0,-2-1-4 15,-3-4 4-15,5-2-4 0,0-5 2 0,-2 0-1 0,2-4 1 16,-4-4-4-16,5-3 1 0,-6-1 0 16,1-2 0-16,2-1-2 0,-4-1-5 0,3 0 6 15,-3 0 0-15,-2-2-3 0,-4 6 3 0,-2 3-3 0,1-1-2 16,-4 3 4-16,-2 1-2 0,-1 1-1 0,-7 5 1 15,14-7-2-15,-14 7-1 0,13 0 6 0,-13 0-3 16,12 5 2-16,-12-5 2 0,12 9-1 0,-5-3 3 16,-1 2-3-16,2 0 2 0,-2-2 0 0,4 3 2 15,-1-4-3-15,0 3 2 0,-1-3 0 0,3 0 1 16,-2-2 0-16,2 0-1 0,-2 1-4 0,7-6 3 16,-16 2 1-16,27-4-5 0,-12 0 4 0,0-1-2 15,3-4 0-15,-5-2 2 0,2 0-3 0,-3 1 2 16,-4-1-5-16,2-4-12 0,-7-1-12 0,0 0-6 0,-6-2-10 15,1 0-3-15,-2 5-6 0,-1 0-7 16,-5 1-7-16,-2-1-6 0,3 8-13 0,-1 1 8 16,-7 4-7-16,-2-2-11 0,4 2-5 0,-3 3 0 15,0 1-10-15,3 3-18 0,-3 0-35 0,4 3-103 0,0 1-284 16,1-1 127-16</inkml:trace>
          <inkml:trace contextRef="#ctx0" brushRef="#br0" timeOffset="7887.85">10708 749 114 0,'39'13'169'0,"-12"-3"-2"0,2-2-10 0,1 2-4 16,-1-2-1-16,-3-2-14 0,0 5-12 0,-1-2-2 16,-4 2-5-16,-6 0-12 0,3-2-7 0,1-1-6 15,-4 5-7-15,0-2-5 0,3 7-2 0,-2 0-9 16,1-1-5-16,-1 3 1 0,-2 2-5 0,-3-1-7 16,3 3 2-16,-2 1-4 0,-5-1-4 0,1 2-2 15,-2 0-4-15,-6-1-6 0,1 3 1 0,-2-1-9 16,-4-2 2-16,1 2-2 0,-7 0-1 0,2-1-3 15,-3-1-2-15,-5-3-4 0,0-2-3 0,-7-2 2 0,5-1-2 16,-5-4-3-16,-1-1 3 0,-1-4-3 16,1-3-3-16,-2-1-3 0,2-8 5 0,1-2-2 15,-1-6-1-15,4-1-2 0,1 0 1 0,1-6-8 0,1-6-2 16,5 1-7-16,-1-14-14 0,7 0-11 16,7-3-10-16,6-1-13 0,3-4-7 0,7 0-1 0,0-3 0 15,7 0-2-15,-2 4 6 0,3 0 8 0,4-1 6 16,-1 5 6-16,0 2 8 0,-4 7 11 0,-5 8 6 15,8-4 9-15,-10 8 16 0,2 4 5 0,-5 5 12 16,2 2-4-16,-3-1 6 0,-1 3 2 0,2 2-4 16,-4 2 3-16,-9 3 4 0,19 0 2 0,-19 0-2 15,21 7-2-15,-10-3 2 0,2 4-6 0,-2 0-2 16,2-1 2-16,-1 2-3 0,1 0 1 0,1-3-3 16,-1 3 3-16,5-2-2 0,-3 0-4 0,3-3 0 15,-3 0-4-15,4-4 2 0,-1 2 1 0,-1-2-4 16,3-3 2-16,0-1-2 0,-2-2-2 0,0-1-1 15,-2-3-1-15,-1 1-1 0,1-1 0 0,-2-3 3 0,-2-2-4 16,-5-2-6-16,1 0-3 0,-7 1-1 16,-1-3-11-16,-1 2 1 0,-4-1-4 0,-2 1 1 15,-2 5-5-15,-5-1 6 0,-4 2-1 0,-4-1 2 0,-2 4 1 16,-4 5 3-16,-2 3-1 0,2 1-1 0,-1 4-6 16,2 2 2-16,1 3-10 0,2 1-12 15,-2 5-5-15,7 0-14 0,6-1-13 0,2-2-17 0,2 4-25 16,5-3-18-16,1 0-36 0,3 1-182 0,3-3-376 15,6-1 167-15</inkml:trace>
          <inkml:trace contextRef="#ctx0" brushRef="#br0" timeOffset="8318.5">11719 590 213 0,'0'0'210'0,"5"16"-15"0,-2-8-14 16,3 7-7-16,-2-4-10 0,2 3-20 16,-3 0-9-16,4 2-8 0,-1-4-7 0,0 3-12 15,0-1-6-15,0-2-11 0,-1 0-8 0,-2-3-10 16,3 5-5-16,-2-6-7 0,-4-8-1 0,5 13-8 16,-5-13-1-16,3 11-4 0,-3-11 2 0,0 0-1 15,0 0-6-15,3 9-6 0,-3-9 2 0,0 0-8 0,0 0-3 16,0 0-6-16,0 0-1 0,-9-44-10 0,12 30-11 15,0-4-2-15,0 1-3 0,3-1-5 0,5-4 2 16,3 3-1-16,-5 3 3 0,1 0-3 16,2 3 3-16,-3 2 1 0,3 0-1 0,2 1-1 0,-1 3 3 15,2 4 2-15,0-5 5 0,-3 7 6 0,1 0 3 16,-13 1 6-16,24 2 3 0,-14 2 1 0,2 1 14 16,0 1 4-16,2 4 1 0,-2 0 9 0,1 3 5 15,-4-1 3-15,1 0-1 0,-1 4-7 0,-1-2 1 16,2 2 0-16,-1-4-1 0,-3 3-6 0,5-1-1 15,-4-1-9-15,1 0-2 0,-5-2 0 0,3-4-3 16,1 3-4-16,-3-2-17 0,1-2-26 0,-1 1-29 0,-4-7-36 16,9 13-29-16,-9-13-34 0,2 9-50 15,-2-9-68-15,0 0-179 0,0 0-480 0,0 0 213 16</inkml:trace>
          <inkml:trace contextRef="#ctx0" brushRef="#br0" timeOffset="8482.84">12110 281 112 0,'-3'-7'226'0,"3"7"-27"16,0 0-29-16,0 0-33 0,0 0-33 0,0 0-48 16,0 0-44-16,13-10-60 0,-13 10-114 0,0 0-175 15,0 0 78-15</inkml:trace>
          <inkml:trace contextRef="#ctx0" brushRef="#br0" timeOffset="8738.36">12565 206 244 0,'0'0'243'16,"4"16"-8"-16,1-4-6 0,1 6-14 0,1 0-18 0,-1 6-17 15,0 0-7-15,1 1-14 0,-1 4-10 0,0 8-17 16,2-2-11-16,-1 0-6 0,-1 0-13 0,0 1-12 16,0 2-8-16,0-4-7 0,-1 4-7 0,4-4-6 15,-6-8-7-15,-2 3-6 0,5-2-15 0,-1 1-18 16,-4-2-20-16,0-1-27 0,4-3-27 0,-5-5-24 16,0-1-26-16,1 0-32 0,2-6-30 15,-1 1-56-15,-2-11-142 0,-6 13-399 0,6-13 177 0</inkml:trace>
          <inkml:trace contextRef="#ctx0" brushRef="#br0" timeOffset="9242.59">12538 810 271 0,'-11'-20'280'0,"5"-3"-12"16,-1 0-18-16,1-1-26 0,3-4-18 0,0 3-24 0,3-4-17 15,5-10-18-15,2 0-15 0,3-2-13 0,4 2-20 16,1-1-11-16,0-2-13 0,1 1-9 15,2 0-11-15,-2 5-10 0,4 5-9 0,-4-3 0 0,-4 12-7 16,-3 8-1-16,3-3-5 0,-2 5-1 0,1 0-5 16,-2 1 0-16,-2 4-6 0,-1 3-6 15,-6 4 2-15,17-3 0 0,-17 3-3 0,13 7-1 0,-5 6 1 16,2 3-1-16,-3 7 4 0,1-2 2 0,-1 8 1 16,1 10 3-16,1 1 5 0,-2 0 2 0,1 3 6 15,-5 0 3-15,1 1-2 0,1-1-2 0,-4 2-5 16,4-3 1-16,-4 0-1 0,2-5-2 0,2-8-3 15,-1-2 0-15,-1-1 0 0,1-2-4 0,4-3 1 16,-5-4-2-16,3-2 2 0,0-2 1 0,0-2-1 16,0-2-5-16,0 0 0 0,-6-9-1 0,13 6-10 15,-13-6-6-15,15-1-12 0,-15 1-1 0,19-9-7 16,-5-2 1-16,1-2-6 0,-2-5-7 0,4-6-8 0,-4 3 2 16,9-7-6-16,2-3 2 0,-9 10 5 0,0-2 6 15,3 0 11-15,-3 4 5 0,1 3 8 16,-5 3 17-16,-2 2 9 0,-5 2 5 0,5 3 1 15,-4 0-1-15,-5 6-2 0,9-7 4 0,-9 7 7 0,0 0 2 16,0 0 2-16,0 0 1 0,20 18-1 0,-17-12 6 16,3 7-4-16,-3 2 2 0,0-1-3 0,2-1 0 15,-2 3-5-15,1 1-3 0,-2 4-1 0,-1-6-3 16,4 2-11-16,-5-2-18 0,4 3-23 0,-1-2-23 16,2-3-26-16,-2 0-23 0,0-2-29 0,0-4-26 15,-3-7-28-15,7 10-212 0,-7-10-435 0,6 4 193 16</inkml:trace>
          <inkml:trace contextRef="#ctx0" brushRef="#br0" timeOffset="9770.62">13454 632 54 0,'3'-6'270'0,"-3"6"-20"16,0 0-23-16,0 0-23 0,0 0-11 0,0 0-15 15,0 0-18-15,0 0-9 0,0 0-8 0,7 27-8 16,-7-17-10-16,6 1-12 0,-6 4-12 0,1-2-9 15,2 5-12-15,0-2-3 0,2-3-10 0,1 0-4 0,0 1-5 16,-3 0-6-16,1-5-4 0,4 3-2 0,-4-2-8 16,-1-2-2-16,5-2-6 0,-2-1 0 0,-6-5-5 15,12 9-4-15,-5-6-5 0,-7-3-3 0,15-3-7 16,-15 3-3-16,13-4 0 0,-4-2-3 0,-1-1-11 16,-1-4 5-16,1 0-6 0,-1-1 2 0,4-3-3 15,-5 0 3-15,1-1-1 0,0 1 0 0,-1 2 2 16,0-1-1-16,0 0 4 0,-3 5 2 0,3 2 4 15,-6 7 7-15,5-12-3 0,-5 12-1 0,3-7 0 16,-3 7 1-16,0 0 6 0,0 0 13 0,0 0-6 16,0 0 4-16,0 0 0 0,6 28-1 0,-6-17-3 15,-2 3 2-15,4-1-3 0,-2 2 3 0,1-1-4 16,4-1 0-16,-4 4-6 0,5-4 6 0,-1-1-4 0,-2-1 0 16,3-4-1-16,1 4 0 0,-1-2 0 0,0-2-2 15,1 0 1-15,4 0 0 0,-11-7-3 16,15 4-4-16,-8-2-12 0,-7-2-1 0,20-10-3 15,-8 4-2-15,1-5 0 0,0-1-1 0,1-3 4 0,2-3-1 16,1-3 1-16,-4 0 5 0,2 0-2 0,0 4 5 16,1-1 6-16,-5 6 5 0,-1 0 6 0,-2-1 9 15,-1 7 4-15,1-1 1 0,0 1-2 0,-8 6 2 16,8-7-7-16,-8 7 1 0,7-5 0 0,-7 5 2 16,0 0-4-16,0 0-1 0,20 12-3 0,-14-4 0 15,-3 1 1-15,3 0-5 0,0 4-26 0,1 0-24 16,1 5-41-16,-1-1-41 0,-1 1-50 0,4-4-62 15,-7 3-240-15,2-4-512 0,1 1 228 0</inkml:trace>
        </inkml:traceGroup>
        <inkml:traceGroup>
          <inkml:annotationXML>
            <emma:emma xmlns:emma="http://www.w3.org/2003/04/emma" version="1.0">
              <emma:interpretation id="{71A31E7A-B265-4C75-9782-71C0575DFB4F}" emma:medium="tactile" emma:mode="ink">
                <msink:context xmlns:msink="http://schemas.microsoft.com/ink/2010/main" type="inkWord" rotatedBoundingBox="16914,758 21098,712 21112,1930 16927,1976"/>
              </emma:interpretation>
            </emma:emma>
          </inkml:annotationXML>
          <inkml:trace contextRef="#ctx0" brushRef="#br0" timeOffset="10747.83">15479 852 34 0,'0'0'200'0,"0"0"-15"0,0 0-13 0,12-17-15 0,-5 12-15 16,2-1-11-16,-9 6-12 0,27-6-15 16,-14 3-7-16,4-1-7 0,4 4-7 0,4-4-5 15,2 3-6-15,-6 1-4 0,4 1-1 0,1-1-15 16,0 3 2-16,3 0-4 0,-4 1 2 0,-3 0-7 15,-2 3-7-15,5-5 2 0,-5 3 0 0,-1 0-5 16,-3 3-4-16,2-3 0 0,-1 1-1 0,1-1-4 16,-4 2 2-16,3-1-4 0,-1-2 0 0,1-2 4 0,-2 1-6 15,-2-3 1-15,5 1-1 0,-3-2 0 16,0-1-4-16,4-1-1 0,-1-1-1 0,1 1-2 16,-4-5-1-16,5 1 1 0,-2 0-4 0,-2-3 1 0,3-3-2 15,1-1 1-15,-2-2 0 0,-8 3-4 0,2-4 3 16,-3 3 3-16,-3-4-3 0,-2 1 3 0,-2 0 10 15,-2 3-1-15,-3 1 7 0,-6-2-2 0,2 2 2 16,-7 2 0-16,1 3 6 0,-4 0-2 0,-10 3 0 16,1 0-4-16,0 5 2 0,-1 0-6 0,-2 3-2 15,2 2-2-15,3 5-4 0,0-2-2 0,3 2 2 0,3 3-5 16,5-4 1-16,-1 6-8 0,5-4-13 16,-1 4-17-16,4-5-20 0,5 7-25 0,-2-3-19 15,3 1-25-15,4-5-30 0,1 0-35 0,1-3-232 0,-1 0-447 16,9 0 198-16</inkml:trace>
          <inkml:trace contextRef="#ctx0" brushRef="#br0" timeOffset="10301.37">15901 14 193 0,'0'0'243'16,"-5"-16"-12"-16,5 16-17 0,-7-15-9 0,1 9-22 0,-1-1-16 16,-1 0-16-16,8 7-15 0,-24-5-15 0,11 3-8 15,-5 2-9-15,2 2-7 0,-4 2-11 0,-1 6-7 16,0 1-1-16,4 0-4 0,-3 6-7 0,1-3-4 15,2 7-5-15,1 4-1 0,5-1-4 0,0 4-3 16,0 10-2-16,4-3-4 0,1 3-3 0,3-3 1 16,3 1-8-16,1 6 0 0,4-5-2 0,-1 3-2 15,1 0-2-15,1-1-1 0,1 0-4 0,5 3-1 0,0-4-8 16,-2 3 5-16,1-4-3 0,-4 1 0 16,5-1 0-16,-4 1-3 0,-2-3-2 0,0-7 1 15,-3 1-4-15,1-1 1 0,-1-2 0 0,0 0 1 0,0-1 0 16,1 2 3-16,-4-9-6 0,6 3 3 0,-4-2-12 15,-1-5-10-15,1-1-22 0,1 1-21 0,-3 1-29 16,1-7-28-16,-1-8-28 0,2 16-32 0,-2-16-35 16,0 0-228-16,0 0-469 0,0 0 208 0</inkml:trace>
          <inkml:trace contextRef="#ctx0" brushRef="#br0" timeOffset="11036.45">16486 689 14 0,'0'0'236'0,"13"5"-19"0,-13-5-9 0,6 6-14 16,-6-6-11-16,4 14-10 0,1-3-16 0,-1-2-16 15,2 2-6-15,-1 0-11 0,1 5-8 0,-2-6-10 16,4 1-5-16,-7 0-10 0,5 2-10 0,-4-6-6 16,2 4-7-16,1-4-7 0,-5-7-2 0,4 13-8 15,-4-13 2-15,3 9 8 0,-3-9 13 0,0 0 4 16,0 0-4-16,0 0-7 0,0 0-8 0,0 0-3 16,0 0-2-16,0 0-9 0,19-32 0 0,-13 17-5 15,3-3-4-15,6-2-2 0,2-2-8 0,-2 1-21 0,2-4-17 16,7-6-19-16,3 4-22 0,-4 6-15 15,3-6-21-15,3 3-25 0,4 3-30 0,2 2-29 0,3 0-27 16,-12 7-219-16,12-3-455 0,-10 4 202 0</inkml:trace>
          <inkml:trace contextRef="#ctx0" brushRef="#br0" timeOffset="11642.81">18025 25 160 0,'0'0'246'0,"-8"-6"-27"0,8 6-14 16,0 0-8-16,0 0-15 0,0 0-8 0,-6 28-9 16,6-10-7-16,-3 6-9 0,2 3-3 0,1 12-9 15,-3-2-14-15,6 3-6 0,-2-2-7 0,2 2-14 16,-3-3-5-16,3 5-7 0,-3-2-8 0,5 0-10 16,-2-1-3-16,0-2-3 0,0-1-5 0,0-6-9 15,1 4-15-15,-1 3-23 0,0-10-24 0,-3 0-30 16,0-5-30-16,-1 2-36 0,-4 0-36 0,2-8-39 0,-3-3-244 15,-3 1-464-15,0-3 205 0</inkml:trace>
          <inkml:trace contextRef="#ctx0" brushRef="#br0" timeOffset="12360.98">17497 515 70 0,'-15'-20'295'0,"1"-2"-21"0,1-3-22 0,6-1-20 16,-1 0-21-16,4 1-16 0,5 1-22 0,5-4-19 15,7-4-17-15,1-1-14 0,4 9-13 0,9-2-12 16,4 1-14-16,0-3-16 0,11 4-10 0,-5 0-11 16,7 5-4-16,-3 4-6 0,1 0-5 0,-3 4-6 0,1-3-3 15,-1 7-2-15,0 3-5 0,-11-2-3 16,2 6-1-16,0 0 2 0,2 2-5 0,-5 4 2 15,0 3-3-15,-1 5 1 0,-1 3-4 0,-4 0 1 0,4 12 3 16,-9-8 7-16,4 13 7 0,-1 5 5 0,-1-1 0 16,-4 3 3-16,-1-4-2 0,-1 1 4 0,-2-3-6 15,1 2 1-15,-5-10-4 0,1 0-1 0,2 1-6 16,0-3 5-16,-4-1-7 0,4-1 4 0,-6-7-5 16,1 2-2-16,2-2 2 0,-3-3-2 0,1-2-2 15,2-1 1-15,-3-3-4 0,3 0 3 0,-6-7-3 16,12 9 1-16,-12-9-1 0,17 0 0 0,-17 0-8 15,19-7-3-15,-5-2-7 0,-1-1-4 0,0-1-2 16,5-7-4-16,-3 0 2 0,-1-1-7 0,2 1 6 16,-3-2 1-16,1-2 2 0,-5 13 4 0,1-2 2 15,-4 4-1-15,-1 1 5 0,-5 6 2 0,12-9-7 16,-12 9 4-16,6-6-1 0,-6 6 13 0,0 0 1 16,0 0 2-16,14 16 2 0,-8-8 5 0,-1 3-2 15,1 1 1-15,-3 3 0 0,3-1-2 0,0 0 2 16,0 3-2-16,0-3-1 0,1 0 2 0,-1 2-3 15,2-4-2-15,1 2 4 0,-2-4-3 0,3 1 0 16,-1-4-1-16,2 0-3 0,-2-3 3 0,1 2-1 0,1-5-3 16,-11-1-7-16,24-1-5 0,-13-2-1 0,0-4-1 15,2-3-5-15,-1 3 1 0,2-6 1 0,-1 2 4 16,1-4-3-16,-4 1 0 0,2-3 1 0,-5 4 3 16,4-3-1-16,-1 3 6 0,-1 2 10 0,-3 2 8 15,-1-2 9-15,1 5 5 0,-6 6-3 0,4-11-5 16,-4 11-3-16,9-7-1 0,-9 7-4 0,0 0 2 15,0 0 0-15,0 0-3 0,13 13 2 0,-13-13 5 16,6 17-2-16,-4-6-1 0,-1-1 2 0,4 7-1 16,1-1 2-16,-3-3-3 0,4 1-1 0,1 3 1 15,-2-4-3-15,3 0-5 0,-2 2 5 0,1-4-9 16,-5 3-8-16,2-7-20 0,0 2-24 0,1-3-22 16,-6-6-29-16,6 13-24 0,-6-13-32 0,0 0-51 15,0 0-263-15,0 0-509 0,0 0 225 0</inkml:trace>
          <inkml:trace contextRef="#ctx0" brushRef="#br0" timeOffset="12539.6">19072 316 32 0,'0'0'243'0,"1"-11"-25"0,-1 11-23 15,6-10-18-15,-6 10-19 0,11-7-17 0,-3 4-29 16,-8 3-31-16,21 2-35 0,-7-1-26 0,2-1-30 15,4 0-15-15,5 0-20 0,2 0-10 0,0 3-13 16,2-6-21-16,0 7-100 0,-2-1-204 0,-1 0 90 16</inkml:trace>
          <inkml:trace contextRef="#ctx0" brushRef="#br0" timeOffset="12779.94">19458 316 192 0,'15'2'63'0,"-3"-1"17"0,-5 3 14 16,-7-4 6-16,12 3 10 0,-12-3-3 0,0 0 10 16,0 0 7-16,2 10-2 0,-2-10 4 0,0 0-2 0,0 0 0 15,-23 14-8-15,17-7-11 0,-4-4-7 16,2 2-10-16,1 1-9 0,-4-3-7 0,11-3-8 15,-13 10-5-15,10-3-6 0,-3 0-3 0,6-7-9 16,-4 17-7-16,4-17 3 0,3 15-4 0,0-7-2 0,1 0-2 16,4 2-7-16,-2 0 0 0,5 1-4 0,3-1 0 15,-1 0-2-15,2 1 7 0,3 2 0 0,-3-2 0 16,7 2 3-16,-5-2-1 0,-2-1 2 0,4 5 1 16,-5-2-7-16,-1-6-1 0,-1 3 2 0,-3 0-1 15,-2-1-4-15,-2-1 2 0,-1 1-2 0,-4-9 0 16,-3 20-5-16,-4-11-19 0,-5 2-34 0,-9 2-36 15,-1 3-35-15,-4-6-38 0,-2 0-51 0,-3-2-187 16,-8-3-418-16,-3-2 185 0</inkml:trace>
        </inkml:traceGroup>
        <inkml:traceGroup>
          <inkml:annotationXML>
            <emma:emma xmlns:emma="http://www.w3.org/2003/04/emma" version="1.0">
              <emma:interpretation id="{43733BF1-55AD-4B77-9A26-A150476ADA3A}" emma:medium="tactile" emma:mode="ink">
                <msink:context xmlns:msink="http://schemas.microsoft.com/ink/2010/main" type="inkWord" rotatedBoundingBox="22120,776 25408,739 25421,1929 22133,1965"/>
              </emma:interpretation>
            </emma:emma>
          </inkml:annotationXML>
          <inkml:trace contextRef="#ctx0" brushRef="#br0" timeOffset="13536.61">21060 186 134 0,'0'0'240'0,"0"0"-15"0,0 0-17 0,0 0-12 15,0 0-13-15,0 0-11 0,0 0-4 0,23 28-8 16,-15-12-16-16,-1-1-8 0,-1 1-13 0,0 7-9 0,0 1-11 16,-3-2-10-16,-3 2-6 0,0 0-8 15,-4 1-4-15,-5-1-6 0,0-3-8 0,-5 0-4 16,-3 2-11-16,-3-4-2 0,-1 3-5 0,-1-5-2 0,-2-3-3 16,2-1-3-16,-4 0-3 0,1-2-5 0,-2-5-5 15,2-1-3-15,-2-1-7 0,3-2-2 0,2-4-3 16,-1-3-3-16,4 0-3 0,1-5-17 0,8-2-6 15,-4 3-10-15,5-7-5 0,5-2-9 0,1-5-11 16,6 0 0-16,1-3 1 0,5 2 7 0,6-1-13 16,0 1 15-16,4 2 12 0,2 6 3 0,3 0 1 15,-1 0 5-15,2 1 11 0,2 5 7 0,1 0 12 16,2 4 6-16,-2 2 5 0,4 4 8 0,-3 4 3 16,10 2 0-16,-9-2 3 0,0 6 3 0,4 8 5 0,3 0-1 15,-4 2 5-15,-6-3 6 0,4 7 0 16,-2 1 1-16,-1 3-4 0,-1 3-4 0,-3-2-1 15,-2 5 1-15,-2-2-1 0,0 6-3 0,-6 1-5 16,2-1 1-16,-4 2-9 0,-3-3 4 0,0 0 0 0,-3 1-5 16,-1-9 0-16,-3 7 2 0,-2-1-2 15,0-8-4-15,-2 0-1 0,-3-2 1 0,-2-1-3 16,-2-4-2-16,-3-1-12 0,-2 1 0 0,1-8 0 0,-1 1 0 16,-3-4-4-16,2-2 3 0,-3-1-1 0,1-4-4 15,-1-4-7-15,1 2 6 0,0-6-6 0,2-3 1 16,-3-1-12-16,5-2-2 0,-2-8-18 0,5-1-22 15,2-3-26-15,2 1-39 0,6-13-38 0,5-6-41 16,2 4-190-16,0-7-436 0,7 2 194 0</inkml:trace>
          <inkml:trace contextRef="#ctx0" brushRef="#br0" timeOffset="14500.24">21637 424 115 0,'10'-4'236'16,"-10"4"-27"-16,0 0-8 0,0 0-17 0,0 0-7 15,0 0-10-15,15 7-6 0,-15-7-10 0,6 11-15 16,2-1-8-16,-1 2-9 0,-2-3-8 0,2 2-11 0,0 6-6 16,-2-4-8-16,1 3-9 0,1-1-9 15,-4 1-9-15,3-3-3 0,0 0-5 0,-1-5-4 16,-5 2-4-16,3-3-8 0,-3-7-3 0,4 17 2 0,-2-10-3 16,-2-7-2-16,0 0 2 0,4 8-4 0,-4-8-4 15,0 0 2-15,0 0-5 0,0 0 0 0,0 0-1 16,0 0-5-16,-15-32 0 0,11 18-2 0,4-3-6 15,-5 0-5-15,4-4-8 0,1-3-5 0,4 1-5 16,2 0 2-16,2 0-5 0,-2 7 9 0,3 1-1 16,3-1-2-16,-4 2 2 0,0 1 1 0,5 1 0 15,-2 6 2-15,-2-5-2 0,-2 9 5 0,5-3-4 16,-12 5 1-16,20 0 0 0,-20 0 3 0,19 7 0 16,-10-1 1-16,1-1-1 0,-1 6 4 0,3-3 0 0,2 3-3 15,-2 1 3-15,1-2 1 0,0 0-2 16,-1 1 1-16,2 2 0 0,1-5 3 0,0 0-2 15,1 0 1-15,-1-3 1 0,3-1 2 0,-2 0-1 0,4-2-4 16,-1-1-2-16,-1-2 0 0,0-1-6 16,1 1-8-16,1-3 1 0,-3 1-4 0,0-2-2 0,1-1 3 15,-6-1-9-15,0 0 5 0,-3-3-10 0,-2 2-2 16,-1-2 4-16,-2 3 0 0,-4 7 4 0,0-21 4 16,0 21 1-16,-6-17 4 0,0 10 1 0,-4 0 4 15,-3 0-1-15,-2 4 8 0,0-3 4 0,-5 5 5 16,1-3 5-16,0 4 0 0,-1 4 6 0,1-3-2 15,-1 1 2-15,4 4-2 0,-2 2-3 0,5 0 4 16,-1 0-1-16,2 3 1 0,2 0-4 0,1-2 1 16,2 2-3-16,4 1 3 0,3-1-1 0,-3-1-1 15,3 2-4-15,4-1 5 0,1-2 0 0,2 3 0 16,0-7-6-16,1 6-7 0,2-8-2 0,1 1-8 0,1 0-3 16,3-2-2-16,1-1-5 0,-1-2 0 0,3 1 3 15,-2-3-7-15,2-1 6 0,-3-2 1 16,3-2 4-16,1 1 1 0,-4-4 2 0,-1 2 1 0,4-3 2 15,-4 2 0-15,0-1 7 0,1 0 13 0,-5 1 6 16,1 4 20-16,-2-4 9 0,-2 5 7 0,-1-1 1 16,-6 6-4-16,11-7-3 0,-11 7-7 15,8-5-5-15,-8 5-5 0,0 0-3 0,0 0 2 0,18 8-4 16,-18-8-2-16,6 11 0 0,0-1-1 0,0 0-4 16,0-2 1-16,0 0 1 0,2 5-2 0,1-1-3 15,0-1-3-15,-1 0 2 0,3 2-6 0,-4-5-12 16,2 3-9-16,2-3-7 0,-1 2-13 0,1-7-12 15,-4 1-14-15,2-1-5 0,-9-3-9 0,16 3-12 16,-16-3-5-16,20-6 9 0,-11 2-6 0,-2-3 18 16,4 1 7-16,-4-5 1 0,5 0 8 0,-3-2 4 15,-2 2 5-15,5-4 7 0,-3 0-1 0,3-1 10 16,0 5 0-16,-4 1 8 0,1-1 13 0,-3 4 8 0,0 1 0 16,-6 6 7-16,11-11 5 0,-5 9 14 0,-6 2 7 15,0 0 12-15,0 0 11 0,15 17 3 16,-13-8 8-16,2 6 6 0,4-1 5 0,-7 10-2 0,2 1 7 15,0 1-4-15,3 0 2 0,-1 16-5 0,2-4-7 16,1 2-6-16,-2-3-2 0,-5-2-4 0,5 2-6 16,-1-1-5-16,-1-8-2 0,0 6-7 0,1-6-1 15,1-5-5-15,-2 4 0 0,1-6-2 0,1 0-2 16,-3-4-8-16,-3 0-3 0,3-4-24 0,-3 3-17 16,-3-3-21-16,3-1-26 0,-3-2-20 0,3-10-16 15,-8 14-23-15,5-8-32 0,3-6-24 0,-13 2-193 16,13-2-414-16,0 0 184 0</inkml:trace>
          <inkml:trace contextRef="#ctx0" brushRef="#br0" timeOffset="14811.16">22857 473 256 0,'0'-17'283'0,"3"5"-22"0,-2-5-3 16,1 9-16-16,-1-7-18 0,2 7-16 0,-3 8-21 0,6-13-17 15,0 4-21-15,-6 9-14 0,14-9-13 0,-14 9-14 16,14-1-10-16,-5-2-10 0,-9 3-8 0,21 6-10 16,-10-2-6-16,2 3-9 0,2-1-5 0,-2 2-3 15,1 3-7-15,-1 0-1 0,1-1-7 0,-1 1-3 16,-2 2-2-16,-2 0-3 0,0 2 0 0,-1-4-2 16,-6 4-2-16,2-6 2 0,-2 6 1 0,-2-6-4 15,0-9 4-15,-3 17-4 0,-6-6 2 0,2 0-3 16,-1-8 2-16,-10 7-6 0,5-6-1 0,-2 1-16 15,0 0-7-15,-3-5-17 0,-1 0-14 0,4 0-20 16,-5 0-25-16,1-5-12 0,4-1-22 0,2-1-20 16,1-1-27-16,3-7-26 0,0 1-47 0,4 0-163 15,-1-10-438-15,3 2 194 0</inkml:trace>
          <inkml:trace contextRef="#ctx0" brushRef="#br0" timeOffset="15142.21">23242-51 112 0,'16'9'228'16,"-16"-9"-6"-16,-3 18-6 0,6-5-14 0,-6 5-14 15,3-2-9-15,0 8-9 0,0 1-11 0,3 11-8 16,0-7-10-16,1 9-12 0,-1-1-13 0,2 0-9 16,2-2-10-16,1-1-8 0,-2-5-12 0,1-4-5 15,1-1-7-15,4 0-8 0,-6-4-3 0,4-4-9 16,-3 0-1-16,2-4-2 0,0 1-6 0,2-2-5 15,1-4-5-15,-5-1-2 0,2-5-6 0,-9-1-1 0,19 0-3 16,-19 0-1-16,24-8-6 0,-9 2 2 16,-1-5-3-16,-1 1 1 0,-1 3 1 0,3-1 1 15,-3 0 1-15,1 2 2 0,-1-1 0 0,-1 2 5 16,-1-1-8-16,2 4 3 0,-2-1-1 0,8 3 3 0,0 5-2 16,2-1-1-16,-2 3-2 0,4 2-2 15,2 0-1-15,1 1 2 0,-1 4-21 0,1 1-24 0,1-1-34 16,-2 5-37-16,1-3-47 0,9-3-57 0,-10 4-246 15,1-5-494-15,1 0 219 0</inkml:trace>
        </inkml:traceGroup>
        <inkml:traceGroup>
          <inkml:annotationXML>
            <emma:emma xmlns:emma="http://www.w3.org/2003/04/emma" version="1.0">
              <emma:interpretation id="{CE6E2BDB-F7A5-4B29-ADFD-33AB7D9E1D33}" emma:medium="tactile" emma:mode="ink">
                <msink:context xmlns:msink="http://schemas.microsoft.com/ink/2010/main" type="inkWord" rotatedBoundingBox="26458,818 28396,797 28402,1362 26465,1384"/>
              </emma:interpretation>
            </emma:emma>
          </inkml:annotationXML>
          <inkml:trace contextRef="#ctx0" brushRef="#br0" timeOffset="16782.27">25080 422 165 0,'0'0'255'15,"-10"5"-24"-15,10-5-15 0,-6 8-23 0,6-8-16 16,-6 13-15-16,6-5-13 0,0-8-17 0,0 16-9 16,0-16-10-16,6 14-16 0,0-5-6 0,1-2-8 15,-1-1-5-15,5 1-8 0,-2-3-8 0,4 1-8 0,1-1-2 16,1-4-4-16,4 4-5 0,-1-8-2 0,1 4-6 15,-1-4-2-15,-1-1-8 0,-1 0 4 16,0-1-4-16,-2-5-3 0,-1 0-2 0,2-2-6 0,-7 1-5 16,3-1-4-16,-6-4 0 0,1 2-2 0,-3 1-4 15,3-3 0-15,-6-1-1 0,0 1 3 0,-3 3-1 16,0-3-4-16,-3 6-1 0,-2-2 3 0,0 3-4 16,-6 1 8-16,1-1-3 0,-2 3 5 0,1 4 1 15,-5 1 2-15,3 2 0 0,-4 5 6 0,1 0-1 16,-1 1 2-16,-2 5-3 0,-2 3-2 0,5 2 4 15,-1-1 0-15,4 2-5 0,1 4 5 0,5-7-6 16,-2 3 3-16,7 1-1 0,-4-2 0 0,9 1-2 16,0 6 0-16,0-5 1 0,3-1-1 0,3 0 0 15,-1-4-2-15,1 2 1 0,3-4 1 0,4-1-8 16,-3-3 3-16,5-1-10 0,2-5 6 0,2-1-9 16,1-1-3-16,-1-2-6 0,-3-1-1 0,8-6-6 0,-1 0-2 15,2-4-2-15,-12 4 1 0,10-8-2 0,-7-1 3 16,-1-3-5-16,1 4-1 0,-2-3 6 15,-4 0 5-15,4-3 1 0,-2 2 4 0,-6 5 2 16,1 3 13-16,-4-3 11 0,3 8 14 0,-6 0 7 0,5 0 3 16,-5 9 0-16,5-11-4 0,-5 11-7 0,3-11-5 15,-3 11 0-15,0 0 1 0,0 0-2 0,0 0 1 16,0 0-2-16,14 28 0 0,-8-18-2 0,-3 4-1 16,0 0 0-16,1 0 3 0,-1 1-7 0,3 0 0 15,0 0 2-15,2-1 0 0,1-1 0 0,-2-4-1 16,5 4 3-16,-5-6-4 0,2-2 2 0,-3 0 0 15,2 2-7-15,5-4-3 0,-4-2-1 0,-9-1-5 16,23-3 2-16,-13-2-3 0,3-1-2 0,-1-1 5 16,2-4-3-16,-1 0 1 0,-1-3 3 0,-1 2 1 0,1-6-5 15,-2 5 4-15,-1-9-3 0,1 8 6 16,-1 0 2-16,-1 2 5 0,-2 3 8 0,-2-1 3 16,-1 3 2-16,-3 7 3 0,9-14-3 0,-9 14-4 0,6-6-2 15,-6 6-3-15,0 0 2 0,0 0 4 0,0 0 0 16,16 15 1-16,-16-15-1 0,3 19 2 15,2-5-2-15,-5 3-3 0,0-3 1 0,6 3 0 0,-6 1 0 16,3-4-3-16,0 3-1 0,0-4 0 0,4 0 2 16,-4 3-2-16,0-7-4 0,5-1 3 0,-5-3-3 15,-3-5 0-15,12 14-3 0,-5-11-3 0,-7-3-9 16,17 3-2-16,-17-3-9 0,19-6 2 0,-7 3-4 16,1-4-1-16,1-1-3 0,-1-3-5 0,5-2 3 15,-2-3-2-15,-2 0 1 0,5-1 1 0,-2-1 2 16,-1-2 6-16,0 2 1 0,1 0 2 0,-1-1-1 15,-1 1 2-15,-1 7 7 0,-4 1 5 0,-1 2 2 16,1 1 3-16,-4 0 0 0,0 2 2 0,-6 5 6 0,17-2 4 16,-17 2 15-16,0 0 3 0,16 13-3 15,-10-8 2-15,-3 3-1 0,2 5 2 0,1 0 0 16,-1-1 1-16,3 5-4 0,-5-7-2 0,3 6-5 0,0 0-4 16,-2-1 0-16,2 0 3 0,3-4-2 0,-1 4-3 15,-2-7-4-15,1 4-10 0,-1-2-18 0,5-3-16 16,-6-2-22-16,4-1-26 0,2 0-29 0,-11-4-24 15,22 2-28-15,-22-2-31 0,27-8-51 0,-18 1-125 16,4-6-400-16,-1 1 176 0</inkml:trace>
          <inkml:trace contextRef="#ctx0" brushRef="#br0" timeOffset="17185.65">26691 1 79 0,'0'0'211'0,"0"0"-15"15,0 0-1-15,14 17-15 0,-9-10-8 0,-2 8-4 16,0-1-14-16,0 6-11 0,5 5-10 0,-2-1-10 0,1 3-6 16,5-2-9-16,-1 3-7 0,-2-1-8 0,1 1-9 15,-1-2-10-15,1-2-6 0,-1 0-3 0,2-2-6 16,-2 2-5-16,-2-10-7 0,2 0-5 0,-1-1-1 16,1-2-3-16,-3-1-2 0,-2-2 0 0,-1-1-5 15,3-1 1-15,-6-6-3 0,7 10 4 0,-7-10-4 16,12 2-1-16,-12-2-6 0,0 0-3 15,0 0 3-15,0 0-5 0,17-13-1 0,-17 13-6 0,0-15-7 16,0 15-10-16,0 0-3 0,-14-25 3 0,5 14-3 16,-1 1 5-16,-5 2-1 0,2 1 0 0,-7 1-1 15,4 1 0-15,-10-1 5 0,0 3 13 0,0 0 0 16,2 6 0-16,7 0 1 0,-1-3 4 0,0 7-1 16,1 2-2-16,1-1-1 0,5 0-2 0,0 2-1 15,3 5 3-15,-1-4-2 0,5 0 0 0,-2-1-5 16,6 2 2-16,-3-1 0 0,3-11-1 0,3 18-2 15,0-5-2-15,1-2-1 0,8-4-11 0,-1 4-10 16,2-4-13-16,6-1-19 0,7-1-23 0,4-2-20 16,1 0-33-16,12-3-24 0,2-4-35 0,0-2-226 0,-2-1-446 15,5 0 198-15</inkml:trace>
        </inkml:traceGroup>
        <inkml:traceGroup>
          <inkml:annotationXML>
            <emma:emma xmlns:emma="http://www.w3.org/2003/04/emma" version="1.0">
              <emma:interpretation id="{05CD0828-D849-4ACB-8495-BC4A4D304DF5}" emma:medium="tactile" emma:mode="ink">
                <msink:context xmlns:msink="http://schemas.microsoft.com/ink/2010/main" type="inkWord" rotatedBoundingBox="29400,654 31979,625 31987,1335 29408,1364"/>
              </emma:interpretation>
            </emma:emma>
          </inkml:annotationXML>
          <inkml:trace contextRef="#ctx0" brushRef="#br0" timeOffset="18870.57">28166-125 23 0,'6'-7'252'16,"-6"7"-23"-16,6-10-22 0,-6 10-25 0,0 0-17 16,7-5-16-16,-7 5-16 0,0 0-13 0,17 19-4 15,-11-6-6-15,1 3-5 0,-1 8-3 0,3-3-5 16,2 3-4-16,-8 4 0 0,9 7-3 0,-8-7-1 15,5-2-6-15,0 0-2 0,1 3-7 0,-2-2 2 16,-2 0-5-16,7 7 2 0,-7-10-11 0,2 1-2 16,-2-9-6-16,-3 0-3 0,1 2-3 0,2-4-3 0,-4 1-10 15,2-6 1-15,-4 2-4 0,3-4-2 16,1 3-2-16,-4-10-3 0,2 14-2 0,-2-14-1 0,4 6 1 16,-4-6-5-16,0 0 3 0,0 0 0 0,3 9-4 15,-3-9-2-15,0 0-9 0,0 0-8 0,0 0-4 16,0 0-8-16,-22-26-6 0,15 19 0 15,-13 0-4-15,1-4 4 0,-1 3 2 0,5 1 2 0,-11 2 0 16,0-1 2-16,-4 6 1 0,4-5 7 0,0 5 3 16,1 0 2-16,6 1-3 0,-1 3 7 0,1 2-3 15,2-1 0-15,1 4-2 0,0-3 7 0,5 4-5 16,-1-1 3-16,5 3-2 0,1 3 2 0,6-5-4 16,-3 1 10-16,6 2-4 0,3 0-2 0,4 0-1 15,5 1 1-15,0-4-5 0,6 2-9 0,6-1-11 16,-2-3-7-16,2-1-9 0,4-3-6 0,-1 0-7 15,0-4-2-15,9 1-3 0,-1-6-1 0,-6 1 5 16,-1-3-2-16,3-3 8 0,-2 4 1 0,-4-4 9 16,-1-5-1-16,0 1 8 0,-2-4 1 0,-1 2 3 0,-2 0 7 15,4 1 8-15,-7-1 18 0,-6 3 15 16,1 2 13-16,-4 1 10 0,-1 3 7 0,-1-1-1 16,-1 2-3-16,-7 6-4 0,8-7-9 0,-8 7-3 15,10-4-6-15,-10 4-1 0,0 0-5 0,0 0-2 0,0 0-2 16,16 10 6-16,-11-3-10 0,-2 4 2 15,-3-11-3-15,4 20-2 0,4-8 3 0,-4-1 6 16,1 2-4-16,-1 0-1 0,2 2 0 0,0-3 0 0,0 3-2 16,0-4 0-16,-3 4-2 0,2-4-2 0,-2-4 3 15,0 2 0-15,0 0-2 0,-3-9-2 0,6 13-1 16,-6-13-1-16,1 10 2 0,-1-10-3 0,0 0-8 16,0 0-15-16,0 0-7 0,0 0-4 0,0 0-3 15,0 0-8-15,0 0-4 0,0 0-6 0,0 0-8 16,0-41 0-16,3 29-8 0,0-1-5 0,3 0 0 15,0-4-1-15,1 3 0 0,5-2 11 0,0 5 1 16,-3 1 6-16,6-1 5 0,-3 1 9 0,0 2 0 16,-3 6 6-16,1-5 8 0,4 3 2 0,-2 2 3 15,-12 2 8-15,18-1-2 0,-8 4 6 0,-10-3 3 0,19 7 1 16,-11-3 1-16,1 3 6 0,1-1 1 16,-2 1 6-16,4 1 2 0,1 1 3 0,-2-2-1 15,5 0 1-15,-4-1-2 0,1-1 1 0,4 3 0 0,-4-3-3 16,1-2 0-16,0 1 0 0,4-4 1 0,-1 1-2 15,-1-1 0-15,4 0 0 0,-3 0-1 16,-2-3 1-16,-1-2-3 0,-1 3 1 0,-4-3-4 16,5-6 1-16,-3 3 3 0,-6 0-2 0,4-5 2 0,-5 5-1 15,-1-2-2-15,0-5 0 0,0 0-1 0,-6-1 3 16,3 3 1-16,-3 0 4 0,-1 0-3 0,-2 4 10 16,-2 2 2-16,-6 0 5 0,-3 4-6 0,-1 0 3 15,3 3 4-15,-3 0-2 0,-1-4 6 0,-5 11 0 16,8 1-2-16,-1-2-2 0,1 4 0 0,1 0-5 15,2-2 5-15,4 5-3 0,-2 2-2 0,4-2 0 16,1 0 1-16,0 2-3 0,4 0-3 0,1-3-1 16,2 2 3-16,-1 2-3 0,6-3-2 0,-3-2 1 15,3-3 0-15,0 1 1 0,5 2-1 0,-5-4-2 16,4-3 0-16,2 2-3 0,0-5 2 0,-2 2-4 16,7-6 4-16,2 2-3 0,-2-3-1 0,2 2-1 15,-3-4 1-15,-1 1-4 0,-1-5 2 0,1 2-3 16,0-3 2-16,-1-2-2 0,1 2-3 0,-3-4 2 15,-1 1 4-15,1 3-1 0,-2-1 20 0,-5 5 11 16,4 0 15-16,-6 0 10 0,-3 7 1 0,11-10 4 16,-11 10-14-16,6-8-5 0,-6 8-5 0,0 0-8 0,8-6-4 15,-8 6-2-15,0 0-2 0,0 0-2 0,0 0 1 16,7 20-3-16,-7-20 3 0,2 16-4 0,1-8 1 16,0 3-6-16,-3-11 2 0,4 18-6 15,-2-8 4-15,4 4-12 0,-2-5-18 0,1-1-12 0,-1 2-18 16,2-4-16-16,0 1-17 0,-6-7-14 0,8 11-13 15,-2-9-16-15,-6-2-17 0,10 5-6 0,-10-5-19 16,16-2-5-16,-16 2-7 0,14-7 11 0,-7 0 11 16,1 0 7-16,-1-1 15 0,4-3 11 0,-4-3 14 15,1-1 15-15,3 3 20 0,-2-3 14 0,2 0 31 16,-4 0 35-16,1 5 24 0,-1-4 36 0,1 4 20 16,-2-4 20-16,0 10 10 0,0-2 7 0,-6 6 0 15,6-13-6-15,-6 13-7 0,5-5-15 0,-5 5-10 16,0 0-11-16,8-6-8 0,-8 6-6 0,0 0-3 15,0 0-2-15,0 0-1 0,0 0-2 0,9 24-3 0,-5-17-1 16,1 2-3-16,-2 0-1 0,-2 0-1 16,5 5-6-16,-3-5-5 0,2 2 2 0,-1-3-5 15,1 2-4-15,-1-3 1 0,1 0-1 0,-5-7-5 0,6 14-2 16,-3-9-1-16,-3-5 1 0,12 9 4 0,-12-9-2 16,11 1-5-16,-11-1 0 0,18-1-3 15,-18 1 1-15,18-10-4 0,-6 5-1 0,0-2 0 0,0-1-4 16,1-2-2-16,2-2 1 0,0-6-1 0,3 2-7 15,-3 5 6-15,1-7-2 0,-1 0-1 0,-1 5 2 16,-1 0 0-16,-1 5-3 0,-4-1 2 0,-1-1-1 16,1 4 3-16,-8 6-3 0,7-14-3 0,-7 14 1 15,9-6-5-15,-9 6 1 0,0 0 4 0,0 0-3 16,0 0 5-16,0 0 0 0,0 0 0 0,1 29-5 16,-1-29 4-16,-4 23-4 0,2-9 5 0,2-1-3 15,2 2 4-15,2 1 3 0,-2 0-4 0,2-2 6 16,4 2-3-16,-1-2 0 0,2 0 5 0,2 0-2 15,2 0-3-15,2-3 2 0,1-2-2 0,8 0 4 16,-6-3-3-16,8-3 2 0,0-1-2 0,0-2 0 16,-2-4 8-16,-5 1 10 0,8-5 8 0,-3-5 9 15,-2 2 5-15,3-7 4 0,-5 0-6 0,1-3-11 16,4-9 1-16,-3 1-5 0,-4 3-19 0,0-8-33 0,-3-1-41 16,-1 1-40-16,-7 7-42 0,5-8-45 0,-5 0-45 15,-1 10-51-15,-7 4-186 0,-4 4-514 16,-2 0 227-16</inkml:trace>
        </inkml:traceGroup>
      </inkml:traceGroup>
      <inkml:traceGroup>
        <inkml:annotationXML>
          <emma:emma xmlns:emma="http://www.w3.org/2003/04/emma" version="1.0">
            <emma:interpretation id="{B8A01DD5-AE56-4438-8A0B-99A4E867822D}" emma:medium="tactile" emma:mode="ink">
              <msink:context xmlns:msink="http://schemas.microsoft.com/ink/2010/main" type="line" rotatedBoundingBox="1934,2340 12476,2324 12478,3574 1935,3590"/>
            </emma:interpretation>
          </emma:emma>
        </inkml:annotationXML>
        <inkml:traceGroup>
          <inkml:annotationXML>
            <emma:emma xmlns:emma="http://www.w3.org/2003/04/emma" version="1.0">
              <emma:interpretation id="{5C0E5C7E-E644-4023-89D2-68B54D7C2808}" emma:medium="tactile" emma:mode="ink">
                <msink:context xmlns:msink="http://schemas.microsoft.com/ink/2010/main" type="inkWord" rotatedBoundingBox="1934,2445 4179,2441 4181,3443 1935,3447"/>
              </emma:interpretation>
            </emma:emma>
          </inkml:annotationXML>
          <inkml:trace contextRef="#ctx0" brushRef="#br0" timeOffset="20976.87">617 2305 191 0,'-18'-9'196'0,"3"1"-7"0,-1-3-14 15,1 3-11-15,3-4-18 0,2 1-7 0,-2-1-13 16,3-1-9-16,0 0-12 0,1 0-11 0,7 0-9 0,-1 0-11 16,2-2-9-16,2-2-3 0,4 0-7 15,1 1-7-15,5-4-5 0,3 0-3 0,3-1-4 16,0 1-9-16,13-5-1 0,1-4 0 0,3 3-3 0,3 0-3 15,3 2-3-15,0-1 2 0,4-4-5 0,-1 6-1 16,5-2 0-16,-1 4 1 0,-2-2 1 16,4 1 1-16,-4 1-5 0,0 3 3 0,-3 3 0 0,2 6-3 15,-6-1-2-15,-9 7-1 0,0-1 1 0,-2 6-2 16,0 3 2-16,-2 6-4 0,0-1 5 0,-2 4 7 16,-1 1 2-16,-2 8 3 0,4 6 6 0,-1 5 2 15,-5 1 6-15,-4-1 3 0,-2 2 0 0,2 1 1 16,-3 2 4-16,-3-3-3 0,2 5 1 0,-4-3-2 15,-1-2-3-15,-4-1-2 0,2 3-2 0,-2-4-4 16,-1-9-2-16,-1 3 1 0,3-3-4 0,-1 1-2 16,-2-7-2-16,3 2-3 0,-1-1 0 0,-2-8-3 15,3 4 1-15,0-4-4 0,-1-1 3 0,-1-2-4 16,-1-9 1-16,6 11-1 0,-1-5-2 0,-5-6-3 0,10 7-2 16,-10-7-1-16,0 0-6 0,20-10-8 0,-13 0-7 15,4-1-3-15,-4-2-5 0,4-2-2 0,-4-1-6 16,0 1-1-16,2-1 2 0,-1-2 4 0,1 5-2 15,-2-3 2-15,-4 5 1 0,2 0 4 0,-1 5 1 16,-4 6-2-16,5-14-2 0,-5 14 4 0,6-8-1 16,-6 8 5-16,0 0 0 0,0 0 4 0,0 0 1 15,20 11 3-15,-14-5 2 0,0 5 3 0,5 3 6 16,-2 2 6-16,1-1-4 0,4-4 7 0,-4 4 4 16,8 6 3-16,-5-10 0 0,5 9 1 0,0-3-1 15,0-6 2-15,7-5 5 0,-2 3 1 0,4-2-2 16,-3-1-1-16,2-5-2 0,0 0-1 0,1-2-2 15,-1-4 2-15,-3-1-1 0,4-1-4 0,-1-4 1 16,1 2 0-16,2-2-3 0,-5-2-2 0,1-2 1 16,-6 3-2-16,2-3-1 0,0 0-4 0,-5 3-5 15,-5 3 2-15,-1-2-3 0,-2 0-2 0,-2 4 0 16,-3-3-1-16,-3 10 1 0,-2-12 0 0,2 12 0 16,0 0 3-16,-22-2 2 0,8 3 5 0,-3 5 3 15,-1 0 6-15,-5 2-1 0,-2 3 0 0,3 5-2 0,1-2 0 16,-2-1-2-16,8-4 3 0,2 4-5 0,1 1 2 15,5 1-2-15,1-4 2 0,3-1-5 0,0 0 5 16,3-10-5-16,6 13 2 0,-2-4 1 16,5-2 0-16,4-5 2 0,4 4 1 0,1-5-2 0,7 3-1 15,5-4-1-15,0-4 0 0,9 3-9 0,1-5-19 16,-1 0-27-16,-11 3-29 0,3 2-42 0,1-3-43 16,-4 1-70-16,-3 2-192 0,-1 1-461 0,-5 1 204 15</inkml:trace>
          <inkml:trace contextRef="#ctx0" brushRef="#br0" timeOffset="20183.84">1315 1850 27 0,'0'0'252'0,"0"0"-16"0,0 0-11 15,-4 25-6-15,2-11-12 0,2 9-9 0,0 1-9 0,0 2-18 16,0 4-15-16,0 3-13 0,0-3-12 16,2-1-9-16,-2 9-11 0,3-9-10 0,-2 5-9 0,5 2-9 15,0-1-5-15,-3-2-9 0,2-4-9 0,-4-2-2 16,2 6-5-16,-1-2-5 0,-2-6-14 0,0-1-6 15,1-1-17-15,-4 0-21 0,0-4-22 16,2 0-20-16,-5-3-25 0,0 2-24 0,-2-4-15 16,2 1-20-16,-3-5-17 0,-1 2-28 0,-1-3-193 0,-5-3-406 15,3-1 180-15</inkml:trace>
        </inkml:traceGroup>
        <inkml:traceGroup>
          <inkml:annotationXML>
            <emma:emma xmlns:emma="http://www.w3.org/2003/04/emma" version="1.0">
              <emma:interpretation id="{D310F8B2-139E-42D0-9274-4C7A9A62705A}" emma:medium="tactile" emma:mode="ink">
                <msink:context xmlns:msink="http://schemas.microsoft.com/ink/2010/main" type="inkWord" rotatedBoundingBox="5523,2627 7727,2623 7728,3370 5524,3373"/>
              </emma:interpretation>
            </emma:emma>
          </inkml:annotationXML>
          <inkml:trace contextRef="#ctx0" brushRef="#br0" timeOffset="21767.69">4079 1954 129 0,'0'0'212'0,"7"-9"-10"0,2 5-10 16,-9 4-12-16,20 0-14 0,-7 0-14 0,5 4-12 16,6-1-3-16,0 5-12 0,2-2-6 0,3 5-8 0,-2-2-12 15,11 3-5-15,3 3-7 0,-6 0-8 16,1 1-4-16,2 2-6 0,2-3-12 0,-13 0 1 15,1-2-5-15,-3 2-5 0,1 2-1 0,-2 0-4 0,-5-3-4 16,3 1 7-16,-2 6 1 0,-8-6 4 0,-3-2-2 16,-2 5 1-16,0-2 6 0,-7 2-5 0,3 3 2 15,-6 3-6-15,-7-3 2 0,1 0-8 16,-7-1-2-16,-1 0-3 0,-2-4 2 0,2 3-12 0,-5-4 5 16,0 1-10-16,2-3 2 0,4-3-7 0,-6 0-16 15,8-2-21-15,-2-1-26 0,-1-1-25 0,5-2-23 16,3-4-35-16,9 0-33 0,0 0-35 0,-20-8-262 15,20 8-498-15,-11-19 220 0</inkml:trace>
          <inkml:trace contextRef="#ctx0" brushRef="#br0" timeOffset="21463.83">4238 1885 228 0,'0'0'248'0,"0"0"-26"0,0 0-22 16,0 0 0-16,0 0-3 0,0 0 0 0,9 24-4 16,-7-6-8-16,4 3-2 0,0 4-3 0,-2 0-8 15,2 2-6-15,-1 12-8 0,2-12-10 0,-2 2 2 16,2-1-28-16,0 6-13 0,-1-6-8 0,2 0-9 15,2 6-9-15,-4-10-2 0,3 11-12 0,-6-6-6 0,0-13-6 16,2 1-13-16,-2-1-18 0,0 1-30 16,-3-1-19-16,1-7-23 0,-2 6-21 0,-2-6-19 15,3-9-24-15,-3 22-32 0,-3-15-26 0,-2-1-27 0,8-6-23 16,-16 2-44-16,2-3-164 0,1-7-461 0,1-4 205 16</inkml:trace>
          <inkml:trace contextRef="#ctx0" brushRef="#br0" timeOffset="21996.64">5038 1977 168 0,'7'-7'305'0,"-7"7"-20"0,12-7-20 16,-4 2-24-16,5-2-24 0,3-1-20 0,7 0-17 0,2-3-16 16,0 1-18-16,5 3-17 0,-3-1-10 0,13-5-12 15,-10 5-8-15,-1 2-10 0,-3-3-10 0,4 3-9 16,-4-3-22-16,-3 0-24 0,-3 7-25 16,-2-3-26-16,-2 4-27 0,-5 0-26 0,-11 1-18 15,16-4-24-15,-16 4-20 0,0 0-31 0,0 0-200 0,0 0-404 16,0 0 180-16</inkml:trace>
          <inkml:trace contextRef="#ctx0" brushRef="#br0" timeOffset="22209.82">5252 1941 73 0,'-10'11'242'0,"4"3"-5"16,-3 2-7-16,5-4-8 0,-5 6-2 0,4-1-9 16,1 1-7-16,2 5-4 0,2 2-5 15,-6-1-18-15,6 1-6 0,0 1-12 0,0-1 0 0,3 1-7 16,-3 1-14-16,3-1 0 0,-1 1-26 0,2 1-7 15,-2-4-7-15,4 0-13 0,-3 1-4 0,0-8-8 16,-2 2-9-16,2-2-6 0,0 0-10 0,0-3-29 0,0 0-19 16,-3 0-28-16,0-5-17 0,0-9-25 0,5 19-36 15,-5-13-38-15,0-6-43 0,-5 11-40 16,5-11-69-16,-12 5-166 0,12-5-500 0,-15 4 222 0</inkml:trace>
          <inkml:trace contextRef="#ctx0" brushRef="#br0" timeOffset="22369.86">5142 2350 40 0,'9'-5'254'0,"4"-4"-14"0,1 4-17 16,-1-1-20-16,5 0-19 0,0 1-21 0,-3 2-16 16,6-3-15-16,-2 6-29 0,1-5-33 0,1 1-41 15,-4 2-50-15,12-3-62 0,-10 3-198 0,-2-4-305 0,-1 1 136 16</inkml:trace>
          <inkml:trace contextRef="#ctx0" brushRef="#br0" timeOffset="22769.58">6079 1948 118 0,'0'0'297'0,"-14"-2"-19"0,14 2-20 15,-22 5-24-15,5-2-23 0,3 4-16 0,-4-1-21 16,0 4-16-16,1 0-13 0,-4 1-15 0,4 6-14 16,-4-3-12-16,0-1-8 0,6-2-10 0,-3 2-8 15,5 1-8-15,-1-3-7 0,5 0-9 0,3 2-2 16,2-2-7-16,-2-4-6 0,0 3-4 0,6-10 0 16,-3 18-5-16,4-7-3 0,-1-11-2 0,8 14-3 15,2-7 1-15,2 1-5 0,2-3-2 0,2 0-5 16,2 0 4-16,6 3-2 0,1-4 1 0,2 0-2 15,4 2-1-15,-4-2 2 0,-1 4 0 0,3-1 5 16,-3-1 1-16,4 5 4 0,-2-4-2 0,-6 1 2 16,2 1 2-16,-2 0-10 0,-2 4 8 0,-4-3 1 15,-2 0 1-15,-2 0 0 0,-2 4-5 0,-7-1 4 16,0 2-1-16,-3-5 1 0,-6 6-1 0,-7-3-3 16,-1 5 6-16,-5 1-9 0,-1-5-2 0,1 3-20 0,-3 1-20 15,-5-5-25-15,1-2-29 0,-6-4-35 0,6 3-29 16,1-2-28-16,3-5-37 0,-2 0-64 0,-2-6-178 15,10 0-488-15,0-2 216 0</inkml:trace>
        </inkml:traceGroup>
        <inkml:traceGroup>
          <inkml:annotationXML>
            <emma:emma xmlns:emma="http://www.w3.org/2003/04/emma" version="1.0">
              <emma:interpretation id="{A781A437-50F2-4C20-9D12-759C98D5D988}" emma:medium="tactile" emma:mode="ink">
                <msink:context xmlns:msink="http://schemas.microsoft.com/ink/2010/main" type="inkWord" rotatedBoundingBox="9463,2329 12476,2324 12478,3574 9465,3579"/>
              </emma:interpretation>
            </emma:emma>
          </inkml:annotationXML>
          <inkml:trace contextRef="#ctx0" brushRef="#br0" timeOffset="24050.83">8020 2433 220 0,'0'0'286'0,"0"0"-21"0,0 0-19 16,0-14-23-16,0 14-25 0,0 0-16 0,15-8-18 15,-4 4-18-15,-1 3-18 0,8-2-7 0,-1 0-15 0,6-1-12 16,3 0-6-16,4 0-5 0,-1 0-10 16,0-3-12-16,4 6-7 0,5-4-2 0,-9 3-10 15,12-5-3-15,-11 5-9 0,3 2-2 0,-8-4-4 0,5-1-5 16,-1 5-5-16,0-1 0 0,-6 0-4 16,-4 1 2-16,1-3-4 0,-1 2 4 0,0 1-5 15,-2-2 1-15,-1 2-4 0,-5-1 2 0,5-1 1 0,-4 0 1 16,-12 2-2-16,19-6 0 0,-7 5 0 0,-1 0 5 15,-11 1-4-15,13-8 3 0,-4 4 4 0,-9 4 0 16,11-11 0-16,-11 11 0 0,7-9 1 0,-7 9-2 16,1-10-3-16,-1 10-3 0,0 0 2 0,-8-22-2 15,0 18 0-15,-1-2-2 0,-4-4 1 0,-1 2-5 16,-1 2-1-16,-1-2 4 0,-3-1-2 0,-5 0 1 16,4 3 0-16,1 1-2 0,0 0-5 0,-5-1 9 15,-3 4-2-15,7 2-4 0,4 2-1 0,0 0 1 16,-1 2-4-16,4 1 7 0,-2 0-15 0,9 1-12 0,-2 2-16 15,2-1-14-15,4 3-25 0,2-10-16 0,0 19-22 16,0-10-24-16,5 1-25 0,9 2-67 16,-8-5-151-16,9-1-415 0,0 1 184 0</inkml:trace>
          <inkml:trace contextRef="#ctx0" brushRef="#br0" timeOffset="23621.76">8286 1762 42 0,'0'0'250'0,"0"-16"-11"0,0 6-16 16,0-4-14-16,0 14-9 0,-3-25-15 0,0 11-19 0,0 1-8 15,-1 1-14-15,-5-1-8 0,3-1-13 16,-5-3-10-16,5 6-12 0,-1-6-8 0,-4 8-10 0,2-6-9 15,3 7-9-15,0 1-1 0,-1 1-7 16,7 6-7-16,-13-8-6 0,1 5-6 0,12 3-1 16,0 0-4-16,-30 11-5 0,18-2-2 0,-2 2-3 0,10 0 0 15,-8 6 0-15,3 3-4 0,-4 3 4 0,5 3 9 16,-4 10-3-16,6-1 5 0,5 5-1 0,-5-3 4 16,6 0 7-16,0 1 2 0,0 1 5 0,7 2 3 15,-1-4 2-15,6 1-5 0,-4 3 2 0,1-3-5 16,4-2 11-16,3 3-5 0,-5-2-1 0,4-2 3 15,-6-8-10-15,4 4 12 0,1 5-21 0,-4-10-1 16,5 10 0-16,-5-10-1 0,7 9-4 0,-8-8-7 16,-3-2-2-16,1 3-3 0,1-3 5 0,-2-1-6 15,0 0 0-15,-1-2-13 0,-5-4-15 0,5 1-15 0,-2-6-10 16,-3 2-16-16,3-5-15 0,-3-10-14 0,-3 19-19 16,0-10-22-16,3-9-22 0,-5 15-35 0,5-15-14 15,-14 8-26-15,14-8-65 0,-14-1-182 0,14 1-504 16,-19-10 223-16</inkml:trace>
          <inkml:trace contextRef="#ctx0" brushRef="#br0" timeOffset="24659.93">9045 2204 14 0,'0'0'292'16,"0"0"-20"-16,0 0-31 0,9-3-24 0,-9 3-26 16,0 0-13-16,0 0-18 0,10 13-12 0,-10-13-14 15,9 12-10-15,-3-4-12 0,2 4-3 0,-2 0-12 16,0 2-7-16,1-3-5 0,-1 4-11 0,2-2-5 0,1-2-7 16,-2 2-8-16,2-3-3 0,-6-4-5 15,4 4-4-15,-5-2-3 0,2-3-4 0,-4-5-6 16,6 13 3-16,-6-13-3 0,9 8 2 0,-9-8-2 15,0 0-1-15,2 7-1 0,-2-7-4 0,0 0-3 16,0 0-2-16,0 0 0 0,0 0-3 0,0 0-2 16,0 0-3-16,-8-38-1 0,8 38-2 0,0-19-5 0,5 5-1 15,-2 1-5-15,0-5-1 0,4 5-2 0,-2 0 1 16,5-2-2-16,-1 4 3 0,2-2-5 0,-3 4 6 16,3-2-2-16,-2 6 2 0,1-2-2 0,-1 1 1 15,3 2 1-15,-3 1 0 0,3 3-2 0,1-5 6 16,-13 5-7-16,23 1 3 0,-7-1 3 0,1 4 5 15,-1-1 1-15,-1-1 9 0,0 0-4 0,7 1 5 16,-4 0-1-16,2 0 2 0,6-1-1 0,0-2 3 16,-1 0-2-16,2-2 1 0,0 0-3 0,-2-1 3 15,0-1-5-15,-5 3 1 0,1-2 0 0,-2-4-1 0,1 5 0 16,3-5 2-16,-5 2-11 0,0-3 6 16,-3 2-1-16,-3-2 1 0,-2-2-2 0,1 3 2 15,-5 1-5-15,-3-2-2 0,0-2-6 0,-3 10 1 0,-3-18-2 16,3 18 0-16,-9-17-4 0,-2 10 4 0,-2 0-6 15,0 1 2-15,-4 2 0 0,-2 3 4 16,-2-1-5-16,-6 2 5 0,3 3-3 0,-1 2 0 16,6 4 1-16,2 0 3 0,-1-1-3 0,-1 7 1 0,5-3 2 15,1 0 4-15,1 1-6 0,5 4 6 0,1-3-3 16,1 1 4-16,5 1 1 0,-3-3 1 0,3 0 2 16,5 5-2-16,1-5 1 0,0 1-2 0,3-3 5 15,2 1-5-15,3 0 3 0,-1-2 4 0,2-2-4 16,3-2-17-16,-3-1-18 0,3 0-21 0,1-2-29 15,-2-3-34-15,4 0-34 0,4-6-40 0,-1 3-50 16,-5-4-186-16,5-1-457 0,0-1 203 0</inkml:trace>
          <inkml:trace contextRef="#ctx0" brushRef="#br0" timeOffset="25024.82">10262 2040 241 0,'-3'-16'275'0,"3"16"-14"15,0 0-22-15,-12-9-20 0,12 9-19 0,-12-4-21 16,12 4-14-16,-15 0-21 0,15 0-14 0,-15 5-13 16,4-3-11-16,2 5-13 0,-4 3-7 0,1-3-8 15,0 1-12-15,2 2-1 0,-1 3-7 0,2-1-8 16,2-1-8-16,1 2 1 0,0 1-6 0,3 0-5 16,0-3-3-16,3-11 0 0,0 21-4 0,1-11-2 15,4-3-6-15,1 7 3 0,1-3-3 0,-1-1-4 16,5-3 2-16,-2 6-2 0,6-4 4 0,-2 0-3 15,1 2 0-15,-1-1 2 0,-1-1 3 0,1 0 6 16,-2-2-3-16,4 2 4 0,-8-1-4 0,4-1 1 16,-3-1 2-16,-3-1 4 0,-5-5 2 0,10 9 9 0,-10-9 7 15,3 11-5-15,-3-11 3 0,0 0-3 0,-15 9-2 16,7-7-7-16,-6 3-1 0,4-3-7 16,-4 2 3-16,-2-2-11 0,-2-1-12 0,0 1-12 15,-3-1-18-15,2-4-8 0,-1 3-20 0,1-3-14 16,3 3-15-16,-1-5-22 0,2 2-29 0,0-2-21 15,5 0-36-15,5-8-34 0,-5 4-232 0,8-3-494 0,2-4 219 16</inkml:trace>
          <inkml:trace contextRef="#ctx0" brushRef="#br0" timeOffset="25583.03">10471 2269 223 0,'-9'-6'231'0,"9"6"-24"15,0 0-18-15,0 0-16 0,0 0-12 0,0 0-11 16,0 0-6-16,0 0-3 0,30-7-3 0,-20 3-12 15,1 4-7-15,2-2-8 0,6 0-11 0,-1-1-7 16,0 0-10-16,-1 2-8 0,2-1-5 0,-6-2-10 16,8 4-2-16,-4-1-10 0,-1 1-12 0,0-2-29 15,-7 1-28-15,-9 1-35 0,21 0-42 0,-9-3-43 16,-12 3-62-16,18-1-168 0,-9 0-402 0,-9 1 179 16</inkml:trace>
          <inkml:trace contextRef="#ctx0" brushRef="#br0" timeOffset="25357.49">10471 1882 180 0,'1'-7'251'15,"-1"7"-13"-15,5-13-12 0,-5 13-15 0,3-8-19 16,-3 8-23-16,0 0-17 0,0 0-12 0,9-6-17 16,-9 6-13-16,0 0-5 0,0 0-1 0,0 0-8 0,13 20-5 15,-10-7 1-15,2 2 8 0,1-2-5 0,-3 2 5 16,1 2-1-16,-2 5 4 0,3 2-3 0,1-2 0 16,-4 3 8-16,-2-5-6 0,4 6-6 15,-4-4 4-15,2 2-11 0,2 0 0 0,-2-2-7 0,-2 1-1 16,0-7-7-16,4 7-7 0,-2 1-9 0,-1-6-4 15,1 0-6-15,-2-1-6 0,3 2 1 16,-3-3-8-16,3 7 0 0,-3-10 0 0,3 5-7 0,-6-2-7 16,6 1-6-16,-3-2-7 0,1-6-27 0,-1 2-18 15,0-11-18-15,2 18-15 0,-1-11-19 0,-1-7-15 16,3 13-16-16,-3-13-13 0,3 8-16 0,-3-8-21 16,0 0-29-16,0 0-35 0,14 0-47 0,-14 0-191 15,0 0-510-15,12-15 226 0</inkml:trace>
          <inkml:trace contextRef="#ctx0" brushRef="#br0" timeOffset="25825.86">11000 2307 223 0,'8'5'234'0,"-8"-5"-2"16,0 0-10-16,4 8-3 0,-4-8-4 0,0 0-1 15,0 0-5-15,9 5 10 0,-9-5-3 0,0 0 5 16,0 0 10-16,0 0 5 0,0 0-5 0,0 0-11 15,0 0-15-15,0 0-19 0,0 0-17 0,0 0-13 16,0 0-16-16,0 0-12 0,12-17-20 0,-12 17-25 16,0 0-37-16,0 0-58 0,-6-18-51 0,6 18-50 15,0 0-72-15,-13-3-69 0,13 3-87 0,-18-4-259 16,18 4-649-16,-23 4 288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34.9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F020DD-58F3-4A7A-AB8B-B03B5983C838}" emma:medium="tactile" emma:mode="ink">
          <msink:context xmlns:msink="http://schemas.microsoft.com/ink/2010/main" type="inkDrawing" rotatedBoundingBox="7807,5650 10440,5373 10592,6811 7959,7088" hotPoints="10601,6090 9289,6916 7833,6381 9146,5554" semanticType="9" shapeName="Ellipse">
            <msink:sourceLink direction="with" ref="{B0893D7D-AF31-448F-852A-53AFFE56C639}"/>
          </msink:context>
        </emma:interpretation>
      </emma:emma>
    </inkml:annotationXML>
    <inkml:trace contextRef="#ctx0" brushRef="#br0">44 881 124 0,'0'0'202'0,"0"0"-21"0,0 0-7 0,0 0-16 15,0 0-11-15,-25 18-12 0,25-18-6 0,-3 9-13 16,3-9-8-16,-5 13-11 0,5-13-6 16,-5 13-2-16,5-13-7 0,-3 13-6 0,3-4-3 0,0-9-10 15,0 18 0-15,3-7-12 0,-3-11 3 0,0 19-4 16,3-5-1-16,-1-2-6 0,1 3-2 15,-1-6-1-15,1 2-1 0,3 2 0 0,0 4-2 0,1-5 0 16,5 1-1-16,-1 0-5 0,-1-1 2 0,2-2-5 16,4 4 0-16,1-3-1 0,2 4 3 15,1-3-2-15,-4-2 1 0,3 1 0 0,7 0-2 0,-2 4-2 16,-2-5 6-16,0 0-11 0,7 3 2 0,-5-1-1 16,4-2 3-16,-4-1-4 0,7-1 0 0,-4 2-4 15,-2-3 4-15,4-1-5 0,-2 2-6 0,5 2 4 16,-3-5 1-16,-2 3-4 0,4-3-2 0,-1 3 2 15,8 1-2-15,-8-4-2 0,8 1 3 0,-9 1-2 16,1-5 1-16,9 3-1 0,-8-1-1 0,2 0 1 0,3 2 0 16,-3-2-3-16,-2-3 1 0,-1 1-2 0,0 1 0 15,11 1 0-15,-12-6 2 0,1 4-2 16,2-2 0-16,-3-2 2 0,1 4-3 0,1-2-1 0,-4 0 1 16,3-2-4-16,-2 0 7 0,5-1-6 0,-8 1 5 15,2 0-2-15,1-5-1 0,-1 1 0 0,1 0-1 16,1 1 4-16,-5-2-4 0,4 1 2 0,-1-2-2 15,3 2 0-15,1-3 4 0,-3 3 1 0,2 0 4 16,0-2 5-16,-5-3-1 0,5 1 3 0,-2 0 2 16,-1-1-3-16,2 0 7 0,6-2 1 0,-6 2 3 15,-2 0-1-15,-1-1 2 0,0-4-1 0,1 6-2 16,-3-3 3-16,-1 0-4 0,4 2 2 0,0-6-2 16,-3 2-1-16,4-1 1 0,-4 1 0 0,1-3-7 15,1 1 0-15,4-6-3 0,-3 7-2 0,-5-2-4 0,-3 1 4 16,4-1-5-16,-4 1 4 0,0 1-5 0,1 1 6 15,-4-5-1-15,-2 9-3 0,-4-5 3 0,1 3-6 16,-3 0 0-16,0 0-2 0,-4-3 3 0,2-1 6 16,-3 3-2-16,2-4 1 0,-2 2-2 0,0 0 0 15,-6 0 0-15,3-3-5 0,-3 3 10 0,1-5-9 16,-2 0-3-16,-1-3 1 0,-1 0-5 0,-1 3 8 16,-2-4 2-16,5 2-4 0,-5-3-2 0,1 2-3 15,-4 3 4-15,5-1-2 0,-5-1-10 0,0 2 7 16,-2 0 4-16,4 1-5 0,-3 1 4 0,1 2-7 15,-2 0 1-15,2-1-3 0,-3 2 2 0,-2-1-4 0,-3 1-2 16,-1-2-8-16,2 1-5 0,-2 4 4 16,-3-1 3-16,2-1 1 0,5 4 5 0,-5 1-3 15,0-1 5-15,1 1-2 0,-5-3 4 0,7 2-1 0,4 2 2 16,-4 4-3-16,1-4 5 0,-2 3-1 16,4-3-3-16,-9-2 9 0,5 6-3 0,-5-1 2 15,4 0 0-15,2-1-1 0,-7 0 0 0,-2 1-1 0,-2-3-1 16,3 3 2-16,-4 2-2 0,-2 0-3 0,-6-2 1 15,-2 0 0-15,11 5 0 0,-2 1 0 0,-8-5 1 16,9 5-2-16,6 0 4 0,-5-1 2 0,6 2-5 16,-5-1-3-16,1 0 8 0,6 0-1 0,-5 1-2 15,2 3 1-15,-2-3 1 0,1-1 0 0,4 4 0 16,0-2 4-16,-2 0-4 0,-2 0 3 0,1 4-1 16,-2-3 1-16,5 2-5 0,-2 2 2 0,-4-2 1 15,1-2 4-15,1 8-4 0,-2-3-3 0,-2-1 4 16,5 0-3-16,1 0 4 0,-1 3 1 0,-1-2-1 15,0-2-3-15,3 3 7 0,-2 0-1 0,1-1-3 16,2-2 0-16,-4 4-2 0,7-5 1 0,-4 5 3 16,-3-3-2-16,0 2 0 0,4 0-2 0,2-2-2 15,-6-1 3-15,0 1 2 0,4 1-1 0,-2 2 0 0,2 0 0 16,2-3 3-16,4 3-6 0,-9-2 5 0,8-2-2 16,1 5-2-16,-1-5 1 0,1 2-1 0,1 0 0 15,-1 1-1-15,2 1 2 0,-2 1 0 0,2-1 0 16,-1 5 2-16,2-4-4 0,0 0 2 0,-4 9-5 15,2-2 5-15,2 2 6 0,-1-2-4 0,1 6-2 16,-2-4-4-16,2 5 3 0,2-1 3 0,-4 1-4 16,8 0 2-16,-5 1-1 0,4-1 5 0,-3 4-5 15,3-3 2-15,-1-4-2 0,2 6-3 0,-2-4-12 0,3 1-16 16,1-1-12-16,-1-1-13 0,3-6-17 16,3 6-17-16,0-6-13 0,0 0-28 0,0-3-25 15,0-5-32-15,6 6-37 0,-6-6-172 0,8-3-433 0,-2 3 191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7:00.9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6E0AF8-23E3-4314-B84F-368C6303F2E7}" emma:medium="tactile" emma:mode="ink">
          <msink:context xmlns:msink="http://schemas.microsoft.com/ink/2010/main" type="writingRegion" rotatedBoundingBox="11829,1076 14219,1031 14281,4284 11891,4330"/>
        </emma:interpretation>
      </emma:emma>
    </inkml:annotationXML>
    <inkml:traceGroup>
      <inkml:annotationXML>
        <emma:emma xmlns:emma="http://www.w3.org/2003/04/emma" version="1.0">
          <emma:interpretation id="{33309183-7526-494D-BBD4-1B691423837B}" emma:medium="tactile" emma:mode="ink">
            <msink:context xmlns:msink="http://schemas.microsoft.com/ink/2010/main" type="paragraph" rotatedBoundingBox="11829,1076 13903,1037 13921,2009 11847,2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9E660-AD04-4803-A6A6-FFE88A05B5E7}" emma:medium="tactile" emma:mode="ink">
              <msink:context xmlns:msink="http://schemas.microsoft.com/ink/2010/main" type="line" rotatedBoundingBox="11829,1076 13903,1037 13921,2009 11847,2049"/>
            </emma:interpretation>
          </emma:emma>
        </inkml:annotationXML>
        <inkml:traceGroup>
          <inkml:annotationXML>
            <emma:emma xmlns:emma="http://www.w3.org/2003/04/emma" version="1.0">
              <emma:interpretation id="{9A3C6081-0C9A-40CC-90AF-6B36F0D1DD6C}" emma:medium="tactile" emma:mode="ink">
                <msink:context xmlns:msink="http://schemas.microsoft.com/ink/2010/main" type="inkWord" rotatedBoundingBox="11829,1076 13903,1037 13921,2009 11847,2049"/>
              </emma:interpretation>
            </emma:emma>
          </inkml:annotationXML>
          <inkml:trace contextRef="#ctx0" brushRef="#br0">10458 388 28 0,'7'-9'220'0,"-2"1"-15"15,-5 8-22-15,9-14-16 0,-2 7-16 0,-1-4-15 16,1-2-12-16,2 0-8 0,-1-2-9 0,-1-3-7 16,1 4-9-16,1-10-8 0,4 0-12 0,-1 0-9 0,-4-5-1 15,5-3-7-15,0-3-6 0,-4 1-8 0,-1 6-4 16,-1 0-4-16,1 0-2 0,-1 3-6 15,1 1 1-15,2 3-5 0,-8 4 0 0,4 2-2 0,0 2-3 16,-5 2 4-16,3-2 6 0,-4 13 5 0,6-16 8 16,-3 9-1-16,3 1 1 0,-6 6-2 0,0 0-5 15,2-13-1-15,-2 13-11 0,0 0-1 0,0 0 0 16,0 0 5-16,0 0 6 0,0 0 8 0,0 0 4 16,16 26 9-16,-14-11 2 0,2-1 4 0,-1 1-1 15,2 4-2-15,1 3 2 0,-5 3 3 0,8-1-3 16,0 0 2-16,-4 0-1 0,3 2-3 0,-5-3 0 15,5 1-2-15,4 1-5 0,-6-3-2 0,6 2 0 16,-3 0 6-16,1-3-10 0,1 0-5 0,-1 0-1 0,-1-4-2 16,1-2-7-16,1-1 3 0,1 1-3 0,-2 0-5 15,1-3-1-15,-1 1 3 0,1-2-1 16,-1 2-1-16,-1-2-5 0,1-4 1 0,-2 4-7 16,1-8-18-16,-3 5-11 0,0-1-20 0,-6-7-22 0,10 8-14 15,-4-3-23-15,-6-5-16 0,3 13-19 16,-3-13-22-16,0 0-28 0,0 0-35 0,-7 13-56 15,7-13-158-15,0 0-469 0,-20 0 208 0</inkml:trace>
          <inkml:trace contextRef="#ctx0" brushRef="#br0" timeOffset="227.25">10622 220 39 0,'0'0'235'0,"0"0"-11"0,0 0-13 16,22-20-15-16,-10 13-11 0,2 0-17 0,5-1-17 0,6-1-15 15,-1 2-9-15,7-3-17 0,-5 2-9 16,2-3-8-16,0 5-9 0,1-5-12 0,-2 4-18 16,1-3-27-16,-3 3-28 0,-1 0-32 0,-4 3-34 15,-3-1-32-15,1-1-51 0,-3 1-161 0,3-3-336 0,-4 1 149 16</inkml:trace>
          <inkml:trace contextRef="#ctx0" brushRef="#br0" timeOffset="514.6">11420-100 75 0,'0'0'245'15,"9"-7"-18"-15,-9 7-12 0,16-4-12 0,-7-2-14 16,3 3-9-16,0-1-13 0,1 0-10 0,1-1-9 16,2 0-6-16,0-3-10 0,-1 1-4 0,3 4-16 15,-3 0-12-15,0-2-9 0,2-4-7 0,-1 5-12 16,0-1-3-16,-5 2-10 0,2-2-1 0,4 0-11 16,-8-1 0-16,1 5-11 0,-10 1-14 0,18-6-16 15,-18 6-16-15,13-5-17 0,-13 5-19 0,15-2-16 16,-15 2-16-16,0 0-11 0,9-1-28 0,-9 1-19 15,0 0-13-15,0 0-12 0,0 0-13 0,0 0-153 16,0 0-355-16,0 0 157 0</inkml:trace>
          <inkml:trace contextRef="#ctx0" brushRef="#br0" timeOffset="877.6">11664-185 436 0,'-10'5'49'15,"-4"1"24"-15,5 2-7 0,-4-1 15 0,-2-1 10 16,2-2 4-16,-1 2 2 0,-1 2 12 0,0-1 0 16,4-3 1-16,-4 6-6 0,1-3-4 0,2 0-1 15,3-1-2-15,-1 2-4 0,1-4-5 0,1 2-6 16,1 0-6-16,0 1-7 0,-2 1-6 0,9-8-4 15,-9 14-8-15,3-7-3 16,6-7-6-16,-9 10-3 0,9-10-5 0,-3 11-3 0,3-11-3 0,-2 14 2 16,2-14-6-16,0 0-2 0,6 13-8 0,-6-13 4 15,8 12-1-15,-2-6-1 0,-6-6-1 0,13 7-1 16,-5-3-3-16,2 2 0 0,-1-3 0 0,4 2-1 16,-4-2-1-16,8 1 4 0,-2 0-4 0,2-2 6 15,-2 2-3-15,3 0 5 0,-3-1 1 0,3-1 3 16,-1 3 0-16,0-2 0 0,0 1 2 0,-1 0 0 15,-2 3-2-15,1-4 1 0,-2 4-2 0,0 0 1 16,1 2 7-16,-7-4 2 0,4 2-4 0,-2 0 4 16,-3 0 0-16,4 4 3 0,-5-4 8 0,-2 4 5 0,-3-11 3 15,0 16-2-15,-5-1 3 0,-1-7 0 16,-1 4-8-16,-2-1-2 0,-2 0-3 0,-1 1-8 16,-1-2 3-16,-2-2-5 0,2 3-2 0,-5-3-16 0,4-2-12 15,-1 3-16-15,0-3-24 0,-2-3-22 0,3 3-24 16,2-2-30-16,2-3-42 0,10-1-29 0,-20-4-42 15,20 4-235-15,-16-8-505 0,11 1 223 0</inkml:trace>
          <inkml:trace contextRef="#ctx0" brushRef="#br0" timeOffset="1807.65">12116-324 2 0,'6'-11'171'0,"-6"11"-12"0,0 0-5 0,0 0-20 15,6-8-7-15,-6 8-10 0,0 0-2 0,0 0-11 16,0 0-3-16,0 0-4 0,9-7-4 0,-9 7-6 16,0 0-2-16,7-6 4 0,-7 6-5 0,12-3-4 15,-12 3-1-15,0 0 1 0,21 3-3 0,-21-3-4 16,18 4-5-16,-9-2-3 0,0 2-2 0,-9-4-3 16,15 5-6-16,-8 0-4 0,1 1-4 0,-1-1-4 15,-7-5-1-15,14 9 0 0,-5-3-2 0,-5 3 6 16,1-2 3-16,-1 1 0 0,-1 0 1 0,-3-8 6 15,6 16-1-15,-4-8 2 0,1 3 3 0,-3-11-2 0,1 24 0 16,-2-10 0-16,1-4-1 0,0 3-5 16,0-13-5-16,-5 24-1 0,4-14-8 0,1-10-3 0,-3 23-4 15,3-10-1-15,0-3-4 0,-2 3-3 0,2-13 4 16,2 19-6-16,1-12-1 0,0 2-5 0,-3-9 6 16,3 14-9-16,0-4 7 0,-3-10 0 0,7 13-6 15,-7-13-1-15,7 12 2 0,-1-6 0 0,-6-6-4 16,14 6 3-16,-5-3 1 0,-2 1 0 0,-7-4 5 15,15 4-4-15,-7-1 6 0,-8-3 5 0,18 0-6 16,-7 0 0-16,-11 0-1 0,18 1-3 0,-7-1 2 16,-11 0-1-16,19 0 3 0,-11 3 1 0,-8-3-4 15,18 1-1-15,-18-1-6 0,13 0-1 0,-13 0 3 16,0 0-7-16,15 0 7 0,-15 0-3 0,0 0-5 16,12 2 5-16,-12-2-6 0,0 0 5 0,0 0 1 15,7 6-5-15,-7-6 11 0,0 0 2 0,0 0 4 16,-4 16-2-16,4-16 5 0,-8 13-9 0,1-6 0 15,1 4-2-15,-2-1 8 0,-3 4-4 0,2-3 0 16,1 0-6-16,-4 2 5 0,2 0-10 0,1-1 4 0,-2-1 3 16,2 2-1-16,2-2 1 0,0 2-8 0,1-1 15 15,0-1-15-15,0-2 0 0,1-2-3 0,5-7 1 16,-4 18 1-16,1-9-3 0,3-9-4 0,0 15 7 16,3-5 0-16,1-1 1 0,1 2-1 0,1-3 0 15,1 0 14-15,0 2-23 0,1 1 5 0,4-2-1 16,-2 2 10-16,-1 0-9 0,3 2-4 0,-3-1 6 15,-1 0-1-15,2-1-3 0,-2 0 4 0,-3-2 1 16,1 3-31-16,-3-2-9 0,-3-1-18 0,0-9-23 16,-6 23-30-16,-1-12-32 0,-2 4-40 0,-1-2-42 15,1-2-35-15,-2 2-62 0,-2-4-197 0,-1 3-558 16,4-1 247-16</inkml:trace>
        </inkml:traceGroup>
      </inkml:traceGroup>
    </inkml:traceGroup>
    <inkml:traceGroup>
      <inkml:annotationXML>
        <emma:emma xmlns:emma="http://www.w3.org/2003/04/emma" version="1.0">
          <emma:interpretation id="{765B4A02-81D8-4E0B-8A49-48735F5D673A}" emma:medium="tactile" emma:mode="ink">
            <msink:context xmlns:msink="http://schemas.microsoft.com/ink/2010/main" type="paragraph" rotatedBoundingBox="12284,3568 14215,3332 14325,4233 12394,4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9393FA-A5C6-4303-8529-E5905991FBFF}" emma:medium="tactile" emma:mode="ink">
              <msink:context xmlns:msink="http://schemas.microsoft.com/ink/2010/main" type="line" rotatedBoundingBox="12284,3568 14215,3332 14325,4233 12394,4469"/>
            </emma:interpretation>
          </emma:emma>
        </inkml:annotationXML>
        <inkml:traceGroup>
          <inkml:annotationXML>
            <emma:emma xmlns:emma="http://www.w3.org/2003/04/emma" version="1.0">
              <emma:interpretation id="{ED2AEC87-9213-4C72-A557-6F537A5FDCC6}" emma:medium="tactile" emma:mode="ink">
                <msink:context xmlns:msink="http://schemas.microsoft.com/ink/2010/main" type="inkWord" rotatedBoundingBox="12284,3568 14215,3332 14325,4233 12394,4469"/>
              </emma:interpretation>
            </emma:emma>
          </inkml:annotationXML>
          <inkml:trace contextRef="#ctx0" brushRef="#br0" timeOffset="81081.24">11050 2425 224 0,'0'0'269'15,"0"0"-21"-15,12 5-15 0,-12-5-23 0,1 11-7 16,-1-11-14-16,3 17-15 0,-1-6-15 0,-2 3-9 0,0 2-10 15,0-2-8-15,0 0-9 0,0 3-10 16,-2 1-9-16,-1-1-8 0,2-3-6 0,-2 6-8 0,-2-4-5 16,1 1-10-16,-2-2-7 0,3 0-5 0,-3 1-2 15,-2-2-9-15,4-1-4 0,1-3-1 16,-3 2-4-16,2-2 3 0,4-10-5 0,-9 10-6 0,9-10 1 16,-8 6-5-16,8-6 0 0,0 0-4 0,0 0-5 15,0 0-2-15,-19-16-4 0,14 1-9 0,5-2-14 16,-1-4 0-16,-1-3-11 0,5 0-10 0,2-17-7 15,5 4-9-15,2 0-2 0,0-3 3 0,3 3-5 16,4-2 11-16,-1 7 2 0,2-3 3 0,-5 13 6 16,-1 0 0-16,4 2 6 0,-3 3 8 0,-1 3 0 15,-1 2 8-15,1 2 4 0,-1 2 6 0,0 3-3 16,1 0 4-16,-2 5 4 0,4 1 4 0,1 5 9 16,0 1 3-16,-2 7 4 0,3 1 2 0,-3 2 2 15,5 3 3-15,-6 2 1 0,3 0 2 0,-2 1 3 16,1 1 4-16,1 2-4 0,2 5 6 0,-4-8-3 0,3-2-2 15,-2 3 0-15,1-2-3 0,-4-2 4 16,2 0-11-16,0-2 6 0,-3-3 0 0,1 1-7 16,1 0-3-16,-5-3 1 0,1 1-3 0,-1-4-1 0,1 0-7 15,-2 0-23-15,-2-2-24 0,-3-1-32 0,3-1-23 16,-6-6-34-16,6 15-30 0,-6-15-41 16,1 8-46-16,-1-8-237 0,0 0-515 0,0 0 228 0</inkml:trace>
          <inkml:trace contextRef="#ctx0" brushRef="#br0" timeOffset="81262.31">11248 2625 28 0,'0'0'260'0,"-9"-3"-25"0,9 3-16 0,0 0-21 15,0 0-22-15,0 0-14 0,21-23-19 0,-6 17-13 16,3 4-21-16,1-6-28 0,7 2-35 0,-2-2-31 15,-1 5-46-15,6-6-54 0,-2 1-196 0,-4-1-305 16,4-4 134-16</inkml:trace>
          <inkml:trace contextRef="#ctx0" brushRef="#br0" timeOffset="81614.81">11818 2357 5 0,'6'-7'296'0,"-6"7"-12"0,13-11-19 0,-4 4-22 0,3-4-19 16,2 4-21-16,-1-3-17 0,5 5-17 0,-2-3-20 15,2 3-8-15,2 2-14 0,-3-1-13 0,0 4-12 16,1-3-9-16,-3 3-10 0,0 4-4 0,2-1-5 16,-2 4-1-16,-1 4 1 0,2-4 3 0,-7 6-2 15,3 0 11-15,-3 3-9 0,0 8 20 0,0-4 9 16,-2 2-3-16,-5-1 4 0,2 3 1 0,-4 2 6 0,-1-3-4 15,-2 2 2-15,1-3-7 0,-4 3-12 16,3 1-3-16,-2 0-1 0,0-10-12 0,-2 8-3 16,1-1-8-16,4-8-6 0,1 3-7 0,-4 0 0 0,1-2-13 15,1 2 3-15,-2-5-11 0,5 1-1 0,-3-1-16 16,0-3-25-16,2 0-15 0,1-10-29 16,0 24-24-16,-2-19-23 0,2-5-13 0,-6 15-20 0,6-15-18 15,0 0-9-15,0 11-28 0,0-11-30 0,0 0-36 16,0 0-48-16,0 0-244 0,0 0-594 0,-24-24 263 15</inkml:trace>
          <inkml:trace contextRef="#ctx0" brushRef="#br0" timeOffset="81793.41">11878 2697 28 0,'-9'-5'309'0,"9"5"-21"0,0 0-18 0,0 0-17 15,-3-11-16-15,3 11-20 0,0 0-19 0,25-17-16 0,-10 10-19 16,3 0-12-16,0 2-15 0,9-5-15 0,-4 4-12 15,6-2-9-15,-2 0-13 0,-1 3-17 0,3-2-27 16,-4-1-30-16,0 5-35 0,-1-3-34 0,-4 4-33 16,1-1-41-16,-2-3-46 0,-3 2-241 0,-1 1-452 15,3-4 200-15</inkml:trace>
          <inkml:trace contextRef="#ctx0" brushRef="#br0" timeOffset="82752.93">12568 1969 121 0,'0'0'241'0,"0"0"-16"0,0 0-16 0,0 0-25 15,0 0-13-15,0 0-5 0,0 0-11 0,13-4-6 0,-13 4-4 16,18-5-9-16,-9 2-8 0,3 3-4 16,0-2-6-16,3 0-6 0,-1 2-7 0,0-3-6 15,0 1-15-15,4 2-3 0,-3 0-9 0,1 0-4 0,-6 1-9 16,4 0-4-16,-2 3-7 0,-2-3-6 16,-10-1-3-16,17 9-3 0,-10-4-2 0,2 2-1 0,-4 1-1 15,-5-8-3-15,9 13 2 0,-6-3 2 0,1 1 6 16,-3-1-1-16,-1 1 0 0,0 4-8 0,0-15 7 15,-3 25-5-15,1-15-4 0,-1 1 0 0,-2 0-5 16,1 1 0-16,1 1 5 0,-2-2-3 0,4 2-5 16,-5-2 5-16,4-4-7 0,-2 4 0 0,4-11-5 15,-8 17 0-15,7-9-2 0,-4 2 2 0,5-10-8 16,-3 16 2-16,0-8-1 0,3-8 3 0,-4 13-6 16,4-13 2-16,0 12-2 0,0-12 3 0,-5 13-2 15,5-13-2-15,-6 9 2 0,6-9 2 0,0 0-3 16,2 12 3-16,-2-12 0 0,0 0-6 0,0 0 1 15,0 15-5-15,0-15 7 0,0 0-1 0,6 11 7 0,-6-11-1 16,6 6-2-16,-6-6 3 0,10 6-4 16,-10-6 0-16,14 4-1 0,-7-3 1 0,-7-1-3 15,17 3 1-15,-9 0 3 0,-8-3-3 0,15 1-1 0,-15-1-3 16,12 6-1-16,-12-6-2 0,11 2 2 16,-11-2 4-16,7 9 3 0,-7-9 2 0,5 9 12 0,-5-9 6 15,1 13 5-15,-1-13 13 0,-3 18 9 0,-1-3-6 16,-4-3 14-16,2 1-12 0,-1 1 1 0,-1 0-6 15,-2-2-2-15,5 0-6 0,0 2-3 16,-1 1-5-16,1-6 10 0,2 3-13 0,-3 0-1 0,3-1-2 16,3-11-1-16,-3 18-3 0,3-11 2 0,0-7-5 15,2 17 2-15,-1-9-9 0,-1-8 3 0,6 17-3 16,-1-8 1-16,-2-1-2 0,3 1 4 0,-2 0-4 16,0-2-2-16,-1 4-7 0,2 2-3 0,-2-7-33 15,1 5-18-15,-1 0-24 0,0-3-24 0,-3-8-28 16,-6 27-42-16,0-13-43 0,-1-1-61 0,0 2-72 15,-7-5-211-15,2 1-607 0,-1 0 269 0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25.9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89283D-CB0B-406E-871F-028DF4E1E9B1}" emma:medium="tactile" emma:mode="ink">
          <msink:context xmlns:msink="http://schemas.microsoft.com/ink/2010/main" type="inkDrawing" rotatedBoundingBox="6774,11430 12110,4287 15005,6449 9669,13593" semanticType="callout" shapeName="Other">
            <msink:sourceLink direction="with" ref="{E77AB36A-40C2-45C4-B8A7-5AB63D5154F7}"/>
          </msink:context>
        </emma:interpretation>
      </emma:emma>
    </inkml:annotationXML>
    <inkml:trace contextRef="#ctx0" brushRef="#br0">-16349 5158 115 0,'0'0'121'16,"0"0"-11"-16,0 0 6 0,0 0-10 0,3 7-7 15,-3-7-11-15,0 0-1 0,0 0-3 0,0 0-4 16,0 0-5-16,0 0-2 0,0 0-8 0,0 0-1 16,0 0-4-16,0 0 0 0,0 0-7 0,0 0-1 15,0 0-3-15,0 0-4 0,0 0 1 0,0 0 0 16,0 0-1-16,0 0 2 0,0 0-1 0,-3 17 3 15,3-17 3-15,0 0 0 0,0 0-2 0,0 0-1 16,0 0 1-16,0 0 0 0,0 0-1 0,0 0 3 0,0 0 2 16,0 0-4-16,0 0-4 0,0 0-1 0,0 0-3 15,0 0-6-15,0 0 4 0,0 0-7 0,0 0-5 16,0 0-3-16,0 0-2 0,3-44-1 0,-3 33-3 16,0-2-3-16,6 0-2 0,-3-3-2 0,0-1 0 15,0-7-1-15,4 2-2 0,-4 3 0 0,0-7-2 16,5 5 0-16,-5-6 0 0,7-9-2 0,-4 0 4 15,0 0 0-15,1 11 0 0,-4-4-5 0,3 3 1 16,2 2-2-16,-2-2-2 0,0 0 2 0,-3 3-3 16,3 0 3-16,-3-1-3 0,1 1 2 0,2 7 0 15,0-7 1-15,-4 0-1 0,4-2-1 0,-4 3-2 0,4-2 1 16,-1 0-2-16,-2 3 0 0,0-4 5 16,3 1-2-16,0-4 1 0,-2 8-2 0,-1-8 0 15,3 4 1-15,-4-1 3 0,1 0-4 0,3 1 0 0,-3 2-2 16,0-2 2-16,1 4 0 0,-1-2 5 0,3-3-2 15,0 1-4-15,-1 7 3 0,-3-5 0 0,4-3 4 16,0 1 2-16,2 1-2 0,-2 2-1 0,1-3 2 16,-1 0-1-16,0-1-3 0,2 4 0 0,-2-4 1 15,3 1 1-15,1 1 1 0,-4 1-2 0,3 0 0 16,-2-2-4-16,1 4 5 0,-2 2-4 0,0-3 2 16,0 5 3-16,0-2-4 0,-2 2 1 0,-1 0-3 15,3-2 2-15,-4 1-1 0,4-1-1 0,-3 2 0 0,4-2 4 16,-2 1-4-16,-1-5 3 0,2 1-1 0,3-1 1 15,-5-2-3-15,2 0 5 0,3 3-3 16,2-2 0-16,-5 0 0 0,-2-1-1 0,5 1 1 0,-4 1-2 16,4-3 3-16,-2 0 3 0,-1-2-2 0,0 3-1 15,3 1 0-15,-2-2 0 0,4-1 2 0,-2 2-2 16,-2 0-3-16,2-1 4 0,0 1-3 0,-1 1 0 16,0-1-4-16,1 0 6 0,-1-2-1 0,-1 4 0 15,-1 1-1-15,3 3 2 0,2-5-1 0,-2 0 1 16,-2 0-2-16,-1-2-3 0,5 5 4 0,-7 3 1 15,6-5-3-15,-2-1 1 0,-2 7-1 0,6-7-2 16,-8 7 4-16,5-7-4 0,-1 2 5 0,1 7-1 16,1-8-1-16,-4 5 1 0,3 2-2 0,1-3 1 0,1-4 2 15,-1 2-4-15,2-2 1 0,-1 1 4 16,1 0 0-16,0 0-1 0,-2 0-3 0,0 0 2 16,4 0-3-16,-8 3 4 0,6-2-3 0,-2-2 0 0,1 2 1 15,-2-1 1-15,2-2-2 0,-2 3 4 0,0 3-4 16,-3-1 4-16,5-2-1 0,1 0-2 0,-2-2 0 15,1 2 1-15,-2-4 1 0,-1 4-1 0,3-2 3 16,1 1 3-16,1 2-6 0,-2-4 6 0,4 3-1 16,0-3-1-16,-4 0 0 0,3-2-1 0,1 3 1 15,3 0 3-15,-6 0-6 0,1 0 3 0,3 2-1 16,1-4 0-16,-2 1 4 0,-5-1-2 0,5 4-3 16,0-1 2-16,-2 1-2 0,2 4 0 0,-4 0 1 15,2 1-4-15,-1 1 5 0,-1-1-4 0,2 2-3 16,-1-1 2-16,3-5 1 0,0 4-1 0,-2 1 1 15,-2 1-2-15,7-2 3 0,-1-1 0 0,0-2-3 16,1 3 0-16,1-2 3 0,-2-1-6 0,3 1 5 0,3-2-1 16,-4 0-2-16,2 0 2 0,-2 0 0 0,5 1-1 15,-4 0-2-15,1 0 6 0,-2 1-2 16,-1-1 2-16,1-2-3 0,1 2-3 0,-4 2 0 0,2-3-1 16,-5-2 3-16,4 4-3 0,-5 2 3 0,4-5 1 15,-5 3-3-15,2-1 2 0,3-1-3 0,-2-1 3 16,-2 6 1-16,1-8 2 0,1 3-2 0,-2 6 1 15,5-6-6-15,0 0 2 0,-2 1 2 0,3 0 0 16,-3 0 0-16,1-1 4 0,2 0 1 0,0 1-1 16,-3 0-1-16,4 0 7 0,0 2-2 0,-2-5 4 15,2 4-4-15,-1 1 0 0,0-2-1 0,-2 0 0 16,2-2-1-16,-3 4 0 0,3-1-6 0,-4 6 4 16,-1-4 1-16,0 1 0 0,-4 2 0 0,3-2-1 15,2 0 3-15,-2 3-3 0,-2-4-7 0,2 2 3 16,-2-1 4-16,-1 2-3 0,5-3 1 0,-2 4 3 15,0-5-5-15,-3 2 0 0,3 3 0 0,-3-2 3 0,8-6-1 16,-5 5-1-16,5-3 0 0,-4 3 1 0,1-4-3 16,2 0-1-16,-3 5 4 0,1-2-3 0,-4 2 4 15,4 0-4-15,2 1 4 0,-5-1-3 0,5 2 0 16,-3 0 0-16,-1-3-5 0,-1 4 5 0,1-1 0 16,0 4-2-16,0-3 0 0,-2 0 1 0,2 1-2 15,0 1-1-15,-3-3 5 0,3 4-1 0,-3-4 0 16,1 0 4-16,-1 2-7 0,3-2 4 0,-2 1 0 15,-1 0 1-15,3-1-4 0,-3-2 3 0,5 1 1 16,-2-2-3-16,1 0-1 0,0 0 2 0,2-3-2 16,3 0 1-16,0 1-1 0,-1 0 6 0,-3-1-4 15,0 2 1-15,1 5-3 0,0-4 2 0,4 0-1 16,-2-3-1-16,-1 1 1 0,-3 5 2 0,1-2-2 16,1 0-1-16,-2 3 3 0,1-3-5 0,-1 4 2 15,-1-3 1-15,1 1 1 0,1 3 3 0,-2-5-3 16,1 3 3-16,-4 2-2 0,4-6 1 0,-2 4-1 0,2-4-3 15,1 3 1-15,-4-3 1 0,4 1-3 0,-2 4 3 16,4-7-1-16,-3 5 3 0,4-7-5 0,1 1 5 16,-6 3-3-16,-2-1 2 0,3 3-2 0,-1 0 1 15,2-1-3-15,-1 0 1 0,-1 1 2 0,2 2-1 16,-2-3-1-16,-2 3 4 0,2-1-3 0,0 1 0 16,-5 5-2-16,2-9 4 0,3 4 1 0,-4 1-6 15,4 0 4-15,-5 2-1 0,5-6 0 0,-3 4 2 16,0 2-6-16,0-1 3 0,-2-1 4 0,7 0-4 15,-2-2 1-15,1 1 0 0,2 0-1 0,3-1 0 16,-3 1 0-16,1 0 2 0,-1-1 1 0,1 1 3 0,1-1-6 16,-2 1 0-16,3 1 1 0,-3-1 1 15,-2 0 0-15,0 2-3 0,2-2 3 0,-3 4 2 0,-1 2-3 16,-1-2 1-16,2-1-1 0,-1 3-1 16,-4-1 2-16,0-1 3 0,2 3-4 0,2-6-2 15,-4 4 3-15,1 1 2 0,-1-6-4 0,1 7 1 0,2-2 1 16,-2-1-1-16,0 0 1 0,1-1-4 0,-1-1 6 15,1 4-2-15,-2-2-3 0,4 1 1 0,1-3 3 16,1 0 0-16,-2 0-3 0,0 0 1 0,0 3-3 16,-1-2 3-16,4-1-1 0,-4 2 3 0,4 1-1 15,-1-4-1-15,-4 5 0 0,1-1-2 0,4-3 1 16,-1 1 3-16,-4 3 1 0,5-3-4 0,-4 3 1 16,1-5 4-16,-1 4-2 0,2-1 0 0,-2 1-1 15,4-2 0-15,-4 1-2 0,2 2 4 0,-1-4-4 16,2 2 5-16,-3-1-6 0,2 1 7 0,-3 2-4 15,3 1 1-15,2-4 0 0,-5 3-4 0,1-3 3 16,3 3 3-16,1-3-3 0,-5 1 4 0,4-1-3 16,-1 0 2-16,0 3-2 0,-1-5 0 0,1 4-2 15,-2-1 0-15,3-3 2 0,-4 7 1 0,3-5 0 0,2-3 1 16,-2 5-2-16,-3-2 2 0,1 5-3 0,-3-6 2 16,2 5-2-16,-9 3 0 0,15-9-2 15,-6 4 2-15,-1-2 0 0,-1 2 2 0,-7 5-2 0,15-9 0 16,-4 5 1-16,-3 2 1 0,0-3-1 0,-8 5-1 15,18-10-1-15,-9 6 2 0,-9 4-3 0,18-6 3 16,-6 0-1-16,-3 1 1 0,-2 0 0 0,-7 5-1 16,18-5-5-16,-9 1 9 0,-9 4-1 0,18-6-4 15,-11 2-2-15,-7 4 6 0,14-7-1 0,-4 3-4 16,-10 4 3-16,13-7-2 0,-7 1 0 0,-6 6 2 16,14-1-1-16,-14 1-1 0,10-4 2 0,-10 4 2 15,14-4-4-15,-4 2-1 0,-10 2 1 0,15-3 4 16,-15 3-3-16,18-6 2 0,-9 2 1 0,-9 4-2 15,12-3 0-15,-5-1 3 0,-7 4-3 0,14-4-1 16,-14 4 2-16,12-5 0 0,-12 5-3 0,12-6 4 16,-8 2-10-16,-4 4 10 0,15-4-5 0,-15 4 5 15,9-7-4-15,-9 7 2 0,12-3 2 0,-12 3-1 0,0 0-4 16,9-5 3-16,-9 5-1 0,10-4 5 16,-10 4-1-16,9-4-3 0,-9 4 0 0,0 0 2 15,11-4-1-15,-11 4 2 0,0 0 0 0,7-6 3 0,-7 6-5 16,0 0 5-16,0 0-3 0,8-8 4 0,-8 8 4 15,0 0 3-15,0 0 0 0,0 0 0 0,0 0 1 16,0 0 2-16,0 0 4 0,7-7-4 0,-7 7 3 16,0 0 2-16,0 0-1 0,0 0-2 0,0 0 3 15,0 0-9-15,0 0 3 0,0 0 0 0,0 0 5 16,0 0-7-16,0 0-1 0,0 0 3 0,0 0-8 16,0 0-2-16,-18-16 2 0,18 16 0 0,-13-5-3 15,13 5-8-15,-20-3 5 0,10-1 0 0,10 4 3 16,-33-3-4-16,15-1-1 0,5 4-1 0,-4-1 3 15,1-3 1-15,1 4 0 0,3-2 1 0,-1 0-5 16,13 2 3-16,-23-2-3 0,11 1-1 0,12 1 2 16,-19-2 0-16,19 2 1 0,-19 0-1 0,19 0-5 15,-14-4 7-15,14 4 1 0,-12-2-2 0,12 2 0 0,0 0 6 16,-15-4-1-16,15 4-5 0,0 0 4 0,-9-3 0 16,9 3 2-16,0 0 1 0,0 0-5 15,0 0 2-15,0 0-5 0,0 0 4 0,0 0-2 0,-16 0-3 16,16 0 5-16,0 0-3 0,0 0-2 0,0 0-1 15,0 0 1-15,0 0 4 0,0 0-1 0,0 0-2 16,0 0-2-16,0 0 2 0,0 0 1 0,0 0-5 16,0 0 4-16,0 0-3 0,0 0 1 0,0 0-4 15,0 0-1-15,0 0 6 0,0 0-1 0,0 0-3 16,0 0 4-16,0 0 0 0,0 0 4 0,0 0-6 16,0 0 0-16,0 0 3 0,0 0 2 0,40 7 0 15,-40-7-5-15,23 0 2 0,-23 0-3 0,16 2 0 16,-16-2 1-16,28 1 2 0,-13 2 0 0,-4-2 0 15,5-1-2-15,-7 2 7 0,0 0-5 0,1 2-3 16,-10-4-5-16,18 7 9 0,-9-3-3 0,-1 0-1 16,-8-4 4-16,13 3 3 0,-5 1-2 0,-8-4-6 15,12 2 3-15,-12-2 2 0,11 6-2 0,-11-6 0 0,9 4 1 16,-9-4 0-16,0 0-3 0,8 4 1 0,-8-4-2 16,0 0 6-16,0 0-8 0,9 9 8 15,-9-9-1-15,0 0 3 0,0 13 0 0,0-13-2 0,-9 15 3 16,4-8 1-16,-1 3 0 0,-4 0 2 0,1 6 0 15,-3-4-2-15,0 0 3 0,2 1-4 0,-4 2 3 16,2-2-12-16,0 0 10 0,-1-2 0 0,1 0-2 16,3 3 4-16,-1-4-2 0,1 1-5 0,3-1 3 15,-2-5-4-15,1 5 5 0,1-1-2 0,6-9-10 16,-10 11-15-16,5-4-19 0,5-7-17 0,-9 10-19 16,5-5-27-16,4-5-28 0,-9 13-26 0,9-13-38 15,-8 8-30-15,8-8-71 0,-6 5-157 0,6-5-493 16,0 0 218-16</inkml:trace>
    <inkml:trace contextRef="#ctx0" brushRef="#br0" timeOffset="-47935.44">-15386-2146 9 0,'0'0'152'0,"0"0"-5"0,0 0-14 16,0 0-8-16,0 0-16 0,0 0-7 0,0 0-21 15,0 0 0-15,0 0-9 0,0 0 3 0,0 0-4 16,0 0 0-16,0 0-8 0,0 0-9 0,0 0 9 16,0 0 1-16,35 10-2 0,-24-10-2 0,-11 0 4 15,27 0-1-15,-10-1-2 0,-1 1-5 0,3-3-1 16,1 1-4-16,5-2-2 0,1 4-5 0,-3 0 2 15,4-3-11-15,-3 0 1 0,6 0 2 0,-2-1-3 16,2 3-5-16,0 1-1 0,-3-2-3 0,0 2-5 16,0 0 1-16,2 0-4 0,0 0 0 0,-2 0-1 0,-1 0-4 15,1 2-2-15,-6-2-2 0,9 0 1 16,-3 0 0-16,1 1-1 0,3-1 1 0,-2 2-4 0,1-4-1 16,-2 4 1-16,0 0-1 0,4-2-1 0,-4 2 3 15,2-2-2-15,4 1-4 0,-6-1 0 0,4 0 1 16,-2 0 3-16,1 0-5 0,9 3 1 0,-10-3 2 15,0 0-3-15,-3 3 3 0,4-3-4 0,-4 0 2 16,1 0-1-16,2 0 3 0,-3 0 1 0,0 4-4 16,-2-3 2-16,3-1-1 0,-2 1 0 0,-2-1-3 15,1 4 4-15,2-4 2 0,-2 1-2 0,-6 2-2 16,8-3 4-16,-7 1-5 0,7-2-2 0,-2 1 3 16,-6 0 4-16,5 0-3 0,3-3 1 0,-8 3-1 0,11-1 2 15,-3 0-3-15,-8 1 1 0,10-3 1 0,-4 2-3 16,0 2 1-16,-2-2-1 0,-4 1 2 15,7 0 0-15,-6 0 1 0,0 0-2 0,5 0-1 0,-7 0 2 16,2 0-1-16,-1 1 2 0,2-2-2 16,-2 2-1-16,4-1 0 0,-6 0 2 0,10 0-1 0,-7-1 2 15,-1 2-2-15,2-2 2 0,4 2-1 0,-7-2 0 16,3 1 2-16,4 0 0 0,-5-1-1 0,-1 1 4 16,1-4-1-16,3 4-3 0,-3 0 3 0,-1 0-2 15,7 0 1-15,-6 0-1 0,0-3 2 0,-1 6-1 16,1-3 2-16,-1-3-2 0,2 3-1 0,-2-3 0 15,4 6-3-15,-5 0 6 0,1-6-8 0,0 3 8 16,-2 3-6-16,2-3 3 0,-1 0-2 0,1 0-1 16,1 0 1-16,-2 0 2 0,1 0-1 0,0 0-1 15,-1 0-2-15,2 0 3 0,-1 0-3 0,1 0 2 16,-4-3-1-16,3 3 2 0,1-3-1 0,-1 3 0 16,2 0-7-16,-2 0 8 0,1 0-1 0,-1-1 2 0,1 1-2 15,0 0 1-15,0 0 1 0,7-2-1 16,-6 0 0-16,4-1-4 0,0 3 1 0,-7-2 2 0,7 1-4 15,1 0 6-15,-7-2-5 0,1 3 0 0,-1 0-1 16,0-1 7-16,5-1-1 0,-6 0-3 16,7 2 3-16,-4-2-3 0,-3 2-2 0,3-3 2 0,-4 3 0 15,0 0 1-15,1 0-4 0,0 0 4 0,0 0 0 16,0 0-1-16,-3 0-1 0,3-2 2 0,-2-1 1 16,1 3 0-16,-2 0-2 0,-2-1 3 0,5 1-6 15,-2-5 9-15,2 5-7 0,-4 0 7 0,5 0-3 16,-3 0-1-16,-2 0-1 0,2-3 4 0,-1 3-1 15,0-2-1-15,1 1-1 0,-16 1-2 0,27-1 3 0,-18 1 0 16,-9 0-3-16,20-3 1 0,-20 3-1 16,18 0 2-16,-18 0-5 0,13 0 1 0,-13 0 2 15,0 0 2-15,10-1 4 0,-10 1-3 0,0 0-5 0,0 0 6 16,0 0 1-16,0 0-1 0,0 0 1 0,17 0 5 16,-17 0 1-16,0 0 3 0,0 0 0 15,0 0 3-15,0 0 1 0,0 0 2 0,0 0-6 0,0 0-3 16,0 0 1-16,0 0 0 0,0 0-7 0,0 0 4 15,0 0-3-15,0 0 2 0,-33-15-4 16,33 15 0-16,-19-5-1 0,4 5 3 0,3-4-2 0,12 4-2 16,-26-6-1-16,11 2 0 0,-2 2-4 0,2-3 4 15,1 2 2-15,-4 1-2 0,3-1 4 0,4 1 0 16,-4-2 0-16,1 4-1 0,2-2 0 0,12 2 2 16,-19-4-3-16,10 3 0 0,9 1 3 0,-16 0 0 15,16 0-3-15,-14-4-2 0,14 4-1 16,0 0 4-16,0 0-2 0,-15 0-3 0,15 0 1 0,0 0 1 15,0 0-2-15,0 0 3 0,-13 4 2 0,13-4-6 16,0 0 4-16,0 0-1 0,0 0 2 0,0 0-2 16,0 0 1-16,0 0 4 0,0 0 1 0,-12 1-1 0,12-1 0 15,0 0-1-15,0 0 0 0,0 0-3 0,0 0 3 16,0 0-3-16,0 0 2 0,-15-5-2 16,15 5-2-16,0 0 3 0,0 0-1 0,0 0 1 0,0 0 3 15,0 0-1-15,0 0 4 0,-14-1-3 0,14 1 3 16,0 0-2-16,0 0 2 0,0 0-4 0,0 0-2 15,0 0 4-15,0 0-5 0,0 0 2 0,0 0 0 16,0 0-3-16,0 0-1 0,0 0 1 0,0 0 3 16,0 0-4-16,0 0 1 0,0 0-1 0,0 0 0 15,0 0 3-15,0 0-1 0,0 0-2 0,0 0-2 16,0 0 4-16,0 0-1 0,0 0 1 0,0 0-4 16,0 0 4-16,0 0 0 0,33 16-2 0,-33-16 1 15,15 3-2-15,-15-3 1 0,14 2 3 0,-7 0-5 16,-7-2 4-16,18 2-2 0,-9-1 3 0,1 3-3 0,-10-4 2 15,20 1-1-15,-11 1 2 0,3 1 3 0,-3-2 1 16,1 3-6-16,-10-4 7 0,21 1-1 16,-15 0 3-16,-6-1 0 0,16 4-2 0,-5-4-5 0,-11 0 3 15,15 0 0-15,-15 0 1 0,16 0 1 0,-16 0-4 16,13 3 0-16,-13-3 1 0,14 2-3 16,-14-2 1-16,10 2 0 0,-10-2 1 0,12 2-1 0,-12-2-2 15,0 0 1-15,12 1 1 0,-12-1 0 0,0 0-3 16,0 0 0-16,12 6 2 0,-12-6 0 0,0 0 1 15,0 0-6-15,0 0 5 0,0 0-4 0,9 2-2 16,-9-2 5-16,0 0-3 0,0 0 3 0,0 0-1 16,0 0 3-16,0 0 1 0,0 0-1 0,0 0 3 15,0 13 0-15,0-13 2 0,0 0 1 0,-13 11 2 16,5-6 4-16,-2 0 0 0,-1 2 0 0,-5 4 1 16,2-4-2-16,1-1 1 0,-2 1 1 0,-3 2-1 0,2 0-1 15,-1-2-3-15,1 4-2 0,3-4 0 0,1 4-7 16,-2-4 4-16,2 3 0 0,3-7 3 0,-1 5-1 15,2 1-8-15,1-3-10 0,0-1-14 0,7-5-19 16,-8 13-21-16,4-6-27 0,4-7-26 0,-6 13-31 16,6-13-39-16,0 0-47 0,3 12-205 0,-3-12-473 15,0 0 210-15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40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7C1FC9-30D8-4933-A164-B83C5138AA69}" emma:medium="tactile" emma:mode="ink">
          <msink:context xmlns:msink="http://schemas.microsoft.com/ink/2010/main" type="inkDrawing" rotatedBoundingBox="14690,5419 17179,5291 17254,6753 14765,6881" hotPoints="17308,6018 16034,6749 14715,6103 15989,5371" semanticType="enclosure" shapeName="Ellipse">
            <msink:destinationLink direction="with" ref="{483A89B9-5823-4BCE-8E4A-F73ADD5CEBF5}"/>
          </msink:context>
        </emma:interpretation>
      </emma:emma>
    </inkml:annotationXML>
    <inkml:trace contextRef="#ctx0" brushRef="#br0">-12200-2793 3 0,'0'0'168'0,"0"0"-16"0,0 0-11 15,0 0-14-15,0 0-7 0,0 0-16 0,0 0-9 0,0 0-6 16,0 0-5-16,0 0-7 0,0 0-4 0,0 0-3 16,0 0-5-16,0 0-6 0,0 0-6 0,-8 18-2 15,8-18 0-15,4 11-7 0,-4-11 4 0,3 12-6 16,3-5-4-16,-2 2-2 0,-1 0-8 0,5-2 7 16,-4 3 1-16,4 1-4 0,1 0-3 0,0-1 3 15,-2 1-4-15,1 0 1 0,-1-2 3 0,1 2-2 16,2 0 4-16,-1-3 0 0,-2 4-5 0,2-1-3 15,0-1 3-15,3 4-1 0,-3-5 2 0,2 2 1 16,-4-3 0-16,3 4 3 0,5-1-4 0,-4-2 2 16,5 1-1-16,-1 1-1 0,-1-2-7 0,0 2 4 15,0-3-2-15,4-2-2 0,1 9-5 0,1-6 2 16,-4-3-3-16,8 5-5 0,1-4 4 0,-2 1-5 0,2 3 1 16,0-4 0-16,-2 1-2 0,-4-2 0 0,8 3-3 15,-3-3 2-15,0 3-4 0,-1 0 2 16,3 0 0-16,-8-3 0 0,9 3-4 0,-2-4 0 0,0 4 0 15,2-3 0-15,-3 5 1 0,-6-9 1 0,1 2-2 16,5 3-1-16,3-5-1 0,-8 3 1 0,7 0-1 16,-8-4 0-16,1 4 1 0,6-5-2 0,2 3 3 15,3 0 3-15,0 0-1 0,-3-3-3 0,4 1 0 16,-4-1 5-16,4-1 1 0,-4 1 1 0,1 0 1 16,-1-3 5-16,2 3-1 0,0-6 3 0,1 6 0 15,0-4-3-15,0 2 1 0,0-3-2 0,-2 0 1 16,0-1 5-16,2 2-4 0,0 1 4 0,1 1-3 15,-2-6-3-15,2 5 3 0,-3-3-2 0,1 1 2 16,-3-2-3-16,1-3 3 0,0 3-3 0,-3 1-2 16,6-5 1-16,-5 1-4 0,10-7 1 0,-9 6-5 15,0 0 5-15,-4 2-5 0,-3 2 6 0,4-9-7 0,2 2 1 16,2 2 3-16,-3-1-3 0,3-1-2 16,-2-3 3-16,2 3-2 0,-6-2 1 0,0 1-2 0,3 0 0 15,-2-2 1-15,-1-3-6 0,0 5 1 0,1-2-3 16,-3 0 0-16,-2 0 1 0,2-1-1 0,-1 0-4 15,-3 0 0-15,-3 2 1 0,1-3-5 0,-2-1-2 16,-2 6-2-16,-5-6 0 0,2 5-3 0,0-6-3 16,-1 4-1-16,-2-1 1 0,0 0-3 0,-2-6 1 15,-1 7-9-15,-1 0-2 0,-2-2 1 0,-2-3 2 16,1 6-4-16,-1-6 5 0,-2 3 0 0,-1-2 5 16,4 4-2-16,-5-5 7 0,1 8 0 0,1-4 0 15,1 1 8-15,-4-2-2 0,1 3 1 0,-3-5 6 16,0 2-2-16,-3 1 2 0,6 3 0 0,-4-5 4 15,-4 0 0-15,2 1 7 0,0 5 1 0,-3-10-1 0,5 11 5 16,-5-5-2-16,2 7 1 0,-4-5-5 16,7 1 3-16,-7 0 1 0,1 1-4 0,-2-1 1 0,2 2-1 15,-2 0-2-15,3 5 3 0,-3-3 0 0,3 1-1 16,-1-4 2-16,2 2-3 0,0 5 3 0,2-4-4 16,-3 3 7-16,1-3-12 0,-1 5 9 0,2 0-6 15,-3-1 3-15,-5-4 2 0,3 4-1 0,2 0-1 16,-1 3 0-16,1-2 2 0,-7 1-4 0,8 2-2 15,-1-1 3-15,-6-4 1 0,4 5 0 0,1 1 1 16,-5-2-2-16,0 4 3 0,-1-6 1 0,6 3-6 16,-4 3 3-16,1-4-2 0,1 3 0 0,-5-3 3 15,0 4 0-15,0-3-1 0,4 2 2 0,-4 1 4 16,1-2-4-16,2 1 4 0,-1-2-3 0,-2 3 6 16,0 3-3-16,1-2-2 0,6-1 2 0,-7 0 0 15,5 2 3-15,0-1-4 0,-4 0 2 0,5 2 0 0,2 0 2 16,-2-2-2-16,2 2-1 0,-1 0 1 15,-2 4-3-15,4-5 3 0,-1 3-2 0,-1-1-3 16,5 2-1-16,-3-3 5 0,2-1-4 0,0 4 2 0,-1 1-3 16,1-2 5-16,-1 3-1 0,-2-3-1 0,4 1 1 15,-3 1-2-15,0 0-2 0,2 3 2 0,-3-2 1 16,1 2-1-16,1-3-2 0,-1-2 4 0,-1-1-2 16,3 7-2-16,-1-2 5 0,1 0-2 0,-2 0 2 15,0-3-4-15,0 4-1 0,2 0-1 0,1-4 3 16,0-1-4-16,-2 4 1 0,4 0 1 0,-2-2-1 15,2-1 1-15,-1 3 1 0,1-2 0 0,-1 2 0 16,2-2-3-16,-1 3 1 0,4 0-1 0,-4-2 0 16,1 0 1-16,-2 1 2 0,2 2-2 0,0-4 2 0,4 2-2 15,-3-3-2-15,1 4 5 0,-2 0-4 16,1 1 2-16,1-2 1 0,-2-2-2 0,1 2 2 16,4 0-1-16,-2-1-2 0,-3 3 0 0,5 0 2 0,-2-2-2 15,-3 2 3-15,1 2 1 0,2-1-2 0,2-2-5 16,0 1 7-16,-2 4-6 0,1-1 3 15,2-1-1-15,2 3 2 0,-5-2-4 0,0 2 6 0,3-2-6 16,1 1 6-16,2 1-5 0,-1-1 1 0,1 1 0 16,-2 0 2-16,2 3-1 0,0-7 3 0,3 7-1 15,-1-3-1-15,-1 1-8 0,-1-2-17 0,6 1-27 16,-3-1-8-16,0-1-17 0,-4 0-25 0,5 0-36 16,-1-7-31-16,0-7-203 0,3 20-403 0,0-12 179 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31.2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BCF741-65D8-4061-B341-6CB0BB8E11AB}" emma:medium="tactile" emma:mode="ink">
          <msink:context xmlns:msink="http://schemas.microsoft.com/ink/2010/main" type="inkDrawing" rotatedBoundingBox="3581,6857 3730,6174 4229,6283 4081,6965" semanticType="callout" shapeName="Other">
            <msink:sourceLink direction="with" ref="{EA504E23-B44F-4263-9CF7-5EE859BF73CA}"/>
          </msink:context>
        </emma:interpretation>
      </emma:emma>
    </inkml:annotationXML>
    <inkml:trace contextRef="#ctx0" brushRef="#br0">-4373-7125 213 0,'0'0'250'0,"0"0"-14"0,-6-15-12 0,6 15-19 16,0 0-22-16,0 0-22 0,0 0-12 0,0 0-19 15,0 0-9-15,0 0-14 0,0 0-2 0,0 0-3 16,0 0-2-16,3 42-5 0,-3-27-2 0,2 9 1 0,-7 1-4 15,4 3-5-15,2-1 2 0,-1 1-1 0,-1-1-8 16,-1 0-7-16,2 0-7 0,0-3-3 0,-3 0 0 16,2 2-8-16,1-10-8 0,-2 2-3 0,1 0-5 15,1-3 3-15,0-3-9 0,-3-1 0 0,3-11-8 16,-2 16 7-16,1-8-6 0,1-8-2 0,1 14 0 16,-1-14 0-16,0 0 2 0,0 0-2 0,0 11 2 15,0-11-4-15,0 0-3 0,0 0 1 0,0 0-3 16,0 0-3-16,-4-35-5 0,4 18-5 0,0-4-10 15,-2-3-13-15,4-7-3 0,-4-9-4 0,4 2-5 16,1 1-3-16,0-2-3 0,3-1-3 0,-2 0 8 0,-2 4 1 16,4 1 7-16,0 7-3 0,3-7 3 0,-3 10 5 15,0-1 2-15,-3 2-1 0,1 6 5 0,2 1 2 16,-1 1 5-16,-2 5-4 0,3-3 4 16,-2 5 2-16,-1 1 5 0,-3 8-5 0,7-15 4 0,-2 10-2 15,-5 5 0-15,13-6 2 0,-13 6 6 0,15 1 0 16,-15-1 11-16,18 8 0 0,-9-1 9 0,5 4 4 15,-3 3-3-15,7 3 6 0,-3 1 6 0,0-1 1 16,2 4 6-16,-4 1 2 0,0-2 1 0,4 1 6 16,-1 2-2-16,-1-3-5 0,-1 2 6 0,-5-6-1 15,7 4-6-15,-6-1 11 0,1-3-5 0,-2 5 1 16,1-4-9-16,-2-3 5 0,-1-2-5 0,4 1-8 16,-4 1-5-16,-4-2 3 0,3-1-1 0,0-3 9 15,-2-1-20-15,-4-7 5 0,8 15 0 0,-5-9 0 0,1 1-13 16,-4-7-4-16,6 8-23 0,-6-8-16 0,6 9-12 15,-6-9-20-15,0 0-12 0,6 5-15 16,-6-5-11-16,0 0-13 0,0 0-24 0,0 0-33 0,0 0-35 16,0 0-27-16,0 0-36 0,0 0-236 0,0 0-545 15,-37-11 242-15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11.1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77AB36A-40C2-45C4-B8A7-5AB63D5154F7}" emma:medium="tactile" emma:mode="ink">
          <msink:context xmlns:msink="http://schemas.microsoft.com/ink/2010/main" type="inkDrawing" rotatedBoundingBox="8061,13534 10304,13532 10305,15063 8062,15066" hotPoints="10356,14160 9249,15026 7989,14405 9096,13539" semanticType="enclosure" shapeName="Ellipse">
            <msink:destinationLink direction="with" ref="{DD89283D-CB0B-406E-871F-028DF4E1E9B1}"/>
            <msink:destinationLink direction="with" ref="{7AF92CC0-8301-4319-BB7B-AB748A1925CF}"/>
            <msink:destinationLink direction="with" ref="{3E893464-8A51-4470-B269-E707A2C14CEE}"/>
            <msink:destinationLink direction="with" ref="{614857D0-5534-46CD-9504-27E19AFC7252}"/>
          </msink:context>
        </emma:interpretation>
      </emma:emma>
    </inkml:annotationXML>
    <inkml:trace contextRef="#ctx0" brushRef="#br0">-1478 6964 110 0,'-10'-10'180'0,"10"10"-10"0,-15-6-4 16,7 1-10-16,8 5-15 0,-15-6-6 0,8 2-13 15,7 4-6-15,-23-3-5 0,13 2-6 0,-5 1-4 16,-1-2-5-16,-4 2-6 0,1 0-6 0,0 0-5 15,2 2-8-15,-2 1-6 0,-1-1-3 16,7 4-6-16,-9 2-4 0,5-2-6 0,-2 4 1 0,2 0-6 16,-5 3-2-16,3 0-4 0,2-2-1 0,-2 2-5 15,-1 0-1-15,1 5 1 0,0-4-5 0,-1 4-3 0,7-4-1 16,-4 6-1-16,1-1 0 0,3-3-1 0,-2 5-1 16,4 0-4-16,-1 0-4 0,2-3 2 15,2-1 5-15,-1 7-6 0,3-6 1 0,2-1-5 16,-2 5 2-16,6 2 1 0,-3-6-1 0,0 6 1 0,3-3-1 15,0 3 0-15,0 0-1 0,3 0 0 0,0-1-1 16,3 1 0-16,-6-2-2 0,4 2 1 16,2 1-1-16,0 1 1 0,2-4 2 0,-2 3-1 0,1 1 3 15,2-2-2-15,-3 0-2 0,5 1 0 0,1 1 2 16,-2 0-5-16,0-3 7 0,-1 1-5 0,5 0 2 16,-1-4-1-16,2 3-1 0,5 1 3 0,-7-4-2 15,6 1-5-15,1-3 6 0,2 3-1 0,-2 0-2 16,2-4 1-16,2-3-1 0,1 3 1 0,-3-3-1 15,2 0 1-15,5-2-4 0,-7 1 4 0,5 0 1 0,1-3-5 16,-1-2 8-16,1 3-6 0,-1-1 3 16,5-3-6-16,-3 0 6 0,-3 1-2 0,7 0 1 15,-7-4 0-15,6 4 1 0,-5-4-4 0,1 2-2 0,2-2 2 16,-2-1 4-16,5-2 0 0,-5 0-3 16,2 1 0-16,-2-2-2 0,-1 1 5 0,3 0-2 15,-2-1-3-15,1 0 5 0,-5 0-6 0,4-1 4 0,-1 1 1 16,-2-3-3-16,2 1 3 0,-5-4-6 15,8 3 3-15,-4-1 1 0,-1-3-1 0,2 3 1 0,-2 1-1 16,2-7 0-16,-2 5 0 0,1-2 1 0,0 0-4 16,0-3 7-16,-4-1-2 0,4 1 0 0,-3 0-3 15,6-2 3-15,-2 2-2 0,1-3 1 0,-1 0-3 16,-2-2 3-16,0 0 0 0,8-4 2 0,-9 1-2 16,1 1 0-16,1 2 0 0,5-10-3 0,-1 1 0 15,0 3 1-15,-8 0 0 0,2 1 3 0,-2 2-1 16,4-3 1-16,-7 0-2 0,1 0 4 0,2 0-5 0,3-10 3 15,-10 7-6-15,3 2 0 0,-4-2 0 16,-1-1-3-16,-1 1-4 0,-5-2 4 0,7-10-3 16,-8 11 2-16,0 0 2 0,-2 1-2 0,-1-1 0 0,-1 0 4 15,-1-1-3-15,-1 4 3 0,-3-3-2 0,0 2 2 16,-1-1-1-16,4 8 0 0,-3-7 2 16,0 1-2-16,-2 5 2 0,2-1-2 0,-3-2 0 15,0 2 4-15,2 1-4 0,-2-1 4 0,-3 0-2 0,7 2 1 16,-7 0-2-16,2-7 6 0,-2 2-4 0,-1 3-2 15,-2 5 2-15,0-8-2 0,-2 0-2 0,-2 4 3 16,0 1 2-16,-4 0-1 0,-2-2-1 0,1 3 2 16,0-1-3-16,0 1 3 0,0 2-2 0,-6 0 2 15,7-5-1-15,-4 7 1 0,-3 0 0 0,1 1-2 16,10 4 1-16,-8-5-3 0,2 1 3 0,-3 3 3 16,2 0-3-16,4 0 0 0,-1-1 0 0,1 3 1 15,0 0-4-15,1-1 7 0,-2 2-4 0,1 3-2 16,0-2 0-16,-7 0 4 0,7 1-1 0,2 2-2 15,-5 0 0-15,3 0 1 0,-7-3 0 0,7 3 5 16,-3 0-6-16,-5 1-1 0,7-1 1 0,1 2 6 16,-1-2-5-16,-5 0 1 0,-2 0 3 0,5 2-1 15,-5-2-1-15,2 0 1 0,-4 0 1 0,10 0 0 0,-8 0-3 16,-1 3 0-16,1-1 1 0,-1-1 2 16,4 0-4-16,-5 3 3 0,3-4 0 0,0 0-1 15,1 3-2-15,1-3 1 0,2 3 1 0,-1 2-3 0,-2-2-3 16,6 1 6-16,-1-2-1 0,4 3 0 0,-4 1-2 15,4-1 3-15,0-3-4 0,-4 2 5 0,4 2-2 16,2-2 1-16,-1 2-1 0,2 3 0 0,3-4-2 16,-7 3 1-16,2-1-2 0,-1-1-4 0,-1 5-15 15,4 2-7-15,4 0-10 0,-4-1-13 0,-7 6-16 16,4-1-4-16,-1 3-23 0,4 0-17 0,-2 3-12 16,5-3-17-16,-4 2-37 0,2-2-167 0,5 2-373 15,-2-1 165-15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34.5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F92CC0-8301-4319-BB7B-AB748A1925CF}" emma:medium="tactile" emma:mode="ink">
          <msink:context xmlns:msink="http://schemas.microsoft.com/ink/2010/main" type="inkDrawing" rotatedBoundingBox="10381,14391 14977,13976 15006,14301 10411,14717" semanticType="callout" shapeName="Other">
            <msink:sourceLink direction="with" ref="{E77AB36A-40C2-45C4-B8A7-5AB63D5154F7}"/>
            <msink:sourceLink direction="with" ref="{BF77B53D-1C7F-44EE-9BA3-E0D5C1A2A68F}"/>
          </msink:context>
        </emma:interpretation>
      </emma:emma>
    </inkml:annotationXML>
    <inkml:trace contextRef="#ctx0" brushRef="#br0">0 386 96 0,'0'0'138'0,"0"0"-8"0,0 0-18 15,0 0-6-15,0 0-14 0,0 0-1 0,0 0-8 16,0 0-1-16,0 0 0 0,3-10-2 0,-3 10-5 16,0 0-4-16,16-3-1 0,-16 3-4 0,0 0-2 15,19 3-5-15,-10-6-9 0,-9 3 0 0,14 3-2 16,2 0 2-16,-2-3-12 0,-14 0 2 0,18 5-7 15,-2-5 0-15,-3 2-5 0,1 2 2 0,1-1-4 0,-3-3-3 16,4 1-2-16,-1 4-5 0,1-5-2 0,4 5 1 16,-1-5-3-16,1 0-1 0,-1 0 1 0,0 3 3 15,8-1-2-15,-6-2-2 0,-2-2 1 0,2 2 2 16,2-3 3-16,-1 3-4 0,2 0 0 0,1 0 0 16,-5-4 1-16,6 3 0 0,0 2-7 0,-1-1 4 15,-1 0-1-15,-5 4 1 0,8-4 3 0,-3 0-7 16,3 0 2-16,-2 3 0 0,-2-3 0 0,4 2 3 15,-8-2-2-15,5 2 0 0,0-2 2 0,1 0-1 16,-6 0-1-16,7 0 1 0,-1 0 1 0,-1-1 0 0,0 2 0 16,3 2 0-16,-2-2-2 0,-1-1-5 15,1 0 3-15,2 0-3 0,-2 2 2 0,1-1 0 0,-1-1-1 16,-1 3-1-16,1-6 2 0,2 3-3 16,0-1-1-16,-2-1 3 0,2 1-3 0,-1 1 0 15,0-3 1-15,1 1 4 0,-1-3 9 0,1 0-3 0,-1 3 7 16,-6-2-4-16,-1 1 3 0,1-1 3 0,3-2-2 15,3 2 7-15,-2 1-4 0,-4-2-4 0,-3 2 5 16,2 0-8-16,1-1 0 0,-2 1 0 0,-2 3-6 16,3-3 3-16,-1 2-2 0,-3 1-2 0,2-3-1 15,-3-1 0-15,1 5 1 0,3-4-4 0,-4 2-3 16,2-2 2-16,1 6 4 0,-1-3-4 0,2-3-2 16,-3 3 0-16,3 3 5 0,0-2-8 0,-4 1 5 15,1-2-2-15,3 1 0 0,-1-1-2 0,1-1 2 0,2-1 0 16,0-2 0-16,-1 3-1 0,2-3 2 0,-2 0-1 15,7 4 2-15,-7-3-2 0,8 0 7 16,-8 2 1-16,2-1-4 0,-1-4 1 0,5 5 3 0,-7-2-5 16,1-1 5-16,1 1-3 0,4-4 0 0,-8 5-1 15,3-1-1-15,-1-1-2 0,2 2 4 0,-5-3-4 16,0 5 0-16,2-2 0 0,1-2 0 0,-3 2-5 16,3 2 5-16,-1-1-2 0,2 1 1 0,-1-4-1 15,-2 1-1-15,4 2 2 0,-1-2 3 0,-1 0-4 16,1 3 1-16,-2-1 0 0,2 2-2 0,0-4 3 15,1-1-2-15,-2 3 2 0,0-1 4 0,4-2-5 16,-3 2 2-16,5-2-4 0,-4 3 7 0,-1-3-5 16,-1-2 0-16,1 5 1 0,-2-2 0 0,2 0 0 0,-1 1 1 15,-2 0-4-15,2-1 3 0,-3 3-1 0,3-4 0 16,-3 3-2-16,1-1 1 0,1-2 1 16,-4 4-1-16,4-3 3 0,-1-1-4 0,2 2 1 0,-5 2-2 15,2-1 0-15,0-2-1 0,2 3 3 0,-4-1-2 16,2-3 4-16,-2 2-2 0,2-2 0 15,3 3 0-15,0 0-3 0,-3-1 2 0,-2-1-3 0,5 1 3 16,-4 0-4-16,2 0 9 0,1 2-4 0,-1-3 0 16,-1 1-4-16,1 0 3 0,-2-2-3 0,-1 3 4 15,2-1-1-15,1-2 1 0,-2 3-3 0,1 0 3 16,-2 2-4-16,-1-2 4 0,-12 1-2 0,24-5 3 16,-12 5-5-16,0-2 2 0,-12 2 0 0,21-2 3 15,-21 2-3-15,21-1 0 0,-9 1-2 0,-12 0 1 16,20 0 3-16,-9-2-1 0,-1-1-3 0,-10 3 7 15,20-1-6-15,-10-1 3 0,-10 2-3 0,25-4 2 0,-14 3-2 16,2-1 3-16,-1 1-3 0,-12 1 1 0,26-4-1 16,-14 4 0-16,1-1 1 0,-13 1 1 0,22-3 2 15,-13 0-4-15,8-1 1 0,-5 4 0 0,-12 0-1 16,21 0 3-16,-11-1 0 0,6-2-2 0,-4 1 1 16,-12 2-4-16,21-2 2 0,-10 2 1 0,-11 0 1 15,22-2 0-15,-12-1-2 0,7 1 0 0,-17 2 1 16,21-1 0-16,-12 0 0 0,3 1-1 0,-12 0 1 15,19-4-1-15,-6 2 1 0,-4-1 2 0,-9 3-3 16,23-1 2-16,-13 1-1 0,2-4 0 0,-12 4 1 16,19-3 3-16,-8 2-6 0,-11 1 3 0,21-3-4 15,-12 2 5-15,-9 1-5 0,15-3 6 0,-5-1-5 0,-10 4 4 16,18-1-3-16,-18 1 2 0,15-1-1 0,-15 1 2 16,13-4-4-16,-13 4 5 0,14-3-4 15,-14 3 4-15,13-2-4 0,-13 2 1 0,14-1-1 0,-14 1 2 16,12 0 1-16,-12 0 0 0,0 0-3 0,14 0 3 15,-14 0-2-15,12-5-1 0,-12 5 0 0,12-2 0 16,-12 2 2-16,11-1 0 0,-11 1-1 0,0 0-1 16,16 0 0-16,-16 0 1 0,11-3 1 0,-11 3-1 15,0 0 1-15,17-1-2 0,-17 1 0 0,0 0 3 16,14-2-4-16,-14 2 0 0,0 0 3 0,0 0-3 16,12-1 1-16,-12 1 1 0,0 0-1 0,0 0 2 15,0 0 0-15,0 0-3 0,0 0 3 0,0 0 4 16,0 0 4-16,0 0 2 0,0 0 5 0,0 0-2 15,0 0 5-15,0 0 3 0,0 0 1 0,0 0-1 16,0 0-4-16,0 0 1 0,0 0 4 0,0 0 1 0,0 0-4 16,0 0 1-16,0 0 3 0,-37-10-3 0,37 10 0 15,-15 0 0-15,15 0-4 0,-15 0 2 0,15 0-5 16,-23-4-2-16,23 4 2 0,-16 4-4 16,6-8-2-16,10 4-4 0,-17 0 7 0,17 0-3 0,-19 0-1 15,19 0 2-15,-18-1-6 0,18 1 10 0,-17 0-7 16,17 0 2-16,-13-1-6 0,13 1 1 0,-15 0-2 15,15 0 2-15,0 0 1 0,-18-1-6 0,18 1 8 16,-12-4-5-16,12 4 4 0,-13 0-5 0,13 0 2 16,0 0 1-16,-20 0-3 0,20 0-2 0,0 0 3 15,-13-2 3-15,13 2-4 0,-12-4 4 0,12 4-2 16,0 0 1-16,0 0 1 0,-15-1 3 0,15 1-1 16,0 0-1-16,0 0 2 0,-13-2 1 0,13 2-3 15,0 0 1-15,0 0 2 0,0 0-2 0,0 0 5 0,0 0-3 16,0 0 3-16,-11-4-5 0,11 4-3 0,0 0 3 15,0 0 0-15,0 0 4 0,0 0-6 0,0 0-2 16,0 0 3-16,0 0-6 0,0 0 2 0,0 0 1 16,0 0 2-16,0 0-9 0,0 0 5 0,0 0 0 15,0 0-1-15,0 0 3 0,0 0-3 0,0 0 0 16,0 0 2-16,0 0-1 0,0 0-3 0,0 0 4 16,0 0-1-16,0 0 6 0,39 6-8 0,-39-6 2 15,12 1 1-15,-12-1-1 0,15 0-1 0,-15 0 1 16,18 4 0-16,-18-4 1 0,15 0 1 0,-8 2 2 15,-7-2 0-15,17-2-5 0,-17 2 2 0,19-1-2 16,-19 1 0-16,18 0 4 0,-18 0-3 0,16 0 2 16,-5 0-3-16,-11 0 1 0,16 0 1 0,-16 0-3 0,17-3 0 15,-17 3 2-15,13 3 0 0,-13-3-1 0,13 1 1 16,-13-1-1-16,12 0 0 0,-12 0 1 16,14 0 1-16,-14 0 0 0,0 0 1 0,18-1-3 0,-18 1 0 15,0 0 1-15,16 0-4 0,-16 0 10 0,0 0-5 16,13 0-3-16,-13 0 2 0,0 0 2 15,15 0-4-15,-15 0 2 0,0 0 0 0,15 1 2 0,-15-1-3 16,0 0 9-16,14 2-6 0,-14-2-6 0,0 0 2 16,0 0 3-16,12 0-2 0,-12 0 2 0,0 0-1 15,0 0 4-15,0 0-5 0,0 0 0 0,10 0 0 16,-10 0 7-16,0 0 5 0,0 0-3 0,0 0 1 16,0 0 1-16,0 0 4 0,0 0 8 0,0 0-3 15,0 0 3-15,0 0 3 0,0 0 1 0,0 0 5 16,0 0 1-16,0 0-12 0,0 0 6 0,0 0 2 15,0 0-2-15,0 0 12 0,0 0-17 0,0 0-1 16,0 0 8-16,0 0-10 0,0 0-2 0,0 0-6 0,0 0-6 16,0 0 1-16,0 0 2 0,0 0-2 0,0 0 0 15,-22 18 4-15,14-12-4 0,1-1 5 0,-4 3-2 16,4 2 3-16,-5-1 0 0,3 2-5 0,-3 0-1 16,3 2 2-16,-1-2 0 0,2 2-1 0,-1 2-3 15,-3-4 6-15,5 2-9 0,-5-1 8 0,6-3-8 16,-3 1 3-16,-3 2-3 0,6-3-2 0,-6-1 9 15,5 1 2-15,1 0-20 0,-2-1-12 0,8-8-11 16,-9 12-25-16,5-5 0 0,4-7-8 0,-9 11-15 16,3-5-16-16,6-6-15 0,-12 9-28 0,6-1-23 15,6-8-28-15,-13 9-29 0,7-7-34 0,6-2-250 16,0 0-547-16,-17-2 242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8.3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6DD8CC-5683-47C3-B390-4053037E1664}" emma:medium="tactile" emma:mode="ink">
          <msink:context xmlns:msink="http://schemas.microsoft.com/ink/2010/main" type="inkDrawing" rotatedBoundingBox="15778,13459 16192,13366 16199,13397 15785,13490" semanticType="callout" shapeName="Other">
            <msink:sourceLink direction="with" ref="{BEBFA2D9-80C9-4CE4-A0B6-19CD7B728A3F}"/>
          </msink:context>
        </emma:interpretation>
      </emma:emma>
    </inkml:annotationXML>
    <inkml:trace contextRef="#ctx0" brushRef="#br0">703 656 94 0,'0'0'237'0,"0"0"-22"0,0 0-14 0,-6-10-22 16,6 10-13-16,0 0-16 0,0 0-3 0,0 0-8 15,17-10 0-15,-17 10-7 0,18-4-6 0,-11 2-6 16,5-3-5-16,2 3-6 0,2-6-2 0,2 7-6 16,0-2-5-16,6-3-7 0,-6 5-5 0,1-3-3 15,3-2-9-15,-2 1-5 0,-4 0-7 0,3-2-6 16,-2 3-4-16,-1 0-5 0,1 0-7 0,-2 2-1 16,1-3-6-16,-3 3-4 0,-1-2-3 0,-12 4-11 15,18-2-19-15,-18 2-21 0,14 0-22 0,-14 0-13 16,0 0-17-16,18 2-22 0,-18-2-15 0,1 6-16 0,-1-6-26 15,0 0-33-15,0 0-213 0,-13 18-438 0,13-18 193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8.0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84B937-17D7-4BBC-AE40-7B3F9C6611AB}" emma:medium="tactile" emma:mode="ink">
          <msink:context xmlns:msink="http://schemas.microsoft.com/ink/2010/main" type="inkDrawing" rotatedBoundingBox="15864,13511 16090,13851 15790,14050 15563,13710" semanticType="callout" shapeName="Other">
            <msink:sourceLink direction="with" ref="{BEBFA2D9-80C9-4CE4-A0B6-19CD7B728A3F}"/>
          </msink:context>
        </emma:interpretation>
      </emma:emma>
    </inkml:annotationXML>
    <inkml:trace contextRef="#ctx0" brushRef="#br0">720 730 194 0,'0'0'271'0,"0"0"-14"16,0 0-31-16,0 0-23 0,0 0-18 0,0 0-17 0,0 0-20 15,0 0-18-15,0 0-8 0,-27 14-8 16,21-3-9-16,3 2-4 0,-3 1-4 0,-1 3-5 15,4 1-7-15,-5 6-8 0,2-1-5 0,0 0-2 0,2 0-3 16,-1-1-10-16,1 0 0 0,1-4-2 0,1-1-7 16,-1 1-7-16,2-1 0 0,1-1-2 15,0-3-8-15,1 2 5 0,-1-4-7 0,0 2-1 0,5-5-6 16,-2 3 1-16,1 0-3 0,-4-11 0 0,8 15-5 16,-2-10 6-16,0-1-3 0,-6-4-1 0,18 7-3 15,-3-3-2-15,1-4 2 0,0-1-2 0,4-3-5 16,-1 2 1-16,-1-2-14 0,1-3-16 0,1 2-17 15,-2-1-16-15,7-4-12 0,-10 2-18 0,6-5-24 16,-5 3-22-16,1-1-25 0,-2-1-30 0,4-4-57 16,-7 5-152-16,-2-2-429 0,-1 2 190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8.5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FBD877-23B1-4FAD-BAC9-8EC5AD527682}" emma:medium="tactile" emma:mode="ink">
          <msink:context xmlns:msink="http://schemas.microsoft.com/ink/2010/main" type="inkDrawing" rotatedBoundingBox="15766,13662 16027,13625 16029,13640 15769,13677" semanticType="callout" shapeName="Other">
            <msink:sourceLink direction="with" ref="{BEBFA2D9-80C9-4CE4-A0B6-19CD7B728A3F}"/>
          </msink:context>
        </emma:interpretation>
      </emma:emma>
    </inkml:annotationXML>
    <inkml:trace contextRef="#ctx0" brushRef="#br0">687 837 182 0,'0'0'180'0,"0"0"-10"16,-3 8-10-16,3-8-8 0,0 0-5 0,0 0-15 16,0 0-4-16,30 3-11 0,-18-5-12 0,-12 2-11 15,28-5-12-15,-11 1-7 0,-1 2-6 0,2-1-8 16,1-1-21-16,-2 0-25 0,5 3-31 0,-3 0-37 16,-2-4-55-16,-1 3-181 0,-2-2-313 0,1 0 139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2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BD13EF-65BC-4920-A362-53CE071264DA}" emma:medium="tactile" emma:mode="ink">
          <msink:context xmlns:msink="http://schemas.microsoft.com/ink/2010/main" type="inkDrawing" rotatedBoundingBox="21450,12436 23116,12116 23395,13566 21729,13887" hotPoints="23140,13006 22325,13821 21510,13006 22325,12191" semanticType="enclosure" shapeName="Circle">
            <msink:destinationLink direction="with" ref="{865113A1-4A58-4C11-B037-48BF1D998E3E}"/>
            <msink:destinationLink direction="with" ref="{2D04F00E-E800-44B9-BF29-BFF164B74EF0}"/>
            <msink:destinationLink direction="with" ref="{483A89B9-5823-4BCE-8E4A-F73ADD5CEBF5}"/>
          </msink:context>
        </emma:interpretation>
      </emma:emma>
    </inkml:annotationXML>
    <inkml:trace contextRef="#ctx0" brushRef="#br0">-4191 4498 29 0,'0'-14'146'0,"0"14"-6"15,0 0-6-15,0 0-3 0,-3-13-12 0,3 13-7 0,0 0-8 16,-6-11-9-16,6 11-3 0,0 0-5 0,-8-7-4 15,8 7-4-15,0 0-2 0,-7-8-8 0,7 8-5 16,0 0-1-16,-9-9-2 0,9 9-9 0,0 0 1 16,-11-7-2-16,11 7-6 0,0 0-6 0,-12-3-4 15,12 3-2-15,-13-1-1 0,13 1 3 0,-13 0-2 16,13 0 8-16,-18 1 1 0,18-1-2 0,-17 6 2 16,7-4-8-16,10-2 5 0,-17 11-2 0,8-4-6 15,-1-1-3-15,-2 7 4 0,0-3-2 0,3 0-3 16,2 4-1-16,-4 1-3 0,2-1 1 0,3 9 0 15,0 0-2-15,2-1-2 0,2 0-1 0,-2 4-2 16,4-1 2-16,3 5-6 0,0-3 3 0,3 9-2 16,0 1 0-16,0-9-3 0,0 8 1 0,0-6 5 0,3 6 0 15,1-8-6-15,-5-3 9 0,7 9-4 0,-5-7 2 16,3-1 0-16,-1 0-3 0,-1 0 5 0,2-2-3 16,2 0-1-16,-1-3 4 0,2 3 0 0,3-2 0 15,-5-4 0-15,2-1-2 0,5 0-1 16,-4-3 2-16,-1 0 0 0,2-1 6 0,1-2 0 0,7-1 4 15,2 1-1-15,-7-6 3 0,6 2-6 0,3-1 5 16,3-1-2-16,-2-3 1 0,3-2-3 0,2 0-1 16,-3-2-6-16,0 0 0 0,2 0-1 0,-3-2-6 15,-1-3 2-15,3 3-5 0,1-1 6 0,-4-4-1 16,0 3-5-16,-1-1-3 0,-1 3 3 0,-1-1 1 0,0-4-3 16,1 5-2-16,-4-3 1 0,0 0-5 15,4-3 4-15,1 2 3 0,-2-4-5 0,0 4 3 0,1-2-2 16,-2-2 0-16,-1 0-4 0,0 1 6 0,2-3-2 15,1-3-2-15,0 2 3 0,0-1-1 0,1-2-3 16,-2 0 4-16,5-3-5 0,-3-4 3 0,-4 4-3 16,0 4 4-16,-4-5-4 0,8-4 0 0,-6 4 3 15,1 2-2-15,-4-2 2 0,5-7-3 0,-7 9 2 16,2-4-9-16,-2 2 7 0,-4-5 0 0,6 3-2 16,-4 0-4-16,-1 4 0 0,-4-3 5 0,1 2 0 15,-1 0 0-15,-3-3-1 0,-1 7-4 0,-2 0 3 16,1-2-1-16,-2 2 0 0,-2-1 3 0,0-5-1 15,-2 8 0-15,1-8 1 0,-8 5-1 0,6-4-1 16,-3 0 5-16,1 2-4 0,1 0-4 0,-5-2-2 16,3 6 2-16,-1-6-4 0,-1 5 0 0,1-4-1 15,-1 4 2-15,1 0 1 0,-1 3-1 0,-4-1-2 0,5-2 4 16,-7-3-11-16,1 5 11 0,0 1 2 0,-5-4 0 16,0 5-2-16,-2-1 2 0,4-3 0 15,-8 4 2-15,3-2-3 0,0 1-2 0,-3-1 8 0,4 2-4 16,-1-1-3-16,0 5 3 0,0-4 2 0,-3 3-6 15,3 2 5-15,3-1 2 0,-4 0 0 0,-2 0-3 16,6 2 3-16,-1 3-4 0,-5-2 3 0,8 1 2 16,-2-1-1-16,-2 3 1 0,-5-1 1 0,6 0-4 15,-1-2 3-15,-1 3-1 0,-1-1-3 0,-5 2 6 16,2-3-3-16,-1 5 2 0,-1-6-1 0,2 6 2 16,-2-1-4-16,0-2-1 0,1 3-2 0,-3 0 5 15,-1 0 0-15,7 3 1 0,-7-3-5 0,0 2 1 16,3-2 3-16,-4 5 2 0,-2 0-4 0,5-4 1 15,-2 4 1-15,3-2 1 0,-1 3-1 0,2-1 0 16,1 1-3-16,1 1 3 0,5 0-4 0,-1-1 5 16,-4 5-5-16,8-3 2 0,-2 2-1 0,-1 3 1 0,4-2 0 15,0 2-3-15,-3 2 3 0,5-1 2 0,-2 7-5 16,3-2 0-16,-3 1-9 0,3 3-7 16,1 2-13-16,2 0 0 0,1 2-12 0,-3 7-18 0,4-7-4 15,1 1-15-15,-2 5-14 0,2-4-11 0,0 6-11 16,0-8-31-16,5 1-16 0,-4-4-51 0,2 1-140 15,3-8-386-15,0 1 171 0</inkml:trace>
    <inkml:trace contextRef="#ctx0" brushRef="#br0" timeOffset="829.1">-3790 4763 14 0,'0'0'227'15,"7"-14"-13"-15,1 8-12 0,-1 0-9 0,7-2-13 16,0 1-11-16,4 0-11 0,0-2-8 0,6 0-18 0,1 3-9 16,-1-4-15-16,-1 5-8 0,-5 2-10 0,1 0-13 15,-3-1-25-15,2 4-26 0,-4-1-31 16,-14 1-26-16,21 1-32 0,-11-1-37 0,-10 0-49 0,0 0-163 16,15 2-337-16,-15-2 150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9:32.1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CE9D0D-CD8F-446C-A1BC-C3FE3E8F545F}" emma:medium="tactile" emma:mode="ink">
          <msink:context xmlns:msink="http://schemas.microsoft.com/ink/2010/main" type="writingRegion" rotatedBoundingBox="22794,14041 22451,16325 21379,16165 21722,13881"/>
        </emma:interpretation>
      </emma:emma>
    </inkml:annotationXML>
    <inkml:traceGroup>
      <inkml:annotationXML>
        <emma:emma xmlns:emma="http://www.w3.org/2003/04/emma" version="1.0">
          <emma:interpretation id="{7DAF5611-ACBB-45F3-B6AA-82DD3E1BB9D5}" emma:medium="tactile" emma:mode="ink">
            <msink:context xmlns:msink="http://schemas.microsoft.com/ink/2010/main" type="paragraph" rotatedBoundingBox="22794,14041 22451,16325 21379,16165 21722,1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C1E16-559D-4ACE-BA47-89DC6C3D0C2D}" emma:medium="tactile" emma:mode="ink">
              <msink:context xmlns:msink="http://schemas.microsoft.com/ink/2010/main" type="line" rotatedBoundingBox="22794,14041 22451,16325 21379,16165 21722,13881"/>
            </emma:interpretation>
          </emma:emma>
        </inkml:annotationXML>
        <inkml:traceGroup>
          <inkml:annotationXML>
            <emma:emma xmlns:emma="http://www.w3.org/2003/04/emma" version="1.0">
              <emma:interpretation id="{32816306-C033-4220-A1A1-CB95D61069D2}" emma:medium="tactile" emma:mode="ink">
                <msink:context xmlns:msink="http://schemas.microsoft.com/ink/2010/main" type="inkWord" rotatedBoundingBox="22794,14042 22628,15147 21556,14986 21722,13881"/>
              </emma:interpretation>
            </emma:emma>
          </inkml:annotationXML>
          <inkml:trace contextRef="#ctx0" brushRef="#br0">1189-365 101 0,'0'0'112'0,"0"0"-7"0,0 0-1 15,0 0-14-15,0 0-2 0,0 0-4 0,0 0-5 0,0 0 2 16,0 0-8-16,6-8-12 0,-6 8-1 15,0 0-6-15,0 0 6 0,0 0-10 0,0 0-3 0,0 0-20 16,0 0 10-16,0 0-2 0,0 0-4 0,0 0 0 16,0 0 2-16,0 0-6 0,0 0 9 0,0 0-9 15,0 0 2-15,-25 20 3 0,22-14 1 0,-6 1-6 16,1 4 2-16,-1 0-7 0,-1 2 10 0,2 1 0 16,-4 1-1-16,2 7 0 0,-2-2 0 0,-1 0 1 15,-2 2-4-15,3 4-5 0,-6 6 4 0,4-5-1 16,-2 4 3-16,0-8 2 0,1 5-2 0,-6 3-1 15,3 4 3-15,-1-3 0 0,2 0 1 0,-1 1 1 16,3-8-2-16,3 3 3 0,-5 4-2 0,-3 2 2 16,10-9 2-16,-8 6-2 0,4-6 0 0,1-1 3 15,1 0-5-15,2 4-4 0,-4-7-1 0,4 1 3 16,2-3-1-16,-4-1-2 0,3-2 2 0,2-1-3 16,-2 2 4-16,2-3-1 0,1-3-1 0,-2 4 0 15,2-5-8-15,3 0 2 0,-3-3-6 0,6-7 3 0,-6 15-4 16,-1-10 0-16,7-5-3 0,-5 9 2 15,5-9-3-15,0 0 2 0,-6 11-3 0,6-11-5 0,0 0 3 16,0 0-2-16,-1 11 2 0,1-11-2 0,0 0 2 16,0 0 1-16,0 0-3 0,0 0 3 0,0 0-2 15,0 0-1-15,0 0-1 0,0 0-1 0,0 0-1 16,-8 8 3-16,8-8-2 0,0 0-1 0,0 0 1 16,0 0 0-16,0 0-2 0,0 0 3 0,0 0 1 15,0 0-3-15,0 0 2 0,0 0-5 0,0 0 4 16,0 0 1-16,0 0-3 0,0 0-1 0,0 0 1 15,0 0-1-15,0 0 1 0,0 0 0 0,0 0-2 0,0 0 2 16,0 0-1-16,0 0-1 0,0 0 0 16,0 0 1-16,0 0 0 0,0 0-3 0,0 0 4 15,0 0 3-15,0 0-3 0,0 0 0 0,0 0 2 0,0 0-3 16,0 0-2-16,0 0 2 0,0 0 0 16,0 0-5-16,0 0 4 0,0 0 2 0,0 0 0 15,0 0 0-15,0 0-2 0,0 0 1 0,0 0-3 0,0 0 2 16,0 0-3-16,0 0 5 0,0 0-2 15,0 0 0-15,0 0 2 0,0 0-1 0,0 0-1 0,0 0 2 16,0 0-5-16,0 0 6 0,0 0-6 0,0 0 4 16,0 0-3-16,0 0 5 0,0 0-1 0,0 0-3 15,0 0 0-15,0 0 0 0,0 0-3 0,0 0 5 16,0 0-3-16,0 0 3 0,0 0 1 0,0 0-3 16,0 0-3-16,0 0 6 0,0 0-1 0,0 0 1 15,0 0 0-15,0 0-2 0,0 0-2 0,0 0 1 16,0 0-1-16,0 0 4 0,0 0-5 0,0 0 1 15,0 0 2-15,0 0 0 0,0 0-1 0,0 0-1 16,0 0 2-16,0 0-4 0,0 0 3 0,0 0-2 16,0 0 5-16,0 0-1 0,0 0-6 0,0 0 4 0,0 0-3 15,0 0 1-15,0 0 5 0,0 0-3 0,0 0-1 16,0 0 0-16,0 0 0 0,0 0-1 16,0 0-3-16,0 0-1 0,0 0 1 0,0 0-2 0,0 0-1 15,0 0-2-15,0 0-4 0,0 0 4 0,0 0-5 16,0 0-3-16,0 0-3 0,26-18-4 15,-26 18-3-15,0 0-4 0,9-2-15 0,-9 2-13 0,0 0-16 16,7-4-20-16,-7 4-27 0,0 0-44 0,0 0-227 16,-1-20-428-16,1 20 190 0</inkml:trace>
          <inkml:trace contextRef="#ctx0" brushRef="#br0" timeOffset="-2070.95">306-53 42 0,'15'-1'114'0,"-15"1"-14"0,16 0 1 0,-16 0-3 16,14-3-6-16,-14 3 0 0,10-3-13 0,-10 3 0 15,14-1-5-15,-14 1-3 0,12-1 2 0,-12 1-5 16,10-3-7-16,-10 3 0 0,0 0-10 0,13-4-3 16,-13 4-7-16,11-3-4 0,-11 3-1 0,18-4-4 0,-9 2-2 15,1-2 1-15,-10 4-5 0,21-2-9 0,-13-1 2 16,3 1 3-16,-2-2-4 0,5-2 1 15,-4 3-7-15,2-1 8 0,-1 1-12 0,2-1-2 0,-1-1 2 16,-2 3 3-16,-1-2-6 0,-9 4-2 0,18-6-2 16,-18 6 4-16,15-4-2 0,-15 4 3 0,8-3-6 15,-8 3-6-15,0 0-10 0,10-5-5 0,-10 5-14 16,0 0-5-16,0 0-18 0,0 0-16 0,0 0-13 16,0 0-24-16,0 0-101 0,0 0-230 0,-33 16 101 15</inkml:trace>
          <inkml:trace contextRef="#ctx0" brushRef="#br0" timeOffset="-1288.05">90 0 80 0,'0'0'150'16,"-14"6"-13"-16,14-6-8 0,-9 6-15 0,9-6-5 16,-7 8-11-16,7-8-3 0,-7 11-5 0,7-11-2 0,-9 11-2 15,6-6-13-15,3-5-6 0,-6 8-6 16,6-8-5-16,0 0-5 0,1 13 5 0,-1-13-14 15,0 0-7-15,5 13-5 0,-5-13 5 0,0 0-9 0,1 11-3 16,-1-11 0-16,0 0-5 0,8 11 3 0,-8-11-3 16,4 4-2-16,-4-4 0 0,8 8-5 15,-8-8-1-15,0 0 1 0,10 5 0 0,-10-5-4 0,9 3-2 16,-9-3 5-16,0 0-4 0,15 4 3 0,-15-4 1 16,12 1-6-16,-12-1 1 0,0 0 0 0,18 0-4 15,-18 0 4-15,10 0 0 0,-10 0-4 0,16 3 2 16,-16-3-2-16,14-4 0 0,-14 4 5 0,13 0-8 15,-13 0 1-15,15 0 2 0,-15 0 0 0,15 0 3 16,-15 0-2-16,17 1-5 0,-17-1 4 0,14 3 0 16,-6-2 4-16,-8-1-1 0,12 4-2 0,-12-4-6 15,15 5 3-15,-8-1-11 0,-7-4 15 0,11 6-1 16,-11-6-10-16,12 5 10 0,-12-5 1 0,10 6-2 0,-4-1 1 16,-6-5-4-16,10 7 4 0,-10-7 0 0,9 9-1 15,-4-4 0-15,-5-5-2 0,9 10 3 0,-3-4-2 16,-6-6 2-16,7 7-3 0,-7-7 4 0,5 11 0 15,-5-11-3-15,3 7 2 0,-3-7-2 0,6 11 0 16,-6-11 0-16,6 11 0 0,-6-11-2 0,1 9 0 16,-1-9 0-16,3 11 3 0,-3-11 2 0,2 11 3 15,-2-11 2-15,0 0 0 0,-5 17-3 0,5-17 2 16,-4 10 5-16,-1-2-2 0,-2-2 0 0,7-6 2 16,-14 14 3-16,8-8-2 0,-4 2-4 0,2-2 4 15,-2 2-2-15,-6 0 2 0,4-1 6 0,-3 1-2 16,1-1-3-16,-1 1 3 0,3-3 6 0,-2 2-3 15,0-3 2-15,1-2-8 0,-4 3 8 0,4-4 3 0,2 0 0 16,0 3-4-16,-1-2 0 0,12-2-4 16,-21 0-4-16,9 0 2 0,12 0-1 0,-20 0-1 15,20 0 1-15,-16-2-6 0,16 2 2 0,-13 0-1 0,13 0-4 16,-14-4-2-16,14 4-11 0,0 0-8 0,-16-2-8 16,16 2-7-16,0 0-15 0,-11-5-10 0,11 5-12 15,0 0-9-15,0 0-7 0,0 0-14 0,-12-2-25 16,12 2-21-16,0 0-147 0,0 0-314 0,0 0 138 15</inkml:trace>
        </inkml:traceGroup>
        <inkml:traceGroup>
          <inkml:annotationXML>
            <emma:emma xmlns:emma="http://www.w3.org/2003/04/emma" version="1.0">
              <emma:interpretation id="{2CB2D3E6-61E7-4838-B173-83EF1DB8F2CA}" emma:medium="tactile" emma:mode="ink">
                <msink:context xmlns:msink="http://schemas.microsoft.com/ink/2010/main" type="inkWord" rotatedBoundingBox="22222,15729 22139,16279 21754,16221 21836,15671"/>
              </emma:interpretation>
            </emma:emma>
          </inkml:annotationXML>
          <inkml:trace contextRef="#ctx0" brushRef="#br0" timeOffset="1403.57">261 1430 14 0,'0'0'176'15,"0"0"-15"-15,3-11-10 0,-3 11-10 0,0 0-12 0,0 0-13 16,0 0-9-16,0 0-6 0,0 0-10 0,0 0-5 16,0 0-8-16,0 0-6 0,0 0-3 0,0 0 0 15,0 0 1-15,0 0 5 0,0 0-8 0,0 0-3 16,0 0-1-16,-19 30 0 0,13-21-4 0,0 3-6 16,2 1-4-16,1 0-3 0,-3 3-3 0,0-3 2 0,-2 0-3 15,2 4 0-15,0-3-3 0,3 1-5 16,-1-1-4-16,2-1 0 0,-1 4-1 0,2-3-6 15,-1 1 1-15,-1-5-5 0,2 5 0 0,-1-6 0 16,2 5-7-16,2 0 6 0,-1-7-4 0,2 4-2 0,-3-11 0 16,3 18 0-16,0-10-2 0,0 0 4 15,3 0-6-15,-6-8 3 0,8 13-4 0,-1-7 1 16,-1-2-1-16,2 1 4 0,1 1-3 0,-9-6 3 0,19 7-1 16,-9-6 0-16,2 2-3 0,-12-3 4 0,21 0-4 15,-1 1-2-15,-9-1 0 0,4 0-1 16,-3 0 0-16,-12 0 3 0,33-4-3 0,-19 3-1 0,2-1 1 15,-3 2-1-15,2-2-11 0,0 0-6 0,-15 2-10 16,20-4-8-16,-11 3-10 0,-9 1-5 0,19-4-8 16,-12 1-7-16,-7 3-10 0,17-5-11 0,-17 5-21 15,10-5-23-15,-10 5-27 0,8-7-187 0,-8 7-369 16,6-9 164-16</inkml:trace>
          <inkml:trace contextRef="#ctx0" brushRef="#br0" timeOffset="1908.12">242 1401 7 0,'0'0'164'0,"10"-4"-8"15,-10 4-10-15,12-6-11 0,-3 3-3 0,-1-1-14 16,-8 4-6-16,15-7-11 0,-6 5-1 0,-9 2-7 16,16-4-8-16,-9 1-1 0,-7 3-8 0,17-8-3 15,-10 5-5-15,5 2-6 0,-12 1-5 0,15-6 3 16,-7 2-9-16,-8 4-3 0,21-4 2 0,-10 2-1 16,1-1-4-16,-12 3-3 0,23-5-4 0,-13 2 0 15,-1 2-2-15,-9 1-2 0,18-4-12 0,-9 2 2 0,-9 2-2 16,16-1 1-16,-16 1-1 0,15-4-6 0,-15 4-9 15,14-3 7-15,-14 3-3 0,13-4 0 0,-13 4-1 16,12-2-4-16,-12 2-8 0,0 0-10 0,13 0-11 16,-13 0-18-16,0 0-9 0,0 0-10 0,0 0-24 15,0 0-12-15,0 0-25 0,0 0-28 0,0 0-153 16,0 0-327-16,0 0 144 0</inkml:trace>
          <inkml:trace contextRef="#ctx0" brushRef="#br0" timeOffset="2231.84">235 1660 135 0,'0'0'143'0,"0"0"-4"15,0 0-10-15,0 0-3 0,0 0-10 0,0 0-6 0,13 3-3 16,-13-3-3-16,0 0-6 0,0 0-10 0,21-6-4 16,-21 6-8-16,16-6-6 0,-5 1-10 0,4 1 0 15,-2-1-11-15,0 3-6 0,1-4-2 0,1 2-4 16,0 0-11-16,1 1-12 0,-3 0-20 0,-2 3-34 15,5-4-32-15,-5 3-41 0,-11 1-158 0,16 0-293 16,-16 0 129-16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8:55.4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597BFE-4E4C-452C-A7CA-BA490874DD04}" emma:medium="tactile" emma:mode="ink">
          <msink:context xmlns:msink="http://schemas.microsoft.com/ink/2010/main" type="writingRegion" rotatedBoundingBox="14295,6113 14875,6113 14875,6635 14295,6635"/>
        </emma:interpretation>
      </emma:emma>
    </inkml:annotationXML>
    <inkml:traceGroup>
      <inkml:annotationXML>
        <emma:emma xmlns:emma="http://www.w3.org/2003/04/emma" version="1.0">
          <emma:interpretation id="{0E5C33F9-7724-47C5-83A6-A174CF34CF1A}" emma:medium="tactile" emma:mode="ink">
            <msink:context xmlns:msink="http://schemas.microsoft.com/ink/2010/main" type="paragraph" rotatedBoundingBox="14295,6113 14875,6113 14875,6635 14295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C47949-98A5-443E-973E-1502C845394E}" emma:medium="tactile" emma:mode="ink">
              <msink:context xmlns:msink="http://schemas.microsoft.com/ink/2010/main" type="line" rotatedBoundingBox="14295,6113 14875,6113 14875,6635 14295,6635"/>
            </emma:interpretation>
          </emma:emma>
        </inkml:annotationXML>
        <inkml:traceGroup>
          <inkml:annotationXML>
            <emma:emma xmlns:emma="http://www.w3.org/2003/04/emma" version="1.0">
              <emma:interpretation id="{41616526-D5B6-445F-AB3C-749A07F6DD2E}" emma:medium="tactile" emma:mode="ink">
                <msink:context xmlns:msink="http://schemas.microsoft.com/ink/2010/main" type="inkWord" rotatedBoundingBox="14295,6113 14875,6113 14875,6635 14295,6635"/>
              </emma:interpretation>
            </emma:emma>
          </inkml:annotationXML>
          <inkml:trace contextRef="#ctx0" brushRef="#br0">13099 4712 59 0,'0'0'87'16,"0"0"4"-16,0 0-2 0,0 0-9 0,10-2-3 16,-10 2-6-16,0 0 5 0,0 0-12 0,0 0 2 15,0 0-4-15,0 0-9 0,0 0-1 0,0 0-2 16,0 0-5-16,0 0-1 0,0 0-4 0,0 0 1 16,0 0 0-16,0 0-5 0,0 0 2 0,0 0-7 0,0 0-10 15,0 0 5-15,0 0-10 0,0 0 8 0,0 0-11 16,0 0 12-16,0 0 4 0,0 0-4 15,0 0 0-15,0 0 6 0,0 0 3 0,-10 27 0 0,10-27-8 16,-3 14 9-16,3-14-3 0,-4 16 6 0,-1-8 0 16,2 1-1-16,3-9-6 0,-6 19 1 0,2-8 0 15,1-1-6-15,-2-3 5 0,-1 8-4 0,2-6 2 16,-1 3-4-16,-1-2 1 0,3 1-6 0,-1 0 5 16,-1 0 0-16,2 1-2 0,-4 1-4 0,4 2 1 0,-3-4-3 15,1 3 2-15,1-2-2 0,0-4-2 16,1 2-2-16,-3 4-3 0,1-4 0 0,2-1-5 15,2 0 4-15,-5 2 0 0,6-11 0 0,-8 17-1 0,4-7 0 16,-1-3 1-16,5-7-2 0,-3 14-3 0,-3-6 1 16,6-8 1-16,-1 15 1 0,1-15 3 0,-6 9-1 15,1-2 1-15,5-7 0 0,-3 15-1 0,3-15-5 16,-6 13 7-16,3-6 1 0,3-7-1 0,-4 13-3 16,4-13 0-16,-4 9 1 0,4-9-1 0,-2 11 1 15,2-11-5-15,0 0 2 0,0 0-1 0,-4 11 0 16,4-11 1-16,0 0 1 0,0 0 3 0,0 0-3 15,0 0 6-15,0 0-1 0,-3 8 2 0,3-8 2 16,0 0-3-16,0 0-1 0,0 0-2 0,0 0 0 16,0 0-2-16,0 0-2 0,0 0 1 0,7-35-3 15,-5 24 2-15,2 0-5 0,-1-1 0 0,3 0 3 16,-2-2-5-16,4-2-2 0,-2 0-2 0,-2 0 0 0,7-2 1 16,-4-3-1-16,1 5 0 0,-1 1-3 0,-1-1 3 15,0 0-2-15,2 0 3 0,-3 1-1 0,0-1 2 16,2 1-3-16,-1 0 6 0,0 2-3 0,-3-1 1 15,3 3-3-15,-1 1 3 0,-2-3-1 0,0 4 2 16,0 0 0-16,-3 9-2 0,6-16-1 0,-6 8 2 16,0 8-1-16,6-13-2 0,-6 13 4 0,3-15-2 15,-3 15 0-15,3-11 5 0,-3 11-2 0,3-10 0 16,-3 10 0-16,4-10-2 0,-4 10 3 0,0 0-1 16,2-12 1-16,-2 12-1 0,0 0 3 0,0 0-6 15,4-10 2-15,-4 10-3 0,0 0 0 0,0 0 2 16,0 0-3-16,0 0 3 0,0 0-3 0,0 0 3 0,0 0 1 15,0 0 0-15,0 0 0 0,0 0 8 16,12 25-3-16,-12-25 7 0,4 16 1 0,2-8 2 16,0 1-3-16,0 3 2 0,2 1 7 0,2-2 4 15,1 0-2-15,1 4 0 0,1-2 4 0,0-5 4 0,2 1-1 16,5 5-1-16,-2-7 1 0,3 4 3 16,-4-4 0-16,-3 3-2 0,2-2-1 0,2-1-5 0,-4-1-1 15,-1 1 3-15,-1 0-6 0,1 1-1 0,1-1 1 16,-2-1 1-16,-5-4-3 0,2 2-2 0,-1 1-3 15,-8-5-2-15,13 7 0 0,-7-3-1 0,0 1 1 16,-6-5-7-16,10 8 1 0,-10-8 5 0,0 0-1 16,8 9-1-16,-8-9-3 0,6 7 1 0,-6-7 0 15,0 0 2-15,3 6-4 0,-3-6-2 0,0 0-13 16,0 0-14-16,6 7-17 0,-6-7-17 0,0 0-21 16,0 0-24-16,0 0-27 0,0 0-26 0,0 0-18 15,0 0-55-15,0 0-151 0,0 0-412 0,0 0 182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40.6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5113A1-4A58-4C11-B037-48BF1D998E3E}" emma:medium="tactile" emma:mode="ink">
          <msink:context xmlns:msink="http://schemas.microsoft.com/ink/2010/main" type="inkDrawing" rotatedBoundingBox="17292,13501 21429,13245 21459,13737 17323,13993" semanticType="10" shapeName="Other">
            <msink:sourceLink direction="with" ref="{64BD13EF-65BC-4920-A362-53CE071264DA}"/>
          </msink:context>
        </emma:interpretation>
      </emma:emma>
    </inkml:annotationXML>
    <inkml:trace contextRef="#ctx0" brushRef="#br0">-8691 5242 104 0,'0'0'201'0,"-10"-5"-19"0,10 5-5 0,0 0-11 15,0 0-7-15,-9-6-14 0,9 6-11 0,0 0-9 16,0 0-12-16,-8-6-12 0,8 6-7 0,0 0-10 16,0 0-7-16,0 0-7 0,0 0-3 0,0 0-12 15,0 0-6-15,0 0-6 0,0 0-4 0,0 0-11 16,0 0 1-16,0 0 6 0,0 0-4 0,0 0 0 15,0 0-2-15,0 0 4 0,0 0-5 0,36 11-2 16,-26-10 2-16,2-1-5 0,3 0-1 0,2 1-2 16,1 3-3-16,2-4-2 0,0 0 0 0,1-4 0 0,9 3 1 15,-4 1-3-15,1-1-1 0,2-4-3 0,0 5-3 16,3-2 2-16,-2-2-2 0,-2 0-1 16,2 3 2-16,0-1 1 0,-4-3-3 0,6 3-6 0,-5-2 8 15,1 2-1-15,-1-3 3 0,0 1-1 0,2 1 0 16,-3 0-2-16,-2 0-1 0,-3 2-2 15,-2-2 5-15,3 3-5 0,-4-1 4 0,2-2-2 0,6 3-1 16,0-3 2-16,-7 3-1 0,5 0-1 0,-3-1 3 16,-2 1-3-16,8 0 0 0,-2-1-2 0,-7 2 1 15,9-1-1-15,2-1 1 0,-3 1 0 0,-2 0-5 16,2 0 4-16,0-2 0 0,1-1-2 0,-1 3 3 16,2 0-3-16,-3 0 3 0,2 0-2 0,3 0-3 15,0 0 4-15,0-4-1 0,-1 3 1 0,3 0 0 16,-2-4-2-16,11 1 3 0,-12 4 3 0,-1-2 0 15,3 1-1-15,-4 1-2 0,2-2 0 0,-3 4 0 16,1-4 2-16,-1 4-2 0,-1-4-3 0,-6 2 1 0,1 2 1 16,7-1 1-16,-13 1-1 0,6-2 0 0,-2 0 0 15,1 2 0-15,-2 0 0 0,0-2 2 16,0 0-3-16,1 0 4 0,0 0-3 0,-2 0 0 0,2 0-1 16,-2 0 3-16,4-2-2 0,-4 2-1 0,4-2-2 15,-4 0 4-15,2 2-2 0,-2 0-2 0,2-1 0 16,2 1 3-16,-3-3-3 0,1 0 1 0,8 6 2 15,-8-6-2-15,1 3 0 0,-6-1-2 0,7-2 3 16,-1 3 1-16,-1 0-4 0,1-1 2 0,-1 1-1 16,0 0-2-16,-1-2 1 0,2 2 4 0,-1-4-2 15,1 4 2-15,-1-1-4 0,0 0 3 0,2-1-2 16,-1-1 6-16,0 3-5 0,1-2 3 0,1 0-2 16,-1 2-1-16,0 0-1 0,-1-1 5 0,1 1-3 15,-1-2-2-15,0 2-3 0,-1-2 6 0,2 0-3 16,-2 0 3-16,-1 2-3 0,-2-1 2 0,3-2 2 15,-3 2-2-15,2 1 2 0,-1 0 1 0,0-3-1 0,1 3 0 16,-2-3-1-16,0 2 2 0,-2-2-1 0,-1 3 5 16,6-1-3-16,-5 2-3 0,1-2-1 0,1-1 3 15,0 2-2-15,-15 0 4 0,25-2-2 0,-13 2-3 16,0-2 4-16,3 1-1 0,-2-2-2 0,2 1 1 16,-15 2-4-16,24 0 2 0,-12-3-1 0,1 3 5 15,1-2-3-15,-4 4 0 0,-10-2-2 0,25-2 3 16,-14 2-6-16,4-3 6 0,0 1-3 0,-3 1 0 15,-12 1 3-15,22-1-3 0,-9-2-1 0,-13 3 1 16,23 0 0-16,-14 0-1 0,4-1 2 0,-13 1-3 16,24-2 2-16,-15 1-1 0,6-2 2 0,-15 3 1 15,25-3-4-15,-8 6 4 0,-7-6-1 0,-10 3 1 16,25-2-2-16,-16 2 1 0,3-2-1 0,-12 2-1 0,21-3 1 16,-9 3 0-16,-12 0 1 0,20-4-1 15,-20 4 1-15,17 0 2 0,-8-1-2 0,-9 1-4 16,18-4 1-16,-18 4 4 0,17 0-2 0,-17 0 0 0,16-1-1 15,-7 0 1-15,-9 1 0 0,15 0 3 0,-15 0-5 16,16-4 5-16,-16 4-3 0,15-2-1 0,-15 2 0 16,15-3 2-16,-15 3-3 0,17-2 4 0,-17 2 1 15,13-4-3-15,-13 4-1 0,16-2 0 0,-5 1-1 16,-11 1 7-16,13-3-6 0,-13 3 1 0,17-1-2 16,-7-1 2-16,-10 2 0 0,15-4 3 0,-15 4-4 15,18-1-1-15,-9 0 2 0,-9 1 3 0,18-1-2 16,-18 1-1-16,16-4-1 0,-7 1 3 0,-9 3-1 15,15-2 0-15,-15 2 0 0,13-1-3 0,-13 1 1 0,15-1 1 16,-15 1-3-16,14-3 4 0,-14 3 1 16,12-1-2-16,-12 1 0 0,13-2-2 0,-13 2 0 15,12-1 6-15,-12 1-4 0,12-3 3 0,-12 3-4 16,10-3 1-16,-10 3 1 0,0 0 0 0,14-1 0 0,-14 1 0 16,0 0-3-16,0 0 5 0,13 0-4 15,-13 0 1-15,0 0 1 0,0 0-2 0,0 0 0 16,0 0 7-16,0 0-4 0,0 0 0 0,0 0 0 0,12-7 3 15,-12 7-3-15,0 0 8 0,0 0 1 0,0 0 7 16,0 0-3-16,0 0-2 0,0 0-2 0,0 0 1 16,0 0-4-16,0 0 2 0,0 0-2 0,0 0 1 15,0 0-3-15,0 0-1 0,-25-20-2 0,25 20 3 16,-14-8-2-16,8 4 1 0,6 4 0 0,-14-10 1 16,5 7-2-16,1-3 3 0,8 6 5 0,-16-8-4 15,4 4 3-15,3 2-1 0,9 2-1 0,-18-6 2 16,9 1 0-16,0 0-7 0,9 5 6 0,-18-8-2 15,11 4 0-15,7 4 2 0,-14-4-5 0,14 4 4 16,-16-5-2-16,16 5 0 0,-15-9 1 0,15 9-4 16,-13-1 0-16,13 1 4 0,-15-1-1 0,15 1 0 15,-14-5 0-15,14 5 3 0,0 0-2 0,-18 0 3 0,18 0 0 16,-12 0 0-16,12 0 0 0,0 0 2 0,-14-2 0 16,14 2-3-16,0 0-3 0,0 0 2 15,0 0-3-15,-14-2-1 0,14 2-2 0,0 0 0 0,0 0 0 16,0 0-1-16,0 0 1 0,0 0-1 0,0 0 1 15,0 0 2-15,0 0-3 0,0 0 4 0,0 0-2 16,0 0-1-16,27 18 0 0,-20-15-6 0,-7-3 5 16,18 5 5-16,-9-2-7 0,3-1 5 0,0 0-1 15,-12-2-2-15,21 2-2 0,-9-1 3 0,-2 2-4 16,2-3 2-16,2 1-1 0,2 0 0 0,-5 2 3 16,-1 1 0-16,-10-4-1 0,19 3-2 0,-10-2-6 15,-9-1 6-15,20 0-2 0,-11 1-1 0,-9-1 4 16,16 3-3-16,-16-3 3 0,19 1 1 0,-14 2-1 15,-5-3 0-15,16 6-5 0,-8-5 4 0,-8-1 0 16,13 3 4-16,-13-3-5 0,15 3-2 0,-15-3 5 16,12 2-2-16,-12-2 1 0,12 2 2 0,-12-2-1 0,9 5-3 15,-9-5 1-15,0 0-1 0,10 6 0 0,-10-6 3 16,0 0-5-16,9 2 1 0,-9-2 6 0,0 0 4 16,2 12-2-16,-2-12 3 0,0 0 4 0,-8 17 4 15,5-7-2-15,-4 1 0 0,-2-1-2 0,-1 3 6 16,-1-1 1-16,-2-1 3 0,-1 2-1 0,-2 4 1 15,-7 0-6-15,7-1 3 0,-2 4-4 0,-1-6 4 16,2 3-3-16,4-3 0 0,-5 3-1 0,0 0-6 16,5-3-2-16,-2 3-11 0,3-5-20 0,1 2-21 15,1 0-21-15,-2 0-26 0,3-3-30 0,-1 2-31 16,2-2-37-16,2-2-35 0,6-9-64 0,-10 9-170 16,10-9-496-16,-5 6 220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35.8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893D7D-AF31-448F-852A-53AFFE56C639}" emma:medium="tactile" emma:mode="ink">
          <msink:context xmlns:msink="http://schemas.microsoft.com/ink/2010/main" type="writingRegion" rotatedBoundingBox="8659,6036 9394,6036 9394,6625 8659,6625">
            <msink:destinationLink direction="with" ref="{52F020DD-58F3-4A7A-AB8B-B03B5983C838}"/>
          </msink:context>
        </emma:interpretation>
      </emma:emma>
    </inkml:annotationXML>
    <inkml:traceGroup>
      <inkml:annotationXML>
        <emma:emma xmlns:emma="http://www.w3.org/2003/04/emma" version="1.0">
          <emma:interpretation id="{D7712F04-5700-4181-A284-1477B9B67DB6}" emma:medium="tactile" emma:mode="ink">
            <msink:context xmlns:msink="http://schemas.microsoft.com/ink/2010/main" type="paragraph" rotatedBoundingBox="8659,6036 9394,6036 9394,6625 8659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5F4FC-F63F-4149-A05B-65D7CE5C8CC2}" emma:medium="tactile" emma:mode="ink">
              <msink:context xmlns:msink="http://schemas.microsoft.com/ink/2010/main" type="line" rotatedBoundingBox="8659,6036 9394,6036 9394,6625 8659,6625"/>
            </emma:interpretation>
          </emma:emma>
        </inkml:annotationXML>
        <inkml:traceGroup>
          <inkml:annotationXML>
            <emma:emma xmlns:emma="http://www.w3.org/2003/04/emma" version="1.0">
              <emma:interpretation id="{91482A11-A80F-412C-B100-3CD4891656FF}" emma:medium="tactile" emma:mode="ink">
                <msink:context xmlns:msink="http://schemas.microsoft.com/ink/2010/main" type="inkWord" rotatedBoundingBox="8659,6036 9394,6036 9394,6625 8659,6625"/>
              </emma:interpretation>
            </emma:emma>
          </inkml:annotationXML>
          <inkml:trace contextRef="#ctx0" brushRef="#br0">768 698 152 0,'6'-11'228'0,"4"0"-13"0,2-2-16 16,10 1-14-16,-8 2-17 0,8-4-18 0,5 2-12 16,-2 0-9-16,14-2-10 0,-9 4-8 0,-2 1-6 15,11 0-9-15,-9 2-8 0,3 0-6 0,-5 4-9 0,-1 1-7 16,-2 2-9-16,-5 2-3 0,-1 2-6 15,-6 3-4-15,4 0-5 0,-8-1-3 0,4 2-3 0,-7 4 1 16,2-1-2-16,-5 4 4 0,-3-2-6 0,-3 1-2 16,-5 2-2-16,-1-1 3 0,-1 1-6 0,-1-3 1 15,-7 8-7-15,2-9 0 0,3 4 0 0,-7-2 0 16,-2-1-6-16,2 2 6 0,7-3-6 0,0-4-1 16,1 2-2-16,4-5-1 0,-1-1 1 0,-1 2 0 15,10-6 1-15,-9 7-2 0,9-7-2 0,-8 5 1 16,8-5-1-16,-9 5 0 0,9-5-1 0,0 0 0 15,0 0 0-15,0 0 2 0,0 0-7 0,0 0 2 16,0 0 1-16,0 0-2 0,33-11 0 0,-21 7 4 16,-12 4-5-16,23-5 4 0,-10 1-5 0,3 1 1 15,1-1-2-15,-1 3 4 0,1-4-1 0,2 5 0 16,-3-4 4-16,2 3 2 0,0 1-1 0,-1 0 5 16,1 0 2-16,-5 1 5 0,6 3 2 0,1 1 1 0,-7-4-1 15,7 3-1-15,-7 0 1 0,2 3 0 0,-2-1-1 16,1 3 1-16,-1-3-1 0,-1 3 1 15,-1 0 2-15,-3-1 0 0,0 4 1 0,-5 1 1 0,0-6 0 16,-3-7 5-16,-6 24-6 0,-2-9 0 0,0 1-4 16,-9 1 4-16,1-1-11 0,-1-3 5 0,-2 2-1 15,-3-2-2-15,2-1-13 0,-4-1-13 0,2 0-18 16,-3 0-19-16,2 0-28 0,4-5-21 0,-5 1-31 16,5-3-41-16,-1-3-34 0,4 1-76 0,-13-4-143 15,13-1-460-15,3-3 204 0</inkml:trace>
          <inkml:trace contextRef="#ctx0" brushRef="#br0" timeOffset="-534.99">845 692 23 0,'0'0'219'0,"0"0"-8"0,0 0-12 0,0 0-12 0,14 24-3 16,-8-16-4-16,-3 1-7 0,3 5-6 0,-2-1-7 16,2 3-8-16,-3 1-11 0,4 1-9 15,-4-2-10-15,3 6-4 0,0-1-16 0,-3-1-6 0,0-2-9 16,-1-1-6-16,1-1-10 0,-3-1-7 15,0 3-3-15,0-1-5 0,0-1-9 0,0 0-5 16,-3 2-17-16,1-2-18 0,2-2-19 0,-1-5-26 0,-4 4-22 16,5-13-23-16,-9 15-33 0,6-6-15 0,0-2-29 15,3-7-28-15,-13 7-199 0,13-7-418 0,-13 0 184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9:42.6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916B82-EEA1-445D-AF30-A32CC6B0071F}" emma:medium="tactile" emma:mode="ink">
          <msink:context xmlns:msink="http://schemas.microsoft.com/ink/2010/main" type="writingRegion" rotatedBoundingBox="22667,14224 27023,13688 27134,14591 22778,15127"/>
        </emma:interpretation>
      </emma:emma>
    </inkml:annotationXML>
    <inkml:traceGroup>
      <inkml:annotationXML>
        <emma:emma xmlns:emma="http://www.w3.org/2003/04/emma" version="1.0">
          <emma:interpretation id="{15E7C383-92E8-41FC-A8CA-B691854C84A3}" emma:medium="tactile" emma:mode="ink">
            <msink:context xmlns:msink="http://schemas.microsoft.com/ink/2010/main" type="paragraph" rotatedBoundingBox="22667,14224 27023,13688 27134,14591 22778,15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9ECF9-68BB-4B26-A409-FCC6FCF4FC13}" emma:medium="tactile" emma:mode="ink">
              <msink:context xmlns:msink="http://schemas.microsoft.com/ink/2010/main" type="line" rotatedBoundingBox="22667,14224 27023,13688 27134,14591 22778,15127"/>
            </emma:interpretation>
          </emma:emma>
        </inkml:annotationXML>
        <inkml:traceGroup>
          <inkml:annotationXML>
            <emma:emma xmlns:emma="http://www.w3.org/2003/04/emma" version="1.0">
              <emma:interpretation id="{7F62F329-B464-4FD8-A4F5-7322622697E2}" emma:medium="tactile" emma:mode="ink">
                <msink:context xmlns:msink="http://schemas.microsoft.com/ink/2010/main" type="inkWord" rotatedBoundingBox="22676,14296 23863,14150 23958,14923 22771,15069"/>
              </emma:interpretation>
            </emma:emma>
          </inkml:annotationXML>
          <inkml:trace contextRef="#ctx0" brushRef="#br0">1505-142 59 0,'0'0'103'0,"0"0"-12"0,0 0-6 16,0 0-9-16,0 0-10 0,0 0-7 16,0 0 2-16,0 0-11 0,0 0 7 0,0 0-4 0,0 0-8 15,0 0-5-15,0 0-1 0,0 0 6 0,0 0 0 16,0 0 0-16,0 0-3 0,0 0-3 0,0 0 2 16,0 0-2-16,0 0 3 0,-12-20-4 0,12 20 1 15,0 0-1-15,0 0-2 0,0 0 1 0,0 0-1 16,0 0 4-16,0 0-9 0,0 0 3 0,0 0-6 0,0 0 2 15,0 0-5-15,0 0 4 0,0 0-6 0,0 0 1 16,0 0-6-16,0 0 1 0,-10-6-4 0,10 6-3 16,0 0 3-16,0 0 0 0,0 0 0 0,0 0 1 15,0 0-6-15,0 0 0 0,0 0 0 0,0 0 3 16,-23 6-5-16,23-6 3 0,0 0 1 16,-12 7-4-16,12-7 3 0,-8 5-4 0,8-5 5 0,-11 5-5 15,11-5-2-15,-9 8 3 0,2-5-3 0,7-3 7 16,-14 8-3-16,14-8-3 0,-13 2-1 0,4 3 1 15,9-5 0-15,-11 6 2 0,11-6-2 0,-10 7-1 16,4-1-2-16,6-6 0 0,-9 11 0 0,3-7-2 16,6-4 4-16,-9 5-3 0,9-5 2 0,-9 11 1 0,9-11 0 15,-7 8 8-15,7-8-3 0,-9 7-4 16,9-7-1-16,-8 11 3 0,8-11-3 0,-7 3 4 16,7-3-4-16,-6 9 1 0,6-9-1 0,-4 9 5 15,4-9-7-15,0 0 0 0,-8 10 2 0,4-3 0 0,4-7-1 16,-8 7 5-16,8-7 1 0,-6 10 1 0,6-10-1 15,-6 11-1-15,6-11 2 0,-4 10-3 0,4-10 0 16,-6 10 0-16,6-10 7 0,-6 8-10 0,6-8 5 16,-6 11-3-16,6-11 6 0,-8 11 2 0,8-11-2 15,-7 12 1-15,7-12-3 0,-5 11 1 0,5-11 0 16,-6 9-2-16,6-9-2 0,-6 15 4 0,6-15-3 16,-5 11-2-16,3-4 0 0,2-7 2 0,-3 14 0 15,3-14-1-15,-6 11 0 0,6-11-1 0,-6 14-3 16,6-14 1-16,-6 14 2 0,5-7-2 0,1-7-3 15,-3 13 2-15,3-13 0 0,-8 16 0 0,8-16-2 0,-1 15 2 16,-1-7-1-16,2-8 0 0,-4 17-1 16,2-7 0-16,2-10-1 0,-1 12-1 0,1-12-6 0,0 17 8 15,0-17-1-15,-3 14 3 0,3-14-2 0,0 17-4 16,0-17 4-16,0 14-1 0,3-4 1 0,-3-10 0 16,0 14-1-16,0-14 0 0,1 15 1 0,-1-5 2 15,3-2-3-15,-3-8 1 0,3 18-1 0,-1-9 0 16,-2-9 1-16,1 14-3 0,-1-14 2 0,3 14-4 15,0-8 3-15,-3-6 1 0,2 14-1 0,-2-14 1 16,0 11 0-16,0-11-1 0,3 10 3 0,-3-10-1 16,6 10 2-16,-6-10-5 0,1 11 4 0,-1-11-1 15,3 10 0-15,-3-10 0 0,6 6-2 0,-6-6 0 16,5 9 2-16,-5-9 0 0,6 6 0 0,-6-6-3 0,5 6 2 16,-5-6 4-16,9 9-1 0,-9-9-2 15,11 4 0-15,-11-4-2 0,7 7 2 0,-7-7-1 16,8 5 0-16,-8-5 1 0,7 5-8 0,-7-5 8 0,8 4-3 15,-8-4 2-15,10 6 0 0,-10-6 2 0,0 0 0 16,11 2-1-16,-11-2-1 0,9 3-2 0,-9-3-1 16,0 0 2-16,10 6 0 0,-10-6 3 0,0 0-6 15,13 0 6-15,-13 0-1 0,0 0 1 0,12 0-1 16,-12 0-1-16,0 0-1 0,0 0 0 0,14-4 1 16,-14 4 2-16,0 0-4 0,12-3 1 0,-12 3 1 15,0 0-2-15,12-4 4 0,-12 4 0 0,4-7-1 16,-4 7 1-16,0 0-4 0,13-8 5 0,-13 8-2 15,6-5-1-15,-6 5 2 0,6-7-2 0,-6 7-3 0,0 0 4 16,11-10 2-16,-11 10-4 0,3-5 0 0,-3 5 3 16,0 0-1-16,4-13-3 0,-4 13-2 15,0 0 5-15,3-11-2 0,-3 11 0 0,3-11 2 0,-3 11-1 16,0 0 2-16,3-15-2 0,-3 15 0 0,3-11-1 16,-3 11 1-16,2-12-2 0,-2 12 2 15,1-10 0-15,-1 10 3 0,0-14-4 0,0 14-1 0,0 0-1 16,5-14 2-16,-5 14 1 0,0-11-1 0,0 11-1 15,0 0 4-15,1-17-6 0,-1 17 3 0,2-7 2 16,-2 7 0-16,0 0 0 0,4-19 1 0,-4 19 1 16,2-10 3-16,-2 10-1 0,1-12 3 0,-1 12 2 15,3-9-6-15,-3 9 4 0,0 0 1 0,0 0-2 16,0-16-3-16,0 16 0 0,0 0 0 0,-6-10-4 16,6 10 6-16,0 0-4 0,0 0-1 0,-6-11-2 15,6 11 4-15,0 0-3 0,-7-7 0 0,7 7 1 16,0 0 0-16,-8-5-3 0,8 5 4 0,0 0-1 15,0 0 4-15,-10-6-2 0,10 6-1 0,0 0-1 16,0 0-3-16,-12-3 6 0,12 3-1 0,0 0 0 16,0 0 0-16,-8-6-2 0,8 6 0 0,0 0 0 0,0 0 2 15,0 0-3-15,-13-1 3 0,13 1-1 0,0 0 3 16,0 0-5-16,-15 0-1 0,15 0 0 0,0 0 3 16,0 0-2-16,-15 3 2 0,15-3-1 0,0 0-2 15,-12 7 2-15,12-7 0 0,-12 0-4 0,12 0 4 16,-13 6-2-16,5-1-8 0,8-5-14 0,-11 11-16 15,3-5-21-15,1 0-32 0,-1 0-26 0,2 2-46 16,-6 3-227-16,5-7-422 0,-2 1 187 0</inkml:trace>
          <inkml:trace contextRef="#ctx0" brushRef="#br0" timeOffset="41877.92">2284 81 101 0,'0'0'183'0,"0"0"-11"0,0 0-3 0,7-7-11 16,-7 7-8-16,0 0-8 0,0 0-10 0,0 0-10 15,0 0-12-15,8-6-12 0,-8 6-9 16,0 0-12-16,0 0-9 0,0 0 1 0,0 0 2 0,0 0 0 16,0 0-6-16,9 22 2 0,-12-12-2 0,3-10-3 15,-6 31-9-15,-3-11 0 0,0 2-7 0,-6 3-2 16,1-1-4-16,-10 8-5 0,-1 2-23 0,1-2-26 15,2 2-21-15,-3 0-25 0,-2-1-25 0,0-2-35 16,9-5-35-16,-6 4-188 0,6-8-371 0,-1 1 164 16</inkml:trace>
        </inkml:traceGroup>
        <inkml:traceGroup>
          <inkml:annotationXML>
            <emma:emma xmlns:emma="http://www.w3.org/2003/04/emma" version="1.0">
              <emma:interpretation id="{67DC1ECD-3E33-4510-B44C-04DC3E4C83EC}" emma:medium="tactile" emma:mode="ink">
                <msink:context xmlns:msink="http://schemas.microsoft.com/ink/2010/main" type="inkWord" rotatedBoundingBox="24184,14037 27023,13688 27134,14591 24295,14940"/>
              </emma:interpretation>
            </emma:emma>
          </inkml:annotationXML>
          <inkml:trace contextRef="#ctx0" brushRef="#br0" timeOffset="47834.22">5189-222 214 0,'0'-17'247'0,"0"17"-16"0,0-17-17 0,3 10-15 16,-3 7-21-16,3-14-11 0,-3 14-18 0,1-10-20 16,-1 10-6-16,9-12-15 0,-9 12-12 0,9-11-10 0,-1 9-6 15,-8 2-9-15,9-10-9 0,-9 10-2 16,19-4-11-16,-9 1-5 0,7-1-6 0,-4 1-3 15,5 2-1-15,-1-2-3 0,-1 2-2 0,0 1-7 0,1 0-3 16,-4 0 1-16,2 0-2 0,-4 1-2 16,-1 2-3-16,-10-3-5 0,18 3 1 0,-8 1 0 0,-1-1-2 15,-9-3-3-15,8 9 1 0,-2-3-1 0,-6-6 1 16,3 9-1-16,-3-9 1 0,-9 15 0 0,1-4 2 16,-1-4-3-16,-1 6 2 0,-5-4 2 0,-1 0-4 15,-1 2 2-15,-2 0-2 0,2-4 2 0,-2 6-1 16,3-2-2-16,2-5 2 0,-1 2-5 0,5 2-1 15,-7-3 4-15,8-1-4 0,2-2-2 0,1 0-6 16,6-4-7-16,-9 6-5 0,9-6 1 0,-7 5-5 16,7-5 5-16,0 0 2 0,-11 6-2 0,11-6 6 15,0 0-1-15,0 0-1 0,0 0 1 0,24 7-2 0,-24-7 6 16,12 4-1-16,-12-4 2 0,16 0 3 0,-8 2-3 16,-8-2 2-16,25 2-1 0,-14-2 0 15,4 0 3-15,-15 0 0 0,20 2-1 0,-8-1 2 0,-12-1-1 16,20 2-3-16,-10 2 7 0,-1 0-1 0,-9-4 1 15,17 4-2-15,-11 1-2 0,1 2 4 0,-1 1 2 16,0-3 5-16,1 2 3 0,-4 3 9 0,-3-10 6 16,3 14 8-16,-3-14 2 0,-3 17-2 0,-3-3-2 15,2-8 1-15,-8 6-5 0,-1-1 1 0,-1 2-1 16,-1-6-1-16,2 3-3 0,-10 4-4 0,7-8-6 16,3 3-19-16,-1 0-27 0,-5-1-27 0,7 2-34 15,-8-3-35-15,7 1-43 0,-3-2-226 0,4-2-431 16,-2-1 191-16</inkml:trace>
          <inkml:trace contextRef="#ctx0" brushRef="#br0" timeOffset="47289.17">5134-276 211 0,'0'0'218'0,"0"0"-18"0,0 0-21 0,0 0-16 0,0 0-22 15,0 0-14-15,0 0-12 0,0 0-8 0,0 0-8 16,0 0-4-16,0 0-3 0,0 0 2 0,9 31-7 16,-9-31-8-16,4 17-4 0,-1-3-6 0,-3-3-5 15,3 1-4-15,0-2-7 0,0 3-3 0,0-2-9 0,-1 2 0 16,-2 1-2-16,6-1-4 0,-4-2-6 15,1 0-1-15,-3-1 2 0,3 0-9 0,-3-10-2 16,2 19-11-16,-4-8-16 0,2-11-18 0,-3 16-19 0,0-6-17 16,3-10-24-16,-8 15-30 0,6-9-19 0,2-6-25 15,-6 17-34-15,0-13-113 0,6-4-331 16,0 0 147-16</inkml:trace>
          <inkml:trace contextRef="#ctx0" brushRef="#br0" timeOffset="43229.16">2674 204 195 0,'-17'-3'184'0,"17"3"-19"0,0 0-13 0,0 0-17 15,0 0-5-15,0 0-11 0,0 0-10 0,0 0-8 16,0 0-9-16,0 0-7 0,0 0-10 0,0 0 0 15,32-18-6-15,-15 13-5 0,4-6-2 0,4 0-7 0,11-7 0 16,4 0-6-16,5-2-4 0,4-6 2 16,20-7 1-16,-1 1-3 0,1-2 3 0,-1-1-6 0,5 6-3 15,-4-6-2-15,-2-2-5 0,0 5-2 0,-13 8 0 16,12-8-8-16,-16 5 1 0,-3 2-5 0,0 3-1 16,0 2-6-16,-13-1-10 0,3 3-14 0,-12 9-17 15,-2-2-15-15,-7 6-18 0,-5-1-17 0,1 3-44 16,-2-1 6-16,-10 4-23 0,9-2-175 0,-9 2-341 15,0 0 150-15</inkml:trace>
          <inkml:trace contextRef="#ctx0" brushRef="#br0" timeOffset="42779.61">2800-142 46 0,'0'0'239'15,"-5"-8"-9"-15,5 8-12 0,0 0-12 0,0 0-12 16,-1-16-7-16,1 16-13 0,0 0-13 0,0 0-13 15,0-10-14-15,0 10-14 0,0 0-12 0,0 0-14 16,0 0-11-16,0 0-7 0,0 0-6 0,0 0-10 16,0 0-4-16,0 0-9 0,0 0-1 0,0 0-2 0,4 50-6 15,-2-37 0-15,-1 4-3 0,4-6 1 0,2 9-4 16,-7-5-4-16,6 2 1 0,-3-3-4 0,3 0 1 16,-1 3-5-16,0-3 1 0,4 1-1 0,2-6-2 15,-1 6-3-15,-5-7 2 0,7 0-5 0,-5 1 1 16,2-2-1-16,-3 0-1 0,5-1 0 0,-11-6 4 15,14 6-7-15,-3-2 4 0,-11-4-2 0,16 1 4 16,-7-1-5-16,-9 0-4 0,18-4 4 0,-9 2-4 16,0-3 3-16,-2-2-3 0,2-6-1 0,-1 6-2 15,1-4 0-15,0-2-3 0,-2-3-6 0,4-4-9 0,-7 3 3 16,7-4-1-16,-2 0 1 0,-2-4 1 0,-3 1-2 16,2 2 3-16,0-2 3 0,2 0 2 0,-2 3-1 15,0-2 1-15,-3 5 0 0,0 3 1 0,0-1 1 16,-2 3 2-16,4-2 4 0,-4 3 6 0,2 1 2 15,-1 2 2-15,-2 9-1 0,0-15 4 0,0 15-4 16,3-11-5-16,-3 11-1 0,0 0-1 0,3-13-3 16,-3 13 1-16,0 0-4 0,0 0 2 0,0 0-1 15,0 0 1-15,0 0-2 0,0 0 1 0,0 0-4 16,13 24 4-16,-7-11-2 0,-4 1 1 0,2 2 0 16,-1 3 2-16,0-3-4 0,0 7 5 0,-2 2-5 15,-1-1 3-15,0 0 3 0,5 5-2 0,-5-5 1 16,1 0 2-16,1-2-5 0,2 3 0 0,-4-8 0 15,5-3 0-15,-4-1-2 0,1-1 9 0,-1-2-9 0,4-3 3 16,-5-7-1-16,6 20 8 0,-3-16-5 16,-3-4 8-16,16 1-8 0,-16-1 0 0,20-5 0 0,-4-1 2 15,0-2-4-15,-1-3 3 0,6-5-3 0,4-2 3 16,2-9 1-16,2 2 0 0,-10 7 1 16,11-10-4-16,-5-3 3 0,1 0-3 0,-3-4-2 0,3 0-6 15,-4 2-6-15,-4-1 6 0,4 0-8 0,-2 2 0 16,-5 4-8-16,-2 7-9 0,-2-2 4 0,-2 3-4 15,-1 2 3-15,-3 5-2 0,1 0-1 0,-6 5-14 16,4-2-20-16,-4 10-27 0,0 0-8 0,0 0-10 16,0 0-12-16,0 0-15 0,-17-6-31 0,17 6-42 15,-20 16-128-15,7-8-365 0,-2 6 162 0</inkml:trace>
          <inkml:trace contextRef="#ctx0" brushRef="#br0" timeOffset="46703.26">3777 393 135 0,'0'0'145'0,"0"0"-17"0,0 0-4 0,0 0-6 16,0 0-11-16,0 0-1 0,0 0-4 0,0 0-6 15,0 0-9-15,0 0 6 0,0 0-4 0,0 0-3 16,0 0-5-16,0 0-2 0,0 0-11 0,0 0-1 16,0 0-9-16,0 0-6 0,0 0-1 0,0 0-2 0,0 0-8 15,11-36-2-15,-2 27-3 0,5-2-7 16,-1-3-2-16,7 0-3 0,5-4 0 0,8-6-5 16,0-1 0-16,8 1-4 0,0-3 6 0,17-13 6 0,3 4-3 15,-3-6 2-15,0 2-1 0,3 2 0 0,-5-3-5 16,-12 9 0-16,3 1-1 0,14-11-5 15,-15 12 3-15,15-11 0 0,-19 14 0 0,-2 0 1 0,2 2-1 16,-3 3 2-16,-5 2 0 0,-7 2 2 0,-8 1 1 16,-2 6 6-16,-4 2-3 0,2-2-2 0,-5 4-4 15,-1-3-3-15,-1 5-4 0,-5-1 3 0,-3 6-4 16,9-7-8-16,-9 7-14 0,0 0-24 0,0 0-14 16,0 0-26-16,0 0-25 0,0 0-30 0,0 0-25 15,-38 7-209-15,38-7-393 0,-20 6 174 0</inkml:trace>
          <inkml:trace contextRef="#ctx0" brushRef="#br0" timeOffset="44385.84">4428-426 53 0,'0'0'149'0,"12"-5"-15"0,-12 5-6 0,0 0 7 15,0 0-10-15,0 0-2 0,0 0 0 0,0 0-5 16,0 0-1-16,0 0-3 0,0 0-4 0,0 0-4 16,0 0-6-16,0 0-12 0,0 0-5 0,0 0-4 15,0 0-5-15,0 0-6 0,-22-10-8 0,22 10 3 0,-17 0-9 16,17 0-7-16,-16 1-1 0,16-1-2 15,-25 3-7-15,14 1-4 0,1-1-3 0,-2 1-1 16,-5 2-3-16,4 1-3 0,-3-1-1 0,4 2-2 0,-2 0 0 16,1 0-2-16,-2-1 2 0,5 2 0 0,-4 0-1 15,2-1 0-15,-4 5-1 0,2-5-2 16,1 3-2-16,-1-1 2 0,3 0-3 0,2 1 1 0,-2-1-3 16,2 4-1-16,2-3 2 0,-1 0-3 0,1 2-3 15,-1 0 2-15,4-1 0 0,-2-1-2 0,3 1 2 16,0 2-2-16,-3-3-1 15,5 2 1-15,-1 3-2 0,2-3-1 0,0 1 3 0,0 0-2 0,2 0-4 16,-4-3 4-16,4 6 0 0,2-5-2 0,-1 0 1 16,1-4 0-16,-1 4 1 0,3-1 0 0,0 0-1 15,-1-3 2-15,7-2-2 0,0 4 2 0,-2-6-3 16,-1 2 2-16,5 5-2 0,-1-7 1 0,3 3 0 16,1-5 0-16,-5 0-1 0,4 1-1 0,0-3-1 15,1 3 2-15,2-3 0 0,-2 0-1 0,-1-4-1 16,3 2 2-16,1 0-1 0,-4-4 3 0,1 4-1 15,1-3-2-15,-2-1-1 0,2-1 1 0,-2 3-2 0,2-4 5 16,-4 2-3-16,-1 0-2 0,0-2 3 0,2 1-4 16,-4-3 2-16,2 4 2 0,-1-2-1 0,-6-2 2 15,5 6-2-15,-5-4 0 0,1 2-5 0,-7 6 9 16,10-14-5-16,-10 14 4 0,6-11-2 0,-6 11 1 16,3-10-2-16,-3 10-2 0,0 0-4 0,-10-17-7 15,10 17-1-15,-16-4-3 0,2 0-8 0,2 1-4 16,-4-2-2-16,2 3-9 0,-4 1-7 0,-1-3-8 15,3 4-8-15,-4-2-25 0,1 2-5 0,-1 2-15 16,3 2-16-16,-3-3-18 0,2 3-47 0,-1 2-131 16,3-2-345-16,2 3 153 0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3:18.5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25E9C6-2442-4A49-8BC1-68687611EC92}" emma:medium="tactile" emma:mode="ink">
          <msink:context xmlns:msink="http://schemas.microsoft.com/ink/2010/main" type="writingRegion" rotatedBoundingBox="25908,8722 30216,7286 30862,9226 26554,10662"/>
        </emma:interpretation>
      </emma:emma>
    </inkml:annotationXML>
    <inkml:traceGroup>
      <inkml:annotationXML>
        <emma:emma xmlns:emma="http://www.w3.org/2003/04/emma" version="1.0">
          <emma:interpretation id="{A279DD99-C1F5-4E1E-87A6-CF354BF7429B}" emma:medium="tactile" emma:mode="ink">
            <msink:context xmlns:msink="http://schemas.microsoft.com/ink/2010/main" type="paragraph" rotatedBoundingBox="25908,8722 30216,7286 30862,9226 26554,10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5007A6-A4D1-4CB3-B3D5-BF43B0D37329}" emma:medium="tactile" emma:mode="ink">
              <msink:context xmlns:msink="http://schemas.microsoft.com/ink/2010/main" type="line" rotatedBoundingBox="25908,8722 30216,7286 30862,9226 26554,10662"/>
            </emma:interpretation>
          </emma:emma>
        </inkml:annotationXML>
        <inkml:traceGroup>
          <inkml:annotationXML>
            <emma:emma xmlns:emma="http://www.w3.org/2003/04/emma" version="1.0">
              <emma:interpretation id="{5C1AC04A-3B8B-4030-B058-42391F2B1C94}" emma:medium="tactile" emma:mode="ink">
                <msink:context xmlns:msink="http://schemas.microsoft.com/ink/2010/main" type="inkWord" rotatedBoundingBox="25908,8722 30216,7286 30862,9226 26554,10662">
                  <msink:destinationLink direction="with" ref="{B747A2BE-7B13-463D-A06A-663560AE53EB}"/>
                </msink:context>
              </emma:interpretation>
            </emma:emma>
          </inkml:annotationXML>
          <inkml:trace contextRef="#ctx0" brushRef="#br0">2035-5023 180 0,'0'0'239'0,"-5"-8"-10"0,5 8-5 16,0 0-14-16,0 0-10 0,-9-10-13 0,9 10-12 15,0 0-9-15,0 0-14 0,-3-7-11 0,3 7-12 0,0 0-14 16,0 0-13-16,0 0-8 0,0 0-10 15,0 0-9-15,0 0-9 0,0 0-6 0,0 0-7 0,0 0-2 16,0 0 0-16,0 0-1 0,0 0 3 0,0 32-5 16,0-32 5-16,0 23-1 0,0-10-3 0,0 3 2 15,0-2-3-15,-3 3 4 0,3 3 1 0,0-3-5 16,-3 1-8-16,0 0-1 0,3 3-7 0,-4-4-2 16,1 1 0-16,0-3-2 0,0 2-1 0,1 1-6 15,-2-3 3-15,2 1-12 0,-4-1 6 0,3 0-2 16,0-6 3-16,-1 3-6 0,1 2-19 0,0-4-10 15,0 1-24-15,3-11-14 0,0 17-17 0,-3-10-22 16,3-7-22-16,-3 11-18 0,3-11-21 0,0 0-21 16,-1 12-20-16,1-12-34 0,0 0-206 0,0 0-471 15,0 0 208-15</inkml:trace>
          <inkml:trace contextRef="#ctx0" brushRef="#br0" timeOffset="621.42">2223-4985 95 0,'0'0'236'0,"0"-14"-16"0,0 14-13 16,0-13-19-16,0 13-16 0,3-16-21 0,0 6-12 15,-3 10-11-15,5-14-12 0,0 7-9 0,-2-2-12 16,3 3-9-16,-6 6-7 0,13-14-9 0,-7 10-2 15,-6 4-11-15,14-8-10 0,-5 4 3 0,-2-3-7 16,-7 7-10-16,18-4 3 0,-11 1-7 0,-7 3-1 16,20 0-2-16,-20 0-2 0,19 3-5 0,-11 0-3 15,-2 2-1-15,-6-5-4 0,19 7-2 0,-16-1 1 16,-3-6 0-16,10 11-1 0,-4-4 1 0,0 1 4 16,-3 3-2-16,-3 0 4 0,2 0 0 0,-2 3 0 15,-3 1 1-15,-5-2 2 0,2-1-3 0,1 0-2 0,-6 3 0 16,1 0 2-16,-2 0-4 0,-2-3 1 0,1 0-2 15,1 0-1-15,1 0-2 0,1-1 3 0,1-2-10 16,-1-4 7-16,4 0 0 0,6-5-2 0,-14 10 0 16,14-10-2-16,-9 7 2 0,9-7 0 0,0 0-3 15,0 0 0-15,0 0 0 0,0 0 0 0,0 0-6 16,0 0 4-16,0 0-3 0,0 0 0 0,36-25-6 16,-19 19 5-16,-4-5 1 0,-1 4-2 0,4-3 3 15,-2 6-1-15,1-6 2 0,1 5 0 0,-3 0-5 16,1-2 4-16,-2 4-1 0,-5 1-1 0,7-1-1 0,-14 3 2 15,16-6-5-15,-8 6 6 0,-8 0 1 0,11-5-2 16,-11 5-2-16,0 0 2 0,0 0-3 0,18 5 4 16,-18-5 1-16,8 9 0 0,-8-9-1 0,0 12 4 15,0-12-2-15,6 17 6 0,-6-7 2 0,0-10 1 16,-3 19-2-16,-2-6 3 0,1-3-3 0,-4 4 4 16,2 3-2-16,-1-5-1 0,1 3-2 0,-1-2 2 15,-5 0-2-15,4-1-1 0,-4 0 1 0,2-1 2 16,-2-3-4-16,-2 0 3 0,8 1-5 0,-4-3-8 15,3 1-13-15,-2-3-14 0,0 4-16 0,3-2-17 16,6-6-12-16,-14 4-23 0,14-4-23 0,-10 2-35 16,10-2-39-16,0 0-169 0,0 0-395 0,-6-20 175 15</inkml:trace>
          <inkml:trace contextRef="#ctx0" brushRef="#br0" timeOffset="939.55">3079-5323 126 0,'0'0'186'0,"0"0"-13"16,0 0-2-16,0 0-6 0,0 0 5 0,-3 30-5 15,-8-14-5-15,4 6-12 0,-5 4-4 0,-8 7 2 16,4 3-3-16,-6 2-4 0,1 0-10 0,-3 3-4 16,-3 1-11-16,3-2-9 0,-4 6-2 0,-11 11-18 15,12-18-3-15,-1 3-11 0,-2 1-7 0,-3-2-5 16,-1-2-3-16,7-2-7 0,2 0-10 0,-2 0-19 16,2-1-19-16,5-3-27 0,1-2-31 0,4-7-31 15,0 2-33-15,0-3-39 0,6 0-58 0,-4-6-194 0,5-6-445 16,2 2 196-16</inkml:trace>
          <inkml:trace contextRef="#ctx0" brushRef="#br0" timeOffset="43080.62">-368-5192 94 0,'0'0'172'0,"0"0"-20"0,0 0 0 0,0 0-9 16,-12-6-4-16,12 6-14 0,0 0-6 0,0 0 0 16,0 0-8-16,0 0-7 0,-7-10-8 0,7 10 1 15,0 0-4-15,0 0-2 0,0 0-4 0,-6-7-4 16,6 7-8-16,0 0 2 0,0 0-2 0,0 0-8 15,0 0-3-15,0 0-6 0,-12-4-9 0,12 4-6 16,0 0-2-16,0 0 0 0,0 0-3 0,-21 8-2 16,15-2 0-16,6-6 4 0,-14 7-1 0,6 0-16 0,-3 3-1 15,5-2 4-15,-7 4-2 0,2 0 2 0,2-1 2 16,-4 2-3-16,4 1-1 0,-2 0 1 0,3 2 6 16,-3-3-8-16,2 5-1 0,0-3 2 0,2 1-1 15,1 2 1-15,-2-2-4 0,2 7 0 0,3-5 1 16,-4 4-1-16,5 0 1 0,1-3-4 0,-2 4-5 15,3 3 2-15,0-1-1 0,0-1-4 0,-3 5 1 16,3-6 1-16,0 0 0 0,3 3-3 0,-3-2-2 16,3 1 2-16,-2 0-2 0,1-1 3 0,2-6-4 15,-1 6 1-15,3-4-1 0,-3-2 2 0,5 5-2 16,1-1 2-16,-3-1 0 0,4 0-1 0,1-1 6 16,0-1-2-16,-3-4 4 0,5-3-1 0,-1 2-2 0,2 0 1 15,-1 0-1-15,7 1 1 0,-3 4-1 0,0-3 2 16,4 0-4-16,-6-5 3 0,4-3-4 15,-3 5-2-15,4 2 3 0,-1-1-4 0,-2-3 3 0,5 2-3 16,-9-2 0-16,7 2 0 0,-4-6 3 0,4 0-4 16,-4 4 2-16,3-1 0 0,-2-3-2 0,-1 0 2 15,10 3-2-15,-10-7-2 0,9 2 0 0,1 1 1 16,-7-1-3-16,8-4 1 0,-8 0 3 0,7 3 0 16,0-4 0-16,3 0-2 0,-2 2 0 0,-2-2 2 15,2 0-3-15,1-2 4 0,-1 2-4 0,1-4-2 16,-1 2 3-16,2 2-1 0,-1-5 1 0,-1 1 5 15,-2 2-4-15,2-2-1 0,-2 3-3 0,-2-2 2 0,4-1-3 16,-5-2 4-16,-3 2 0 0,7 1 0 0,-4-3 2 16,5 1-4-16,-5-4-1 0,-2 4 1 15,5-5 0-15,-4 3 0 0,4 0-1 0,1-4 1 0,0 0 1 16,-3 1 1-16,2-2-2 0,-1 0 3 0,1 2 0 16,-2 0-3-16,4-5 1 0,-5 4 1 0,0 1-2 15,1-4-1-15,-1-3 0 0,-3 4-1 0,5-2 6 16,-4 4-2-16,-1-5 0 0,-3 1-1 0,7 1-2 15,-11 0 2-15,4 3-1 0,-5 0 0 0,1-2 0 16,-5-1 1-16,6 2-1 0,-1-1 2 0,-4-1 0 16,1 1 0-16,-3-4 4 0,1 4-7 0,-1-5 3 15,2 2 0-15,-5-1-3 0,3 0 6 0,-3-6 1 0,-1 8-2 16,6-3 9-16,-5-6-6 0,0 3 3 0,3-1-4 16,-3 3 2-16,1 1 0 0,-1-6-2 15,0 6 4-15,-3 1-3 0,0-5-3 0,0-1-2 0,0 2 4 16,3 3-3-16,-3 0 3 0,-3-4 5 0,3-2-8 15,-6 8 1-15,3-5-4 0,-1 0 2 0,-2 0 1 16,0 3-2-16,1 2 0 0,-3 0 1 0,-3-6-2 16,5 6-3-16,-3-5 2 0,-1 7 4 0,1-3-2 15,1 3 1-15,-4-9-3 0,5 8 2 0,-2-1 1 16,-1 0-2-16,1 2 0 0,1 0-2 0,-1 0 2 16,-1-1-1-16,-2 1-2 0,1 1 2 0,-5-5 1 15,4 6-3-15,2 0 2 0,-4-1-2 0,2 2 1 0,2 0 2 16,-7 2 1-16,5-1-5 0,-4-1 4 0,3 1 0 15,-4 2-2-15,-2-5 0 0,-1 5 4 0,4-3-5 16,0 4 0-16,-7-3 2 0,4 4 2 0,3-4 2 16,-4 4-7-16,4-1 3 0,-4 0 2 0,1 1-4 15,3-4 1-15,-4 6 5 0,1-4-5 0,-4-1-1 16,4 3 3-16,3 1-2 0,-4-2 2 0,-5-3 3 16,8 7-4-16,-2-1-1 0,0 0-1 0,-1 1 1 15,1-3 0-15,0 2 1 0,-1-1 0 0,1 2 0 0,-2 1 1 16,3-2-3-16,2 3 0 0,-4-3 4 15,-1 2-1-15,6 2-4 0,-4-4 5 0,0 3-1 0,2 0-3 16,1-1 1-16,-4 0 1 0,1 1 5 0,0 2-8 16,-4-1 5-16,4 2-1 0,-1 0 1 0,-3 0-3 15,3 2 2-15,1-4-2 0,-1 5 1 0,-5 0 3 16,9-2-5-16,-4-2 1 0,4 5 3 0,-3-2-2 16,5-2-1-16,-5 3 1 0,-1 0 0 0,4 1 3 15,-1-3-2-15,3 3 0 0,0-1 0 0,-5 1 2 16,5-1 0-16,1 1-5 0,-5 0 0 0,5 1 2 15,-1 0-3-15,-2-1 1 0,2 1 1 0,-4 2 3 16,5 0-6-16,-6-3-1 0,-1 6-3 0,1-1-1 16,2 2-2-16,-2-2-1 0,0-1 0 0,-4 5 3 15,4 0-8-15,0-2-2 0,-2 1 0 0,-2 7-5 0,4-3-3 16,-3 1-10-16,2 1 0 0,-2 2-3 0,-4 5-11 16,9-5-10-16,-3 2-11 0,1-4-6 0,2 2-11 15,5 1-9-15,-1 0-9 0,0-2-12 0,1 0-12 16,1 0-20-16,2-4-17 0,6-3-16 0,-1 0-176 15,-2 1-391-15,6-4 174 0</inkml:trace>
          <inkml:trace contextRef="#ctx0" brushRef="#br0" timeOffset="43508.64">54-5222 205 0,'0'0'259'0,"0"0"-17"15,0 0-19-15,3-8-24 0,-3 8-18 0,0 0-18 16,0 0-19-16,0 0-1 0,0 0-1 0,0 0-7 16,0 0-3-16,0 0-4 0,3 39-7 0,-3-25-1 15,-3 3 1-15,0 1 1 0,0 6-7 0,-3 2-2 16,2 0-6-16,1 2-10 0,-3-1 1 0,1 9-7 16,2-9-6-16,0-1-5 0,0 4-11 0,0-5-4 0,0 2-4 15,3-5-10-15,-6 6 1 0,5-10-9 0,1 0-3 16,0-3-5-16,0 3 0 0,1-1-6 0,1-3 0 15,-2 2 0-15,4-3-14 0,-4-2-21 0,0-11-17 16,6 18-24-16,-6-8-29 0,0-10-21 0,0 14-26 16,0-14-25-16,3 12-17 0,-3-12-27 0,5 5-32 15,-5-5-54-15,0 0-179 0,0 0-495 0,21-15 219 16</inkml:trace>
          <inkml:trace contextRef="#ctx0" brushRef="#br0" timeOffset="44049.11">154-4896 242 0,'0'0'245'0,"13"-19"-12"0,4 12-16 0,5-2-17 0,5 1-18 16,1 1-18-16,14-5-14 0,-3 0-14 0,0 2-16 15,-1 4-10-15,-5 0-11 0,-3 3-11 0,-2-1-20 16,-1 2-25-16,-1-3-27 0,-10 5-35 0,0-4-29 16,1 3-36-16,-1 0-36 0,-7-1-45 0,-9 2-149 15,11-2-338-15,-11 2 150 0</inkml:trace>
          <inkml:trace contextRef="#ctx0" brushRef="#br0" timeOffset="43846.8">372-5136 154 0,'0'0'262'16,"0"-13"-14"-16,0 13-23 0,0 0-22 0,0 0-27 0,0 0-17 16,0 0-14-16,0 0-11 0,0 0-6 0,0 0-6 15,0 0 1-15,0 0-6 0,10 41-2 0,-10-32 1 16,3 9-5-16,-3-3-2 0,0 3-1 0,0-1-3 15,0 4-3-15,3-3-1 0,-3 6 3 0,3 0-4 16,-3 0-5-16,0 0-3 0,3-5-3 0,-3 4 1 16,3-1-7-16,-3 1-4 0,0 1-6 0,0-8-3 15,0 2-10-15,3-1-3 0,-1 2-1 0,1-1-11 16,-3 0-6-16,0 0 6 0,6 0-8 0,-6-3-11 16,0 1 4-16,0-2-8 0,2-1-3 0,1-2-10 15,-3-1-20-15,0-10-17 0,3 15-25 0,-3-15-15 0,0 17-15 16,0-17-19-16,2 9-14 0,-2-9-14 0,0 0-16 15,0 0-32-15,0 0-41 0,0 0-37 0,0 0-244 16,0 0-539-16,0 0 238 0</inkml:trace>
          <inkml:trace contextRef="#ctx0" brushRef="#br0" timeOffset="-22913.87">1577-6014 138 0,'0'0'192'0,"0"0"-14"16,0-15-16-16,0 15-10 0,0-14-11 0,0 14-6 15,3-7-12-15,-3 7-7 0,0 0-3 0,0-17-3 0,0 17-1 16,0 0 2-16,0 0-2 0,-3-16 8 16,3 16-11-16,0 0 1 0,0-13-6 0,0 13 0 15,0 0-6-15,0 0 2 0,0-14-1 0,0 14-4 0,0 0-1 16,0 0-6-16,-3-13-4 0,3 13-3 15,0 0-4-15,0 0-1 0,0 0-11 0,0 0-5 16,0 0-5-16,0 0-9 0,0 0-5 0,0 0-6 0,0 0-3 16,0 0-4-16,0 0 1 0,0 0-7 0,0 0 7 15,0 0-7-15,0 0 1 0,6 32 2 0,-5-17 3 16,-1-6 4-16,3 4-9 0,-3 2-2 0,0 2-4 16,3-1 4-16,0 0-8 0,-3 1 4 0,3-3 4 15,0 3-3-15,0-3 7 0,-1 0-9 0,1 0-3 16,0 2 0-16,0-4-3 0,-3-2 2 0,0 1 3 15,3-1-3-15,-3-10-3 0,7 19-1 0,-4-13 1 16,0 1-1-16,-3-7 4 0,6 13-5 0,-6-13 4 0,4 7-6 16,-4-7 6-16,6 9 2 0,-6-9-5 0,9 2 8 15,-9-2-4-15,0 0-5 0,14 0 4 16,-14 0 3-16,13-7 0 0,-13 7-2 0,14-13 3 0,-5 2-11 16,1 0 6-16,-1 1-5 0,-3-5-3 0,4 2-8 15,-4-4-3-15,5-2 0 0,-5 2-3 0,0-1 1 16,1-4-3-16,-1 3 2 0,0 5 0 0,-4-4 5 15,1 1 0-15,0 0-1 0,0 4 4 0,-1-1-2 16,-2 3 3-16,3-2 9 0,-3 2-9 0,3 0-2 16,-3-3 5-16,0 14-9 0,2-15 8 0,-2 15 0 15,1-10 1-15,-1 10-3 0,0 0 3 0,2-10-5 16,-2 10 3-16,0 0-4 0,0 0 6 0,0 0-4 0,0 0 0 16,3-11-2-16,-3 11 1 0,0 0 1 0,0 0 3 15,0 0 1-15,0 0 0 0,0 0-1 16,9 37 4-16,-6-26-1 0,0 3 0 0,1 2-1 0,-1 1 2 15,0 0-8-15,3 1 7 0,-3 0 1 0,2-2-1 16,-2 1 2-16,3 0-6 0,-2 1 9 0,2 0-5 16,0-1 0-16,2-3 2 0,-3 3-4 0,-2-2 3 15,3-1 4-15,2-3-5 0,-2 2 2 0,0-1-1 16,-2-1 3-16,2-3-5 0,-3 0 3 0,6 2 2 16,-4-4 1-16,4 2-2 0,-2-2-4 0,2-1 5 15,-9-5 6-15,16 10-4 0,-5-9 1 0,1 0 0 16,-12-1-3-16,27 0 2 0,-18 0 1 0,4-2-3 15,3-4 3-15,-1 1-1 0,0-2-4 0,0 1 5 16,-1-1-1-16,2-4-3 0,-6 0 6 0,-1-2 0 16,2 2-7-16,-2-6 8 0,-3 3-5 0,1-3-3 0,-4-1-1 15,3-6 5-15,-3 0-9 0,0-1 4 0,-3 1-8 16,2-1 1-16,-4 1-10 0,-1-4-14 0,0 3-8 16,3 0-1-16,-3 2-1 0,0 8-13 0,2-2-5 15,-4 2-11-15,4 2-15 0,-2 2-12 0,3 11-17 16,-3-14-24-16,3 14-37 0,-3-11-23 0,3 11-45 15,0 0-187-15,0 0-466 0,0 0 207 0</inkml:trace>
          <inkml:trace contextRef="#ctx0" brushRef="#br0" timeOffset="1969">1405-5592 157 0,'0'0'192'16,"0"0"-16"-16,0 0-12 0,26-19-9 0,-26 19-14 16,13-10-14-16,0 1-6 0,-2-2-7 0,1 2-6 0,1-2-10 15,10-5-5-15,-1 1-5 0,3-5-8 0,5 0-1 16,3-8-8-16,6 7-8 0,0-8-4 15,-1 5-8-15,7-2-5 0,1 0 0 0,1 1-4 16,0-3-4-16,20-3-3 0,-20 6-3 0,2-1-4 0,-1 2-4 16,-2 2 4-16,1 1-4 0,-3 0-1 15,-5 3-1-15,-4 1-4 0,4-1 2 0,-14 6-2 0,-2-1 2 16,1 0-4-16,-2-1-1 0,-4 6-9 0,3-5 7 16,-3 6-3-16,-5 0 2 0,1-3-2 0,-7 7 0 15,5-5-1-15,-3 1-3 0,-2 1-9 0,4 1-13 16,-8-1-18-16,-3 6-21 0,12-11-31 0,-12 11-30 15,7-9-33-15,-7 9-53 0,0 0-140 0,0 0-369 16,0 0 163-16</inkml:trace>
          <inkml:trace contextRef="#ctx0" brushRef="#br0" timeOffset="17531.55">2844-5855 104 0,'6'-7'242'16,"-3"-3"-13"-16,2 0-15 0,1 1-18 0,7-4-17 16,-4 2-16-16,2-3-12 0,4 1-13 0,-1-5-16 0,6 1-8 15,1 0-10-15,0-2-6 0,7 3-17 0,2-9-1 16,7 4-6-16,0-3-7 0,1 2-5 0,0-2 0 15,0-3-10-15,-1 3-7 0,0-1-5 0,1 8-2 16,-6-5-4-16,-8 4-1 0,3 3-4 0,-5-1-5 16,2 1-12-16,-3 2-11 0,-6 0-21 0,-1 2-12 15,-4 5-23-15,-1-1-27 0,-2 3-22 0,-7 4-21 16,11-5-24-16,-11 5-41 0,0 0-149 0,0 0-366 16,0 0 161-16</inkml:trace>
          <inkml:trace contextRef="#ctx0" brushRef="#br0" timeOffset="2747.58">3231-6409 203 0,'0'0'191'0,"-11"-5"-7"0,11 5-20 0,-15-3-4 16,15 3-7-16,-19 0-10 0,6 3-10 0,-2-2-8 16,0 6-3-16,-2-3-8 0,2 2-9 0,-2 4-5 15,-1 2-4-15,-6 1-5 0,4 2-2 0,-2 1-10 16,3-1-4-16,-1 5-7 0,4-4-4 0,-1 7-6 16,4-3-4-16,-2 3-4 0,-1-3-5 0,5 4-8 15,-1 1 2-15,2-1-8 0,2-2 0 0,-1 2-4 16,3 0-2-16,2-2-3 0,3 0 0 0,-1 0-3 15,-1-1-3-15,6-3 0 0,0-2 0 0,3-1-2 16,-2-1 3-16,7 0-3 0,-2-3 0 0,1 2-5 16,4-6 2-16,-2 1-2 0,7-2-1 0,-3-2-1 15,7-3 3-15,-4 1-2 0,8-4-2 0,-2 2 1 16,2-8 1-16,-3 5-3 0,3-2-1 0,-3-1-3 16,1-3 5-16,-8 1-4 0,-1-1 0 0,-4 0-3 15,0 2 6-15,-8-2-3 0,4 1 0 0,-4 0-1 0,-4 8-2 16,-3-15-2-16,3 15-2 15,-13-17-9-15,-2 10-10 0,1 5-13 0,-3-4-10 0,0 5-10 0,-10-6-16 16,8 7-17-16,0 0-18 0,-1 3-13 0,1-3-19 16,2 4-32-16,1-3-203 0,0 0-406 0,2 0 181 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58.3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47A2BE-7B13-463D-A06A-663560AE53EB}" emma:medium="tactile" emma:mode="ink">
          <msink:context xmlns:msink="http://schemas.microsoft.com/ink/2010/main" type="inkDrawing" rotatedBoundingBox="22974,6572 26199,8879 25741,9518 22516,7211" semanticType="callout" shapeName="Other">
            <msink:sourceLink direction="with" ref="{5C1AC04A-3B8B-4030-B058-42391F2B1C94}"/>
            <msink:sourceLink direction="with" ref="{7C1E287D-838A-4E12-891C-8376A5A13635}"/>
          </msink:context>
        </emma:interpretation>
      </emma:emma>
    </inkml:annotationXML>
    <inkml:trace contextRef="#ctx0" brushRef="#br0">-744-179 183 0,'0'0'178'15,"0"0"-7"-15,0 0-11 0,0 0-13 0,0 0-10 16,0 0-8-16,0 0-8 0,-30 7-6 0,30-7-12 0,0 0 2 16,0 0-10-16,-16 7-9 0,16-7-6 15,-9 4-1-15,9-4-9 0,-14 5 0 0,7 0-5 16,7-5 4-16,-17 5-2 0,11 1-1 0,-3-4-6 0,-4 2-4 16,0-3-5-16,-1 5-1 0,5-1-3 0,-6-3-6 15,2 3-3-15,-1-3-3 0,-2 4-2 0,0-2-6 16,2 0 1-16,-1 0-4 0,-1 0 0 0,-1-1-3 15,-2 2 2-15,-5 0-5 0,-1-5 2 0,0 4-1 16,-4-2 0-16,5-1-7 0,-1-1 10 0,4 0-2 16,-4-1 3-16,-1-1-1 0,1 0 0 0,-2 2-3 15,-3-2-15-15,2 2 1 0,-2-3 0 0,2 1-1 0,-3 0-2 16,2-2-1-16,1 1 2 0,-2-1 0 16,2 0 2-16,1 1 1 0,0-3 3 0,0 1-1 0,0-1 2 15,2 1 3-15,-3 0-7 0,1 2 3 0,3-4 0 16,-1-1 1-16,-1 0 0 0,1 2-1 0,-2-1-1 15,-1-4-2-15,4 3 1 0,-2-1 1 0,0-1-3 16,0-1 3-16,1 3-3 0,1-5-1 0,-1 6 1 16,2-4 5-16,-2-2 3 0,1 2-1 0,2-2-1 15,4 2 2-15,-6 1 2 0,8 2 1 0,-5-5 7 16,7 2-6-16,-4 4 3 0,3-3-1 0,-1 0 1 16,3-3-4-16,-4 2 7 0,1 0-9 0,2-1 1 15,1 2-1-15,-2 0 0 0,3-2-3 0,2 3 4 0,-2-5 1 16,0 3 1-16,3 0-8 0,-2-1 1 0,3 0-1 15,-3-1-1-15,2 0-4 0,-1 1 2 0,1-1 1 16,-5-2-1-16,4 1 9 0,-1-2-10 0,1 1 0 16,-3 1 0-16,4 0-3 0,-5-1 1 0,4-1 3 15,-7-1 0-15,1-1-1 0,3 5-5 0,1-2 1 16,-5-3 2-16,5 5-3 0,-1-1-8 0,-1-4 8 16,-2 0-1-16,3 5 2 0,-1-1 1 0,2 0 1 15,-4 1 0-15,2-5-3 0,1 7 0 0,0 0-2 0,2-3 2 16,-1 1-1-16,-1-1-1 0,-1 4 0 15,1-5 6-15,1 6-4 0,0-3 0 0,3 0 1 16,-4 1-4-16,-1-1 3 0,5 2 0 0,-1-3-3 0,-2 3 1 16,0 2 1-16,2-4 4 0,-2 1-3 0,4 3-6 15,-2-1 4-15,1 0 4 0,-2-2 1 0,1 0-3 16,-1-2-2-16,1 1 3 0,0 3 6 0,1-2-6 16,-3-2 2-16,4 3-1 0,-2-1 0 0,1 0 7 15,-3 1-5-15,0-3-3 0,2 1 0 0,-2 0-1 16,1-1 2-16,1 2 2 0,-2-2-2 0,0 1 0 15,0 0 1-15,2 2-1 0,-2 0-5 0,-2-1 7 16,2 3-7-16,0-3 7 0,2 1-1 0,-2 3 2 0,0-2-3 16,0 1-2-16,2-2 1 0,-1 4 1 15,2-1-2-15,2-1-1 0,-5 1 0 0,0 0 2 16,3 3 1-16,-4-7 0 0,1 2-6 0,3 4 2 0,0-1 1 16,0-1 2-16,-2 0-3 0,-2 0 1 15,-1-3 1-15,0 5 3 0,0-5-4 0,1 4-2 16,-2-2 3-16,-6-3 2 0,2 4-2 0,1-4-1 0,3 5 2 15,-3-1-7-15,3-3 6 0,-1 3 0 0,1 0 1 16,1-2 1-16,1 1-2 0,4 1-2 0,-3 1 1 16,1 1 3-16,3-4-4 0,0 2 4 0,1 1 0 15,-2-1-9-15,4-1 7 0,-4 1-2 0,9 7 6 16,-10-14-1-16,2 8-5 0,-1-3 1 0,5 4 4 16,-2-4-2-16,6 9-2 0,-11-11 0 0,9 5 1 15,2 6-4-15,-12-14 5 0,7 7-1 0,5 7-1 16,-9-10-1-16,5-1 3 0,4 11-2 0,-9-13 0 15,4 5 3-15,5 8-3 0,-9-10 3 0,5 4-5 16,4 6 4-16,-9-12-2 0,4 2-2 0,5 10 1 0,-7-11 2 16,2 3 2-16,5 8-2 0,-8-16-1 15,3 11 6-15,5 5-7 0,-7-14 4 0,4 5-2 0,3 9-1 16,-11-14-1-16,11 14 1 0,-9-14-1 0,3 7 4 16,6 7 1-16,-7-11-3 0,2 0 3 0,5 11-3 15,-7-13-1-15,7 13 2 0,-8-11-1 0,8 11-1 16,-6-14 2-16,5 8-1 0,1 6-1 0,-4-11 0 15,4 11-8-15,-6-14 7 0,6 14 9 0,-3-15-6 16,3 15-2-16,-6-13 0 0,1 6 0 0,5 7 1 16,-7-17-1-16,7 17 2 0,-5-11-7 0,5 11 5 15,-3-16-1-15,3 16-3 0,-4-15 4 0,4 15-1 0,-2-11 1 16,2 11 1-16,-4-14 2 0,4 14 0 16,-3-11 0-16,3 11-1 0,0 0-2 0,-5-13 4 15,5 13-1-15,0 0-2 0,-6-14 1 0,6 14 1 0,0 0-4 16,0 0 4-16,-3-10-8 0,3 10 3 0,0 0 2 15,0 0 4-15,0 0-6 0,0 0 3 16,0 0 2-16,0 0-5 0,0 0-2 0,-4-7 3 0,4 7 1 16,0 0-4-16,0 0 2 0,0 0 0 0,0 0 1 15,0 0-2-15,0 0 2 0,0 0 1 0,-6 32 1 16,6-32-2-16,-2 12-1 0,2-12 3 0,-1 18 0 16,-1-11 0-16,2-7 5 0,-6 17-4 0,3-8 1 15,2 1 7-15,0 1 2 0,-4-2 0 0,4 5 0 16,-4-3 4-16,4 2-1 0,-5 1 6 0,3-2 2 15,-2 4-1-15,1-2 0 0,1 0 0 0,-3 1 3 16,1 0-5-16,1 1-2 0,-1-3 6 0,1 2-8 16,-2 1 5-16,1-5-4 0,1 4-2 0,-1-4 5 0,1 2-1 15,-1-5 0-15,4 2-1 0,1-10 0 16,-6 18-3-16,5-10-1 0,-4 3 0 0,5-11-6 16,-4 18 16-16,1-11-7 0,3-7-4 0,-5 17 14 0,5-17-13 15,-3 9-7-15,3-9 7 0,-6 16-5 0,6-16-2 16,-3 6 2-16,3-6 4 0,0 0-1 15,0 0-5-15,0 0 5 0,-1 12 0 0,1-12 0 0,0 0 14 16,0 0 10-16,0 0-4 0,0 0 19 0,0 0 3 16,0 0-4-16,0 0-6 0,0 0-2 0,0 0-10 15,0 0 0-15,0 0-3 0,0 0-6 0,6-40 1 16,-5 31 0-16,2-7-6 0,0 1 1 0,0 0-7 16,2 1-1-16,1-4 1 0,0 1-3 0,-1 0-7 15,1-1 16-15,3-3-17 0,-1-3 2 0,-2 7-2 16,0 0-3-16,1 1 1 0,4-4-4 0,-5 2 0 15,1 1-4-15,-1 3 4 0,0-3 0 0,2 3-5 0,-3 1 8 16,1 2-6-16,-1-4 1 0,-1 8 8 0,2-2 0 16,-3-1-5-16,-3 10 2 0,6-15-3 15,-1 11 2-15,-5 4 5 0,3-11-2 0,-3 11 2 0,4-10-2 16,-4 10-12-16,0 0-1 0,6-7 2 0,-6 7 7 16,0 0-1-16,0 0 1 0,0 0-4 0,0 0 2 15,0 0-8-15,0 0 4 0,0 0 11 0,14 17 0 16,-14-17-5-16,7 14 0 0,-1-8-5 0,0 3 20 15,1-6-13-15,1 7 3 0,2-3-10 0,4 0 24 16,-1 4-21-16,2-5 6 0,0 3 3 0,1 2 1 16,1-2-8-16,7-2 4 0,0 3-18 0,1-2-34 15,0-1-31-15,-2 3-21 0,5-3-30 0,0 4-34 16,4 0-31-16,-6-3-39 0,-2 0-57 0,-4-2-276 0,4 2-620 16,-8-4 274-16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9:22.5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FFF131-D02A-4DA6-BAAD-6674E0275680}" emma:medium="tactile" emma:mode="ink">
          <msink:context xmlns:msink="http://schemas.microsoft.com/ink/2010/main" type="writingRegion" rotatedBoundingBox="17306,17282 9369,16877 9500,14302 17437,14707"/>
        </emma:interpretation>
      </emma:emma>
    </inkml:annotationXML>
    <inkml:traceGroup>
      <inkml:annotationXML>
        <emma:emma xmlns:emma="http://www.w3.org/2003/04/emma" version="1.0">
          <emma:interpretation id="{147BF340-29E6-4173-8FF3-331E1B998EC7}" emma:medium="tactile" emma:mode="ink">
            <msink:context xmlns:msink="http://schemas.microsoft.com/ink/2010/main" type="paragraph" rotatedBoundingBox="16194,17225 9369,16877 9435,15590 16259,159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28D3BD-29E4-46CA-A289-4050329882CC}" emma:medium="tactile" emma:mode="ink">
              <msink:context xmlns:msink="http://schemas.microsoft.com/ink/2010/main" type="inkBullet" rotatedBoundingBox="16218,16749 15617,16719 15646,16158 16247,16189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>-6-3 52 0,'-6'-7'134'0,"6"7"-6"0,0 0-11 16,0 0 0-16,0 0-7 0,0 0-9 0,0 0-13 15,0 0-6-15,0 0-9 0,0 0 2 0,0 0-11 16,0 0-5-16,0 0 0 0,0 0-5 0,0 0 2 16,0 0-7-16,0 0 0 0,42 13-2 0,-31-9 4 15,3-1-3-15,1 3 0 0,3 1 0 0,-3-2-8 16,-2 1 0-16,12 1 3 0,1 0-6 0,-1-1 3 15,-4-1-8-15,-2-1-1 0,1 3 2 0,2-1 0 0,3 1-3 16,-5-3 1-16,2 1-8 0,-2 1-2 16,-7-1 1-16,6 0-5 0,-5 2 1 0,4 0 0 15,-5 0-5-15,2-2-6 0,-6 1 1 0,1 0-2 0,-1-3 8 16,2 2-4-16,-2 1-3 0,-2 1-4 0,4-3 3 16,-4 1 1-16,1 1 0 0,-1 0-2 0,2 1-2 15,-9-7-1-15,10 12 2 0,-5-6 7 0,1 1 1 16,-3 0 5-16,-3-7 7 0,3 17 6 0,-3-6 2 15,0-11 4-15,-9 20-4 0,0-5 0 0,0 1-5 16,-7 1-2-16,-4 1-2 0,1 0 0 0,-2-3 1 16,-1-2-5-16,2 1-2 0,-1 1 1 0,5-5-6 15,-6 4 2-15,7-1-12 0,1-6-18 0,-4 1-19 16,5 2-26-16,-1-4-27 0,1 1-40 0,6-2-35 16,-4-2-214-16,11-3-408 0,-16 3 181 0</inkml:trace>
        <inkml:trace contextRef="#ctx0" brushRef="#br0" timeOffset="-523.66">214-62 3 0,'0'0'201'16,"0"0"-17"-16,0 0-17 0,0 0-14 16,0 0-19-16,0 0-8 0,0 0-8 0,0 0-6 0,0 0-6 15,0 0-3-15,0 0-1 0,-5 31-5 0,5-31-6 16,-2 19 1-16,1-6-8 0,1 2-6 0,0 1-5 16,-3-3 4-16,3 3-6 0,-2 0 1 0,1 5-9 15,-2 0-5-15,3 5-3 0,-2-4-3 0,2-5-4 16,0 6-5-16,0-6-4 0,5 8-2 0,-8-8-6 15,3-2-2-15,-2 1-3 0,2 4-2 0,-1-5 0 0,-1 2-5 16,2-7-1-16,0 6-3 0,0-3-6 16,-3 0-11-16,3-2-14 0,0-11-16 0,0 20-12 15,0-12-20-15,0-8-16 0,0 14-15 0,0-14-14 16,0 13-22-16,0-13-23 0,0 0-50 0,0 0-114 0,0 0-343 16,0 0 152-16</inkml:trace>
      </inkml:traceGroup>
      <inkml:traceGroup>
        <inkml:annotationXML>
          <emma:emma xmlns:emma="http://www.w3.org/2003/04/emma" version="1.0">
            <emma:interpretation id="{68B7CBB0-6A3B-4922-B39D-CA7A46A7A898}" emma:medium="tactile" emma:mode="ink">
              <msink:context xmlns:msink="http://schemas.microsoft.com/ink/2010/main" type="line" rotatedBoundingBox="14749,17151 9369,16877 9435,15590 14815,15865"/>
            </emma:interpretation>
          </emma:emma>
        </inkml:annotationXML>
        <inkml:traceGroup>
          <inkml:annotationXML>
            <emma:emma xmlns:emma="http://www.w3.org/2003/04/emma" version="1.0">
              <emma:interpretation id="{95DC9CA0-7514-4097-B231-C59EBD68ED9F}" emma:medium="tactile" emma:mode="ink">
                <msink:context xmlns:msink="http://schemas.microsoft.com/ink/2010/main" type="inkWord" rotatedBoundingBox="14749,17151 13660,17096 13726,15809 14815,15865"/>
              </emma:interpretation>
            </emma:emma>
          </inkml:annotationXML>
          <inkml:trace contextRef="#ctx0" brushRef="#br0" timeOffset="78033.09">-1970 387 64 0,'0'0'152'0,"0"0"-11"0,0 0-11 0,0 0-12 16,0 0-11-16,0 0-10 0,16-13-3 0,-16 13-7 15,0 0-15-15,7-8 3 0,-7 8-11 0,0 0-5 16,6-7-4-16,-6 7-3 0,6-7-6 0,-6 7-3 16,12-11-4-16,-4 4 1 0,1 1-6 0,3-4-2 15,4 3-6-15,-1-4-9 0,7-3 11 0,4-1-5 16,12-6 2-16,1 1 2 0,2-1-9 0,0-3-1 15,4-1 5-15,1-3-2 0,2-1-3 0,12-8 3 16,1 1-1-16,-18 7-6 0,3 3 0 0,0-5 1 16,1 0 0-16,0 2-8 0,15-8 5 0,-22 10-6 15,0 5 2-15,-3-6 4 0,-4 3-14 0,-9 7 13 16,-2 1 2-16,-7 10-3 0,-6-4-3 0,3 1-1 16,-1 3-8-16,-5 1 8 0,-3 0-2 0,-3 6-1 15,10-10 0-15,-10 10-4 0,3-10-20 0,-3 10-14 16,0 0-22-16,0 0-9 0,0 0-23 0,0 0-21 15,0 0-35-15,0 0-103 0,0 0-269 0,0 0 119 16</inkml:trace>
          <inkml:trace contextRef="#ctx0" brushRef="#br0" timeOffset="59621.93">-1304-349 25 0,'0'0'191'16,"0"0"-8"-16,3-14-8 0,-3 14-11 0,0 0-4 15,0 0-14-15,-4-17-10 0,4 17-3 0,0 0-7 16,-11-7-11-16,11 7-13 0,-9-4-10 0,9 4-9 0,-13-1-5 16,13 1-7-16,-18 8-2 0,9-4-2 0,-4 3-4 15,1 1-6-15,0 3-1 0,-2 1-5 0,1-1-3 16,3 4-4-16,-2-2-4 0,-2 5-2 16,2-2-1-16,0 5-4 0,3-3-6 0,-1 4 1 15,5-9-3-15,-4 12-5 0,5-10 1 0,-5 7-3 16,6-7 0-16,2 5 3 0,-2-3-4 0,3 1 0 15,3-4-2-15,-2 3-3 0,2-4 3 0,3 2-3 0,0-1 3 16,0-3-4-16,0 0 3 0,1 0 0 0,4-1 0 16,-4 0 0-16,1-3 1 0,4 0 0 0,1 3 1 15,-2-5 1-15,5-3 4 0,-1 0-4 0,0 0 1 16,3-4-4-16,0 0 2 0,-1-4-4 0,3 5 4 16,4-10-1-16,-8 4-2 0,8-3-4 0,-3-1-1 15,-3 4 1-15,-2-4-2 0,2 2-2 0,-5-1 2 16,1 2 2-16,-1-2-4 0,-4 3-2 0,3 0 6 15,-6 3-3-15,0-5 2 0,-6 9-4 0,8-16 6 16,-7 10-6-16,-1 6 1 0,0-14-5 0,0 14 4 16,-4-15-3-16,4 15 2 0,-12-9-3 0,4 5-2 0,8 4-2 15,-22-3-10-15,11 3-9 0,11 0-9 16,-26 0-16-16,8 3-8 0,3-1-17 0,-2 2-16 16,2 3-25-16,1 1-23 0,2-3-29 0,-3 4-35 15,1-2-182-15,2-1-414 0,2 1 184 0</inkml:trace>
          <inkml:trace contextRef="#ctx0" brushRef="#br0" timeOffset="79130.32">-1510 411 86 0,'17'-13'151'0,"-2"3"-7"0,0-2-10 0,6 0-14 15,1-6-7-15,-4 6-4 0,0 6-4 0,3-8-9 16,-1 2-7-16,-3 3-12 0,-2 6-6 0,-3-1-6 16,0 0-11-16,-12 4 0 0,16-1-8 0,-16 1-6 15,15 1-3-15,-15-1 1 0,9 10 2 0,-8 0 0 16,-1 5 1-16,0-4-3 0,-4 6-6 0,2-3-4 16,-5 4-1-16,1 0-5 0,0-2 1 0,-1 0-6 15,-1-1-5-15,1 3 6 0,-1-4-2 0,2 3-6 16,-3-6 1-16,5 3 0 0,-1-3-4 0,1-4 3 15,1 1-3-15,-2 1-11 0,5-9 10 0,-3 11 0 16,3-11-1-16,0 0 0 0,-4 11-1 0,4-11-8 16,0 0 11-16,0 0-3 0,0 0 2 0,0 0-5 15,18 2 1-15,-18-2 7 0,19-11-6 0,-19 11 1 0,17-8-1 16,-5 3 2-16,0-2-3 0,1 0 1 0,2 0-2 16,-2 1 3-16,-1 2-4 0,-3-1 3 0,2 0-2 15,-11 5-1-15,15-4-1 0,-5 1 1 0,-10 3 2 16,0 0 1-16,21 7 0 0,-21-7 8 0,9 10-10 15,-5-4 3-15,-1 1 5 0,2 4-1 16,-4 3 3-16,1 0 8 0,-2 1 2 0,0 1-1 0,-5 3-2 16,-4-4 4-16,2 7-2 0,-2-2-4 0,-3 0 3 15,-1 2-5-15,-2-3 2 0,-3 2-10 0,-2-4 5 16,1 0 1-16,0 1-1 0,1-4-4 0,0 3-12 16,3-5-19-16,-3-3-17 0,3-1-16 0,-1-1-31 15,2 0-23-15,1-4-32 0,-2 1-179 0,1-5-349 16,14 1 156-16</inkml:trace>
          <inkml:trace contextRef="#ctx0" brushRef="#br0" timeOffset="78596.93">-1484 489 158 0,'0'0'189'15,"-6"-9"-17"-15,6 9-12 0,0 0-20 0,0 0-12 16,0 0-6-16,0 0-11 0,0 0-10 0,0 0-3 0,-15 23 1 16,12-13-1-16,0 1-2 0,1-1-6 0,-2 7-5 15,2-6-4-15,-1 2-6 0,1 3-8 16,-3-3-3-16,2 1-4 0,0 1-6 0,2 0-5 15,-1 1-5-15,1-4-3 0,1 3-8 0,-3-1-2 0,1-1-7 16,2 1 0-16,-1 1-4 0,-2-2 1 16,3-2-5-16,-2-1-5 0,2-10-19 0,-3 21-22 15,0-10-18-15,2-1-20 0,1-10-20 0,-2 21-21 0,-1-13-27 16,3-8-21-16,-3 15-163 0,-1-9-347 0,4-6 154 16</inkml:trace>
        </inkml:traceGroup>
        <inkml:traceGroup>
          <inkml:annotationXML>
            <emma:emma xmlns:emma="http://www.w3.org/2003/04/emma" version="1.0">
              <emma:interpretation id="{4FE729EF-3DAD-488A-A49A-31D4A4E0D15A}" emma:medium="tactile" emma:mode="ink">
                <msink:context xmlns:msink="http://schemas.microsoft.com/ink/2010/main" type="inkWord" rotatedBoundingBox="9779,16405 9394,16385 9418,15921 9803,15941"/>
              </emma:interpretation>
            </emma:emma>
          </inkml:annotationXML>
          <inkml:trace contextRef="#ctx0" brushRef="#br0" timeOffset="147378.96">-6099-303 143 0,'-10'7'183'0,"1"-4"-2"0,-1 4-14 0,2-5-15 16,-4 6-5-16,5-1-8 0,-5-2-19 0,4 0-6 15,-1 1-13-15,0 3-1 0,2-4-10 0,-2 1-10 16,5 0-6-16,4-6-8 0,-12 16-5 0,6-7-6 16,6-9-4-16,-5 14 0 0,-1-7-10 0,6-7 1 15,0 15-7-15,0-15-1 0,-3 16-4 0,3-16-1 16,6 16-2-16,-3-9-1 0,-3-7-3 0,11 14-3 15,-5-9-7-15,4 0 7 0,4 0 0 0,-3 0 0 16,6 1-6-16,-4-1 0 0,5-3 0 0,-3 1-1 16,0 0 2-16,1 2-3 0,4 1-1 0,-7-5-7 15,4 1 2-15,-1 6 2 0,3-6-1 0,-1 2 2 16,-4 1-4-16,-4-3-1 0,4 5 3 0,-2-3-2 0,-5-1-3 16,2 1 3-16,1-1-1 0,-1 3 3 15,-1-1 3-15,-2 3 2 0,-6-8 2 0,12 10-1 0,-8-5 5 16,-4-5 0-16,3 12 1 0,-3-12 0 15,0 15-2-15,0-15 0 0,-4 15 3 0,-5-7-7 16,3 2 2-16,-3 1-5 0,-5 2 2 0,1-2-3 0,1-4 4 16,-1 2 0-16,-1 0 2 0,1-2 1 0,1-1 1 15,-2-2 0-15,7-1 1 0,-5 1 0 0,-1 0-2 16,13-4 2-16,-20 0-3 0,20 0 0 0,-16-8-4 16,7 1-1-16,1 3 0 0,-1-5-1 0,9 9-2 15,-10-21 0-15,7 7-1 0,3 0-4 0,0-3-2 16,0 1 1-16,6 3 3 0,-3-5-3 0,1 2 2 15,7-10-5-15,1 4 3 0,4 1-3 0,-2 1 3 16,-2-1-2-16,4 0 3 0,3 2-1 0,-5 2 1 16,1 6-3-16,-2-4 0 0,1 2-2 0,-4 1 4 0,-1 0-1 15,-2 2 1-15,-1 4 2 0,0-3-2 16,0 2 1-16,-6 7-10 0,8-10-8 0,-8 10-13 0,6-8-21 16,-6 8-32-16,0 0-28 0,0 0-28 0,0 0-29 15,0 0-55-15,0 0-162 0,0 0-416 0,0 0 184 16</inkml:trace>
        </inkml:traceGroup>
      </inkml:traceGroup>
    </inkml:traceGroup>
    <inkml:traceGroup>
      <inkml:annotationXML>
        <emma:emma xmlns:emma="http://www.w3.org/2003/04/emma" version="1.0">
          <emma:interpretation id="{3D94C678-DF38-494E-955C-58044776A0F6}" emma:medium="tactile" emma:mode="ink">
            <msink:context xmlns:msink="http://schemas.microsoft.com/ink/2010/main" type="paragraph" rotatedBoundingBox="17422,15701 13704,15869 13656,14810 17374,14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A3809-60DF-4AA9-B405-F9A679836E6F}" emma:medium="tactile" emma:mode="ink">
              <msink:context xmlns:msink="http://schemas.microsoft.com/ink/2010/main" type="line" rotatedBoundingBox="17422,15701 13704,15869 13656,14810 17374,14643"/>
            </emma:interpretation>
          </emma:emma>
        </inkml:annotationXML>
        <inkml:traceGroup>
          <inkml:annotationXML>
            <emma:emma xmlns:emma="http://www.w3.org/2003/04/emma" version="1.0">
              <emma:interpretation id="{BF77B53D-1C7F-44EE-9BA3-E0D5C1A2A68F}" emma:medium="tactile" emma:mode="ink">
                <msink:context xmlns:msink="http://schemas.microsoft.com/ink/2010/main" type="inkWord" rotatedBoundingBox="14937,15673 13697,15729 13668,15065 14907,15010">
                  <msink:destinationLink direction="with" ref="{7AF92CC0-8301-4319-BB7B-AB748A1925CF}"/>
                </msink:context>
              </emma:interpretation>
            </emma:emma>
          </inkml:annotationXML>
          <inkml:trace contextRef="#ctx0" brushRef="#br0" timeOffset="58907.58">-1957-503 49 0,'0'0'174'0,"0"0"-9"0,0 0-19 0,0 0-10 0,0 0-12 16,0 0-19-16,0 0-4 0,0 0-12 15,0 0-7-15,0 0-2 0,0 0-5 0,37-21-8 0,-23 12-8 16,8-2 2-16,2-6-5 0,12-2-5 0,1-7-7 15,8 2-1-15,3-5-6 0,17-10 9 0,1-3-6 16,-2 4 5-16,3-4 2 0,0 3-1 0,-1-3-6 16,-4 4 3-16,2-4 0 0,10 4-3 0,-9-1-1 15,-4 3-1-15,-19 12-5 0,0 2-5 0,-8 0-3 16,-7 8 1-16,-5 2-4 0,-4 1-2 0,-3 2-1 16,-4 4-3-16,-4 0-4 0,1 1-2 0,-8 4-2 15,0 0-5-15,0 0-12 0,0 0-16 0,0 0-20 16,0 0-25-16,0 0-5 0,-18 34-17 0,7-22-24 15,-2-2-28-15,-1 4-166 0,-2 0-336 0,1-2 150 16</inkml:trace>
          <inkml:trace contextRef="#ctx0" brushRef="#br0" timeOffset="58448.46">-1762-1011 77 0,'0'0'167'0,"0"0"-12"15,0 0-15-15,0 0-4 0,0 0-1 0,0 0-8 0,0 0-2 16,0 0-1-16,0 0-10 0,0 0-9 15,0 0-4-15,0 0-4 0,0 0-6 0,0 0-6 16,0 0-8-16,0 0-5 0,0 0-7 0,0 0-6 0,0 0-9 16,0 0-2-16,0 0-3 0,0 0-1 0,0 0 3 15,0 0 0-15,0 0-4 0,18 18-4 0,-15-12 2 16,-3-6 0-16,11 19-2 0,-8-6 1 0,3 1 5 16,0 0-5-16,-2 0-7 0,4 3 3 0,-2-2-5 15,-3 2 0-15,2 0-2 0,1-3-4 0,0 1-2 16,-1-4-1-16,-1 5 1 0,1-1-1 0,-1-10-5 15,-1 8-2-15,2 0 0 0,-4-5-3 0,-1-8 3 16,8 14 1-16,-4-7-2 0,-4-7-1 0,6 7-3 16,-6-7 4-16,0 0-4 0,9 3 3 0,-9-3-2 15,0 0 1-15,0 0-3 0,25-8 3 0,-19 3-2 16,2-2 0-16,-1-5-4 0,2 1 4 0,-3-8-3 16,3 7 2-16,-4-5-3 0,1-3-3 0,4-2-1 15,-7 1-1-15,2 3-2 0,-4 0 3 0,3 2-3 0,-2 2 1 16,-1 1-2-16,-1 1 1 0,0 12 0 15,0-21-2-15,0 21 1 0,0-15 1 0,0 15 3 0,-1-11-8 16,1 11 2-16,0 0 4 0,-2-13-5 0,2 13-4 16,0 0 3-16,0 0 0 0,0 0 2 0,0 0-2 15,0 0 1-15,0 0 1 0,0 0-5 0,0 0 8 16,15 31-4-16,-10-20 1 0,1 3 1 0,1 0 0 16,-1 1 2-16,-1-1-1 0,4 2 3 0,-5-1-1 15,2 6 0-15,2-5-1 0,-4 0 0 0,4-1 1 16,-1 1-2-16,2-1 5 0,0-1-2 0,-2-1-1 15,1-2-1-15,-1 3 4 0,-1-10-1 0,2 6 2 16,1-7-2-16,-2 4-2 0,1 1 2 0,-1-5 1 16,3 1 1-16,-1 0 4 0,-9-4-5 0,21 0 0 15,-4-4 4-15,-7 3-1 0,6-5-3 0,-1-3 3 16,0 3-2-16,2-4-1 0,-1-7 2 0,-1 4 0 16,3-5-2-16,0 2-2 0,-9 1 0 0,4-5 3 15,-1-2-4-15,-3 2 2 0,2-1-4 0,-6-3-7 0,1 0-2 16,-1 2-5-16,-2-2-2 0,-3 1-10 0,1 1-6 15,-2 0-4-15,-2 4-8 0,1 0-8 16,1 3-11-16,-5 0-11 0,4 4-8 0,-3 3-12 0,-1 0-14 16,6 8-22-16,-9-15-18 0,9 15-19 0,-15-3-176 15,15 3-372-15,-17 2 166 0</inkml:trace>
        </inkml:traceGroup>
        <inkml:traceGroup>
          <inkml:annotationXML>
            <emma:emma xmlns:emma="http://www.w3.org/2003/04/emma" version="1.0">
              <emma:interpretation id="{BEBFA2D9-80C9-4CE4-A0B6-19CD7B728A3F}" emma:medium="tactile" emma:mode="ink">
                <msink:context xmlns:msink="http://schemas.microsoft.com/ink/2010/main" type="inkWord" rotatedBoundingBox="17422,15701 15714,15778 15666,14720 17374,14643">
                  <msink:destinationLink direction="with" ref="{1584B937-17D7-4BBC-AE40-7B3F9C6611AB}"/>
                  <msink:destinationLink direction="with" ref="{3E6DD8CC-5683-47C3-B390-4053037E1664}"/>
                  <msink:destinationLink direction="with" ref="{92FBD877-23B1-4FAD-BAC9-8EC5AD527682}"/>
                </msink:context>
              </emma:interpretation>
            </emma:emma>
          </inkml:annotationXML>
          <inkml:trace contextRef="#ctx0" brushRef="#br0" timeOffset="72979.71">1118-1106 126 0,'0'0'126'0,"0"0"-9"0,0 0-11 16,0 0-4-16,0 0-7 0,0 0-3 0,0 0 2 16,0 0-9-16,9-7 0 0,-9 7 6 0,0 0-10 15,0 0-3-15,0 0-11 0,0 0 9 0,0 0-3 16,0 0-5-16,0 0-3 0,0 0-2 0,0 0-6 16,0 0 0-16,0 0 0 0,0 0-3 0,0 0-1 15,0 0 0-15,0 0-3 0,-22-8-1 0,22 8 0 0,0 0 2 16,0 0-5-16,0 0 2 0,0 0-4 15,0 0-4-15,-14-3-9 0,14 3 6 0,0 0 2 16,0 0-5-16,0 0 0 0,0 0-3 0,0 0-10 16,0 0 6-16,0 0-6 0,-13-1 1 0,13 1-5 0,0 0 2 15,0 0-5-15,0 0 0 0,0 0-4 16,0 0-2-16,0 0 2 0,0 0-1 0,0 0-1 0,0 0 0 16,0 0-2-16,0 0 0 0,40-1-1 0,-28 0 0 15,2 1-3-15,3 0 4 0,-2-2-4 0,3 2 1 16,-1 0-2-16,-1 0 1 0,-1 0 0 0,-3 0-3 15,1 0 4-15,-13 0-2 0,23 2 0 0,-13-2-1 16,-1 1-2-16,-9-1 3 0,15 0-4 0,-15 0 2 16,12 1-7-16,-12-1 8 0,10 4 0 0,-10-4 1 15,0 0-2-15,9 4 5 0,-9-4-5 0,0 0 0 16,12 4-1-16,-12-4 4 0,0 0 2 0,12 3-1 16,-12-3-3-16,0 0 0 0,14 3-1 0,-14-3-1 15,0 0 4-15,9 1-2 0,-9-1-7 0,9 6 9 16,-9-6-2-16,0 0 1 0,9 5-2 0,-9-5 3 15,7 6-8-15,-7-6 6 0,3 11-2 0,-3-11 8 16,0 13 1-16,0-13 6 0,-2 14 3 0,2-14 2 0,-1 18 1 16,-1-6 1-16,-2-3 5 0,0 4 4 0,2 2 3 15,-4-1 5-15,3 0 2 0,-6 1-3 16,2 0 3-16,-1 1-1 0,2 2 0 0,-1-5-5 0,1 5 1 16,0-2-2-16,-2 3 4 0,5-2-7 0,-3-3-2 15,2 3-1-15,-2-3-4 0,3-1 0 0,0-3-2 16,0 5-1-16,2-5-4 0,-2 6-4 0,0-6 2 15,3-10-2-15,-3 20 2 0,3-13-6 0,0-7 3 16,-2 18 3-16,2-18-3 0,-1 15 0 0,4-7-6 16,-3-8-4-16,-2 14-13 0,2-14-17 0,0 15-17 15,0-15-13-15,2 14-18 0,-2-7-28 0,0-7-32 16,-2 19-30-16,2-19-33 0,-1 15-51 0,-4-8-178 16,5-7-465-16,-6 11 206 0</inkml:trace>
          <inkml:trace contextRef="#ctx0" brushRef="#br0" timeOffset="73425.65">1208-820 38 0,'0'0'201'0,"0"0"-7"16,0 0-9-16,-8-6-9 0,8 6-11 0,0 0-11 15,0 0-7-15,0 0-12 0,0 0-14 0,0 0-13 16,0 0-12-16,0 0-8 0,0 0-9 0,0 0-9 16,0 0-7-16,0 0-3 0,0 0-3 0,0 0-1 15,0 0 0-15,21 19-2 0,-7-16 1 0,2-2-6 0,9 3 0 16,1-7-4-16,2-1-2 0,12 1 0 16,5-7-5-16,-3 3-2 0,0-1-3 0,-5-3-1 15,-7 7-5-15,-2-3-1 0,0-3-4 0,-2 4-1 0,-7 1-3 16,0-2-3-16,-4 4-4 0,-3 2-9 15,0-1-18-15,-12 2-17 0,20-5-31 0,-20 5-34 16,6-2-43-16,-6 2-44 0,0 0-204 0,0 0-421 0,0 0 187 16</inkml:trace>
          <inkml:trace contextRef="#ctx0" brushRef="#br0" timeOffset="-2240.58">1021-1464 141 0,'8'-10'134'0,"-8"10"-2"15,7-12-7-15,-1 4-9 0,-6 8-3 0,6-11-21 16,-3 5 13-16,-3 6 0 0,8-15-8 0,-4 9-2 16,-4 6-20-16,6-8 0 0,-6 8-5 0,3-10-2 15,-3 10-6-15,0 0-11 0,6-10 3 0,-6 10-8 16,0 0-3-16,0 0-7 0,0 0-7 0,0 0 2 16,0 0-2-16,0 0-1 0,0 0 3 0,-7 34 1 15,-1-16 5-15,-1 4 3 0,-3 4 2 0,-6 12 6 16,-1 1-3-16,-2 4 1 0,0-5 2 0,-4 8 1 15,-8 12 2-15,8-11-2 0,-4-2-3 0,-4 13-1 0,5-13 1 16,1-2-4-16,6 2 2 0,-2-3-3 0,0-3-3 16,-1 2-2-16,5-5-2 0,3-1-4 0,-1-1-1 15,8-9 1-15,-1 0-2 0,-1-4-3 16,1 0-2-16,4-5-2 0,0-4-3 0,3 1-1 0,-2-6 1 16,0 4-6-16,5-11 2 0,-3 15-4 0,-2-10 1 15,5-5 1-15,0 0-2 0,-3 11-1 0,3-11 0 16,0 0-1-16,-4 10-1 0,4-10-3 0,0 0 1 15,0 0-7-15,0 0-11 0,-2 11-14 0,2-11-15 16,0 0-17-16,0 0-14 0,0 0-10 0,0 0-11 16,0 0-13-16,-4 10-26 0,4-10-16 0,0 0-34 15,0 0-189-15,0 0-402 0,0 0 179 0</inkml:trace>
          <inkml:trace contextRef="#ctx0" brushRef="#br0" timeOffset="-3785.77">80-1235 71 0,'0'0'213'16,"2"-13"-9"-16,-2 13-13 0,0 0-10 0,1-11-15 15,-1 11-12-15,0 0-11 0,0 0-10 0,0 0-11 0,3-13-9 16,-3 13-13-16,0 0-8 0,0 0-13 16,0 0-7-16,0 0-8 0,0 0-6 0,0 0-5 15,0 0-3-15,0 0 5 0,0 0-8 0,0 0 0 0,0 0-8 16,-9 36 0-16,8-27-1 0,1-9-1 0,-2 23-1 15,1-11 2-15,-2 3-4 0,1-1 0 16,-2-1-6-16,2 2-2 0,1-2-2 0,-1 1-1 0,-2-2-3 16,4 1-2-16,-5 2-1 0,4-1-1 0,-1-4-4 15,2-10 1-15,0 20-1 0,-1-11 2 0,1-9-5 16,-5 20 1-16,5-14-3 0,0-6 0 0,0 15-1 16,0-15 1-16,-1 14 0 0,1-14-3 0,-3 9 2 15,3-9-2-15,0 0-3 0,3 16 3 0,-3-16 1 16,0 0 1-16,3 9-2 0,-3-9 1 0,6 7-1 15,-6-7 0-15,0 0 2 0,10 4-3 0,-10-4 0 16,0 0 0-16,17-3 0 0,-17 3 1 0,18-7-3 16,-18 7 2-16,16-4-3 0,-5 3 0 0,3-4 3 0,-2 4-1 15,3-6-2-15,2 0 5 0,-2 4-7 16,1-1 1-16,3-1 0 0,-5 1 1 0,-1-1 0 16,4 2-1-16,-2-1 2 0,-4 1 0 0,1 2 0 0,-1-1-2 15,-11 2-1-15,22 0 2 0,-13 0 0 0,-9 0 0 16,20 0-1-16,-11-4-3 0,-9 4-2 0,16-1-5 15,-16 1-9-15,15-1-5 0,-15 1-8 0,13 1-7 16,-13-1-4-16,14 1-8 0,-14-1-1 0,9 4-10 16,-9-4-7-16,0 0-9 0,13 2-18 0,-13-2-16 15,0 0-20-15,10 1-23 0,-10-1-49 0,0 0-104 16,0 0-335-16,0 0 148 0</inkml:trace>
          <inkml:trace contextRef="#ctx0" brushRef="#br0" timeOffset="-3365.72">353-1273 141 0,'0'0'166'0,"0"0"-14"15,0 0-15-15,0 0-4 0,0 0-9 0,0 0-2 16,0 0-15-16,0 0-2 0,0 0-9 0,0 0-4 16,0 0 0-16,0 0-17 0,-13 15 8 0,13-15-5 15,-11 12-3-15,10-3-2 0,-2-2 6 0,3-7-8 16,-6 17 3-16,1-5-4 0,2 2-7 0,-1 1 9 15,4 0 2-15,-5 1-7 0,1-1 1 0,0 3-12 16,-2-3 4-16,0 2-6 0,3 0-1 0,-2 1-6 0,-1-1-5 16,3-3-1-16,-1 4-3 0,2 0-7 0,-4-1-3 15,2 0 3-15,-2 1-6 0,-2 5 1 16,2-8-5-16,2 3-3 0,-2 4-7 0,0 2-22 0,2-8-18 16,-4 6-21-16,2-7-21 0,0-1-23 0,0 3-37 15,2-1-23-15,1-6-29 0,0 3-209 0,-3 0-423 16,1-7 187-16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1:17.2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236CC7-D8A1-495D-9572-8E5269FC3036}" emma:medium="tactile" emma:mode="ink">
          <msink:context xmlns:msink="http://schemas.microsoft.com/ink/2010/main" type="writingRegion" rotatedBoundingBox="9380,15349 8855,18003 5061,17253 5585,14599"/>
        </emma:interpretation>
      </emma:emma>
    </inkml:annotationXML>
    <inkml:traceGroup>
      <inkml:annotationXML>
        <emma:emma xmlns:emma="http://www.w3.org/2003/04/emma" version="1.0">
          <emma:interpretation id="{39049FD7-445C-4EDD-8B89-ABEC8B8974B8}" emma:medium="tactile" emma:mode="ink">
            <msink:context xmlns:msink="http://schemas.microsoft.com/ink/2010/main" type="paragraph" rotatedBoundingBox="9380,15349 8885,17374 7984,17154 8480,15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C796A-235B-42A4-B3D1-1810109E17B3}" emma:medium="tactile" emma:mode="ink">
              <msink:context xmlns:msink="http://schemas.microsoft.com/ink/2010/main" type="line" rotatedBoundingBox="9380,15349 8885,17374 7984,17154 8480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715164C8-B842-4DFA-8EA0-6DCDA4A679C2}" emma:medium="tactile" emma:mode="ink">
                <msink:context xmlns:msink="http://schemas.microsoft.com/ink/2010/main" type="inkWord" rotatedBoundingBox="9380,15349 9123,16398 8223,16178 8480,15128"/>
              </emma:interpretation>
            </emma:emma>
          </inkml:annotationXML>
          <inkml:trace contextRef="#ctx0" brushRef="#br0">137-1162 43 0,'0'0'186'0,"8"-9"-16"0,-2 2-17 0,3-3-13 16,-5 3-10-16,8-2-13 0,2 0-12 0,-6-2-7 15,9 5-11-15,-1-5-9 0,-2 2-9 16,2 3 2-16,-4-3-5 0,1 2 1 0,1 2-15 0,-2 1-4 15,4-1-2-15,-8 2-13 0,1-1 2 0,-9 4-2 16,16-3-4-16,-16 3-3 0,0 0 2 0,13 9 1 16,-7-5 0-16,0 3 0 0,-6-7 2 0,5 15 2 15,-5-8 0-15,3 6-3 0,-3-13 0 0,-3 22-4 16,1-8 1-16,-4 2-4 0,3 0-1 0,-3-3-3 16,-1 3-2-16,1-4 0 0,3 0-5 0,0-1 1 15,-4-3-1-15,7 3-1 0,0-11-2 0,-9 16-3 16,6-11 4-16,3-5-1 0,-8 11-2 0,8-11-2 0,-3 7 0 15,3-7 0-15,0 0 1 0,0 0-3 16,-3 9 6-16,3-9-6 0,0 0 4 0,0 0-6 16,0 0-3-16,0 0 4 0,0 0 4 0,33-16-3 15,-27 12 0-15,-6 4-1 0,16-7 1 0,-2 3-1 0,-5-1 1 16,1 1-5-16,-1 0 4 0,2 0 0 0,-2 1-1 16,-9 3-2-16,19-7 2 0,-12 6-4 0,-7 1 2 15,20 0 1-15,-20 0-1 0,16 1-1 0,-7 1-1 16,2 5 4-16,-2-3 0 0,-3 1-4 0,4 3 3 15,-1-3 0-15,-2 5 2 0,-1-2 2 0,3 1 4 16,-4 1 5-16,4 1-3 0,-5 0 3 0,-1-1 7 16,0 1 1-16,0 2 6 0,0-2 7 0,-3 0 0 15,-3 6 2-15,0-4-6 0,-4-1 1 0,-5 5 1 16,-2 3-6-16,2-8-2 0,-4 5 1 0,-3 0-3 16,-1-3-2-16,-1 6-4 0,-4-9-2 0,3 6 6 15,-1-6-8-15,-1 1-1 0,5-5 2 0,0 3-2 16,-1-4 1-16,1 1-3 0,-1-3 1 0,7 1-3 15,1-1 0-15,-4-4-7 0,5 1-10 0,11-1-10 16,-19 0-9-16,19 0-16 0,-15 4-19 0,15-4-18 16,0 0-31-16,-13-5-30 0,13 5-17 0,0 0-38 0,0-16-163 15,0 16-390-15,0 0 173 0</inkml:trace>
          <inkml:trace contextRef="#ctx0" brushRef="#br0" timeOffset="417.39">1151-1408 123 0,'-3'15'218'0,"-5"2"-10"0,3 8-3 16,-4-1-6-16,-4 11-5 0,-1 1-8 0,-1 1-8 15,2 4-9-15,-6 2-10 0,2 1-5 0,-2-2-10 16,-1 2-11-16,1-2-13 0,3 0-5 0,-4-5-6 15,4-3-6-15,2-1-14 0,-1 0-9 0,5-7-7 0,0 0-2 16,1-4-8-16,-5 3-8 0,8-3-3 0,-4-2-5 16,4 0-6-16,-3-2 0 0,6-3-6 0,-5-1-4 15,2-1 3-15,2 2-14 0,-2-2-20 0,0 1-22 16,0-2-24-16,-1 2-33 0,1-1-33 0,-2 2-35 16,2-1-47-16,-3 1-39 0,2-2-203 0,-5 1-473 15,1-5 209-15</inkml:trace>
        </inkml:traceGroup>
        <inkml:traceGroup>
          <inkml:annotationXML>
            <emma:emma xmlns:emma="http://www.w3.org/2003/04/emma" version="1.0">
              <emma:interpretation id="{B3CA54C5-4DD0-4086-8BA1-D9DF1E516757}" emma:medium="tactile" emma:mode="ink">
                <msink:context xmlns:msink="http://schemas.microsoft.com/ink/2010/main" type="inkWord" rotatedBoundingBox="8742,16819 8622,17310 8122,17188 8242,16696"/>
              </emma:interpretation>
            </emma:emma>
          </inkml:annotationXML>
          <inkml:trace contextRef="#ctx0" brushRef="#br0" timeOffset="8531.95">-1 15 115 0,'0'0'146'0,"0"0"-13"16,0 0-3-16,0 0-9 0,0-16-6 0,0 16-6 0,0 0-5 15,0 0-4-15,0 0-8 0,0 0-8 0,0 0-2 16,0 0-11-16,0 0-3 0,0 0-3 0,0 0-12 15,0 0-3-15,0 0-7 0,0 0-7 16,0 0-2-16,0 0-6 0,0 0 0 0,0 0-5 0,0 0 0 16,0 0 2-16,0 0-4 0,0 0-4 0,0 0-1 15,0 0 2-15,28 16 1 0,-21-12 2 0,2 3 2 16,-1-3-3-16,4 3 1 0,-2 0 0 0,2 0-2 16,-1 1 4-16,-2-1-3 0,1 4 2 0,3-3 0 15,-4-1-1-15,5 2 6 0,-2-1-1 0,1 0-3 16,1 2 2-16,-1-2 0 0,-7 0 0 0,7 1 3 15,-4 1-2-15,5-3-1 0,-2 1 0 0,-2 0-1 16,3 0 0-16,2-1 0 0,-7 0 0 0,1 1-2 16,1-5-5-16,1 8 4 0,-2-4-3 0,4 0-2 15,-7-3 2-15,3 3-3 0,-2-1 2 0,2 1-3 0,-4-3 1 16,4 3 1-16,-2 1 2 0,-1-3 3 16,3 4 2-16,-4-3 0 0,-5-6 2 0,9 16 0 15,-6-7 0-15,0 0 6 0,-3-9-5 0,0 14 3 16,0-14 4-16,-6 19-6 0,0-10 0 0,1 1 1 15,-4 2-4-15,0-2-1 0,-7 0-3 0,2 1 1 0,-2-5 0 16,3 5-4-16,-7-5-3 0,7-1 0 16,-5 5-1-16,4-5 2 0,1 0-3 0,-3-1-3 0,-1-2-17 15,5-1-19-15,2 3-23 0,-2 0-24 0,12-4-31 16,-19 2-29-16,19-2-38 0,-14-1-35 0,14 1-215 16,-13-6-457-16,13 6 203 0</inkml:trace>
          <inkml:trace contextRef="#ctx0" brushRef="#br0" timeOffset="7977.07">154 82 114 0,'0'0'110'0,"0"0"0"0,0 0-11 0,-3-8 5 16,3 8-12-16,0 0-2 0,0 0-7 0,0 0-1 16,-6-13 2-16,6 13-2 0,0 0-8 0,0 0 1 15,0 0-12-15,0 0 3 0,-2-11-4 0,2 11-1 16,0 0-3-16,0 0-7 0,0 0 5 0,0 0 5 15,2-17-2-15,-2 17-3 0,0 0-6 0,-2-13 8 16,2 13-6-16,0 0-4 0,0-14-3 16,0 14 5-16,0 0 5 0,0 0-6 0,0-11 4 0,0 11-7 15,0 0 1-15,0 0 0 0,0-17 1 0,0 17 3 16,0 0-1-16,0 0-2 0,0 0-1 0,0 0-4 16,0 0-7-16,0 0-2 0,0 0-2 0,0 0-8 0,-6-8-2 15,6 8-2-15,0 0-1 0,0 0 0 16,0 0 1-16,0 0 1 0,-3 39 5 0,0-22 1 0,3 1 1 15,0-1 4-15,-4 1 3 0,1 7-4 0,3 2 1 16,-3-6 5-16,0-3-3 0,-3 5 0 0,3 0 0 16,3 3-5-16,0-8-4 0,0-1 1 0,-4 1-4 15,4 0 0-15,0-1-1 0,0-4-2 0,0 2-2 16,-3 0-3-16,3-4-3 0,0 2 4 0,0-13-7 16,0 17 4-16,0-17-4 0,3 14 2 0,-3-14 2 15,0 15-7-15,0-15-5 0,0 11-14 0,0-11-11 16,0 0-21-16,4 9-17 0,-4-9-19 0,3 7-12 15,-3-7-16-15,0 0-15 0,0 0-22 0,0 0-33 16,0 0-35-16,0 0-194 0,0 0-443 0,0 0 197 16</inkml:trace>
        </inkml:traceGroup>
      </inkml:traceGroup>
    </inkml:traceGroup>
    <inkml:traceGroup>
      <inkml:annotationXML>
        <emma:emma xmlns:emma="http://www.w3.org/2003/04/emma" version="1.0">
          <emma:interpretation id="{71F9671A-7A68-4E1F-B52E-3649A961975C}" emma:medium="tactile" emma:mode="ink">
            <msink:context xmlns:msink="http://schemas.microsoft.com/ink/2010/main" type="paragraph" rotatedBoundingBox="6685,15243 6241,17486 5061,17253 5504,15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0CE33-14A2-4C3D-81BD-7899F8D4D02B}" emma:medium="tactile" emma:mode="ink">
              <msink:context xmlns:msink="http://schemas.microsoft.com/ink/2010/main" type="line" rotatedBoundingBox="6685,15243 6241,17486 5061,17253 5504,15009"/>
            </emma:interpretation>
          </emma:emma>
        </inkml:annotationXML>
        <inkml:traceGroup>
          <inkml:annotationXML>
            <emma:emma xmlns:emma="http://www.w3.org/2003/04/emma" version="1.0">
              <emma:interpretation id="{0FC534D4-6370-4278-9BA2-B698A69843DC}" emma:medium="tactile" emma:mode="ink">
                <msink:context xmlns:msink="http://schemas.microsoft.com/ink/2010/main" type="inkWord" rotatedBoundingBox="6685,15243 6241,17486 5061,17253 5504,15009"/>
              </emma:interpretation>
            </emma:emma>
          </inkml:annotationXML>
          <inkml:trace contextRef="#ctx0" brushRef="#br0" timeOffset="11281.84">-2646-992 109 0,'0'0'161'0,"0"0"-13"0,0 0-2 0,32-11-7 0,-13 4-7 16,0-4-2-16,7-2-9 0,8-5-2 0,5 1-4 16,3-3-9-16,5 0-3 0,3-4 3 0,15-7-6 15,2-4-7-15,-5 0-7 0,-15 13-3 0,2-4-6 16,1 1-6-16,-6 1-9 0,3-1-2 0,-3 3-5 15,0 3-7-15,-6 1-3 0,4-3-7 0,-9 4-2 16,-5 4-3-16,-5 2-3 0,-1 2-3 0,-4 0-4 16,-3 3-1-16,-2 1-7 0,-2-1 0 0,-2 3-10 15,-9 3-9-15,12-1-12 0,-12 1-14 0,0 0-12 16,10 8-26-16,-10-8-27 0,0 0-32 0,0 0-51 0,-22 30-173 16,8-20-378-16,1 3 167 0</inkml:trace>
          <inkml:trace contextRef="#ctx0" brushRef="#br0" timeOffset="10891.96">-2501-1362 112 0,'0'0'188'0,"0"0"-7"16,-7-12-6-16,7 12-14 0,-3-8-7 0,3 8 1 15,0 0-10-15,-5-11-7 0,5 11-7 0,0 0-9 16,0 0-5-16,-7-12-3 0,7 12-7 0,0 0-7 16,0 0-9-16,-6-8-4 0,6 8-9 0,0 0-3 15,0 0-13-15,0 0-7 0,0 0-9 0,0 0-6 16,-6-9-2-16,6 9-5 0,0 0-5 0,0 0-1 16,0 0 0-16,0 0-3 0,15 36-2 0,-11-23 2 15,2 5-2-15,0-2 5 0,0 9 1 0,0 0 1 16,1-2-3-16,1 2 1 0,-1-4-1 0,-2 5 1 15,1-3-2-15,4-2-1 0,-7-3-10 0,0-1 3 16,3-2-1-16,-1 1 5 0,1-1-8 0,-3-4 3 16,1 2-3-16,-1-2-1 0,-3-4-2 0,6 2 2 15,-6-9-5-15,0 15-2 0,0-15 6 0,5 9-4 0,-5-9 3 16,2 8-1-16,-2-8-1 0,0 0 5 0,12 3-3 16,-12-3 1-16,0 0-4 0,20-14 0 0,-14 6-1 15,0-5 2-15,3-1-2 0,-2-9-12 0,4 2-5 16,-2-4-4-16,-2 2-2 0,2-3 5 0,1 3-3 15,-2-3 0-15,1-1 4 0,-2 3 2 0,-1 7-1 16,-3-5-1-16,3 8 3 0,-4-2-1 0,4 3 3 16,-6 3 1-16,4 2 4 0,-4 8-2 0,5-16-1 15,-5 16 3-15,3-8-4 0,-3 8-2 0,0 0 1 16,0 0 0-16,0 0 1 0,0 0 3 0,0 0-4 16,0 0 1-16,0 0 2 0,13 35-1 0,-13-19 0 15,6 4 8-15,-6-4-4 0,6 10 0 0,1-2 4 16,1-2 0-16,-1 1 0 0,-2-4-1 0,4 3-2 0,-2 0 2 15,-1-4-1-15,2 4 1 0,1-6-3 16,-2-1 0-16,2-2 2 0,-3 0 2 0,1-2 2 16,-1-4-2-16,2 2 2 0,-2-4-5 0,-6-5 5 15,16 6-1-15,-7-6 0 0,-9 0 1 0,19-4 2 0,-10-1-2 16,5-5-2-16,-1-4 0 0,-1 1-3 0,2-5 5 16,2-2-2-16,0-6 0 0,4-5-4 15,-7-2 4-15,2-3-7 0,-3 3-1 0,3-2 3 0,-6 7-1 16,-2 1 2-16,-1 3 0 0,-1-1-3 0,-1 0 3 15,1 9-3-15,-2 0 4 0,-3-1-4 0,3 8 2 16,-3-2-1-16,0 11 0 0,0 0-5 0,0-16-10 16,0 16-18-16,0 0-19 0,-9-9-15 0,9 9-23 15,0 0-22-15,-21 18-30 0,12-7-30 0,-1 0-32 16,-5 4-185-16,4-3-423 0,-7 5 186 0</inkml:trace>
          <inkml:trace contextRef="#ctx0" brushRef="#br0" timeOffset="12531.45">-2086-804 78 0,'0'0'178'15,"0"0"-7"-15,0 0-2 0,0 0-10 0,0 0-4 16,-26-11-9-16,26 11-8 0,0 0-6 0,-19 0-3 15,19 0-7-15,-19 0-2 0,19 0-7 0,-20 4-6 16,7-2-6-16,-4 2-9 0,1 0-3 0,2-1-5 16,-2 1-2-16,4 3-6 0,-3-4-7 0,2 3-3 0,-1 3-3 15,-2-3-3-15,3 2-6 0,-1-1-3 0,5 3-6 16,-6 1-4-16,3-4-1 0,0 6-3 16,0-2 0-16,2 0-5 0,0-1-5 0,-2 2 0 0,4 2 0 15,-2-2-4-15,1 2 3 0,0-1-5 0,1 2 1 16,2-1-1-16,-4-1-2 0,6-1-3 0,-1 1-2 15,-2 2-2-15,2-2 2 0,2 1 0 0,2 3 0 16,-2-4-7-16,0 3 1 0,0-2 5 0,3-4-4 16,-2 7-2-16,2-5-1 0,2 3 1 0,1 0-2 15,0-1 1-15,0-4 1 0,0 1-2 0,1 3 0 16,1-7-2-16,2 2 2 0,-2-1 0 0,2 0-3 16,0-2 4-16,2 3 0 0,-1-3-3 0,4-3 0 15,-2 5 3-15,1-5 2 0,-2 3-5 0,1-2 0 16,5-3 2-16,-3 0-4 0,-12-1 4 0,24 5-3 15,-14-9 2-15,7 1-1 0,-7 0 1 0,2 2 0 16,4-5 2-16,1 3-5 0,-2-5 2 0,-2 5-1 16,1-3-2-16,-1 1 3 0,-4-1-1 0,1 2 0 0,4-3-2 15,-5 0 0-15,3 0 1 0,-5 1-1 16,1-3 3-16,4 3-1 0,-8-1-3 0,-4 7 3 16,15-13-1-16,-14 8 1 0,-1 5 0 0,9-13-1 0,-9 13-1 15,9-11-1-15,-9 11 2 0,0-11 1 0,0 11-3 16,2-13 2-16,-2 13-1 0,0 0 4 0,-8-12-6 15,8 12 1-15,-12-7 1 0,12 7 0 16,-15-8-1-16,4 4-1 0,0 3 2 0,-2 1-2 0,13 0 2 16,-26-4-2-16,8 4 1 0,4 0-2 15,-1 1-12-15,1 2-14 0,-2-3-20 0,1 3-22 0,1 1-33 16,0 2-36-16,-1-1-51 0,4 2-63 0,-2-1-191 16,1-2-483-16,-2 4 214 0</inkml:trace>
          <inkml:trace contextRef="#ctx0" brushRef="#br0" timeOffset="33569.22">-3075 90 101 0,'0'0'148'16,"0"0"-3"-16,0 0-7 0,-11 6-9 0,11-6-1 16,0 0-6-16,0 0-4 0,0 0-6 15,0 0-8-15,0 0-11 0,-4 7-6 0,4-7-6 0,0 0-11 16,0 0-4-16,0 0-5 0,0 0-7 0,0 0-4 16,0 0-5-16,28-18 1 0,-11 10-2 0,7-8 3 15,10-1-1-15,6-7-1 0,0 1-5 16,10-3 5-16,11-10-5 0,-2-2-2 0,0 0-3 15,0-1-2-15,-16 11-2 0,4-3-3 0,0 0-3 0,-3 2-2 16,3-2-2-16,-5 1-1 0,7 7-4 0,-7-1 0 16,-3-4 1-16,-3 3-3 0,3 1-3 0,-7 2-1 15,-2 0 1-15,-7 4-3 0,-1 0-5 0,-3 5-2 16,-5 0-8-16,-1 1-2 0,-1 2-7 0,-4 4-6 16,3 1 2-16,-6-2-7 0,-5 7-11 0,9-11-12 0,-9 11-21 15,9-8-20-15,-9 8-24 0,0 0-20 16,0 0-20-16,0 0-147 0,0 0-327 0,0 0 144 15</inkml:trace>
          <inkml:trace contextRef="#ctx0" brushRef="#br0" timeOffset="34727.48">-2516 213 172 0,'0'-17'185'16,"0"17"-16"-16,5-11-16 0,-5 11-16 0,7-11-17 15,-7 11-7-15,9-8-14 0,-9 8-11 0,13-7-6 16,-7 2-4-16,5 1-10 0,-2-3-6 0,1 3 0 0,4-3-9 15,-4 3-3-15,2 0-7 0,-2 1-4 16,5 2-2-16,-1-2-2 0,-14 3-2 0,21 0 4 16,-11 0-6-16,-10 0-4 0,20 3 1 0,-12 0-2 15,0 1-3-15,-8-4 2 0,15 11-1 16,-11-6 0-16,4 4-2 0,-8 1-1 0,6-2 2 0,-2 3-1 16,-4-2-4-16,0-9 6 0,0 25-1 0,-3-11-7 15,0-1 5-15,-1-1-3 0,-2 3 0 0,0-3-5 16,3-2 1-16,-2 1-7 0,5-1 6 0,-6 0-5 0,6-10 4 15,-4 15-2-15,-2-9-2 0,6-6-3 0,-3 10 3 16,3-10-2-16,-7 11-1 0,7-11 1 16,0 0 2-16,0 0-3 0,-6 9-1 0,6-9-1 15,0 0-3-15,0 0 2 0,0 0-5 0,0 0 4 0,0 0 0 16,0 0-2-16,0 0 6 0,26-22-3 0,-20 19-1 16,-6 3 3-16,14-10-3 0,-4 4-1 15,-4 1 3-15,3 0-6 0,2 2 3 0,-11 3-1 0,17-6-4 16,-6 5 5-16,-11 1 3 0,16-4 2 0,-16 4 2 15,17 1 1-15,-17-1 0 0,16 7 1 0,-7-4 2 16,-4 1 6-16,-5-4 4 0,12 15-1 0,-7-5 4 16,-3 0-2-16,4 1 2 0,-6 2-1 0,-3 2-2 15,-2 2-1-15,0 0-3 0,-7 4-3 0,-3-4 1 16,3 2 1-16,-5 2-1 0,1-5-2 0,1 6-2 16,-1-3-2-16,-2-3-1 0,6-3 0 0,-3-2-13 15,1-1-10-15,1 0-15 0,0 1-18 0,2-4-24 16,-4-3-7-16,6-1-26 0,9-3-25 0,-18 0-33 15,18 0-28-15,-18-7-146 0,11 0-366 0,1-3 162 16</inkml:trace>
          <inkml:trace contextRef="#ctx0" brushRef="#br0" timeOffset="34151.35">-2519 174 106 0,'0'0'229'0,"0"0"-21"0,0 0-17 15,0 0-19-15,0 0-17 0,0 0-8 0,0 0 5 16,0 0-2-16,0 0-3 0,0 0-4 0,0 0-3 0,6 31-6 16,-4-20-7-16,-2 2-8 0,1 4-4 0,-2 1-7 15,1-2-7-15,0 5-23 0,-2 1-5 16,-2-2-8-16,2-2-7 0,-2-4-3 0,4 6-7 15,3-3 2-15,-6-1-8 0,0 3-6 0,3-3-1 0,-3 1-10 16,1-3-8-16,1 0-9 0,1 0-21 0,-3-4-20 16,1 4-16-16,2-14-21 0,0 18-26 0,0-18-23 15,-3 13-20-15,3-13-19 0,0 11-20 0,0-11-33 16,0 0-151-16,0 0-391 0,0 0 173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7.5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17EEF4-2AA1-45AD-BB0A-557B00559CD0}" emma:medium="tactile" emma:mode="ink">
          <msink:context xmlns:msink="http://schemas.microsoft.com/ink/2010/main" type="inkDrawing" rotatedBoundingBox="14988,13050 17193,12713 17395,14040 15191,14376" hotPoints="17051,13597 16141,14506 15231,13597 16141,12687" semanticType="9" shapeName="Circle"/>
        </emma:interpretation>
      </emma:emma>
    </inkml:annotationXML>
    <inkml:trace contextRef="#ctx0" brushRef="#br0">-10510 4949 17 0,'-9'-7'120'0,"9"7"1"0,-8-9-10 0,8 9 2 16,-7-9-2-16,7 9-1 0,-8-10-1 0,2 3-1 15,6 7-4-15,-12-9 2 0,12 9-2 0,-13-11-3 16,5 7-8-16,1-1-3 0,7 5-4 0,-15-11-3 15,5 8-3-15,1-1-3 0,9 4-4 0,-20-7-4 16,10 6-6-16,-1 0-2 0,11 1-2 0,-22-4-4 16,22 4-2-16,-22 4-2 0,8-2-3 0,-1 3-4 15,2 2-1-15,0 0-3 0,-1 3-2 0,-1-3-6 16,5 8-2-16,-4-5-1 0,2 4 5 0,-1-1-3 16,1 9-4-16,-3-5-3 0,5 5 4 0,1-2-6 0,0 4 3 15,-2 0-5-15,2 0-3 0,3 0-1 0,0 2 2 16,5-1-3-16,-4 1-1 0,5-1-3 0,0 3 3 15,2-1-6-15,1 2-2 0,0-3 3 0,3 5-3 16,0-4-1-16,1-2 0 0,4 3-1 0,-2-4 2 16,3 1 1-16,3 1 0 0,-1-2-1 0,4-1 1 15,-3-2 1-15,3 4-1 0,0-3 0 0,3-3 0 16,3-1 0-16,4 7 4 0,-5-9-2 0,-1-1 3 16,3-1 4-16,-1-1-4 0,1-1 1 0,-1 1 6 15,3-6-3-15,3 4 6 0,-6-4-3 0,6-1 4 16,-2 0-3-16,3 2 1 0,-1-4-2 0,0 0 3 15,10-2-3-15,-8-2 4 0,9 1-9 0,0-1 6 16,-10 3-3-16,-1-6-2 0,1 3 1 0,0 0-6 0,-1-1 1 16,0-1 1-16,0 2-3 0,-3-4-1 15,0 4-2-15,2-4-1 0,0-3 4 0,-4 5-1 0,0-3-5 16,-1-1 5-16,3-1-2 0,3 0 0 0,-2 1 2 16,1-3-2-16,0 0 5 0,1 1-6 0,0 0-1 15,6-5 1-15,-6 4-3 0,6-7 2 16,-7 6-7-16,0-1 5 0,-2 0 3 0,-1-3-3 0,3 1 3 15,8-5-5-15,-3 1 5 0,-7 4-2 0,0-1 2 16,0-1-3-16,0 0 3 0,-3-3-1 0,1 2-5 16,6-7 6-16,-7 7-2 0,1 3-3 0,1-5 1 15,-4 0 1-15,1 2 0 0,-1-5-2 0,-1 1 0 16,0-2 1-16,-2 1-1 0,0 0 1 0,-4-3 1 16,0 3 0-16,2-3-1 0,-2 3-2 0,-3-4-4 15,-4 5-1-15,4-4-2 0,-6-2-2 0,-1 3 0 16,-1-1-3-16,2 0 0 0,-3-3 3 0,-1 0-1 15,-2 2 5-15,0 4-6 0,-2-5 0 0,-1 2-1 0,0 1 2 16,0-1 0-16,2 6-5 0,-7-4 3 0,2 2 2 16,-1 3 0-16,1 0 0 0,-1 3 3 0,-4-10-2 15,1 2-1-15,-1 9 4 0,-1-2-1 0,-3-4 1 16,-1 2-2-16,-2 1 4 0,3-2 1 0,2 3-1 16,-7 2-1-16,1-4-1 0,-2-1 3 0,2 5 0 15,-5-1-2-15,1 3 2 0,-2 0 0 0,1-2-1 16,0 4 0-16,1-2 0 0,-3 3 0 0,2 0 1 15,6 2-1-15,-8 0 4 0,0 5-4 16,1-6 1-16,1 4 3 0,-1-2 0 0,-1 3 1 0,1 1-3 16,3-2 2-16,1 3-2 0,3 0 2 0,-8 0-4 15,7 0 2-15,1 0-1 0,-1 3 2 0,-7-2 0 16,6-1 1-16,0 2 1 0,-5-2-1 0,-1 6 0 0,1-1-3 16,1-1 0-16,-1-1 4 0,0 3-2 0,-2 1-2 15,0-2 5-15,0 1-3 0,2 2 2 16,-1-1-3-16,-1-1 0 0,4-1 4 0,3 1 2 0,1-1-3 15,1 2 2-15,-1 0-5 0,-4-1 6 0,8 0-6 16,-3 1 3-16,3 0-1 0,-1-1 1 0,0 3-4 16,-1-3 4-16,2 1-1 0,0 0 2 0,-1 0-4 15,1 4 2-15,2-4 4 0,-5 3-3 0,4-2-2 16,-1 0 5-16,2 1-5 0,-2 0 4 0,-3 0 0 16,0 3-4-16,3-4-2 0,0 0 8 0,-8 3-2 15,2 2-4-15,4-4 5 0,-1 0-4 0,0 1 3 16,4-2-1-16,-1 0 1 0,-3-1-1 0,0 4-1 15,1-4 3-15,3 0-5 0,-4 4 0 0,3-4 0 0,-2 3-6 16,2-3-5-16,2 0-5 0,1 0-9 16,0-3-8-16,2 3-10 0,-2-1-12 0,3 4-13 15,-2-2-14-15,2 2-14 0,-1-1-18 0,1 1-9 0,2 0-26 16,-2 0-21-16,1 0-197 0,-1-1-399 0,2 0 177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11.6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257ED8-FD99-4D54-9C66-C630D375681F}" emma:medium="tactile" emma:mode="ink">
          <msink:context xmlns:msink="http://schemas.microsoft.com/ink/2010/main" type="inkDrawing" rotatedBoundingBox="9154,14123 9418,14502 9028,14773 8764,14394" shapeName="Other"/>
        </emma:interpretation>
      </emma:emma>
    </inkml:annotationXML>
    <inkml:trace contextRef="#ctx0" brushRef="#br0">1154 679 168 0,'-10'-11'232'0,"10"11"-8"15,-6-8-12-15,6 8-10 0,-13-6-16 0,13 6-16 16,-17-9-10-16,8 7-12 0,9 2-12 0,-21-3-10 16,9 4-9-16,-1 1-11 0,-6 2-5 0,5 1-7 15,-5 2-8-15,-1 2-6 0,-2 6-1 0,3 1-9 16,-1 5-6-16,1 0-2 0,2 1-2 0,1-2-4 16,0 4-3-16,7 4-9 0,-5-6 0 15,11 5-6-15,-3-2-5 0,3 2-1 0,2-6-3 0,-2 4-1 16,10-2-2-16,-4-5-7 0,0-5 3 0,6 3-2 0,2-1 2 15,-1-2-2-15,5 1-2 0,1-4-4 0,-2 1 3 16,5-4 1-16,1-1-3 0,2-2-1 0,2-3-5 16,1 1-13-16,1-2-17 0,-1-2-23 0,-1-3-25 15,-5 1-26-15,1 2-35 0,-1-9-42 0,-3 4-52 16,1-4-229-16,-1 1-490 0,-4-3 216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40.4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6681FA-79A5-4E1E-AA3B-241BBBDAD2D6}" emma:medium="tactile" emma:mode="ink">
          <msink:context xmlns:msink="http://schemas.microsoft.com/ink/2010/main" type="inkDrawing" rotatedBoundingBox="15406,5841 16244,6056 16111,6576 15273,6362" semanticType="callout" shapeName="Other"/>
        </emma:interpretation>
      </emma:emma>
    </inkml:annotationXML>
    <inkml:trace contextRef="#ctx0" brushRef="#br0">-10503-2407 273 0,'0'0'250'0,"0"0"-23"0,0 0-23 0,0 0-18 15,0 0-10-15,0 0-9 0,0 0-13 0,0 0-7 16,0 0-5-16,-4 36-7 0,5-21-4 0,-2-4-13 0,1 6-4 15,-2-2-8-15,4 2-3 0,-2 1-9 16,1 3-9-16,2-1-6 0,-3-2-6 0,2 0-7 16,-2 0-9-16,1 1-1 0,-1-4-4 0,3-1-7 0,-2 4-4 15,-1-1-3-15,0-4-4 0,-1 0-2 0,1-13-2 16,0 19-16-16,0-9-20 0,-3 2-16 16,3-12-18-16,-3 15-27 0,-1-6-20 0,4-9-24 0,-6 13-30 15,6-13-22-15,-3 6-28 0,3-6-51 0,0 0-152 16,0 0-425-16,0 0 188 0</inkml:trace>
    <inkml:trace contextRef="#ctx0" brushRef="#br0" timeOffset="467.37">-10616-2543 80 0,'0'0'221'0,"0"0"-22"0,0 0-18 16,0-12-18-16,0 12-16 0,0 0-18 0,0 0-8 0,0 0-13 16,13-7-7-16,-13 7-12 0,0 0-5 0,19 0-7 15,-19 0-3-15,0 0-6 0,18 6-3 16,-12-4-6-16,5 2 1 0,-2 0 6 0,3-1-6 0,0 5 2 16,3 1-7-16,-1-3 8 0,3 1-4 0,-2 0-1 15,3 2-2-15,4 0-2 0,3 1-5 16,-2-2 1-16,4 2-2 0,-5-3-5 0,2 4-2 0,1-1-5 15,2 1-1-15,-2-3-5 0,4 1 4 0,-4 2-5 16,0-5-3-16,1 3-1 0,-4-1 0 0,-2 0-3 16,-1-2 2-16,3 3 0 0,-4-2-2 0,2 0 3 15,-1-1-2-15,-4 1 2 0,3 0-4 0,-2 1-2 16,-2 0 1-16,2-1-1 0,-6 1-1 0,4 2-5 16,-2 1 1-16,0-5 5 0,-5 1 2 0,1 0 2 15,-2 1 2-15,-2 0 4 0,-4-8 5 0,6 13 5 0,-6-2 8 16,-6 2 3-16,0-4-1 0,-6 2 0 15,-3 0-3-15,-6 0-6 0,-1 4 2 0,-5-1-7 16,0-2-3-16,-11 3-1 0,-3-3 0 0,5 2-7 16,-2 1-5-16,9-7 1 0,3 0-10 0,-1 1-17 15,3-1-18-15,1 2-18 0,0-4-22 0,0 5-28 16,7-4-31-16,-1 1-35 0,4-2-42 0,3-1-45 0,-4 0-267 16,7-1-554-16,7-4 246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5.0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217683-EF2F-4A91-AA27-55D79730DAB0}" emma:medium="tactile" emma:mode="ink">
          <msink:context xmlns:msink="http://schemas.microsoft.com/ink/2010/main" type="inkDrawing" rotatedBoundingBox="27094,16513 27221,17317 27200,17321 27073,16516" semanticType="callout" shapeName="Line"/>
        </emma:interpretation>
      </emma:emma>
    </inkml:annotationXML>
    <inkml:trace contextRef="#ctx0" brushRef="#br0">-5944-937 84 0,'0'0'200'0,"3"-11"-26"0,-3 11 1 0,0 0-6 15,0 0-7-15,0 0-9 0,0 0-6 0,0 0-7 16,3-10-7-16,-3 10-9 0,0 0-8 0,0 0-9 16,0 0-9-16,0 0-11 0,0 0-11 0,0 0-7 15,0 0 3-15,0 0 1 0,0 0 2 0,0 37-5 16,0-22 0-16,0 5-5 0,0 3-4 0,5-3-5 16,-5 9-1-16,6-4-7 0,-3 3-4 0,0 9-5 15,4-1-3-15,-4 3-2 0,3-5-4 0,0-6 1 16,1 8-1-16,4 2-5 0,-2-1-21 0,0-4-17 15,-5 4-18-15,5-1-22 0,-3-7-26 0,-4 1-22 0,4 3-29 16,-3-6-27-16,-3-1-36 0,0 3-204 0,0-7-428 16,0 2 190-16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18.2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893464-8A51-4470-B269-E707A2C14CEE}" emma:medium="tactile" emma:mode="ink">
          <msink:context xmlns:msink="http://schemas.microsoft.com/ink/2010/main" type="inkDrawing" rotatedBoundingBox="4514,7129 9080,13311 8447,13779 3881,7596" semanticType="10" shapeName="Other">
            <msink:sourceLink direction="with" ref="{E77AB36A-40C2-45C4-B8A7-5AB63D5154F7}"/>
            <msink:sourceLink direction="with" ref="{78256643-16C0-436E-ADA5-83044D2360F2}"/>
          </msink:context>
        </emma:interpretation>
      </emma:emma>
    </inkml:annotationXML>
    <inkml:trace contextRef="#ctx0" brushRef="#br0">385 246 18 0,'0'0'122'0,"0"0"-14"15,0 0-4-15,0 0-6 0,0 0 3 0,0 0-10 0,0 0-1 16,0 0 0-16,0 0 2 0,0 0 2 0,0 0-6 15,0 0 7-15,0 0-1 0,0 0-3 0,0 0-2 16,0 0-3-16,0 0-5 0,0 0-2 0,0 0 0 16,0 0-6-16,0 0-2 0,0 0-3 0,0 0-1 15,0 0-2-15,0 0-4 0,0 0-7 0,0 0 0 16,13-32-6-16,-10 26-3 0,-3 6-3 0,11-16-2 16,-5 6-3-16,-3 1-4 0,1 2-3 0,2-8-3 15,0 2-1-15,-3-3-1 0,2 3-4 0,-3-4-1 0,1 3 0 16,-3 1-3-16,3-5-1 0,-3 0 1 0,0 0-3 15,0 1-4-15,0-1 2 0,-3-5 1 16,0 5 4-16,1-6-3 0,-3 4 1 0,-1-5 0 0,3 8 2 16,-3-8-5-16,-4 0 4 0,7 8 3 0,-5-4-2 15,2 5 0-15,0 0 5 0,-1-2-1 0,-2-6-2 16,3 2 1-16,-4-1 0 0,1 7 0 0,7-2 0 16,-7 2 2-16,0-6-6 0,2 5-1 0,1 2-3 15,0-3-2-15,1-5-1 0,-1 3 0 0,3 3-1 16,-4-7 0-16,1 4 0 0,0-3-4 0,-1 7 1 15,1-5 2-15,3 4-2 0,0 1 0 0,-5-8 3 16,5 8-3-16,-3-1 3 0,0-2-1 0,-1-2 9 0,1 3-6 16,-2-2 3-16,2 3-4 0,0 0 1 15,-1 1-2-15,4-2 3 0,-3 5-1 0,0-5-1 16,2 2 4-16,-2 1 1 0,-3-3-2 0,4 3 0 0,-1-1-1 16,0-1-1-16,-1 0 2 0,4 1-1 15,-3 3-4-15,1-3 0 0,-1-2-5 0,0 3 8 0,0-1 1 16,-1-2-4-16,4 1-2 0,-3-1-3 0,-1-2 5 15,1 2-2-15,0 1 3 0,1-1-4 0,-4-5 3 16,3 8 2-16,-1-2-6 0,1-5 3 0,-2 0-6 16,2 6 7-16,-3 6-2 0,2-8-4 0,-2 1 7 15,6 0-5-15,-7 2 0 0,4-2-1 0,-2 3 5 16,-4-5-5-16,2 4 3 0,1 3 2 0,-2-5-4 16,3 1 2-16,0 1-1 0,-1-1-2 0,-1 1 2 15,1-1-2-15,1 1 0 0,-4-7-2 0,2 8 2 16,-2-5 2-16,2-3-4 0,-4 7 4 0,5-5-11 15,-4 1 7-15,2 3 0 0,-1-3 0 0,2 2-1 0,-2 3-1 16,2-5 1-16,-2 0 3 0,-2-1 0 0,1 1 2 16,1 4-2-16,1-1-2 0,-2-4-3 15,-3 1 1-15,4-1 4 0,-2 3 3 0,1 3-5 0,-1-2 1 16,2 0 2-16,-1 2-8 0,0 0 4 0,-2-4 4 16,4 5-5-16,-5-5 5 0,2 5 1 0,5 0 1 15,-4-2-7-15,1 4 2 0,2-6 4 0,-4 5-8 16,2-7 5-16,-1 5 2 0,2-1-2 0,3 1 3 15,-3 1-2-15,2-2-2 0,-1 1 1 0,-2-1-1 0,4-1 0 16,-4-1 2-16,-1-1-4 0,3-2 4 16,-2 5-2-16,1 2 3 0,-4-9-4 0,8 8-1 15,-7 1 6-15,2-4 1 0,2 3-3 0,-3 3 2 16,4-4-3-16,-8-5 1 0,1 4 0 0,4 0 3 0,4 5-3 16,-5-5 2-16,1 1 8 0,5 1-12 15,-8-3 1-15,7 3 3 0,-4 1-9 0,2 1 10 0,-2-1-5 16,1-4 1-16,1 3 3 0,1-1-4 0,-1-1 2 15,1 3 7-15,-5-3-2 0,1-3-7 0,4 4 3 16,-2-1 1-16,-2-4 0 0,4 3 3 16,-1 3-3-16,-2-6-1 0,3 3 2 0,-5-2-5 0,4-2 8 15,-2 8-4-15,5-2-4 0,-4 1 1 0,2-3 5 16,-1 2-5-16,1-2 2 0,1 0 3 0,-1 3 2 16,0-3-11-16,2 3 10 0,-5-8-5 0,5 9 1 15,-4-4 3-15,5 3-2 0,-3-2-1 0,0 1 0 16,-1 2-3-16,2-3 1 0,2 2 1 0,-3 0 4 15,-1 1-3-15,3-3 0 0,1 3-4 0,0-4 8 16,-3 3-2-16,1 1-2 0,-2 1 3 0,1-2-5 16,3 0-1-16,-5 0 6 0,1-2-6 0,3 4 4 0,-4-3 2 15,4 1-1-15,-2 2-8 0,-2-2 6 0,-1-2 2 16,5 3-5-16,-2 0 1 0,-2-1 0 16,1-1 2-16,1 2 1 0,-6-1 2 0,5 2-2 0,-1-3-3 15,2 4-4-15,-1-4 1 0,1 5 6 0,-1-6-4 16,1 4-4-16,-2 0 1 0,2-1 2 0,-1-1-2 15,1 2-2-15,1 0 5 0,-2 1 0 0,2-2 2 16,1 2-4-16,-5-2 5 0,5 2-2 0,-4 0-2 16,2-2 2-16,-4 2 1 0,4-1-8 0,-2 1 6 15,4-1 1-15,-2 0 2 0,-1 0-6 0,1 1 6 16,-2-3-4-16,2 5 3 0,-1-3-1 0,1 0-1 16,-3 0-3-16,4-1 4 0,-3 2-3 0,0-4 5 15,1 2-2-15,1 0-1 0,-2-1 0 0,-2 2 3 0,1-2-12 16,1 1 12-16,0-2-3 0,0 1 3 0,1 1-3 15,-2-1 4-15,3-1-4 0,-5 2-4 16,1-1 2-16,-3-1 0 0,2 1 5 0,-1-3-4 0,5 1 1 16,-4 1 4-16,1 4 0 0,-2-6-4 0,3 3-1 15,-1 3 2-15,2-3-1 0,-2-1-2 16,1 2 3-16,-2 0 2 0,4-1-1 0,0 0 2 0,-2-1-2 16,0 2-6-16,1-4 4 0,-5-1 2 0,1-2-3 15,1 9-1-15,4-6 2 0,-6 1 6 0,4 3-9 16,-3-4 0-16,3 3 2 0,-2-2 4 0,1 3-3 15,1-5-2-15,-3 5 1 0,-1-4 1 0,1 1 1 16,3 0-1-16,-2-1-1 0,-2-1 2 0,0 1-2 0,5 1 2 16,-1 1 4-16,-1-1-7 0,-1 4-1 0,0-6 0 15,2 4 3-15,-2 1-3 0,1 0 4 0,-1-2-1 16,2 4 0-16,2-3 4 0,-3 0-5 0,2 0 2 16,-1 1 2-16,-3-2-2 0,3 5 8 0,0-6-8 15,-1 3-5-15,0 0 8 0,1-1 1 0,-2 0 3 16,4 1-7-16,-2-1 3 0,-2 1 4 0,-3-3-1 15,3 3 0-15,1 1-3 0,1-1 1 0,-2 0 0 16,1 2-9-16,-1-4 12 0,4 4 0 0,-3-3 8 16,-2 2-15-16,1-3 3 0,-1 5 0 0,3-1-2 15,-2 0 2-15,-6-4-2 0,8 3 2 0,-1-1 2 16,2 2 7-16,-2 0-15 0,1 0 5 0,0-2-1 16,-1 2 17-16,5 0-15 0,-5 0 1 0,1-3 6 0,1 3-9 15,-4-1-1-15,7 0-3 0,-4 3 2 16,3-5 1-16,-3 4 0 0,0-5-4 0,3 5 3 15,-3-1 1-15,0 0 3 0,6 3 1 0,-4-4-1 0,-1 1 0 16,2-1-4-16,-3 0 9 0,0 4-7 0,2-5-2 16,-2 3 2-16,2-1 1 0,-1 1-5 15,-1-1 2-15,3 4 0 0,0-6-2 0,-1 2 4 0,-1 0 3 16,4 2-8-16,-7-2 2 0,9 4-2 0,-4-3-3 16,0 2 5-16,1-5-2 0,-2 2 2 0,-1 1 2 15,4 0 4-15,-2 4-3 0,3-4-7 0,-3 0 8 16,-1 3-8-16,2-3 4 0,-1-2 8 0,0 1-4 15,2 3-8-15,-1-4 9 0,1 1-6 0,-4 2 2 16,5-2 4-16,-1 0-2 0,-2 2-4 0,0 0-8 16,5-3 8-16,-5 4 5 0,1-3 0 0,1 3-3 15,1 0-1-15,0-2 2 0,-2 2-3 0,1-2 1 16,-1 0-1-16,1 2 1 0,1 0 3 0,-1 0 2 0,-4-2-5 16,4 2 1-16,1 0-4 0,0 0 0 15,-2 1 2-15,8 7 4 0,-13-12-3 0,5 7 9 0,2-2-9 16,6 7 2-16,-13-13-2 0,8 7-6 0,5 6 6 15,-10-12 4-15,4 6-4 0,6 6 2 0,-10-7 0 16,10 7 0-16,-8-10 1 0,8 10 1 0,-6-7-5 16,6 7 2-16,0 0-2 0,-7-8 5 0,7 8-5 15,0 0 5-15,0 0-6 0,-9-10 4 0,9 10 7 16,0 0-14-16,0 0 6 0,-8-7 1 0,8 7 1 16,0 0-2-16,0 0 6 0,-6-7-5 0,6 7-5 15,0 0-1-15,0 0 8 0,0 0-3 0,-7-7-4 16,7 7 7-16,0 0-3 0,0 0 2 0,0 0-1 15,0 0-2-15,-5-11 2 0,5 11-7 0,0 0 7 16,0 0-2-16,0 0-3 0,0 0 3 0,0 0-2 16,-5-8 2-16,5 8 2 0,0 0 2 0,0 0-6 0,0 0 8 15,0 0-4-15,0 0 2 0,0 0-2 0,0 0 4 16,0-15-1-16,0 15 1 0,0 0 0 16,0 0-6-16,0 0 5 0,0 0 3 0,0 0 2 0,0 0 10 15,-2-14-10-15,2 14-6 0,0 0-2 0,0 0 3 16,0 0-2-16,0 0 3 0,0 0-5 0,0 0 13 15,0 0-9-15,0 0-2 0,0 0-3 0,0 0 9 16,0 0-10-16,0 0 2 0,0 0 5 0,0 0-12 16,0 0 7-16,0 0 8 0,0 0-11 0,0 0 3 15,0 0-8-15,0 0 7 0,0 0-2 0,0 0 2 16,0 0 1-16,0 0-9 0,0 0 8 0,7 36-2 16,-7-36-2-16,0 15 5 0,2-6-2 0,-2-9-1 15,0 20-7-15,0-11 12 0,3 6 2 0,-3-4-3 0,0 3 2 16,-3-1-1-16,3 0-2 0,-2 2 0 15,2-4 4-15,0 3 3 0,-1-1-4 0,1-13 0 16,-3 21 3-16,3-7-1 0,0 0 4 0,0-14-2 0,0 19 1 16,-1-9 8-16,1-10-11 0,0 21-3 0,0-14 1 15,0-7 13-15,0 18-11 0,0-18 10 0,0 13-15 16,0-13 2-16,0 13 3 0,0-13-8 0,0 0-1 16,0 15 8-16,0-15 2 0,0 0 0 0,0 0-2 15,-2 9 6-15,2-9 6 0,0 0 4 0,0 0 11 16,0 0 3-16,0 0 8 0,0 0 3 0,0 0-7 15,0 0 1-15,0 0-9 0,0 0-2 0,0 0 0 16,0 0-3-16,0 0 0 0,0 0-4 0,0 0-3 0,0 0 2 16,0 0-7-16,0 0 16 0,0 0-16 15,-19-26-4-15,19 26 2 0,0-12 1 0,0 12-8 16,-2-16-6-16,-1 5 6 0,3 11 1 0,0-16-6 0,-1 4 4 16,1 12-1-16,1-18 2 0,-1 18-2 0,-1-21-1 15,2 10-1-15,2 2 2 0,-3-4-2 16,0 13-1-16,3-19-3 0,-3 8 8 0,0 11-3 15,5-17 0-15,-5 2 7 0,1 6-12 0,-1 9 1 0,0-18 3 16,2 8-4-16,-2 10 6 0,3-14-7 0,-3 14 4 16,3-15 1-16,-3 15-1 0,0-13 0 0,0 13 1 15,3-9-4-15,-3 9-6 0,0 0 10 0,1-12-1 16,-1 12 4-16,0 0-2 0,0 0-5 0,2-13 4 16,-2 13-7-16,0 0 7 0,0 0-6 0,0 0 5 15,0 0-3-15,0 0 1 0,1-11-3 0,-1 11 3 16,0 0 1-16,0 0 0 0,0 0-6 0,12-6-1 0,-12 6 4 15,0 0-3-15,15-4 5 0,-15 4-2 0,18-1 4 16,-8 1-4-16,-10 0 7 0,23 0-6 16,-10 1 3-16,2-1-4 0,-2 0-2 0,4 2 5 0,-7-2-4 15,2 2 4-15,2-2-1 0,-3 1 4 0,-11-1-1 16,21 3-12-16,-9-1-23 0,-3 0-20 0,-9-2-24 16,17 4-19-16,-10 0-18 0,-7-4-28 0,9 8-26 15,-9-8-31-15,7 11-45 0,-7-11-56 0,0 8-255 16,0-8-601-16,0 0 267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03.0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04F00E-E800-44B9-BF29-BFF164B74EF0}" emma:medium="tactile" emma:mode="ink">
          <msink:context xmlns:msink="http://schemas.microsoft.com/ink/2010/main" type="inkDrawing" rotatedBoundingBox="22010,13039 22458,12725 22695,13062 22248,13377" semanticType="callout" shapeName="Other">
            <msink:sourceLink direction="with" ref="{64BD13EF-65BC-4920-A362-53CE071264DA}"/>
          </msink:context>
        </emma:interpretation>
      </emma:emma>
    </inkml:annotationXML>
    <inkml:trace contextRef="#ctx0" brushRef="#br0">-4677 3811 16 0,'0'0'239'0,"0"0"-17"0,0 0-17 0,0 0-17 15,0 0-17-15,0 0-5 0,0 0-12 0,0 0-1 16,22-24-7-16,-14 22-7 0,-8 2-10 0,21-6-4 16,-12 1-7-16,4 3-5 0,3-5-4 0,-4 6-8 15,2 0-11-15,-1-2-7 0,-2-1-9 0,5 2-8 16,-5 1-5-16,-11 1-8 0,22-3-5 0,-15 2-5 16,-7 1-3-16,17 0-6 0,-17 0-1 15,13 0-2-15,-13 0-6 0,0 0-10 0,18 1-12 0,-18-1-12 0,8 3-16 16,-8-3-15-16,0 0-16 0,7 8-19 15,-7-8-25-15,0 0-24 0,0 0-25 0,0 0-20 16,0 0-43-16,-21 13-161 0,21-13-403 0,-16 4 179 0</inkml:trace>
    <inkml:trace contextRef="#ctx0" brushRef="#br0" timeOffset="267.86">-4653 3802 25 0,'0'0'225'16,"0"0"-22"-16,-6 4-19 0,6-4-5 0,0 0-10 15,-5 14-2-15,5-14-4 0,-1 17-5 0,1-9-9 16,0 9 0-16,-2-1-7 0,1-1-2 0,2 2-2 16,-2 6-4-16,1-4-11 0,0 1-6 0,0 3-8 0,0 0-6 15,0-5-3-15,0 0-9 0,-3 3-14 0,1-2 0 16,2 3-4-16,0-6 1 0,-1 0-14 0,1-1-7 16,-3-2-3-16,3 1-2 0,0 0-6 0,0-1-7 15,0-13 0-15,0 19-1 0,-1-9-7 0,-1 1 0 16,2-11-1-16,-1 17-7 0,1-17-20 0,-3 14-15 15,3-14-15-15,-2 11-18 0,2-11-16 0,-4 13-15 16,4-13-19-16,-5 7-25 0,5-7-27 0,0 0-33 16,0 0-23-16,0 0-246 0,0 0-491 0,0 0 217 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38.4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3A89B9-5823-4BCE-8E4A-F73ADD5CEBF5}" emma:medium="tactile" emma:mode="ink">
          <msink:context xmlns:msink="http://schemas.microsoft.com/ink/2010/main" type="inkDrawing" rotatedBoundingBox="17705,4330 26848,9604 22861,16515 13718,11241" semanticType="10" shapeName="Other">
            <msink:sourceLink direction="with" ref="{64BD13EF-65BC-4920-A362-53CE071264DA}"/>
            <msink:sourceLink direction="with" ref="{977C1FC9-30D8-4933-A164-B83C5138AA69}"/>
            <msink:sourceLink direction="with" ref="{7C1E287D-838A-4E12-891C-8376A5A13635}"/>
          </msink:context>
        </emma:interpretation>
      </emma:emma>
    </inkml:annotationXML>
    <inkml:trace contextRef="#ctx0" brushRef="#br0">-10695-2175 89 0,'0'0'175'0,"0"0"-15"15,0 0-12-15,0 0-6 0,0 0-11 0,0 0-6 16,0 0-11-16,-9-11-10 0,9 11-6 0,0 0-10 15,0 0-6-15,0 0-4 0,0 0-10 0,0 0-4 0,0 0-9 16,0 0-3-16,0 0-11 0,0 0-3 16,0 0-1-16,0 0-9 0,0 0 0 0,0 0-2 0,0 0-4 15,-7 17-2-15,7-17-4 0,-3 19-3 0,0-7 1 16,-2 3 7-16,4 0 2 0,-1 1-11 0,2 2 6 16,0 3 0-16,0 0-3 0,0-1-1 0,2 2-2 15,-2-1 3-15,1 3-1 0,1-6-4 0,2 6 2 16,1-2-2-16,-4 1 2 0,2-5 1 0,2 0-4 15,1 2-1-15,-3 6 6 0,1-8-6 0,2 5 1 16,-1 0-1-16,-1 2 2 0,1-4-3 0,1 0 2 16,-5 3-4-16,4 0 2 0,-4 1 1 0,1 0 1 0,-2 0 0 15,4-3 3-15,-2 4 1 0,-2 2 1 0,1 1-1 16,2-1 6-16,-3-1-5 0,1-3 0 16,-2 5 2-16,1-2 1 0,0 1 1 0,1 0 0 0,-1-4 1 15,2 5-2-15,1-7-5 0,-3 5 2 0,0-3 1 16,1 4 0-16,2-4-6 0,3 1 0 15,-1 0 1-15,-4-1 2 0,5 0-6 0,-1 1 0 16,1 1 1-16,-2-2 1 0,1-2-2 0,1 0 1 0,0 3-2 16,1-1-1-16,-1 0 0 0,0 0 4 0,1 0-5 15,-4-4 3-15,3 3-1 0,0 0 6 0,-4 2-2 16,2-3 0-16,-2 3-1 0,2-2 3 0,-4 2-1 16,3 0 3-16,2-2 0 0,-4 6 1 0,2-5 0 15,-1 3-2-15,-2-3 2 0,1 5 2 0,1-3-3 16,1 3 5-16,-3-2 0 0,0 0-4 0,-3 1 1 15,3-4 1-15,3 3-6 0,-3 3 0 0,1-4 2 16,-5 2-2-16,7 0 0 0,-3-4 0 0,1 1-2 0,1 0 0 16,2 3-6-16,-2-2 5 0,1-2-1 0,0 2 1 15,-2 1-5-15,4 0 4 0,-1-1-1 0,-1-1-3 16,2 4 3-16,-4-2 1 0,3 0-4 0,-1 0 0 16,-3-1 3-16,5 2-3 0,-4-1-3 0,-1 2 3 15,2 4 0-15,1-4-1 0,-3-2 2 0,1 0 2 16,1 9-3-16,-2-9 2 0,0 3-1 0,0-4-1 15,-2 1-2-15,4 0-2 0,-2-2 3 0,0 1 1 16,0 0-2-16,0-1 0 0,0 0-1 0,0-2 7 16,0-4-6-16,-2-2 1 0,4 8 2 0,-1-9 1 15,-1 7 0-15,3-7 0 0,-1 2-1 0,-2-1 5 16,0 3-3-16,1 5 2 0,-2-2-2 0,1 1 3 16,1 1-2-16,-1-1-2 0,0 2 2 0,0-2 0 0,0 1-4 15,3-1 1-15,-3 0 0 0,-3 1 2 16,2 0-5-16,-1 2 3 0,-1-4-1 0,2 3 2 15,-2-2 0-15,-2 2 1 0,1-3-3 0,2 2 1 0,-1-1-2 16,-2-6 1-16,2 0 1 0,0 5 0 0,-2-1-3 16,4-2 3-16,-4-1-3 0,4 4 2 0,-2-5-2 15,-2-1 6-15,1 1-4 0,2-1 2 0,1-1-1 16,1 7-1-16,-5-4-1 0,4 0 0 0,-4-2 2 16,4 8-1-16,-4-3-1 0,4-5 1 0,-1 10-2 15,-2-4-1-15,2 3 5 0,-4 2 1 0,3-4-3 16,-1 2-1-16,-1-1-1 0,4-1 1 0,-2 2-2 15,0-1 0-15,0 4 2 0,-1-5-2 0,2 2 2 16,-1 0 0-16,3-2-3 0,0 1 7 0,-1 0-6 16,-1-2 1-16,1-2 0 0,1 4 1 0,0-2-3 15,-3-5 4-15,1 0-2 0,2 4 4 0,0-3-5 16,-1 3 1-16,1-4 1 0,0-1-2 0,0 0 1 16,0 0-1-16,-3-1 0 0,3 0 3 0,-2 5-2 15,2-7 2-15,-1 3-1 0,1 4 1 0,-2-3-3 16,2-5 3-16,-4 3-2 0,2-2 2 0,2 3-2 0,-3-7 0 15,2 6 0-15,1-1 1 0,-2-4-2 0,2-11-2 16,0 24 5-16,0-10-3 0,-4-4 4 0,4 1-3 16,-2 2-1-16,4-2 1 0,-4 4 2 0,2-2-1 15,-1 1 0-15,2 1 0 0,-1-2-1 0,0 0 3 16,2 2-4-16,-2-1 2 0,3-2-3 0,-3-3 5 16,0 3-4-16,1 4-1 0,1-6 2 0,-1 4-2 15,4-2 5-15,-4 1-1 0,-1-3-3 0,0-10-1 16,5 18 4-16,-2-7 2 0,-3-1-5 0,3 0-2 15,-2 1 4-15,-1-11 2 0,5 14-3 0,-5-3 0 16,0-11 2-16,3 17-1 0,-3-8-1 0,4 0 0 16,-4-9 0-16,2 15 3 0,-1-8-4 0,-1-7-1 15,3 16 2-15,-3-8 0 0,0-8-4 0,3 16 5 0,-3-8-2 16,0-8 1-16,4 18-2 0,-2-10-1 0,-2-8 6 16,1 18 7-16,2-11 1 0,-1 0-1 15,-2-7-1-15,1 15 1 0,2-6-2 0,-3-9 0 0,3 16 3 16,-3-8 0-16,0-8-3 0,5 18 4 0,-4-11 2 15,1 3 3-15,-2-10-4 0,3 19-3 0,0-11-1 16,-2 1 0-16,-1-9 2 0,3 17 1 0,0-9-1 16,-3-8-4-16,3 15-3 0,-3-15 2 0,3 15 1 15,-3-15-1-15,2 11-2 0,1-2 4 0,-3-9-2 16,1 12-2-16,-1-12-8 0,2 14 8 0,-2-14-1 16,0 12 2-16,0-12-2 0,0 0 4 0,0 13-1 15,0-13 0-15,0 0 3 0,0 13-1 0,0-13 0 16,0 0-1-16,0 14 5 0,0-14 0 0,0 0-3 15,0 0 2-15,-2 14-3 0,2-14 2 0,0 0-2 16,0 0-2-16,0 10-2 0,0-10-1 0,0 0 3 16,0 0-1-16,2 14 1 0,-2-14 0 0,0 0-1 0,0 0 9 15,0 10-3-15,0-10-4 0,0 0-2 0,0 0 5 16,0 0-1-16,0 11-3 0,0-11 3 16,0 0-1-16,0 0 0 0,0 0 0 0,4 10-4 15,-4-10 3-15,0 0 0 0,0 0 8 0,0 0-1 0,0 0 5 16,0 0 3-16,0 0 3 0,0 0 2 0,0 0 2 15,0 0 3-15,0 0-9 0,0 0 6 0,0 0-1 16,0 0-3-16,0 0-6 0,0 0 1 0,-27-27-7 16,21 18 2-16,-1-1-1 0,1-2-1 0,-2-2-3 15,1 1 3-15,-3-3-4 0,1 3 2 0,3-4-4 16,-2 5-2-16,-2-5 3 0,2 6 0 0,2-3-8 16,0 1 3-16,0 3 2 0,-3-1-6 0,5 3 2 15,0-3 1-15,4 11-1 0,-12-13 16 0,6 3-22 0,0 3 10 16,6 7-3-16,-9-10-1 0,3 3-6 0,6 7 7 15,-11-8-4-15,11 8 0 0,-9-10-8 0,9 10 7 16,-10-5 3-16,10 5 9 0,0 0-12 0,-9-8 0 16,9 8 3-16,0 0 0 0,-9-4-1 0,9 4-9 15,0 0 12-15,0 0-3 0,0 0 0 0,-10-10 5 16,10 10-11-16,0 0 10 0,0 0-3 0,0 0-5 16,0 0 3-16,0 0 1 0,0 0-1 0,0 0 14 15,0 0-15-15,0 0 1 0,0 0 3 0,0 0-1 16,0 0-1-16,0 0-3 0,0 0 2 0,0 0 0 15,0 0-3-15,0 0 4 0,0 0-3 0,0 0-1 16,13 31 7-16,-13-31-7 0,6 13 2 0,-2-5 4 16,-1-1-1-16,-3-7-11 0,6 17 10 0,0-9 1 15,-3 0-1-15,2 1 3 0,1 1 3 0,0-3 1 16,-3 3-3-16,3-3 0 0,0 3-1 0,-2-2 7 16,2 2-1-16,-3-3 0 0,3 0 10 0,-1 3-7 0,-5-10 0 15,8 12-7-15,-3-5 8 0,-2 1-4 0,-3-8-5 16,10 13 0-16,-7-7 4 0,-3-6-6 15,6 10 2-15,-6-10 4 0,8 9-10 0,-2-3 3 16,-6-6-5-16,4 6 13 0,-4-6 5 0,8 7-8 0,-8-7-6 16,6 7 1-16,-6-7 8 0,0 0-1 0,0 0-1 15,0 0 4-15,7 5-4 0,-7-5 4 0,0 0 4 16,0 0 4-16,0 0-10 0,0 0 3 0,19-19-5 16,-16 9-3-16,8 1 4 0,-5-3-2 0,3-2 9 15,-2-2-12-15,4 1 1 0,4-8 4 0,-2 3 4 16,0-4-18-16,1 0-12 0,5-11-11 0,-4 14 2 15,3-3-8-15,-3 2 1 0,-2 0-9 0,4 2 0 16,-7 0-4-16,2 5-12 0,-1 2-5 0,-2 0-11 0,-2 1-16 16,-2 6-14-16,0-5-16 0,1 8-19 0,-6 3-30 15,5-11-41-15,-5 11-32 0,4-7-267 16,-4 7-552-16,0 0 244 0</inkml:trace>
    <inkml:trace contextRef="#ctx0" brushRef="#br0" timeOffset="11031.55">-10349-2305 127 0,'3'-10'146'0,"-3"10"-6"15,0 0-4-15,0 0-13 0,0 0-1 0,0-11-7 0,0 11-5 16,0 0-10-16,0 0-3 0,0 0-12 0,0 0-5 15,0 0-11-15,0 0-5 0,0 0-3 0,0 0-9 16,0 0-7-16,0 0-4 0,0 0-7 0,0 0 0 16,0 0-7-16,0 0-2 0,0 0-2 0,0 0-2 15,0 0-4-15,0 0 6 0,0 0-12 0,0 0-1 16,27 19 1-16,-19-12 0 0,-1-1-4 0,3 0 4 16,-2 3-5-16,2 0-3 0,1-3 3 0,2 4 0 15,-1-1 2-15,-1 3-4 0,1-1 0 0,-1 3 0 16,1-2-2-16,2 0 0 0,-4 3 1 0,4-3-1 15,-2 3 3-15,0-2-3 0,-1 1 0 0,-2 3 2 16,3-4 3-16,0 1 2 0,-1 3-5 0,1 5 0 0,-3-8-1 16,1 0 0-16,-1 1 3 0,3 1-1 0,0-1-3 15,1 5 4-15,-1-5-1 0,2 5-1 16,-5-5 0-16,4 5 4 0,0-6 1 0,4 3-6 0,-2 4 3 16,4-5-1-16,-2 3 0 0,2 2 1 0,0-7-1 15,5 5 1-15,-3-3 3 0,-2 1-5 16,1-3 2-16,-1 5 0 0,2-4-1 0,-2 3-1 0,1 0-1 15,-2 0 5-15,0 0-4 0,1-1 0 0,-1 3 0 16,-2-3-2-16,2 1 0 0,-3 4-1 0,3-4 4 16,-3 6-3-16,3-8 5 0,-5 6-4 0,7 2 3 15,-4 0 0-15,-1-4-1 0,3 4 3 0,0-2-1 16,-2 0 1-16,2-2 0 0,1 2 1 0,1-2-1 0,-4 0-2 16,4 2 5-16,-1-2-6 0,0 2 2 15,1-5 0-15,-1 4 5 0,-2-1-3 0,2-1 2 16,0-1-1-16,1 3-2 0,-2 0 2 0,-2-1-5 0,2 4 1 15,0-4 5-15,-2 3-5 0,4-2 2 0,-1 1-1 16,-4 0-2-16,1 2 1 0,1 1 3 16,4 4 1-16,-3-5-4 0,2 4-1 0,-2-4 2 0,-1 1-3 15,2-3 2-15,-2 3 0 0,5 5 1 0,-1-2-3 16,1 2 1-16,-1-8 0 0,-5 2 2 0,4 0-1 16,7 0-2-16,0 5 4 0,-1-4-4 0,1 1 0 15,3 3 4-15,-5 0-2 0,2-6-1 0,-6 0 0 16,9 3 0-16,0 3-1 0,-9-9 2 0,7 5-1 15,-6-3-2-15,8 4 0 0,0-1 0 0,-2 3-5 16,4-3 9-16,-4 1-7 0,-7-6 3 0,7 6-1 16,2-1 1-16,-3 3 1 0,-5-8 3 0,4 8-3 15,-7-8 4-15,8 7-3 0,-6 4 3 0,-2-9-1 0,2-2 0 16,-3 4 0-16,0-3-1 0,0 4 0 0,0-5 2 16,1 4-2-16,0-5 1 0,1 4 0 15,-4-4 2-15,4 2-3 0,-3-5 4 0,1 5-5 0,0-1 2 16,0-1-3-16,2-2 4 0,-3 3 0 0,-2-3-1 15,2-1-1-15,2 4 0 0,-1-2-1 0,1-1 3 16,-2 0-2-16,2 1 0 0,-1 0 1 0,1-1 1 16,-1 1-2-16,3 2-2 0,-1 0 2 0,2-1 2 15,6 8-6-15,-5-8 6 0,-4 2-5 0,2-3 1 16,-5-2 1-16,4 6 0 0,-4-5 2 0,1 3-3 16,0-3 1-16,-2 2-5 0,0 0 2 0,3-1 1 15,0 0-2-15,-1 0 6 0,-4-4-5 0,3 3 5 16,1 0-4-16,-4-2-1 0,5 3 0 0,-2 1 2 15,2-4-2-15,0 2 2 0,-1 1-1 0,1 1-3 16,-4-3 4-16,3 2 1 0,-4-3-3 0,4 4 0 0,2-1-3 16,-1-4 2-16,-2 3 2 0,2 0-2 0,-4-3-1 15,4 0 3-15,-2 3-2 0,-3-4 0 0,4 6-2 16,1-4 2-16,-5-2 2 0,4 4-2 0,-4-2-4 16,0-2 2-16,1 1 4 0,2 0-4 0,-2 1-1 15,1-2 5-15,-5 4-5 0,3-3 2 0,-1-3 1 16,0 3 1-16,0 1 0 0,2 0 1 0,1 1-3 15,-6 1 3-15,4-4-3 0,-1-1-2 0,-2 0 1 16,-1 4-2-16,3-2 2 0,-3-1 0 0,3 0 5 16,0 3-5-16,-2-3 2 0,1 0 0 0,2 0-2 0,-4 0 2 15,2 0 1-15,1 0-5 0,-3-2 3 0,0 4 3 16,1-1-4-16,2-1 4 0,-2-2-2 16,-1 3-1-16,-1-1 1 0,1-1-2 0,-2 1-1 0,4 2 4 15,-4-1-4-15,0-4 2 0,1 3 0 0,-1-2-2 16,-1 3-2-16,0-3 7 0,0 3-3 15,0-4-3-15,-4 1 3 0,4-1 1 0,-2-2 1 0,1 5 0 16,-1 0-1-16,4-1-4 0,-4 0 2 0,-1-1 5 16,3 0-6-16,0-2 5 0,1 3-1 0,-2-1-3 15,1-4 1-15,-3 4 0 0,3-3-2 0,-2 1 4 16,2 1-2-16,2-2 3 0,4 3 0 0,-2 0 0 16,2 1-4-16,-5-2 2 0,5-1-1 0,-4-1 3 15,-1 3-4-15,4 1 2 0,-4-4 0 0,-1 4 0 16,3-1-2-16,-1 0 0 0,2-2-5 0,-4 2 4 15,1 1 2-15,1-3 1 0,-1 4-2 0,-2-4 4 16,1 0-4-16,-3 0 2 0,3 0 1 0,0 2 0 0,-5-2-7 16,7 6 8-16,-2-8-3 0,-2 4 0 0,-1 2-3 15,2-6 6-15,-1 4-3 0,-1 0 3 0,2-3-1 16,2 3-2-16,-1-3 4 0,3 2-2 0,-2-1 1 16,1 3-1-16,1-1 0 0,-2 0 0 0,2-5-2 15,-3 3 1-15,5-3-2 0,-4 4 3 0,2 0 2 16,1-4-2-16,1 2-2 0,-2 0 3 0,0-3 2 15,0 0 1-15,1 3-2 0,-1-1 2 0,2-1 1 16,-4-3 0-16,5 7 2 0,-5-5 0 0,2-3-4 16,-1 4 4-16,1 1-3 0,1 2 0 0,-1-3-2 15,-1 2 2-15,-1-2 1 0,2 0 0 0,-3 1 0 16,0 0-1-16,1-1-2 0,-1 3 2 0,0-3 0 16,0 2 0-16,0 0-4 0,0 1-1 0,-1-2 3 15,1 0 0-15,1 1-1 0,2 3 2 0,-2-4-5 16,1 1 0-16,-1-3 3 0,-1 2-3 0,2 3 0 0,-1-3 3 15,-1 0 1-15,2 4-2 0,-1-4 0 0,-1-1 1 16,5 1-1-16,-4 0-1 0,0 2 2 0,-1-3 2 16,0 1-4-16,2 1 1 0,-2 1-3 0,0-6-1 15,1 5 3-15,-1 1-1 0,0-2 2 0,0-2 0 16,2 1-4-16,-8-6 5 0,7 13 0 0,-1-6-2 16,-6-7 1-16,10 11 1 0,-5-6-1 0,1 5-1 15,-6-10 1-15,9 11 1 0,-3-5 2 0,-6-6 0 16,10 12 2-16,-7-5 2 0,3-1-1 0,-6-6 0 15,12 10-3-15,-12-10 4 0,8 8-4 0,-2-1-3 16,0-1 6-16,-6-6-1 0,8 10-3 0,-3-6 3 16,-5-4 0-16,9 11 1 0,-5-5-5 0,-4-6 3 15,9 11-3-15,-4-5-1 0,-5-6 4 0,9 11 0 0,-5-8-6 16,2 5 5-16,-3-1 2 0,-3-7-1 16,11 13-2-16,-11-13 1 0,7 8-4 0,-2-4 2 0,-5-4-1 15,7 10 1-15,-7-10 1 0,7 9-3 0,-7-9 3 16,9 5 4-16,-9-5-5 0,8 6 0 0,-8-6 1 15,9 9 0-15,-9-9-2 0,7 7-1 0,-7-7 3 16,3 7 0-16,-3-7-3 0,0 0 1 0,6 8 1 16,-6-8 1-16,6 5-2 0,-6-5-1 0,0 0-2 15,6 6 6-15,-6-6-5 0,0 0 6 0,0 0-3 0,6 7-3 16,-6-7 2-16,0 0-1 0,0 0 4 16,0 0 4-16,0 0 2 0,8 5 6 0,-8-5 9 15,0 0 6-15,0 0 3 0,0 0 7 0,0 0 3 0,0 0 1 16,0 0-2-16,0 0-1 0,0 0-7 0,0 0 0 15,0 0-7-15,0 0 2 0,0 0 2 16,0 0-18-16,-15-36 11 0,12 29-6 0,3 7-4 0,-6-18 1 16,4 8-3-16,2 10 0 0,-3-17-11 0,-1 3 3 15,4 3 5-15,-2 0 6 0,2 11-10 0,0-25-1 16,-3 16-1-16,3-5 2 0,-1 0-2 0,1 14-2 16,0-18-9-16,0 5 2 0,-2 3 8 0,2 10-5 15,0-21 5-15,-1 10 2 0,-2 0-4 0,3 11-1 16,-2-24-2-16,1 15-1 0,1 9 5 0,-3-16 1 15,0 6-4-15,3 10 1 0,-6-14 5 0,1 5-6 16,5 9 0-16,-3-15 3 0,-1 9-6 0,4 6 3 16,-6-15 4-16,6 15-5 0,-1-10 1 0,1 10 3 15,-6-11 2-15,6 11-5 0,-3-7 0 0,3 7 0 16,0 0 14-16,-6-11-12 0,6 11-5 0,0 0 5 16,-5-11 7-16,5 11-4 0,0 0-4 0,0 0 7 0,0 0 0 15,-6-10-3-15,6 10 7 0,0 0-7 0,0 0-5 16,0 0 6-16,0 0-5 0,0 0 6 0,0 0-10 15,0 0-1-15,0 0 3 0,0 0 0 0,-6-8-1 16,6 8-3-16,0 0-1 0,0 0 5 0,0 0 2 16,0 0 1-16,0 0-4 0,0 0-5 0,0 0 5 15,18 23 3-15,-18-23-1 0,6 9 0 0,-4 0 12 16,-2-9-14-16,7 12 2 0,-3-4-4 0,-4-8 0 16,5 13 4-16,-2-4 3 0,1-1-7 0,-2 0 0 15,2 2 4-15,-4-10-4 0,3 20 2 0,-1-11-2 16,2 1-4-16,-4-10 11 0,5 20-2 0,-4-12-1 15,1 2-1-15,-1-1-2 0,2 0 2 0,-3-9-1 16,2 20 1-16,-1-11 5 0,2-1-3 0,-3-8 1 0,2 16-2 16,-1-9 2-16,-1-7-4 0,5 13 0 0,-5-13 1 15,1 13 3-15,-1-13-1 0,0 0-2 16,2 11 2-16,-2-11 1 0,3 11-4 0,-3-11 6 0,0 0-8 16,3 10 7-16,-3-10-6 0,0 0 3 0,0 10 0 15,0-10 3-15,0 0 1 0,0 0 0 16,3 11 0-16,-3-11-5 0,0 0-2 0,0 0 3 0,0 14-1 15,0-14-2-15,0 0 1 0,0 0 5 0,0 0-1 16,-3 14 0-16,3-14 0 0,0 0-5 0,0 0 2 16,-3 9 3-16,3-9 0 0,0 0 1 0,0 0-3 15,-3 11 0-15,3-11-3 0,0 0 1 0,0 0 4 16,0 0-4-16,-6 5 1 0,6-5-1 0,0 0 1 16,0 0 1-16,0 0 3 0,0 0 6 0,0 0-7 15,-3 10 2-15,3-10 14 0,0 0-17 0,-8 5 8 16,8-5-5-16,-12 3-3 0,12-3 6 0,-15 2 9 0,15-2 8 15,-20 2 2-15,2-4 5 0,-2 4-3 0,1-4 2 16,-6 2-3-16,1 2 0 0,-2-2-1 0,-1 0 7 16,1 2-15-16,-1-2 0 0,1 1-4 0,6-1 4 15,-3 0-9-15,5 2 0 0,0 0-12 0,0-1-20 16,4 4-22-16,-1-2-25 0,1 0-28 0,1 2-30 16,-1 2-49-16,1 0-48 0,3-3-68 0,-4-2-307 15,7 4-650-15,-4-1 288 0</inkml:trace>
    <inkml:trace contextRef="#ctx0" brushRef="#br0" timeOffset="18821.54">-4923-2103 80 0,'0'0'121'0,"-2"-12"-8"0,2 12-6 0,0 0-7 16,0 0-5-16,0-18-5 0,0 18-5 0,0 0-6 16,0-14-7-16,0 14-4 0,0-14-7 0,0 14-3 15,0 0-2-15,0-18 0 0,0 18-2 0,2-7-1 16,-2 7 0-16,0 0-2 0,3-14-3 0,-3 14 3 0,3-11-4 15,-3 11-4-15,0 0-4 0,0-11 0 0,0 11-4 16,0 0 1-16,0 0-4 0,0 0-1 0,4-11-4 16,-4 11-2-16,0 0-1 0,0 0-1 0,0 0-4 15,0 0 0-15,0 0-2 0,0 0-3 0,0 0-5 16,0 0 1-16,0 0 1 0,0 0-4 0,0 0-3 16,0 0 0-16,0 0 1 0,0 0-1 0,0 0-4 15,0 0 4-15,0 0 0 0,0 0-1 0,0 0-3 16,0 0 5-16,0 0 1 0,0 0 0 0,-13 33-2 0,13-33 4 15,-5 16 0-15,4-7-5 0,-1 4 0 16,-2-2 2-16,3 1 0 0,-4 1 2 0,4 5-2 16,-4-2 2-16,2 2-1 0,-1 0 4 0,-2 3-2 0,0-4 0 15,3 1 2-15,-3 6 3 0,0 0 2 0,0 0 5 16,0-8-5-16,-3 7 2 0,1-2 0 0,2-3-4 16,-1-1-1-16,3 8 1 0,-2-8-4 0,3 8 2 15,-6-5-3-15,4 2 4 0,1-5-3 0,-1 7 3 16,2-6-7-16,-3 6 2 0,5-3-2 0,-4 2 0 15,4-4-1-15,-4 2 1 0,4 3-1 0,1 0 3 16,-2 1-5-16,-2 0 1 0,2 2 0 0,-2-6 1 16,2 4 0-16,1-1 0 0,-4 4-2 0,4-8 1 0,1 6 3 15,-3-2-3-15,2 0 0 0,-1-3 2 16,1 4 1-16,-2-2-1 0,3 0-2 0,-2-2 5 16,1 4 0-16,-2-1-6 0,6 0 7 0,-3 1-3 0,-3-2 1 15,3 2 1-15,3-1-1 0,-2-2-2 0,-2 1-1 16,2-1-2-16,1 1 3 0,1-2 0 15,-2 0 1-15,2 0-3 0,-3-3-1 0,3-1 2 0,0 8-5 16,3-2 4-16,-3-5 4 0,-2 6-2 0,5-4-1 16,-3 0-2-16,2 1 1 0,1 3-5 0,0-1 9 15,-3 0-5-15,1 1 4 0,2-4-3 0,-3 4 4 16,2-1-6-16,-4 1 10 0,4-4-3 0,-2 4 0 16,0 1 2-16,0-2 4 0,-2 1 2 0,-1 1-3 15,3-3 6-15,0 3 1 0,0-1-5 0,-2 0 3 16,1 1-1-16,-2-1 3 0,1-1-3 0,-1 0-3 15,5 1 0-15,-5-3 0 0,1 2-1 0,2 1-9 0,0-1 6 16,2 0-3-16,-2 3-1 0,1-2-1 0,-1-1 4 16,2 6-1-16,1-4 0 0,-3-1-3 0,3 2-1 15,-3 0 2-15,6-1-1 0,-5 3-4 0,-1-3 3 16,3 1 1-16,-1-1-1 0,0 4-1 0,-5-3 3 16,5 8-2-16,-2-7-4 0,-2-2 7 0,4 1-3 15,-4 0 3-15,2 1-5 0,0-3 2 0,-1 2 7 16,-1-2 0-16,-1-2-4 0,3 2 4 0,-1 0-2 15,-4 1 1-15,2-1-1 0,3-5 2 0,0-3 0 16,0 9-4-16,3-8 0 0,0 7 0 0,2 0 0 16,-4-3-1-16,1 2-2 0,1-5 6 0,0 0-7 15,1 3-1-15,2 0 4 0,0 1 0 0,-3-3-3 16,-3-3 0-16,7 8 2 0,-2 0-2 0,-1 1 2 0,-1-5 1 16,-1 4 3-16,-2-2 3 0,1 3-3 0,-2-1 0 15,4 1 0-15,-6-2 5 0,1 1-2 16,2-1 1-16,-3 0-3 0,0-7 4 0,2 7-1 0,-4-5 1 15,4-1-4-15,-1 1 3 0,1-1 1 0,0-3-3 16,0 3-1-16,-2 0 1 0,4-2-1 0,-1-2-1 16,-1 2-2-16,2-2-1 0,1 1 2 0,-4 0-4 15,2 2 1-15,2 0 0 0,-1-3-1 0,1 5-1 16,-2-3 2-16,-2 4 1 0,4-3-5 0,-2 0 2 16,1 1-1-16,4 1-3 0,-2 3 6 0,-5-4-4 15,5 7 0-15,-1-8 1 0,-1 7-2 0,-1-7 5 16,-2-1-6-16,4 3 4 0,-5-4 1 0,3 0-1 0,-2 0 0 15,2 0 8-15,-3 3-6 0,0-6 4 16,0-1 0-16,2 4 5 0,-2-5-10 0,0 4 11 16,0 0-7-16,0-13 4 0,-2 21-1 0,2-10-2 0,-3-1 2 15,3-10-2-15,-3 23 0 0,2-11-1 0,-2 2 3 16,0-1 0-16,-1 2-3 0,2-1-2 16,-2 0-2-16,1 3 3 0,0-2-1 0,0 1-2 0,1-1 3 15,-1-1-1-15,2 1-8 0,1 1 9 0,-2-5-4 16,4 4 2-16,-4-2-4 0,2 1 4 0,2-1-2 15,-2 2 3-15,0-1-5 0,-2-2 0 0,4-1 0 16,-2-11-2-16,1 25 2 0,2-14 1 0,-3 3-1 16,0-4-3-16,0 4 3 0,2-4 0 0,-2-10-2 15,-2 23 2-15,-1-12 1 0,3-11-1 0,3 20-4 0,-3-7 1 16,0-2 4-16,0 2-1 0,-3-2 0 0,2 3 2 16,2-2-2-16,-4-1-1 0,3 3 1 15,-3-3 5-15,3-11-4 0,-3 21-4 0,3-10 5 0,-1 1-3 16,-2 3 0-16,3-15 6 0,-3 19-2 0,3-9 0 15,0-10-3-15,-3 21-1 0,1-13 7 16,2-8-3-16,2 16-2 0,1-8-1 0,-3-8-6 0,0 16 7 16,0-16 1-16,0 15 2 0,0-15-8 0,0 14 3 15,1-8 1-15,4 4 3 0,-5-10-3 0,1 16-2 16,-1-16-1-16,0 16 4 0,0-7-3 0,0-9 3 16,0 16 1-16,0-16-1 0,0 17-1 0,0-8 0 15,0-9 0-15,2 20 2 0,-1-14 3 0,-1-6-4 16,0 14 0-16,0-14 2 0,-1 15-4 0,1-15 3 15,0 13 0-15,0-13-1 0,1 11 0 0,-1-11-1 16,3 14 3-16,-3-14 2 0,2 10-4 0,-2-10 3 16,0 0-2-16,0 13 0 0,0-13 0 0,0 11 1 0,0-11-1 15,0 0-2-15,1 14 3 0,-1-14-3 16,5 7 0-16,-5-7 2 0,0 0 1 0,1 10-2 0,-1-10-3 16,0 0-1-16,2 9 2 0,-2-9 2 0,0 0-6 15,0 0 5-15,4 10-2 0,-4-10 7 0,0 0-3 16,0 0-2-16,0 0-2 0,5 10 0 0,-5-10 4 15,0 0-3-15,0 0 4 0,1 10-3 0,-1-10 1 16,0 0-2-16,0 0 0 0,3 11 2 0,-3-11-3 16,0 0 2-16,0 0-2 0,0 0 3 0,0 0 1 15,0 0 2-15,0 0-4 0,4 8 2 0,-4-8 6 16,0 0-9-16,0 0 11 0,0 0 2 0,0 0 4 16,0 0 0-16,0 0 7 0,0 0 9 0,0 0 4 0,0 0-5 15,0 0 13-15,0 0-17 0,0 0 0 16,0 0-7-16,0 0-1 0,0 0 1 0,0 0 0 15,-26-18-4-15,20 12-9 0,6 6 4 0,-12-12 6 0,6 2-12 16,1 2 9-16,-4-2-3 0,5 1-1 0,-5-4-7 16,4 7 10-16,-1-6-8 0,2 4 0 0,-2-2 0 15,6 10-2-15,-9-19-2 0,3 12-3 0,2 0 2 16,4 7 4-16,-8-17-2 0,2 12 2 0,3-3-6 16,3 8 5-16,-10-11-8 0,7 3 15 0,3 8-14 15,-6-11 7-15,6 11-3 0,0 0 1 0,-6-10-1 16,6 10 3-16,0 0-8 0,0 0 5 0,-6-11-5 15,6 11 9-15,0 0-8 0,0 0 6 0,-3-10-3 16,3 10 4-16,0 0-1 0,0 0 0 0,0 0-1 16,0 0-2-16,0 0-2 0,0 0 4 0,-9-6-5 15,9 6 9-15,0 0-6 0,0 0-3 0,0 0 4 0,0 0-3 16,0 0 3-16,-7-10 0 0,7 10-7 16,0 0 10-16,0 0-6 0,0 0 2 0,0 0 4 15,0 0-2-15,0 0 1 0,0 0-1 0,-8-5-2 0,8 5 12 16,0 0-9-16,0 0-3 0,0 0-11 0,0 0 10 15,0 0-2-15,0 0-2 0,0 0 2 0,0 0 0 16,0 0-2-16,0 0 10 0,0 0-5 0,0 0-1 16,0 0-3-16,0 0-1 0,15 26 1 0,-15-26 8 15,4 9-2-15,-4-9-2 0,8 14 2 0,-4-10 3 16,-4-4-7-16,8 15 8 0,-7-6 1 0,4-3-7 16,-5-6 8-16,6 18-1 0,-3-11-4 0,1-1 2 15,-4-6-7-15,8 15 5 0,-5-7 0 0,-3-8 1 16,6 13 3-16,-2-7-5 0,-4-6 0 0,6 12 3 15,-3-5 2-15,2-1-1 0,-5-6-5 0,9 15 3 16,-5-8-6-16,-4-7 8 0,7 10-5 0,-7-10 6 16,8 8-4-16,-4-2-1 0,-4-6 4 0,6 9 3 0,-6-9-5 15,8 7-4-15,-8-7 1 0,0 0-11 0,9 5 14 16,-9-5-3-16,4 10-1 0,-4-10 8 0,0 0-8 16,0 0 2-16,8 4 5 0,-8-4-15 0,0 0 2 15,0 0 9-15,0 0-2 0,0 0-1 0,7 5 5 16,-7-5 0-16,0 0 1 0,0 0-2 0,0 0 6 15,0 0-2-15,0 0 16 0,0 0 3 0,0 0 10 16,0 0 9-16,0 0 2 0,0 0 11 0,0 0 1 16,0 0-3-16,0 0-9 0,0 0-2 0,0 0 3 15,17-16-14-15,-17 16-5 0,8-13-1 0,-2 6-4 0,2-1-1 16,4-5-4-16,-3 2 0 0,9-7-3 16,3 0-3-16,-2-1 1 0,3 4-3 0,8-12-3 0,-4 9-20 15,2-6-15-15,-6 8-26 0,2-2-29 0,-3 2-18 16,-2 0-27-16,1 1-27 0,-7 5-42 15,-4-1-61-15,3 1-80 0,-7 2-339 0,-4-3-732 0,-1 11 324 16</inkml:trace>
    <inkml:trace contextRef="#ctx0" brushRef="#br0" timeOffset="-51295.77">-9387-3089 87 0,'0'0'180'0,"0"0"-14"16,0 0-17-16,0 0-11 0,0 0-17 0,0 0-5 0,0 0-15 16,0 0-4-16,0 0-6 0,0 0-5 15,0 0-2-15,-24 24-3 0,14-17-3 0,1 3-1 0,-3 1-2 16,3-1-3-16,-3 1-7 0,-1 3-1 0,-5 3-4 15,1 0 0-15,0 1-2 0,-3 0-1 0,2 0-7 16,2-1-2-16,-2 3 0 0,2-4-3 0,-4 4-5 16,2-3-2-16,3 1-5 0,-1 0 0 0,3-5-3 15,2 2-7-15,-1-2-1 0,3-2 2 0,-1-1-3 16,2 1-6-16,1-1 1 0,1-3-2 0,1 3-2 16,2-2 3-16,3-8-6 0,-7 12 1 0,3-5-1 15,4-7 2-15,-5 13-4 0,5-13 1 0,-3 9-2 16,3-9-4-16,0 0 1 0,-1 10 3 0,1-10-3 15,0 0 3-15,0 0-4 0,0 0-1 0,0 17 1 16,0-17 1-16,0 0 0 0,4 11-1 0,-4-11 2 16,9 7-2-16,-9-7-2 0,10 4 1 0,-2 0 1 0,1-1-1 15,0 1 2-15,3 0 2 0,1 1-1 0,2-1-2 16,0-3-2-16,1 4 1 0,-4-4-2 0,3 5 2 16,-1-3 1-16,1 3-1 0,1-4-3 0,-3 3-4 15,-4-3-11-15,3 2-9 0,-4-1-6 0,-8-3-10 16,15 7-9-16,-8-4-11 0,-1 2-10 15,-6-5-22-15,7 9-11 0,-7-9-24 0,5 11-23 0,-5-11-186 16,0 0-364-16,0 0 162 0</inkml:trace>
    <inkml:trace contextRef="#ctx0" brushRef="#br0" timeOffset="-49993.29">-9557-2729 129 0,'0'0'140'16,"17"4"-15"-16,-7-1-8 0,0-1-14 0,4 2-9 15,2-2-2-15,-1 2-8 0,3 1-14 0,-3-5 8 0,3 2-8 16,-3 2-18-16,4-1 10 0,1-2-7 16,-1 0-6-16,2 1-5 0,-2 2-6 0,7-3-2 15,-5 1-2-15,-2-2-8 0,2 0 3 0,4 1 0 16,-7-1-5-16,4 0-4 0,1 1-2 0,-4-1-1 16,2 3-2-16,-2-6 4 0,7 3-11 0,-7 0 18 15,-2 3-3-15,8-6-3 0,-6 6 4 0,2-2-5 0,-1-1 0 16,3 1-3-16,-2-1-1 0,-1 0 2 0,-1 4-1 15,5-4-2-15,-2 0-5 0,-2 2 5 0,1-1-3 16,1 2 1-16,-3-3-3 0,8 3 1 0,-1-1 0 16,0-2 0-16,-6 2-2 0,1-2 1 0,4 1 2 15,-6 2-3-15,1-6 3 0,-1 3 1 0,2 0-2 16,1-1-1-16,-2 2-3 0,-1-1 3 0,1 0-4 16,-2-1 0-16,2 1 4 0,4 0-3 0,0 1-1 15,-5 2 1-15,2-6 1 0,-3 3-8 0,3 4 9 0,0-2-2 16,-6-2 0-16,7 0-2 0,2 0 5 0,-4 0-3 15,5 0 0-15,-6 0 2 0,1 0 1 0,5 0 1 16,-1-2 0-16,-5 2-1 0,1 0 3 0,5 0-2 16,-6 0 2-16,2-1-2 0,5-2 1 0,-7 3 0 15,5 0 3-15,-5-1-3 0,7 1-5 0,-7 0 1 16,0 0 6-16,2-2-2 0,-3 0-5 0,3 2 6 16,-2 0 1-16,2 0-1 0,-3-2-2 0,3 2-4 15,-1-1 2-15,-1 1-4 0,-1 0 2 0,1 0-1 16,1-3 3-16,-1 3-5 0,2-1-1 0,-2 1-4 15,7 0 5-15,-1-2 2 0,0 2 9 0,2 0-4 16,0 0 2-16,-8 0 2 0,8-4-7 0,-7 8 4 16,0-4 1-16,0 0 1 0,-1-4 0 0,-1 8-6 15,2-8 2-15,-3 4-2 0,3 0 0 0,-5 0-1 16,3 0 2-16,-3 0-5 0,2 0 5 0,-2-1-3 16,3 2 1-16,-1-2-3 0,-4 0-3 0,3 1 3 15,-1 1 1-15,3-1-5 0,-3-1 4 0,0 1-3 0,3 0-1 16,-5 0 5-16,4 1 0 0,-1-1-3 0,1 0-1 15,-1 0 1-15,-3 0-1 0,2-1 2 16,0 1-4-16,-1 0 4 0,2 0 1 0,-1 1-1 0,-3 0 1 16,1 3-1-16,-13-4-1 0,27 0-1 0,-13 0 1 15,-2 0 1-15,-3 2 1 0,-9-2-3 0,23-2-2 16,-9 2 3-16,-14 0 0 0,21 0-1 0,-9 0 3 16,-12 0-1-16,22 0 1 0,-7 0-5 0,-3 0 1 15,-12 0 2-15,27 0 1 0,-14 0 1 0,-1 0-6 16,-12 0 3-16,22 0 0 0,-5 0 1 0,-2 0-1 15,-3 0 1-15,1 0-3 0,-1 0 5 0,3 0-6 16,-2 0 3-16,2 0 2 0,2-4-1 0,-17 4 0 0,22-1 0 16,-13 1-5-16,-9 0 4 0,22-1 2 15,-13 1-5-15,-9 0 3 0,20 0 0 0,-11-3 4 16,-9 3-2-16,25 3-4 0,-25-3 3 0,19-3-1 0,-19 3 2 16,15 0 0-16,-15 0-2 0,18 0 2 0,-18 0-3 15,15 0 3-15,-15 0-2 0,17 0 0 0,-17 0-2 16,13-1 2-16,-13 1-1 0,15 0 4 0,-15 0-4 15,13-1 2-15,-13 1-1 0,15 0-1 0,-15 0 0 16,17-2 3-16,-17 2-4 0,19 2 2 0,-19-2-1 16,19-3 1-16,-19 3 2 0,15-4-2 0,-15 4 0 15,17 0 1-15,-17 0-3 0,22-2 4 0,-22 2-1 16,16 0 0-16,-8-1-1 0,-8 1 3 0,16-1-3 16,-16 1 0-16,17-2 2 0,-17 2-4 0,0 0 0 15,12-1 1-15,-12 1 1 0,0 0 3 0,0 0-1 16,12-3-4-16,-12 3 0 0,0 0 2 0,0 0-3 15,0 0-1-15,0 0 3 0,16 0-4 0,-16 0-4 16,0 0-1-16,0 0-1 0,0 0-4 0,16-1-4 0,-16 1-6 16,0 0-2-16,0 0-9 0,0 0-6 15,14 0-11-15,-14 0-12 0,0 0-19 0,0 0-34 16,0 0-55-16,0 0-155 0,0 0-353 0,0 0 157 0</inkml:trace>
    <inkml:trace contextRef="#ctx0" brushRef="#br0" timeOffset="4746.22">-291 887 163 0,'0'0'153'15,"0"0"-8"-15,0 0-12 0,0 0-3 0,0 0-13 16,0 0-5-16,0 0-15 0,0 0-10 0,0 0-6 0,0 0-3 15,0 0 1-15,0 0-5 0,-25 15-4 16,25-15-5-16,-14 11-1 0,7-5-7 0,-2 1-1 16,2 4-18-16,-5-3-3 0,-2 2 2 0,-5 7-5 0,5-6-3 15,-5 7-2-15,-3-1 2 0,2 2-7 0,-10 5 0 16,8-5-3-16,0 0 1 0,-1 4-4 16,-4 2-3-16,5-1-2 0,3-4 2 0,-4 2 1 0,-2 6 0 15,1 2-4-15,2-10 4 0,-4 10-2 0,7-7 0 16,0-3-1-16,2 3 2 0,-7-4-4 0,5 5 3 15,3-3-2-15,-8-3 2 0,3 3-2 0,1 0 0 16,-2-1 0-16,3-2 1 0,-4 2-3 0,-7 4 1 16,8-6 2-16,-3 0-2 0,4 1 1 0,-10 5-3 15,-2-1 1-15,6-8 7 0,-7 5-4 0,1 4 0 0,0-2 6 16,8-6 1-16,-8 8 3 0,7-7 3 16,3 1 3-16,-9 2-2 0,1 4 4 0,3 1-5 0,5-6-1 15,-8 2-2-15,6-3-1 0,-5 3 3 0,6-1-5 16,-7 5-2-16,1-1-1 0,1 0-1 15,4-4 1-15,-5 0-5 0,-3 3 1 0,11-4-4 0,-3-2 4 16,2 3-3-16,-8 1 0 0,0 0-3 0,8-4 4 16,-2 1-4-16,3-2 3 0,-11 4 0 0,7-1-3 15,-5 3 2-15,3-1-3 0,1-3-1 0,-7 3 4 16,4-1-3-16,3-2 1 0,2-1-2 0,1-1-3 16,-8 6 3-16,10-4 0 0,-9 3 0 0,4-7 1 15,0 4 0-15,-4 5-1 0,2-8 6 0,4 2-4 16,0 0 2-16,-1 1 0 0,4 0-1 0,-3 0 5 15,2-2-3-15,-2 2 1 0,2 2 6 0,3-6-2 0,-4 1-1 16,3 3-2-16,-2-1 1 0,6-4-3 0,-6 1 2 16,8-3 1-16,-4 6-2 0,4-8 1 15,-4 6-3-15,1-5 0 0,-3 5 1 0,6-6-1 0,-4 4-1 16,-2 0 2-16,4-6-3 0,1 4 2 0,-4 0 0 16,3-2 0-16,0 2 0 0,-5 2 2 0,1-1 2 15,0 0 3-15,-1 0-2 0,2 5-3 0,-1-5 9 16,5-2-8-16,-3 4-4 0,-4-1 5 0,2 1-2 15,2 0 2-15,0 2-3 0,1-7 0 0,3 4-1 16,-6 2 1-16,4-3 0 0,3 0-4 0,0-2-2 16,-1 1 4-16,-1 0-4 0,-1 0 1 0,1 2 2 15,1-3-1-15,2 4-2 0,-2-3 1 0,-2 2-2 16,4-1 3-16,-3 5-3 0,4-7-1 0,-2 2 1 0,-4 2 0 16,-3-1 1-16,6 0-1 0,-2 3 2 15,2-7 0-15,0 5-2 0,1-4 0 0,1 4-2 16,-1-4-3-16,1 3 9 0,-3-2-1 0,2 2-1 15,1-2-1-15,-1 0 9 0,2-2-5 0,2 1-5 0,-3-2 3 16,4-1 2-16,-5 2 0 0,5-5-2 0,3 6 1 16,-1-6 0-16,-1 4-1 0,8-8 1 0,-13 13 0 15,7-10 1-15,-1 1 0 0,-1 2 0 0,2 1-1 16,6-7 2-16,-12 11-1 0,5-8 4 0,7-3-4 16,-12 11 2-16,6-7-1 0,0 3 5 0,6-7-6 15,-14 10 3-15,8-8-2 0,6-2 2 0,-10 7 1 16,10-7-9-16,-7 7 2 0,7-7 4 0,0 0-1 15,-9 6-2-15,9-6 4 0,0 0-8 0,0 0 6 16,-5 9 0-16,5-9-1 0,0 0 1 0,0 0 0 16,0 0 2-16,0 0 3 0,0 0-3 0,0 0 4 15,0 0-7-15,0 0 5 0,0 0-2 0,0 0 0 16,0 0-3-16,0 0 1 0,0 0 0 0,15-30-2 0,-9 25-3 16,-6 5 4-16,10-14-2 0,-1 7-2 15,-1-7 1-15,1 5 1 0,3-2 0 0,-5-2-3 16,4 1 0-16,-4-1 1 0,2-3-3 0,3 3 7 0,0-1-3 15,-3-1-1-15,1-1 1 0,1 1-2 0,2-6 3 16,1 1-2-16,2 6-2 0,-3-8 6 16,-4 9-8-16,2-5 6 0,-1 4-4 0,1-3 3 0,-4 3 0 15,1 2 1-15,2-1-3 0,-2-1 1 0,-3 4 2 16,4-1 0-16,-1 4-6 0,-2-3 0 0,0 2 4 16,0 2-3-16,1-1 3 0,-7 7 0 0,12-13-3 15,-9 7 1-15,3-3-7 0,0 3 9 0,-6 6-1 16,9-15 3-16,-4 9-1 0,0 0-1 0,-5 6 1 15,6-9-8-15,-6 9 4 0,0 0 1 0,8-6 0 16,-8 6 2-16,0 0 5 0,7-8-12 0,-7 8 6 16,0 0-6-16,0 0 4 0,0 0-3 0,0 0 0 0,0 0 6 15,0 0-3-15,0 0 4 0,0 0-7 0,0 0 5 16,0 0 0-16,0 0-3 0,0 0 3 16,-22 22-2-16,22-22 3 0,-10 12 1 0,7-6-1 0,-8 1-2 15,2 6 4-15,2-7 0 0,-2 2 3 0,0 3-2 16,-3 0 5-16,0 1-3 0,2 0 6 0,-4 1-3 15,2 0 0-15,0-2 2 0,0 2-4 0,2-1 4 16,-2 2-7-16,0-2 1 0,3 1 0 0,-1-2 0 16,1 3 1-16,-2-5 1 0,4 1 3 0,1 1-1 15,-2 0-8-15,2-4 1 0,3 3 2 0,-3-3 4 0,6-7-1 16,-7 14 1-16,2-8-3 0,5-6 5 16,-7 12-5-16,7-12-3 0,-7 10 4 0,7-10-1 15,-6 10-3-15,6-10 0 0,-6 10 0 0,6-10 2 0,-3 8-1 16,3-8 1-16,-6 7-2 0,6-7 2 0,0 0-4 15,0 0 1-15,-6 10 0 0,6-10 3 16,0 0-10-16,0 0 9 0,0 0 2 0,0 0-2 0,0 0 0 16,9 13-3-16,-9-13 6 0,12 4-1 0,-12-4 0 15,18 4-1-15,-4 0-1 0,4-3 2 0,-1 1-5 16,10 2 6-16,2-4-3 0,1 1 2 0,11 1 6 16,-1 2-1-16,-1-1 0 0,4-3 0 0,-15 4 3 15,3-1-5-15,-2 0 4 0,-2 2-1 0,-1-2 3 16,1 1-3-16,-1 2-1 0,-1 1-4 0,-9 0 0 15,4 0-1-15,-2 0-1 0,-3 0 3 0,0 0-3 16,-2 0-7-16,0-2-16 0,-1 1-13 0,-4 1-20 16,-2 0-18-16,0-1-24 0,0 1-39 0,-6-7-38 0,6 13-51 15,-6-13-62-15,0 0-227 0,0 11-553 0,0-11 244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8:30.4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97FA00-B437-4445-A647-6E8FA7DE80A7}" emma:medium="tactile" emma:mode="ink">
          <msink:context xmlns:msink="http://schemas.microsoft.com/ink/2010/main" type="writingRegion" rotatedBoundingBox="2441,4393 6058,3372 6426,4677 2809,5698"/>
        </emma:interpretation>
      </emma:emma>
    </inkml:annotationXML>
    <inkml:traceGroup>
      <inkml:annotationXML>
        <emma:emma xmlns:emma="http://www.w3.org/2003/04/emma" version="1.0">
          <emma:interpretation id="{C0CE3271-E5A5-4F16-9B56-909047BECAFE}" emma:medium="tactile" emma:mode="ink">
            <msink:context xmlns:msink="http://schemas.microsoft.com/ink/2010/main" type="paragraph" rotatedBoundingBox="2441,4393 6058,3372 6426,4677 2809,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B93B2-AB6C-457E-9E5C-579EFAFC69E1}" emma:medium="tactile" emma:mode="ink">
              <msink:context xmlns:msink="http://schemas.microsoft.com/ink/2010/main" type="line" rotatedBoundingBox="2441,4393 6058,3372 6426,4677 2809,5698"/>
            </emma:interpretation>
          </emma:emma>
        </inkml:annotationXML>
        <inkml:traceGroup>
          <inkml:annotationXML>
            <emma:emma xmlns:emma="http://www.w3.org/2003/04/emma" version="1.0">
              <emma:interpretation id="{EA504E23-B44F-4263-9CF7-5EE859BF73CA}" emma:medium="tactile" emma:mode="ink">
                <msink:context xmlns:msink="http://schemas.microsoft.com/ink/2010/main" type="inkWord" rotatedBoundingBox="2441,4393 6058,3372 6426,4677 2809,5698">
                  <msink:destinationLink direction="with" ref="{36BCF741-65D8-4061-B341-6CB0BB8E11AB}"/>
                  <msink:destinationLink direction="with" ref="{B9D4B902-25EB-4A41-BF9D-16E7E61A591F}"/>
                </msink:context>
              </emma:interpretation>
            </emma:emma>
          </inkml:annotationXML>
          <inkml:trace contextRef="#ctx0" brushRef="#br0">1983 3364 111 0,'0'0'137'16,"0"0"-9"-16,0 0-12 0,3-11-6 0,-3 11-8 0,0 0 0 15,0 0-10-15,5-7 0 0,-5 7-12 0,0 0-3 16,0 0-11-16,0 0-5 0,0-13-1 0,0 13-4 16,0 0 0-16,0 0-6 0,0 0-7 0,3-11 0 15,-3 11-2-15,0 0-4 0,0 0-5 0,4-10 6 16,-4 10-9-16,0 0-1 0,0 0-3 0,0 0-2 16,0 0-6-16,0 0 1 0,0 0-7 0,0 0 2 15,0 0-3-15,0 0-5 0,0 0 2 0,0 0 2 16,0 0 9-16,0 0-3 0,-7 45 6 0,2-28-6 15,-1 4 6-15,2 3 2 0,-2 1-1 0,-3-1 2 16,-4 10 8-16,2 2-6 0,-1-1 0 0,-1-1 0 16,2-8 0-16,2 1 4 0,2 1-3 0,-7 3-1 0,3-3 6 15,-1-4 1-15,3-3-5 0,-3 0-2 0,3 2 6 16,-2-1-3-16,4-2 0 0,-1-4 1 0,1-1-1 16,1-2-5-16,-1 2 1 0,1 0-6 0,0-1 0 15,4-1-1-15,-1-4-3 0,0 2-1 0,3-11 0 16,-6 15-3-16,5-6-1 0,1-9-2 0,-3 16 0 15,3-16-2-15,-2 11 3 0,2-11-2 0,-1 11-2 16,1-11 3-16,0 0-3 0,0 0 1 0,0 13-1 16,0-13-2-16,0 0-1 0,0 0 1 0,1 15 4 15,-1-15-5-15,0 0-3 0,2 7-18 0,-2-7-9 0,0 0-14 16,0 0-11-16,0 13-20 0,0-13-26 16,0 0-30-16,0 0-30 0,-3 17-212 0,-8-16-401 15,11-1 178-15</inkml:trace>
          <inkml:trace contextRef="#ctx0" brushRef="#br0" timeOffset="-196056.56">2086 3832 90 0,'0'0'200'15,"-1"14"-15"-15,1-14-12 0,0 0-18 0,0 0-10 0,0 0-8 16,-6 15-6-16,6-15-10 0,0 0 0 0,0 0-4 16,0 0 0-16,0 0-3 0,0 0 1 15,0 0-1-15,0 0-2 0,0 0-9 0,0 0-2 0,0 0-10 16,0 0-5-16,0 0-7 0,0 0-4 0,15-31-7 15,-9 21-7-15,0-2-6 0,-2 2-4 0,4-4-6 16,-1 0-6-16,-1 2-4 0,1 0 0 0,-5 3-6 16,2-4-1-16,1 0-5 0,-4 2 1 0,-1 11-3 15,3-15 2-15,2 5-3 0,-5 10-4 0,6-12 0 16,-6 12-1-16,1-15 1 0,-1 15-2 0,0-10-1 16,0 10-2-16,0 0 0 0,0 0 1 0,0 0-5 15,3-11-1-15,-3 11 0 0,0 0 0 0,0 0-4 0,0 0 3 16,0 0-5-16,0 0 1 0,0 0 5 15,0 0-9-15,0 0 8 0,0 0-2 0,0 0 0 16,2 32 4-16,-2-32 0 0,3 13 10 0,0-2-4 0,-2-1 3 16,1 3 6-16,1-1 3 0,0 6 2 15,1-5-4-15,-1 4 2 0,3-4 0 0,0 6-2 0,-4-7-9 16,4 4 2-16,-1 1-1 0,1-3-2 0,-4 1-4 16,2-2 5-16,2 5-1 0,-4-7-3 0,4 2-2 15,-6 0 1-15,3 3-1 0,-3-2 1 0,4-2-6 0,-2 3-11 16,1-5-21-16,-6 1-15 0,3-11-19 15,0 22-18-15,0-13-22 0,0-9-23 0,-2 21-31 16,2-21-24-16,0 10-16 0,0-10-53 0,0 0-174 0,0 0-459 16,0 0 203-16</inkml:trace>
          <inkml:trace contextRef="#ctx0" brushRef="#br0" timeOffset="-1934.61">1284 3639 58 0,'0'0'96'0,"0"0"-6"0,0-11-2 16,0 11-9-16,0 0 1 0,0 0-5 0,0 0-2 16,0 0 0-16,0 0-6 0,3-13 1 0,-3 13-9 15,0 0 7-15,0 0-5 0,0 0-1 0,0 0-10 0,0 0 3 16,0 0 1-16,-3-15 2 0,3 15-5 15,0 0 6-15,0 0-2 0,0 0-7 0,0 0-4 0,0 0-3 16,0 0-3-16,0 0-5 0,0 0-4 16,0 0-5-16,0 0-4 0,0 0 7 0,0 0 1 0,0 0 1 15,0 0-4-15,0 0 0 0,-5 39 2 0,5-39-1 16,-3 13-2-16,3-13-5 0,0 15 0 0,0-15 3 16,3 17-7-16,-3-10 2 0,2 3 12 0,-2-10-4 15,1 16-8-15,1-7 4 0,-2-9-1 0,6 17-5 16,-2-6 6-16,-1-5-7 0,2 5 1 0,1-4-1 15,-6-7 4-15,9 13-2 0,-5-3 1 0,2-2-4 16,0-1 0-16,0-1-2 0,-1 3 1 0,-5-9-4 16,11 11 4-16,-5-5-4 0,0-1 3 0,-6-5 0 15,9 11-6-15,-3-8 1 0,-6-3 0 0,12 9 0 16,-7-5 0-16,-5-4-2 0,9 6 0 0,-9-6 4 0,9 8-8 16,-9-8 5-16,9 6-1 0,-9-6-1 15,7 4-1-15,-7-4 3 0,0 0-1 0,10 2 4 16,-10-2 0-16,0 0-1 0,0 0 6 0,17-2-2 0,-17 2 2 15,0 0-3-15,13-5-2 0,-13 5 3 0,9-6-2 16,-1-1 0-16,-8 7-5 0,12-11 3 0,-2 5 1 16,-5 1-1-16,1-1-2 0,2-1-3 0,-8 7 2 15,14-17 0-15,-7 10 3 0,-1 0-3 0,-1-4-4 16,1 3 1-16,-2-2 4 0,2 4-4 0,-6 6 2 16,9-17-3-16,-6 6 5 0,0 4-3 0,-3 7 0 15,8-11 2-15,-8 11-5 0,6-13 3 0,-6 13 1 16,4-13 2-16,-4 13-1 0,3-11 1 0,-3 11 1 15,0 0 0-15,3-11 5 0,-3 11-4 0,0 0 4 16,0-16-3-16,0 16 1 0,0 0 0 0,0 0 0 0,-3-15 0 16,3 15 7-16,-3-13-7 0,3 13-1 15,-3-11 2-15,3 11 3 0,-3-14-2 0,3 14 3 16,-4-9-5-16,4 9 2 0,-6-11 0 0,6 11 1 16,-3-11 4-16,3 11-2 0,-8-11 1 0,8 11-2 15,-6-11-3-15,0 5-1 0,6 6 0 0,-10-8 2 16,10 8-5-16,-11-6 4 0,11 6-6 0,-7-8-1 0,7 8 3 15,-12-3 2-15,12 3 0 0,-12-5 0 0,12 5-3 16,0 0 0-16,-18-2 0 0,18 2 1 0,-9-3 0 16,9 3-1-16,0 0-3 0,-13 0 4 0,13 0-3 15,0 0 3-15,0 0-6 0,-15 0 3 0,15 0-2 16,0 0 0-16,0 0 2 0,-14 3-2 0,14-3 1 16,0 0-1-16,0 0-4 0,-12 3 5 0,12-3-2 15,0 0 0-15,-11 7 1 0,11-7 2 0,-6 8-6 16,6-8 6-16,-8 10-1 0,8-10-8 0,-9 5-14 15,5 4-19-15,-2-2-14 0,0 6-22 0,-2 0-29 16,1 2-29-16,-2-4-24 0,0 3-39 0,-4 4-188 16,4-4-415-16,-3-1 184 0</inkml:trace>
          <inkml:trace contextRef="#ctx0" brushRef="#br0" timeOffset="8026.02">1713 4457 74 0,'0'0'148'16,"-1"-12"-11"-16,1 12-8 0,0 0-21 0,0 0-7 16,0 0-13-16,0-12-7 0,0 12-22 0,0 0-18 15,0 0-22-15,0 0-12 0,0 0-28 0,0 0-24 16,0 0-110-16,0 0-167 0,0 0 74 0</inkml:trace>
          <inkml:trace contextRef="#ctx0" brushRef="#br0" timeOffset="7503.01">1247 4469 77 0,'0'0'123'15,"0"0"-7"-15,0 0-15 0,0 0-3 0,0 0-9 16,0-14-6-16,0 14 0 0,0 0-3 15,0 0 2-15,0 0 0 0,0-15-1 0,0 15-4 0,0 0 1 16,0 0-3-16,1-13-1 0,-1 13-4 0,0 0-2 16,0 0-1-16,0-11 7 0,0 11 0 0,0 0-3 15,0 0-2-15,0 0 0 0,0 0-7 0,-1-14 3 16,1 14-1-16,0 0-7 0,0 0-2 0,0 0-4 16,0 0-14-16,0 0 1 0,0 0-5 0,0 0-4 15,0 0-4-15,0 0-5 0,0 0-3 0,0 0 0 16,0 0-3-16,0 0-1 0,0 0 0 0,0 0 2 15,0 0-6-15,4 35-2 0,1-27 1 0,-5-8 0 16,7 17 1-16,-1-7-4 0,-2 4 1 0,-1-3 5 0,0-4-2 16,2 2 1-16,-2 6-1 0,0-1 2 15,0-4-4-15,1 2 2 0,-1-2-1 0,-3-10 2 16,0 16 2-16,2-1-4 0,-1-8 0 0,-1-7 3 0,3 20-3 16,-3-13 2-16,0-7-4 0,0 17 1 0,2-8-2 15,-2-9 2-15,0 12-4 0,0-12 2 0,1 11 1 16,-1-11 1-16,0 0-5 0,0 0 3 0,0 10-2 15,0-10 5-15,0 0 1 0,0 0 1 0,0 0 0 16,0 0 4-16,0 0 4 0,0 0 0 0,2 11-1 16,-2-11 3-16,0 0-6 0,0 0-2 0,0 0-1 15,0 0 1-15,0 0-2 0,0 0 1 0,0 0-3 16,0 0-1-16,0 0-3 0,0-36 1 0,0 36-3 16,-3-15 1-16,3 15-4 0,1-16 2 0,-1 16-3 15,-1-15-4-15,1 15 0 0,0-19 2 0,0 19-4 16,0-13 8-16,0 13-7 0,1-15 6 0,-1 15-5 15,2-14 5-15,-2 14-3 0,3-11 0 0,-3 11-3 0,0-12 4 16,0 12 2-16,3-12-2 0,-3 12 1 0,0-14 2 16,0 14-3-16,6-10 2 0,-6 10 0 0,4-14 0 15,-1 7-3-15,-3 7 0 0,6-11-1 0,-1 4 5 16,-5 7-2-16,6-11 1 0,-6 11-2 0,7-8 4 16,-7 8-3-16,9-9-1 0,-5 3 0 0,-4 6-2 15,9-5 2-15,-9 5 1 0,0 0-2 0,12-6 3 16,-12 6 1-16,0 0-1 0,11-5-3 0,-11 5 2 15,0 0-1-15,7-3 3 0,-7 3-5 0,0 0 2 16,0 0 0-16,0 0 1 0,0 0 1 0,14 8 0 16,-14-8 0-16,6 7 1 0,-6-7 4 0,3 10 0 15,-3-10 2-15,7 11 1 0,-3-4 0 0,-4-7 4 16,6 14 0-16,-6-5 3 0,3 2-1 0,-3-11 2 0,6 15 2 16,-1-9 0-16,-2 4-1 0,-3-10-2 15,6 11 1-15,-2-2 4 0,-1 0-4 0,-3-9 2 16,6 12 0-16,-1-7-1 0,-5-5-4 0,3 8 2 0,-3-8-5 15,4 12 4-15,-4-12-7 0,6 6 3 0,-6-6-1 16,3 10 0-16,-3-10-2 0,5 11 3 16,-5-11 0-16,0 0-1 0,6 9-7 0,-6-9-15 0,3 7-16 15,-3-7-14-15,4 7-17 0,-4-7-15 0,0 0-13 16,0 14-19-16,0-14-21 0,2 10-14 0,-2-10-9 16,0 0-8-16,0 0-9 0,0 0-34 0,0 0-116 15,0 0-344-15,0 0 152 0</inkml:trace>
          <inkml:trace contextRef="#ctx0" brushRef="#br0" timeOffset="7885.31">1642 4497 54 0,'0'0'157'0,"0"0"-8"0,0 0-9 0,0 0 0 0,0 0-11 15,0 0-3-15,0 0-3 0,0 0 2 16,10 20-5-16,-10-20-1 0,2 11-7 0,-2-11-10 0,0 15-2 16,0-15-4-16,1 16-4 0,2-10-8 0,-3-6-2 15,3 19-8-15,0-13-6 0,-3-6 1 0,3 15-4 16,2-9-5-16,-5-6-5 0,3 14-5 0,-3-14 1 16,4 11-9-16,-4-11 1 0,6 11-5 0,-3-5-3 15,-3-6-4-15,5 10-4 0,-5-10-5 0,5 14 1 16,-5-14 0-16,3 11-1 0,0-4-4 0,-3-7-1 15,0 0-2-15,5 7 1 0,-5-7-3 0,0 0-1 16,4 7 0-16,-4-7-3 0,0 0-2 0,6 7 1 0,-6-7-7 16,0 0-5-16,5 10-10 0,-5-10-9 15,0 0-7-15,0 0-6 0,0 0-1 0,0 0-5 16,0 0-15-16,0 0-13 0,0 0-10 0,0 0-25 0,0 0-3 16,0 0-16-16,0 0-11 0,0 0-2 0,0 0-23 15,-11-37-143-15,7 25-328 0,1-2 147 16</inkml:trace>
          <inkml:trace contextRef="#ctx0" brushRef="#br0" timeOffset="8645.41">1904 4260 36 0,'0'0'130'0,"0"0"-6"0,3-10 1 0,-3 10-7 16,0 0-2-16,0 0-5 0,0 0-6 0,6-8-2 16,-6 8-2-16,0 0-6 0,0 0-1 0,6-8-4 15,-6 8-8-15,0 0 2 0,0 0-5 0,0 0-4 16,0 0 0-16,0 0-3 0,0 0-1 0,0 0-3 15,0 0-3-15,0 0 0 0,0 0-6 0,0 0-6 16,0 0-4-16,0 0-3 0,0 0-7 0,0 0-1 16,0 0-8-16,0 0-1 0,0 0-3 0,0 0 2 15,0 0 4-15,0 0-3 0,0 0 5 0,11 21-3 16,-11-21-3-16,-3 15 3 0,3-15 0 0,3 11-2 16,-3-11-2-16,1 13 0 0,1-4 0 0,-1 0-1 15,-1-9 1-15,3 13-4 0,-1-4-1 0,-2-9 6 16,4 16-7-16,-2-6 3 0,-2-10-1 0,6 13 2 0,-5-5-2 15,-1-8-3-15,2 15-1 0,2-6 1 0,-4-9 0 16,3 15 0-16,-3-15-4 0,4 14 3 0,-2-3 0 16,-2-11 0-16,4 13-3 0,-2-6-2 0,2 3 1 15,-4-10 2-15,3 11-9 0,-3-11 7 0,5 14 0 16,-5-14 4-16,6 12-3 0,-5-2 4 0,-1-10-1 16,2 9-7-16,-2-9 4 0,3 14 1 0,-3-14 0 15,6 13 5-15,-5-7-6 0,-1-6 4 0,3 10-1 16,-3-10 3-16,5 11 3 0,-5-11-11 0,4 12 9 15,-4-12-6-15,3 10 3 0,-3-10-5 0,0 11 1 16,0-11 0-16,5 13-3 0,-5-13-3 0,1 7 2 16,-1-7-2-16,0 0-1 0,5 11 2 0,-5-11 3 15,0 0-6-15,7 5 1 0,-7-5-7 0,0 0 4 0,2 13-2 16,-2-13 9-16,0 0-12 0,0 0 1 0,4 10-2 16,-4-10-12-16,0 0-20 0,0 0-25 0,3 11-30 15,-3-11-35-15,0 0-40 0,0 0-58 0,-3 19-303 16,3-19-566-16,-10 4 251 0</inkml:trace>
          <inkml:trace contextRef="#ctx0" brushRef="#br0" timeOffset="11160.98">1618 4203 61 0,'0'0'115'0,"0"0"-4"16,0 0-6-16,0 0-15 0,0 0-1 0,0 0-12 16,0 0-7-16,0 0-11 0,0 0-3 0,0 0 1 0,0 0-16 15,0 0-7-15,0 0 6 0,0 0-6 0,0 0-3 16,0 0-8-16,0 0 7 0,0 0-3 0,0 0-8 15,0 0-3-15,0 0-1 0,0 0-4 0,0 0 3 16,0 0 0-16,0 0-6 0,0 0 0 0,0 0 11 16,0 0-7-16,0 0 4 0,-16 25-9 0,16-25 13 15,0 0-1-15,0 0 3 0,0 0-4 0,0 0 8 16,0 0 4-16,3 13-2 0,-3-13-2 0,0 0 4 16,0 0-1-16,0 0-7 0,0 0 5 0,0 0-4 15,0 0-1-15,0 0-4 0,0 14-7 0,0-14 5 16,0 0 5-16,0 0-6 0,0 0-3 0,0 0 2 15,0 0-6-15,0 0 5 0,0 0-5 0,0 0-2 16,0 0 5-16,0 0-5 0,0 0-4 0,0 0 4 0,0 11 0 16,0-11 5-16,0 0-6 0,0 0 4 0,0 0-9 15,0 0 7-15,0 0 0 0,0 0-3 16,0 0 3-16,0 0-2 0,0 0-4 0,0 0 6 0,0 0 3 16,0 0-7-16,0 0 3 0,0 0-1 0,0 0 2 15,0 0 4-15,0 0 0 0,0 0-3 0,0 0 9 16,0 0 1-16,0 0 0 0,0 0 5 0,0 0 2 15,0 0-10-15,0 0 9 0,0 0-1 0,0 0-4 16,0 0-1-16,0 0-1 0,0 0-4 0,0 0-2 16,0 0-1-16,0 0-2 0,0 0 0 0,0 0 4 15,0 0-1-15,0 0 1 0,-5 11-1 0,5-11-3 16,0 0 1-16,-6 10 2 0,6-10-5 0,0 0 5 16,0 10-6-16,0-10 2 0,0 0-1 0,0 0 1 15,-1 14-6-15,1-14-2 0,0 0-21 0,0 0-24 0,7 8-19 16,-7-8-44-16,8 4-83 0,-8-4-125 15,0 0-342-15,0 0 152 0</inkml:trace>
          <inkml:trace contextRef="#ctx0" brushRef="#br0" timeOffset="-195585.31">2402 3777 237 0,'0'0'219'0,"0"-11"-22"0,0 11-15 15,0 0-21-15,0 0-12 0,0 0-16 0,3-13-9 16,-3 13-7-16,0 0-9 0,11-7-7 0,-11 7-5 16,4-9-6-16,-4 9-5 0,5-8-4 0,-5 8-8 15,0 0-6-15,9-13-4 0,-9 13-5 0,4-10-4 16,-4 10-3-16,5-11-4 0,-5 11-4 0,6-10-9 15,-6 10 0-15,6-13-6 0,-6 13 3 0,3-13-7 16,-3 13 1-16,3-11-4 0,-3 11 0 0,3-12 0 16,-3 12 5-16,1-13 2 0,-1 13-3 0,0 0-1 0,3-11 8 15,-3 11-6-15,0 0 1 0,0 0 2 16,0-11-6-16,0 11 3 0,0 0-4 0,0 0-2 0,0 0 1 16,0 0-6-16,0 0-1 0,0 0-3 0,0 0 0 15,0 0-2-15,0 0 0 0,0 0 0 0,0 0 5 16,0 0 4-16,0 0 4 0,0 0 2 0,8 31 7 15,-7-20 7-15,3 5 1 0,-1-1 3 0,3 1 0 16,-3 0 2-16,2 3 5 0,-2-2 1 0,3 0-10 16,-2 4 1-16,1 1 2 0,-1-3-11 0,1 3 3 15,1-4-5-15,0-4-1 0,0 9 0 0,-5-5-11 16,4 0 6-16,-1-1-8 0,-1 1 1 0,2-4-27 16,-3 1-20-16,3-1-29 0,-4 2-32 0,1-2-39 15,1-3-41-15,-3 0-48 0,0-11-61 0,0 11-214 16,0-11-534-16,0 0 237 0</inkml:trace>
          <inkml:trace contextRef="#ctx0" brushRef="#br0" timeOffset="92857.39">2714 3274 41 0,'0'0'113'0,"0"0"-6"0,0 0-1 0,-6-9-10 16,6 9 0-16,0 0-7 0,0 0-2 0,0 0-14 16,0 0 11-16,-6-8-8 0,6 8-5 0,0 0-2 15,0 0 0-15,0 0-10 0,0 0 3 0,-3-10-5 16,3 10-1-16,0 0-5 0,0 0 2 0,0 0 0 16,0 0-5-16,-9-9 2 0,9 9-2 0,0 0-3 15,0 0-2-15,0 0 3 0,0 0-3 0,-3-9 0 16,3 9-4-16,0 0 6 0,0 0 1 0,0 0 1 15,0 0-5-15,0 0-7 0,-4-10 1 0,4 10 1 0,0 0 2 16,0 0-2-16,0 0-4 0,0 0-2 0,0 0 1 16,-3-11-6-16,3 11 8 0,0 0 1 15,0 0-3-15,0 0 4 0,0 0-3 0,-5-11 4 0,5 11-6 16,0 0 1-16,0 0-2 0,0 0-3 16,0 0-4-16,0 0 0 0,0 0-3 0,0 0-5 15,0 0 1-15,0 0-7 0,0 0 2 0,0 0-4 0,0 0-1 16,0 0-3-16,0 0 5 0,0 0-4 0,0 0-1 15,0 0-1-15,0 0 1 0,12 30-1 0,-12-30-1 16,8 11 7-16,-2-2-4 0,-3-3 4 0,3 1 3 16,-2 1-3-16,4 4 3 0,-2-3-2 0,0 0-1 15,-1 0 4-15,1-1-2 0,2 0 0 0,-2 2 1 16,-2 1 0-16,5-4-3 0,-6 4 2 0,3-2 2 16,0-1 2-16,2 2-2 0,-4 0 1 0,2-2 1 15,-1-2 0-15,1 5-4 0,-2-4 0 0,2 1 0 16,0 1 1-16,-2-4 3 0,-4-5 0 0,11 15-4 0,-8-10-2 15,-3-5 2-15,6 11 2 0,-2-5-1 0,-4-6 0 16,6 10-2-16,-6-10-1 0,8 8-2 0,-4 0 4 16,-4-8-1-16,5 10-1 0,-5-10-3 15,6 10 3-15,-6-10-3 0,6 11 3 0,-6-11-5 0,6 10 3 16,-6-10-1-16,6 4 1 0,-6-4 0 16,0 0-4-16,2 11 1 0,-2-11 0 0,5 6 2 15,-5-6-2-15,0 0 1 0,0 0 0 0,0 0 0 0,0 0 2 16,0 0 3-16,0 0-1 0,0 0 3 0,0 0 11 15,7 6 6-15,-7-6 6 0,0 0 4 0,0 0 1 16,0 0 2-16,0 0-7 0,0 0-3 0,0 0-3 16,0 0-4-16,0 0 7 0,0-31-13 0,0 31 4 15,-1-22-4-15,1 7-4 0,1-1 0 0,-1 0-4 16,0 5 0-16,0-5-3 0,0 1 6 0,3-1-8 16,-6 3 1-16,6 0 0 0,-3 0-1 0,0 13-3 15,0-19 1-15,0 9 3 0,2-1-5 0,-2 11-4 16,1-17 7-16,1 7 1 0,-2 10-6 0,3-15 2 0,-3 15-2 15,1-14 4-15,-1 14-6 0,5-13-3 0,-5 13 2 16,3-14 2-16,-3 14 8 0,4-11-8 0,-4 11 0 16,3-14 0-16,-3 14 1 0,5-10 4 15,-5 10-4-15,1-12 5 0,-1 12-4 0,0 0-1 0,5-14-11 16,-5 14 10-16,0 0 4 0,1-8-5 0,-1 8 5 16,0 0-5-16,0 0 0 0,0 0-1 0,0 0-1 15,5-9 4-15,-5 9-3 0,0 0-2 0,0 0-2 16,0 0-2-16,0 0 4 0,0 0-1 0,0 0 0 15,0 0 5-15,0 0-1 0,10 26-1 16,-5-19-2-16,-2 1 7 0,1 1-12 0,1-2 9 0,-2 7-4 16,-1-4 5-16,1 3 2 0,2-1-4 0,1 3 3 15,-5-6 2-15,5 6-6 0,-3-2 7 0,2 1-2 16,1-1-3-16,-3 2-4 0,3-4 2 0,-5-1 2 16,5 4 0-16,-1-7 1 0,-1 9-1 0,-1-7 4 15,2 3-3-15,-2-4 1 0,0 3 4 0,0-1-5 16,1-3 2-16,-1 3-3 0,0 0 2 0,0-1 0 0,3-1-1 15,-2 1 2-15,-1-2 0 0,-3-7 0 0,6 13 0 16,-1-6 4-16,-2 0-4 0,-3-7 6 0,6 10-8 16,-6-10 2-16,1 11-3 0,-1-11 2 15,0 0 2-15,5 9 0 0,-5-9-1 0,0 0-1 0,7 8 3 16,-7-8-1-16,0 0-1 0,0 0 5 0,6 7-4 16,-6-7 1-16,0 0-9 0,0 0 10 15,0 0 1-15,0 0-5 0,0 0 6 0,0 0-4 0,0 0 3 16,0 0-3-16,0 0 11 0,0 0-5 0,18-17-2 15,-18 17-2-15,9-11 3 0,-3 2-1 0,-6 9 2 16,9-22-1-16,-3 12 0 0,1-4-4 0,-2-3 0 16,1 2 0-16,1-1-3 0,1-9 0 0,-2 8-2 15,3-5 6-15,-3 4-3 0,-2 0-1 0,4 2 3 16,-4-2-3-16,-3 1 1 0,1-1 4 0,4 2-6 16,-6 1 3-16,1 4 0 0,4 1-3 0,-4-6 2 15,-1 16 4-15,0-19-8 0,0 12 2 0,0 7 2 16,0-17-1-16,0 17-2 0,5-12 4 0,-5 12-2 0,0 0-2 15,-2-15 2-15,2 15-1 0,0 0-7 0,3-9-8 16,-3 9-4-16,0 0-11 0,0 0-8 0,0 0-12 16,-1-13-9-16,1 13-13 0,0 0-7 0,0 0-22 15,0 0-15-15,0 0-26 0,0 0-30 0,0 0-28 16,0 0-42-16,-12-6-195 0,12 6-473 16,0 0 211-16</inkml:trace>
          <inkml:trace contextRef="#ctx0" brushRef="#br0" timeOffset="93701.22">2616 3662 67 0,'0'0'90'0,"0"0"-11"0,0 0 2 0,0 0-16 16,0 0-8-16,0 0 10 0,0 0-8 0,0 0-4 15,0 0-3-15,0 0-7 0,33-18-4 0,-26 14 8 0,5-5-4 16,1 1-7-16,1 0 0 0,1-4-1 16,6-2 4-16,1-2-3 0,0 3 4 0,4-5-6 15,-1 1-6-15,-1-1 0 0,7-5-2 0,-5 9-2 0,-1-3-4 16,2 3-5-16,-5-2 1 0,3 3 3 0,1-2-6 15,1 2-1-15,-5 0-1 0,-1 1-1 0,1-4 1 16,-5 6-7-16,1-1 6 0,-4 1-6 0,4 2 2 16,-3-2-4-16,0 2 1 0,2 0 3 0,-8-1-4 15,2 3-3-15,-2 2 0 0,2 0 6 0,-2 0-5 16,1-2 3-16,4-1 0 0,-5 4-6 0,4-4 4 16,-3 2-5-16,-2 1 0 0,1-1 3 0,-9 5 1 15,18-7 1-15,-9 3-4 0,1-2-1 0,-2-1 4 16,1 5-6-16,-9 2 2 0,16-9 5 0,-6 8-6 15,-10 1-6-15,12-10-12 0,-12 10-2 0,8-5 0 16,-8 5 4-16,10-6-11 0,-10 6 1 0,0 0-12 16,3-7-12-16,-3 7-24 0,0 0-112 0,0 0-203 15,0 0 91-15</inkml:trace>
          <inkml:trace contextRef="#ctx0" brushRef="#br0" timeOffset="-194927.74">3230 3819 119 0,'0'0'141'0,"0"0"-3"0,0 0-5 0,36-18-10 16,-26 12-6-16,4 0-9 0,-1-5-5 15,2 1-7-15,8-6-4 0,2 1-8 0,8-8-5 16,1 3-1-16,2-7-7 0,0-2-3 0,1 1-9 0,-1-1-6 16,4 3-1-16,-1-3-5 0,-1 2-6 0,3-4 2 15,-3 2-1-15,3 1-6 0,-2 0-3 0,1 0-6 16,0 0-1-16,-1-1-2 0,-3 6-1 0,-2-2-4 16,-1 3-2-16,0 1-1 0,-8 5-2 0,-4 1-2 15,0 2 2-15,-2-1-6 0,-3 6 1 0,-2-2-1 16,-5 8 1-16,1-5-4 0,-1 3-1 0,-9 4-2 15,14-5-2-15,-14 5-2 0,9 0-8 0,-9 0-15 16,0 0-25-16,0 0-23 0,0 0-27 0,9 11-31 16,-9-11-170-16,0 0-325 0,0 0 144 0</inkml:trace>
          <inkml:trace contextRef="#ctx0" brushRef="#br0" timeOffset="94897.55">4021 3149 123 0,'0'0'141'16,"0"0"-12"-16,0 0-6 0,0 0-16 0,0 0-1 15,0 0-6-15,0 0-4 0,0 0-3 0,0 0-7 16,-24-10 0-16,24 10-7 0,0 0-9 0,-12-4-5 16,12 4-2-16,0 0-2 0,-23 0-2 0,23 0 1 15,-13 4-9-15,13-4 2 0,-18 2-2 0,9 1-3 16,-3-1-8-16,12-2 4 0,-19 7-4 0,10-5-1 15,-2 4-4-15,2-1-3 0,1 0 1 0,8-5-7 16,-18 8 3-16,10-3-7 0,-2-1 1 0,2 3-1 16,8-7-3-16,-12 10-1 0,5-3 1 0,7-7-3 0,-11 10-3 15,5-5 0-15,1 1 3 0,5-6-3 16,-11 10 0-16,8 0 3 0,3-10-3 0,-10 12-2 16,8-3 3-16,2-9-1 0,-4 15 1 0,1-8-1 0,-2 4 0 15,4-2-1-15,-1 2 1 0,2-11-3 0,-3 20 1 16,2-9 0-16,1 3 3 0,-2-4-1 0,2-10-6 15,0 25 0-15,0-15 4 0,2-1 2 0,-1 2-1 16,2 1-1-16,-1-2-2 0,-2 4-2 0,1-3 5 16,2 0-4-16,2-5 3 0,-2 9-5 0,-2-5 2 15,-1-10-4-15,6 17 4 0,-1-6-4 0,-1-3 3 16,1 3-2-16,-1-3 0 0,1 2-1 0,0 1 2 16,0-4-3-16,2 3 1 0,-2-3-1 0,-1 1-1 15,-4-8 1-15,12 11 4 0,-4-5-1 0,-2-2-4 16,-6-4 2-16,13 7 2 0,-2-4-2 0,-11-3 2 15,14 4-2-15,-5-2 2 0,-9-2-1 0,20 4-1 16,-11-4-3-16,-9 0 5 0,16 0-1 0,-16 0-1 0,20 0 1 16,-20 0-3-16,19-4 2 0,-9 2-1 15,-1-1-1-15,2-1-1 0,-11 4 4 0,16-7-2 16,-8 5 0-16,-8 2 1 0,13-11-1 0,-7 6-2 0,3 1 2 16,-9 4 1-16,13-13-2 0,-7 6 1 0,0-1-2 15,0 3-1-15,-6 5 1 0,11-11-1 0,-8 2 3 16,3 2-1-16,-6 7 1 0,7-15 1 0,-7 7-4 15,0 8 2-15,6-12-1 0,-6 12-1 0,2-12 3 16,-2 12-2-16,0-14 3 0,0 14 1 0,-3-12-5 16,3 12 2-16,-5-10 0 0,5 10-5 0,-7-7 3 15,7 7-4-15,-12-8 3 0,12 8-1 0,-15-5-3 16,15 5-2-16,-21 5-7 0,9-3-4 0,-1 1-11 16,-5 1-5-16,3 6-11 0,-5-7-11 0,-2 7-12 15,3-1-20-15,-2 1-23 0,-3 0-19 0,3 1-28 16,-1 0-197-16,-2-2-383 0,4 2 170 0</inkml:trace>
          <inkml:trace contextRef="#ctx0" brushRef="#br0" timeOffset="-194430.28">4487 3303 86 0,'0'0'208'16,"0"0"-12"-16,6 35 1 0,-6-35-5 0,2 20-5 16,-2-9-5-16,3 6-6 0,-3-1-7 0,0 0-6 0,1 5-8 15,-1-4-3-15,0 4-10 0,2 4-8 0,1-5-7 16,-3-3-11-16,6 4-8 0,-6-3-8 0,-3-4-11 16,7 3-10-16,-2-5-5 0,-2 5-9 0,1-4-8 15,-1-1-2-15,0-1-7 0,3 1-4 0,-3-1-5 16,0-11-2-16,0 14-10 0,0-14-18 0,0 15-22 15,0-15-20-15,2 11-23 0,-2-11-25 0,0 0-27 16,0 0-30-16,-5 11-29 0,5-11-46 0,0 0-221 16,0 0-471-16,0 0 209 0</inkml:trace>
          <inkml:trace contextRef="#ctx0" brushRef="#br0" timeOffset="-193893.02">4480 3426 150 0,'0'0'185'0,"1"-9"-9"15,-1 9-15-15,6-13-13 0,-6 13-12 16,12-11-13-16,-7 4-6 0,2 0-5 0,1 1-9 0,-1-3-9 16,1 3-6-16,1 0-9 0,1-1-1 0,2 2-1 15,1-1-4-15,1-1-1 0,-5 2-3 0,7 3-4 16,-2-2-3-16,-3 1-10 0,0 0-3 0,2 2-8 15,-13 1 0-15,20 0-6 0,-20 0-3 0,16 4 2 16,-7-1 1-16,-9-3 0 0,12 7 3 0,-5 2 1 16,-7-9 3-16,6 12 3 0,-3-4-3 0,0 3 0 15,-3-1 0-15,0-10-6 0,-6 24 0 0,0-10-3 16,-1 0 0-16,0 0-10 0,-2-1 5 0,4-1-7 0,-5-1-2 16,2 2-2-16,2-3 2 0,0-3-7 15,0 1 1-15,3-2-2 0,3-6 1 0,-7 13-1 16,7-13-1-16,-9 5-3 0,9-5 3 0,0 0-1 0,-3 13-3 15,3-13 0-15,0 0-3 0,0 0 1 0,0 0-1 16,0 0-2-16,0 0 2 0,0 0-1 16,0 0-1-16,0 0-4 0,25-20 5 0,-25 20-3 0,11-11 0 15,-4 7-1-15,-7 4 1 0,17-7 0 0,-10 4 0 16,1-3-2-16,-8 6 3 0,20-4-3 0,-12 0 2 16,2 1-1-16,2-1 1 0,-12 4-2 0,20-1 0 15,-10 1-1-15,-10 0-1 0,19 1 4 0,-10 3-2 16,0-1 1-16,2 1 4 0,-5 0 1 0,-6-4 1 15,13 7 2-15,-7 0 4 0,2 2 5 0,-5-2 5 16,-3-7-2-16,3 14 8 0,-3-14-3 0,-6 24-1 16,3-10-6-16,-8 1 0 0,1-1-8 0,-8 7-24 15,-2-7-37-15,0 4-26 0,0 1-42 0,1-4-35 0,-2-5-45 16,0 1-254-16,-1-1-492 0,-1-2 218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33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8256643-16C0-436E-ADA5-83044D2360F2}" emma:medium="tactile" emma:mode="ink">
          <msink:context xmlns:msink="http://schemas.microsoft.com/ink/2010/main" type="inkDrawing" rotatedBoundingBox="2989,5453 7849,5422 7861,7344 3001,7375" hotPoints="7606,5971 7535,7142 3440,6895 3511,5724" semanticType="enclosure" shapeName="Rectangle">
            <msink:destinationLink direction="with" ref="{3E893464-8A51-4470-B269-E707A2C14CEE}"/>
            <msink:destinationLink direction="with" ref="{614857D0-5534-46CD-9504-27E19AFC7252}"/>
          </msink:context>
        </emma:interpretation>
      </emma:emma>
    </inkml:annotationXML>
    <inkml:trace contextRef="#ctx0" brushRef="#br0">-3460-7147 68 0,'0'0'123'0,"0"0"6"0,0 0-8 15,0 0-6-15,0 0-15 0,0 0 3 0,0 0-10 16,0 0-7-16,0 0-7 0,0 0-6 0,0 0-7 15,15-15-4-15,-15 15-7 0,0 0 1 0,0 0-10 16,13-1-3-16,-13 1-4 0,0 0 1 0,15-4-6 16,-15 4 4-16,18-2-5 0,-6 1 1 0,2-2-5 15,2 2 3-15,2-2-3 0,-2 0-3 0,4 3-4 16,-1-5 6-16,8 0-6 0,-2 0 8 0,1 3-15 16,-1-2-1-16,-6 4 2 0,2-1-3 0,2 1 0 15,2 0-2-15,-6 0-2 0,1 1 0 0,-1 0-3 16,0 3 1-16,-1 1 6 0,2 0-8 0,-2-3 0 0,1 4 1 15,0-1-1-15,1-1 0 0,4 5-1 0,-5-4 1 16,0 1-4-16,2-4 1 0,-3 3 1 0,3 1 4 16,-1-2-8-16,5 0 4 0,-3 1 1 0,1-4 3 15,-1 5 0-15,3-2 0 0,2 1-2 0,-6-3 1 16,0-1-3-16,4 2 3 0,2-3 0 0,-1 1-1 16,-1 1 1-16,-1-2 2 0,-5-2-3 0,3 2 2 15,2 2 2-15,2-4-2 0,-7 2-4 0,0 0 3 16,-2 0-3-16,11 2 5 0,-10-4-3 0,1 1 1 15,-1 2-1-15,0-1 2 0,-1 0-8 0,1 0 4 16,1 2-2-16,-3-1 1 0,1-1 1 0,2 1 0 16,-2 3-3-16,2-4 3 0,0 2-3 0,1-4 1 15,-1 4 2-15,1-2 4 0,-1 1-6 0,-3-1 5 0,7 0-1 16,1 0 4-16,-5 0-3 0,2 0 1 0,0-1 3 16,4-1 2-16,0 2-3 0,-5-2-1 15,-1 4 2-15,8-2 0 0,-5-2 0 0,-2 0 0 0,-1 2 0 16,7-1-1-16,-7 1-4 0,8 0 0 0,-11-3 0 15,4 5 2-15,-1-4-3 0,0 2 1 0,1-1 1 16,-1 1 0-16,0 0-1 0,1-3-1 0,-4 3 0 16,4-1-1-16,-1 1 2 0,0 1-4 0,1-2-1 15,-1-1 4-15,-2 2-1 0,2 0 1 0,0-5-1 16,1 3 0-16,-1 0 1 0,5-4-2 0,-8 5 0 16,5-1 2-16,-1 0 1 0,-1 0-4 0,-1 0 4 15,-2 1-4-15,2-2 0 0,2 2 3 0,-7-1-2 0,4 0 2 16,2 2 0-16,-3-2 3 0,-2 1-4 0,5-2-1 15,-4 2 0-15,3-1 2 0,-3 4-2 16,4-4 4-16,-5 2-4 0,5 0 3 0,-3 0-5 0,1 0 4 16,-2 0-4-16,-2 0 2 0,1 2-1 0,2-4 0 15,-1 2 1-15,0 0 4 0,0 0-1 0,1 0 1 16,1 0-1-16,-1 0 1 0,0-4 1 0,1 4 0 16,-2-2-2-16,-2 2 3 0,4 1-2 0,-1-2-2 15,0-2 1-15,-4 3-2 0,5 0-2 0,-1 0 4 16,0-2 6-16,-2 2-5 0,2-2 1 0,-1 4 0 15,2-4 1-15,-1 2-1 0,0-1-3 0,1-3-1 16,-5 4 1-16,1-2 1 0,-13 2-1 0,20 0-1 0,-7 0 0 16,-13 0 4-16,19 2 0 0,-11-2-2 15,-8 0 1-15,15-2-1 0,-15 2 1 0,19-2 3 16,-19 2 1-16,11-2 1 0,-11 2-1 0,12 0 2 0,-12 0 0 16,0 0 1-16,16 0-8 0,-16 0 5 0,0 0-1 15,0 0 2-15,13 0-1 0,-13 0-1 0,0 0 2 16,0 0 2-16,0 0 5 0,0 0 3 0,14-1 3 15,-14 1 5-15,0 0 5 0,0 0 5 0,0 0 2 16,0 0-7-16,0 0-1 0,0 0-6 0,0 0-2 16,0 0-1-16,0 0-1 0,0 0-6 0,0 0 0 15,-27-21 1-15,27 21-3 0,-15-5-5 0,8 3 4 16,7 2-6-16,-20-7 3 0,8 4 1 0,2-2-1 16,-1 0-2-16,-1-1-3 0,-1 2 3 0,0-1 1 15,-4 0 0-15,2 0 2 0,2 1-4 0,-1 2 0 16,2-2-1-16,2-2-1 0,-6 5-1 0,2-3 2 15,2-2-1-15,2 3 1 0,-2-1 1 0,12 4 1 0,-24-4-3 16,15 0 2-16,-4 3 3 0,13 1 1 16,-20-9 0-16,11 7-2 0,-1-2 1 0,10 4 0 0,-14-5-2 15,14 5 2-15,-16-3-4 0,16 3 4 0,-12-7 0 16,12 7-3-16,-13-3-6 0,13 3 4 0,-9-5 0 16,9 5 3-16,-11-6-7 0,11 6 6 0,0 0-2 15,0 0 0-15,-13-7 0 0,13 7 3 0,0 0-8 16,0 0 5-16,0 0-3 0,0 0 1 0,-14 0-3 15,14 0 2-15,0 0 0 0,0 0-6 0,0 0 0 16,0 0 2-16,0 0 0 0,0 0 2 0,0 0-5 16,0 0 9-16,0 0-8 0,0 0 0 0,0 0 2 15,0 0 0-15,0 0 1 0,41 0 5 0,-41 0-6 0,22 0 3 16,-5 3-2-16,-9-1-3 0,6 0 3 0,2 0 0 16,1-1 1-16,-4 3 1 0,5 0-5 0,-5-1 2 15,1 1 2-15,-1-1-2 0,2 0 0 0,-1 1 1 16,-1 1-4-16,0 0 4 0,-1-1 0 0,-1-1 1 15,2 4-4-15,-4-2 0 0,0-2 2 0,2 3 1 16,-2-2-2-16,1 1-1 0,-10-5 7 0,16 6-3 16,-10-4 9-16,5 2-7 0,-11-4-2 0,9 7 1 15,-2-6-2-15,-7-1 0 0,12 6 2 0,-12-6-3 16,14 5 1-16,-14-5 0 0,13 2-1 0,-13-2 1 16,6 4-4-16,-6-4 4 0,10 6 1 0,-10-6 1 15,0 0-2-15,12 4 0 0,-12-4 3 0,0 0-6 16,0 0 4-16,11 3 5 0,-11-3-5 0,0 0 0 0,0 0 1 15,0 0-2-15,0 0 2 0,0 0 0 16,0 0 0-16,0 0-1 0,0 0 0 0,-30 14-1 16,18-5 4-16,-1-3 9 0,-4 1 2 0,1 3 2 0,-1-1 5 15,-2 3-8-15,-3 2 7 0,2-2-1 0,1 3 4 16,-4-1-6-16,7 3-3 0,0-1 0 16,-4 2 4-16,10-5-2 0,-2 1-4 0,1 2-5 0,3-2 2 15,0 1 1-15,-1-2 1 0,2 1-14 0,4-1 10 16,0-2-4-16,0 0 4 0,3-11-15 0,0 14-9 15,0-14-11-15,-3 15-15 0,3-15-21 0,0 15-14 16,0-15-16-16,6 9-22 0,-6-9-21 0,6 6-21 16,-6-6-26-16,10 5-34 0,-10-5-262 0,0 0-518 0,0 0 230 15</inkml:trace>
    <inkml:trace contextRef="#ctx0" brushRef="#br0" timeOffset="-3153.24">-4783-7923 76 0,'0'0'121'0,"0"0"-18"15,0 0 4-15,0 0-5 0,0 0-7 0,0 0-5 16,0 0-2-16,0 0-6 0,0 0 2 0,0 0-17 16,0 0 3-16,0 0-2 0,0 0-5 0,0 0-8 15,0 0-5-15,0 0-3 0,0 0 1 0,0 0-6 16,0 0-4-16,0 0-6 0,0 0 6 0,3-12-5 0,-3 12-5 15,0 0 1-15,0 0 2 0,0 0-2 16,0 0 1-16,0 0-3 0,0 0 4 0,0 0 0 0,0 0-3 16,0 0-1-16,0 0 0 0,0 0 1 0,0 0-2 15,0 0-1-15,0 0 0 0,0 0-5 0,0 0-1 16,0 0 1-16,0 0-1 0,0 0-4 0,0 0 1 16,0 0 1-16,0 0-2 0,0 0-4 0,0 0 0 15,0 0 0-15,0 0-1 0,0 0-2 0,0 0-2 16,0 0-2-16,0 0 3 0,0 0 2 0,0 0-7 15,0 0 2-15,0 0 0 0,0 0 1 0,0 0-2 16,0 0-1-16,0 0-3 0,0 0 1 0,0 0 0 16,0 0-1-16,0 0-4 0,0 0-1 0,0 0-5 0,0 0-2 15,0 0 0-15,0 0-3 0,0 0-3 16,0 0-2-16,0 0 4 0,0 0 3 0,0 0 1 0,0 0-3 16,0 0 7-16,0 0-3 0,0 0 1 0,0 0 2 15,0 0 5-15,0 0 0 0,0 0-2 0,0 0 3 16,0 0-4-16,0 0 1 0,0 0 2 0,0 0 0 15,0 0 2-15,0 0-3 0,0 0 4 0,0 0-1 16,0 0 9-16,0 0-9 0,0 0 2 0,0 0 0 16,0 0 5-16,0 0-6 0,0 0 2 0,0 0 2 15,0 0 1-15,0 0 2 0,0 0-1 0,0 0-2 16,0 0 4-16,0 0 0 0,0 0 0 0,0 0-3 16,0 0 1-16,0 0-1 0,0 0 3 0,0 0-5 0,0 0 2 15,0 0-1-15,0 0 2 0,0 0-1 0,0 0-1 16,0 0-2-16,0 0 3 0,0 0 0 0,0 0-4 15,0 0 2-15,0 0 1 0,0 0-3 0,0 0 3 16,0 0-3-16,0 0 2 0,0 0-2 0,0 0 3 16,0 0-2-16,0 0 2 0,0 0 0 0,0 0-3 15,0 0-2-15,0 0 1 0,0 0 1 0,0 0 1 16,0 0 0-16,0 0 0 0,0 0-2 0,0 0 1 16,0 0 0-16,0 0 1 0,0 0-2 0,0 0 1 0,0 0-2 15,0 0 2-15,0 0-2 0,0 0 4 16,0 0-3-16,0 0 1 0,0 0-1 0,0 0 3 15,0 0 0-15,0 0-3 0,0 0 3 0,0 0 2 0,0 0-3 16,0 0 1-16,0 0-4 0,0 0 5 0,0 0-5 16,-22 7 1-16,22-7-2 0,0 0 5 0,-8 5-2 15,8-5 1-15,0 0-1 0,-9 6 3 0,9-6-3 16,-6 9 0-16,6-9 1 0,0 0 0 0,-8 8-3 16,8-8 1-16,-9 9-3 0,9-9 4 0,-6 5-3 15,6-5 4-15,-5 10 0 0,5-10 2 0,-9 5-3 16,9-5 1-16,-9 7 0 0,9-7 0 0,-6 7 1 15,6-7-1-15,-7 7 2 0,7-7 2 0,0 0-3 16,-9 10 5-16,9-10-1 0,-9 6-3 0,9-6 3 16,-8 5 6-16,8-5-3 0,-6 6 2 0,6-6-5 15,-7 10 5-15,7-10-2 0,-9 9 3 0,9-9 0 16,-6 8 0-16,6-8 2 0,-7 9-2 0,7-9 2 0,-8 9-7 16,8-9 4-16,-9 11-4 0,3-7 6 15,2 3 0-15,4-7-7 0,-12 11 3 0,7-5-2 0,-1 1-3 16,6-7 3-16,-7 13-1 0,7-13-2 0,-7 12 3 15,7-12 0-15,-6 15 0 0,3-7 3 0,-2 0-2 16,2 2 2-16,3-10 0 0,-4 19 0 0,2-9 0 16,-2-1 0-16,4-9 0 0,-6 17-2 0,6-9-1 15,-3 2 1-15,3-10-3 0,-3 18 6 0,1-7-4 16,1-1 3-16,1-10 0 0,-5 17-1 0,4-6-1 16,1-11 1-16,0 17-2 0,0-6 2 0,0-11-1 15,-2 17 3-15,2-7-2 0,0-10 0 0,-3 20 2 16,3-11-3-16,0-9 2 0,-3 21 0 0,3-12 0 0,0-9-1 15,-3 18-1-15,3-7 0 0,0-11 1 0,0 18 0 16,0-10-3-16,0-8 4 0,0 19-5 16,0-9 5-16,0-10-1 0,0 18 0 0,3-9 2 0,-3 2-6 15,0-11 7-15,0 19-1 0,0-10 1 0,0 2-2 16,2 1 0-16,-2-12-3 0,0 22 2 0,0-14 5 16,1 1-3-16,-1 5 3 0,3 1-6 0,-1-3 5 15,-2 1-1-15,0 1 0 0,0-5-3 0,0 3 1 16,0 2 1-16,1 0-1 0,-1-3-1 0,0 0 1 15,2 5-4-15,-2-7 0 0,3 3 2 0,-2 2-2 16,1 0-1-16,1 0 0 0,0 0 1 0,-3-7-1 16,4 8 2-16,-2-1 0 0,-1-2-3 0,4 2 4 15,-4-5-1-15,2 6-1 0,0-2 1 0,2 0 0 16,-2 0 3-16,0-1 2 0,0 1 0 0,1 1-2 16,-4-6 1-16,3 6-4 0,0-2 3 0,0-1 4 15,-2 3-3-15,4-3-2 0,-4 0-3 0,4 3 2 0,-2-2-2 16,1-1-1-16,1 3-1 0,-2-3 1 15,-2 4-1-15,4-4 3 0,-4-1-2 0,4 2 1 16,-1 0-2-16,-2 3 1 0,-1-6 0 0,4 2 2 0,1 3 0 16,-5-4-1-16,2 1 2 0,3-1-1 0,-1 1 0 15,0 1 2-15,-2-4-5 0,2 3 1 0,-2-1-2 16,1-3 2-16,2 3-2 0,0-2 2 16,-3 3 0-16,3-3 1 0,0 0-1 0,2 3-1 0,-1 1 2 15,-1-4-1-15,2 2-3 0,-2-2 3 0,3 0-2 16,-2 3-1-16,-1-1 0 0,1-3 1 0,-1-1 0 15,2 2 1-15,-2-3-2 0,1 3 2 0,-1 0-3 16,2 1-1-16,-5-3 2 0,6-1-1 0,-2 6 2 16,-1-5 0-16,3 1-4 0,-3-3 4 0,1 3 2 15,1-4-4-15,-8-3 3 0,13 11-2 0,-2-7 2 0,-2 3-3 16,1-1 1-16,-1-4 3 0,4 3-2 16,-2-1 4-16,-2 1-2 0,4 1-1 0,-4-4 0 15,5 2 3-15,2-3-5 0,-4 3 4 0,1-2-3 0,-2 2-2 16,1-3 5-16,0 1-3 0,1-2 0 15,-13 0-1-15,25 1-2 0,-11 2 5 0,1-3-2 0,0 3 1 16,-2-3-5-16,4 0 1 0,-4 0 5 0,-3 0-3 16,-10 0 0-16,30 0-1 0,-19 0 4 0,1-3-3 15,4 0 2-15,-1 2-4 0,1-2 5 0,2-1-5 16,-3 4 5-16,-1-3 3 0,2 0-3 0,-1 1-2 16,-2 0 1-16,2-3 2 0,2 2-9 0,-7 2 7 15,6-3-3-15,-1 1-4 0,0 1 7 0,2-3-2 16,-4 0-3-16,2 2 1 0,3-4 2 0,-5 5 0 15,2-5-2-15,0 1 3 0,2 3-1 0,-1-4-2 16,0 0-1-16,1 3 5 0,-1-2-4 0,-2 0 5 16,2-2-5-16,-3 1 0 0,4 3 4 0,-2-6-2 15,-2 3-2-15,-1 2-3 0,2-1 6 0,-1-4 0 16,0 6-3-16,1-7 3 0,-1 5-2 0,-1-4 3 16,-1 0-1-16,1 2 0 0,-4-1-4 0,3-2 3 0,1 2 0 15,-2-4 4-15,2 3-4 0,-1-4 5 0,2 0-8 16,2-3 2-16,3-1 2 0,-8 4 0 15,2-7-3-15,0 7 7 0,2-7-4 0,-1 4-1 0,-1 2-1 16,-2-2-3-16,-2 1 4 0,4 0 0 0,-2 4-1 16,-1 0 1-16,-1-6-2 0,-1 5 1 0,-1-5 1 15,0 1 0-15,0 0 2 0,-2 3 7 0,1-3 0 16,-1 3 3-16,1-3-2 0,-4 2-1 0,1-3-2 16,2 5 4-16,-2-5-4 0,-1 4 0 0,2-3-1 15,-3-3-3-15,2 5-2 0,-2-3 1 0,0 1 3 16,4 1 1-16,-7 0-11 0,6-8 10 0,-3 3 1 15,-3 0-5-15,2 1-2 0,1 0 9 0,0 1-9 16,-2 1-3-16,-1 1 3 0,2-2 2 0,-2-1-2 0,0 1 9 16,0 1-14-16,0 1 4 0,0-2 1 0,-2 2 2 15,4 1-3-15,-3-1 2 0,2 1-4 16,-2-1-3-16,2 4 3 0,-1-3 2 0,-1-1 1 0,-1 3-2 16,4-1 2-16,-2 0 0 0,0 3-3 15,0-3 4-15,-2-3 0 0,2 5-2 0,-1-3 3 0,-1 2-4 16,4-1-1-16,-2 0 0 0,0 3 4 0,-3-3-3 15,3 0-3-15,0 2 3 0,-2-1 2 0,-1-1-4 16,2 3 3-16,1-2-3 0,-3 3 5 0,-1-3-2 16,1 3-2-16,-2-2 2 0,2 3-1 0,-3-2 2 15,2 1-1-15,-1-1-3 0,1-2 2 0,-1 7 3 16,1-3-5-16,-1 0 1 0,3 2 1 0,-4 1 4 16,1 1-1-16,-1-6 2 0,2 5-5 0,-1 0-2 0,-1 1 2 15,2-2 1-15,-1 1-4 0,1 2 7 16,-1-3-1-16,8 8-7 0,-13-9 7 0,7 0-2 15,-1 5-2-15,-1-3 3 0,8 7-3 0,-12-7 3 0,5 1-3 16,7 6 1-16,-17-11 1 0,10 4-4 0,-1 3 2 16,8 4 4-16,-17-7-1 0,9 4 2 15,-1-1-4-15,9 4-4 0,-18-10 3 0,9 5 0 0,-1 2 1 16,1-2-1-16,9 5-1 0,-19-7-1 0,11 3 7 16,-4 1-4-16,0-2 2 0,12 5-3 0,-21-6 6 15,9 0-2-15,2 5-10 0,10 1 4 0,-22-5 4 16,13 4 0-16,-6-3 0 0,15 4-1 0,-23-4 4 15,13 1 1-15,-2 2-5 0,0-3 7 0,12 4-6 16,-21-6-3-16,8 3 3 0,-1-1 8 0,5 2-8 16,9 2 0-16,-23-2 5 0,14-3-6 0,-3 3 0 15,12 2-2-15,-24-2 1 0,10 2-1 0,14 0 0 16,-21-4-1-16,13 4 2 0,8 0 2 0,-24 0 2 16,15-1-2-16,9 1 5 0,-20 4-7 0,7-3 1 15,1 1 0-15,12-2-1 0,-21 0 2 0,14 4-3 16,7-4 2-16,-24 1 0 0,13 1 3 0,11-2-4 0,-22 0 1 15,13 0 1-15,9 0 5 0,-21 2-5 0,8-1 1 16,1-1-2-16,0 3 1 0,0-1 0 0,12-2-2 16,-21 2 4-16,11-1-2 0,-2 2 0 0,12-3 0 15,-21 3-2-15,10-2 0 0,-1 2 3 0,2 2-1 16,0-2-2-16,-5 2 0 0,1 0 0 0,1 1 1 16,-1 1 0-16,1 0-7 0,0-1-4 0,-1 4-9 15,-2-4-5-15,2 7-9 0,-1-2-9 0,2 1-12 16,-2 1-14-16,2 0-18 0,-4-2-21 0,2 9-25 15,-3 0-15-15,5 2-28 0,6-4-22 0,-5 1-246 0,3-3-482 16,1-1 214-16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31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D4B902-25EB-4A41-BF9D-16E7E61A591F}" emma:medium="tactile" emma:mode="ink">
          <msink:context xmlns:msink="http://schemas.microsoft.com/ink/2010/main" type="inkDrawing" rotatedBoundingBox="3785,6501 4080,6455 4086,6495 3792,6542" semanticType="callout" shapeName="Other">
            <msink:sourceLink direction="with" ref="{EA504E23-B44F-4263-9CF7-5EE859BF73CA}"/>
          </msink:context>
        </emma:interpretation>
      </emma:emma>
    </inkml:annotationXML>
    <inkml:trace contextRef="#ctx0" brushRef="#br0">-4238-6996 133 0,'-15'-3'296'0,"15"3"-13"16,-14-5-18-16,14 5-22 0,0 0-25 0,-6-8-25 16,6 8-19-16,0 0-17 0,0 0-13 0,24-15-18 15,-13 10-10-15,6 1-14 0,1-1-8 0,2 1-10 16,-2 1-17-16,1-1-24 0,0 4-30 0,1-3-30 16,-1 3-34-16,1 0-36 0,-1 0-46 0,0 1-29 0,-2 3-222 15,1-4-415-15,0 2 183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15.0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14857D0-5534-46CD-9504-27E19AFC7252}" emma:medium="tactile" emma:mode="ink">
          <msink:context xmlns:msink="http://schemas.microsoft.com/ink/2010/main" type="inkDrawing" rotatedBoundingBox="3494,7313 8649,13839 7058,15096 1903,8569" semanticType="10" shapeName="Other">
            <msink:sourceLink direction="with" ref="{78256643-16C0-436E-ADA5-83044D2360F2}"/>
            <msink:sourceLink direction="with" ref="{E77AB36A-40C2-45C4-B8A7-5AB63D5154F7}"/>
          </msink:context>
        </emma:interpretation>
      </emma:emma>
    </inkml:annotationXML>
    <inkml:trace contextRef="#ctx0" brushRef="#br0">-4580-6162 53 0,'3'-10'160'0,"-3"10"-3"0,3-10-7 16,-3 10-6-16,0 0-6 0,6-12-6 0,-6 12-10 16,0 0-3-16,0-12-8 0,0 12-3 0,0 0-4 0,0 0-5 15,0 0-4-15,0 0-4 0,0-14-6 0,0 14-7 16,0 0-8-16,0 0-9 0,0 0-5 16,0 0-4-16,0 0-10 0,0 0-1 0,0 0-5 0,0 0-3 15,0 0-3-15,-22 26-4 0,16-16-3 0,1-2-2 16,5-8-1-16,-9 19-4 0,2-7 0 0,4 2 0 15,-3 1-1-15,-2-1 1 0,4 3 1 0,1-3-3 16,-2 4-1-16,-1-1 1 0,0 0-1 0,4 5-3 16,-3-6-2-16,1 10-1 0,1-1 4 0,-2-1-2 0,4 0-1 15,-4 3 1-15,2-2-2 0,-1 11-1 0,2-9 0 16,-2 2 0-16,2 1 0 0,-1 5 2 16,-1-10 1-16,-1 1 2 0,5 4 0 0,0 4-5 0,-1 2 11 15,1-6-3-15,-2-3-3 0,-1 9-1 0,3 1 0 16,-1-8 0-16,2 6 4 0,-1 1-3 15,0-1 2-15,3-5-2 0,-3-3 2 0,2 2-3 0,-2 7 6 16,1-2-5-16,2-5-2 0,0 5 2 0,-3 5 1 16,5-6-4-16,-4-4 4 0,1-1 1 0,1 8-3 15,-2 5 2-15,4-2-4 0,-4-1-1 0,1 1-1 16,2 2 1-16,-1-3-2 0,2-2-1 0,-2 2-1 16,3-2 2-16,-2 1 0 0,2 1-3 0,-3 0 1 15,3-2 1-15,0 5-2 0,0-6 2 0,0 1-1 16,1 2-1-16,-1 0 2 0,2 0-7 0,1-4 4 15,3 1 2-15,-2-1 0 0,-3 2-3 0,2 0 5 16,2-11-3-16,2 10 1 0,1-1 0 0,-2 1 0 0,-5-8 0 16,4 9 3-16,2 0-3 0,0 3 0 0,-1-3-4 15,6 1 3-15,-15 0-1 0,11 1-1 0,-2-2 4 16,-1-2-1-16,1 1-1 0,5 1 3 0,-7 2 0 16,4-1 3-16,-2 1-3 0,-5 1 3 0,6 0 2 15,-2 2 4-15,-1-6 0 0,2 4-2 0,2-1-1 16,-4-3 1-16,4 4 1 0,-1-5 1 0,0-2-5 15,2 3 6-15,-1 1-7 0,-1-2 2 0,1-2-3 16,-5-5 1-16,2 0-2 0,3 9-2 0,1-1 1 0,3-2-5 16,-3 3 7-16,-2-3 0 0,2 1-2 15,3-2 1-15,-3 1-4 0,3 0 2 0,-3 0 0 16,2 3-1-16,-3-11-3 0,4 7 3 0,-8-6 1 16,10 6-5-16,-5 3 3 0,1-9 0 0,0 8-3 15,1-1 4-15,-4-9-4 0,1 2 1 0,2 3-2 16,0-4 3-16,-1 1 0 0,-1-1 1 0,-1 0-1 0,1-1-1 15,0 1 1-15,-2-1 1 0,5-3-4 0,-7 1 3 16,4 1-1-16,-1-5 4 0,4 2-4 0,-3-2 5 16,0 3-6-16,-2-2 4 0,-2-3-4 0,5 3 3 15,-4-4-2-15,-1-1 3 0,-1 1 0 0,6 2 1 16,-3-3-4-16,4 6 3 0,-5-5-3 0,1-2 0 16,0 1 0-16,-2-1-1 0,2 0 3 0,1 1-4 15,-1 1 4-15,0-2-2 0,-1 1 1 0,7 3 1 16,-7-4 0-16,1 0-3 0,-1 3-1 0,5 1 1 15,-1-3 2-15,3 3 3 0,-2-3-3 0,1-1-2 0,1 3 0 16,-3-3 2-16,0-3-1 0,-2 4 1 16,2-3-2-16,-2 0 4 0,5 2-3 0,-4-1 4 15,1-2 0-15,-1 0 1 0,-2 4-5 0,3-4 3 16,2 3-2-16,-2-2 3 0,0 4 1 0,-2-2-5 16,5-4 2-16,-5 6 1 0,2-4-1 0,5 4-2 15,-7-4 3-15,6 5-1 0,-2-4 2 0,-4 1-1 0,1-2 2 16,2 7-7-16,2-3 5 0,-3 0-2 0,-3-5 0 15,1 4 3-15,8 1 1 0,-7-3 0 0,0 0-1 16,6-1 2-16,-7 2-1 0,4-3 2 0,2 5-4 16,0 1 1-16,-5-6-1 0,1-1 3 0,0 4-4 15,0-3 9-15,0 2-10 0,-1 1 2 0,1-2-3 16,3 0 4-16,-3 2-1 0,-1 0-2 0,-1-1 0 16,0-1 0-16,2 2-2 0,0-2 1 0,-1 0 1 15,-1 2 1-15,1 1-1 0,-1 0 0 0,2-2-3 16,-2 1 5-16,1-3-3 0,-1 1-4 0,-1 3 6 15,1-4 2-15,2 4-2 0,-3-4 1 0,3 3-4 16,-1-2 1-16,-2 2 3 0,1-2 0 0,0 1 0 16,4 0-1-16,-2-3 1 0,-2 4-1 0,1-2 0 15,-1 0-1-15,2-1 0 0,-2 0 2 0,1 2-2 0,5 5 1 16,1-4-2-16,-7-1 0 0,2-3 0 0,1 2 0 16,-1 1-2-16,5 3 3 0,-5-5 0 15,4 1-3-15,-6-1 1 0,-1 0 4 0,2 2 0 0,-1-4-1 16,-1 3-7-16,1 0 8 0,4-3-5 0,-7 0 4 15,4 2 0-15,-2 1-6 0,1-1 3 0,2 0-2 16,-3 1-1-16,0-4 6 0,-2 3 0 0,5-3 1 16,-1 0-1-16,-2 0 1 0,-1 3-5 0,4-2 4 15,-4-2-3-15,1 0 2 0,1 3-4 0,-2-2 6 16,2 3-3-16,-1-3 3 0,-3 0-5 0,4 2 2 16,1-2-3-16,-4-1 0 0,-1 1 2 0,2 2-1 15,1 0 6-15,-5-3-7 0,5 0 4 0,-3-1 1 16,4 4-3-16,-5-4 4 0,4 1-3 0,-5-1 2 15,7 3-2-15,-5-3-2 0,2 2 3 0,0-1 0 16,-2 0-1-16,4-1 0 0,-5 2 0 0,8-1 1 16,-7-1 0-16,4 2 2 0,1-1-2 0,-2 1 0 0,1 0-3 15,-4-1 0-15,2-2 5 0,4 3-4 0,-2 0 3 16,0 1-4-16,1-2 0 0,2 1 5 0,-4 1-6 16,2-3 6-16,-4 3-2 0,2 0-1 0,4-2 1 15,-5 1-3-15,2 0 0 0,-1-2 2 0,2 1 0 16,0 1 2-16,0-1-5 0,-1 1 6 0,-1 2-7 15,2-3 2-15,-1 1 3 0,-4 2 0 0,4-1-2 16,-2-1 3-16,2 0-4 0,2 0 0 0,-1-1-2 16,-1 1 4-16,-1 4 3 0,1-5-1 0,1 3-3 15,-1-4 0-15,5 3 0 0,-1 1 2 0,-1-2-2 16,0 1-1-16,1 0 3 0,-4-1 0 0,4-1-1 16,-2 3 0-16,2-3 4 0,-2 1-4 0,5 0-1 15,-10-1 1-15,7 1-2 0,-1 1-2 0,-1-1 5 0,1-1-1 16,-2-1 1-16,2 2-1 0,-1-1 5 15,-2 1-6-15,1-1-1 0,2-1 0 0,1 2-2 16,-5 0 5-16,-2-4 0 0,1 5-1 0,3-2 1 0,3 1-4 16,-4 0 6-16,1-3 0 0,1 2 0 0,-2-4-4 15,0 3-1-15,-1 2 2 0,2 0 0 0,2-1 1 16,-5-1-2-16,4 1 5 0,-5-2-4 0,-1 0 1 16,1-2 1-16,7 3-1 0,-8 0 0 0,1-3 0 15,1 2-3-15,1-1-2 0,-5 3 3 0,5-2 1 16,-2-1 0-16,-4 1 0 0,3-1-1 0,2 0 0 15,-1 2 3-15,-1-2-3 0,2 1 0 0,-2 2 0 16,1-2-2-16,-1-1 5 0,1 1-3 0,-1-2 3 16,2 3-2-16,-2-2 3 0,-9-3-4 0,16 4-1 0,-8 0 5 15,-8-4-6-15,17 6 2 0,-12-3 0 0,-5-3 0 16,12 5 3-16,-5 1-1 0,-7-6-3 16,12 5 4-16,-12-5-1 0,8 6-1 0,-8-6-1 0,12 6 3 15,-12-6 0-15,0 0-1 0,7 4 2 16,-7-4-5-16,0 0 4 0,9 4-4 0,-9-4 1 0,0 0 1 15,0 0-3-15,7 6 9 0,-7-6 7 0,0 0 5 16,0 0 13-16,0 0 9 0,0 0-6 0,0 0 2 16,0 0 6-16,0 0-2 0,0 0-3 0,0 0-1 15,0 0-1-15,0 0-8 0,0 0-4 0,0 0 2 16,-19-27 0-16,19 27-3 0,-10-11-12 0,7 4 10 16,-3-3-9-16,6 10 3 0,-8-14-5 0,2 3 2 15,0 0-4-15,2 1 1 0,-2-2-5 0,3 1 6 16,-5 0-6-16,5 1 8 0,3 10-8 0,-8-18 2 15,5 6-2-15,-2 3 1 0,-1 1 11 0,0-2-18 16,-1 0 0-16,7 10 6 0,-12-18-5 0,9 8 7 0,-2 2-5 16,-1-2 2-16,6 10 2 0,-12-10-3 0,8 3 1 15,4 7-2-15,-12-14-2 0,7 11 4 16,5 3-12-16,-8-10 15 0,8 10-2 0,-8-7-1 0,8 7-3 16,0 0-3-16,-12-7 6 0,12 7-1 15,-7-4-3-15,7 4 0 0,0 0 11 0,0 0-12 0,-9-4 2 16,9 4-3-16,0 0-9 0,0 0 9 0,0 0 1 15,0 0-7-15,0 0 10 0,0 0-7 0,0 0 4 16,0 0 1-16,0 0-4 0,0 0 5 0,0 0-1 16,0 0 7-16,0 0-9 0,0 0 2 0,0 0 0 15,0 0 2-15,13 34-1 0,-7-29-3 0,0 1-1 16,-6-6 4-16,14 14 1 0,-9-9-2 0,3 3 4 16,-2 0-12-16,0-4 19 0,1 6-5 0,-1-3-4 15,5-1 1-15,-5 2 1 0,0 2 0 0,-2-3-2 16,2 1-3-16,0 1 6 0,0-1-8 0,-1 3 10 15,0-3-5-15,-2 0 3 0,3 0-3 0,-4 0-3 0,4 1 3 16,-6-9 5-16,3 16-9 0,3-10 10 0,-6-6-7 16,4 13 1-16,2-6 2 0,-6-7-6 0,0 11 4 15,0-11-3-15,3 10 5 0,-3-10-3 0,0 10 2 16,0-10 1-16,0 0 0 0,0 16 1 0,0-16-1 16,-6 13 1-16,6-13 2 0,-10 13-5 0,4-7 4 15,-5 5-3-15,3-4 5 0,-3 6-1 0,-4-1 12 16,5 1-4-16,-7-1 0 0,4 0 1 0,-4-3 0 15,-5 6-2-15,10-2-7 0,-1-1 2 0,-1 0-7 16,2-4 3-16,2-2 4 0,4 1-12 0,-1-1-8 16,-2 1-19-16,9-7-19 0,-11 11-17 0,11-11-19 15,-12 5-23-15,12-5-33 0,-7 6-32 0,7-6-31 16,0 0-44-16,-9 6-280 0,9-6-572 0,0 0 254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7:29.2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1A35DA-BF5F-408C-84FF-40438D00A852}" emma:medium="tactile" emma:mode="ink">
          <msink:context xmlns:msink="http://schemas.microsoft.com/ink/2010/main" type="inkDrawing" rotatedBoundingBox="10020,13836 15105,6631 15854,7159 10769,14364" semanticType="callout" shapeName="Other">
            <msink:sourceLink direction="with" ref="{C11BF0DF-0F86-4D72-8045-4B7F1F3CC0AD}"/>
          </msink:context>
        </emma:interpretation>
      </emma:emma>
    </inkml:annotationXML>
    <inkml:trace contextRef="#ctx0" brushRef="#br0">-10731-1626 30 0,'0'0'158'0,"0"0"-9"16,9-6-17-16,-9 6-1 0,0 0-11 0,0 0-10 16,0 0-7-16,6-8-9 0,-6 8 0 0,0 0-4 15,0 0-6-15,0 0-8 0,0 0-6 0,0 0 3 16,0 0-8-16,0 0-4 0,0 0-4 0,0 0 0 15,0 0-2-15,0 0-3 0,0 0-2 0,0 0-6 16,0 0-4-16,0 0-3 0,0 0-4 0,0 0-1 16,0 0-6-16,0 0-2 0,0 0-5 0,0 0-3 0,0 0-2 15,0 0-1-15,0 0 3 0,0 0-7 0,0 0 6 16,7 23 1-16,-7-23-1 0,0 16 4 0,0-16-1 16,0 13-2-16,2-5 4 0,-2-8-3 0,-2 16 1 15,2-5-3-15,-3 3 0 0,3-14 5 0,-1 21-3 16,1-6 2-16,-2-3 1 0,1 3 2 0,-2-1 1 15,1-1-1-15,1 3 1 0,-5 1 0 0,1-4-1 16,2 5-2-16,-3-2 0 0,2 0 0 0,1 3 0 16,-6 1-3-16,2-2 1 0,-1 2-3 0,1 3-1 15,-4 0-3-15,4-7 3 0,-1 7-3 0,2-1-2 16,-1-6 0-16,1 2-2 0,-2 4-3 0,1-1 2 16,2-4 3-16,-2 1-2 0,4-1-5 0,-1-2 5 15,-2-1-4-15,0 3 5 0,3-3 0 0,-3 3 0 16,1-3-1-16,-1 3 1 0,2-2-1 0,-2 2-1 15,1 0 4-15,-2 1-2 0,2-1 0 0,-1 0 2 0,2 1-2 16,-5 4 0-16,0-1 4 0,5-4-3 16,-4 3 1-16,1 4 0 0,-1-2-3 0,-2 2 6 0,2 0-4 15,-2-2 0-15,1-2 0 0,0 3 0 0,-3 0-2 16,3-2 0-16,2 0-2 0,-4 2 2 0,2-1 2 16,-1-2 5-16,1 0-2 0,-2 0-1 0,4 3-1 15,1-5 2-15,-3-4-3 0,-1 10 6 0,2-7-4 16,1 3 2-16,-2 3-6 0,-2-4 1 0,4-1 2 15,1 4-2-15,-3-6 0 0,2 7-1 0,1-9-4 16,-6 7 8-16,4-5-3 0,1-1-1 0,-2 2 0 0,0 5 2 16,1-5 2-16,-2 5-5 0,5-4 1 15,-1 0 1-15,-4 1 0 0,-2 1-2 0,5-4 0 16,-1-1 0-16,-1 1 4 0,2 1-1 0,-4-1 1 0,2 0 2 16,-1 4-1-16,1-3 3 0,-1 0 2 15,4-3-4-15,-3 6 0 0,0-5 1 0,-2 2 1 16,-1 2-2-16,3 3-3 0,-3-2 7 0,3-3-5 0,4-4 3 15,-7 7-4-15,3-4 0 0,-3 5 0 0,4-7 1 16,-4 6-1-16,5-3-2 0,-4-1 0 16,1 4 1-16,0-6-4 0,-4 9-1 0,5-7 5 0,2-1-2 15,-4 1 1-15,4-1-3 0,-1 3-1 0,1-2 2 16,-4-1 6-16,4 1-5 0,-2-1-2 0,-1 2-6 16,1-3 5-16,1 3 0 0,-2-3 4 0,2-1-2 15,1 2-1-15,-1 2-6 0,-1-1 11 0,1-1 0 16,0 1-3-16,-2 4 4 0,2-2-3 0,1-5 4 15,-2 4-6-15,0-3 8 0,1 3-3 0,-1-3-1 16,-1 7 2-16,1-7-1 0,-1 4-2 0,1-1 3 16,1-3-2-16,-4 7-1 0,3-5 0 0,-3 3-2 15,0 1 2-15,3-5 1 0,-1-1 3 0,3 0 1 0,-5 3-1 16,3-4 3-16,-5 6-2 0,7-2-9 0,-4-6 11 16,2 4-1-16,2 0-3 0,-3 0-1 15,2 2 0-15,-1-2 2 0,-1-1 1 0,1-1 1 0,1 2-2 16,-2-1-1-16,2 3 3 0,-4-4-6 0,4 7 1 15,0-4 5-15,-2-5-11 0,-2 11 7 0,3-6-5 16,0-3 1-16,0 5 0 0,0-4 0 0,-3 6-3 16,3-4 7-16,-3-1-3 0,5-3-8 0,-4 1 8 15,1 2-3-15,-1 2-2 0,2-3-3 0,-3-3 0 16,3 6-3-16,-2-3 7 0,0 1-3 0,2 1 0 16,-3-1 2-16,-4 3 8 0,5-3-8 0,-2 0 2 15,4-1-10-15,-3 0 4 0,-3 8 2 0,2-9 0 16,2 4-2-16,-1-3 4 0,-1 5-9 0,3-3 6 0,-7 1-1 15,2 2 4-15,2 1 1 0,1-1-2 0,3-4-6 16,-8 3 8-16,3 3-3 0,0-3 2 16,-1-1-3-16,2 4 0 0,-4-4-5 0,2 1 6 0,-2 2 1 15,2-2 1-15,3-2-5 0,-2 1 1 0,4-2-1 16,-2 0 3-16,-3 1 12 0,3-1-12 0,-1 0 0 16,5-3 6-16,-4 3-8 0,0 0 7 0,0-4-3 15,3 4 2-15,-4-2 0 0,3 1-8 0,1-1 8 16,0-2-2-16,-3 6-6 0,0-4-3 0,0 0 9 15,2 3-1-15,-4-3-2 0,2 0 1 0,0 1 3 16,-1 2-3-16,1-5 5 0,-3 10 0 0,2-1-7 16,-1-9 4-16,-1 9-3 0,3-4 0 0,-6 0 7 15,8 0-8-15,-2-1-2 0,0 0 16 0,-3 2-15 16,2-4 8-16,-1 1-3 0,2 0 0 0,-3 4-10 16,-1 0 5-16,3-5-1 0,2 0 4 0,-1 3 1 15,0-2-1-15,-6 5-2 0,5-4 3 0,0-1-2 0,-2 3 1 16,3-6-4-16,-2 3 1 0,1 0-3 15,-1 0 1-15,1 6 5 0,0-8 2 0,-2 7 0 16,1-7-1-16,2 5-1 0,-3 1-1 0,4-4-3 16,-1 2 5-16,-2-1-2 0,1 2 13 0,-1-3-15 0,2 1 5 15,-1 4 0-15,3-6-6 0,-2 2 0 0,0-3 3 16,3 3 1-16,-3-1 0 0,0 2 11 16,3-2-19-16,-5 3 3 0,1-2 4 0,1-2 5 0,0 1-2 15,-1 1-8-15,1-3 24 0,1 3-24 0,-1 0 3 16,-1-2 1-16,1 4 1 0,-1-6 2 0,-2 6-4 15,1-3 2-15,2 0-3 0,1-4 2 0,-3 4 2 16,1 1 0-16,2-4-3 0,-2 2 4 0,-5 4 6 16,3-3-7-16,2-3-2 0,1 3 0 0,-2-1 1 15,-2 0-5-15,-2 3 8 0,2-5 4 0,-1 9-8 16,-1-5-9-16,3 4 6 0,-3-1 2 0,3-7 4 16,2 7 0-16,1-5-2 0,-3-1-4 0,3 1 4 15,-1 0 1-15,-1-2-1 0,1 3 3 0,0 0 4 0,1 2-7 16,-3-3 0-16,3 1-1 0,-3-1-2 0,-2 5 6 15,4-6 2-15,3-1-13 0,-8 8 7 16,4-7-1-16,2 0 5 0,-1 1-4 0,-2-2 2 0,3 3-5 16,-1 0 5-16,-1-1 2 0,1-1 3 0,-2 6-7 15,-1 1-2-15,2-8 0 0,1 0 9 0,-1 2-3 16,4 1 0-16,-4-3-3 0,2 2 1 0,1 2-1 16,-6-5 0-16,7 4-4 0,-2 0 5 0,1-1-2 15,-2-2 0-15,1-2 4 0,2 2 14 0,-1 1-20 16,1-1-2-16,-2 0 8 0,3-1-6 0,-2 2 6 15,1-3-3-15,-1 1 2 0,3 1-12 0,-4-2 8 16,0 2 3-16,1 0 3 0,1 0-2 0,-4-1-2 16,7 1 0-16,-5 0-3 0,2 1 3 0,-2-1-2 0,0 0 3 15,0-1-6-15,1 1 9 0,1-1-5 0,-2 4 0 16,1-4 8-16,0 1-8 0,-1-1 2 16,3-1 0-16,-2 2-1 0,-4-2-1 0,5 2 1 0,-1 0 2 15,-1-2-5-15,4 5 7 0,-3-5-7 0,-1 5-3 16,2-5 6-16,-1 4-2 0,-1-2-1 15,-1 2 6-15,2-1-1 0,0-2-1 0,-3 3-4 0,1-1 8 16,1 1-9-16,-2 1 6 0,1-3-8 0,0 4 7 16,-2-3 6-16,1-1-6 0,1 3-6 0,-1-3 11 15,2-2 2-15,-7 12-11 0,7-11 3 0,0 5 5 16,-3-4-3-16,6-1-1 0,-4 4-9 0,-1-1 7 16,1-1-11-16,0-2 13 0,1 4 1 0,0-3-1 15,-2-1-4-15,1 0 3 0,4 1-3 0,-4 2 5 16,-1-2-3-16,2 1 0 0,-1-3-3 0,-1 3 0 15,4-1 7-15,-1 0 2 0,0 0 1 0,-3-2-7 16,2 0 0-16,-1 4 0 0,5-8 1 0,-4 5-3 0,5-3 0 16,-5 3 1-16,5-2-1 0,-2-1 4 0,0 0 1 15,1 3-2-15,-1 0 0 0,2-2 2 0,-2 1 1 16,-5 2-3-16,7-4-3 0,-5 0 7 0,3 4-3 16,-1 0-6-16,1-5 3 0,1 7 3 0,-1-6 0 15,-1 1-1-15,1 2-1 0,-2 0 2 0,1-1-7 16,1 0 5-16,2-2 2 0,-2 0-5 0,3 1 0 15,-5 1 4-15,2-2 1 0,0 3 1 0,-1 1 1 16,1-3-2-16,0 2 2 0,0-3-10 0,0 3 12 16,0 0-1-16,-1 1-5 0,2-5 3 0,-4 1-1 15,6 1 2-15,-1 0-7 0,-1-2 4 0,-1 1 1 16,2-1 1-16,7-6 2 0,-15 9-1 0,11-4-3 16,4-5 3-16,-15 8 3 0,12-1-3 0,3-7 0 15,-6 6 1-15,6-6 5 0,0 0 11 0,-11 6-6 16,11-6-3-16,0 0-2 0,0 0 3 0,0 0 2 15,-7 6-4-15,7-6-7 0,0 0 8 0,0 0-2 0,0 0 4 16,-9 7-14-16,9-7 20 0,0 0-22 0,0 0 6 16,0 0-1-16,0 0 3 0,0 0-2 0,0 0 1 15,0 0 1-15,0 0-2 0,0 0 3 0,0 0-3 16,0 0 5-16,0 0 3 0,0 0-4 0,0 0 3 16,0 0-1-16,0 0 13 0,0 0-11 0,0 0-2 15,0 0-4-15,0 0 2 0,0 0 3 0,0 0-7 16,0-24 3-16,0 24 5 0,3-18-11 0,3 6 1 15,-2 0 5-15,-1-2 12 0,3-2-19 0,2-1 4 16,-2 3-2-16,3-10 2 0,1 1-5 0,-2-3 1 16,-1-1-8-16,0 2 0 0,4 3-1 0,-2-4-1 15,1 1 2-15,-1 0-2 0,-1 2 13 0,1 3-6 16,-2 2-13-16,-4 5 9 0,3-12-2 0,0 13 15 16,-1-3-9-16,-2 5 0 0,-1 0-6 0,-2 10 9 15,8-15-3-15,-7 9 2 0,-1 6 10 0,3-14-12 16,-3 14-5-16,3-11 2 0,-3 11 6 0,0 0 3 0,2-11 0 15,-2 11-4-15,0 0 16 0,0 0-19 0,3-9 1 16,-3 9 5-16,0 0-5 0,0 0 0 0,0 0 4 16,0 0-2-16,0 0 3 0,0 0-6 0,0 0-1 15,0 0 0-15,0 0-4 0,0 0 10 0,0 0-3 16,0 0-2-16,0 0 2 0,0 0 2 0,0 0-2 16,0 0-11-16,0 0 9 0,0 0 12 0,-17 28-12 15,13-18 0-15,1-3 6 0,-1 3-2 0,-1 1-4 16,-1 4 4-16,0-3-5 0,-1 0 6 0,1 1-10 15,1 0 20-15,-1-1-9 0,0 0-4 0,-1 0 5 16,1-1-5-16,0 4 10 0,3-2-8 0,-2-2 2 16,-1-2 2-16,4 2 2 0,-3-4 0 0,2 3-4 15,-1 1 8-15,4-11-1 0,-8 16 3 0,8-7-8 0,0-9-4 16,-6 14 4-16,5-6 6 0,-4 1-1 0,5-9 3 16,-4 15-11-16,1-5 4 0,3-10-2 15,-3 15-1-15,3-15 4 0,-2 15 7 0,2-15-21 0,-1 12 17 16,1-12-2-16,-2 10 2 0,2-10-13 0,0 14 5 15,0-14 5-15,-4 13-8 0,4-13 6 0,0 10-4 16,0-10 0-16,0 0 19 0,-2 14-21 0,2-14 7 16,0 0-1-16,2 11 0 0,-2-11-3 0,0 0 5 15,0 0-5-15,3 13 0 0,-3-13 13 0,0 0-13 16,3 8 1-16,-3-8 0 0,0 0-2 0,6 7 4 16,-6-7-15-16,13 1 17 0,-13-1-4 0,15 2 11 15,-15-2-14-15,22 0-2 0,-7 0 8 0,0 5 2 16,2-5-5-16,-1 1 6 0,-1 1-5 0,3-2-3 0,1 3 5 15,1-3-4-15,-4 2-3 0,2-2-11 16,1 3-14-16,-4-1-21 0,8 1-12 0,-10 0-5 16,-4-1-15-16,4 0-18 0,-1 1-17 0,-1-3-23 0,-11 0-21 15,19 1-28-15,-10 2-34 0,-9-3-37 0,17-3-286 16,-17 3-589-16,11-6 261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2:48.8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ADF700-576E-4D7E-B905-B42FB5FAF318}" emma:medium="tactile" emma:mode="ink">
          <msink:context xmlns:msink="http://schemas.microsoft.com/ink/2010/main" type="writingRegion" rotatedBoundingBox="21437,4748 23959,2424 24983,3535 22461,5860"/>
        </emma:interpretation>
      </emma:emma>
    </inkml:annotationXML>
    <inkml:traceGroup>
      <inkml:annotationXML>
        <emma:emma xmlns:emma="http://www.w3.org/2003/04/emma" version="1.0">
          <emma:interpretation id="{C2AC9BAC-6BCC-4EDB-8AEC-38ABDC0EED23}" emma:medium="tactile" emma:mode="ink">
            <msink:context xmlns:msink="http://schemas.microsoft.com/ink/2010/main" type="paragraph" rotatedBoundingBox="21437,4748 23959,2424 24983,3535 22461,5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BF1FE-2185-4D63-8403-559E9D02E5B6}" emma:medium="tactile" emma:mode="ink">
              <msink:context xmlns:msink="http://schemas.microsoft.com/ink/2010/main" type="line" rotatedBoundingBox="21437,4748 23959,2424 24983,3535 22461,5860"/>
            </emma:interpretation>
          </emma:emma>
        </inkml:annotationXML>
        <inkml:traceGroup>
          <inkml:annotationXML>
            <emma:emma xmlns:emma="http://www.w3.org/2003/04/emma" version="1.0">
              <emma:interpretation id="{B9372B0C-A22A-4D58-8CF8-E745B17D3F32}" emma:medium="tactile" emma:mode="ink">
                <msink:context xmlns:msink="http://schemas.microsoft.com/ink/2010/main" type="inkWord" rotatedBoundingBox="21437,4748 23959,2424 24983,3535 22461,5860"/>
              </emma:interpretation>
            </emma:emma>
          </inkml:annotationXML>
          <inkml:trace contextRef="#ctx0" brushRef="#br0">20591 3452 67 0,'0'0'180'0,"2"-15"-16"0,-2 15-5 0,0 0-14 0,1-12-10 16,-1 12-3-16,6-7-8 0,-6 7-10 0,0 0-3 15,6-12-13-15,-6 12-1 0,0 0-5 0,0-12 1 16,0 12-8-16,0 0-6 0,6-7 1 0,-6 7-4 16,0 0-6-16,0 0-1 0,0 0-9 0,0 0-4 15,3-11-3-15,-3 11-8 0,0 0-4 16,0 0-2-16,0 0-8 0,0 0-4 0,0 0-1 0,0 0-3 15,0 0-1-15,0 0 5 0,0 0-1 0,0 0 6 16,0 0 4-16,3 28 3 0,-3-28 0 0,0 21-2 0,2-10 1 16,-2-1 4-16,0 3-1 0,1 1-1 15,-1 1 0-15,0-2 1 0,3 5-10 0,-3-5 2 16,-3 2 1-16,2-2-5 0,1-1-1 0,0 5-2 0,1-10-1 16,-1 6 0-16,0-1-5 0,0-12-3 15,3 19-2-15,-3-19-2 0,0 15 1 0,2-7 0 0,-2-8-2 16,1 12 0-16,1-2-8 0,-2-10-19 0,0 13-15 15,0-13-18-15,-2 13-22 0,2-13-23 0,-1 15-26 16,1-15-34-16,-5 10-34 0,5-10-28 0,-7 6-201 16,7-6-450-16,0 0 199 0</inkml:trace>
          <inkml:trace contextRef="#ctx0" brushRef="#br0" timeOffset="944.12">20867 3540 90 0,'0'0'214'0,"0"0"-20"0,-13 4-10 16,13-4-12-16,0 0-18 0,0 0-9 0,0 0-14 16,0 0-6-16,0 0-15 0,0 0-6 0,0 0-11 15,0 0-11-15,0 0-8 0,0 0-9 0,-8-25-1 16,8 25-7-16,0 0-7 0,0 0-7 0,8-17-4 15,-8 17-3-15,4-8-5 0,-4 8-1 16,8-13-3-16,-4 5-4 0,-4 8-4 0,9-9 1 0,-3 2-2 16,-6 7-2-16,12-8-4 0,-12 8-2 0,12-7 4 15,-8 2-5-15,-4 5-1 0,12-6 2 0,-6 1 0 0,-6 5-6 16,12-5 3-16,-12 5 2 0,11-3-1 0,-11 3 0 16,0 0 4-16,16-4-5 0,-16 4 0 15,9-1-1-15,-9 1 3 0,0 0-2 0,14 5 2 0,-14-5 2 16,10 3 1-16,-10-3-1 0,9 7 1 0,-9-7-2 15,7 9 1-15,-2-2 1 0,-5-7 6 0,7 12 0 16,-7-12 4-16,5 14-1 0,-4-7-1 0,-1-7 2 16,5 18 3-16,-5-11 0 0,0-7-3 0,-3 23 1 15,1-16-2-15,2 8-4 0,-1-3 2 0,-4 1-4 16,1 0 4-16,1-4-5 0,-3 2 1 0,0 1-4 16,0 4-3-16,0-5 2 0,2 4 0 0,-5-5-2 15,1 4 1-15,-1-2-6 0,2-1 5 0,-2 0-1 16,0 0 2-16,1-3-5 0,2-2 4 0,-1 1-3 0,7-7 0 15,-12 17 1-15,6-13-1 0,6-4 2 16,-12 9-4-16,8-4-1 0,4-5 2 0,0 0 1 16,-11 7 0-16,11-7-1 0,-6 7 4 0,6-7-3 0,0 0 0 15,0 0-1-15,0 0 1 0,0 0-5 16,0 0 5-16,0 0-5 0,0 0 2 0,0 0-1 16,-15-14 0-16,15 14 2 0,0 0-1 0,0 0 0 0,0 0 0 15,0 0-5-15,6-21 2 0,-6 21-1 0,0 0 0 16,9-14-1-16,-9 14 4 0,6-7-5 0,-6 7 6 15,12-3-3-15,-12 3-4 0,8-8 5 0,-8 8-2 16,11-5-1-16,-11 5 0 0,9-1 0 0,-9 1 2 16,14-4-1-16,-14 4 2 0,13 0-2 0,-13 0 2 15,17 3 0-15,-17-3-3 0,16 2 0 0,-8 0 0 16,-8-2 0-16,17 7 4 0,-9-6-3 0,2 2 1 16,-10-3 2-16,20 3 4 0,-11 1 0 0,-2-2 2 15,-7-2 3-15,18 0-1 0,-9 1 2 0,3 2 0 0,-12-3-2 16,18 1 5-16,-18-1-4 0,15 0 4 15,-15 0-5-15,13-1 3 0,-13 1-3 0,0 0-2 0,14 0 1 16,-14 0-2-16,0 0-2 0,0 0 1 0,0 0-3 16,12 1-1-16,-12-1-4 0,0 0-6 0,0 0-11 15,0 0-4-15,0 0-11 0,0 0-14 0,0 0-21 16,0 0-19-16,0 0-18 0,0 0-20 0,0 0-23 16,-20 24-12-16,20-24-45 0,-10 2-169 0,10-2-406 15,-11 5 180-15</inkml:trace>
          <inkml:trace contextRef="#ctx0" brushRef="#br0" timeOffset="2919.33">20527 4283 128 0,'0'0'192'0,"0"0"-13"16,0 0-14-16,8 20-11 0,-8-20-12 0,3 15-10 0,-3-15-8 15,1 17-10-15,-1-6-1 0,2-1-10 0,-2-10-4 16,-2 21-2-16,2-7-6 0,-1 0-9 0,1-3-7 16,0-11-6-16,1 21-8 0,-2-11-2 0,1-10-6 15,1 22 0-15,-2-12-3 0,1-10-1 0,0 14-13 16,1-6 3-16,-1-8-4 0,0 15-4 0,0-15-5 16,0 0-1-16,0 12 0 0,0-12-5 0,0 0 1 15,-1 14-3-15,1-14 1 0,0 0-1 0,0 0 1 16,0 0-3-16,0 0 8 0,0 0-1 0,0 0-4 15,0 0 0-15,0 0-4 0,0 0 0 0,0 0-2 16,0 0 0-16,0 0-4 0,7-32 3 0,-7 32-5 16,3-20 1-16,2 4 0 0,-2 4 0 0,0-2-1 15,0-1-2-15,1 4-5 0,-3-3 2 0,4 1 4 0,-2 2-3 16,0 0 2-16,-3 11-3 0,3-20 0 0,4 10-1 16,-1-1 0-16,-1 3-1 0,1 2 2 0,-6 6-2 15,9-14 1-15,-5 7 1 0,2 0 7 0,-6 7-3 16,8-10-1-16,-8 10 3 0,9-10-1 0,-9 10-1 15,7-5 0-15,-7 5-2 0,6-6 2 0,-6 6-4 16,0 0 1-16,0 0 0 0,0 0-6 0,10-4 5 16,-10 4-1-16,0 0-2 0,0 0 1 0,0 0 1 15,0 0 1-15,17 10 2 0,-17-10 4 0,6 7-1 16,-6-7 0-16,10 9 4 0,-10-9 5 0,8 11 1 16,-7-3 4-16,-1-8 4 0,6 14-2 0,-3-6 0 15,-3-8-1-15,6 13 2 0,-1-4-2 0,-5-9-1 0,1 16-3 16,2-10-4-16,-3-6 3 0,3 18-4 15,-3-18-3-15,4 7 2 0,-1 0-2 0,-3-7 1 16,5 14-3-16,-5-14 4 0,1 8-4 0,-1-8-5 0,0 0 7 16,5 13-15-16,-5-13-17 0,0 0-18 0,6 7-20 15,-6-7-21-15,7 7-20 0,-7-7-17 0,0 0-29 16,15-3-34-16,-15 3-46 0,0 0-181 0,15-11-442 16,-9 4 196-16</inkml:trace>
          <inkml:trace contextRef="#ctx0" brushRef="#br0" timeOffset="3172.14">20931 4292 17 0,'0'0'244'0,"6"-9"-20"0,-6 9-21 16,0 0-20-16,0 0-20 0,0 0-13 0,0 0-11 16,0 0-6-16,0 0-2 0,0 0-6 0,0 0-4 0,17 17-4 15,-17-17-5-15,4 12-3 0,1-6-3 0,-5-6-9 16,4 16-8-16,1-7-2 0,-4-2-5 0,-1-7-3 15,3 17-9-15,-1-6-5 0,-2-11-6 0,4 18-6 16,-4-9-7-16,0-9-4 0,2 17 2 0,-2-6-7 16,0-11-2-16,1 17-8 0,-1-17-3 0,0 14-14 15,0-14-21-15,0 17-23 0,0-17-25 0,-3 11-31 16,3-11-32-16,0 0-27 0,-3 9-36 0,3-9-245 16,0 0-464-16,0 0 206 0</inkml:trace>
          <inkml:trace contextRef="#ctx0" brushRef="#br0" timeOffset="3913.26">21236 4086 188 0,'0'0'189'0,"1"-11"-10"0,-1 11-17 0,0 0-6 16,0 0-9-16,0 0-7 0,0 0-5 0,0 0-2 15,0 0-4-15,0 0-7 0,0 0-9 16,0 0-3-16,0 0-8 0,0 0-10 0,0 0-9 0,0 0-11 16,0 0-4-16,0 0-6 0,0 0 3 0,0 0-6 15,0 0 1-15,0 0-1 0,0 0 0 16,0 0-1-16,0 33 4 0,0-33-6 0,5 14 3 0,-4-4 0 15,1-2 4-15,-2-8 0 0,0 17 0 0,3 0-1 16,-2-9 0-16,1 3-7 0,-2-11-1 0,1 24-5 16,-1-11 1-16,0 3-4 0,3-7 1 0,-2 6 0 15,-1-2-1-15,5 1 3 0,-5 0-3 0,0-2-5 16,1-1 2-16,1 4 1 0,-2-15-6 0,1 16 0 16,2-6-2-16,-3 1 2 0,0-11-2 0,3 19 1 0,0-15-2 15,-3-4-4-15,3 18-5 0,-3-18 3 16,2 12-6-16,-2-12 2 0,3 12-3 0,-3-12 3 15,1 8-3-15,-1-8 2 0,2 10-2 0,-2-10 2 0,3 10 10 16,-3-10-16-16,3 7-2 0,-3-7 4 0,0 0-8 16,0 0 4-16,3 13 1 0,-3-13-6 0,0 0 4 15,0 0 1-15,4 7-4 0,-4-7 2 0,0 0 2 16,0 0 2-16,0 0 3 0,5 7 3 0,-5-7 7 16,0 0-6-16,0 0-12 0,0 0 10 0,0 0 0 15,0 0 0-15,0 0-5 0,0 0 0 0,0 0 1 16,9 4-3-16,-9-4-5 0,0 0-1 0,0 0-12 15,0 0-26-15,0 0-43 0,0 0-39 0,0 0-42 16,0 0-73-16,0 0-86 0,0 0-364 0,0 0-732 16,0 0 324-16</inkml:trace>
          <inkml:trace contextRef="#ctx0" brushRef="#br0" timeOffset="3382.38">21060 4181 148 0,'0'-15'218'0,"0"15"-21"16,0 0-21-16,3-11-18 0,-3 11-20 0,0 0-13 15,0 0-10-15,3-9-21 0,-3 9-22 0,0 0-19 16,0 0-16-16,0 0-20 0,12-2-12 0,-12 2-19 15,0 0-31-15,0 0-25 0,0 0-38 0,0 0-112 16,0 0-237-16,0 0 104 0</inkml:trace>
          <inkml:trace contextRef="#ctx0" brushRef="#br0" timeOffset="50478.24">21422 2678 159 0,'0'0'185'0,"0"0"-14"16,0 0-11-16,19-24-18 0,-10 17 3 0,8-4-9 15,-4 5-6-15,2-6-10 0,7-3-2 0,2 0-8 0,3-1-8 16,9-4-8-16,-3-8-4 0,4 8-6 16,-1 2-11-16,7-7-3 0,-4 2-2 0,1-2-8 15,-1 4-5-15,1 0-7 0,0 1-6 0,-4 1-1 0,-3-2-8 16,4 0-3-16,-10 7 1 0,6-5-5 0,-9 4-3 16,3 1-8-16,-3 1 3 0,-4 1-6 0,-2 2-6 15,-3 1-13-15,-1 2-12 0,-4 0-16 0,-1 1-15 16,-1 3-29-16,-8 3-6 0,13-6-22 0,-13 6-19 15,13-4-20-15,-13 4-179 0,14-1-350 0,-14 1 155 16</inkml:trace>
          <inkml:trace contextRef="#ctx0" brushRef="#br0" timeOffset="49544.37">22098 3555 137 0,'0'0'214'0,"6"-11"-17"16,-6 11-16-16,4-7-18 0,-4 7-13 0,12-5-8 15,-12 5-17-15,13-6-10 0,-13 6-13 0,14-7-7 16,-7 5-10-16,-7 2-8 0,20-4-6 0,-10-1-8 15,2 5-3-15,-1-2-11 0,-1-2-4 0,5 1-2 0,-15 3-6 16,21-4-3-16,-11 3-10 0,5-2-15 0,-15 3-17 16,19-1-26-16,-10-5-25 0,-9 6-26 15,20-1-30-15,-20 1-34 0,12-2-146 0,-12 2-319 0,0 0 140 16</inkml:trace>
          <inkml:trace contextRef="#ctx0" brushRef="#br0" timeOffset="49869.93">22114 3555 118 0,'0'0'207'0,"-10"9"-18"0,10-9-11 15,-14 8-17-15,10 1-10 0,-4 0-12 0,2-5-9 16,0 7-13-16,3-3-9 0,-1 2-7 0,-2 0-10 0,0 0-4 16,3-1-8-16,-2 1-6 0,4-3-7 15,1-7-7-15,-3 17-8 0,2-8-2 0,1-9-6 16,-2 14-2-16,2-14-4 0,6 15-1 0,-5-8-8 0,-1-7 1 15,9 15-2-15,-3-12-4 0,0 4 1 0,0 0 0 16,5-2-1-16,-2 0 2 0,0 0-1 0,3-3 1 16,1 6-3-16,5-2 9 0,-5-2-3 0,2-1 2 15,-1 0-1-15,2 1 2 0,-7 0 2 0,6-1-1 16,-5 2 2-16,1 0-3 0,-1 0-3 0,-2-3 0 16,2 1-1-16,-10-3-1 0,14 11-2 0,-11-6 2 15,-3-5-1-15,4 15-1 0,-4-15-2 0,-4 17-2 16,-2-7 2-16,-3 2-6 0,-3-3-18 0,0 4-21 0,-3-2-31 15,-5 3-28-15,-2 1-31 0,-2-1-37 0,5-8-34 16,-5 4-68-16,-4-7-130 0,7-2-415 16,1 2 184-16</inkml:trace>
          <inkml:trace contextRef="#ctx0" brushRef="#br0" timeOffset="49290.05">21723 3575 38 0,'0'0'297'0,"-1"-14"-15"0,1 14-11 0,0 0-13 16,0 0-30-16,0 0-14 0,0 0-18 0,0 0-24 15,-6-7-15-15,6 7-17 0,0 0-11 0,0 0-5 16,0 0 3-16,0 0 2 0,0 0-3 0,-2 38-1 16,2-24-9-16,-1 1-6 0,1 0-8 0,0 1-5 15,0 1 2-15,0 8-20 0,0-8-6 0,1 1-1 16,1 5-10-16,-2-4 1 0,-2 4-11 0,2-8 2 15,0 2-4-15,-1 0-15 0,2 1-4 0,1-4-1 16,-4-1 2-16,4 2 4 0,-2-4-13 0,0 3-30 16,0-3-14-16,0-11-22 0,3 19-25 0,-3-19-22 15,0 13-31-15,0-13-28 0,-3 12-25 0,3-12-22 16,0 0-36-16,7 6-40 0,-7-6-204 0,0 0-516 0,18-19 228 16</inkml:trace>
          <inkml:trace contextRef="#ctx0" brushRef="#br0" timeOffset="28089.95">21515 3309 67 0,'0'0'164'0,"0"0"-6"16,0 0-10-16,1-11-12 0,-1 11-4 0,0 0-11 0,0 0-4 16,0 0-8-16,0 0-6 0,0-13-5 15,0 13-5-15,0 0-11 0,0 0 0 0,0 0-7 16,0 0-7-16,1-10-4 0,-1 10-1 0,0 0-3 16,0 0-7-16,0 0-2 0,0 0-6 0,0 0-8 0,0 0-6 15,0 0-3-15,0 0-3 0,0 0-6 16,0 0 0-16,0 0 0 0,0 0 0 0,0 0 3 15,0 0 1-15,-2 38 8 0,2-24 4 0,-5-1 1 0,4 5 7 16,-1-1-6-16,-4 5 1 0,-1 2 0 0,-1-1 0 16,2 3-1-16,-4 2 2 0,-4 6-4 15,5-6-2-15,-4 4-3 0,0-4-2 0,1-3-2 0,0 2-2 16,-2-1-1-16,-1 7-2 0,2-11-3 0,1 3 0 16,-1-2-3-16,1-2 1 0,3 1-14 0,1-5-20 15,1-1-17-15,-2-1-18 0,3-1-20 0,3 0-37 16,-2 0-24-16,5-7-44 0,-1 4-221 0,1-11-431 15,0 0 190-15</inkml:trace>
          <inkml:trace contextRef="#ctx0" brushRef="#br0" timeOffset="50757.97">22794 2055 44 0,'0'0'208'0,"-10"22"-10"15,10-22-6-15,-5 20-18 0,1-4-4 0,-1-1-2 16,2 3-13-16,-1 5-11 0,-2-2-13 0,0 3-1 0,3-7-6 16,-2 4-17-16,-1 4-8 0,3-8-5 0,-3 8-12 15,5-2-5-15,-2-1-7 0,0-4-9 16,-1-2-3-16,2 4-5 0,-2 0-8 0,1-3 1 0,0-3-19 15,-2 3-20-15,1-4-24 0,2-6-15 0,-1 4-25 16,3-11-21-16,-3 17-26 0,3-17-17 0,-3 11-29 16,3-11-55-16,0 0-112 0,0 0-344 0,0 0 153 15</inkml:trace>
          <inkml:trace contextRef="#ctx0" brushRef="#br0" timeOffset="51254">22749 2170 46 0,'0'0'225'0,"0"0"-25"0,6-15-21 0,-6 15-13 16,8-11-20-16,-8 11-13 0,7-11-14 0,-1 6-10 0,5 0-13 16,-2 1-9-16,0-2-9 0,1 1-5 0,3-1-9 15,1 2-5-15,-2 2-7 0,1-3-3 0,1 3-5 16,-2 1-6-16,-12 1-5 0,16-3-2 0,-16 3-3 15,18 4-3-15,-9-2 5 0,-2 3-1 0,-7-5-3 16,12 10 8-16,-4-4 1 0,-4 1 0 16,-4-7 10-16,8 14 1 0,-7-3 4 0,-2-1 3 0,1-10-1 15,-6 21-5-15,0-6 1 0,-2-2-7 0,2 0-3 16,-1 2-4-16,-1-1-4 0,-4-3-2 0,5-2-1 16,-1 6-4-16,2-7-2 0,-1 0-4 0,1 1 2 15,6-9-3-15,-7 14-3 0,2-8-3 0,5-6 2 16,0 0-5-16,-3 13 1 0,3-13 2 0,0 0-2 15,0 0 0-15,8 11 1 0,-8-11-3 0,0 0 0 16,19 0-1-16,-19 0 0 0,15-4-3 0,-15 4 3 16,21-3-3-16,-9 1-2 0,-12 2-1 0,21-2 4 15,-11 0-3-15,5 2-1 0,-15 0 1 0,21 4-2 16,-11-4 2-16,1 3 2 0,-4 0-4 0,4 1 1 16,-4 2 0-16,-7-6-5 0,12 13 7 0,-5-8 8 0,-5 5 0 15,2-1 7-15,-2 1 2 0,-2-10 6 16,-3 23-1-16,-2-9 3 0,-6 1-3 0,-1-1-4 15,1-1 0-15,-2 2-4 0,-5 0-1 0,-5 0-15 0,1-1-30 16,4 2-33-16,-6-1-30 0,3-2-46 0,4-6-49 16,-4 6-263-16,3-7-488 0,1-2 216 0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55.9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7C5C5A-EDDB-4D8E-A74F-1F6AA25C962A}" emma:medium="tactile" emma:mode="ink">
          <msink:context xmlns:msink="http://schemas.microsoft.com/ink/2010/main" type="inkDrawing" rotatedBoundingBox="23430,5460 27262,7795 26787,8575 22955,6241" semanticType="callout" shapeName="Other"/>
        </emma:interpretation>
      </emma:emma>
    </inkml:annotationXML>
    <inkml:trace contextRef="#ctx0" brushRef="#br0">-3988-2817 55 0,'0'0'105'0,"0"0"-15"16,0 0-5-16,0 0-3 0,37-7-12 0,-37 7-1 15,0 0-9-15,0 0 2 0,14 0-8 0,-14 0 2 16,0 0-5-16,13 0 2 0,-13 0-8 0,14 3-1 15,-14-3 9-15,14 0 1 0,-14 0 6 0,21-3-3 16,-7 3-1-16,-2 0 3 0,6 0-5 0,1-5-2 16,0 5-3-16,-1-2 2 0,12-2-9 0,-2 4-4 15,2-3-3-15,-3 3-4 0,0-2 4 0,-3 1-12 0,1 0 3 16,-5-2-4-16,0 3-2 0,0 0 0 0,-1-1 0 16,2 1-9-16,-1 0 2 0,-1 0-2 15,2 1-3-15,-2-1-2 0,1 3 4 0,5-2-1 0,-6 0-1 16,7-1-3-16,-5 2 3 0,2 1 0 0,3-3-3 15,1 0 1-15,-4 5 0 0,3-4 4 0,1 4 2 16,-3-5 2-16,2 0 0 0,3 3 2 0,-2-1-1 16,-1 0-1-16,1 0 1 0,-3-1 4 0,6 2-3 15,-3-2 2-15,1 0-2 0,2 1 0 0,-3-2 0 16,1 3-3-16,-3-1-2 0,4 0-2 0,-4-1 3 16,2 2-1-16,-8 0-7 0,1 1 5 0,-1-2-6 15,5 2 2-15,-8 0 1 0,2-1 0 0,0 2-3 0,8 1 3 16,-4 1-4-16,0-2 3 0,-5 1-3 15,1-1 2-15,1 0 5 0,-3-1-4 0,8 4 1 16,-1-3 8-16,-4 1 0 0,6-1-2 0,-5 2 2 0,-1-1-7 16,1-2 6-16,2 5-4 0,5 0 0 0,-6-3 2 15,4 1-5-15,-7-2 1 0,1-1 0 0,2 7-2 16,-1-2 1-16,-4-3 1 0,9 1-4 0,-5 0-3 16,-4 0 3-16,6 4 3 0,-1-1-5 0,-1-3 6 15,-1 0-4-15,-1 0 1 0,3 4-3 0,-2-5 2 16,4 6-1-16,2 1 1 0,-3-5-1 0,1 5 1 15,-7-2 0-15,8-1-2 0,-2 0 4 0,-4-3 2 16,2-1-2-16,-4 5-1 0,2-3 4 0,-3-1-7 16,3 0 3-16,-3 3 4 0,-2 0-7 0,1-5 4 0,0 5-2 15,4-2 2-15,-3-1 1 0,-3-1 0 0,2 4 0 16,-1-2-1-16,3 3 4 0,1 0-1 16,-5-5 3-16,1 7-2 0,1-6 3 0,2 4 0 0,-1-4-2 15,0 3 3-15,0-1-1 0,-2 1 0 0,1-2 3 16,2 0 1-16,-4 2 0 0,4 1 0 0,4-5-5 15,-4 2 6-15,1 2-8 0,-1-3 2 0,2-1-1 16,0 5 0-16,-3-2-1 0,3 0-1 0,-4 0-2 16,0-1 0-16,-1 0-1 0,-1 3 1 0,2-1-1 15,-1-3 0-15,-1 4-4 0,-2-2 2 0,4 2-1 16,-5-5 1-16,1 2-3 0,2 2 1 0,2 1 2 16,-5-2 2-16,1 2-2 0,2-3-3 0,-5-1 5 15,4 7-4-15,1-7 1 0,-6 0 0 0,7 4-1 16,-7-3 2-16,8 0-3 0,-7 3 6 0,6-1-7 15,-1-1 4-15,-3 2-2 0,2-6 0 0,2 5 2 16,-4-1 3-16,5-1-9 0,-1-1 7 0,-3 4-4 0,2-3 0 16,-1-2 2-16,1 4-1 0,1-2-2 15,-2-2 4-15,1 2-1 0,-4 0 2 0,3-2-7 0,-5 1 4 16,7 0 1-16,-7-1 0 0,2 0-4 0,2 1 0 16,-1-2 1-16,-3-1 3 0,0 3-4 0,1 0 5 15,-7-7-1-15,12 10-2 0,-4-1 3 0,-2-4-3 16,0 2 6-16,1-3-2 0,1 2-1 0,-2 1 0 15,0 0 2-15,-6-7-1 0,13 14-4 0,-4-7 3 16,1 0 1-16,-4 0 1 0,3 3-4 0,-1-3 3 16,2 0-1-16,-1-1 3 0,2 4-1 0,-2-1 0 15,1 2-4-15,-1-4 4 0,-2-2-1 0,2 4-3 16,-3-3-1-16,2 2 0 0,4 2 2 0,-8-2-3 0,5 2 3 16,-3-4 0-16,2 1-5 0,-2 2 8 15,1-2-6-15,-1 0 3 0,0 1 1 0,1 1 2 16,-1-2-6-16,0 1 4 0,0 2 0 0,2-1-2 0,1 1-2 15,-2-2 5-15,2 4-5 0,-6-4 3 0,8 3-3 16,-5 1 0-16,-1-5 3 0,3 1 0 16,-2 1-3-16,1 0 1 0,-4 0 1 0,3 3 1 0,0-6-1 15,5 7 1-15,-5-5-1 0,-3 3 2 0,1-3-2 16,-4-8-1-16,9 13 3 0,-4-4 2 0,-2 0-2 16,3 4 0-16,-1-2-3 0,-2 0 2 0,-1 0 5 15,4-3 2-15,-3 1-1 0,0 0 0 0,0 3-2 16,-2-4 3-16,-1-8-3 0,6 19-1 0,0-12 4 15,-3 2-4-15,0 2 0 0,-1 0 1 0,4 0 0 16,-3-3 1-16,0 2-3 0,-3-10 2 0,6 18-3 16,-5-9 1-16,5 0-1 0,-6 0 1 0,0-9 1 15,9 21 2-15,-9-14-3 0,5 4-1 0,-3-2 1 0,4-1-2 16,-3 2 2-16,0 0 3 0,0-1-4 0,-3-9 5 16,5 16-2-16,-2-6 0 0,0 0-1 15,0-2-1-15,0 2-2 0,-3-10 2 0,7 15 3 0,-7-5-3 16,3 0 2-16,-3-10-3 0,3 15 1 0,0-8 2 15,-3-7-4-15,3 13 3 0,-3-13-4 0,2 11 2 16,-2-11-1-16,6 11 2 0,-6-11-1 0,6 10 2 16,-6-10-1-16,0 10 2 0,0-10-2 0,3 7 0 15,-3-7 1-15,0 0 1 0,3 11-1 0,-3-11 1 16,0 0 2-16,1 11 2 0,-1-11 0 0,0 0 3 16,0 0-4-16,0 0 3 0,0 0-1 0,0 0 2 15,0 13-1-15,0-13 1 0,0 0-4 0,0 0 4 0,0 0-3 16,0 0-1-16,0 0-2 0,3 9-2 0,-3-9 4 15,0 0-4-15,0 0 2 0,0 0-1 16,0 0-1-16,0 0 0 0,0 0-3 0,0 0 3 0,0 0 1 16,0 0 0-16,0 0 2 0,0 0 4 0,0 0 1 15,0 0-7-15,0 0 7 0,0 0 3 0,0 0-3 16,0 0 4-16,0 0-3 0,0 0-3 0,0 0 2 16,0 0-4-16,0 0-3 0,0 0 0 0,0 0-1 15,0 0 1-15,0 0 1 0,0 0-2 0,0 0-3 16,0 0 3-16,0 0 1 0,0 0-1 0,0 0-1 15,0 0-1-15,0 0-3 0,0 0 5 0,0 0-2 16,0 0 8-16,0 0 3 0,0 0 7 0,0 0 1 16,0 0 11-16,0 0 2 0,0 0-3 0,0 0-3 15,0 0-1-15,0 0-6 0,0 0-1 0,0 0-13 16,0 0 8-16,-19-33-1 0,14 26-3 0,-4-4 4 16,3 4-2-16,-4-6-5 0,4 2 1 0,-8 0-2 0,6-3-1 15,-3 3-6-15,2 1 6 0,-1-3-1 0,1 2-6 16,1-2 11-16,-4 3-4 0,8 2 5 0,-2-1-5 15,-2 2 1-15,2-1 3 0,6 8 0 0,-11-16-8 16,3 9 2-16,2 1 0 0,6 6 6 0,-10-12-4 16,4 7-1-16,6 5-6 0,-14-8 4 0,14 8 6 15,-9-7-6-15,9 7-3 0,-13-10 0 0,13 10-7 16,-11-3 10-16,11 3-1 0,0 0-3 0,-8-6 2 16,8 6 4-16,0 0-20 0,-11-5 16 0,11 5-3 15,0 0-2-15,0 0 2 0,0 0 0 0,0 0 4 16,0 0-4-16,0 0 0 0,0 0-1 0,0 0-2 15,0 0 6-15,0 0-6 0,0 0 3 0,0 0 4 0,-9-6-6 16,9 6-2-16,0 0 6 0,0 0-4 0,0 0 4 16,0 0-3-16,0 0 0 0,0 0 6 15,0 0-4-15,0 0-4 0,0 0 7 0,0 0 2 0,33 14-1 16,-33-14-3-16,12 10-1 0,-5-8 0 0,-1 3-1 16,-6-5 2-16,11 11 14 0,-2-5-19 0,-2 1 1 15,2-2 3-15,-3 1-8 0,0 1 5 0,2 0 7 16,-3 3 6-16,3-3-13 0,-2-1-2 0,0 2 3 15,1-1 1-15,-1 0-2 0,0 1 0 0,-3 0-2 16,5-1 4-16,-5 1 5 0,-3-8-5 0,9 14 4 16,-5-10 1-16,-1 3 1 0,-3-7-8 0,11 14 3 15,-11-14 1-15,8 8-2 0,-5-2 7 0,-3-6-7 16,8 7 2-16,-8-7-2 0,9 11-1 0,-9-11 4 16,3 7-7-16,-3-7 4 0,0 0-2 0,7 8 7 0,-7-8-5 15,0 0 0-15,3 9 2 0,-3-9 3 16,0 0-4-16,0 0-6 0,9 7 12 0,-9-7-3 0,0 0-4 15,0 0 4-15,0 0-3 0,0 0 13 0,0 0 5 16,0 0 5-16,0 0 23 0,0 0 8 16,0 0 0-16,0 0 1 0,0 0-2 0,0 0-7 0,0 0-9 15,0 0 1-15,0 0-5 0,0-29 1 0,3 19-4 16,-3-7-9-16,0 0-1 0,0-1-1 0,5-6-1 16,-2 2-6-16,-3-2-19 0,9 0-2 0,-5 1-17 15,8 0-9-15,-6 3-17 0,7-4-13 0,-5 9-10 16,1 1-14-16,0 0-17 0,-2 3-22 0,-1 4-27 15,2-3-39-15,1 5-40 0,-3-2-60 0,1-1-280 16,-7 8-620-16,12-9 275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5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5F9701-B0F6-4C22-B097-E3ACCE8AAC05}" emma:medium="tactile" emma:mode="ink">
          <msink:context xmlns:msink="http://schemas.microsoft.com/ink/2010/main" type="inkDrawing" rotatedBoundingBox="28622,16534 28759,17194 28742,17198 28604,16537" semanticType="callout" shapeName="Line"/>
        </emma:interpretation>
      </emma:emma>
    </inkml:annotationXML>
    <inkml:trace contextRef="#ctx0" brushRef="#br0">-4411-911 8 0,'0'0'187'0,"0"0"-11"0,0 0-12 16,-3-16-5-16,3 16-6 0,0 0-9 0,0 0-3 15,0 0-9-15,3-10-5 0,-3 10-3 0,0 0-10 16,0 0-6-16,0 0-4 0,0 0-7 0,0 0-7 16,0 0-7-16,0 0-8 0,0 0-7 0,0 0-8 15,0 0-7-15,0 0-7 0,0 0-5 0,0 0-3 16,0 0-1-16,0 0 1 0,0 0 1 0,0 0 0 15,0 39 2-15,0-26-1 0,3 2 1 0,0 3-7 16,0 0-3-16,0-1 0 0,2-2-2 0,-2 8 0 16,6 1-6-16,-5 1-1 0,-1-4-1 0,6 5-1 15,-2 0-2-15,-1-2 0 0,2 4-5 0,-2-2-15 0,0 2-20 16,1-4-20-16,-1 5-23 0,0 8-22 16,0-10-22-16,-4 1-25 0,1 1-29 0,3-4-38 15,-3 3-172-15,-3-2-402 0,3-1 178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3:36.8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AAEDFB-EB99-4EC8-8BB8-10EBB0D020B1}" emma:medium="tactile" emma:mode="ink">
          <msink:context xmlns:msink="http://schemas.microsoft.com/ink/2010/main" type="writingRegion" rotatedBoundingBox="31596,8002 29292,11275 28562,10761 30865,7488"/>
        </emma:interpretation>
      </emma:emma>
    </inkml:annotationXML>
    <inkml:traceGroup>
      <inkml:annotationXML>
        <emma:emma xmlns:emma="http://www.w3.org/2003/04/emma" version="1.0">
          <emma:interpretation id="{329A509B-AC47-4CA8-A9F9-8F952397E736}" emma:medium="tactile" emma:mode="ink">
            <msink:context xmlns:msink="http://schemas.microsoft.com/ink/2010/main" type="paragraph" rotatedBoundingBox="31596,8002 29292,11275 28562,10761 30865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EEED2A-E60F-4646-A1D1-6E8A577882F4}" emma:medium="tactile" emma:mode="ink">
              <msink:context xmlns:msink="http://schemas.microsoft.com/ink/2010/main" type="line" rotatedBoundingBox="31596,8002 29292,11275 28562,10761 30865,7488"/>
            </emma:interpretation>
          </emma:emma>
        </inkml:annotationXML>
        <inkml:traceGroup>
          <inkml:annotationXML>
            <emma:emma xmlns:emma="http://www.w3.org/2003/04/emma" version="1.0">
              <emma:interpretation id="{1218C8A2-CCB0-458D-A2C2-D318FE8EDB92}" emma:medium="tactile" emma:mode="ink">
                <msink:context xmlns:msink="http://schemas.microsoft.com/ink/2010/main" type="inkWord" rotatedBoundingBox="31234,7747 30866,8270 30497,8010 30865,7488"/>
              </emma:interpretation>
            </emma:emma>
          </inkml:annotationXML>
          <inkml:trace contextRef="#ctx0" brushRef="#br0">2624-54 195 0,'9'-13'210'0,"-2"2"-15"0,3 1-20 0,2-2-18 16,2 3-11-16,-2-2-15 0,3 1-17 0,1 2-7 16,-3 2-9-16,2-1-10 0,0 0-4 0,-1 1-8 15,-2 4-8-15,0 0-9 0,-12 2-4 0,16 0-7 16,-16 0-4-16,13 7 3 0,-8-1 4 0,-5-6 0 16,6 18 2-16,-6-7 3 0,0-11-2 0,-6 30-3 15,-2-16-4-15,2 3-5 0,-5 3-6 0,2 2 2 16,-2-7-5-16,2-1-4 0,2 3-3 0,-1-3-3 15,-1 3-2-15,2-5-1 0,1-1-3 0,0-3 3 16,4-1-6-16,-1 2 2 0,3-9-3 0,-5 13-3 16,5-13-1-16,-5 11-1 0,5-11 0 0,0 0 2 15,0 0 0-15,12 7-1 0,-12-7-2 0,0 0-3 16,22-4 2-16,-22 4 0 0,20-3-4 0,-11 3 3 16,-9 0-5-16,22-5 1 0,-10 5-1 0,-12 0 2 0,19 1-3 15,-19-1 1-15,15 4-4 0,-7-1 7 0,-1 1-6 16,-7-4 2-16,14 8 3 0,-8-1 5 15,-6-7 7-15,4 18 4 0,-2-10 1 0,-2 3 6 0,0-11-2 16,-8 23 1-16,-2-10 0 0,-1 2-2 0,-5 0-2 16,-5 4-9-16,-3-2-25 0,-7 3-27 0,-2 0-29 15,6-4-34-15,2-1-36 0,-2-3-48 0,0 0-238 16,3-3-460-16,2 1 203 0</inkml:trace>
          <inkml:trace contextRef="#ctx0" brushRef="#br0" timeOffset="-456.02">2583-146 82 0,'11'-5'224'0,"-11"5"-25"16,0 0-26-16,0 0-14 0,0 0-5 0,0 0-12 15,7 21-3-15,-7-10-6 0,0 5 0 0,-1 2-10 16,-4 3-1-16,1 7-6 0,1-4-6 0,-5 0-6 16,5 5-7-16,-4-4-8 0,1 1-8 0,-2 0-7 15,6-2-11-15,-3 3-3 0,-2-5-5 0,2-2-8 16,-1-4-3-16,3 1-4 0,-3 1-1 16,2-2-9-16,-1 1-14 0,2-4-26 0,-3 2-20 0,-1-1-22 15,4-7-30-15,-5 3-27 0,8-10-33 0,-3 14-26 16,3-14-209-16,-6 5-406 0,6-5 180 0</inkml:trace>
        </inkml:traceGroup>
        <inkml:traceGroup>
          <inkml:annotationXML>
            <emma:emma xmlns:emma="http://www.w3.org/2003/04/emma" version="1.0">
              <emma:interpretation id="{7679DBB2-3C33-4A26-ABAB-5222E50D75EE}" emma:medium="tactile" emma:mode="ink">
                <msink:context xmlns:msink="http://schemas.microsoft.com/ink/2010/main" type="inkWord" rotatedBoundingBox="30602,9414 30199,9988 29511,9504 29915,8930"/>
              </emma:interpretation>
            </emma:emma>
          </inkml:annotationXML>
          <inkml:trace contextRef="#ctx0" brushRef="#br0" timeOffset="-2352.9">1529 1544 28 0,'0'0'142'16,"0"0"-14"-16,0 0-1 0,0 0-10 0,-3-13-9 16,3 13-7-16,0 0-12 0,0 0-9 0,0 0-3 15,0 0-5-15,0 0-6 0,0-13-5 0,0 13-2 16,0 0-7-16,0 0 3 0,3-12 1 0,-3 12-7 16,0 0-2-16,0 0 0 0,4-11-1 0,-4 11-1 15,0 0 2-15,6-10 2 0,-6 10-2 0,0 0 5 0,2-11-5 16,-2 11 0-16,0 0-1 0,4-14-3 0,-4 14-2 15,0-11-6-15,0 11 1 0,0 0 2 0,2-19 4 16,-2 19-2-16,6-11-1 0,-6 11 0 0,3-7-6 16,-3 7 2-16,4-10 3 0,-4 10 1 0,0 0 0 15,6-10-4-15,-6 10-5 0,0 0-1 0,0 0-4 16,0 0-8-16,0 0 3 0,0 0-8 0,0 0 2 16,0 0 0-16,0 0 11 0,17 20 1 0,-14-7 6 15,-3-1-5-15,0 5 3 0,3-3-2 0,-3 3 1 16,3 1-4-16,-6 0 3 0,3-1-3 0,3 1-4 15,-6 5-3-15,3-2 2 0,0-4-2 0,0 1-2 16,-3-1-2-16,3 1 2 0,0-6-1 0,0 4-3 0,0-2-3 16,0-2 1-16,-3 0 2 0,3-12-6 0,-2 19-5 15,2-9-13-15,0-10-22 0,0 18-20 16,0-10-11-16,0-8-18 0,5 16-20 0,-5-16-24 0,7 9-15 16,-7-9-34-16,9 4-40 0,-9-4-147 0,0 0-391 15,18-6 173-15</inkml:trace>
          <inkml:trace contextRef="#ctx0" brushRef="#br0" timeOffset="-1781.25">2175 1490 166 0,'0'0'206'0,"0"0"-7"15,0 0-5-15,0 0-1 0,0 0-5 0,0 0-9 0,-12 41-11 16,6-23-1-16,4 0-12 0,-4 5-14 0,3-2-5 16,0 3-13-16,-3 4-9 0,2-5-8 0,1 4-14 15,-2 1-4-15,0-1-9 0,2 12-6 0,-3-4-9 16,1-1-7-16,2-6-4 0,-6 8-16 0,6-8-29 15,-4 12-32-15,-5 0-37 0,4-2-39 0,-4-1-39 16,5-11-43-16,-8 5-232 0,2-6-448 0,1-2 199 16</inkml:trace>
          <inkml:trace contextRef="#ctx0" brushRef="#br0" timeOffset="-1999.67">1906 1500 70 0,'0'0'189'0,"0"-11"-11"0,0 11-10 0,0 0-15 15,6-10-14-15,-6 10-9 0,0 0-10 0,0 0-9 16,0 0-18-16,0 0-8 0,0 0-4 0,0 0 2 0,0 0 8 16,0 0 2-16,0 0 1 0,0 0-4 15,0 0-1-15,-6 42-2 0,3-27-1 0,-3-2-7 16,-1 4-3-16,2-3-6 0,1 3-3 0,2-3-6 0,-1 0-1 16,0 2-8-16,0-2-2 0,0 1-6 15,2-3 0-15,-1-2-5 0,2-10-6 0,2 24 1 0,-1-16-1 16,2 1-4-16,-3-9-1 0,6 15-2 0,-3-8 1 15,5-2-2-15,-1 2-1 0,2-3 1 0,-9-4 0 16,20 5-2-16,-5-3-4 0,1-1-2 0,-3-2-5 16,4-1-19-16,-1-2-20 0,1 0-22 0,-4 1-22 15,2-3-20-15,-5 1-28 0,4-2-40 0,-1-4-26 16,-4 3-65-16,3-4-133 0,-4-2-414 0,1 2 183 16</inkml:trace>
        </inkml:traceGroup>
        <inkml:traceGroup>
          <inkml:annotationXML>
            <emma:emma xmlns:emma="http://www.w3.org/2003/04/emma" version="1.0">
              <emma:interpretation id="{52F51BA2-78A0-4C0E-A3B6-2F056F76C3C8}" emma:medium="tactile" emma:mode="ink">
                <msink:context xmlns:msink="http://schemas.microsoft.com/ink/2010/main" type="inkWord" rotatedBoundingBox="29333,10506 28958,11039 28567,10764 28942,10231"/>
              </emma:interpretation>
            </emma:emma>
          </inkml:annotationXML>
          <inkml:trace contextRef="#ctx0" brushRef="#br0" timeOffset="-9133.97">1041 2712 9 0,'0'0'187'15,"0"0"-10"-15,0 0-6 0,0 0-8 0,-10-20-12 0,10 20-4 16,0 0-6-16,0 0-8 0,0 0-2 0,0 0-5 16,0 0-4-16,-3-13 2 0,3 13-4 0,0 0-6 15,0 0-12-15,0 0-2 0,-6-11-7 0,6 11-3 16,0 0-8-16,0 0-3 0,0 0-9 0,-6-6-2 15,6 6-6-15,0 0-2 0,-8-8-7 0,8 8-5 16,0 0-4-16,-10-6-4 0,10 6 0 0,-12-4-10 16,12 4-2-16,-13-1 0 0,13 1-5 0,-17-1-2 15,17 1-1-15,-19-5-1 0,10 5-6 0,9 0 3 16,-24 4-1-16,9-3-6 0,2 0 1 0,-1-1-1 16,1 1 3-16,-4-1-6 0,3 4 0 0,14-4 1 15,-26 0 0-15,16 3 3 0,-4-3 1 0,-1 3-5 0,5-2 0 16,10-1 2-16,-19 3 1 0,8-3-1 15,11 0 0-15,-15 4 3 0,15-4-3 0,-15 6-3 16,6-6 2-16,9 0-2 0,-12 5-1 0,12-5 2 0,-13 2-2 16,13-2 1-16,-16 8 1 0,10-5 1 0,6-3-7 15,-14 6 10-15,7-1-6 0,7-5 4 0,-12 8-6 16,4-3 2-16,2 2-1 0,6-7 0 0,-13 14-1 16,7-7 2-16,6-7-2 0,-9 14 0 0,5-5 2 15,1-3 2-15,-3 4-6 0,6-10 2 0,-8 15 4 16,2-4-2-16,3-3-4 0,0 3 7 0,0 1-5 15,3-3 2-15,-4 2 2 0,-2-1-1 0,6 0-6 16,-6 0 6-16,6-10 0 0,-3 23 4 0,3-15-6 16,0-8 4-16,0 23-2 0,-3-13-4 0,3 0 2 0,0-10 0 15,0 17-1-15,0-17 0 0,0 20 1 16,3-14 0-16,-3-6-2 0,0 18 3 0,3-10 2 16,-3-8 3-16,3 15-8 0,0-8 4 0,-3-7-2 0,6 14 1 15,-2-8 0-15,-4-6-6 0,3 14 7 0,3-9 1 16,-6-5 0-16,8 13-1 0,-5-7-2 15,-3-6 4-15,9 12-5 0,-3-6 3 0,-6-6-5 0,13 11 6 16,-7-7-4-16,-2 2 0 0,-4-6 5 0,15 8-1 16,-7-2-4-16,-8-6 0 0,13 7-6 0,-4-5 9 15,-9-2-2-15,14 3-3 0,-4 3 3 0,-10-6 4 16,12 6-6-16,-5-3 2 0,-7-3-1 0,12 1-1 16,-12-1 2-16,14 1 3 0,-14-1-3 0,16 3 2 0,-16-3 0 15,14-3-1-15,-14 3 0 0,12-2-9 16,-12 2 9-16,16-3 4 0,-6-1-5 0,-1 1-1 15,-9 3 1-15,17-10-3 0,-7 7 1 0,-1 0 2 0,-9 3 0 16,17-8 3-16,-9 4-5 0,3-2-1 0,-5 1 3 16,-6 5-9-16,16-9 9 0,-7 5 1 0,-9 4 3 15,11-10-5-15,-8 3 2 0,-3 7-3 0,9-8-5 16,-9 8 8-16,7-12 1 0,-7 12-2 0,5-11 5 16,-5 11-7-16,3-12 2 0,1 5-5 0,-4 7 6 15,2-15-3-15,-2 15-3 0,2-11 5 0,-2 11-5 16,3-15 4-16,-3 15-4 0,5-13 4 0,-5 13-1 15,1-11-7-15,-1 11 6 0,5-11 0 0,-5 11 5 16,3-12-8-16,-3 12 3 0,0 0 3 0,3-8-4 16,-3 8 3-16,0 0-3 0,0 0 12 0,0 0-12 15,3-12 0-15,-3 12 3 0,0 0 0 0,0 0-4 16,0 0 6-16,0 0-1 0,0 0-1 0,0 0-5 0,-9-13 8 16,9 13-9-16,0 0-2 0,0 0 9 15,-14-4-9-15,14 4 4 0,-10 0 1 0,10 0 1 16,0 0-4-16,-19 0 3 0,19 0 0 0,0 0 1 0,-23 4 0 15,23-4-2-15,-13 1-6 0,13-1 10 0,-17 6-4 16,9-6-1-16,8 0 2 0,-20 2-18 0,13 0-13 16,-5 1-24-16,12-3-23 0,-20 7-36 0,11-3-37 15,-4-1-48-15,6 0-59 0,-11-2-225 0,7 0-522 16,2 2 231-16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6:45.8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1E287D-838A-4E12-891C-8376A5A13635}" emma:medium="tactile" emma:mode="ink">
          <msink:context xmlns:msink="http://schemas.microsoft.com/ink/2010/main" type="inkDrawing" rotatedBoundingBox="21127,5741 22924,5329 23245,6730 21448,7142" hotPoints="22981,6225 22170,7037 21358,6225 22170,5414" semanticType="enclosure" shapeName="Circle">
            <msink:destinationLink direction="with" ref="{483A89B9-5823-4BCE-8E4A-F73ADD5CEBF5}"/>
            <msink:destinationLink direction="with" ref="{B747A2BE-7B13-463D-A06A-663560AE53EB}"/>
          </msink:context>
        </emma:interpretation>
      </emma:emma>
    </inkml:annotationXML>
    <inkml:trace contextRef="#ctx0" brushRef="#br0">842 558 158 0,'-5'-17'213'0,"5"17"-11"0,-6-14-10 0,6 14-15 16,-9-9-7-16,9 9-11 0,-13-9-12 0,0 5-8 15,-1-2-12-15,2 5-9 0,0-2-8 0,-4 2-6 16,0 1-6-16,1 0-4 0,-3 1-7 0,3 3-3 16,-2 0-2-16,0 2-4 0,-1-2-4 15,1 3-5-15,1-1-7 0,1 5-6 0,0-1-2 0,-1 1-5 16,2 3-6-16,1 0 4 0,-2 4-5 0,3-5-3 15,1 1-4-15,0 6-2 0,-1-4-4 0,4 4-3 16,-2 1 1-16,5-3-6 0,1-3 0 0,2 3-1 16,-1-1-4-16,2-1 1 0,-1 2 0 0,1 0-1 15,1-2-7-15,3-1 7 0,-2 2-3 0,2-2 1 0,0-2-6 16,2 1 3-16,1-3-2 0,0 4 2 0,1-2-1 16,-1 0-3-16,2-5-2 0,0 5 6 0,4-3-4 15,0 1 1-15,-3-4 2 0,2-1-3 0,-2 1 3 16,3 1 1-16,3-4-3 0,-2 0 0 0,3-1-1 15,-2 0 3-15,2-1-6 0,2-1 4 0,-3-3-2 16,4 3 1-16,1-3-1 0,-1-4-2 0,1 4-1 16,-6-1 1-16,1-1-4 0,2-2 1 0,-2 1 3 15,0-1-1-15,-3 4 2 0,-2-4-4 0,-1 1 1 16,0 1 5-16,1-2-4 0,-10 6 0 0,15-8-1 16,-9-1 1-16,0 4-1 0,-6 5 4 0,9-13 0 15,-4 6 1-15,-5 7 0 0,7-11 3 0,-7 11-1 16,7-13 0-16,-4 6 0 0,-3 7 1 0,3-15-1 15,-3 15-2-15,0-16 0 0,0 16 0 0,0-13 0 16,0 13 0-16,-3-13-2 0,3 13-3 0,-8-13 3 16,8 13-6-16,-11-11 6 0,7 6-5 0,4 5 1 0,-18-7-3 15,7 6-3-15,-5-3 5 0,-1 3-6 0,0-3-10 16,-4 3-11-16,3 7-11 0,-6-5-15 0,-1 2-20 16,-1 3-20-16,1 0-29 0,-2-2-30 0,2 4-34 15,7-5-35-15,-12 2-243 0,3 0-501 0,5-2 221 16</inkml:trace>
    <inkml:trace contextRef="#ctx0" brushRef="#br0" timeOffset="-733.66">479 282 96 0,'-5'-18'162'0,"5"18"-13"0,0 0-5 16,0 0-6-16,0 0-4 0,-2-13-10 16,2 13-4-16,0 0-12 0,0 0-2 0,0 0-6 0,-7-11-3 15,7 11-15-15,0 0-2 0,-6-7-6 0,6 7-6 16,0 0-3-16,0 0-4 0,0 0-7 0,0 0 0 16,-12-8 2-16,12 8-2 0,0 0 2 0,0 0 3 15,0 0-6-15,-11-3-1 0,11 3-2 0,0 0 1 16,0 0-1-16,0 0 1 0,-12-2-3 0,12 2-1 0,0 0 0 15,0 0-3-15,-18 2 2 0,18-2-7 16,-13 5-1-16,6 1-4 0,7-6 0 0,-20 4 0 16,11 1-6-16,2 0 0 0,-4-1-1 0,2 1-3 0,2 1-3 15,-4 0-6-15,2-2 5 0,-1 3-6 0,1 0 2 16,2 0-3-16,-4 0 3 0,-1 3-1 0,3 1-4 16,-3-3 0-16,3 3 1 0,-1-1-1 0,3 0 0 15,-1 1-1-15,-1-1-1 0,0 0 3 0,0 2-3 16,-3 0 3-16,3 3-1 0,-1-2 0 0,1 1-1 15,2 0 1-15,-4 0-3 0,4 0 1 0,-1 0-6 16,1-1 6-16,-4 1-3 0,4-2-1 0,1 3 3 16,-2 0-2-16,2 1 0 0,-1-3 0 0,1 1 0 15,-1 2-1-15,1 2 2 0,0-4 0 0,3 4 0 16,-2-1 1-16,-1-1-3 0,5 1 0 0,-4 1 2 16,4-1 0-16,-1-1 1 0,2 2 0 0,0 0-2 15,0-1-2-15,3 1 4 0,-3-1-2 0,5-1-2 0,1 1 2 16,-3-1 0-16,1 1-1 0,4 0 3 15,-2-2-2-15,1-2-1 0,3 2 2 0,-2-2 0 16,1 1 0-16,-2 1 4 0,5-2-6 0,-1 1 2 0,-1 1-2 16,4 4 3-16,-3-8-1 0,1 3-6 0,0 0 3 15,2-2-1-15,-1 0 3 0,1 2-4 0,-1-4-1 16,2 5 7-16,-2-4-2 0,2 3-1 0,2-2-2 16,-2 0-2-16,-2-2 1 0,2 0 2 0,3 0-1 15,-5 1-5-15,2-2 4 0,8 3 5 0,-7-2-7 16,-1-2 7-16,1 3-3 0,1-5 2 0,1 0-3 15,1 1 2-15,-3-3-2 0,2 3 0 0,2-3-2 16,-1 1 1-16,-1 1 2 0,-2-1-6 0,4-2 2 16,-2 2 4-16,1-1-3 0,-1-1 1 0,7 1 2 15,-4-1 0-15,-3-3-1 0,7 1-1 0,2 2-2 16,-12-5 1-16,10 4 0 0,-5-1 0 0,5-1-1 16,-7 0 0-16,7-1 0 0,-5 1-2 0,7-2 4 0,-8 2 1 15,0-1-2-15,2 0 6 0,-1 1-6 0,-2-3 2 16,3-1-3-16,-4-2 3 0,1 5-1 15,0-3-2-15,-3 0 3 0,5 2-1 0,-1-1 0 0,-1-3 6 16,-3 1 1-16,4 1-5 0,-1-3 4 0,4-4 5 16,2 2-7-16,-6-2 1 0,0 0 1 0,-3 0 0 15,9-1-3-15,-3 0-1 0,0-1 1 0,-2-1 3 16,-4 3-6-16,7-2 2 0,-2-6-1 0,-4 4-2 16,5-3 1-16,-3 0-1 0,-3 2 1 0,3-1-2 15,-3-2 2-15,-5 5 0 0,3 0 3 0,-4 0-3 0,3 0 3 16,-3 1-10-16,2 1 8 0,-4-5-3 15,2 3-1-15,-3-1 4 0,1 0-1 0,2 3 5 16,-1-5-5-16,-5 6-6 0,3-5 9 0,0 1-7 0,0 0 4 16,-2 1-1-16,-1-3-3 0,3 0 1 0,-1 2 0 15,-1-2 2-15,-1-1-2 0,0 1 0 16,3 0 2-16,-1 0-1 0,1-6-5 0,-4 7 3 0,3-5 4 16,-4 4-1-16,5-5-6 0,-1-1 6 0,-4 5-3 15,1 2-2-15,-1-3 0 0,4 3-2 0,-4 1 4 16,-1-1 2-16,0 0-1 0,-1 2 0 0,1-3-1 15,-2 3 2-15,-1 0-5 0,0 0 4 0,2 1-3 16,-5-3-1-16,0 3 2 0,1-4 2 0,0 3 5 16,-3 1-9-16,1-2 1 0,-1 4 3 0,-2-5 2 15,2 3 6-15,-1 0-8 0,-3-1-3 0,3 1-1 16,-2 3 4-16,-1-2 0 0,0-1-8 0,3 3 9 16,-5-1 0-16,2 1-1 0,3 0-3 0,-3-2 3 15,1 3-1-15,-1-2 2 0,1 5-3 0,-1-3 0 0,0 3 4 16,2-8-3-16,-1 10-1 0,-2-5 3 15,0 4 1-15,-1-4-2 0,1 4-2 0,-2 1 3 0,1-2-1 16,-4 0 0-16,4-1-2 0,-6 3 0 16,2 0 2-16,-1 0-2 0,-2 1 2 0,-1-2-2 0,-1 2 0 15,5-3-1-15,-4 4 3 0,-2-1-4 0,0 1 8 16,-1-2-3-16,1-1-4 0,6 3-1 0,-1-1 4 16,1 2 0-16,0 2-1 0,0-5 0 0,0 1 0 15,2 2-1-15,-1 5 3 0,4-7-2 0,-2 6 1 16,15-3-4-16,-27 0-1 0,12 0 6 0,3 1-9 15,12-1 3-15,-25 0 2 0,10 2-4 0,2-2 1 16,-4 0-1-16,8 4 0 0,-6-4-3 0,-1 0 4 16,0 1 2-16,-2 5-1 0,1-5-1 0,1 3 0 15,-1-2 1-15,0 2-2 0,-1 3 0 0,1-4-3 16,-1 4-3-16,-1-4-3 0,0 2-8 0,-4 1-2 16,5 1-12-16,-3-3-11 0,4 5-12 0,0-3-20 15,-2-1-11-15,-5 6-18 0,8-2-21 0,-5 0-19 0,3 1-36 16,3 0-38-16,-5 4-176 0,6-6-435 0,-1 3 192 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9:08.7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BD35F92-ED17-415A-8F2E-606FBFAD602E}" emma:medium="tactile" emma:mode="ink">
          <msink:context xmlns:msink="http://schemas.microsoft.com/ink/2010/main" type="writingRegion" rotatedBoundingBox="8137,4152 22931,763 23679,4030 8885,7419"/>
        </emma:interpretation>
      </emma:emma>
    </inkml:annotationXML>
    <inkml:traceGroup>
      <inkml:annotationXML>
        <emma:emma xmlns:emma="http://www.w3.org/2003/04/emma" version="1.0">
          <emma:interpretation id="{501BC95A-BF7A-4638-B2F0-CFC8920E7BCE}" emma:medium="tactile" emma:mode="ink">
            <msink:context xmlns:msink="http://schemas.microsoft.com/ink/2010/main" type="paragraph" rotatedBoundingBox="8213,4050 16514,3193 16654,4554 8354,5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C4D18-2E90-4EDB-BC3A-77030F0207C4}" emma:medium="tactile" emma:mode="ink">
              <msink:context xmlns:msink="http://schemas.microsoft.com/ink/2010/main" type="line" rotatedBoundingBox="8213,4050 16514,3193 16654,4554 8354,5411"/>
            </emma:interpretation>
          </emma:emma>
        </inkml:annotationXML>
        <inkml:traceGroup>
          <inkml:annotationXML>
            <emma:emma xmlns:emma="http://www.w3.org/2003/04/emma" version="1.0">
              <emma:interpretation id="{31627F4D-09ED-4023-8296-D8E9B879E826}" emma:medium="tactile" emma:mode="ink">
                <msink:context xmlns:msink="http://schemas.microsoft.com/ink/2010/main" type="inkWord" rotatedBoundingBox="14863,3620 16540,3447 16638,4395 14960,4568"/>
              </emma:interpretation>
            </emma:emma>
          </inkml:annotationXML>
          <inkml:trace contextRef="#ctx0" brushRef="#br0">13562 3087 118 0,'0'0'149'0,"0"0"-16"16,-13-3-8-16,13 3-6 0,0 0-7 0,0 0-7 16,0 0-9-16,-7-8-4 0,7 8-15 15,0 0 0-15,0 0-8 0,-5-9-10 0,5 9-6 0,0 0-4 16,0 0-5-16,0 0 0 0,6-20-8 0,-6 20 1 15,6-13-4-15,-6 13-3 0,7-14-11 0,-1 7 2 16,-1-1-1-16,2 1-11 0,1-2 9 0,-2 0-2 16,3-2 5-16,0 5-4 0,-2-1 4 0,1-2 2 15,-1 0-4-15,2 3 0 0,1-1-3 0,-2 1-1 16,-1 1-1-16,1-2 3 0,-8 7-7 0,12-8 0 16,-6 4-4-16,-6 4 2 0,7-5-2 0,-7 5 2 15,0 0-2-15,12-2-3 0,-12 2-1 0,0 0 2 16,0 0 1-16,0 0 1 0,17 10-1 0,-13-5-2 0,-4-5 4 15,4 11-1-15,-4-11 1 0,3 15 1 0,0-7 7 16,-3 5 2-16,0-13-1 0,-3 24 4 16,2-11-3-16,-1 5 1 0,-1-3 3 0,1 1-4 0,-4 0 4 15,0 3-4-15,1-1 1 0,-2 3-4 0,1-3 4 16,-2 3-1-16,2-4-2 0,2 1-3 0,-2-1 5 16,-2-1 0-16,-1 1-2 0,3-1 0 0,-1-1-2 15,0 0 2-15,-1 1-2 0,2-2 1 0,0-1-1 16,0 1-3-16,-1 0 3 0,-1-3 0 0,2-4 0 15,0 3-3-15,0-2-4 0,-1 0 5 0,1 1-2 16,-2-2-1-16,8-7-2 0,-10 13 2 0,4-9-5 16,-3 1 4-16,9-5 2 0,-10 6-2 0,10-6-1 15,0 0-1-15,-14 5-2 0,14-5 0 0,-10 2 3 16,10-2-3-16,0 0-3 0,0 0 1 0,0 0 4 16,-15-15-3-16,15 15 1 0,-2-10-4 0,2 10-2 15,0 0 2-15,3-19-1 0,-3 19 1 0,3-13-3 16,-3 13 3-16,8-14-2 0,-2 8-1 0,1 0 2 0,-7 6 1 15,14-12-5-15,-7 9 1 0,1-4 0 16,2 3 1-16,-1-1 2 0,3 0-2 0,-3 1-2 16,4 2 4-16,1-3-1 0,-2 5-4 0,0 0 7 0,2 0 3 15,4 4-6-15,-3-3 3 0,-1 1 0 0,4 2-1 16,-3 2 1-16,-2-1 0 0,0-2-2 16,5 0 2-16,-4 1 2 0,1 3 5 0,-2-4 0 0,0 1-1 15,1-2 2-15,-2 2-1 0,0-1 4 0,-3 1-6 16,-9-4 6-16,19 1 4 0,-10-1 0 0,-9 0-2 15,12 3 5-15,-12-3-1 0,9 3 2 0,-9-3 1 16,0 0-1-16,12 1 0 0,-12-1-2 0,0 0-4 16,0 0 1-16,0 0-5 0,0 0 4 0,0 0-3 15,0 0-1-15,13 0-1 0,-13 0-5 0,0 0 3 16,0 0-7-16,0 0-7 0,0 0-16 0,0 0-12 16,0 0-13-16,0 0-22 0,0 0-21 0,0 0-21 15,0 0-24-15,0 0-21 0,0 0-49 0,0 0-124 0,0 0-358 16,0 0 159-16</inkml:trace>
          <inkml:trace contextRef="#ctx0" brushRef="#br0" timeOffset="631.2">14380 2753 37 0,'0'0'137'16,"6"-7"-13"-16,-6 7-9 0,0 0-9 0,6-8-10 16,-6 8 1-16,0 0-8 0,6-9-7 0,-6 9-5 15,0 0-1-15,0 0-6 0,6-9 3 0,-6 9-4 16,0 0-8-16,0 0-2 0,0 0-4 0,0 0-9 0,0 0-1 16,0 0-9-16,0 0 2 0,0 0 1 0,0 0 3 15,0 0 4-15,0 0-3 0,0 0 3 16,0 33 5-16,-5-18-2 0,2 1 1 0,0 0 0 0,-1 6 3 15,-5 2-4-15,0 0 1 0,1 1-2 0,-4 1 1 16,5 2-1-16,-4-3-4 0,3 4 0 0,0-3 3 16,-2 0 2-16,2-1-3 0,-1-1 5 0,-3 1-7 15,3-1 4-15,-3-1-2 0,1 2-1 0,2-1-3 16,-2 0 2-16,2-2-6 0,2-4-1 0,-4 2-2 16,4 3 2-16,-1-7-3 0,2-1 0 0,0 1-6 15,0-2 0-15,0 3-6 0,-1-6 0 0,4 4-2 16,-3-3 0-16,2-3-5 0,1 1-1 0,-2 0 2 15,5-10-1-15,-7 17-4 0,5-10 3 0,2-7-3 0,-6 16-1 16,6-16-3-16,-4 9 0 0,4-9-2 16,-3 7 3-16,3-7-2 0,0 0 0 0,-5 10 1 15,5-10-1-15,0 0 3 0,0 0-7 0,0 0 0 16,0 0-3-16,0 0-3 0,0 0-7 0,0 0-9 0,0 0-7 16,0 0-9-16,-6 7-10 0,6-7-21 0,0 0-27 15,0 0-28-15,0 0-25 0,0 0-27 16,0 0-43-16,0 0-186 0,0 0-434 0,0 0 192 0</inkml:trace>
          <inkml:trace contextRef="#ctx0" brushRef="#br0" timeOffset="185881.19">15030 2807 111 0,'0'0'192'16,"0"0"-23"-16,0 0-19 0,0 0-14 0,9-5-16 16,-9 5-8-16,0 0-17 0,0 0-7 0,0 0-6 15,0 0-12-15,0 0-5 0,0 0-3 0,9 17-5 16,-9-17 2-16,1 14-3 0,4-5-6 0,-4 2 2 0,1 1-1 15,1 3-2-15,-2 3-1 0,4-1 1 0,-2 7 7 16,1 1-1-16,-2 2 6 0,-1 8 1 16,2-5-4-16,-1 5 2 0,-4 3-4 0,-1-12 3 0,-1 14 0 15,-7-6-2-15,4-9-6 0,-5 6-1 0,-2 0-5 16,-2 1-1-16,-3 3-12 0,-4-1 3 16,-1-7-3-16,-1 2-5 0,-2-3-17 0,-3 0-20 0,2-1-27 15,6-7-26-15,-4 10-39 0,5-12-43 0,4-7-29 16,-6 6-210-16,5-8-415 0,0-2 183 0</inkml:trace>
          <inkml:trace contextRef="#ctx0" brushRef="#br0" timeOffset="185561.18">14656 3051 51 0,'0'0'204'0,"-8"11"-17"0,8-11-19 16,-4 9-10-16,4-9-13 0,-3 8-14 0,3-8-12 16,-5 8-13-16,5-8-10 0,0 0-11 0,0 0 3 15,0 0-6-15,5 17-2 0,-5-17 1 0,0 0-2 0,7 10-4 16,-7-10-2-16,0 0-5 0,9 8-2 0,-9-8-2 15,8 6-7-15,-8-6 0 0,13 3 1 0,-13-3-3 16,13 4 1-16,-2-4-5 0,-11 0 1 0,21 4-6 16,-9-8-1-16,4 0-4 0,0 2-2 0,4-3-2 15,-4-1-3-15,8 1 1 0,0-5-1 0,-2 0-6 16,1-1-3-16,-2 1 3 0,2 0 0 0,-2-3 0 16,-1 0 0-16,-5 0-1 0,1 1 3 0,-1 0-2 15,-2-2 5-15,-1 3-3 0,-1-3-1 0,1-1 0 16,-2 4 0-16,-5-4-5 0,1 2 1 0,0-3-7 0,-2 2 3 15,-1 1-3-15,0 0-2 0,-2-3-6 16,-1 6 2-16,-1-4-2 0,1 14 3 0,-4-17-1 16,2 6-6-16,-2 4 0 0,-2-2 2 0,6 9-4 0,-9-16-1 15,1 11 1-15,1 0-2 0,7 5 0 16,-18-3-2-16,6 1 2 0,12 2-3 0,-25 0 5 16,8 3-5-16,-1-1 0 0,-3 6 0 0,3 0-2 15,-4 2 6-15,-2 0-4 0,8 0-1 0,-8 1-3 0,2 2-9 16,1 1-2-16,4-3-5 0,-2 3-12 15,4-2-10-15,-1 0-10 0,1-1-14 0,1 3-9 16,1-4-18-16,4 5-11 0,-3-2-18 0,5-2-12 0,-1-2-27 16,4-1-5-16,1-1-48 0,-5 1-150 0,8-8-395 15,0 0 175-15</inkml:trace>
        </inkml:traceGroup>
        <inkml:traceGroup>
          <inkml:annotationXML>
            <emma:emma xmlns:emma="http://www.w3.org/2003/04/emma" version="1.0">
              <emma:interpretation id="{C11BF0DF-0F86-4D72-8045-4B7F1F3CC0AD}" emma:medium="tactile" emma:mode="ink">
                <msink:context xmlns:msink="http://schemas.microsoft.com/ink/2010/main" type="inkWord" rotatedBoundingBox="8213,4050 11880,3671 12021,5032 8354,5411">
                  <msink:destinationLink direction="with" ref="{9B1A35DA-BF5F-408C-84FF-40438D00A852}"/>
                </msink:context>
              </emma:interpretation>
            </emma:emma>
          </inkml:annotationXML>
          <inkml:trace contextRef="#ctx0" brushRef="#br0" timeOffset="-9201.86">7378 3205 32 0,'0'0'128'0,"0"0"-13"15,7-4-1-15,-7 4-9 0,0 0 6 0,0 0 2 16,0 0 3-16,0 0-1 0,0 0-8 0,0 0 7 15,-6 32-2-15,5-18 2 0,-5 4-1 0,3-2 1 16,-5 6-3-16,2 15 1 0,-3-12-2 0,-1 4-5 0,-2-2-1 16,-1 8-3-16,-1 0-4 0,2 0-5 0,-1 2-10 15,-4-4-2-15,4 5-6 0,1-14-2 0,2 3-3 16,1-3-6-16,-2-4-7 0,2 4-6 0,-1 1-5 16,-1-3-3-16,-1-1-3 0,9-1-4 0,-10 2-2 15,6-2-4-15,-2 0-3 0,0-3 0 0,-2-1-3 16,1-2-4-16,1 1-12 0,1-2-12 0,-1-2-20 15,1 4-23-15,6-5-23 0,-4 1-31 0,0 2-24 16,0-2-26-16,2-6-20 0,1 5-40 0,-3-3-190 16,6-7-436-16,-11 11 193 0</inkml:trace>
          <inkml:trace contextRef="#ctx0" brushRef="#br0" timeOffset="-9585.22">6814 3621 106 0,'0'0'110'15,"0"0"-3"-15,-6 11-3 0,6-11-9 0,0 0-6 0,0 0-6 16,0 0-9-16,0 0-3 0,0 0-2 0,0 0-5 15,0 0 3-15,0 0-8 0,0 0 3 0,0 0 2 16,0 0-2-16,0 0-1 0,0 0 2 0,0 0-4 16,0 0 1-16,0 0 1 0,0 0 1 0,0 0-3 15,0 0-2-15,0 0-2 0,0 0-4 0,0 0 0 16,0 0-6-16,0 0-2 0,0 0-6 0,22-33-4 16,-19 24 1-16,5 0-9 0,-5 0 2 0,0-2-5 15,0-3 2-15,4-3-4 0,-4 0-2 0,0 2-3 16,0 0-3-16,0-2 2 0,2 0 3 0,-5 1 0 15,3 1-5-15,0-1-1 0,0 4 0 0,-3-3 0 16,0 5-2-16,0 10-3 0,0-17-1 0,0 17 5 0,3-14 0 16,-3 14 3-16,3-12-4 0,-3 12 3 15,0 0-2-15,0 0-5 0,-3-13 2 0,3 13-3 16,0 0-2-16,0 0-6 0,0 0 2 0,0 0 2 0,0 0 0 16,0 0-3-16,0 0 3 0,0 0 0 0,0 0 2 15,0 0-1-15,0 0 0 0,10 32 6 0,-7-22-1 16,0 1 0-16,-3-11 8 0,0 21 1 0,6-7 3 15,-6 0 2-15,4 0-2 0,-1 0 2 0,-3-1-2 16,6 2 3-16,-6-1-2 0,0 0-2 0,6 0 4 16,-6 3 0-16,2-3-4 0,-2 3 2 0,3-2-3 15,-3-2 2-15,0-2-3 0,0 2 0 0,0-13-4 16,0 18 2-16,0-9-1 0,0-9-1 0,0 18 0 16,0-18-3-16,0 11 1 0,0-11 2 0,0 0-4 15,-3 17-2-15,3-17 3 0,3 8-4 0,-3-8-10 16,0 0-16-16,0 0-20 0,3 10-11 0,-3-10-11 15,0 0-18-15,0 0-17 0,0 0-5 0,0 11-25 16,0-11-34-16,0 0-197 0,0 0-389 0,0 0 172 0</inkml:trace>
          <inkml:trace contextRef="#ctx0" brushRef="#br0" timeOffset="-8249.16">7181 4210 183 0,'0'0'197'0,"0"0"-9"0,0 0-15 0,0 0-16 15,0 0-19-15,0 0-7 0,0 0 1 0,0 0 5 16,0 0-1-16,0 0-7 0,-14 36-3 16,8-23-8-16,0 0-5 0,-1 2-3 0,1 2-3 0,-4-2-6 15,4 1-6-15,-3 2-4 0,1-4-7 0,-2 10-5 16,-2-6-1-16,4 0-7 0,-4-2-9 0,7-1 0 15,-6 1-4-15,2 0-8 0,5-2 0 0,-5-1-5 16,1-2-1-16,2 2-6 0,0-6-3 0,3 3-5 16,-1-3-3-16,-2 2 0 0,6-9-3 0,-9 15-7 15,9-15 0-15,0 11 3 0,0-11-6 0,0 0 3 16,-8 5 0-16,8-5-4 0,0 0-1 0,0 0 1 16,0 0-4-16,0 0 4 0,0 0-4 0,0 0-2 15,0 0-5-15,0 0 5 0,0 0-5 0,17-31-8 16,-11 20-3-16,4 0-4 0,-7-6-9 0,11 5-2 15,-5-5 1-15,-2 1-4 0,10-4-4 0,-9 4 3 16,6-5 1-16,-5 5 0 0,4-5 2 0,1 2 2 0,-2 2 1 16,-5 3 4-16,2-1 1 0,1-2 3 0,-4 3 1 15,0 1-2-15,-1-2 6 0,1 8-2 0,0-6 1 16,-2 2 2-16,-1 0 2 0,0 4 0 0,-3 7 2 16,3-13 2-16,3 6-1 0,-6 7 3 0,3-11 1 15,-3 11-4-15,0 0 5 0,2-15-1 0,-2 15-3 16,0 0 0-16,0 0-4 0,3-9 1 0,-3 9 0 15,0 0 0-15,0 0 2 0,0 0 1 0,0 0-2 16,0 0 3-16,0 0 1 0,25 17-1 0,-19-13 7 16,-6-4 2-16,10 15 3 0,-4-9 2 0,0 4 6 15,-1 0-2-15,4 5 4 0,-2-5 4 0,-1 0 1 16,0 5 3-16,2-5-5 0,-2 1 5 0,0 1 1 0,1-1-1 16,-1-1 0-16,1 2 2 0,-1 2-10 15,0-1 7-15,0-5 1 0,2 2-5 0,-5 1-2 0,3-4-1 16,-2 3 4-16,-1-3-5 0,0 0-3 0,3 3 4 15,2-2-2-15,-2-1-8 0,-6-7 1 0,10 12 3 16,-7-7 0-16,-3-5-1 0,9 11-6 0,-2-5 4 16,-4 1 1-16,-3-7-4 0,12 7-1 0,-12-7 1 15,11 7-6-15,-5 1 0 0,-6-8-12 0,7 3-15 16,-7-3-11-16,9 4-16 0,-9-4-8 0,0 0-14 16,0 0-9-16,0 0-13 0,11 4-24 0,-11-4-25 15,0 0-28-15,0 0-35 0,0 0-25 0,0 0-196 16,0 0-461-16,0 0 204 0</inkml:trace>
          <inkml:trace contextRef="#ctx0" brushRef="#br0" timeOffset="-7945.17">7087 4447 50 0,'0'0'189'0,"0"0"-7"16,-14 1-9-16,14-1-8 0,0 0-15 0,0 0-7 0,0 0-14 16,0 0-12-16,0 0-17 0,0 0-4 0,-9-9-6 15,9 9-7-15,0 0-10 0,0 0 3 0,32-12-4 16,-22 7-6-16,4 0-5 0,2-3-6 0,3 4-4 15,-1 1-6-15,0-3-4 0,2 1-4 0,-1 5-7 16,6-6-23-16,-5 5-25 0,-4-2-33 0,-2 0-48 16,1 2-50-16,-8 0-179 0,-7 1-354 0,0 0 156 15</inkml:trace>
          <inkml:trace contextRef="#ctx0" brushRef="#br0" timeOffset="59755.38">8170 3306 135 0,'0'0'158'0,"0"0"-11"0,0 0-8 16,0 0-15-16,-8-10-1 0,8 10-9 0,0 0-6 15,0 0-5-15,0 0-4 0,0 0 0 0,0 0-4 16,0 0-6-16,0 0-5 0,0 0-1 0,-6-11 0 16,6 11-2-16,0 0-2 0,0 0-4 0,-7-7-1 15,7 7-2-15,0 0-2 0,0 0-5 0,-9-10-9 16,9 10 2-16,0 0-3 0,0 0-3 0,0 0-4 15,-6-7 2-15,6 7-3 0,0 0-4 0,0 0-5 0,0 0-3 16,0 0-6-16,0 0-3 0,0 0-9 0,0 0-1 16,0 0-1-16,0 0 0 0,0 0-4 0,0 0 1 15,0 0-2-15,0 0 1 0,0 0-1 0,6 37-4 16,-6-28 4-16,3 5 0 0,1-1-5 0,-2-2 4 16,2 6-1-16,-4-3 1 0,3 0-1 0,3 3-4 15,-4-3 3-15,2-2 2 0,-2 3-2 0,4-6 0 16,0 4-2-16,-3-5 1 0,1 4 0 0,-4-12-2 15,6 15 2-15,0-11 2 0,-3 4-4 0,1 0 3 16,-4-8-1-16,6 7 3 0,-6-7-3 0,14 5-3 16,-14-5 6-16,12 3-1 0,-12-3-1 0,0 0 0 15,18-7-5-15,-9 4 6 0,-9 3-4 0,16-11 5 16,-4-2-3-16,-8 6-1 0,5-2-3 0,0 0 6 16,-4-2-6-16,5 0 0 0,-1 0-3 0,-6-4-3 15,3 3 2-15,-1 2 0 0,1-4-2 0,-4 7 2 16,1-4 0-16,-1-3 0 0,-2 14 1 0,1-17 2 0,2 7-2 15,-3 10 1-15,-3-17 1 0,3 17 0 0,0-15-1 16,0 15 1-16,-1-14 1 0,1 14-4 0,0-11 5 16,0 11-3-16,-2-16 1 0,2 16 4 0,0 0-2 15,-3-15-1-15,3 15-4 0,-2-7 3 0,2 7 0 16,0 0-2-16,0 0 1 0,0 0-2 0,0 0 0 16,-3-14-1-16,3 14 0 0,0 0 0 0,0 0-2 15,0 0-3-15,0 0 3 0,0 0-2 0,0 0 1 16,0 0 5-16,0 0-3 0,22 21-1 0,-16-12-2 15,0 3 6-15,1-2-1 0,1 1-2 0,1 3 3 16,-2 0-1-16,-1-2 3 0,0 1-3 0,5 1 2 0,-9-4 0 16,10 3-2-16,-4-1 4 0,1 0-5 15,0-1 3-15,-5-3 1 0,5-2 2 0,-3 2-1 16,2-1 1-16,-1 0-1 0,-1-3 3 0,3 5-2 0,-9-9-2 16,16 5 5-16,-7-1 1 0,-1-2-3 15,-8-2-2-15,24 0 1 0,-24 0 1 0,19-6 0 16,-10 3 2-16,3 1-3 0,-2-8 3 0,1 6-3 0,1-6 0 15,-3-4 2-15,-2 3-2 0,4-2 0 0,-5 2 2 16,3-6-3-16,-5 5 2 0,2-4-3 0,-6 6 2 16,0-7 0-16,3 5-1 0,-3-1 0 0,-3-2 0 15,3 2-4-15,0 13 4 0,-6-18-4 0,2 11 3 16,4 7-2-16,-6-17-6 0,3 10-13 0,3 7-14 16,-6-7-14-16,6 7-17 0,-11-9-17 0,11 9-15 15,0 0-23-15,0 0-22 0,-22 5-11 0,22-5-26 16,-17 7-202-16,8-5-411 0,2 4 183 0</inkml:trace>
          <inkml:trace contextRef="#ctx0" brushRef="#br0" timeOffset="60309.99">8023 3527 84 0,'0'0'124'16,"0"0"-2"-16,0 0-16 0,0 0-5 0,0 0-11 15,0 0-1-15,0 0-7 0,0 0-9 0,0 0-2 16,0 0-4-16,36-11 1 0,-25 7-5 0,4-1-2 16,1-1-6-16,0 0 1 0,11-4 0 0,-1-1 0 15,5 2-4-15,9-12 1 0,2 2 0 0,0 5-5 16,1-7-1-16,2 1-4 0,2 1-4 0,0 0 6 15,0 0-8-15,0-2 1 0,-3 3-2 0,4-2 0 16,-5-1-5-16,5 1 2 0,-8 1-3 0,2 2-8 0,-3 0 0 16,-11 5-3-16,-4-1 0 0,3 3-1 0,-5 2-4 15,-5 1-3-15,-2 1 1 0,-3 0-2 16,-5 1-3-16,2 3 1 0,-9 2-1 0,10-4-6 0,-10 4 4 16,0 0-10-16,0 0-12 0,0 0-20 0,0 0-10 15,0 0-16-15,0 0-24 0,-25 26-14 16,18-22-18-16,-2 1-172 0,0 1-315 0,1-3 139 0</inkml:trace>
          <inkml:trace contextRef="#ctx0" brushRef="#br0" timeOffset="61324.29">9564 2979 189 0,'0'0'187'0,"0"0"-10"0,0 0-10 0,0 0-16 15,0 0-3-15,0 0-16 0,0 0-14 0,-13-15-8 16,13 15-9-16,0 0-13 0,-20 4-4 0,20-4-5 16,-18 6-8-16,6 1 0 0,-1 1-1 0,-2 1-8 15,0-1 1-15,0 2-8 0,2 3 3 0,-4-1-7 16,1-1 0-16,3 2-1 0,-7 1-4 0,5-2-3 15,2 1-1-15,1 1-3 0,0-2-4 0,3 3-6 0,-3-5 0 16,3 6-1-16,-1-3-6 0,2 0 0 0,-1 2-4 16,3-1 0-16,-1-4-1 0,2 8 0 15,-1-7-10-15,3 0 4 0,1 3 3 0,-1-3-3 0,3 1-1 16,-3-2 0-16,3-10-2 0,3 21-2 0,-3-13 0 16,5 3 1-16,-3-3-2 0,-2-8 0 15,7 15 0-15,-2-7 1 0,4-3 2 0,-2 0-2 0,1 2 0 16,-8-7 0-16,19 7-5 0,-10-7 6 0,5 3-3 15,-14-3 2-15,28-3 1 0,-12-1-2 0,10 3-1 16,-8-1 1-16,-1-3-5 0,0-1 5 0,10 3-5 16,-9-5 4-16,-4 2 1 0,4-1 3 0,-1 4-8 15,-1-2 3-15,-1 0 0 0,-6 0 0 0,3-1-3 16,-2 2 5-16,-1 0-2 0,2-2 4 0,-11 6-4 16,13-7 1-16,-8-1-1 0,-5 8 0 0,7-7 0 15,-7 7 2-15,9-6-2 0,-9 6-1 0,0 0-1 16,0 0-2-16,0 0 3 0,-10-20 0 0,10 20-2 15,-15-5 3-15,15 5-4 0,-20-4-4 0,11 4-8 16,9 0-5-16,-23-3-9 0,3 3-8 0,5 0-13 16,2 0-16-16,-2 0-14 0,-3 0-21 0,5 2-18 0,-5-2-23 15,4 1-24-15,-1 3-200 0,15-4-395 0,-26 0 175 16</inkml:trace>
          <inkml:trace contextRef="#ctx0" brushRef="#br0" timeOffset="190773.87">7482 3601 166 0,'0'0'157'0,"0"0"-13"0,-3-12-9 15,3 12-3-15,0 0-8 0,-3-14-9 0,3 14-7 16,0 0-1-16,0-14-5 0,0 14-4 0,0 0 1 16,0 0 0-16,0-13-5 0,0 13-3 0,0 0-6 15,0 0-2-15,0 0-6 0,0 0-1 0,-3-12-10 0,3 12-5 16,0 0-8-16,0 0 3 0,0 0-13 16,0 0-1-16,0 0-6 0,0 0-1 0,0 0-3 15,0 0 3-15,0 0 1 0,0 0 9 0,0 0 0 0,0 39 4 16,0-39 1-16,0 26 2 0,3-15-3 0,0 4 2 15,3-6 1-15,-6 6-6 0,6-3 0 0,-4 1 1 16,3 1-4-16,1 0-1 0,-3-4 0 0,2 2-7 16,1-1 0-16,0 0-5 0,-3 0 0 0,1 0-2 15,-1-3-8-15,0 2 2 0,3-3 0 0,-3 0-7 0,-3-7 7 16,5 18-3-16,-2-8-4 0,0-5-2 16,-3-5 2-16,6 16-3 0,-3-10-12 0,-3-6-12 15,1 17-16-15,2-12-19 0,-3-5-22 0,0 14-23 0,0-14-21 16,0 12-19-16,0-12-29 0,0 0-28 0,3 9-41 15,-3-9-188-15,0 0-452 0,0 0 199 0</inkml:trace>
          <inkml:trace contextRef="#ctx0" brushRef="#br0" timeOffset="191208.31">7664 3706 74 0,'0'0'199'0,"12"-5"-18"0,-12 5-18 0,0 0-16 16,0 0 1-16,7 16 1 0,-7-16-5 0,6 14-13 15,-3-5-11-15,2-1-8 0,-4 3-8 0,4 1-9 16,1 1-4-16,-3 1-4 0,4-3-9 0,-1 0-7 16,2 2-4-16,-2-3-4 0,3 1-3 0,-2-2-8 15,-1 0-4-15,3-2-3 0,-2 2-3 0,-1-1-3 16,0-1-3-16,2-1-3 0,-2 1-3 0,1 1-4 15,-1-4 0-15,-6-4-1 0,9 8 2 0,-1-5-4 16,-8-3 0-16,11 2-3 0,-11-2 1 0,11 0-1 16,-11 0 1-16,0 0-5 0,16-7 2 0,-10 0-2 0,2-3 1 15,-2 3-3-15,0 0 1 0,1-3-4 0,-1 0 1 16,-3-1-3-16,3-4 3 0,-3 1-3 0,-1 1-1 16,-2-2 1-16,0 2-4 0,0 0 6 0,0-3 3 15,-2 3-3-15,-4 1-3 0,3 0-1 0,0 0 2 16,-4-1 0-16,1 3 0 0,0 3 1 0,0-2 1 15,-2 0-5-15,8 9 0 0,-13-7-9 0,4 3 6 16,9 4-3-16,-19-2-2 0,19 2-13 0,-20 6-9 16,10 0-12-16,1 1-15 0,1-3-12 0,-1 4-17 15,2-2-18-15,1 5-22 0,0-4-28 0,6-7-27 16,-6 19-211-16,6-10-417 0,0-9 185 0</inkml:trace>
          <inkml:trace contextRef="#ctx0" brushRef="#br0" timeOffset="192060.42">9203 3685 143 0,'0'0'135'0,"9"-30"-2"0,-3 19-10 0,-1 3-9 16,6-5 1-16,-3-1-9 0,2-1-12 0,8-5 2 16,-3-4-10-16,12-4 0 0,-3 1-3 0,3-2-3 15,4-1-2-15,2-2-5 0,-2 4-5 0,2 0-4 16,-3 0-5-16,6-1 4 0,-5-1-7 0,2 5-3 16,-5-3-5-16,3 4-3 0,-11 6-8 0,1-2-3 15,-3 2-3-15,-5 4 0 0,-4 2-6 0,3-1 2 16,-5 0-5-16,-1 5-2 0,2 0-4 0,-4 0 1 15,-4 8-1-15,8-11-10 0,-8 11-11 0,6-8-21 0,-6 8-20 16,0 0-16-16,0 0-24 0,-3-13-16 16,3 13-20-16,0 0-49 0,0 0-107 0,0 0-300 0,0 0 133 15</inkml:trace>
          <inkml:trace contextRef="#ctx0" brushRef="#br0" timeOffset="193138.04">10176 3073 62 0,'0'0'209'0,"0"0"-11"0,0 0-7 0,7 20-5 0,-7-20-1 16,0 17-9-16,1-5-8 0,1 1-10 0,-2 1-7 15,0 3-4-15,0-4-10 0,1 3-9 0,-1 1-11 16,3-3 3-16,-3 3-11 0,0-3-7 0,2 3-7 15,-2-2-5-15,0-2-8 0,0 1-9 16,0 1-6-16,0-2-5 0,0-2-9 0,0-11-3 16,0 18-5-16,0-9-10 0,0-9 2 0,0 15-4 0,0-15-9 15,-2 16-18-15,2-16-19 0,0 11-28 0,0-11-26 16,-4 12-22-16,4-12-26 0,-3 6-21 0,3-6-27 16,0 0-33-16,0 0-217 0,0 0-448 0,0 0 199 15</inkml:trace>
          <inkml:trace contextRef="#ctx0" brushRef="#br0" timeOffset="193591.18">10176 3084 42 0,'0'0'190'0,"7"-13"-17"0,-3 4-19 0,-4 9-10 15,11-15-13-15,-4 5-13 0,2-1-11 0,0 1-3 16,2 0-10-16,1 3-9 0,0-3-6 0,1 1-6 15,0 0-3-15,1 5-4 0,-1-6-6 0,1 6 4 16,-5 0-11-16,1-2 1 0,-10 6-11 0,15-4-10 16,-15 4 11-16,13 4-1 0,-13-4 5 0,12 10 0 15,-7-3 2-15,-2 0 0 0,1 5 2 16,-4-12 0-16,-3 21-3 0,2-5-3 0,-2 1-7 0,0-3 1 16,-5 1-5-16,1 2 1 0,1 1-7 0,0-2-3 15,-1-5-2-15,-1 5-1 0,1-3-5 0,1 0 1 16,0-6-1-16,1 3-3 0,2-2-2 0,-3-2-2 15,6-6-9-15,-7 11 11 0,7-11-3 0,-5 9-1 16,5-9-4-16,0 0 0 0,-3 9 1 0,3-9 0 16,0 0-4-16,0 0-2 0,0 0 0 0,0 0-2 15,0 0-1-15,0 0-3 0,27-14-2 0,-27 14 0 16,15-11-8-16,-6 5 4 0,1-1 1 0,-1 3 2 16,2 1 2-16,-2-2-3 0,-9 5 4 0,18-6 2 0,-11 2-4 15,-7 4 1-15,15 0-2 0,-15 0 3 0,13 5-1 16,-13-5 1-16,12 10 1 0,-7-5 6 0,1 4-1 15,-3-1 10-15,1 2 1 0,-1 3 2 0,-3 0 6 16,0 2-1-16,0-2 1 0,-3 0 0 0,-3 3 1 16,-1-2-2-16,-1 3-2 0,-1 0-3 0,-1-3-3 15,-3 3-15-15,-5 1-26 0,3-1-34 0,-5-2-33 16,1-1-45-16,4-5-51 0,-9 3-194 0,5-6-419 16,2-1 185-16</inkml:trace>
        </inkml:traceGroup>
      </inkml:traceGroup>
    </inkml:traceGroup>
    <inkml:traceGroup>
      <inkml:annotationXML>
        <emma:emma xmlns:emma="http://www.w3.org/2003/04/emma" version="1.0">
          <emma:interpretation id="{E916B15C-841A-4BDC-8E0A-F22458792A24}" emma:medium="tactile" emma:mode="ink">
            <msink:context xmlns:msink="http://schemas.microsoft.com/ink/2010/main" type="paragraph" rotatedBoundingBox="15235,4676 23399,2806 23679,4030 15515,5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1596AD-4770-48FD-9B08-9C9F04A37FDB}" emma:medium="tactile" emma:mode="ink">
              <msink:context xmlns:msink="http://schemas.microsoft.com/ink/2010/main" type="inkBullet" rotatedBoundingBox="15235,4676 15706,4568 15806,5005 15335,5113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271.13">13820 4007 132 0,'-1'-10'143'0,"1"10"-17"0,-3-14 2 0,3 14-6 16,4-13-13-16,-4 13-10 0,5-12-11 0,-1 5-10 15,1-3-1-15,1 5-8 0,3-3-1 0,3-3-3 16,1 3 2-16,2-2-5 0,1 3-9 0,1-3 4 16,5 0-9-16,1-1 7 0,-4 2-4 0,3 0 3 15,1-2-3-15,1 1-1 0,-6 3-3 16,1 2-5-16,-1 0-1 0,-2 1-6 0,-1 2-7 0,-3 2 2 15,1-1-4-15,-13 1-4 0,20 3-2 0,-10 0-1 16,-2 2-4-16,-2 1-2 0,-6-6 13 0,9 15 2 0,-8-8-2 16,-1 7 3-16,-1-1 3 0,-1 2-4 0,-2 0 0 15,1 0-2-15,-3 0 2 0,-2-1-5 0,-1 0 2 16,2 1-4-16,1-1-5 0,-2-2 0 16,1-4 2-16,-2 3-1 0,3-3-4 0,2 3-2 15,-2-4 1-15,6-7-4 0,-9 11 3 0,9-11-3 16,-6 11 4-16,6-11-8 0,-6 7 2 0,6-7-2 0,0 0 3 15,0 0 0-15,-6 7-2 0,6-7-2 0,0 0 0 16,0 0 0-16,0 0-1 0,0 0 0 0,0 0-3 16,0 0-4-16,27-15 11 0,-27 15-6 0,13-11 1 15,-5 7-1-15,2 0 3 0,-1 0-7 0,1-1 8 16,4-1-6-16,-5 1 2 0,1-1 3 0,-10 6-3 16,17-5-1-16,-11 3 0 0,-6 2 1 0,16-9-5 0,-16 9 5 15,13 0-1-15,-13 0 2 0,11-1-1 0,-11 1-2 16,0 0 2-16,18 4-3 0,-18-4 3 15,9 6-2-15,-9-6 2 0,9 5-3 0,-9-5 5 0,3 10-1 16,-3-10-1-16,1 10 0 0,-1-10-1 0,5 14-1 16,-5-14 5-16,0 16 0 0,0-16 1 0,-2 16 3 15,-4-4 1-15,0-1 1 0,-1 1 4 16,-1-3-4-16,-4 4-3 0,0 2 1 0,-3-4 0 0,1 0-4 16,-6 2 4-16,-2-1 1 0,1 0-10 0,0-1-13 15,-1-1-14-15,-2 0-12 0,-2-2-14 0,7-1-16 16,1-3-18-16,-1-1-16 0,-1 0-36 0,4-3-33 15,0 1-169-15,-2-2-373 0,3-5 165 0</inkml:trace>
        <inkml:trace contextRef="#ctx0" brushRef="#br0" timeOffset="1644.29">13932 3899 3 0,'-1'-11'170'0,"1"11"-7"0,0 0-7 16,0 0-1-16,0 0-4 0,0 0-7 0,0 0-12 15,0 0-8-15,0 0-9 0,0 0-11 0,0 0-15 16,0 0-3-16,0 0-6 0,0 0 6 0,0 0-3 16,0 0-2-16,0 0-2 0,0 0-5 0,0 0-1 15,4 40-6-15,-1-27 1 0,-6 1-9 0,6 0 3 16,0-1-6-16,-3-1 2 0,3 5-3 0,-1-3-1 15,-1 1-3-15,4-2-1 0,-4 4-5 0,-1-5-2 16,0 1-6-16,2 0-2 0,1-1-1 0,-2 0-3 16,-1 0-6-16,0-12 0 0,2 20-2 0,-1-9-2 15,2-4-4-15,-3-7 0 0,2 21-1 0,-2-21 0 16,0 14-5-16,1-4 5 0,-1-10-6 0,0 18-11 0,0-18-10 16,-1 14-19-16,1-14-9 0,-5 13-18 15,5-13-19-15,-7 15-9 0,4-12-18 0,3-3-19 16,-11 11-10-16,11-11-13 0,-9 3-20 0,9-3-23 15,-12 4-145-15,12-4-361 0,0 0 160 0</inkml:trace>
      </inkml:traceGroup>
      <inkml:traceGroup>
        <inkml:annotationXML>
          <emma:emma xmlns:emma="http://www.w3.org/2003/04/emma" version="1.0">
            <emma:interpretation id="{C78E7D15-58CE-4EEF-AC8A-228AAE4DB20E}" emma:medium="tactile" emma:mode="ink">
              <msink:context xmlns:msink="http://schemas.microsoft.com/ink/2010/main" type="line" rotatedBoundingBox="16786,4419 23420,2900 23679,4030 17045,5550"/>
            </emma:interpretation>
          </emma:emma>
        </inkml:annotationXML>
        <inkml:traceGroup>
          <inkml:annotationXML>
            <emma:emma xmlns:emma="http://www.w3.org/2003/04/emma" version="1.0">
              <emma:interpretation id="{9D675D55-DECD-4547-B92C-50F745582DE2}" emma:medium="tactile" emma:mode="ink">
                <msink:context xmlns:msink="http://schemas.microsoft.com/ink/2010/main" type="inkWord" rotatedBoundingBox="16859,4734 19025,4238 19212,5053 17045,5550"/>
              </emma:interpretation>
            </emma:emma>
          </inkml:annotationXML>
          <inkml:trace contextRef="#ctx0" brushRef="#br0" timeOffset="66055.08">15556 4056 163 0,'0'0'167'0,"0"0"-11"0,0 0-9 16,0 0-12-16,0 0-12 0,0 0-6 0,0 0-8 15,0 0-2-15,-6-8-10 0,6 8-7 0,0 0-4 16,0 0-7-16,0 0 3 0,0 0-9 0,0 0-5 16,-7-6-1-16,7 6-7 0,0 0 2 0,0 0-1 15,0 0-2-15,0 0 3 0,-10-7 0 0,10 7 2 16,0 0 0-16,0 0 3 0,-2-11-8 0,2 11 6 15,0 0-1-15,0 0 9 0,0 0 1 0,-4-12-4 16,4 12 0-16,0 0-2 0,0 0-2 0,0 0 0 0,-3-11-2 16,3 11 5-16,0 0-5 0,0 0-2 0,0 0-2 15,-6-8-7-15,6 8-4 0,0 0-8 16,0 0-4-16,0 0 3 0,0 0-8 0,0 0-9 0,0 0-8 16,0 0 1-16,0 0-4 0,0 0 2 0,0 0-3 15,0 0 0-15,0 0-2 0,0 0 2 0,7 36 0 16,-5-25 3-16,-2-11-2 0,0 20 0 0,3-6-2 15,-2 0 0-15,2 0 3 0,0 0 0 0,0 3 1 16,0-4 5-16,-2 2-5 0,2-1-1 0,-3-4 1 16,6 4 8-16,-1-5-6 0,-2 0 1 0,1 2 4 15,1-4-7-15,1 3 2 0,-3-4 2 0,1 2-1 16,-4-8-4-16,9 13 2 0,-3-8 2 0,0 0-9 0,-6-5 9 16,12 5-4-16,-12-5-2 0,15 3 3 15,-6-1-7-15,-9-2 5 0,19 0 0 0,-19 0-2 16,20-5 9-16,-8 0-10 0,0 0-6 0,-3 0 3 0,2-1-4 15,3-5 8-15,-5 2-5 0,3-2-3 0,0-1-2 16,0-2-8-16,-5-2 2 0,1 2 8 0,0-1-17 16,3-6-5-16,-4 4 0 0,-1 3 7 0,0-3-3 15,0 2 5-15,-1 5 0 0,-2-4 4 0,-2 4 2 16,-1 10-5-16,0-17 5 0,2 8-2 0,-2 9 7 0,0 0-2 16,-3-19 0-16,3 19 6 0,1-11-1 15,-1 11 1-15,0 0-4 0,0 0 4 0,-1-12-2 16,1 12-3-16,0 0-3 0,0 0 2 0,0 0-4 0,0 0 1 15,0 0 1-15,0 0-3 0,0 0 4 16,0 0 3-16,0 0-5 0,0 0-1 0,0 0 2 0,0 0 2 16,-6 39-1-16,6-27 4 0,0 2-4 0,0-3 2 15,1 6 3-15,-1-2-3 0,0 0 0 0,0 0 1 16,2 2-1-16,1 0 1 0,-2-1 4 0,1-3-1 16,1 1-3-16,0 1-2 0,1 0 3 0,-2-8 0 15,2 3-3-15,-1 1 4 0,2-3 0 0,1-1 1 16,-2 3-3-16,-4-10 0 0,12 11 3 0,-5-8 9 15,2 0-9-15,-9-3 3 0,17 7 1 0,-7-7-2 16,-10 0-2-16,21-6 5 0,-9 4-4 0,1-3 4 0,2-1 0 16,-1-3-4-16,1-1-1 0,1-2-9 15,-2 0 5-15,2-10-2 0,2 3-1 0,-5 0 1 16,2-2-3-16,-1-3-3 0,2-1-8 0,-3-3 2 0,-4 2-6 16,0 0-4-16,2-1 0 0,-5-2-3 0,0 7 5 15,0-3-3-15,-5 8 1 0,2 1 5 0,2 1 1 16,-5 1-11-16,1 1-1 0,-1 4-4 0,0 9-9 15,-1-19-16-15,1 19-19 0,-2-10-19 0,2 10-19 16,0 0-19-16,-13-4-14 0,13 4-22 0,0 0-22 16,-24 11-40-16,12-8-191 0,3 1-459 0,-4 6 204 15</inkml:trace>
          <inkml:trace contextRef="#ctx0" brushRef="#br0" timeOffset="66574.72">15531 4415 68 0,'0'0'148'0,"0"0"-14"0,-6 5-7 0,6-5-16 0,0 0-2 16,0 0-8-16,0 0-8 0,0 0 1 15,0 0-7-15,0 0-5 0,0 0-8 0,0 0-4 16,0 0-5-16,0 0-9 0,0 0 0 0,31-24 0 16,-17 14-6-16,1-1 0 0,6-4 1 0,4-2-7 15,9-4-2-15,4-1 6 0,-4-6-6 0,5 1 0 16,-4-4-7-16,6 3 2 0,2-4-5 0,11-14 0 16,-14 12-2-16,15-12 0 0,2 1 0 0,-15 14-4 0,-1-1-2 15,1 0-1-15,-5 5-1 0,-4 1-2 0,-2 1-3 16,-10 9 1-16,0 0-1 0,-1-2-4 0,-1 4 0 15,-7 5-1-15,-3 1-1 0,-2 4 0 0,2-3 0 16,-4 0-5-16,-5 7-5 0,10-10-7 0,-10 10-14 16,5-6-19-16,-5 6-15 0,0 0-16 0,0 0-23 15,0 0-13-15,0 0-30 0,0 0-173 0,0 0-333 16,-32 12 149-16</inkml:trace>
          <inkml:trace contextRef="#ctx0" brushRef="#br0" timeOffset="67299.39">16732 3760 172 0,'0'0'191'0,"0"0"-14"0,-20 11-11 0,13-5-8 15,-1 1-10-15,-5 0-12 0,4 3-2 0,-4 1-6 16,4 2-11-16,-6 5-6 0,3-5-3 0,0 3-6 15,-3-2-5-15,-1 8-2 0,2-2-10 0,-1 2-3 16,0-2-3-16,2 3-5 0,1-3-4 0,3 2-3 16,-1-3-11-16,2 0-3 0,1 3-2 0,1-4-5 15,0 2-9-15,0-2 2 0,6-1-5 0,-3 1-4 16,3 0-4-16,0-2 0 0,1-1-3 0,4 1-4 0,-4-2 0 16,5 1 1-16,-4-8-1 0,5 7 0 15,1-3-2-15,2-1-3 0,-3-1-2 0,2-5 0 16,3 5-1-16,3-3 1 0,-3 0-2 0,3-2 3 0,-3-4-5 15,4 0 2-15,-1 0-3 0,0 0 1 0,0 0-3 16,2-7 3-16,-3 4-2 0,4-1 1 0,-3 0-3 16,-1-3-1-16,4 1 3 0,4-5-1 0,-4 5 0 15,-5-3 1-15,1-1-1 0,-1 4-2 0,1-4 1 16,-3-1 2-16,0 0-4 0,1-3-1 0,-6 7 3 16,1-3-3-16,-2 2 0 0,-4-2 3 0,1 0-4 15,-2 10 2-15,4-18-3 0,-4 18-7 0,-6-17-5 16,6 17-9-16,-9-11-7 0,-1 5-7 0,-2 5-8 15,12 1-10-15,-27-3-20 0,14 3-4 0,-7 4-11 16,5-1-21-16,-3 4-15 0,4-4-21 0,-1 6-34 16,-3 0-192-16,-5-2-402 0,7 0 179 0</inkml:trace>
          <inkml:trace contextRef="#ctx0" brushRef="#br0" timeOffset="186988.47">16366 4576 51 0,'0'0'143'0,"0"0"-12"0,0 0-6 0,0 0-10 15,0 0-3-15,0 0-16 0,0 0 0 16,0 0-7-16,0 0-5 0,14-30-2 0,-14 30-4 16,0 0-2-16,6-11-2 0,-6 11-4 0,10-8 0 0,1-3-3 15,0-2 1-15,0 2-5 0,2-2-5 0,5-4-2 16,3-2-1-16,6-7 1 0,3 0 0 0,-9 8-4 16,7-12-1-16,0 5-3 0,4-6-4 0,-4-1 5 15,2 0 1-15,-2 2-1 0,3-1-8 0,-4 2-3 16,-4 0-2-16,-2-2 2 0,2 2-8 0,-3 7-1 0,-4 1-6 15,1 1 3-15,-2 4-5 0,-5-2-4 16,0 5 0-16,1-1 1 0,-4 2-3 0,-1 3-3 16,-3 2-2-16,-3 7 2 0,9-15-1 0,-6 10-2 0,-3 5-4 15,8-8 0-15,-8 8-2 0,4-8-16 16,-4 8-17-16,0 0-20 0,0 0-21 0,6-9-18 16,-6 9-15-16,0 0-22 0,0 0-24 0,0 0-37 0,0 0-132 15,0 0-345-15,0 0 153 0</inkml:trace>
          <inkml:trace contextRef="#ctx0" brushRef="#br0" timeOffset="187404.1">17409 3846 27 0,'0'0'225'0,"0"17"-13"15,0-17-11-15,-2 14-12 0,2-14-8 0,-4 22-8 0,2-8-10 16,-2 0-10-16,1 0-7 0,0 3-10 0,-3-4-11 16,3 5-10-16,-2 0-5 0,2-3-11 0,0 1-5 15,-1-3-10-15,1 6-2 0,1-9-11 0,1 5-5 16,-2-2-7-16,0 1-4 0,2-3-8 0,1-11 0 16,-3 18-5-16,1-7-8 0,1 1-5 0,1-12-10 15,-3 14-19-15,1-5-14 0,2-9-22 0,0 17-15 16,0-17-21-16,-1 9-18 0,1-9-16 0,0 0-24 15,0 0-11-15,-5 11-29 0,5-11-193 0,0 0-393 16,0 0 175-16</inkml:trace>
          <inkml:trace contextRef="#ctx0" brushRef="#br0" timeOffset="187919.34">17404 3837 21 0,'0'0'201'0,"5"-11"-12"16,-2 4-17-16,3 0-12 0,3 0-19 0,0 1-12 0,-2 1-10 16,5-1-9-16,1-3-9 0,-1 3-14 0,2 0-2 15,-1-3-4-15,2 4-16 0,-6 1 2 0,7 1-2 16,-2-1-4-16,-2 1-7 0,-3 1 0 0,-9 2-5 16,24 2-2-16,-24-2-2 0,15 1-11 0,-15-1-1 15,14 6 1-15,-8-4-6 0,-6-2-2 0,9 11 2 16,-4-3 0-16,-5-8-3 0,4 13 4 0,-4-2-1 15,2-1-3-15,-2-10 3 0,-2 19-2 0,-2-4-3 0,-1-3 0 16,1 2-1-16,-1-3-2 0,-1-4-6 0,3 6 5 16,-1-6-2-16,-2 3-6 0,-1 1 1 15,2-4-1-15,5-7-4 0,-9 13 3 0,3-6 3 0,6-7-4 16,-6 11-3-16,6-11 5 0,-3 7-6 0,3-7 1 16,0 0 0-16,0 0 0 0,-9 7-4 0,9-7-2 15,0 0 4-15,0 0-2 0,0 0-2 0,0 0 1 16,0 0 0-16,0 0 1 0,0 0-1 0,0 0-1 15,0 0-7-15,0 0 10 0,0 0-4 0,0 0-2 16,0 0 3-16,33-7 0 0,-33 7-4 0,0 0 2 16,19 0 2-16,-19 0 0 0,14 2 0 0,-14-2-3 15,12 3 3-15,-12-3-5 0,13 8 2 0,-13-8 2 16,12 5 1-16,-9 2 1 0,6 0-5 0,-6 3 4 16,2-5 1-16,1 3 0 0,-4 1 3 0,-2-9 4 0,5 15-1 15,-2-6 5-15,-3-9 1 0,-3 20 2 0,0-11-2 16,-1 4-1-16,-5 0-2 0,0 3 2 0,-3-3-15 15,-8 4-22-15,1-3-22 0,-2 4-34 0,-4-1-38 16,2-6-37-16,-4 2-79 0,-1-2-124 0,-3-1-389 16,4-3 173-16</inkml:trace>
        </inkml:traceGroup>
        <inkml:traceGroup>
          <inkml:annotationXML>
            <emma:emma xmlns:emma="http://www.w3.org/2003/04/emma" version="1.0">
              <emma:interpretation id="{EA09B144-2674-41D6-868C-0C41B863CBD2}" emma:medium="tactile" emma:mode="ink">
                <msink:context xmlns:msink="http://schemas.microsoft.com/ink/2010/main" type="inkWord" rotatedBoundingBox="21402,3604 23350,2840 23549,3349 21601,4112"/>
              </emma:interpretation>
            </emma:emma>
          </inkml:annotationXML>
          <inkml:trace contextRef="#ctx0" brushRef="#br0" timeOffset="-175364.61">21941 2133 180 0,'0'0'213'16,"0"0"-12"-16,-9-10-21 0,9 10-13 0,-12-3-13 15,12 3-13-15,-13-1-7 0,13 1-9 0,-27 4-3 16,13 3-8-16,1 0-7 0,-2 2-10 0,-3-2-6 16,5 8-10-16,-7-4-6 0,7 5-4 0,-5 3-8 15,5 1-7-15,-1 3-4 0,-1 0-3 0,6-3-3 16,-1 2-4-16,3 6 0 0,1-2-9 0,0 0-1 16,6-4-4-16,0 2 0 0,0-3-5 0,0-4 3 0,3 1-10 15,0 0-2-15,4-3 4 0,3-4-1 0,-2 5-4 16,4-4 2-16,1-3 1 0,2-2-2 0,8 1 1 15,-4-3-4-15,8-7-4 0,0 0 0 0,-2 1-3 16,2-5-8-16,0 0 2 0,2 1-4 0,-12-5-3 16,1 3 1-16,1-5 2 0,-2-5-2 0,-4 7 2 15,-4-3 1-15,-5 5-4 0,1-5 6 0,1 0-5 16,-5 2-1-16,-1 11-2 0,-6-18-10 16,-1 11-11-16,-1 0-12 0,8 7-11 0,-22-7-7 0,4 8-17 15,0 2-14-15,2 3-11 0,-2 2-27 0,2-1-34 0,-2 3-179 16,3 0-371-16,3-3 164 0</inkml:trace>
          <inkml:trace contextRef="#ctx0" brushRef="#br0" timeOffset="-175859.87">20111 3197 125 0,'0'0'183'0,"0"0"-10"0,22-24-16 0,-8 14-7 0,-1-1-13 16,8-2-10-16,0-4-11 0,3-1-6 16,10-2-9-16,1-2-5 0,3-3-9 0,-2 1-8 15,1 2-4-15,7-1-6 0,-3 0-7 0,6 1-4 0,-6 2-7 16,1-2-6-16,-2 4 1 0,1-6-4 15,-4 9-6-15,2-5 3 0,0 4-5 0,-7-3-2 16,-5 6-4-16,0-3 0 0,-5 5-3 0,4-3 1 0,-1 1-5 16,-4 0 0-16,1-2-7 0,-2 3 5 0,-1-3-2 15,-4 8-2-15,1-6-2 0,-2 2-1 0,-2 0-5 16,-2-2 3-16,2 4-5 0,0-2 5 0,-4 3-4 16,4-2-2-16,-5 2-12 0,0-3-9 0,1 0-13 15,-2 4-19-15,-2-6-9 0,-1 5-21 0,-3 8-22 16,6-15-27-16,-6 15-49 0,0-9-134 0,0 9-337 15,0 0 150-15</inkml:trace>
          <inkml:trace contextRef="#ctx0" brushRef="#br0" timeOffset="-210492.63">20442 2672 36 0,'-1'-14'148'15,"1"14"-13"-15,0 0-4 0,0 0-16 0,0 0-2 16,0 0-9-16,-5-11-6 0,5 11-3 0,0 0-7 16,0 0 0-16,0 0-8 0,0 0-1 0,0 0 1 15,0 0-6-15,0 0-1 0,-3-11-4 0,3 11-5 16,0 0 1-16,0 0 2 0,0 0-4 0,0 0 1 16,0 0-8-16,-10-6-2 0,10 6 3 0,0 0-5 0,0 0 1 15,0 0-4-15,0 0 0 0,0 0-7 16,0 0-3-16,0 0-4 0,0 0 0 0,0 0-10 15,0 0 1-15,0 0-5 0,0 0-2 0,-8-4-4 0,8 4-1 16,0 0-4-16,0 0-2 0,0 0 0 0,0 0-1 16,0 0 0-16,0 0 0 0,0 0-2 0,0 0-1 15,0 0-2-15,6 36 2 0,-6-36-1 0,2 16 2 16,-2-16 1-16,3 11 0 0,-3-11-3 0,1 18-3 16,1-10 2-16,-2-8 3 0,4 18 1 0,-4-11 2 15,0-7-2-15,3 18 3 0,0-8-1 0,-1-2-4 0,-2-8 2 16,1 17 2-16,2-7-3 0,0-2 5 15,-3-8-2-15,5 20 2 0,-4-12-1 0,1 2-1 0,-2-10-2 16,3 19 2-16,-2-12 1 0,1 2-1 16,2-1-2-16,-4-8 2 0,6 16 0 0,-6-6 0 0,2-2 0 15,-2-8-6-15,4 13 1 0,-1-5-1 0,-3-8 2 16,4 16-6-16,-1-11 6 0,-3-5 1 0,6 11-2 16,-6-11 3-16,5 10-3 0,-5-10 3 0,6 10-3 15,-6-10 3-15,3 10-2 0,-3-10-2 0,4 9 0 16,-4-9-1-16,0 0 0 0,6 7 5 0,-6-7-3 15,0 0 3-15,0 0-5 0,9 8 1 0,-9-8 5 16,0 0-1-16,8 3-3 0,-8-3 6 0,0 0-7 16,0 0 6-16,0 0-2 0,7 5 4 0,-7-5 2 15,0 0 2-15,0 0 0 0,0 0-2 0,0 0 0 16,0 0-1-16,20-4 3 0,-20 4-4 0,0 0 2 0,13-11 3 16,-13 11-7-16,7-6 5 0,-7 6-3 0,12-9-2 15,-7 4 0-15,-5 5 1 0,12-12-5 16,-9 3 4-16,3 2-1 0,0-3-4 0,-5 2 1 0,4-2 0 15,-4-1 0-15,-1 11 1 0,12-18-2 0,-9 9 5 16,0 2-6-16,0-4 3 0,-3 11-3 0,4-19-1 16,-2 9 1-16,-2 10 0 0,1-15-3 0,-1 15 3 15,3-15 3-15,-3 15-3 0,-3-13 0 0,3 13-1 16,3-14-2-16,-3 14 2 0,0 0-3 0,0-15 2 16,0 15 0-16,0-11 0 0,0 11 0 0,2-10 0 15,-2 10 0-15,0 0 3 0,0 0 0 0,0 0-1 16,0-15-1-16,0 15-3 0,0 0 3 0,0 0 1 15,0 0-3-15,-5-12 3 0,5 12-3 0,0 0 5 0,0 0 0 16,0 0-5-16,0 0 1 0,5-10 0 16,-5 10-2-16,0 0 4 0,0 0-2 0,0 0-3 15,0 0-1-15,0 0 6 0,0 0-3 0,0 0 0 16,0 0-6-16,0 0 3 0,0 0-7 0,0 0 10 0,0 0-3 16,0 0 1-16,0 0 1 0,0 0-1 0,0 0-1 15,0 0 2-15,12 29 0 0,-11-22 2 0,4 1-1 16,-5-8 2-16,3 18-5 0,-2-8 5 0,2 1-4 15,0-1 2-15,2 1-1 0,-4-1 6 0,4 4-3 16,-2-2 4-16,0-4-6 0,0 3 5 0,-2-2 0 16,4 3-4-16,-1-4 0 0,2 3 3 0,-3-2 2 15,1-3-2-15,2 5 2 0,-3-4 0 0,-3-7-1 16,8 13 0-16,-4-4 1 0,2-4 0 0,0 1 0 16,-6-6-3-16,9 11 5 0,-3-6-4 0,0-1 5 15,-6-4 0-15,9 9 0 0,-9-9 7 0,11 7-9 16,-11-7 8-16,13 1 0 0,-13-1-2 0,13 3 2 15,-13-3-2-15,15-4 1 0,-15 4-2 0,18-2 1 0,-10-1-2 16,1-2 0-16,-9 5 2 0,19-6-3 16,-9 1 3-16,-2 0-6 0,1-2-1 0,-2-1 8 15,4 2-6-15,-4-4 0 0,1 2 2 0,-1-3-1 0,2-2-7 16,-4 2 2-16,1-4 3 0,1 1-2 0,-4-3-4 16,3 0 5-16,-3 3-3 0,-2-3 2 0,4-1-4 15,-4 2 2-15,4 1 1 0,-4-2-6 0,1 2 5 16,-2 0 0-16,0-1 2 0,3 5-1 0,-3-4-1 15,0 15-1-15,-3-20 0 0,6 8-2 0,-3 12 2 16,0-18 3-16,0 11-4 0,0 7 1 0,1-13-2 16,-1 13 0-16,0-12 1 0,0 12-1 0,0 0 1 15,0 0 1-15,-1-15-4 0,1 15 2 0,0 0-8 16,0 0-3-16,0 0-11 0,-3-12-12 0,3 12-14 16,0 0-6-16,0 0-13 0,0 0-11 0,0 0-25 15,0 0-16-15,0 0-20 0,-15 28-30 0,9-19-25 16,-2 6-220-16,0-4-447 0,0 4 198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01.0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22F236-2F15-4E76-8062-8406107B4799}" emma:medium="tactile" emma:mode="ink">
          <msink:context xmlns:msink="http://schemas.microsoft.com/ink/2010/main" type="writingRegion" rotatedBoundingBox="978,638 7119,542 7132,1403 991,1499">
            <msink:destinationLink direction="with" ref="{94B3A107-732D-46C1-BDC6-EDA4C563AA8A}"/>
          </msink:context>
        </emma:interpretation>
      </emma:emma>
    </inkml:annotationXML>
    <inkml:traceGroup>
      <inkml:annotationXML>
        <emma:emma xmlns:emma="http://www.w3.org/2003/04/emma" version="1.0">
          <emma:interpretation id="{3245C9A9-7C4F-4BED-B847-FC2EA3B25D39}" emma:medium="tactile" emma:mode="ink">
            <msink:context xmlns:msink="http://schemas.microsoft.com/ink/2010/main" type="paragraph" rotatedBoundingBox="978,638 7119,542 7132,1403 991,1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3DFD81-C6ED-4C43-A5F8-33A47166BB0D}" emma:medium="tactile" emma:mode="ink">
              <msink:context xmlns:msink="http://schemas.microsoft.com/ink/2010/main" type="line" rotatedBoundingBox="978,638 7119,542 7132,1403 991,1499"/>
            </emma:interpretation>
          </emma:emma>
        </inkml:annotationXML>
        <inkml:traceGroup>
          <inkml:annotationXML>
            <emma:emma xmlns:emma="http://www.w3.org/2003/04/emma" version="1.0">
              <emma:interpretation id="{503011F9-9B93-450C-8E2A-9D799BC82D7F}" emma:medium="tactile" emma:mode="ink">
                <msink:context xmlns:msink="http://schemas.microsoft.com/ink/2010/main" type="inkWord" rotatedBoundingBox="979,750 3033,718 3044,1451 991,1483"/>
              </emma:interpretation>
            </emma:emma>
          </inkml:annotationXML>
          <inkml:trace contextRef="#ctx0" brushRef="#br0">0 33 10 0,'0'0'237'0,"2"-10"-19"16,-2 10-21-16,7-8-18 0,-7 8-21 0,6-7-16 16,-6 7-12-16,12-5-13 0,-12 5-12 0,15-4-10 15,-15 4-13-15,23 1-4 0,-8 2-11 0,2 1-4 16,1 0-7-16,2 0-14 0,4 3 5 0,1 4-7 16,-4-3 3-16,-5 0-7 0,10 5-3 0,-6-2-5 15,3 4 0-15,-2 1-1 0,0-2-3 0,-2-3 2 16,0 6 1-16,1-3-7 0,-1 6 6 0,-4-2 0 15,0-6 0-15,0 5-2 0,3 1-3 0,-5-6 7 16,1 3-6-16,-4 0 1 0,0-2-1 0,1 0-5 16,-2 0 4-16,-2 2 0 0,2-6-2 0,-4 1 0 15,-1-2 2-15,2 0 5 0,-4 2 5 0,-2-10 0 0,1 18-3 16,-1-18 3-16,-7 19-6 0,-2-6-3 0,-2-3 1 16,-2 4-3-16,-1-2-4 0,-6 1 0 0,-3 0-2 15,-1 0 0-15,-1-2-2 0,7-4 0 0,-6 5-3 16,-3-6 2-16,8 0-3 0,-8 1-7 0,8-5-1 15,-7 1-8-15,7-1-11 0,4-1-10 0,0-2-17 16,3 1-24-16,12 0-20 0,-18-5-29 0,11 1-33 16,7 4-39-16,-6-13-196 0,4-2-418 0,4 1 186 15</inkml:trace>
          <inkml:trace contextRef="#ctx0" brushRef="#br0" timeOffset="-419.46">21 10 194 0,'0'0'240'0,"5"12"-16"0,-5-12-14 0,1 12-17 0,1-1-11 16,1 3-13-16,-3 0-13 0,1 7-10 0,4-1-12 16,-4 4-9-16,2-6-12 0,0 4-7 0,3 0-10 15,-3 1-11-15,2-1-7 0,1-5-11 0,-2 1-5 16,1 5-3-16,2-2-8 0,-3-4-5 0,-1 1-3 16,6 0-2-16,-1-1-6 0,-2-1-20 0,-3-3-26 15,1 3-24-15,2-5-30 0,-4 0-28 0,1 2-26 16,1-2-41-16,-4-11-43 0,-1 17-161 0,-4-9-395 15,5-8 175-15</inkml:trace>
          <inkml:trace contextRef="#ctx0" brushRef="#br0" timeOffset="336.76">877-73 118 0,'0'0'214'15,"11"-11"-16"-15,-4 10-10 0,2-3-14 0,-9 4-8 16,18-7-8-16,-3 5-15 0,-4-2-4 15,2-1-3-15,2 3-8 0,0-1-2 0,1 2-10 0,-1-1-6 16,4 1-6-16,-4-2-5 0,3 6-9 0,-1-6 0 16,1 3-7-16,-1 0-4 0,-2 3-4 0,3-2-5 15,-3-1-9-15,3 2-4 0,-3-2-6 0,1 1-5 16,2-1-8-16,-3 3 4 0,3-3-9 0,0 1 1 16,-3-1-2-16,0 1-9 0,-15-1-10 0,21-1-20 15,-5 2-25-15,-7-1-24 0,-9 0-33 0,16 5-25 16,-16-5-25-16,11-3-31 0,-11 3-34 0,0 0-201 15,0 0-437-15,0 0 195 0</inkml:trace>
          <inkml:trace contextRef="#ctx0" brushRef="#br0" timeOffset="606.38">1047 35 173 0,'0'0'223'0,"2"18"-7"0,-2-7-9 15,1 2-8-15,4 0-7 0,-1 5-14 0,-2 0-6 0,1-1-8 16,1 5-4-16,2-2-6 0,0 4-5 0,-3-7-10 16,2 6-8-16,2 0-3 0,-2 1-8 0,1-1-13 15,-3-5-8-15,1 6-11 0,-1-1-1 0,4-1-10 16,-2-5-2-16,-1 3-8 0,-1-2-13 0,-1 0-3 16,2-5 1-16,-2 0-11 0,2 2-3 0,-2-6-3 15,-1-1-2-15,2 7-1 0,3-7-15 0,-4-1-13 16,-2-7-22-16,1 16-18 0,-1-16-19 0,3 11-21 15,-3-11-28-15,0 0-20 0,-6 13-28 0,6-13-33 16,0 0-35-16,-10 6-229 0,10-6-487 0,0 0 216 16</inkml:trace>
          <inkml:trace contextRef="#ctx0" brushRef="#br0" timeOffset="798.51">1083 390 198 0,'0'0'258'0,"6"-13"-12"0,-6 13-16 0,8-9-19 16,-2 3-17-16,1 3-22 0,4-6-13 0,-3 7-15 16,6-5-16-16,-1 3-13 0,4-3-11 0,-2 3-8 15,3-3-14-15,-4 5-6 0,4-4-26 0,-3 1-27 16,0 2-34-16,3 0-35 0,-3 3-30 0,-2-1-46 16,5-5-34-16,-4 6-191 0,-2-5-373 0,1-1 165 15</inkml:trace>
          <inkml:trace contextRef="#ctx0" brushRef="#br0" timeOffset="1239.36">1830-19 85 0,'0'0'241'0,"0"0"-23"0,0 0-21 16,-19-12-21-16,19 12-16 0,0 0-18 15,0 0-15-15,-27 12-11 0,20-5-16 0,-4-3-7 0,1 3-8 16,-4 2-7-16,0 1-8 0,3 0-8 0,1 0-6 16,1 0-8-16,-2 1-7 0,4-4-1 0,1 4-5 15,0 2-7-15,3-2 3 0,-2-4-4 0,4 4-3 16,1-11-1-16,0 13-5 0,0-13-1 0,4 14 1 16,-1-4-1-16,3-5-8 0,0 3 1 0,2-1-3 15,-1 0 1-15,4-2 1 0,-2 2 1 0,3 0-1 16,2-2-9-16,3-2 5 0,-2 1 1 0,-2 2 0 15,5-1 2-15,-2 0-5 0,2-1 12 0,-1 0-4 16,2 3 3-16,-1-1-3 0,1 0 2 0,1-1-3 16,-5 2-3-16,3 0 2 0,-2-1 2 0,0 5-4 15,-1-4 1-15,-1-3 1 0,-2 5 2 0,-5 4 5 16,2-2 5-16,-4 1-2 0,-2 0 4 0,-3 2-4 16,-5-3 0-16,-4 5-3 0,-1-1 0 0,-7 0 0 15,-2 2-3-15,-2 1-1 0,0-5 0 0,-1 2-6 0,-2-1-2 16,3-3-3-16,-4-2-6 0,7-1-11 15,0-3-8-15,0 0-15 0,0 1-17 0,3-2-23 16,0-3-23-16,-1 1-24 0,5-2-28 0,-2-6-215 0,-3 3-399 16,7-3 176-16</inkml:trace>
        </inkml:traceGroup>
        <inkml:traceGroup>
          <inkml:annotationXML>
            <emma:emma xmlns:emma="http://www.w3.org/2003/04/emma" version="1.0">
              <emma:interpretation id="{6BD55919-30B0-42AE-A536-5D2252D34602}" emma:medium="tactile" emma:mode="ink">
                <msink:context xmlns:msink="http://schemas.microsoft.com/ink/2010/main" type="inkWord" rotatedBoundingBox="4385,585 7119,542 7132,1403 4398,1446"/>
              </emma:interpretation>
            </emma:emma>
          </inkml:annotationXML>
          <inkml:trace contextRef="#ctx0" brushRef="#br0" timeOffset="1753.18">3405-150 138 0,'12'-3'293'16,"2"-5"-14"-16,4 1-10 0,4 4-19 0,2-7-12 0,4 2-18 15,-1 1-10-15,-2-3-15 0,4 0-3 16,11 0-21-16,-13 4-11 0,3-1-17 0,-1-2-8 0,3 5-13 16,-4-1-8-16,2 3-14 0,-5-4-9 0,-1 2-13 15,1 0-7-15,-5 3-1 0,-1-1-7 0,-4 4-16 16,2-2-2-16,-3 0 3 0,-5 1-14 15,3 2-10-15,-12-3-19 0,18 7-11 0,-12-2-13 0,-3 1-25 16,-3-6-31-16,0 17-29 0,-6-6-27 0,-1 2-34 16,-7-1-30-16,5-1-35 0,-7 2-243 0,-6-2-513 15,4-4 228-15</inkml:trace>
          <inkml:trace contextRef="#ctx0" brushRef="#br0" timeOffset="2027.32">3631-66 45 0,'0'0'235'0,"0"0"-14"16,0 0-3-16,0 0-4 0,2 19-7 0,-2-19-9 0,2 13-5 15,-2-13-10-15,1 25 5 0,1-10 0 0,2 1-12 16,-2 1-7-16,1 6 0 0,-3-1-9 16,3 4-5-16,-3 0-11 0,0 3-3 0,0 0-7 0,-2-1-8 15,2-3-15-15,2 3-4 0,-4-3-9 0,2 1-10 16,2 0-8-16,1-1-8 0,-3-1-4 0,1-2-7 15,1-2-5-15,-2-3-10 0,4-3-2 0,-2 0-2 16,-1 3-4-16,5-6-11 0,-4 3-28 0,1-4-37 16,0-3-23-16,-3-7-31 0,4 17-26 0,-2-9-32 15,-2-8-26-15,4 12-26 0,-4-12-33 0,6 5-43 16,-6-5-231-16,0 0-551 0,0 0 244 0</inkml:trace>
          <inkml:trace contextRef="#ctx0" brushRef="#br0" timeOffset="2466.6">3674 373 78 0,'-6'-8'262'0,"6"8"-17"0,0 0-24 16,0 0-19-16,0 0-28 0,0 0-16 0,0 0-21 16,0 0-9-16,0 0-12 0,0 0-11 0,0 0-12 15,0 0-8-15,28 5-9 0,-28-5-5 0,20 5-6 0,-10-3-8 16,0 2-4-16,4-1-3 0,2-1-5 15,-1 3-2-15,0-4-2 0,1 4-3 0,1-5 1 0,1 0-3 16,1 0 1-16,2 0-4 0,-2 0-5 0,4-5-1 16,-4-1-3-16,7 4-3 0,-3-6 2 0,1 4-5 15,-4-2-1-15,5 0-5 0,-6-2 0 0,4-2 2 16,-4 3-4-16,1-4 4 0,-1 5-5 0,-3-1-1 16,4 0 1-16,-5-2-3 0,-2 1-1 0,-3-4 2 15,1 6-1-15,-2 2-1 0,-3 1 3 0,0-5 2 16,-6 8-1-16,7-13 1 0,-7 13-2 0,2-10 2 15,-2 10-2-15,0 0 0 0,-9-19-2 0,9 19 1 16,-12-7-5-16,0 4 6 0,4-1-3 0,8 4 0 16,-26 0-1-16,9 1 2 0,-2 0 3 0,-1 4 2 0,-5-1 5 15,6-1 2-15,2 1-4 0,-2 2 2 16,1-1-3-16,-1 2 3 0,4-3-4 0,-2 2-2 16,5-3-1-16,-3 4-1 0,2 1 1 0,3-2-10 15,1-2-17-15,4 2-12 0,5-6-14 0,-10 10-21 0,7-3-18 16,3-7-24-16,-6 12-23 0,6-12-25 0,0 0-32 15,0 0-216-15,0 0-438 0,10 17 194 0</inkml:trace>
          <inkml:trace contextRef="#ctx0" brushRef="#br0" timeOffset="3123.22">4387 220 284 0,'0'0'262'0,"0"0"-26"0,16 0-26 0,-16 0-26 16,0 0-13-16,0 0-18 0,15 6-15 0,-8-2-14 16,-7-4-12-16,12 8-8 0,-4-2-7 0,-2-1-2 15,1 0-3-15,1-1-10 0,-2 6-4 0,6 0-6 0,-6-1-4 16,4 0-4-16,-4 5-6 0,0-6-5 16,4 3-4-16,-5-3-6 0,1 3-4 0,0-4-4 15,0-1-1-15,-2 1-2 0,2 0-4 0,-6-7-5 0,5 11-1 16,-5-11 0-16,6 11-1 0,-6-11-1 15,4 5 2-15,-4-5-1 0,0 0-5 0,0 0-1 0,0 0-2 16,0 0-3-16,0 0 6 0,0 0-7 0,0 0-4 16,0 0-8-16,0 0-3 0,0 0-6 0,-10-30 1 15,10 30-3-15,0-20 1 0,3 10-4 0,0-1 1 16,1 0-1-16,1 4 5 0,-5 7-2 0,10-20 5 16,-1 13-2-16,-6-1 0 0,4 2 0 0,2-2 2 15,-9 8 1-15,15-10-1 0,-7 7 1 0,-1-3 0 16,2 1 3-16,3 2 2 0,0 0-1 0,0 0 4 15,1-2-5-15,4 4 0 0,-1-1 2 0,-1-5-1 16,4 5 4-16,-2-5 0 0,2 2 2 0,1 1 0 16,-1-5-3-16,8 3 4 0,-2-3-4 0,1 3 0 15,-3-4-3-15,-5 4 8 0,6-7-6 0,0 3 3 16,-6 2 1-16,1 1-2 0,-2 0 0 0,-1-3 2 16,1 3-1-16,-11 4 2 0,7-5-5 0,-7 1 5 15,0-1 1-15,-5-2 3 0,-1 10 3 0,9-15-1 0,-9 15 0 16,-3-11-3-16,3 11 1 0,-9-15-3 0,9 15 3 15,-16-5-1-15,6 4-5 0,-4 1 2 0,14 0-2 16,-33 3 1-16,15 0 2 0,0 2 2 0,4 5 3 16,0-4 0-16,-1 1 1 0,2 4 6 0,-1-1 0 15,7 1 3-15,-2 3-3 0,-1-4 3 16,4 1 1-16,0 6 6 0,1-6 3 0,4 3 1 0,2-3 2 16,-2 1-4-16,2-1 8 0,4-1 5 0,-5-10-7 15,6 16-1-15,0-6 3 0,1 0-5 0,-1-2-6 16,1-1 15-16,2-1-19 0,-1-1 0 0,7 1 6 15,-6-3-6-15,6 0-5 0,3 0-19 0,-4-2-27 16,-2 2-31-16,2-2-38 0,-2-1-45 0,-12 0-38 16,27-7-44-16,-11 3-274 0,-4 1-542 0,1-8 241 15</inkml:trace>
          <inkml:trace contextRef="#ctx0" brushRef="#br0" timeOffset="3548.41">5520 39 192 0,'0'0'297'16,"0"0"-5"-16,0 0-25 0,0 0-17 0,-21-11-22 0,21 11-22 15,0 0-22-15,-24 5-9 0,24-5-22 0,-15 6-15 16,8-3-16-16,-6 1-12 0,-1 4-9 0,2-3-11 16,3 2-12-16,-1 3-8 0,1-6-5 0,1 6-7 15,2-5-4-15,6-5-7 0,-10 13-8 0,7-3-3 16,3-10-5-16,0 14 1 0,0-14-2 0,0 14-2 15,0-14-9-15,3 14-4 0,-3-14 1 0,12 13-10 16,-5-8 8-16,1 0 0 0,4-3 0 0,-5 4-3 16,5 2-2-16,-4-5 0 0,4-1-1 0,1 4 2 15,2-2-7-15,1-2 1 0,-5 4 0 0,2-5 3 0,-2 2-3 16,1 1 1-16,-2-1-2 0,2 1-1 16,-5-1 2-16,-7-3 2 0,18 9-4 0,-10-7 0 15,-8-2 2-15,9 5 3 0,-9-5 4 0,10 8 8 16,-10-8 0-16,0 0 3 0,0 0-3 0,-13 23 1 15,7-17-7-15,-6-3 2 0,4 5-8 0,-5-2 9 16,-6 1-4-16,2 0-1 0,4 0 14 0,-2-3-18 16,-2-2 0-16,4 5-6 0,0-6-7 0,1 3-12 0,1-3-13 15,-1 1-15-15,12-2-12 0,-19-3-18 0,19 3-25 16,-18 0-25-16,18 0-24 0,-8-5-25 0,8 5-30 16,-1-18-55-16,1 18-165 0,1-27-460 0,1 10 204 15</inkml:trace>
          <inkml:trace contextRef="#ctx0" brushRef="#br0" timeOffset="3883.24">5823-289 173 0,'3'-5'294'0,"-3"5"-24"0,0 0-29 0,0 0-27 16,0 0-21-16,0 0-18 0,0 0-5 0,0 0-15 0,9 25-4 15,-9-8-1-15,1-4-10 0,-2 2-5 16,1 3-5-16,-3 4-2 0,3 4-1 0,0-5 1 16,0 7-3-16,-6-3-6 0,6 1 0 0,0 3-12 0,-3-3 3 15,-2 5-7-15,4-5-1 0,1 10-2 0,-2-7-6 16,2-3-7-16,-3 2-2 0,6-1-1 0,-1-4-9 16,1 5-12-16,3-7-1 0,-3 2-3 0,3 0-1 15,-2-6-3-15,2-2-8 0,0 1-4 0,0-2-7 16,2-2 1-16,-1-3-7 0,-1 2 3 0,0-5-11 15,1 1-14-15,-1 0-22 0,3 0-20 0,-9-7-25 16,14 7-23-16,-8-4-21 0,-6-3-33 0,13 1-35 16,-13-1-42-16,0 0-39 0,20-14-46 0,-14 1-282 15,-5 0-627-15,8 0 278 0</inkml:trace>
          <inkml:trace contextRef="#ctx0" brushRef="#br0" timeOffset="4117.46">5871 114 211 0,'0'0'247'0,"0"0"-15"0,-14-6-22 0,14 6-21 0,0 0-18 16,0 0-17-16,0 0-17 0,0 0-8 0,0 0-13 16,30-12-5-16,-21 11-13 0,6-4-6 15,0-1-7-15,-2 5-7 0,4-3-10 0,2-3-5 0,-3 5-5 16,2-3-5-16,-1 2-7 0,2 0-3 0,-1-1-13 15,-3 3-19-15,4 0-28 0,-11 0-31 0,4-2-28 16,1 2-33-16,-13 1-34 0,13-3-61 0,-13 3-136 16,0 0-367-16,0 0 163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07.8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B3A107-732D-46C1-BDC6-EDA4C563AA8A}" emma:medium="tactile" emma:mode="ink">
          <msink:context xmlns:msink="http://schemas.microsoft.com/ink/2010/main" type="inkDrawing" rotatedBoundingBox="1056,2006 6898,1810 6901,1898 1059,2094" semanticType="underline" shapeName="Other">
            <msink:sourceLink direction="with" ref="{9F22F236-2F15-4E76-8062-8406107B4799}"/>
          </msink:context>
        </emma:interpretation>
      </emma:emma>
    </inkml:annotationXML>
    <inkml:trace contextRef="#ctx0" brushRef="#br0">0 198 126 0,'12'-1'152'0,"-12"1"-15"0,0 0-10 0,13-4-17 0,-13 4-2 16,11-2-7-16,-11 2-6 0,0 0 1 16,18 3-9-16,-18-3-6 0,13 4-4 0,-2-4-9 0,-11 0-1 15,19 1-5-15,-6 4-6 0,2-5 0 0,-4 0-6 16,4 4-7-16,0-2 2 0,2 2-13 15,-3-3 6-15,4 1-7 0,-3-1 2 0,1 3-5 0,2-2-9 16,0-1 9-16,1 3-7 0,-4-3 0 0,-1 2-2 16,4-1 3-16,-2-2-5 0,3 4 1 0,1-8 2 15,-1 4-3-15,0 0-1 0,7-5-1 0,-8 3 2 16,12-2 0-16,-5 2-2 0,2-5 3 0,0 3-1 16,1 4-4-16,-3-1-1 0,2 1-2 0,-7-1 1 15,6 1-3-15,-5 0-2 0,-1 0 5 0,1-1-6 16,-2 2 2-16,2-2-5 0,-2 2 4 0,1-1 0 15,0 0-2-15,-2 1-1 0,2 3 0 0,-1-4-2 16,-2 0 5-16,0 3-4 0,-2 1 1 0,3-3-1 0,-3-1-1 16,3 0 5-16,1 0-2 0,-2 0-2 0,1 2 4 15,1-2 1-15,1-2 1 0,3 1-1 16,0 1 3-16,4-4-1 0,-1 5 1 0,1-2-3 0,0-2 6 16,-5 0-1-16,-1 3-4 0,-1 0 1 0,7 0-1 15,-4-1-2-15,3 1 0 0,-7-1 1 0,-1 0 1 16,2 1-8-16,-1-4 6 0,6 4-4 0,-5 0 6 15,-1-4-3-15,0 4-2 0,1 4 0 0,-1-4 0 16,-1-4 2-16,1 4-4 0,1 0-1 0,-1 4 2 16,1-4 0-16,-1 0 2 0,3 0-1 0,-2 0 0 15,2 0 0-15,-4 4 1 0,1-8 3 0,1 4-4 16,1 0 4-16,-2 0 0 0,0 0 0 0,1-4-2 16,-1 3-6-16,2 1 6 0,-1-1 1 0,-1 0-4 15,0-2 3-15,1 2-2 0,-1 1-6 0,0-3 8 16,1 0-2-16,-2 3-4 0,4 0 6 0,-5-1-1 15,2-1 1-15,-1 2-2 0,3-1 1 0,-2-2 0 0,0 2-3 16,-2-2 4-16,1 2 0 0,1 1-1 0,-2-2-1 16,0 2 2-16,3 0-5 0,-1 0 3 0,-2-5 0 15,5 4 0-15,-3 0-1 0,-1 1-2 0,8 1 6 16,-7-6-2-16,0 5-8 0,-4 0 7 0,5 0 1 16,-2-2-4-16,1 1 3 0,-3-3-2 0,2 4 4 15,0-2-4-15,2 4 1 0,-5-4 2 0,4 1-2 16,-4 1 1-16,0-3-3 0,4 6 4 0,-1-6-2 15,-2 6-2-15,4-3 0 0,-1-3-1 0,-1 3 2 16,0 3 1-16,-2-6-3 0,4 3 0 0,-2-1 3 16,1 1 0-16,-3 0 0 0,2-3 3 0,-1 3-4 15,2 0 1-15,1 0 1 0,-6 0 0 0,6-1 4 16,-2 2-1-16,0-2-5 0,-2 1 6 0,0 0-4 0,1-2 1 16,1 2-1-16,-3 0 1 0,0-5 1 15,1 5-2-15,-1 0-1 0,0-1 0 0,1 1 2 16,-1 0-2-16,0 0-2 0,-3 0 2 0,3-2-1 0,-2 2 1 15,1 0-1-15,-2 2 2 0,3-4-1 0,-15 2-2 16,25 0 3-16,-9 0-3 0,-5-3-1 0,-11 3 5 16,24 0-4-16,-12 3-2 0,-2 0 4 0,2-3 0 15,3 0 2-15,-3 0-2 0,3 0 4 0,-3 1 0 16,-12-1-6-16,23 4 5 0,-8-8-2 0,-3 4 3 16,2 0-8-16,1 0 7 0,0 4-1 0,-3-4 3 15,2 0-2-15,3 0 0 0,-2-5 2 0,4 6 1 16,-4-1-2-16,3-1 3 0,-3 0 1 0,1-1 4 15,1-1-5-15,-2 3 2 0,2 0-3 0,-2 0-1 16,2 0 1-16,-4-2 0 0,-13 2-2 0,23-2 2 16,-7 2-5-16,-1 2-2 0,-2-2 4 0,-13 0 0 15,27-2-2-15,-13 2 0 0,-2 0-2 0,2-1 4 0,0 2-2 16,-14-1-1-16,21 0 1 0,-11 0 0 16,-10 0-2-16,20 0 1 0,-10 2-1 0,2-2-1 15,-12 0 0-15,19 0 2 0,-7 0-1 0,-12 0-4 0,21-2 5 16,-12 2 0-16,-9 0-2 0,19-1 2 0,-7 1-1 15,-12 0 2-15,21 0-4 0,-9 1 5 0,-1 1-6 16,-11-2 1-16,22 2 1 0,-9-4 1 0,-13 2-1 16,23 0 2-16,-23 0-2 0,18 0-3 0,-9-2 1 15,-9 2 1-15,25 0 2 0,-18 0-2 0,-7 0 2 16,23-1 1-16,-14 1-1 0,3 1-2 0,-12-1-1 16,19 0 4-16,-10 0-2 0,-9 0 0 0,19-1 1 15,-10 2-2-15,-9-1-2 0,23 0 4 0,-14 0 2 16,-9 0-2-16,18-1-1 0,-18 1-2 0,16 0 5 15,-4 0-3-15,-12 0-2 0,19 0 4 0,-19 0-5 0,20-2 3 16,-8 4 0-16,-12-2 3 0,19 1-5 16,-19-1 6-16,21-1-5 0,-12-1 2 0,-9 2-4 0,21-3 7 15,-9 2-4-15,-12 1 3 0,15-2-3 0,-5 1 0 16,-10 1 0-16,19-3 4 0,-10 6-4 0,-9-3-2 16,18-3 2-16,-18 3 1 0,15 0-1 0,-15 0 1 15,15-1 0-15,-15 1 3 0,15-2-6 0,-15 2 1 16,13 0-2-16,-13 0 5 0,15 0-4 0,-15 0 4 15,14 0-3-15,-14 0 3 0,16-1-4 0,-5 2 3 16,-11-1-3-16,18-4 3 0,-18 4 1 0,16-1 1 16,-16 1-2-16,18 0-4 0,-9-1 3 0,-9 1-2 15,19-2 3-15,-19 2 3 0,26-3-3 0,-16 1 0 0,0-1-2 16,-10 3 1-16,18 0 0 0,-7-1 0 16,-11 1-1-16,19-2-1 0,-5 2 0 0,-14 0 0 15,19-2 2-15,-19 2 1 0,19 0-1 0,-11-1-1 0,-8 1 1 16,19-4 3-16,-7 4-1 0,-12 0 1 15,19-3-5-15,-10 3 0 0,-9 0 4 0,18-2-3 16,-18 2 3-16,20-2-3 0,-11 2 0 0,-9 0 0 0,16 0-2 16,-16 0 4-16,16-4-3 0,-5 4 5 0,-11 0 0 15,19-3-5-15,-11 0 1 0,-8 3 1 0,15-3-2 16,-15 3 3-16,13-1-2 0,-13 1 1 0,15-1 1 16,-15 1-3-16,16-2 1 0,-16 2 3 0,14 0 0 15,-14 0 2-15,13-3-7 0,-13 3 6 0,15-2-3 16,-15 2 0-16,14-3 0 0,-7 0 1 0,-7 3-2 15,15-2 1-15,-15 2 2 0,16-5-2 0,-16 5-2 16,14-3 6-16,-14 3-3 0,15-2-3 0,-5 1 4 16,-10 1-2-16,11-4 1 0,-11 4 0 0,16 0 0 0,-16 0-2 15,15-3-1-15,-15 3 2 0,13-4-2 0,-13 4 4 16,11-1 0-16,-11 1 2 0,0 0-3 16,16-2 5-16,-16 2-3 0,12-1 7 0,-12 1-2 0,0 0 3 15,17-4-2-15,-17 4 1 0,0 0-2 0,16-1 4 16,-16 1 0-16,9 0 0 0,-9 0-3 0,0 0 2 15,16-5-1-15,-16 5-4 0,14 0 5 0,-14 0-2 16,10 0-2-16,-10 0 5 0,15-5 0 0,-15 5 1 16,13 0 6-16,-13 0 0 0,0 0-4 0,23-1 3 15,-23 1-1-15,13 1 3 0,-13-1-5 0,12-1-1 16,-12 1 0-16,14 0-2 0,-14 0-2 0,10-1 6 16,-10 1-5-16,0 0-2 0,19 0 0 0,-19 0 4 15,0 0-5-15,12 0 3 0,-12 0 0 0,0 0 2 16,17 0-4-16,-17 0 9 0,0 0-2 0,0 0-1 15,16-4 0-15,-16 4 2 0,0 0 0 0,9 0 4 16,-9 0-1-16,0 0 0 0,0 0-3 0,0 0-2 0,17 0 2 16,-17 0 6-16,0 0-15 0,0 0 6 0,0 0 0 15,0 0 0-15,14-2 11 0,-14 2-8 0,0 0-5 16,0 0-1-16,0 0 7 0,0 0 0 0,15-1 5 16,-15 1 3-16,0 0-2 0,0 0-1 0,0 0 5 15,0 0 7-15,11 1-10 0,-11-1 0 0,0 0-3 16,0 0 12-16,0 0 0 0,0 0 0 0,0 0 2 15,0 0 4-15,0 0-1 0,0 0-6 0,0 0 10 16,0 0-6-16,0 0 5 0,0 0-6 0,0 0 0 16,0 0-2-16,0 0 0 0,0 0-10 0,0 0 4 15,0 0-3-15,0 0-4 0,0 0-1 0,0 0 1 16,0 0-11-16,0 0 3 0,0 0-1 0,0 0 4 16,0 0-31-16,0 0-20 0,0 0-22 0,0 0-19 15,0 0-23-15,0 0-22 0,0 0-27 0,0 0-37 16,-33 10-40-16,33-10-40 0,-13 3-59 0,13-3-229 15,-23-3-597-15,23 3 264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12.9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5B5C37-B550-499C-9E6F-FD0DC82E8942}" emma:medium="tactile" emma:mode="ink">
          <msink:context xmlns:msink="http://schemas.microsoft.com/ink/2010/main" type="inkDrawing" rotatedBoundingBox="1281,2845 2613,3076 2416,4212 1084,3980" hotPoints="2559,3579 1932,4207 1304,3579 1932,2952" semanticType="9" shapeName="Circle">
            <msink:destinationLink direction="with" ref="{0115D04D-532F-4E52-8322-634417F1084D}"/>
          </msink:context>
        </emma:interpretation>
      </emma:emma>
    </inkml:annotationXML>
    <inkml:trace contextRef="#ctx0" brushRef="#br0">124 156 66 0,'0'0'207'0,"0"0"-7"0,-13 4-13 15,13-4-12-15,0 0-17 0,-14 3-11 0,14-3-11 16,-6 8-8-16,6-8-10 0,-9 10-7 0,5-4-7 16,4-6-5-16,-8 18-1 0,1-5-7 0,1-5-6 15,0 6-5-15,5 3-9 0,-4-1-1 0,-1 7-6 16,3 0-1-16,-1 1-9 0,1-2 1 0,-2 3-4 16,1 0 0-16,1-1-4 0,-2 2-5 0,5-3-2 15,-3-2 0-15,0 5-6 0,2-1-1 0,2-1-2 16,-2 2-3-16,-4-2 1 0,5 1-2 0,3-3-4 15,-1 1-1-15,5-1-4 0,-5-3-3 0,4-1 4 16,-2-1-5-16,4 3 0 0,-1 2-2 0,1-4 0 16,1-4 0-16,-2 3-6 0,2-2 6 0,3-2 1 0,0 3-9 15,1-2 3-15,-4 1 2 0,6-4-2 16,-3 4 6-16,6-6-2 0,-3 2-5 0,0 1 3 0,1 0-1 16,1-4-3-16,0 3 6 0,1-1-2 0,3-1-2 15,2 2 4-15,0-4-4 0,-6-2 4 16,2 1 3-16,5 1-5 0,-3-3 2 0,-3 3 1 0,0-1-3 15,4-5 2-15,-5 2 1 0,9 4-4 0,-8-7 4 16,2 5-2-16,-4-3-5 0,2-2 6 0,0 4 3 16,-2-4-5-16,2 2 3 0,-1-2 1 0,1 3 2 15,-1-6-1-15,0 6-1 0,-1-6 5 0,1 1-1 16,-1 2-1-16,0-4 0 0,1 2 0 0,-1-3 5 16,-1 1-11-16,2 1 6 0,-3 0-9 0,1-4 8 15,5 3-4-15,-7-1 4 0,5 0-2 0,2-2 0 16,-4-1 0-16,2 2-3 0,-3-1 0 0,9-4-2 15,-8 3 1-15,2-2 2 0,-3 4 0 0,1-4-2 0,-1 2 1 16,0 1-4-16,3-4-3 0,-5 4 4 0,1-2-5 16,1-2 7-16,1 0-5 0,-2 0 0 0,-4-2-1 15,3 4 2-15,-1-2-1 0,-1 0-1 0,-1 0-1 16,-1 1 1-16,0-5-2 0,0 4 3 0,1-1-1 16,-2-2-3-16,-2-1-4 0,1 2 9 0,1-3 0 15,-2 1-3-15,0 0 1 0,0 3 0 0,0-7-1 16,-5 5-2-16,5-3 2 0,-4 3 2 0,-1-3-4 15,4 2-3-15,-4 1 5 0,-2-3 1 0,2 2-3 16,-2-2 1-16,1 2-1 0,0 0 0 0,-2-1 2 16,-1 1-6-16,0-1-1 0,2-2 7 0,-5 1-3 15,3 0 1-15,0 1 2 0,-3-4-3 0,1 2 1 16,1-5 1-16,-2 8-1 0,0-8 1 0,0 2 2 16,-2 4-6-16,2-1 4 0,1 5-1 0,-4-2-2 15,0-1 11-15,0 3-11 0,-3-3 3 0,-2 6 1 16,2-2-4-16,2 1 3 0,-2-2-1 0,-1 2-2 0,1 4 2 15,4 0-2-15,-5-4 1 0,-1 5 1 0,1-3-4 16,1 1 3-16,0 1-1 0,-1 0 0 0,2 1-2 16,-1 2 5-16,3 0 4 0,-7-3-8 0,2 2 1 15,3 0-4-15,2 0 1 0,-3 3 3 0,-2-4-1 16,5 2 0-16,-4-3 3 0,1 5-2 0,-1-3 3 16,1 5-4-16,-2-5 2 0,-1 2 0 0,15 3-2 15,-25-3 1-15,16-1 5 0,9 4-6 0,-24-3 3 16,9 1-3-16,2 1 3 0,-1 1 2 0,14 0-2 15,-25 0-2-15,12-1 1 0,-1 1-4 0,14 0 8 16,-25 1-3-16,16-1-8 0,9 0 9 0,-21 1-4 16,11-1 5-16,10 0-1 0,-20 0 2 0,20 0 0 15,-16 0-3-15,16 0-9 0,-18 0 8 0,18 0 0 16,-20 2 4-16,12-2-2 0,-4 2 2 0,12-2-3 0,-18 0-3 16,18 0 3-16,-23 1-2 0,11-1-1 15,0 4 0-15,12-4 3 0,-20 5 0 0,8-4-1 0,-3 4 3 16,1 0-4-16,1 0 0 0,-1-1 3 0,1 2-1 15,0-1-5-15,2 1 4 0,1-1-3 0,-2 1 3 16,-2 3 1-16,1-2-2 0,1 1 1 0,-1-5-7 16,1 4 0-16,-2 3 3 0,4-3-16 0,-2 4-4 15,0-4-1-15,-1 6-11 0,4-5-9 0,-2 0-16 16,2 2-8-16,2 1-15 0,-4 4-16 0,5-4-25 16,0 4-10-16,3-1-23 0,2-2-25 0,-4-3-42 15,4 2-198-15,1-11-458 0,1 19 203 0</inkml:trace>
    <inkml:trace contextRef="#ctx0" brushRef="#br0" timeOffset="-1557.47">542 222 110 0,'0'0'241'0,"0"-15"-7"16,0 15-14-16,0 0-14 0,0 0-12 0,0 0-19 15,-2-16-8-15,2 16-7 0,0 0-12 0,0 0-7 16,0 0-11-16,0 0-15 0,0 0-11 0,3-10-9 15,-3 10-13-15,0 0-8 0,0 0-9 0,0 0-6 16,0 0-8-16,0 0 9 0,0 0-3 0,0 0 3 16,-1 46-6-16,1-26 6 0,0-3-1 0,-5 1-3 15,5 6-4-15,-1 0 2 0,-2-1 2 0,-2 1-9 0,4-1 4 16,-4 2-4-16,-1-3-3 0,3 2-2 16,-1 0-3-16,2-4 7 0,-4-1-10 0,2 2-5 0,1-1-3 15,-3-6-1-15,0 8-5 0,5-5 2 0,-4-6 0 16,2 3-5-16,0-2 2 0,2-2-9 15,1-10 4-15,-6 15-6 0,1-9 4 0,5-6 1 0,-1 11-10 16,1-11 4-16,0 0 10 0,-3 11-7 0,3-11 2 16,0 0-4-16,0 0 4 0,0 0-8 0,0 0-4 15,0 0 2-15,9-30-7 0,-2 15-4 0,1-8-10 16,1-1-7-16,-2 0-4 0,3-3-5 0,1-1 0 16,1-5 2-16,1-3 4 0,-4 8 0 0,2-6-3 15,-4 8 11-15,-1 9 2 0,2-8 3 0,-2 8-3 16,-4-2 3-16,3 3 6 0,2 0 3 0,-2 0-3 15,-4 3 8-15,2 2 9 0,0 0 0 0,-3 11 3 16,2-14 8-16,-2 14 0 0,1-13 3 0,-1 13 1 0,3-10-6 16,-3 10 4-16,0 0-5 0,3-10 0 0,-3 10-2 15,0 0 0-15,0 0-11 0,0 0 0 0,0 0 1 16,0 0-1-16,0 0 1 0,0 0 8 0,0 0-14 16,18 16 0-16,-12-6 2 0,2 5 1 0,-1-1 2 15,1-1 4-15,2 1-6 0,0 1 17 0,-2-1-10 16,4 4 8-16,-2 1-3 0,1 3 3 0,-1-8-6 15,-1 3 0-15,2-3 3 0,2 5 7 0,-4-3-5 16,3-2 0-16,-3 1 3 0,1-2 9 0,-2 2-6 16,4-2 5-16,-5 0-2 0,0-2-2 0,4 1-2 15,-7-4 9-15,5 3-15 0,-4 0 5 0,4-4-10 16,-5 0 10-16,1 0 22 0,-5-7-23 0,9 17-4 16,-3-13 0-16,-6-4-1 0,10 9-6 0,-7-4 22 15,-3-5-24-15,11 10-1 0,-11-10-3 0,7 5-11 0,-7-5-8 16,7 9-20-16,-7-9-10 0,8 2-12 15,-8-2-18-15,0 0-11 0,7 5-17 0,-7-5-13 0,0 0-14 16,0 0-16-16,0 0-26 0,0 0-27 0,0 0-26 16,0 0-36-16,0 0-211 0,0 0-512 0,0 0 228 15</inkml:trace>
    <inkml:trace contextRef="#ctx0" brushRef="#br0" timeOffset="-1295.78">630 545 133 0,'0'0'272'15,"0"0"-14"-15,0 0-14 0,-15-1-14 0,15 1-24 16,0 0-18-16,0 0-21 0,0 0-16 0,0 0-15 16,0 0-13-16,0 0-13 0,0 0-13 0,0 0-3 15,0 0-6-15,0 0-10 0,0 0-4 0,0 0-6 16,0 0-3-16,0 0-6 0,40 2-11 0,-25-3 2 15,-15 1-6-15,25-5-8 0,-10 0-2 0,2 3-10 0,-2-1-17 16,0-1-20-16,1 2-24 0,-1-3-25 0,-3 2-24 16,1-1-23-16,-1 1-27 0,2-2-33 15,-4 3-49-15,-10 2-158 0,13-11-407 0,-7 8 180 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14.3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15D04D-532F-4E52-8322-634417F1084D}" emma:medium="tactile" emma:mode="ink">
          <msink:context xmlns:msink="http://schemas.microsoft.com/ink/2010/main" type="inkDrawing" rotatedBoundingBox="2465,3410 3924,3405 3925,3789 2466,3793" semanticType="10" shapeName="Other">
            <msink:sourceLink direction="with" ref="{EE5B5C37-B550-499C-9E6F-FD0DC82E8942}"/>
          </msink:context>
        </emma:interpretation>
      </emma:emma>
    </inkml:annotationXML>
    <inkml:trace contextRef="#ctx0" brushRef="#br0">0 119 22 0,'0'0'166'0,"9"2"-3"16,-9-2-11-16,0 0-10 0,0 0-3 0,0 0-8 15,11 4-3-15,-11-4-11 0,0 0-6 0,0 0-3 16,13 2-7-16,-13-2-2 0,0 0-4 0,15-2-5 16,-15 2-6-16,0 0-5 0,15 0-6 0,-15 0-6 0,13 4-3 15,-13-4-7-15,17 1-2 0,-8 1-4 0,4-2-1 16,1 0-7-16,1 0 1 0,1 4-3 16,-1-4-2-16,3 1-5 0,1-1 0 0,-1 1-3 0,1-1-3 15,1 0 1-15,1 0-5 0,7 0-4 0,-4 2 3 16,3-2-7-16,-2 0 2 0,2 2-3 15,0-2-2-15,0 0-2 0,-2-5 3 0,2 5-5 0,-2 0 2 16,4-1-5-16,-3-3 1 0,-6 4 2 0,7-2-3 16,-1 2-1-16,0 0 2 0,-7-3-5 0,7 3 4 15,-10 0-3-15,3-2 1 0,2-1 0 0,-1 3-1 16,-2-1-1-16,2-1 2 0,-2 4-3 0,-1-4 2 16,2 2-4-16,-1 0 5 0,1 0-5 0,7 0 5 15,-10 0-4-15,1 0 4 0,0-3-4 0,1 3 2 16,0 0 1-16,-1-2 3 0,1 4-7 0,-2-6 4 15,0 4-3-15,1-1 4 0,1 1-4 0,-3 0 2 16,1-4 0-16,-1 4 1 0,0-1-5 0,1 0 2 0,-1 1-1 16,0 0 2-16,-15 0-2 0,24-4 3 0,-14 4-2 15,8 0 0-15,-4 4-1 0,-14-4 4 16,21 0-4-16,-11 1-3 0,-10-1 5 0,19-1-3 0,-19 1 4 16,15 0-4-16,-15 0 2 0,14-4 4 0,-14 4-1 15,0 0 2-15,13 0 4 0,-13 0-4 0,0 0 9 16,0 0 1-16,14-2-3 0,-14 2 8 0,0 0 0 15,0 0 6-15,0 0 1 0,0 0 2 0,0 0 0 16,0 0 5-16,10-4-4 0,-10 4 6 0,0 0-9 16,0 0-4-16,0 0-3 0,0 0 0 0,0 0-5 15,0 0 1-15,0 0-1 0,0 0-2 0,0 0-3 16,0 0 0-16,-28-18-7 0,28 18 7 0,-15-2-3 16,15 2-2-16,-20-2 1 0,5 2-2 0,2-3-2 15,13 3 4-15,-25 0-3 0,13 0-1 0,3-5 0 16,9 5 2-16,-21-1-2 0,10 0 1 0,11 1 0 0,-19-4 2 15,9 4-1-15,10 0-1 0,-17-3 2 0,17 3 4 16,-15-4-4-16,15 4 5 0,-13-3 1 0,13 3 0 16,-12-4-4-16,12 4 4 0,-12-6-1 0,12 6-2 15,-10-4 1-15,10 4-1 0,-8-3 3 0,8 3 0 16,-12-6 0-16,12 6-1 0,0 0-2 0,-13-4 0 16,13 4 0-16,-12-7 2 0,12 7-10 0,0 0 8 15,-9-7-2-15,9 7 0 0,-11-4-2 0,11 4 0 16,0 0-1-16,0 0-4 0,-13-4-2 0,13 4 10 15,0 0-5-15,0 0 2 0,0 0-2 0,0 0-6 16,0 0 2-16,0 0 0 0,0 0-3 0,0 0 4 16,0 0 2-16,0 0 0 0,0 0-4 0,0 0 2 15,0 0 3-15,0 0-1 0,0 0-2 0,0 0 2 0,0 0 2 16,0 0-5-16,19 24-1 0,-19-24 4 0,9 4-2 16,-9-4-1-16,15 6 4 0,-7-5-1 15,-8-1-3-15,16 10 2 0,-5-6-2 0,-1-1-4 0,0-1 3 16,2 0 3-16,-1 1 0 0,2 1 2 0,-1-2 0 15,-1 3 0-15,-1-5-3 0,-10 0 7 0,24 5-9 16,-9-4 3-16,-8 3 4 0,5-4-4 0,-12 0 1 16,21 3-1-16,-10-3 1 0,-3 4-1 0,-8-4 2 15,20 0 2-15,-20 0-2 0,15 1-2 0,-15-1 1 0,13 2-3 16,-13-2-1-16,11 4 0 0,-11-4 0 16,0 0 0-16,9 1 3 0,-9-1-3 0,0 0 3 15,10 4-3-15,-10-4 1 0,0 0 4 0,0 0-8 0,6 8 7 16,-6-8-4-16,0 0 3 0,0 11-3 15,0-11 7-15,0 0-3 0,0 0 5 0,-10 20-2 16,7-13-2-16,-3 1-2 0,0-1 1 0,-2 1 6 0,1-2-2 16,-2 5 4-16,0 0 0 0,-3-1-5 0,3 2 1 15,-3-3 0-15,0 2-2 0,3 2 2 0,-3-2-1 16,3-1 1-16,-3 0-2 0,0 1 1 0,5-1-3 16,0 0 4-16,2-2-9 0,-1-1 5 0,2 0 4 15,-2-1-2-15,6-6 1 0,-6 12-3 0,6-12-3 16,-6 10-3-16,6-10-8 0,-5 9-19 0,5-9-10 15,0 0-17-15,-3 11-20 0,3-11-16 0,0 0-8 16,0 0-26-16,0 0-30 0,0 0-32 0,0 0-38 16,0 0-214-16,0 0-479 0,0 0 212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27.0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8F4FF3-49A1-432C-A2B2-B4E6F4D9FBEB}" emma:medium="tactile" emma:mode="ink">
          <msink:context xmlns:msink="http://schemas.microsoft.com/ink/2010/main" type="inkDrawing" rotatedBoundingBox="3735,5639 6191,2726 7537,3861 5081,6774" semanticType="10" shapeName="Other">
            <msink:sourceLink direction="with" ref="{C5B40F85-A423-4280-8231-9F358BACA096}"/>
            <msink:sourceLink direction="with" ref="{4DE5D5C7-A841-4104-BE3C-27524A438DE8}"/>
            <msink:sourceLink direction="with" ref="{F26ABF48-7ACE-44EE-9417-2CE845890D32}"/>
          </msink:context>
        </emma:interpretation>
      </emma:emma>
    </inkml:annotationXML>
    <inkml:trace contextRef="#ctx0" brushRef="#br0">2881 7 16 0,'0'0'127'15,"0"0"-9"-15,0 0 4 0,0 0-11 0,0 0-5 16,6-9-3-16,-6 9-3 0,0 0-4 0,0 0-4 16,0 0-2-16,0 0-4 0,0 0-5 15,0 0-3-15,0 0-3 0,0 0-5 0,0 0-3 0,0 0-6 16,0 0 1-16,0 0-5 0,0 0 1 0,0 0-7 0,0 0 0 15,0 0-2-15,0 0-3 0,0 0-1 16,0 0-5-16,0 0-1 0,0 0-2 0,0 0-3 0,0 0-3 16,0 0-3-16,0 0-3 0,0 0-4 0,0 0 4 15,0 0-9-15,0 0-2 0,0 0 0 16,0 0-2-16,0 0 3 0,0 0-7 0,-28 17-1 0,28-17 2 16,0 0-6-16,-7 7 2 0,7-7 3 0,-9 4-1 15,9-4-2-15,-11 7 0 0,11-7-2 0,-12 6 6 16,5-1-6-16,-2-2-2 0,9-3 1 0,-11 8 0 15,2-2 0-15,2-1-1 0,7-5 4 0,-12 9-3 16,5-4 1-16,7-5-3 0,-12 6 1 0,4 0 0 16,8-6 1-16,-12 11-3 0,5-8 5 0,7-3-2 15,-12 11-2-15,4-5 2 0,-1-1-2 0,9-5 2 16,-10 13-2-16,4-9 4 0,-1 3-4 0,-2-4 1 16,3 7-1-16,-2-6-1 0,-1 3 0 0,2 0 1 15,-2-1 1-15,1 1 0 0,-1 1-1 0,-1-1-2 16,1 1 0-16,-1 2 1 0,1-3 3 0,0 0-1 0,1-1-1 15,-1 1 2-15,2-2 1 0,-4 1-1 0,0 7-1 16,8-8 1-16,-5 1 0 0,2 1 0 16,6-7-4-16,-13 11 5 0,7-1 2 0,-3-3-4 0,1 0 4 15,2 0 1-15,6-7 1 0,-13 13-1 0,10-8 2 16,-6 5-4-16,-1-3 3 0,2-2 1 0,-1 4-2 16,2-3 3-16,-2 2-2 0,0 0-2 0,-2 3 3 15,2-2 1-15,2-5 0 0,-6 9-1 0,4-6 2 16,-2 3-5-16,2 1 5 0,-3 1-3 0,2-3 0 15,1 0 0-15,-2 1-1 0,-2 3 0 0,4-4 2 0,-1 1-2 16,-4 0 1-16,5-1 1 0,0 3-2 0,-1-6-1 16,-1 4 1-16,-1 0 1 0,2 0-1 15,3-3 3-15,-5 2-1 0,4-3 3 0,2 1-2 0,-6 2 0 16,5-4 1-16,1 4 0 0,-3-1-3 16,1 3 2-16,-2-2-2 0,1-4 1 0,-1 2 0 0,1 3-4 15,-3 1 2-15,4-4 0 0,-5 3-3 0,4-3 5 16,-4 2-2-16,4 0 3 0,1-3-7 0,-5 2 9 15,7-1-4-15,-5 3-2 0,2-4 3 0,-4 5-1 16,7-3 0-16,-3-2 4 0,2 0-5 0,1 0 3 16,-5 2-4-16,-1 3 4 0,5-6-4 0,-4 3 0 15,4-1-2-15,-1 1 4 0,-4-1-4 0,5 1 3 16,0-2-1-16,-2 2 1 0,0-1 2 0,1 0-2 16,-2 0 0-16,1-1 4 0,1 5-6 0,-4-2 2 15,5-4 1-15,-5 5 2 0,5-3-3 0,-5 3 0 0,3-2 1 16,1 2-2-16,-4-2 2 0,-1 2 2 15,5-4-4-15,-3 4 7 0,3-2-4 0,-4 0 5 16,2 2-4-16,1-5 5 0,1 4 1 0,-5-2-4 0,7-1 3 16,-6-2-1-16,2 7-5 0,-1-6 2 0,-2 4 1 15,1-2-5-15,3-1 4 0,1 2-1 0,-2-2-2 16,1 2-2-16,-4 0 1 0,4-3 1 0,-2 1 1 16,2 2 0-16,0-1 0 0,2 0 0 0,-5 0-3 15,1 0 3-15,4 3-3 0,-5-3 2 0,2 1-4 16,-1 3 4-16,-1-1-3 0,-1-3-2 0,1 0 1 15,-2 3 1-15,2-1-2 0,-1 2 6 0,3-2-3 16,-4 1 0-16,2 0 1 0,2 0 2 0,-4-2-1 16,1 2 2-16,3 0-3 0,-7 1 2 0,4-5-2 15,-1 6-1-15,2 0 1 0,-1-4 7 0,-2 6-4 16,3-4-1-16,-3 0 4 0,2 2 0 0,-1-1-4 16,1 0 3-16,-5 1-4 0,5-1-2 0,-2-1 4 0,3 0-4 15,-3 2-1-15,1-4 0 0,1 2 1 0,0-1-2 16,1 2 2-16,-2-5-1 0,4 5-2 15,-5-2 1-15,4-1 0 0,-1 3-4 0,-1-1 4 0,0-2 0 16,1 3-3-16,-2-1 8 0,2 0-9 0,-3 1 3 16,2-4 1-16,0 2-1 0,-1 2 1 0,1-1 0 15,-1 0 3-15,1-1 2 0,-1 1-6 0,1 0-1 16,-3-2 7-16,2 1-4 0,4 2-2 0,-7-1 0 16,4-2-1-16,0 5-1 0,-1-6 6 0,1 4-6 0,-1 0 0 15,-1-1 3-15,2 3 0 0,0-2-1 16,-1-1 0-16,2 0-1 0,-1 1-1 0,-1 0 3 15,2-4-7-15,-1 2 7 0,1 0 4 0,2 0-5 16,1-1 4-16,1-1 2 0,1 0-5 0,-1-1-2 0,1 1 1 16,-1-2 6-16,8-5-4 0,-12 10-5 15,5-3 4-15,0-2 0 0,7-5 1 0,-12 11-1 0,4-6 1 16,8-5 0-16,-13 11 1 0,5-3-5 0,-2-3 5 16,10-5-6-16,-12 11 2 0,4-4 2 0,2 1 2 15,-2-1-1-15,-3-1-2 0,4-1-7 0,-2 0 8 16,3 3-3-16,6-8 1 0,-15 13 6 0,6-7-1 15,4-1 4-15,5-5-1 0,-13 13 1 0,3-9-4 16,2 3-5-16,2 0 6 0,-1 0 1 0,-1 0 8 16,1 0-9-16,7-7-2 0,-14 14 1 0,5-9 4 15,2 2-4-15,-2-2 3 0,9-5-2 0,-13 8-2 16,5-2 9-16,8-6-11 0,-12 7 7 0,12-7-2 0,-7 6-2 16,7-6 2-16,0 0 4 0,-8 5-1 0,8-5-7 15,0 0 7-15,0 0-1 0,0 0 1 16,-9 6 8-16,9-6-1 0,0 0-2 0,0 0-1 15,0 0 6-15,0 0-6 0,0 0 0 0,0 0 0 0,0 0-6 16,0 0 1-16,0 0 5 0,0 0 6 0,0 0-13 16,0 0 0-16,0 0-1 0,0 0 4 0,0 0-3 15,0 0-6-15,0 0 1 0,0 0 1 0,0 0 2 16,0 0-7-16,0 0 4 0,0 0 2 0,0 0 1 16,0 0-3-16,0 0 6 0,0 0 2 0,0 0-4 15,0 0 20-15,0 0-19 0,0 0-2 0,0 0 1 16,0 0 6-16,0 0-2 0,18-24 0 0,-18 24-3 15,0 0 7-15,0 0-3 0,0 0 1 0,0 0-2 0,0 0 1 16,8-9-3-16,-8 9 4 0,0 0-10 0,0 0 5 16,0 0-7-16,0 0-2 0,0 0 3 0,6-5 8 15,-6 5-1-15,0 0 1 0,0 0-9 0,0 0 9 16,0 0-5-16,0 0-3 0,0 0 3 16,0 0-3-16,0 0 2 0,0 0 2 0,0 0 2 0,0 0-14 15,0 0 14-15,0 0-2 0,0 0-3 0,0 0 0 16,0 0 5-16,0 0 2 0,0 0-12 0,1-10 16 15,-1 10-5-15,6-11 0 0,-6 11 3 0,8-6-7 16,-3 1-1-16,-5 5 0 0,11-15-1 0,-4 10 3 16,-1-5-3-16,2 2 3 0,-1 0-1 0,-1-3 0 15,3-1 0-15,-1-2-1 0,1 4 0 0,-6-1-2 16,7 0 0-16,-3-2 4 0,-5 4-10 0,4-2 7 16,-5 2-5-16,4-4 2 0,-4 6 1 0,-1 7-2 15,6-17-1-15,-6 8 3 0,0 9 0 0,5-15-1 0,-5 15 5 16,1-12-4-16,-1 12-2 0,0-10 2 15,0 10-7-15,0 0-1 0,0 0 8 0,0-18-10 0,0 18 9 16,0 0 1-16,0 0 2 0,-1-10-8 0,1 10 6 16,0 0 3-16,0 0-10 0,0 0 4 0,-3-14 2 15,3 14 8-15,0 0-12 0,0 0 7 0,0 0 3 16,-6-8-7-16,6 8 0 0,0 0 0 0,0 0-3 16,0 0 7-16,0 0-1 0,0 0-3 0,0 0 0 15,0 0 14-15,0 0-21 0,0 0 2 0,0 0 5 0,0 0-5 16,0 0-2-16,0 0 0 0,0 0 0 15,0 0 0-15,0 0 2 0,0 0 2 0,0 0 14 16,0 0-12-16,0 0 0 0,0 0-2 0,0 0 0 0,0 0-2 16,0 0 1-16,0 0 7 0,0 0-9 0,-3 34 5 15,3-34 9-15,-6 19-8 0,1-12-5 16,4 4 6-16,1-11 2 0,-8 16 2 0,3-7-2 0,-1-2-3 16,0 4-3-16,0 1-1 0,1-4 1 0,-4 7 4 15,5-3 2-15,-5 0-4 0,4 1 1 0,-4-2 3 16,5-1 4-16,-1 0-7 0,-2 1 3 0,1 0 3 15,0-2-5-15,0 3-1 0,0-2 3 0,0-3-4 16,2 2 0-16,-2 0 1 0,0-3-1 0,0 5 2 16,1-2-5-16,2-1 9 0,3-8-5 0,-7 14 5 15,2-9-3-15,5-5-4 0,-9 12 4 0,9-12-1 16,-4 9 4-16,4-9-6 0,0 0 5 0,-6 9-3 0,6-9 0 16,0 0 5-16,0 0 3 0,-6 6-13 15,6-6 10-15,0 0-4 0,0 0-1 0,0 0 5 16,0 0-5-16,0 0-1 0,0 0 7 0,0 0-1 0,0 0-10 15,0 0 2-15,0 0 12 0,0 0-20 0,0 0 14 16,0 0 0-16,0 0-6 0,0 0 7 0,30-4-6 16,-30 4 20-16,0 0-17 0,16-4 7 0,-16 4-4 15,18-5 4-15,-3 3-1 0,-7 1-1 0,3-2-3 16,-11 3 11-16,27-4-3 0,-15 3 3 0,0-1-10 16,3 1 0-16,0-2 5 0,1 2 0 0,-1 1-8 15,-1 0 2-15,-2-1-2 0,-12 1 7 0,21 0-5 16,-13 1 6-16,-8-1-8 0,17-1-2 0,-17 1 0 0,15 1 0 15,-15-1 2-15,9 1 1 0,-9-1 0 0,0 0 6 16,0 0-20-16,16-1-9 0,-16 1-17 16,0 0-16-16,0 0-15 0,0 0-22 0,0 0-18 0,0 0-27 15,0 0-24-15,0 0-26 0,0 0-34 0,0 0-24 16,-33 12-29-16,33-12-255 0,-19 4-571 0,9-1 252 16</inkml:trace>
    <inkml:trace contextRef="#ctx0" brushRef="#br0" timeOffset="-5734.42">1050-470 5 0,'0'0'110'0,"-16"-14"3"0,16 14-9 0,0 0-6 16,0 0-10-16,0 0 3 0,-9-4-7 15,9 4 2-15,0 0-8 0,0 0 0 0,0 0-8 0,0 0-6 16,-11-6-5-16,11 6 1 0,0 0-6 0,0 0-1 16,0 0-7-16,0 0 1 0,-13-1-9 0,13 1 7 15,0 0-4-15,0 0-2 0,0 0-5 0,0 0 0 16,0 0-9-16,0 0 3 0,0 0-5 0,0 0 1 16,0 0-5-16,0 0-4 0,0 0-1 0,0 0-2 15,0 0 1-15,0 0-5 0,0 0-1 0,0 0 7 16,0 0-9-16,0 0 4 0,0 0-3 0,0 0 0 15,27 18 1-15,-27-18-6 0,17 2 5 0,-17-2 4 0,21 0-5 16,-6 0 1-16,-1 0-8 0,2 2 6 0,0-4-4 16,-2 2 7-16,2-2-4 0,-2-1 1 0,-2 2-2 15,4 1-3-15,-2 0-3 0,-3-2 9 0,-11 2 1 16,21 0-3-16,-9 0-3 0,5 0 1 0,-5 0 1 16,-12 0 0-16,20 0-5 0,-8 0 5 0,6 0-3 15,-18 0-2-15,21 0 5 0,-7-1-3 0,-14 1 1 16,25 0-1-16,-12 0 1 0,4 0 1 0,-1 0 3 15,-1 0-1-15,6-2-3 0,-8-2 1 0,5 6 1 16,-4-4-2-16,2 1 0 0,4 1 3 0,-1 0-1 16,-3-3 1-16,1 3 0 0,2-1-4 0,-3 1 4 15,-1 0-3-15,-1-1-3 0,2 1 1 0,-2 0-2 16,-14 0 5-16,25 0 2 0,-9 0-3 0,-5 0-4 0,1 1 6 16,-12-1-4-16,21 0 2 0,-9 1 0 15,1-1-1-15,-13 0 4 0,19 3 5 0,-2-3 0 16,-4-3-2-16,4 6 1 0,-2-2-2 0,-2 1 1 0,0-2-1 15,1-2 3-15,1 4-2 0,-2 0 1 0,4 0 0 16,-4-4 0-16,2 2-1 0,-15 0-1 0,27 0 0 16,-14 0-2-16,2-2 3 0,-15 2-1 0,25 0 3 15,-11 0-5-15,-1 0 2 0,-13 0 1 0,26 0 0 16,-19-2 1-16,-7 2-1 0,22 0 4 0,-22 0-4 16,20 0 0-16,-11 0 6 0,-9 0 5 0,21 2 2 15,-12-2-2-15,3 0-5 0,-1 2 8 0,-11-2-1 16,21 0-1-16,-7 2-2 0,-14-2 2 0,22-2-2 0,-5 0-1 15,-10 4 1-15,-7-2-2 0,25 0-4 16,-13-2 0-16,-1 2-5 0,5 0 4 0,-16 0 0 16,23-2-3-16,-13 1 1 0,-10 1-1 0,16 0 3 0,-4-3-4 15,2 2 6-15,-14 1-6 0,19-1 3 0,-19 1-5 16,17 0 0-16,-9-1 1 0,-8 1 0 16,17 0-3-16,-17 0-1 0,16-4 3 0,-16 4 1 0,0 0-5 15,17 0 4-15,-17 0 0 0,0 0-2 0,13-2 2 16,-13 2 1-16,0 0-2 0,0 0 0 0,12 2 6 15,-12-2 0-15,0 0 8 0,0 0 1 0,0 0 5 16,0 0 5-16,0 0 4 0,0 0 2 0,0 0-4 16,0 0-4-16,0 0 3 0,0 0-11 0,0 0 5 15,0 0-1-15,0 0-3 0,0 0-3 0,0 0 4 16,0 0-2-16,-25-21 0 0,25 21 0 0,-14-5-2 16,14 5 4-16,-13-5-2 0,4 1-3 0,9 4 3 15,-17-7 2-15,9 2-3 0,-3 1 0 0,2-1 1 0,9 5 0 16,-16-6-1-16,5 1-2 0,5-1 2 15,6 6-3-15,-19-6 1 0,10 6-3 0,-1-4-3 16,10 4 3-16,-17-8-2 0,7 5 0 0,10 3-1 0,-12-7 1 16,12 7-4-16,-14-5-2 0,14 5 0 0,-10-4-1 15,10 4 1-15,-9-4 0 0,9 4 2 0,0 0-5 16,-15-5 4-16,15 5-2 0,-7-2 3 0,7 2-4 16,0 0-1-16,-14-5 3 0,14 5-2 0,0 0 1 15,-15 0 3-15,15 0-3 0,0 0-1 0,0 0 5 16,-13-4-4-16,13 4 1 0,0 0-2 0,0 0 1 15,0 0-2-15,0 0 1 0,0 0 2 0,-11-3-1 16,11 3-3-16,0 0 0 0,0 0 0 0,0 0-1 0,0 0 0 16,0 0-4-16,0 0 5 0,0 0-2 0,0 0 3 15,0 0-3-15,0 0 5 0,0 0-1 16,0 0-2-16,0 0 0 0,24 18 0 0,-24-18-1 0,12 7 3 16,-4-3-3-16,-8-4 4 0,15 7-1 0,-9-1-2 15,1-2 1-15,-7-4 0 0,16 8-3 0,-10-2 4 16,3 0 0-16,-1-1-2 0,-8-5-3 0,16 7 6 15,-7-1-4-15,-1-1 4 0,1 1-2 0,-2-5 1 16,-7-1-1-16,13 6 4 0,-1-1-7 0,-6-3 6 16,-6-2-2-16,20 8-2 0,-17-5 2 0,-3-3 3 15,18 8-3-15,-9-5 2 0,-9-3-4 0,16 6 1 16,-16-6 1-16,12 3-1 0,-5 0-1 0,-7-3 3 16,14 5-2-16,-14-5 1 0,15 2 0 0,-15-2 3 0,10 1-3 15,-10-1 3-15,9 3 0 0,-9-3-5 16,7 5 1-16,-7-5-1 0,0 0 2 0,11 3-2 15,-11-3 1-15,0 0 0 0,0 0-3 0,0 0 0 0,0 0 5 16,0 0-1-16,0 0 0 0,12 2 4 0,-12-2-1 16,0 0 2-16,0 0-1 0,0 0 4 0,0 0 2 15,0 0-4-15,0 0 2 0,0 0 4 0,0 0-4 16,-23 16 5-16,23-16-1 0,-13 8 2 0,4-1-1 16,-1-1 2-16,-4 3-3 0,2 2 4 0,-1-4-1 15,-6 7 5-15,2-2 0 0,4 0-1 0,-7 2 0 16,5 0-1-16,-1-4-1 0,3 2 2 0,-1 2-3 15,1-5 3-15,4 6-2 0,-3-6-1 0,4 2-1 16,-2-1-4-16,7-2-1 0,-3-2 0 0,-1 0-2 16,7-6 0-16,-6 14-1 0,0-9-6 0,6-5 2 15,-6 11-10-15,6-11-14 0,0 0-19 0,-3 13-23 16,3-13-19-16,0 0-27 0,-2 11-20 0,2-11-25 0,0 0-39 16,0 0-34-16,0 0-228 0,0 0-493 0,0 0 218 15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28.6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B40F85-A423-4280-8231-9F358BACA096}" emma:medium="tactile" emma:mode="ink">
          <msink:context xmlns:msink="http://schemas.microsoft.com/ink/2010/main" type="inkDrawing" rotatedBoundingBox="3084,6673 4380,6131 4810,7161 3514,7703" hotPoints="4539,6931 3906,7564 3273,6931 3906,6299" semanticType="9" shapeName="Circle">
            <msink:destinationLink direction="with" ref="{008F4FF3-49A1-432C-A2B2-B4E6F4D9FBEB}"/>
            <msink:destinationLink direction="with" ref="{D00343E1-FF71-49F4-BB5D-5818C3C668F4}"/>
            <msink:destinationLink direction="with" ref="{ECF1C99B-6F60-44C1-A414-0F3BC6E1194C}"/>
          </msink:context>
        </emma:interpretation>
      </emma:emma>
    </inkml:annotationXML>
    <inkml:trace contextRef="#ctx0" brushRef="#br0">1174 46 56 0,'0'0'163'15,"0"0"-6"-15,0 0-16 0,-1-14-5 0,1 14-8 16,0 0-4-16,0 0-5 0,0 0-1 0,-14-9-1 0,14 9-5 16,0 0-1-16,-13-4-11 0,13 4 5 15,-14-1-5-15,14 1-3 0,-18-4-2 0,18 4-5 16,-19-1 0-16,9 0-3 0,-2-2 4 0,-3 3-9 15,-3-2 6-15,3 0 0 0,-4 1-2 0,1 1-8 16,3-3-3-16,-6 2-6 0,2 1-4 0,-1 0-9 16,-7 0 1-16,8 0-4 0,-6 1-8 0,-1-1 0 0,7 3-9 15,-5-2-2-15,-3 2-4 0,8-2-1 0,-1 4-1 16,1 0-6-16,0-1-4 0,-7 2 1 0,7-3-2 16,2 3-2-16,1 2 0 0,-2-4-3 0,-1 1-2 15,-1 2 2-15,-4 0-3 0,2 2 1 0,3-1 0 16,1 1-3-16,1 0 3 0,-1 0-4 0,-4 6-1 15,-3-1 3-15,4-2 1 0,4-2-2 0,-3 1 5 16,2 2-3-16,0 2-1 0,1-3 1 0,2-3 4 16,1 4 0-16,-3-3-4 0,-2 6 5 0,5-3-1 15,1-2-2-15,-2 3 0 0,2-3 0 0,1 2-1 0,1 1 0 16,-1 0-2-16,0-4 0 0,5 3 3 16,-1-5 2-16,1 6-7 0,-2-3 8 0,2-1-6 15,-1 5 2-15,1-3 0 0,1 0 2 0,0 0-1 0,3 0-6 16,-2 1 2-16,1 2 0 0,2-4 1 15,-1 2 4-15,-1 1-5 0,2 1 2 0,2-2-2 16,0 5 8-16,-3-5-12 0,3 5 4 0,3-5 1 0,-3 6-3 16,2-3 5-16,-2-1-5 0,1 2 1 0,4 1 5 15,-2 1-4-15,0-3 3 0,0 2 5 0,1-3-1 16,4 1-4-16,-4-2 3 0,2 0-3 0,-1 0-4 16,1-1 3-16,1-2 4 0,2 3-6 0,0-4 6 15,-2 0-5-15,1 1-8 0,4-2 12 0,0 1-3 16,-3-4-7-16,4 3 6 0,4-3 1 0,-4 4-4 15,0-4 3-15,1 1-5 0,1 0 1 0,0 0 4 16,1 0-1-16,-1 0-6 0,0 2 2 0,1-1-2 16,-2-1 1-16,-1 0 6 0,2 2-2 0,0-2-5 0,-2 1 6 15,4-1-9-15,-2-2 3 0,0 2-3 16,-2-2 3-16,3 0 5 0,-1 1-4 0,-3-1 1 0,3-3 2 16,-1 2-2-16,-2-1 0 0,2 1 0 0,0-2 0 15,1-1 1-15,1 3-3 0,-7 0-1 0,3-2 3 16,0-2-3-16,4 5 1 0,1-5-2 0,-2 2 6 15,0-1 2-15,1-1-2 0,0 0-6 0,2-1 5 16,-1-1 0-16,-1 2-2 0,1-4 18 0,0 2-13 16,1 1-8-16,-1-3 0 0,1 4-5 0,-2-4 10 15,2 2 2-15,-3-2 2 0,1 1-8 0,1-2 4 16,-1-1 2-16,0 1-2 0,-2-2 1 0,-2 6-5 16,1-4 7-16,2-2-5 0,-4 3 0 0,4-3 4 15,-5 1-4-15,3 0 0 0,2 1-1 0,-3-2 3 16,2 1 1-16,-4-1-8 0,1 2 10 0,0-3 1 15,3 1-5-15,-7 0-1 0,2 1 1 0,3-4 2 0,0 4 1 16,-3-2-4-16,-1 1 4 0,2 0 7 0,-3 1-15 16,1-1 2-16,-1 2 0 0,1-1 0 0,-2-1-2 15,-6 7 2-15,13-17 2 0,-7 10-1 0,0 2 6 16,0-1-3-16,-6 6-3 0,9-17-1 0,-3 10 2 16,-2 1-4-16,-4 6-1 0,9-15 1 0,-4 5 0 15,-5 10 1-15,9-14 4 0,-5 4-2 0,2 5 1 16,-6 5-1-16,6-18-3 0,-3 9 8 0,3-2-6 15,-1 4 1-15,-5 7 10 0,6-17-14 0,-5 10 4 16,-1 7-4-16,6-19 2 0,-3 12 5 0,0-2-2 16,-3 9-11-16,5-15 13 0,-1 6-2 0,-2-1-7 15,-2 10 5-15,0-18 2 0,0 18-2 0,4-18-1 16,-4 18 2-16,0-14-2 0,0 14 3 0,0-18-5 0,0 10 5 16,0 8 16-16,0-16-23 0,0 16 2 15,-2-17 5-15,2 17-7 0,0-17-3 0,2 9 6 0,-2 8 6 16,-4-17-7-16,4 17 6 0,0-18-3 0,0 18 6 15,0-18-12-15,0 18 6 0,-3-17 10 0,3 8-9 16,0 9-1-16,0-16 11 0,0 16-15 0,-3-15 7 16,3 15-4-16,-3-16 5 0,3 16-8 0,-2-12 2 15,2 12-3-15,-4-14 7 0,4 14-3 0,-5-15 4 16,5 15-8-16,-3-16 7 0,3 16-3 0,-4-15 2 0,2 8-1 16,2 7 3-16,-4-11-6 0,4 11 6 15,-8-15-6-15,7 6-4 0,1 9 8 0,-5-15-2 16,1 9 14-16,4 6-16 0,-6-14-4 0,6 14 12 15,-5-14 5-15,1 6-10 0,4 8-3 0,-3-14 1 16,3 14-7-16,-5-17 4 0,4 10 4 0,1 7 2 16,-6-14 1-16,4 4-7 0,2 10 5 0,-5-14 9 0,5 14-7 15,-5-15-5-15,2 8-1 0,3 7 0 0,-4-13 6 16,4 13-3-16,-8-15 2 0,5 9 2 0,3 6-7 16,-9-12 0-16,9 12 4 0,-3-11-4 0,-3 6 7 15,6 5-4-15,-10-14 0 0,5 7-5 0,5 7 0 16,-16-7-2-16,8 4 8 0,8 3 1 0,-14-8-8 15,3 6 0-15,11 2 9 0,-16-5-7 0,5 3 3 16,11 2-2-16,-21-4 1 0,21 4 0 0,-18-2 1 16,10-1-10-16,8 3-13 0,-18-2-1 0,18 2-8 15,-15-5-9-15,15 5-13 0,-15-1-16 0,15 1-18 0,-14-4-25 16,14 4-21-16,-16 0-27 0,16 0-30 16,-13 1-26-16,13-1-29 0,-15 4-248 0,15-4-536 0,-14 5 237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15.3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E5D5C7-A841-4104-BE3C-27524A438DE8}" emma:medium="tactile" emma:mode="ink">
          <msink:context xmlns:msink="http://schemas.microsoft.com/ink/2010/main" type="inkDrawing" rotatedBoundingBox="3931,3184 5397,2808 5629,3713 4162,4089" hotPoints="5583,3252 5045,3926 4200,3752 4738,3078" semanticType="9" shapeName="Ellipse">
            <msink:destinationLink direction="with" ref="{008F4FF3-49A1-432C-A2B2-B4E6F4D9FBEB}"/>
          </msink:context>
        </emma:interpretation>
      </emma:emma>
    </inkml:annotationXML>
    <inkml:trace contextRef="#ctx0" brushRef="#br0">-567 177 160 0,'0'0'155'0,"0"0"-14"0,0 0-1 0,0 0-16 15,0 0-3-15,0 0-6 0,0 0-6 0,0 0-3 16,0 0-2-16,12 18-8 0,-12-18-6 0,0 13-7 15,0-13 1-15,0 13-3 0,0-13-5 0,0 18-8 16,0-7-1-16,0-11 0 0,0 17-5 0,0-7 0 16,3-1 0-16,-1 2-3 0,4 1 1 0,-3 3-4 15,3-3-2-15,-3 0 2 0,7-1 1 0,-2 4-7 16,1-3 2-16,-2 0-3 0,5-1-3 0,-2 2-2 0,1-3 0 16,2 2-9-16,1 0 2 0,-1-2-2 0,3 2-2 15,-1-2 0-15,6 2-3 0,-3-1-3 0,-1-5 1 16,0 3-3-16,3-2 1 0,-2-3-6 0,4 6-1 15,-2-3-1-15,2 0-3 0,-3-2 0 0,7 2 0 16,-8-2-2-16,2-4 0 0,0 2-2 0,-1 4 1 16,8-4-5-16,-3 1 4 0,-5-4-3 0,8 1 3 15,-2 1-5-15,1-2 2 0,-5 0-5 0,4 0-1 16,2-3 0-16,-5 3 1 0,8-3 1 0,-3 2 0 16,0-1-3-16,-8 0 1 0,7-5 0 0,-3 3 6 0,1-1-5 15,2-1-1-15,-4-1 0 0,-3 2 1 16,7-3 1-16,-7 2-4 0,0-1 3 0,4 0 1 15,2-2-4-15,-4 0 4 0,3-4-6 0,-8 6 3 16,5-7-1-16,3 4-2 0,-2-5 3 0,-1 4-3 0,-1-3 2 16,4 1 1-16,-5-5-1 0,2 3 0 0,0 0 0 15,0-3 1-15,-2 0 1 0,0 0-3 16,-4 2 4-16,3-3 0 0,0 0-2 0,-4 1 0 0,-4 4 1 16,0 1 1-16,-1-3-2 0,-3 1 6 0,2 2-4 15,1-4 5-15,-2 5 7 0,-4-3 4 0,3 2-2 16,-6-2-4-16,0 6 3 0,2-6-2 0,-2 3-1 15,-2-5-3-15,-1 5-1 0,0 3 3 0,0-2-2 16,-1-2-2-16,1 2 1 0,0-3-3 0,-5-2 0 16,2 4-1-16,0-1 0 0,-1-2 0 0,1 5 2 15,0-4-6-15,-3 0 3 0,3 4 3 0,2-4-3 16,-5 5-1-16,3-4 0 0,-3 2-4 0,1 1 1 16,-1 0 5-16,0-1-1 0,3 5-1 0,-6 2 2 15,5-6 2-15,-5 4-4 0,2-2-2 0,-2-2-1 16,-2 3-1-16,-1 1 0 0,3 1 0 0,-2-1 4 15,0-1-1-15,-4 2-7 0,3-1 6 0,-3 4-2 0,1-3-1 16,-1-1 1-16,-2 5 6 0,2-3-5 0,-1-2-1 16,-6 5-5-16,4-2 8 0,1-1-4 0,1 3 2 15,-3 1-2-15,-7 0 6 0,4-2-5 0,0 2-1 16,1-3 2-16,-3 3 0 0,0 0 2 0,3 3 1 16,-3-3-3-16,2 2 7 0,0-1-7 0,4 0-1 15,-3 3-2-15,3-1 2 0,2-3 3 0,-7 0-5 16,8 4-2-16,-1-1 4 0,0 1 2 0,-1-2 1 15,2 2-4-15,3 3 4 0,0-1-3 0,-2-2 1 16,2 0 1-16,1 4 3 0,1 0-2 0,-4-1-3 16,4 2 0-16,0 0 6 0,-1 2-8 0,1 0 6 15,-1-2-2-15,2 2-3 0,2 4 1 0,-4 1 3 16,4-3 1-16,1 3 1 0,-1-1-3 0,1 1-1 0,1 1 3 16,-2-2 0-16,2 2-3 0,1-3 3 15,1 3-4-15,0-2 0 0,0 1 0 0,-1-1-14 16,1 0-12-16,4-3-8 0,-2 2-23 0,-1-3-19 0,2 0-19 15,0-4-18-15,3-7-24 0,-6 18-30 0,6-18-29 16,2 13-52-16,-2-13-167 0,0 0-448 0,0 14 198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08.7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3700A5-76B2-46D0-AF60-66B08FA1DE3E}" emma:medium="tactile" emma:mode="ink">
          <msink:context xmlns:msink="http://schemas.microsoft.com/ink/2010/main" type="inkDrawing" rotatedBoundingBox="33015,17584 33439,17464 33441,17471 33016,17590" shapeName="Other">
            <msink:destinationLink direction="with" ref="{E6A6722D-A11D-4889-8555-0C3BF78340CA}"/>
          </msink:context>
        </emma:interpretation>
      </emma:emma>
    </inkml:annotationXML>
    <inkml:trace contextRef="#ctx0" brushRef="#br0">-8 115 130 0,'-9'2'192'0,"9"-2"-13"0,0 0-17 16,0 0-12-16,0 0-9 0,0 0-16 0,0 0-8 0,0 0-1 15,0 0-4-15,0 0 0 0,0 0-2 0,0 0 1 16,0 0-4-16,34-11-3 0,-19 9-5 0,3-5-3 16,12 1-1-16,-3-4-4 0,1 2-13 15,9-3-2-15,-7 1-12 0,-6 3-6 0,4 4-7 0,-4-8-10 16,2 4-16-16,-7 1-23 0,-4 1-29 0,4 2-25 16,-5 0-30-16,-2 1-38 0,0 0-31 0,-12 2-51 15,13-3-150-15,-13 3-381 0,0 0 169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23.0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6ABF48-7ACE-44EE-9417-2CE845890D32}" emma:medium="tactile" emma:mode="ink">
          <msink:context xmlns:msink="http://schemas.microsoft.com/ink/2010/main" type="inkDrawing" rotatedBoundingBox="6993,3209 8293,2724 8659,3706 7360,4191" hotPoints="8475,3469 7861,4083 7247,3469 7861,2855" semanticType="9" shapeName="Circle">
            <msink:destinationLink direction="with" ref="{008F4FF3-49A1-432C-A2B2-B4E6F4D9FBEB}"/>
          </msink:context>
        </emma:interpretation>
      </emma:emma>
    </inkml:annotationXML>
    <inkml:trace contextRef="#ctx0" brushRef="#br0">2603 194 109 0,'0'0'159'0,"0"0"-11"16,0 0-3-16,0 0-12 0,0 0-2 0,0 0-10 15,0 0-3-15,0 0-6 0,0 0-5 0,0 0-4 16,0 0-6-16,0 0-1 0,0 0-10 0,0 0-3 16,0 0-7-16,0 0-3 0,0 0-9 0,-12-10-4 15,12 10-9-15,0 0-1 0,0 0-8 0,0 0-5 16,0 0-1-16,0 0 3 0,0 0-3 0,-11 24-1 16,11-24-3-16,-3 11-5 0,3-11 1 0,-6 14 1 0,6-14-2 15,-3 14-1-15,0-6 0 0,3-8 7 0,0 22-7 16,-1-13 2-16,1-9-3 0,1 19-2 15,-1-10 2-15,3 4-2 0,0-4 0 0,0 2 0 0,0 0-4 16,3 1 7-16,-1 1-4 0,1 0-1 0,0 0-2 16,-2 0 1-16,5 0-1 0,-6-4 2 0,1 3 0 15,5 1 0-15,0-1-4 0,-1-2 1 0,-2 0-4 16,1-2 2-16,5 2-4 0,-4 1 0 0,4-1 1 16,-2 1 0-16,-1-1 0 0,4-3-2 0,-4 3 1 15,5 1-1-15,-1-4 0 0,-1 0 0 0,2 0 5 16,-1-1 0-16,0 1 0 0,1-2 4 0,-2 1-5 15,1 1 4-15,-1-3-7 0,2-1 5 0,2 3-2 0,-3-2 0 16,1 0-3-16,1-3 0 0,1 5-2 16,-5-5 4-16,3 1-2 0,3 3 1 0,-4-5 0 15,7 1-3-15,-7 1 0 0,3 0 2 0,-1-4-1 0,3 2-2 16,0 0 0-16,-1-2-1 0,-1 1-1 0,3 0 2 16,1-3-5-16,-1 4 2 0,-5-2 1 0,5 1-3 15,-3-2 2-15,1-1-2 0,2 3 0 0,-2-4 0 16,-1 1-3-16,0 0 0 0,2 1 2 0,-1-4 2 15,-1 4-3-15,0-2-2 0,1-1 3 0,2 1-1 16,-2-4-3-16,-1 3 2 0,-1-1-2 0,1 0 3 16,1 2 1-16,-1-2-4 0,1 1 2 0,-4-5 0 15,3 4 0-15,-4-1 4 0,2-1-2 0,-1 2 0 16,-1-1-4-16,2 2 6 0,-4-1-6 0,5-2 0 16,-5 0 3-16,1 2 0 0,1-3-2 0,-2 2 2 15,-1-3-2-15,2 2-2 0,1 1 4 0,-5-2 1 16,5 0 0-16,-2 1-3 0,-1-2 1 0,2-1-1 15,-2 0 0-15,4 1 0 0,-5-1 0 0,0-1 2 16,3-1-4-16,-2-1 1 0,1 0-1 0,-4 0 5 16,-3 3-5-16,8-3 1 0,-8 0-2 0,6-2 1 0,-6 2-1 15,1 0 2-15,2 2-2 0,0-4 1 0,-3 3-2 16,-1 0 5-16,3-1-2 0,-5 3 0 0,0-3-3 16,3 5 2-16,-3 10 2 0,3-25 0 0,-3 11 0 15,-6 1 0-15,3-3 0 0,1 2 0 0,0 1-1 16,-1 0 1-16,0-2 1 0,-3 2-4 0,0-1 5 15,5 1-4-15,-5-2 0 0,0 1 2 0,-2 1 1 16,2 1-3-16,-3-5-1 0,5 7 5 0,-5-2-4 16,3-1 2-16,-2 2 0 0,0-2 3 0,5 5-9 0,-8-6 4 15,2 4 4-15,2-1-1 0,-2 0-3 16,1 5 0-16,-1-4 5 0,-1 3-5 0,1 0 4 0,-1-4-9 16,1 8 3-16,-2-7 4 0,-2 2 0 0,1 2-1 15,4 2 0-15,-7-3 1 0,5 3-6 0,-3-1 6 16,-2-1-3-16,-2 3 2 0,4 0 2 15,-1-1-4-15,-2 0 1 0,0 0 4 0,-2 2-2 16,1 1 2-16,-2-2-5 0,2 0 4 0,1-1-3 0,3 1 2 16,-4 1 2-16,1 2 1 0,4 0-5 0,-4-1 2 15,16 1 2-15,-20-1-2 0,20 1-3 0,-27-3 1 16,15 3-1-16,-1 0 3 0,13 0-1 0,-25 4 0 16,14-3 3-16,-2 1 5 0,-5 1-2 0,4-3 1 15,-2 6 1-15,0-5 2 0,-1 3 1 0,1 2-1 0,-4-5 2 16,1 2-2-16,3 1 2 0,-4 0-6 15,1 3 1-15,-1-4 3 0,-2 4-5 0,-3-1 3 16,11-1 1-16,-11 5-2 0,11-6 0 0,-5 0 1 0,6 3-3 16,-7-1 2-16,7-1-2 0,-4 0-4 0,6 2 4 15,0-4-1-15,2 2-4 0,-4 5 5 16,1-7-5-16,4 3 1 0,-4 1 0 0,2 2 1 16,3-3-1-16,7-6 3 0,-15 11-6 0,4-2-1 0,2-2 4 15,2 4 1-15,-2-1 0 0,1 0 1 0,2 5-2 16,-1-4 0-16,-2 5-2 0,0-1 3 0,2-1-6 15,1 7 5-15,0 0 3 0,-2-4-1 0,5 7 1 16,-3-6 0-16,2-5-5 0,-2 11-3 0,0-2 10 16,0-3-4-16,3-2-2 0,-2 1-1 0,5-1 3 15,-6-2-2-15,6-3-12 0,-6 5-10 0,5-1-8 16,-2-3-13-16,3-3-19 0,0-10-14 0,1 20-17 16,-1-9-11-16,0-11-26 0,2 16-18 0,-1-7-32 15,-1-9-34-15,9 11-212 0,-9-11-460 0,9 5 204 16</inkml:trace>
    <inkml:trace contextRef="#ctx0" brushRef="#br0" timeOffset="372.74">3025 91 36 0,'0'0'237'0,"0"0"-25"16,0 0-19-16,0 0-7 0,0 0-9 0,0 0-6 16,0 0-9-16,0 0-4 0,6 26 0 0,-6-16-6 15,0 3-7-15,0 3 6 0,4-8-5 0,-4 6-11 16,0 3-8-16,0 0-6 0,3-3-9 0,-3 4-4 15,-3-5-11-15,6 4-8 0,-3-2-10 0,0 1-9 16,0 0-5-16,0-1-6 0,0-1-1 0,0-1-9 0,3 0-2 16,-3 0-4-16,0-2-7 0,0-11 0 0,0 18-6 15,0-8-12-15,0-10-17 0,-3 15-15 16,3-15-20-16,0 13-21 0,-3-5-19 0,3-8-23 0,-7 10-23 16,7-10-17-16,-6 6-23 0,6-6-24 0,0 0-23 15,0 0-224-15,0 0-466 0,-23-20 206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29.5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0343E1-FF71-49F4-BB5D-5818C3C668F4}" emma:medium="tactile" emma:mode="ink">
          <msink:context xmlns:msink="http://schemas.microsoft.com/ink/2010/main" type="inkDrawing" rotatedBoundingBox="4176,6594 4276,7071 3815,7168 3715,6691" semanticType="callout" shapeName="Other">
            <msink:sourceLink direction="with" ref="{C5B40F85-A423-4280-8231-9F358BACA096}"/>
          </msink:context>
        </emma:interpretation>
      </emma:emma>
    </inkml:annotationXML>
    <inkml:trace contextRef="#ctx0" brushRef="#br0">298-1 197 0,'0'0'242'0,"0"0"-15"0,0 0-14 16,0 0-19-16,0 0-10 0,0 0-12 0,0 0-9 16,0 0-10-16,0 0-10 0,0 0-10 0,0 0-8 15,0 0-12-15,0 0-10 0,0 0-4 0,0 0-1 16,-37 0-12-16,37 0 0 0,0 0-9 0,-18 4-3 15,10-1-3-15,8-3-2 0,-15 8-3 0,5-2-1 16,3-4-2-16,-4 3-5 0,4 1-1 0,7-6-1 16,-17 12-4-16,10-5 0 0,-2-3-3 0,1 3-2 0,2 3 0 15,-4-3-10-15,1 0 4 0,2 4-10 16,1 1 2-16,-2-4 2 0,1 2-6 0,-1 2-3 0,-1 0 6 16,3-2-11-16,0 1 3 0,-1 4 4 0,1-5-11 15,0 4 10-15,2-1-7 0,1 1 5 0,-2-3 2 16,2-4-1-16,-1 6-6 0,-1-2 10 0,4 5 0 15,-1-4-6-15,1-1 13 0,-4 2-6 0,5-2-2 16,-6 1 10-16,5-3-11 0,1-9-8 0,0 22-6 0,0-12 6 16,-3 0 12-16,3-10-18 0,3 22 5 15,-3-12-2-15,1-2-2 0,-1-8 5 0,5 19-6 16,-2-12 9-16,1 1 0 0,2-1 2 0,-6-7 2 16,9 10 6-16,-1-3-9 0,-1-3 9 0,-7-4 1 15,19 6 0-15,-7-4 3 0,0 0 2 0,3-1 1 16,0-2-3-16,1 1-3 0,-1-2-5 0,3-2 2 0,2 0-1 15,-1 3-2-15,-3-6-4 0,2 1-3 0,8 1 3 16,-10-1-9-16,2 0 2 0,-2-2-1 0,1 4-4 16,-2-3 3-16,0 1-5 0,-2 2 0 0,-2-1-3 15,2 3 1-15,-4-4-4 0,3 2 7 0,-12 4-9 16,15-7 8-16,-8 6-4 0,-7 1 2 0,12-6-5 16,-12 6 3-16,0 0 5 0,12-5-3 0,-12 5-3 15,0 0-2-15,0 0 0 0,0 0-1 0,9-6 0 16,-9 6-2-16,0 0-7 0,0 0-7 0,0 0-14 15,0 0-20-15,0 0-37 0,0 0-19 0,0 0-25 16,0 0-26-16,0 0-36 0,0 0-46 0,0 0-45 0,0 0-52 16,0 0-296-16,-37-1-682 0,37 1 302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35.0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F1C99B-6F60-44C1-A414-0F3BC6E1194C}" emma:medium="tactile" emma:mode="ink">
          <msink:context xmlns:msink="http://schemas.microsoft.com/ink/2010/main" type="inkDrawing" rotatedBoundingBox="4545,7033 6871,6758 6909,7080 4583,7354" semanticType="10" shapeName="Other">
            <msink:sourceLink direction="with" ref="{C5B40F85-A423-4280-8231-9F358BACA096}"/>
            <msink:sourceLink direction="with" ref="{551F2079-9D68-45C7-9112-4A347F913648}"/>
          </msink:context>
        </emma:interpretation>
      </emma:emma>
    </inkml:annotationXML>
    <inkml:trace contextRef="#ctx0" brushRef="#br0">-6 384 59 0,'0'0'173'0,"0"0"-13"0,0 0-10 16,0 0-8-16,0 0-7 0,0 0-3 0,0 0-8 15,0 0-5-15,0 0-3 0,0 0-6 0,-12-8 1 16,12 8-7-16,0 0 3 0,0 0-8 0,0 0-2 16,0 0-6-16,0 0-3 0,0 0-4 0,0 0-5 15,0 0-8-15,0 0 0 0,0 0-9 0,0 0-6 16,0 0-6-16,0 0-4 0,0 0-7 0,0 0-4 16,0 0-3-16,0 0-4 0,0 0-2 0,0 0-2 15,0 0-3-15,0 0-4 0,0 0-1 0,0 0 0 16,0 0-1-16,0 0 2 0,0 0 0 0,44-3 0 0,-34 2 2 15,-10 1-2-15,25-4 0 0,-11 1-2 0,-1 2 1 16,1-3 0-16,5 2-5 0,-4-3 2 0,0 2-3 16,-2 2 0-16,-1-1-4 0,6-3 4 0,-2 3-4 15,1-2 0-15,-1 0 1 0,2 1-2 0,-3 0 0 16,0-1 0-16,3 0-3 0,0 1 2 0,-2-1-3 16,2 3 2-16,0-4-1 0,-2 1 2 0,-1 1 0 15,2 0-2-15,-1-4 2 0,1 3-2 0,-4 3-1 16,2-3 0-16,0 1 3 0,3-1-1 0,-3 2 4 15,1-4 2-15,-1 1-3 0,3 2 3 0,-3-1-3 16,0 1 0-16,3 0 3 0,-4 2 0 0,1-6 0 16,3 4 0-16,-1 2-4 0,-1-5 4 0,3 6-3 0,-4-5 1 15,2 0-2-15,1 2 2 0,-2 2 1 0,0-3-1 16,2 1-2-16,0 0-1 0,-3-1-2 0,2 3 2 16,-1-1-1-16,-1-2 1 0,0 1-1 0,1 3-4 15,-1-3 3-15,-1 2 0 0,-1-3-2 0,3 4 2 16,-1-1 0-16,-15 1-3 0,20-2 1 0,-4 2 2 15,-16 0 0-15,24-3 1 0,-12 3-2 0,-2 0-2 16,4 0-1-16,-14 0 0 0,25 0 2 0,-10-1 2 16,1 1 0-16,-2-2 2 0,2 1 0 0,-2-2 0 15,2 2-1-15,0-1 0 0,1 2 3 0,-2-1 4 16,-3-2-1-16,4-1-2 0,2 3 1 0,0-1 0 0,0-2 0 16,1 3 1-16,-1-1-4 0,0-1 6 0,-2 2-2 15,2-1-4-15,-1 0 0 0,-1 0-1 0,1 1 1 16,-1-1 0-16,-1 1-3 0,3 0 3 0,-3 1 2 15,-2-3-4-15,3 0 0 0,-4 3 1 0,2-1 1 16,-14 1-1-16,19-3-4 0,-5 3 2 0,-1-3 0 16,-1 2 0-16,-12 1-2 0,21-3-2 0,-9 2 3 15,-12 1 1-15,22-1-4 0,-8 0-2 0,-4 1 6 16,2-4 2-16,-12 4-4 0,21 0 6 0,-12-3-3 16,-9 3 0-16,25-3-1 0,-14 3 0 0,-1-1 2 0,-10 1-2 15,24-2 2-15,-14 2-6 0,-10 0 2 16,17 0 1-16,-17 0-2 0,19 0 5 0,-10-2-1 15,-9 2-2-15,18 0 3 0,-9-2-5 0,-9 2 2 0,19 2-1 16,-19-2-2-16,14 0 5 0,-14 0-4 0,18-3 4 16,-18 3-2-16,15 0 4 0,-15 0-7 0,17 0 2 15,-6-2 4-15,-11 2-2 0,16 2 2 0,-16-2 1 16,17 0 3-16,-17 0 0 0,18-2 0 0,-18 2 3 16,19-1 3-16,-9 1-1 0,-10 0 0 0,17 0 1 15,-4-1 1-15,-13 1-3 0,15 0-4 0,-4-3 0 16,-11 3-1-16,13-1 2 0,-13 1-6 0,16 0 1 15,-16 0 5-15,17 1-7 0,-17-1-3 0,15 3 4 16,-15-3 1-16,13 1 0 0,-13-1-1 0,14 0 1 16,-14 0 0-16,0 0-2 0,13 1-2 0,-13-1 4 15,0 0 0-15,15 0-2 0,-15 0 0 0,0 0 1 0,0 0-1 16,0 0 6-16,13 0-6 0,-13 0 9 16,0 0 0-16,0 0 7 0,0 0 2 0,0 0-3 15,0 0 7-15,0 0-3 0,0 0 0 0,0 0 1 0,0 0-9 16,0 0-1-16,0 0 0 0,0 0 1 0,0 0-2 15,0 0-1-15,0 0 6 0,0 0-4 0,0 0-3 16,0 0-4-16,-38-9 1 0,38 9 2 0,-17-4-5 16,17 4 14-16,-15-6-12 0,5 5-1 0,-1-1-1 15,11 2 3-15,-22-4-1 0,12-2-3 0,-2 2 0 0,-2 0-2 16,4 1-6-16,10 3 4 0,-20-5 3 16,11 2 2-16,-4-1-3 0,1 2 2 0,2-2-1 15,-1 1-3-15,11 3 9 0,-19-4-11 0,10-1 3 0,9 5 0 16,-20-5 3-16,9 5-9 0,11 0 7 15,-20-1 3-15,20 1-3 0,-13-3 5 0,13 3-2 0,-17-3-8 16,17 3 4-16,-13 0-2 0,13 0 5 0,-15-1-1 16,15 1 0-16,-10-2 5 0,10 2-3 0,0 0-4 15,-14-4 0-15,14 4 5 0,0 0-1 0,0 0 0 16,0 0-1-16,0 0 4 0,-13-1-1 0,13 1-2 16,0 0 5-16,0 0-4 0,0 0-2 0,0 0-1 15,0 0 2-15,0 0-7 0,0 0 4 0,0 0-1 16,0 0 4-16,0 0-2 0,0 0-3 0,0 0-1 15,0 0 2-15,0 0-2 0,0 0 7 0,0 0 0 16,0 0 5-16,0 0-15 0,0 0 7 0,0 0-3 0,30 14 0 16,-30-14 3-16,11 4-4 0,-11-4 3 0,14 1 2 15,-14-1 4-15,19 3-4 0,-11 0-2 0,-8-3 7 16,18 4-7-16,-8-3 6 0,1 0-3 0,0 0-4 16,0 3 5-16,-11-4 4 0,19 0-3 0,-8 0-8 15,-11 0 4-15,21 2 2 0,-9-2 0 0,-1 0-2 16,-11 0 0-16,20 2-1 0,-11-2-2 0,-9 0 10 15,19 2-9-15,-11-2 1 0,-8 0-2 0,16 3 7 16,-16-3-4-16,12 4-1 0,-12-4 2 0,13 4-1 16,-13-4 3-16,14 0 6 0,-14 0-8 0,10 3-2 15,-10-3 9-15,9 4-12 0,-9-4 2 0,0 0 0 16,0 0 3-16,12 2-5 0,-12-2 0 0,0 0 2 0,0 0-3 16,0 0-1-16,11 5 11 0,-11-5-3 15,0 0-1-15,0 0 1 0,0 0-1 0,0 0 1 16,0 0-3-16,-3 13 4 0,3-13 6 0,0 0-12 0,-14 13 12 15,8-6 5-15,-3 2 1 0,-1-3-1 0,-1 3 8 16,-1 1 4-16,2 0 4 0,-3 1 3 0,-1-1 8 16,-1-2-10-16,5 1-8 0,-5 2 7 0,4 0-6 15,-5 0-1-15,4-3-4 0,-1 3 1 0,5-4-1 16,-1-2 0-16,2 2-8 0,-2-1 0 0,9-6 2 0,-14 11-4 16,11-8 4-16,3-3-6 0,-11 11-6 15,11-11 3-15,-8 8-6 0,8-8-9 0,-7 6-20 16,7-6-20-16,0 0-17 0,-5 9-10 0,5-9-19 0,0 0-22 15,0 0-22-15,-4 8-25 0,4-8-22 16,0 0-26-16,0 0-33 0,0 0-38 0,0 0-235 16,0 0-561-16,0 0 249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52.1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8417D4-2C8F-473C-8573-223428F83D0D}" emma:medium="tactile" emma:mode="ink">
          <msink:context xmlns:msink="http://schemas.microsoft.com/ink/2010/main" type="inkDrawing" rotatedBoundingBox="14916,2456 16607,2810 16373,3925 14683,3571" rotationAngle="-1563912200" semanticType="enclosure"/>
        </emma:interpretation>
      </emma:emma>
    </inkml:annotationXML>
    <inkml:trace contextRef="#ctx0" brushRef="#br0">-537-1016 76 0,'0'0'140'0,"-13"-3"-2"0,13 3-12 0,0 0-9 0,0 0-3 15,-14-1-3-15,14 1-7 0,0 0 4 16,0 0-15-16,-15 0 4 0,15 0 2 0,0 0-8 15,-15 0-16-15,15 0 8 0,0 0-5 0,-18 4-3 0,18-4-2 16,-13 4-3-16,4-1-1 0,-1 0-6 0,10-3-5 16,-18 7 1-16,9-1-4 0,0-1 0 0,-3-2-2 15,0 4-5-15,-1-3 3 0,1 6-3 0,-2-3-1 16,1 0-5-16,2 0 2 0,1 0-4 0,1 1 0 16,-1-1 0-16,-2 2-2 0,3 2-2 0,0 0 3 15,-2-1-5-15,2 0 5 0,-1 1-5 0,2 1-2 16,4 2-4-16,-3-3 5 0,1 2-5 0,1 0-3 15,-1 1 2-15,0 3-5 0,2-3 2 0,2 1 4 0,-2-2-7 16,2 4 5-16,1-1-5 0,1-1 0 0,-3-1-2 16,3 4-1-16,4 5-3 0,-4-5-1 15,5-2-2-15,-4 3 4 0,1-1-4 0,5 0-1 16,-1 2 0-16,2 2 4 0,1-5 1 0,-2-1 1 0,0 2-5 16,2-3 5-16,8 5-1 0,-7-4 3 15,4 1-2-15,-2-3 4 0,2 3-5 0,1-2 3 16,2 1 2-16,-4 1 4 0,1-8-2 0,5 6 2 0,-4-4-2 15,3-1-4-15,3 6-4 0,-5-6 1 0,-1 0 3 16,7 2-4-16,1-1 5 0,-7-3-3 0,4-1 5 16,-3 3-11-16,0-3 1 0,1 1-1 0,-2-1-1 15,2 3 0-15,-3-3-1 0,3 2-1 0,1-4-1 16,-1 5-1-16,-1-3 3 0,0 0-4 0,0-2-1 16,2 0-1-16,1 2 0 0,-2-2 5 0,7 2 0 15,-9-1 2-15,4-4 0 0,5 5 5 0,-9-3-2 16,4 0 0-16,2-3 6 0,2 2 4 0,-6 1 9 15,9-2-8-15,0 2 1 0,-9-3-5 0,5 0 9 0,-3-1-10 16,5 2-1-16,-5-2-2 0,5 0 0 16,0 0 0-16,2 3 1 0,-9-3-7 0,4 0 3 15,-2-3-1-15,-4 1-5 0,5 0 1 0,-2-1 4 0,1 0 2 16,1 2-6-16,3-5-2 0,-5 5 0 0,-3-3-3 16,7 0 3-16,-7 2 1 0,2-4-3 0,4-1 3 15,-4 3-3-15,-1-1 2 0,1-2 0 0,-3 1-9 16,4 1 11-16,0 0-10 0,-1-3 17 0,-1 1-14 15,0-1 4-15,1-2 12 0,-3 2-17 0,-1-3 1 16,-1 4 2-16,1-4-1 0,-3-3 4 0,1 2-4 16,-3 2-7-16,0-3 0 0,0 0 7 0,0 3-5 15,-1-6 5-15,-1-2-4 0,2 3-3 0,-4-3-4 16,1 0-2-16,-2 0-13 0,2-5 11 0,-5 8 2 16,5-8 3-16,-4-1-6 0,-1 10 2 0,2-2 0 15,-1 2 4-15,-1-4 1 0,4 3 3 0,-4-1 8 16,-1-2-8-16,2 3 3 0,-2-1-4 0,3-1-3 0,-6 4 6 15,3-1 1-15,0-2-10 0,-2 0 3 0,2-2-15 16,-3 5 8-16,0-1-2 0,0-2-4 0,-1 3-1 16,-2 0-4-16,0-2 9 0,-1 1-14 0,-1 1 3 15,-4-4-2-15,3 3-1 0,-6-4 3 0,3 5-3 16,0 2 7-16,0-2 1 0,-1 1 1 0,0 1 5 16,-1-4-1-16,1 7 2 0,-1-7-1 0,-2 6 5 15,3-2-4-15,1-1 3 0,-2-1 4 0,1 2-2 16,-4-2 2-16,7 6 5 0,-4-4-3 0,1 2-1 15,0 0 1-15,-1 1-1 0,1-1 2 0,1-2 2 16,-2 5-1-16,-3-2 1 0,2 0-2 0,1 1-3 16,-4 0 3-16,2 1-6 0,-3 3 1 0,-1-4-5 15,2 3 5-15,-1 0 3 0,-1-2-1 0,-3 4 3 16,-3 1 1-16,7-6-3 0,1 3 2 0,2 0 0 16,-4 2 1-16,-1 4 0 0,3-2 2 0,0-2-1 15,2 2 0-15,1 0 1 0,-3 0-1 0,0 0 4 0,3-1-4 16,-2 1 0-16,2 0 4 0,-3-3 0 0,3 3-5 15,-3 3 3-15,2-3 1 0,-2-3 0 0,1 3-2 16,1 4 3-16,-1-2-4 0,0-2 4 0,2 4 1 16,-2-4-3-16,2 1 0 0,0-1-3 0,0 3 6 15,-1-3-3-15,3 3 3 0,1-3-1 0,-3 0 3 16,1 0-5-16,-1 4 5 0,4-3-6 0,-4 1 4 16,1 1 0-16,1 0-3 0,-4 2-1 0,2-3 4 15,-2 3-1-15,0-2-1 0,1 4 2 0,-2-5-1 16,0 3-9-16,0 2 6 0,2 3-5 0,-4-6-5 15,2 4-7-15,2-2-7 0,-3 3-4 0,1-1-9 16,-2 0-15-16,-1 2-12 0,-1 2-16 0,4-3-16 16,5 1-21-16,-2 2-23 0,-2-1-13 0,5 1-28 15,5-4-48-15,-8 4-140 0,8 0-402 0,2-2 179 16</inkml:trace>
    <inkml:trace contextRef="#ctx0" brushRef="#br0" timeOffset="5.98">-107-796 53 0,'0'0'194'16,"-5"-11"-1"-16,5 11-16 0,-10-2-10 0,10 2-8 15,0 0-5-15,-20-5-4 0,20 5-4 16,-18-3-3-16,6 3-10 0,12 0-2 0,-22 1-6 0,10 1-6 16,-3-2-5-16,2 3-4 0,-5 1-8 0,3 1-2 15,0 1-6-15,-3 1-7 0,6 0-10 0,-3 4-4 16,2 0-3-16,-2-5-11 0,2 8 0 0,-1-3-6 16,2 2-5-16,0 0-2 0,3 2-5 0,-1 1-3 15,2-1-4-15,2-1-6 0,1-1 1 0,2 5-2 16,-5-1-4-16,5-1 2 0,2 1 0 0,-1-1-4 15,2 1-3-15,2-1 1 0,-1-3-4 0,4 4 1 16,-4-3-4-16,5 0 0 0,0 1-1 0,1-2 1 16,2 1-7-16,2-3 7 0,-2-1-4 0,3-1 3 0,1-1-3 15,1-1 1-15,0 1 0 0,0-4-2 16,2 2 1-16,-1-6 0 0,3 0 0 0,-1 0-1 16,2 0-3-16,0-4 3 0,1 2-3 0,-1-2-1 0,0 0 3 15,-2 1-4-15,1-1 4 0,0-3-2 0,-3 2-2 16,2-3-2-16,-3 3 2 0,-4 0 2 0,-1 3 1 15,-1-4 6-15,-1-2-5 0,1 2-5 16,-8 6 2-16,12-10 2 0,-9 3-1 0,-3 7-3 0,9-12 2 16,-9 12 2-16,3-13-4 0,-3 13 2 0,0 0-5 15,-6-21 6-15,6 21-5 0,-8-12-4 0,2 5 4 16,6 7 2-16,-16-8-6 0,5 3-1 0,-1 2-5 16,3-1-6-16,-4-2-12 0,-2 2-15 0,3 4-20 15,12 0-15-15,-28 0-18 0,11 4-20 0,2-1-11 0,2 4-21 16,1-6-27-16,0 2-34 0,3 1-223 15,9-4-470-15,-21 7 208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31.5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6EDC1F-7910-4A58-8844-1251B51B6DEA}" emma:medium="tactile" emma:mode="ink">
          <msink:context xmlns:msink="http://schemas.microsoft.com/ink/2010/main" type="inkDrawing" rotatedBoundingBox="9977,18717 10059,7886 10342,7888 10261,18719" shapeName="Other"/>
        </emma:interpretation>
      </emma:emma>
    </inkml:annotationXML>
    <inkml:trace contextRef="#ctx0" brushRef="#br0">149 25 83 0,'0'0'108'0,"2"-7"-15"0,-2 7-6 0,0 0-8 16,0 0-12-16,0 0-11 0,0 0 1 0,0 0-10 15,0 0 0-15,0 0-8 0,0 0 3 0,0 0-11 16,0 0-5-16,0 0-4 0,0 0 9 0,0 0-14 15,0 0 6-15,0 0-6 0,0 0 5 0,0 0-11 16,0 0 3-16,0 0-8 0,0 0 22 0,0 0-8 16,0 0 5-16,0 0-1 0,0 0 4 0,0 0-2 0,0 0 0 15,0 0 3-15,0 0-7 0,0 0 1 16,0 0 3-16,0 0-2 0,0 0 7 0,0 0-9 16,0 0 12-16,7-7-2 0,-7 7 4 0,0 0 3 0,0 0-5 15,0 0-1-15,0 0 1 0,0 0-1 0,0 0 5 16,0 0-7-16,0 0 0 0,0 0 0 0,0 0-3 15,0 0-3-15,0 0 3 0,0 0-2 0,0 0-1 16,0 0-3-16,0 0 4 0,0 0-7 0,0 0 3 16,0 0-1-16,0 0-3 0,0 0 3 0,0 0-2 15,0 0-2-15,5-11-5 0,-5 11 2 0,0 0-4 16,0 0 0-16,0 0-2 0,0 0 1 0,0 0-2 16,0 0 0-16,0 0-1 0,0 0-1 0,0 0 1 15,0 0-1-15,0 0-4 0,0 0 0 0,0 0 1 16,0 0 2-16,0 0-3 0,0 0-1 0,0 0 5 15,3 25-1-15,-3-25 3 0,7 11-3 0,-7-11 4 0,3 10 1 16,-3-10 4-16,3 9-3 0,-3-9 5 0,3 11 0 16,-3-11 2-16,3 12-6 0,-3-12 1 0,6 10 4 15,-6-10 1-15,4 12 2 0,-1-4 1 0,-3-8-1 16,3 11-1-16,-3-11-1 0,3 14-3 0,-1-7-1 16,-2-7 1-16,3 14-2 0,-3-14-2 0,0 14 2 15,1-7 0-15,-1-7-3 0,0 15 2 0,0-15 1 16,0 10-6-16,0-10 3 0,2 10-2 0,-2-10-1 15,3 14 0-15,-3-14 2 0,3 12 1 0,-3-12 1 0,0 12-4 16,0-12-2-16,3 13 3 0,-3-13 2 0,-3 12-4 16,3-12 1-16,3 12-1 0,0-3-1 15,-3-9 2-15,0 14 1 0,0-14-3 0,-3 17 5 0,3-17-3 16,3 15 1-16,-3-4-2 0,1-1-1 0,-1-10-2 16,0 23 4-16,2-12-4 0,-2-11 6 0,0 18-2 15,3-8-1-15,-3-10-1 0,0 21 3 0,0-12-3 16,0 2 5-16,1 0-4 0,-1-11-2 0,0 20-6 15,0-5 10-15,0-6-2 0,0 0 3 0,0-9 3 16,-4 20 3-16,7-9-2 0,-3-11-3 0,-3 22 3 16,3-8-2-16,0-4-3 0,0-10 0 0,-2 21 2 15,1-11 1-15,1-10-3 0,-3 18 2 0,3-8 0 16,0-10-3-16,-3 20 1 0,3-12-3 0,0-8-5 16,0 21 3-16,3-14 1 0,-3 6 2 0,0-13 1 15,-3 16 2-15,6-3-2 0,-6-2-1 0,3-11 1 16,3 19-2-16,-3-8 1 0,0-11-3 0,-3 19 3 0,3-8 1 15,0-11 0-15,-5 20-3 0,5-9 3 0,2 1 2 16,-4 2-2-16,4-3-1 0,-2-11 3 16,-2 21 0-16,2-11-4 0,-1 1 2 0,1-11-2 0,0 26 2 15,0-13-2-15,-2-3 1 0,2 5-4 0,0-15 2 16,2 24 2-16,-2-17 2 0,-2 6-5 0,2-13 4 16,2 25-1-16,-2-14 2 0,0 1-3 0,1 0 0 15,1-1 2-15,-2 2 1 0,0-13-1 0,0 21 2 16,0-11 0-16,0 5 1 0,0-5 0 0,0-10-2 15,0 24 0-15,0-10 1 0,-2-2-2 0,2 1 2 16,0-2-2-16,0-11 1 0,2 24 1 0,-4-14-4 16,4 7 4-16,-4-4 0 0,2-1 1 0,-1 5-5 15,1-6 0-15,0 3 6 0,0 0-6 0,0-14 5 16,-2 24-1-16,2-10 1 0,2-1-4 0,-2-1 2 16,-3 1-3-16,3 2 0 0,0-2 1 0,0 0 1 0,0 1-2 15,0 1 0-15,0-1 0 0,0-1 2 0,0 0-5 16,0 1 3-16,1 2 0 0,-1-2-1 0,0-1-4 15,0 3 4-15,0 1 1 0,0-3-1 0,2 3 1 16,-1-3 0-16,1 4-3 0,-2-2 0 0,3-2 3 16,-3 1 0-16,0 2-4 0,0 0 5 0,0-2-1 15,0-1 2-15,3 3-4 0,-3 1 0 0,3-1-1 16,-2-3 2-16,-1 4-1 0,2-2 2 0,-2 0-2 16,0 0-1-16,3 1 0 0,-3 1 4 0,0-1-3 15,0 1 5-15,0 0 1 0,0-4-1 0,0 3 4 16,0 1-10-16,0 0 6 0,-3-3 4 0,3 1-5 15,0 0 3-15,0 2-4 0,0 0 0 0,3-2-1 16,-3 0 1-16,0 4 1 0,0-4-2 0,1 2 3 0,-2 0-6 16,1-1 4-16,0-3 0 0,0 4-2 0,1 0-4 15,-1 5 5-15,-1-4 0 0,-2-3 3 0,3 2-4 16,0 0 3-16,3-1 2 0,-3 1-8 0,-3-2 6 16,3 0-3-16,0 3 2 0,0-1 1 0,0-1 3 15,0 1-1-15,0-4 0 0,-2 5-2 0,2-5-1 16,0 2 0-16,0 1 2 0,0-2-2 0,2 5-2 15,-2-6 2-15,3 3 2 0,-3-1 2 0,-3-1-5 16,3 1 1-16,0 0 2 0,-2 2-1 0,4 0 6 16,-4-5-6-16,2 1 7 0,-1 3-8 0,1-1-1 15,0-1-4-15,-3 1 7 0,6 1-2 0,-3-3 1 16,0 4-8-16,0-2 7 0,0-1 0 0,-3-2 7 0,6 2-6 16,-3 4 2-16,1-3-8 0,-2-2 9 15,2 3-5-15,-1 0-1 0,0 1 0 0,0-2 2 16,-4 0-1-16,4 0 4 0,0 0-5 0,0 2-1 0,0-3-2 15,0 3 4-15,0-1-6 0,0-2 7 0,0 5-10 16,0-3 7-16,0 0 0 0,0 2 5 0,0 2-10 16,0-1 4-16,0 1 3 0,0 4 2 0,-3-8-4 15,6 6 4-15,0 3-2 0,-2-2-3 0,1 1 4 16,1-1-3-16,-2 0 1 0,-1 1 3 0,2 0-2 16,-1-2-2-16,2 2-2 0,-3 1 1 0,0-1-3 15,6 1 3-15,-4-2 2 0,2 1-4 0,-2-1-6 16,-1 2 11-16,4-1-2 0,-3-1 4 0,1 0-7 15,-1 2 5-15,2 0-1 0,-2 2 2 0,-2-2-3 0,0-3 3 16,6 1-3-16,-6 2-2 0,0 3 2 16,3-3-2-16,0 0 0 0,-3-1-1 0,1 4 3 15,-1-3 13-15,2 2-19 0,-1-2 3 0,-4 9 2 16,3-8 2-16,-1 0-4 0,2-2 4 0,-1 3-4 0,0-4 4 16,0 2-1-16,-1 1-2 0,1-2-2 0,-3 3 4 15,0-1-2-15,3 1-1 0,0-2 3 0,0 0-4 16,0 0 4-16,0-2-2 0,0 0 4 0,0 1 2 15,0 0-4-15,0-1-1 0,0 0-1 0,0 1 2 16,0-1-4-16,0-3 4 0,0 0 0 0,-3 2-8 16,6 2 7-16,-6-1 4 0,3 0-5 0,0-6 2 15,0 0 3-15,-3 7-3 0,3 1-1 0,0-2 2 0,-2 0-3 16,2 1 3-16,0 1 8 0,-3-4-12 16,3 4 1-16,-1-1-3 0,-1 0 1 0,-1 0 1 15,3-1 2-15,-2 1-1 0,2 1 1 0,-3-3-2 0,1 3 4 16,2-2 6-16,0 2-7 0,0-1-7 0,-1-1 5 15,1 1 2-15,0-1 5 0,-2 2-8 0,2 0 7 16,-3-1-1-16,3 2-2 0,-1-2 3 0,1 1-6 16,0-2 8-16,0 2-4 0,0-2-3 0,0 1 2 15,-2-1 1-15,-1 0-3 0,3 1 0 0,-3-3-3 16,6 2 2-16,-6 0 0 0,3 1 5 0,-3-1 0 16,0 0-4-16,3-1-5 0,0 1 8 0,0-1 7 15,2 3-12-15,-2-3 2 0,0 2-2 0,-2-1 1 16,2 4 2-16,-1-3 2 0,-2-1-3 0,6 1 4 15,-6 1-6-15,1 0 2 0,1-1 2 0,-2-1-1 16,3 3 3-16,-3-5-3 0,0 4-9 0,1-3 9 16,1 1 0-16,-1 2-5 0,2-3 6 0,-1 1 1 0,1 0 0 15,-3-2-4-15,3 2 8 0,-2 1-4 0,2-1-5 16,-3 0 8-16,3 1-2 0,0-1 0 16,0 0-6-16,-3 1 5 0,3-4-4 0,0 4 1 0,0-2-2 15,0 1 4-15,-3-2-2 0,3 3-1 0,0-4-1 16,0 0 4-16,0-1-5 0,0 1 0 0,0 4 6 15,0 0 0-15,0-5-1 0,0 4 2 0,-3 0-1 16,2-6-4-16,-1 4 6 0,2 0-4 0,-4 1-2 16,8 1 2-16,-8 2 3 0,4-3-6 0,4 2 5 15,-4 1-9-15,0 0 7 0,0-5-1 0,-4 6-6 16,4-2 3-16,0 0 3 0,-3-3-2 0,3 4 7 16,0 0-3-16,0-5-7 0,0 6 10 0,0-3-2 15,0 0 0-15,0 1 5 0,-3-1-5 0,0 1-2 16,3 1 1-16,0 0 0 0,0-1 2 0,0 3-1 0,0-3 6 15,0 5-11-15,0-6 4 0,0 5 0 0,0-2 3 16,0 2-6-16,-3-1 7 0,2-2-8 0,1 3 17 16,1-4-15-16,-1 3 5 0,0-1-10 0,-1-3 2 15,-1 0 11-15,2 3-9 0,0-1-1 0,-4-2 0 16,4-1 9-16,0 7-6 0,0-5-4 0,0 3 1 16,0-1 1-16,0-2 2 0,0 3 1 0,4-2-7 15,-4 0 0-15,2 0 6 0,-4 2-1 0,4-2 0 16,-2 3 7-16,1-5-3 0,-1 1-6 0,0 3 0 15,0-4 3-15,3 1 1 0,-3 2-1 0,-3-1 2 16,6 0-4-16,-3-1 0 0,0 3 3 0,0-3 1 16,0-1 1-16,0 1 1 0,3 1-2 0,-3 0 5 15,0-1-4-15,0 2-5 0,3-3 0 0,-3 0 26 16,0 1-8-16,3 0 0 0,-3-3-8 0,0 1 5 0,0 1-3 16,0-2 4-16,-3-5-6 0,6 7-1 15,-3-6-1-15,-3-1 9 0,3 8-10 0,0-4 2 16,0 5-2-16,0-4 12 0,-3-5-11 0,0 1 0 15,3 0-8-15,0 7 7 0,0-8-5 0,0 7 3 0,0 2 3 16,-3-7-2-16,2-2-1 0,1 5 2 0,-2-2 1 16,-2 2 1-16,4-4-2 0,0 1 2 0,0 0-1 15,-3 4-3-15,3-5 2 0,0 0 4 0,0 1-2 16,-3-3-1-16,3 2 4 0,0 2-2 0,3-3-1 16,-6 0 3-16,1 2-8 0,2 1 11 0,-1 3-9 15,1-5 4-15,0-2-6 0,0 3 9 0,1 1-8 16,-2-4 3-16,1 2-4 0,-3 0 5 0,3-1-22 15,0 0-1-15,-2 1 2 0,2-4 2 0,2 3-1 16,-2-4 10-16,0 5-4 0,-2-7-3 0,4 6 1 16,-4-3 4-16,2 0-1 0,0 3 0 0,2-6 7 15,1 3 10-15,-3 0-18 0,0-1 0 0,-3-1-1 16,6 2 8-16,-3-1-3 0,1 1-3 0,-1-5 5 16,2 5 5-16,1-3-9 0,-3-11 1 0,0 22 7 15,0-13-7-15,0 4 2 0,0-2-1 0,0-11 1 0,3 19-3 16,-3-9 4-16,4-1 0 0,-4-9 2 15,2 19-1-15,-2-19-7 0,0 18 6 0,1-11 2 16,-1-7 3-16,3 21-6 0,-3-13 4 0,0-8-4 0,0 13 2 16,0-13-5-16,3 18 12 0,0-10-9 15,-3-8-3-15,0 15-1 0,0-15 10 0,0 9-4 16,0-9-6-16,0 11 5 0,0-11 0 0,0 0-3 0,0 0 22 16,3 12-24-16,-3-12 12 0,0 0-1 0,0 0 13 15,0 0 5-15,0 13 9 0,0-13 5 0,0 0 12 16,0 0-2-16,0 0 1 0,0 0 1 0,0 0-1 15,0 0 2-15,0 0-8 0,0 0-2 0,0 0-3 16,0 0-3-16,-6-34-11 0,6 34 4 0,-3-15-7 16,3 15 3-16,-10-18-1 0,10 10-5 0,-3-3 0 15,-6 4-4-15,9 7-1 0,-8-21-5 0,5 11 5 16,-1 3 3-16,-2-3-8 0,0-2-1 0,0 4-1 16,3-3 0-16,3 11 1 0,-11-19-2 0,1 8 1 15,4 3-8-15,0 0 6 0,2-2-3 0,-1 2 2 16,5 8 1-16,-10-18-2 0,7 8 0 0,-3 3 1 15,-2-3 1-15,8 10 2 0,-9-14 1 0,9 14 1 16,-10-11 3-16,7 4 2 0,3 7 1 0,-8-8-1 0,8 8 2 16,-6-6-1-16,6 6 2 0,0 0-2 15,-6-10-3-15,6 10-3 0,0 0-5 0,0 0 3 0,0 0-1 16,0 0 2-16,-7-7-4 0,7 7 5 16,0 0-7-16,0 0 1 0,0 0-4 0,0 0 1 0,0 0-2 15,0 0 0-15,0 0 2 0,0 0-4 0,0 0 1 16,0 0-1-16,0 0 0 0,0 0 1 0,0 0 3 15,0 0-3-15,0 0 3 0,0 0-3 0,10 28 0 16,-10-28 2-16,6 13-1 0,-3-6 0 0,-3-7 1 16,11 11-1-16,-8-4-4 0,1 3 3 0,2-3 0 15,0 0 6-15,-6-7-3 0,8 11 0 0,-2-4 3 16,-3 1-3-16,3-3 0 0,1 3 3 0,-1 0-4 16,0-2 4-16,-6-6-5 0,9 15 5 0,-2-5-2 15,-1-4 0-15,0 3 2 0,-1-3-1 0,-5-6 0 16,6 13 0-16,-6-13-4 0,7 8 1 0,-1-2 1 15,-6-6 1-15,8 11 1 0,-8-11-2 0,6 7 1 16,-6-7 0-16,9 6-1 0,-9-6-1 0,6 6 4 16,-6-6-1-16,0 0-2 0,4 8-1 0,-4-8 1 15,0 0 3-15,0 0 3 0,0 0 4 0,0 0 5 16,0 0 11-16,6 8 1 0,-6-8 7 0,0 0 10 16,0 0 3-16,0 0-1 0,0 0-2 0,0 0-5 15,0 0-1-15,0 0-6 0,0 0-3 0,3-25-4 0,-3 25-1 16,0-17 5-16,0 4-10 0,4 2-2 0,-1-4-2 15,0-1 0-15,0 0-6 0,0-1 2 16,6 0-1-16,-7 3-6 0,1-4-10 0,0 0-10 0,3 2-11 16,-3 1-21-16,0 2-25 0,0-2-32 0,1 0-33 15,-1-1-34-15,2-1-31 0,-1 3-22 0,1-3-32 16,0 5-34-16,0-5-31 0,1-7-40 16,0 10-340-16,0-7-760 0,-3 1 337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56.4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C9CA20-17B4-4A25-890F-1155F494D908}" emma:medium="tactile" emma:mode="ink">
          <msink:context xmlns:msink="http://schemas.microsoft.com/ink/2010/main" type="inkDrawing" rotatedBoundingBox="16022,3760 16150,5314 15723,5350 15594,3795" semanticType="callout" shapeName="Other">
            <msink:sourceLink direction="with" ref="{0BC0FD82-1224-4089-A26A-3ECC71A73725}"/>
          </msink:context>
        </emma:interpretation>
      </emma:emma>
    </inkml:annotationXML>
    <inkml:trace contextRef="#ctx0" brushRef="#br0">647-1441 2 0,'0'0'149'0,"0"0"-7"16,3-18-4-16,-3 18-11 0,0 0-5 0,3-11-9 16,-3 11 0-16,0 0 0 0,2-13-8 0,-2 13-2 0,0 0-3 15,0 0 0-15,0 0-1 0,-5-13-6 0,5 13-6 16,0 0-3-16,0 0-1 0,0 0-8 0,5-11-2 16,-5 11-4-16,0 0-5 0,0 0-6 0,0 0-3 15,0 0-3-15,0 0-3 0,0 0-3 0,0-14-2 16,0 14-3-16,0 0 2 0,0 0-8 0,0-13-3 15,0 13 1-15,0 0-3 0,0 0 0 0,0 0-2 16,0-13-3-16,0 13-1 0,0 0-4 0,4-7 3 16,-4 7 1-16,0 0-2 0,0 0-2 0,0 0 0 15,0 0-3-15,0 0 0 0,0 0 2 0,0 0-2 0,0 0-4 16,0 0 0-16,0 0-2 0,0 0-2 16,0 0-2-16,0 0 5 0,0 0-6 0,0 0-2 0,0 0 0 15,0 0-1-15,0 0 3 0,0 0 0 0,0 0 7 16,0 0 0-16,0 0 1 0,0 0 1 15,-4 38 0-15,4-25-1 0,0 0 3 0,0 1-3 0,-2 1 2 16,2-2 1-16,0 5 2 0,-3-5 5 0,6 3 1 16,-3 1-2-16,2-2 0 0,-2 1-4 0,0 2 0 15,-2-2 1-15,4 0 0 0,-2-1 1 0,0 1 8 16,0 2-8-16,0 0-5 0,1-1 1 0,2 1-3 16,-3-1 3-16,0-1-3 0,3 2-2 0,-3-3-1 15,0 1 6-15,0 0-6 0,2 8 0 0,-2-6 3 16,3 5-1-16,-3-9 0 0,0 7-1 0,0-6 4 15,0 2 0-15,1 0-4 0,-2-3 5 0,2 6 0 0,1-4 0 16,-2-1-9-16,0 1 3 0,3-3-3 0,-3 1 2 16,0 1-3-16,1 1 2 0,-1 2-3 0,0-6 0 15,2 4-1-15,-1-2 2 0,-1-1 2 0,0 1-7 16,0-3 3-16,5 0 0 0,-4 6 1 0,-1-8 2 16,5 2-6-16,-5 1 3 0,0-12-2 0,1 24 0 15,-1-14 0-15,0 2 10 0,2 3-10 0,-2-6-1 16,0-9 2-16,0 20-1 0,3-5 2 0,-3-6-3 15,1 2 4-15,1 0-4 0,1-2 4 0,-2 2 1 0,-1-11-7 16,2 18 10-16,-2-7-8 0,0-11 4 16,1 18-2-16,3-6-3 0,1-1 1 0,-4 0 5 15,4-3-1-15,-4 2-3 0,1 0-1 0,2 0 1 0,-4-10 2 16,6 16 1-16,-3-8-3 0,-1-1 4 0,2 1 1 16,-4-8-4-16,5 17 6 0,-2-9 6 0,1 1-5 15,-4-9-1-15,6 17 1 0,-4-9 0 0,-2-8 3 16,3 14 1-16,0-6-4 0,-3-8 3 0,3 17 4 15,-3-17-4-15,3 16 3 0,0-8-6 0,-3-8 5 16,3 12-1-16,0-4-5 0,-3-8 1 0,4 13 2 16,-4-13-2-16,2 12 0 0,-2-12-1 0,4 11-1 15,-4-11 2-15,1 11-2 0,-1-11-3 0,3 13 4 0,-3-13-4 16,3 10-1-16,-3-10 1 0,3 8-3 16,-3-8 5-16,0 0 0 0,6 17-6 0,-6-17-1 0,5 7 1 15,-5-7 1-15,1 7 14 0,-1-7-20 0,0 0 11 16,8 14-6-16,-8-14 4 0,1 5-5 15,-1-5 1-15,0 0 0 0,5 13-2 0,-5-13-1 0,4 7 11 16,-4-7-5-16,0 0-2 0,6 7 0 0,-6-7 3 16,0 0-7-16,3 11 8 0,-3-11-1 0,6 7 7 15,-6-7-15-15,0 0 6 0,0 0 1 0,0 0 2 16,2 13 3-16,-2-13 1 0,0 0-7 0,0 0 7 16,3 10-4-16,-3-10-1 0,0 0-1 0,0 0-1 15,0 0 3-15,0 0-4 0,0 0 11 0,0 0-6 16,0 0 10-16,0 0 6 0,0 0 11 0,0 0 6 15,0 0-9-15,0 0 3 0,0 0-7 0,0 0-4 0,0 0 0 16,0 0 2-16,0 0-9 0,0 0 3 0,-18-30-3 16,18 30-4-16,-11-15-1 0,7 8-3 15,-2 1-4-15,-2-4 9 0,8 10-7 0,-12-11-6 0,7 3 0 16,5 8 1-16,-15-13 0 0,4 8 3 0,4-1-9 16,-5-2 10-16,1 1-5 0,1 2 0 0,1-3 0 15,0 4-2-15,0-5 0 0,9 9 3 0,-18-11 1 16,11 3-1-16,-1 2-3 0,-1 0 3 0,-1-2-1 15,2 3 2-15,-4-4-3 0,5 1 4 0,0 2-5 16,-2 1 1-16,9 5 0 0,-17-11 0 0,11 6-1 0,6 5 3 16,-9-10-3-16,9 10 5 0,-12-8-9 0,12 8 6 15,-6-10 0-15,6 10-1 0,0 0-2 0,-7-8 6 16,7 8-4-16,0 0 2 0,0 0-4 0,-6-6 4 16,6 6-7-16,0 0 0 0,0 0-1 0,0 0 1 15,0 0 2-15,0 0-4 0,0 0 0 0,0 0 4 16,0 0-3-16,0 0 4 0,0 0-1 0,0 0 0 15,0 0 3-15,0 0-5 0,0 0-1 0,0 0 5 16,27 14-1-16,-27-14 2 0,7 10-6 0,-1-3-1 16,-6-7 1-16,11 11 2 0,-8-6 2 0,1 3 4 0,2-1-4 15,-3 0-3-15,3 1 11 0,0 1-6 16,-2-1 4-16,-4-8-6 0,9 14 1 0,-4-7 2 16,1 0 0-16,-3 3-2 0,7 1 2 0,-7-4 0 0,5 0-2 15,-2 6 0-15,-2-6 1 0,2 1 4 0,0 1-3 16,3-1 2-16,-3 0 0 0,-6-8 3 0,6 13-1 15,-3-9-2-15,3 3 4 0,0 0 0 0,-6-7-2 16,7 13-4-16,-1-11 6 0,-6-2 0 0,8 9-1 16,-8-9-2-16,6 6-2 0,-6-6 1 0,6 7 1 15,-6-7 0-15,0 0 0 0,0 0 2 0,6 5-1 16,-6-5-3-16,0 0 0 0,0 0 6 0,0 0-2 0,7 6 1 16,-7-6 3-16,0 0 1 0,0 0-2 15,0 0 6-15,0 0-4 0,0 0 2 0,0 0-4 16,18-10 0-16,-18 10 0 0,9-8 2 0,-3 2-1 0,-6 6-5 15,9-14 6-15,0 0-2 0,-2 2-4 0,1-3 2 16,-1 0-2-16,5-6-5 0,-3-2-5 0,2 2-4 16,-3-4-15-16,3 6-7 0,-1-4-8 0,-4 5-4 15,2 4-11-15,2-4-5 0,-2 5 0 0,-2-2-3 16,0 2-9-16,-3 5-5 0,0-2-6 0,-3 10-19 16,7-13-11-16,-7 13-24 0,3-8-21 0,-3 8-25 15,0 0-21-15,0 0-18 0,0 0-29 0,0 0-38 16,0 0-204-16,0 0-533 0,0 0 236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16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068625-FE93-4F64-BED8-F1D85F8B5A52}" emma:medium="tactile" emma:mode="ink">
          <msink:context xmlns:msink="http://schemas.microsoft.com/ink/2010/main" type="inkDrawing" rotatedBoundingBox="4764,3213 5113,3563 4857,3817 4509,3467" shapeName="Other">
            <msink:destinationLink direction="with" ref="{8CB0F951-799F-45CD-B5B0-9FA1D4AA49B6}"/>
          </msink:context>
        </emma:interpretation>
      </emma:emma>
    </inkml:annotationXML>
    <inkml:trace contextRef="#ctx0" brushRef="#br0">0 70 177 0,'0'0'203'0,"6"-10"-16"0,-6 10-11 16,6-9-19-16,-1 1-12 0,-5 8-11 0,10-9-14 15,-1 8-6-15,1-4-10 0,1 0-7 0,1 3-8 16,1-3-2-16,1-1-12 0,-1 2-1 16,2 3-4-16,3-1-7 0,-2-2-6 0,-2 4-4 0,5 3-4 15,-4-3-3-15,3 1 5 0,-5 5-3 0,4-3-8 16,-8-2-1-16,1 7 0 0,-1-6 1 0,-2 4 7 16,1-1 3-16,-8-5 2 0,10 17 4 0,-8-9-1 15,1-2 3-15,-5 9 0 0,2-15-2 0,-3 22-5 16,-6-13-7-16,3 4-2 0,-1 0 0 0,0-2-7 15,-2 0-4-15,-2 0 1 0,4-3-2 0,-1-2-8 16,-1 1-1-16,0-1-1 0,5 1-6 0,4-7-1 16,-9 9 5-16,9-9-6 0,-11 8-4 0,11-8-9 15,0 0-4-15,-6 7-9 0,6-7 0 0,0 0-4 0,0 0-4 16,0 0 0-16,0 0-3 0,0 0-6 16,0 0 0-16,39-13-4 0,-30 8 2 0,2 0 1 15,-4 1 4-15,5-2-2 0,0 1 8 0,0-1-2 0,3 0 4 16,-2 1 3-16,-1 2 1 0,-1-1 1 0,-1 2 1 15,-10 2 2-15,24-1 2 0,-15-2 5 0,-9 3 5 16,18-1 6-16,-18 1 2 0,19 4 10 0,-11-3 4 16,-8-1 3-16,15 9 6 0,-8-5 9 0,-1 3 2 15,0-1 9-15,0 5 7 0,-2-4 0 0,-2 4 0 16,-2-11 10-16,1 17-1 0,-2-3 5 0,-4-3-3 16,-2 3-12-16,-1 3-4 0,-1-6 2 0,-2 3 4 15,-4 0-19-15,-5 3-2 0,4-6-11 0,-1 0-24 16,-2 1-24-16,-5-1-25 0,8-3-34 0,-2 0-36 15,-4-3-35-15,2-1-32 0,4-4-50 0,1 0-71 16,-5-4-162-16,6-1-506 0,-1 0 224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15.7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B0F951-799F-45CD-B5B0-9FA1D4AA49B6}" emma:medium="tactile" emma:mode="ink">
          <msink:context xmlns:msink="http://schemas.microsoft.com/ink/2010/main" type="inkDrawing" rotatedBoundingBox="4566,3353 4646,3331 4753,3727 4673,3748" semanticType="callout" shapeName="Other">
            <msink:sourceLink direction="with" ref="{E8068625-FE93-4F64-BED8-F1D85F8B5A52}"/>
          </msink:context>
        </emma:interpretation>
      </emma:emma>
    </inkml:annotationXML>
    <inkml:trace contextRef="#ctx0" brushRef="#br0">49 9 125 0,'0'0'222'0,"0"0"-20"0,0 0-11 15,0 0-4-15,0 0-11 0,8 14-6 0,-5-5-2 16,-3-9-6-16,4 16-1 0,-4-1-3 15,2-2-3-15,2 4-5 0,-1 1-1 0,-3-1-12 16,3 1-5-16,-1 4-4 0,-2-2-7 0,4 0-10 16,-2-3-2-16,-2-1-8 0,1-2-16 0,1 5-3 0,2-4-4 15,-2 1-7-15,2 0-8 0,1-3-5 0,-2 1-8 16,-3-3-5-16,0 0-3 0,0-11-2 0,4 16-19 16,-3-9-9-16,-1-7-17 0,0 0-23 0,0 16-13 15,0-16-15-15,0 0-12 0,-4 9-26 0,4-9-22 16,0 0-19-16,0 0-23 0,0 0-24 0,0 0-18 15,0 0-40-15,-24-22-184 0,15 9-458 0,2 0 203 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23.8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B51C32-6F97-4EE8-9189-0AD0A4264008}" emma:medium="tactile" emma:mode="ink">
          <msink:context xmlns:msink="http://schemas.microsoft.com/ink/2010/main" type="inkDrawing" rotatedBoundingBox="7539,3318 7810,3226 7957,3658 7687,3750" shapeName="Other"/>
        </emma:interpretation>
      </emma:emma>
    </inkml:annotationXML>
    <inkml:trace contextRef="#ctx0" brushRef="#br0">2980 10 115 0,'0'0'241'16,"0"0"-20"-16,-5-12-12 0,5 12-16 0,0 0-14 15,0 0-14-15,0 0-18 0,0 0-7 0,0 0-16 16,0 0-14-16,0-13-6 0,0 13-14 0,0 0-9 0,0 0-10 16,0 0-8-16,0 0-2 0,0 0-7 0,0 0-7 15,0 0-2-15,0 0-5 0,0 0 2 0,0 0-1 16,0 0-3-16,0 0-1 0,30 17-1 16,-24-16 1-16,-6-1-1 0,17 10 2 0,-7-3 2 0,2-4 3 15,1 3-3-15,1-2-1 0,-2 2-2 0,6 2-1 16,-3-1 1-16,-2-1-1 0,0 1-5 0,7 1 6 15,-7 0-2-15,2-4 0 0,2 6-2 0,-7-2-5 16,6 2 5-16,-1-3 4 0,-4 0-6 0,-1 3 1 16,2-1 0-16,2 2-2 0,-11-2-1 0,2 2 2 15,0-1 0-15,-2 0 2 0,3 3 1 0,-6 0-3 16,-3-1 2-16,0 2-5 0,-5 2-3 0,0-5-4 16,-3 4 0-16,-4-2-3 0,2 5-17 0,-7-3-11 15,4-3-17-15,-3 2-25 0,2-1-23 0,1-4-30 0,-1 2-33 16,4 0-35-16,1-7-47 0,-1 1-69 15,-1-3-170-15,2 0-498 0,12-2 220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36.2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1F2079-9D68-45C7-9112-4A347F913648}" emma:medium="tactile" emma:mode="ink">
          <msink:context xmlns:msink="http://schemas.microsoft.com/ink/2010/main" type="inkDrawing" rotatedBoundingBox="6814,6336 8507,6079 8684,7246 6992,7503" semanticType="enclosure" shapeName="Other">
            <msink:sourceLink direction="with" ref="{F42F39BE-5B80-456A-8A81-594EB052F116}"/>
            <msink:destinationLink direction="with" ref="{ECF1C99B-6F60-44C1-A414-0F3BC6E1194C}"/>
            <msink:destinationLink direction="from" ref="{BFD67958-8657-45D7-9D54-0E57C9EF32EC}"/>
          </msink:context>
        </emma:interpretation>
      </emma:emma>
    </inkml:annotationXML>
    <inkml:trace contextRef="#ctx0" brushRef="#br0">-469 175 115 0,'0'0'194'0,"0"0"-8"15,0 0-23-15,0 0-18 0,0 0-9 0,0 0-4 16,0 0-12-16,0 0-9 0,0 0-1 16,0 0-13-16,0 0 2 0,0 0-12 0,0 0-1 0,0 0-3 15,0 0-5-15,0 0-2 0,0 0-3 0,17 21-2 16,-17-21-4-16,3 16-2 0,-2-10-3 0,2 4-2 15,-2 1-3-15,4-2 1 0,-2 5-7 0,0-3 3 16,0 2-6-16,1 1 1 0,-1 1-1 0,3-1 0 16,0 3 0-16,-1-3-1 0,4 3-5 0,-2-3 4 15,-1 4-4-15,3-1-1 0,7-3 0 0,-2 8-2 0,-2-2-1 16,1-4 1-16,1 0 1 0,2 1 1 16,3-3 1-16,-7-1-4 0,8 0 6 0,4 3-6 0,-5-6 5 15,0 4-7-15,7-5-1 0,-1 0-8 0,-5 0 5 16,6-1 1-16,-9-1-12 0,-1-2 0 15,7 1 0-15,2 1 4 0,-6-1-4 0,1-2-5 0,-4 0-1 16,3 2-2-16,1-4-1 0,-4 3-3 0,1-2 1 16,2 2 1-16,-3-5-3 0,4 2 2 0,-4 2 0 15,4-4-4-15,-4 3-3 0,3-3 3 0,1 2-3 16,-1-4-3-16,1 0 4 0,-1 1 2 0,0-3-1 16,7-2-2-16,-5 4-2 0,1-2 2 0,-3 1 2 15,4-2-4-15,-1-1 2 0,-2 2-5 0,-1 0 6 16,0-1-3-16,1-2 4 0,-1 3-2 0,-3-3-2 15,4 0-3-15,-4 2 3 0,4-2-1 0,-4 0 2 0,0 2-2 16,4-2-2-16,-4-1 3 0,1 0-3 0,2 1 4 16,-3-1 0-16,2-1 0 0,-1 1-2 15,-4-1 6-15,10-2-10 0,-4-2 6 0,-3 1 0 0,4 0-4 16,-1 2 4-16,-2-5 1 0,2-1 0 0,-3 0-1 16,7 0 1-16,-10 4-1 0,4-2 2 0,-4 0 0 15,6-3-2-15,1 2-8 0,-8 5 11 0,7-8-6 16,-9 5 3-16,4-2-2 0,-2 5 4 0,-2-5-1 15,-1 0 4-15,-1 0-6 0,1 1 5 0,-3-1-2 16,-2 4 2-16,2-5 4 0,-3 5-5 0,0-4-3 0,1 0 3 16,-4 0 4-16,3 1-4 0,-3 0-2 15,0 1 6-15,0-4-3 0,0 1-8 0,0-1 10 0,0-1-5 16,-4 5 12-16,4-3-14 0,-6 1-2 16,3-3 4-16,-3 1-3 0,2-1 5 0,1 1-12 15,0-1 9-15,0 4 1 0,-3-4-2 0,-2 1 1 0,2 1 2 16,0 0-5-16,-1 1-1 0,1 0-1 0,-2 0 2 15,-4 1-4-15,2 1 5 0,-2-2-2 0,8 2 1 16,-8 2-2-16,-2 2 7 0,5-3-3 0,-4 5-5 16,-1-4 6-16,-2 0-11 0,0 3 9 0,1-3-4 15,-2 4 2-15,1-2 6 0,-6-2-11 0,5 3 5 0,1 1 1 16,-1 1 7-16,-2 1-8 0,0-4-7 16,2 4 6-16,-2 1 0 0,-7-4 2 0,10 3 0 15,-3-1 5-15,-1 1 5 0,4 2-11 0,-4 0 1 0,1-1 0 16,6-1 0-16,-7-1 1 0,4 5-2 0,2-3-1 15,-5-1 0-15,1 5 3 0,5 0 1 0,-4 0-3 16,1 0 0-16,-3 0 2 0,2 0-2 0,1 0-4 16,-4 0 5-16,1 0 2 0,0 0-4 0,-1 3 3 15,4-3-1-15,-4 4-11 0,1-2 13 0,3-1 0 16,-4 2 0-16,4-2 0 0,-2 1-1 0,0 2-1 16,3-3 0-16,-1 3-3 0,-1 2 12 0,1-6-10 15,2 4-1-15,-2-2 3 0,1 3 3 0,2 0-4 16,-4 0 3-16,7-1 0 0,-5-1 1 0,-1 2-6 15,5 1 3-15,-5 1-3 0,-2-1 3 0,1-1-2 16,1 2 1-16,-6 2-1 0,5-3-1 0,1 3 3 0,2 1 2 16,1-2-7-16,-3 1 2 0,-1 1 2 0,5-2 2 15,-4 0 2-15,-1 3-3 0,1 1-1 16,0-1 1-16,-4 2 4 0,5 2-4 0,2-5 0 0,-7 7-1 16,7-4 7-16,-3 2-9 0,-1 2 2 0,4-1 2 15,1-2 3-15,-2 5-8 0,1-5 4 0,4 1 0 16,-4 5-3-16,-2 0 1 0,7-4 4 0,-2-1-10 15,4-2-12-15,-3 4-10 0,0 1-10 0,2-2-12 16,1 2-12-16,1-4-16 0,-1 4-14 0,-1 0-24 16,2-4-14-16,1 3-26 0,-2-3-29 0,6-1-4 15,0 1-22-15,-3 1-233 0,1-4-482 0,2-11 213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08.2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6A6722D-A11D-4889-8555-0C3BF78340CA}" emma:medium="tactile" emma:mode="ink">
          <msink:context xmlns:msink="http://schemas.microsoft.com/ink/2010/main" type="inkDrawing" rotatedBoundingBox="33298,17099 33469,17730 33259,17787 33088,17156" semanticType="callout" shapeName="Other">
            <msink:sourceLink direction="with" ref="{193700A5-76B2-46D0-AF60-66B08FA1DE3E}"/>
          </msink:context>
        </emma:interpretation>
      </emma:emma>
    </inkml:annotationXML>
    <inkml:trace contextRef="#ctx0" brushRef="#br0">186-279 107 0,'0'0'185'0,"0"-12"-10"0,0 12-10 15,0 0-10-15,-3-13-3 0,3 13-12 0,0 0-13 16,1-18 2-16,-1 18-3 0,0 0-4 0,0-13-8 16,0 13-7-16,0 0-10 0,0-14-8 0,0 14-6 0,0 0-10 15,0 0-4-15,0 0-9 0,0 0-6 0,0 0-4 16,0 0-5-16,0 0-7 0,0 0-3 15,0 0-2-15,0 0-3 0,0 0-1 0,0 0 7 16,0 0 7-16,0 0 6 0,0 0 1 0,-9 41 4 0,9-26-4 16,-3-1 1-16,-4 3 2 0,7-3-1 0,-3 3 0 15,0-2-4-15,0 1-1 0,-2 1 3 0,5 1-3 16,-3-1-10-16,-1 2 1 0,2-2-3 0,2 0 0 16,-2 1 5-16,2-2-11 0,2-1 1 0,1 1-7 15,-3 0 2-15,5 1-1 0,-5 1-9 0,3-1 6 16,0 0-1-16,3-5-6 0,-2 1 13 0,1 0-13 15,-1 0-4-15,1 3-1 0,1-2-2 0,0 3-1 16,-2-6 2-16,2 3-3 0,-4-4 0 0,2 1-1 16,1 0 11-16,-1 2-10 0,1-6-3 0,-1 4 1 15,-1 0 1-15,-3-11 0 0,7 13 2 0,-5-6-5 16,-2-7 4-16,1 11-6 0,-1-11 2 0,5 10 4 16,-5-10-1-16,6 8-4 0,-6-8 5 0,6 7-2 15,-6-7 1-15,0 0 1 0,16-4 0 0,-16 4-2 16,20-8-13-16,-10 2-3 0,-1 1-25 0,3 3-10 15,0-8-11-15,1 3-14 0,-5 2-20 0,1 2-14 16,3-7-12-16,-2 5-16 0,-2-1-13 0,-1 3-20 16,0-3-29-16,-7 6-27 0,12-12-177 0,-10 6-432 15,-2 6 192-15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58.7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A2D112-50C1-4560-BB98-E86DD009DE40}" emma:medium="tactile" emma:mode="ink">
          <msink:context xmlns:msink="http://schemas.microsoft.com/ink/2010/main" type="writingRegion" rotatedBoundingBox="15804,5892 16218,5892 16218,6478 15804,6478">
            <msink:destinationLink direction="with" ref="{0BC0FD82-1224-4089-A26A-3ECC71A73725}"/>
          </msink:context>
        </emma:interpretation>
      </emma:emma>
    </inkml:annotationXML>
    <inkml:traceGroup>
      <inkml:annotationXML>
        <emma:emma xmlns:emma="http://www.w3.org/2003/04/emma" version="1.0">
          <emma:interpretation id="{9BDAA615-9290-4C8F-92AB-88EB2966189A}" emma:medium="tactile" emma:mode="ink">
            <msink:context xmlns:msink="http://schemas.microsoft.com/ink/2010/main" type="paragraph" rotatedBoundingBox="15804,5892 16218,5892 16218,6478 15804,6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C190B-6ACB-494A-9625-D5A5786C0530}" emma:medium="tactile" emma:mode="ink">
              <msink:context xmlns:msink="http://schemas.microsoft.com/ink/2010/main" type="line" rotatedBoundingBox="15804,5892 16218,5892 16218,6478 15804,6478"/>
            </emma:interpretation>
          </emma:emma>
        </inkml:annotationXML>
        <inkml:traceGroup>
          <inkml:annotationXML>
            <emma:emma xmlns:emma="http://www.w3.org/2003/04/emma" version="1.0">
              <emma:interpretation id="{740C9D8A-B1CE-41E4-BF2A-AE428D650087}" emma:medium="tactile" emma:mode="ink">
                <msink:context xmlns:msink="http://schemas.microsoft.com/ink/2010/main" type="inkWord" rotatedBoundingBox="15804,5892 16218,5892 16218,6478 15804,6478"/>
              </emma:interpretation>
            </emma:emma>
          </inkml:annotationXML>
          <inkml:trace contextRef="#ctx0" brushRef="#br0">953 561 145 0,'0'0'301'0,"0"0"-21"0,0 0-25 16,0 0-17-16,0 0-14 0,0 0-18 0,0 0-9 15,0 0-13-15,0 0-8 0,3 26-14 0,0-15-4 16,-6 5-7-16,3-3 2 0,3 5-14 0,-1-1 3 15,-1-1-5-15,-1 0-1 0,4 4 3 0,-4 2-1 16,2 2-7-16,-2-1-5 0,3-4-1 0,-2-1-2 16,1-1-1-16,-1 7-12 0,2-6 2 0,-3-1-2 0,3-1-8 15,0 3-11-15,-3-6-2 0,3 2-11 0,-1 0 0 16,4 1-17-16,-2-4-2 0,-1-1-4 16,3 1-4-16,-1 3-5 0,1-2-7 0,0-2-2 0,-3-2-1 15,0-2-4-15,0 3-5 0,3-3-4 0,-6-7-7 16,4 15-26-16,-2-8-16 0,-2-7-25 0,3 11-16 15,-3-11-25-15,4 7-13 0,-4-7-17 0,0 0-11 16,0 0-10-16,4 10-24 0,-4-10-26 0,0 0-31 0,0 0-28 16,0 0-32-16,0 0-34 0,0 0-242 15,0 0-604-15,-19-28 267 0</inkml:trace>
          <inkml:trace contextRef="#ctx0" brushRef="#br0" timeOffset="-352.79">644 644 204 0,'-1'12'246'0,"1"-12"-11"0,4 19-4 0,-2-11-7 0,-1 2-14 15,2 2-9-15,-3 3-11 0,3 0-8 0,2 1-7 16,-2 0-11-16,-3 0-3 0,6 3-8 0,-3-1-9 16,-2-1-4-16,2 0-5 0,2 0-13 0,-4 1-10 15,2-4-5-15,-3 4 9 0,3-1-26 0,-3-3-3 16,2 1-12-16,2-2-9 0,-5 1-7 0,1-3 0 15,3 0-9-15,-3-11-13 0,4 13 4 0,-2-7-6 16,-2-6-11-16,0 13-10 0,0-13-17 0,1 11-19 16,-1-11-16-16,0 0-21 0,0 0-18 0,-1 14-19 0,1-14-30 15,0 0-34-15,0 0-34 0,0 0-26 16,0 0-31-16,0 0-224 0,0 0-512 0,0 0 227 16</inkml:trace>
          <inkml:trace contextRef="#ctx0" brushRef="#br0" timeOffset="234.37">719 887 121 0,'-15'-1'261'16,"15"1"-15"-16,0 0-15 0,0 0-9 0,0 0-12 16,0 0-14-16,0 0-14 0,0 0-15 0,0 0-10 15,52 0-17-15,-34 0-7 0,-3-1-10 0,4 2-14 16,1 0-11-16,-1-1-10 0,-4 0-8 0,3 0-9 15,-5 2-23-15,2-2-23 0,-3 0-36 0,-12 0-37 16,20 0-41-16,-20 0-49 0,15 0-71 0,-15 0-194 16,0 0-435-16,0 0 193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37.1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2F39BE-5B80-456A-8A81-594EB052F116}" emma:medium="tactile" emma:mode="ink">
          <msink:context xmlns:msink="http://schemas.microsoft.com/ink/2010/main" type="writingRegion" rotatedBoundingBox="7394,6635 7761,6635 7761,7183 7394,7183">
            <msink:destinationLink direction="with" ref="{551F2079-9D68-45C7-9112-4A347F913648}"/>
          </msink:context>
        </emma:interpretation>
      </emma:emma>
    </inkml:annotationXML>
    <inkml:traceGroup>
      <inkml:annotationXML>
        <emma:emma xmlns:emma="http://www.w3.org/2003/04/emma" version="1.0">
          <emma:interpretation id="{EF58F738-D900-49F3-BD28-AB92EF4FA426}" emma:medium="tactile" emma:mode="ink">
            <msink:context xmlns:msink="http://schemas.microsoft.com/ink/2010/main" type="paragraph" rotatedBoundingBox="7394,6635 7761,6635 7761,7183 7394,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7E92EF-4692-4A6D-9AB6-C9B14B0867A0}" emma:medium="tactile" emma:mode="ink">
              <msink:context xmlns:msink="http://schemas.microsoft.com/ink/2010/main" type="line" rotatedBoundingBox="7394,6635 7761,6635 7761,7183 7394,7183"/>
            </emma:interpretation>
          </emma:emma>
        </inkml:annotationXML>
        <inkml:traceGroup>
          <inkml:annotationXML>
            <emma:emma xmlns:emma="http://www.w3.org/2003/04/emma" version="1.0">
              <emma:interpretation id="{1D4E22BC-20B7-43A8-8AEA-778C16613D4A}" emma:medium="tactile" emma:mode="ink">
                <msink:context xmlns:msink="http://schemas.microsoft.com/ink/2010/main" type="inkWord" rotatedBoundingBox="7394,6635 7761,6635 7761,7183 7394,7183"/>
              </emma:interpretation>
            </emma:emma>
          </inkml:annotationXML>
          <inkml:trace contextRef="#ctx0" brushRef="#br0">20 2 44 0,'0'0'252'0,"0"0"-11"15,0 0-16-15,0 0-14 0,0 0-9 0,0 0-13 16,0 0-5-16,0 0-12 0,0 0-6 0,0 0-8 16,20-9-6-16,-20 9-10 0,16-3 0 0,-16 3-4 15,14-6-1-15,-4 6-9 0,-10 0 1 0,22-4-13 16,-10 4 2-16,2-2-6 0,2 0-2 0,-2 2-8 16,0 0-5-16,3-3-5 0,-4 1-5 0,4 0-11 15,-4 0-3-15,-13 2-5 0,19-2-8 0,-7 2-2 16,-1-1-15-16,-11 1 2 0,19 0-6 0,-19 0-4 15,17-2-2-15,-8-1-7 0,-9 3-8 0,13-3-18 16,-13 3-15-16,0 0-11 0,13-1-12 0,-13 1-24 0,0 0-11 16,0 0-18-16,0 0-15 0,0 0-23 0,0 0-31 15,0 0-26-15,0 0-29 0,0 0-25 0,0 0-56 16,-19 24-169-16,12-19-502 0,-5 1 223 0</inkml:trace>
          <inkml:trace contextRef="#ctx0" brushRef="#br0" timeOffset="-402.13">25 0 61 0,'0'0'248'15,"0"0"-17"-15,0 0-21 0,0 0-23 0,0 0-10 16,0 0-8-16,0 0-2 0,0 0-10 0,9 21-10 0,-9-21-6 16,-6 15-3-16,6-15-3 0,-6 26-4 0,4-11-1 15,-4-1-3-15,6 3-5 0,-3 0-9 16,0 1-1-16,3 0-3 0,-3 6-3 0,0-6-6 0,2-1-7 15,1 3-5-15,0 3-7 0,-3-6-2 0,3 1-5 16,3-1-6-16,1 0-2 0,-1-3-6 0,3 2-2 16,-3-1-7-16,2-3 0 0,1 1-2 0,0-2-8 15,1 2-6-15,-1-4-1 0,0-1 3 0,0 4-5 16,2-5-2-16,-2 3-4 0,1-5-1 0,-1 1-5 16,0 0 1-16,4-2 9 0,-10-4-17 0,12 8 6 15,-12-8-10-15,20 2-8 0,-13-2 13 0,-7 0-8 16,19-2-10-16,-19 2-6 0,17-5-16 0,-8 2-18 0,4 0-9 15,-4-1-16-15,2 0-11 0,-2-1-18 16,-2 0-17-16,-7 5-29 0,16-13-21 0,-7 8-21 0,-4-2-31 16,4-5-30-16,-6 3-249 0,0-2-536 0,0-2 237 15</inkml:trace>
          <inkml:trace contextRef="#ctx0" brushRef="#br0" timeOffset="224.82">40 213 208 0,'0'0'231'0,"0"0"-3"0,0 0-15 0,0 0-11 16,19 7-5-16,-19-7-12 0,16 1-5 0,-5-1-7 15,-11 0-15-15,22 2-8 0,-11-2-16 0,1 0-8 16,1-3-16-16,-13 3-9 0,22-2-13 0,-5 2-7 15,-4-1-11-15,-1 0-15 0,-12 1-23 0,24-4-26 0,-9 1-21 16,-2 1-24-16,4 0-34 0,-7-4-33 0,5 4-38 16,2-3-51-16,-4 2-198 0,6-4-426 0,-5-1 189 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58.0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C0FD82-1224-4089-A26A-3ECC71A73725}" emma:medium="tactile" emma:mode="ink">
          <msink:context xmlns:msink="http://schemas.microsoft.com/ink/2010/main" type="inkDrawing" rotatedBoundingBox="14941,6108 16151,5053 17129,6174 15918,7230" semanticType="enclosure" shapeName="Other">
            <msink:sourceLink direction="with" ref="{11A2D112-50C1-4560-BB98-E86DD009DE40}"/>
            <msink:destinationLink direction="with" ref="{42C9CA20-17B4-4A25-890F-1155F494D908}"/>
          </msink:context>
        </emma:interpretation>
      </emma:emma>
    </inkml:annotationXML>
    <inkml:trace contextRef="#ctx0" brushRef="#br0">832 133 56 0,'0'0'194'16,"0"0"0"-16,0 0-6 0,-6-18-10 0,6 18-9 15,0 0-11-15,0 0-14 0,-12-4-6 0,12 4-10 16,0 0-6-16,-12-1-6 0,12 1-7 0,0 0-4 0,-22 1-4 16,22-1-7-16,-18 0-2 0,18 0-7 0,-22 0-4 15,10 0-8-15,-3 6-5 0,2-5-4 16,-4 2-7-16,1 2-4 0,-1 0-3 0,1-1-1 0,-2 3-1 16,2-3-5-16,-2 3-2 0,0 0-1 0,1 1-1 15,-3 3-5-15,2-2 0 0,-2-2 1 0,-1 5-3 16,0-1-1-16,4 0-1 0,-1-2 1 0,4 1-3 15,-7 6 2-15,6-6 0 0,1 1-5 0,-3 3 7 16,2-2-6-16,-3 3 1 0,2 1-1 0,3-2-2 16,-7 3 1-16,7-1 4 0,-4 1-5 0,2 1-1 15,2-3-1-15,-5 3-4 0,3 2-9 0,2-3 5 16,-1 2 2-16,1 2 3 0,-1-3-3 0,3 2 1 0,0 0-3 16,1 4 1-16,1-4-3 0,-2-4-1 0,4 1 4 15,-1 7 2-15,1-8-8 0,-1 6 2 16,4-4-3-16,-2-1 4 0,2 5-3 0,1-4-1 15,3 0 1-15,0-3-14 0,-2 1 13 0,-1-1 0 16,6 1-2-16,-3 1 2 0,2-2 0 0,-2 1-8 0,3-5 7 16,0 7-3-16,2-5 0 0,-2 4 5 0,3-4-6 15,0 3-2-15,0-3 5 0,0 1-1 0,2 3-8 16,-1-3 12-16,2 1-1 0,2 0-5 0,-2 1-2 16,1-5 3-16,2 6 0 0,3-1-7 0,-2-1 11 15,1 3-4-15,-2-5-1 0,4 5 1 0,-3-5 1 16,1 2 2-16,4-1-2 0,0 3-3 0,-5-5 2 0,1 1-4 15,2 2 6-15,0 3-6 0,-2-5 1 0,-1 0-1 16,1-1 1-16,5 5-2 0,-6-4 4 16,2 0 1-16,-3-2-8 0,2-1 5 0,1 1-1 0,-2 0 5 15,0-1-5-15,1-2 2 0,1 3 2 0,-2-3 0 16,4-4 1-16,2 4-3 0,0-2 3 0,4-1-4 16,-5 1 0-16,1-6 4 0,-3 4-4 0,10-2 1 15,1-2 1-15,-2 0-2 0,-6 1 0 0,5-1 0 16,-1-1 6-16,-1 0-3 0,3 0-4 0,-5 1-3 15,1-4 6-15,-2 1-6 0,0-1-2 0,-2 0 10 16,8 1-3-16,-5-1-2 0,-1 0 1 0,0-1 0 16,-2-3-8-16,2 5 14 0,3-4-11 0,-5 0 4 15,4 0-2-15,1-1 1 0,0-2 3 0,-2 7-1 16,-1-7 9-16,-2 2-4 0,1 2-8 0,1 0 3 16,-1-3-6-16,4-1 1 0,-4 4 4 0,-3-4 2 0,3 2 1 15,-3-2-1-15,3 1 2 0,-2-2-6 0,-2 2 6 16,0-2-7-16,1-2 3 0,-1 2-4 15,-1-2 6-15,-2 1-2 0,1 1-3 0,1 2 4 0,-3-4 1 16,1 2-3-16,-1 0 3 0,-1-2-6 0,-1 4 4 16,2-2 1-16,-1-4-3 0,-1 7 6 0,-2-3 1 15,1 1-4-15,2-4-6 0,-5 1 2 0,2-2-3 16,0 1 0-16,0-1 3 0,-1 2-3 0,-2-1-8 16,1-2 1-16,-1 2-4 0,0-3-2 0,-1 2-2 15,2-2-1-15,-4-1-4 0,2 0 0 0,-2 1 2 0,1 0-2 16,1-1 5-16,2 0 5 0,1 1 3 15,-5-5 0-15,0 6-3 0,0-2 1 0,-3-1 2 16,3 1 8-16,0-4-11 0,-2 5 9 0,2-1 1 16,-1 0 0-16,-2 2-1 0,0-2 1 0,3 3 0 0,-2-4 0 15,-4 3 2-15,3-2 2 0,0 3 1 0,-3-2-2 16,2-1-3-16,-2 4 3 0,3-4-5 0,-3 1 3 16,0 2-2-16,0-2 1 0,0 0-6 0,-1 2 3 15,-1 0 3-15,1 3 5 0,1-2-4 0,-2 0-2 16,-2 1 1-16,2 2 2 0,2-1-2 0,-1 0 6 15,-1 1-5-15,1-3 2 0,-2 3-1 0,-1-2-4 16,4 5-1-16,0 1 7 0,-3-3 0 0,-2 0 0 0,7-2-2 16,-7 2 3-16,-1 1-3 0,3-1 3 15,-1 1-5-15,1-1 5 0,2 1 3 0,-5 0-5 16,0-2 5-16,1 2 1 0,1-1-4 0,2 3 3 0,1-1-3 16,-3-2 2-16,-1 3-1 0,4-3-4 0,-4 5 8 15,4-2-8-15,-4 1 4 0,2-1 0 0,9 7-2 16,-18-9 2-16,10 4 0 0,0-1 0 0,-4 1-1 15,3 1 0-15,-3 1 0 0,12 3 0 0,-25-8-1 16,11 6-5-16,0-4-1 0,-3 5 10 0,4-2-2 16,-2 2-3-16,3-2-1 0,-3 0 5 0,-3 3-2 15,5 0-2-15,-2-1 3 0,15 1 3 0,-23-2-1 16,7 2-2-16,3-1 4 0,-2 1-10 0,1 1 7 16,-1-1-1-16,15 0 2 0,-25 2-7 0,9-2-1 15,1 1-1-15,3-1-9 0,-3 3-12 0,0 0-8 16,-2-2-12-16,3 3-14 0,-4-2-15 0,3 2-13 0,1 2-14 15,-1-3-21-15,2 1-16 0,-3 1-11 0,5-1-29 16,1-1-45-16,-1 3-152 0,2 0-408 0,-1-1 180 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40.3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3DB4AE-B3B8-4CCF-922F-C1F3F22F6400}" emma:medium="tactile" emma:mode="ink">
          <msink:context xmlns:msink="http://schemas.microsoft.com/ink/2010/main" type="inkDrawing" rotatedBoundingBox="10163,6362 11618,5923 11917,6914 10462,7353" semanticType="enclosure" shapeName="Other">
            <msink:sourceLink direction="with" ref="{FF8926ED-01B3-45A3-8C03-9A554E1E47D9}"/>
            <msink:destinationLink direction="to" ref="{BFD67958-8657-45D7-9D54-0E57C9EF32EC}"/>
          </msink:context>
        </emma:interpretation>
      </emma:emma>
    </inkml:annotationXML>
    <inkml:trace contextRef="#ctx0" brushRef="#br0">1799 57 81 0,'0'0'231'0,"-10"6"-20"0,10-6-12 0,-11 7-12 16,11-7-10-16,-12 11-12 0,9-3-12 0,-1 1-8 15,-2-2-8-15,6-7-6 0,-6 15-11 0,0-5-6 16,6 4-5-16,-2-4-6 0,-2 4-10 0,1-5-5 0,-2 2-11 16,5-11-3-16,0 22-8 0,0-12-2 0,0 7-5 15,0-5-7-15,5 1 5 0,-2 1-12 16,1 0-2-16,-2-1-4 0,4-1-2 0,0 1-3 0,1 2-3 16,2-5 0-16,2 4-1 0,1 0 3 0,-5 0 0 15,6-2-1-15,-1 0 3 0,2-1 4 0,1 0-6 16,4 2 11-16,-5 0 4 0,5-8 1 0,-3 5 2 15,4-4-1-15,-2 2-5 0,-2-1-1 0,8 0 1 16,-5-3 0-16,8 4 10 0,-2-5-23 0,-4 2 5 16,2-5-8-16,2 5 2 0,2-5-4 0,-8 0 2 15,7 2-8-15,-7-4 14 0,8 2-22 0,0-5 1 16,-3 2-4-16,4 0 1 0,-1-2-1 0,-2 4 1 16,2-3 4-16,-5 1-4 0,5-2-2 0,-1-1 2 15,-7 4-6-15,0-3 4 0,4-2-11 0,-4 1 1 16,0-2 10-16,7 0-5 0,-10 1 4 0,4 1-4 0,5-7 3 15,-4 1-6-15,4 2 6 0,1-1-8 0,-4-2-2 16,2 1 7-16,3-1-1 0,-5-1 5 16,-1 4-2-16,4-6 3 0,-1 3-4 0,-4-4 8 0,0 4 0 15,1-5-1-15,-6 7 1 0,5-5-5 0,-1 1 7 16,0-1-3-16,-5 3 6 0,-2 0-9 0,4-5-1 16,-4 1 9-16,1-1-6 0,-2 0 1 0,-2-2-4 15,-2 3 2-15,-1-8-4 0,6 2-1 0,-6 1 2 16,-4 4 2-16,4 0-3 0,-5-4 0 0,4-1-1 15,-2 0-3-15,-3 5 0 0,0-3-4 0,-2 0 2 16,1 10-3-16,-4-9 1 0,4 4 3 0,-5 0 0 0,4 1-9 16,-2-1 4-16,-2 2 0 0,3-2-5 15,-5 3 1-15,-1-1 7 0,2 2-5 0,-2-3 1 0,-2 1 5 16,1 1-7-16,-2 1 0 0,-1-1 2 0,-4-2-2 16,-1 2-1-16,2 0 4 0,-3 2-14 0,-1-4 8 15,-2 5-2-15,-2 0 3 0,2-1-6 0,-4 4 3 16,4 0-3-16,3 4 7 0,-8-6 0 0,0 3 1 15,3 2 2-15,-1 1-7 0,-1-3 3 0,7 2 4 16,-5 1 0-16,-1-1 4 0,5 2 1 0,-1 2-2 16,-4-4-6-16,4 3 5 0,-1 1-10 0,1 0 14 15,3 0-4-15,-9 1-1 0,8-2 0 0,-2 5 5 0,1-2-2 16,1-1-2-16,0 3-2 0,-1-1-1 16,-2 4 6-16,-3 1-1 0,-2 0-3 0,3 2 4 15,5-4-5-15,-4 3 7 0,-1 3-2 0,0-2 2 0,1 6-4 16,0-4 2-16,2 0 2 0,-3 3-10 15,-1 0 9-15,1-2-3 0,0 3 5 0,2-5 1 0,-2 5-9 16,2 2 6-16,-4-5-1 0,6 4-9 0,-1 1 9 16,-3-1 1-16,3-3 5 0,2 3-4 0,-2-3 4 15,7-1-8-15,1-2-1 0,-5 2-2 0,4-1-12 16,3 1-10-16,-4 3-11 0,3-3-21 0,1-2-9 16,-1 0-23-16,6 2-19 0,-1-3-22 0,4-2-25 15,3-8-18-15,-8 15-35 0,8-7-34 0,0-8-239 16,0 0-523-16,0 0 231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40.9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8926ED-01B3-45A3-8C03-9A554E1E47D9}" emma:medium="tactile" emma:mode="ink">
          <msink:context xmlns:msink="http://schemas.microsoft.com/ink/2010/main" type="writingRegion" rotatedBoundingBox="10803,6426 11337,6426 11337,6980 10803,6980">
            <msink:destinationLink direction="with" ref="{473DB4AE-B3B8-4CCF-922F-C1F3F22F6400}"/>
          </msink:context>
        </emma:interpretation>
      </emma:emma>
    </inkml:annotationXML>
    <inkml:traceGroup>
      <inkml:annotationXML>
        <emma:emma xmlns:emma="http://www.w3.org/2003/04/emma" version="1.0">
          <emma:interpretation id="{510B6F27-49F9-44CB-AE11-FD009E6F3B92}" emma:medium="tactile" emma:mode="ink">
            <msink:context xmlns:msink="http://schemas.microsoft.com/ink/2010/main" type="paragraph" rotatedBoundingBox="10803,6426 11337,6426 11337,6980 10803,6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53A0A8-67E6-49F3-B736-3AF5072DE3BA}" emma:medium="tactile" emma:mode="ink">
              <msink:context xmlns:msink="http://schemas.microsoft.com/ink/2010/main" type="line" rotatedBoundingBox="10803,6426 11337,6426 11337,6980 10803,6980"/>
            </emma:interpretation>
          </emma:emma>
        </inkml:annotationXML>
        <inkml:traceGroup>
          <inkml:annotationXML>
            <emma:emma xmlns:emma="http://www.w3.org/2003/04/emma" version="1.0">
              <emma:interpretation id="{02A36ADD-A3AE-4411-86EA-C9A1B14B56A7}" emma:medium="tactile" emma:mode="ink">
                <msink:context xmlns:msink="http://schemas.microsoft.com/ink/2010/main" type="inkWord" rotatedBoundingBox="10803,6426 11337,6426 11337,6980 10803,6980"/>
              </emma:interpretation>
            </emma:emma>
          </inkml:annotationXML>
          <inkml:trace contextRef="#ctx0" brushRef="#br0">-545-1383 185 0,'0'0'231'16,"-10"6"-16"-16,10-6-11 0,-9 10-12 0,9-10-9 0,-4 9-9 15,-1-2-5-15,5-7-11 0,-4 15-8 0,4-15 4 16,1 19 1-16,-1-8-5 0,0 3-8 0,3-3 3 15,-1 2 4-15,-2 4-14 0,1 1 6 0,1-4 2 16,1 3-11-16,-2-3-10 0,2 4 0 0,-3-3-10 16,4 2-8-16,-4-1 4 0,5 2-5 0,-4-1-8 15,1 0-15-15,1-2-4 0,-2 1-7 0,-1-2-5 16,0 1-6-16,3-3-6 0,2 0-7 0,-4 0-1 16,2-2-13-16,-1-1 8 0,1 0-10 0,-3-9-7 15,3 16-21-15,0-8-21 0,-3-8-21 0,4 7-26 0,-4-7-24 16,2 11-26-16,-2-11-18 0,0 0-32 15,0 0-26-15,4 9-36 0,-4-9-39 0,0 0-292 16,0 0-606-16,0 0 269 0</inkml:trace>
          <inkml:trace contextRef="#ctx0" brushRef="#br0" timeOffset="11132.78">-606-1114 221 0,'0'0'308'0,"0"0"-10"0,0 0-7 16,23-22-16-16,-5 15-18 0,2-1-22 0,6-1-22 16,2-1-22-16,3 3-17 0,7-2-16 0,0-3-14 15,-8 8-16-15,-3-2-9 0,1-2-23 0,-1 5-18 16,-7 0-37-16,-1 1-36 0,0 0-54 0,-4 2-54 16,0 2-50-16,-3-2-49 0,-12 0-253 0,18-4-492 0,-18 4 218 15</inkml:trace>
          <inkml:trace contextRef="#ctx0" brushRef="#br0" timeOffset="-277.23">-688-1432 22 0,'0'0'259'0,"11"-4"-11"0,-11 4-11 0,0 0-15 0,19 0-11 15,-19 0-13-15,15-2-11 0,0 2-8 16,-15 0-9-16,25 0-10 0,-10 0-12 0,3 2-7 15,-3 0-5-15,4-4-8 0,-1 2-7 0,0 0-6 0,-1-2-10 16,2 2-9-16,-1-1-6 0,-3 1-6 0,4 0-5 16,-2-1-4-16,-1-1-6 0,-1 1-9 0,-2 1-8 15,-2-3-4-15,-11 3-3 0,19-1-2 0,-8 2-9 16,-11-1-15-16,17-1-13 0,-17 1-21 0,0 0-18 16,15-2-24-16,-15 2-21 0,0 0-35 0,0 0-33 15,0 0-19-15,0 0-25 0,0 0-24 0,0 0-46 16,0 0-160-16,0 0-454 0,0 0 201 0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7:33.0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74CB42-9DB7-4173-8EC8-C2D599D35761}" emma:medium="tactile" emma:mode="ink">
          <msink:context xmlns:msink="http://schemas.microsoft.com/ink/2010/main" type="inkDrawing" rotatedBoundingBox="10242,9952 26345,9541 26350,9729 10247,10140" shapeName="Other">
            <msink:destinationLink direction="from" ref="{D5A63A7C-3D2A-4682-82CC-FDFE8025DC68}"/>
          </msink:context>
        </emma:interpretation>
      </emma:emma>
    </inkml:annotationXML>
    <inkml:trace contextRef="#ctx0" brushRef="#br0">0 410 2 0,'0'0'138'0,"0"0"-16"16,0 0 7-16,0 0-3 0,0 0-9 0,0 0-5 16,0 0 6-16,0 0-9 0,0 0 0 0,0 0-4 15,0 0-7-15,0 0-2 0,0 0-6 0,0 0-8 0,0 0-4 16,0 0-3-16,0 0-4 0,0 0-4 15,0 0-5-15,0 0-6 0,0 0-5 0,0 0-1 0,0 0-5 16,0 0-7-16,0 0-7 0,0 0 4 0,0 0-7 16,0 0-1-16,0 0-9 0,0 0 3 15,0 0-1-15,0 0-3 0,0 0-3 0,0 0 0 0,0 0-2 16,0 0 3-16,0 0-3 0,0 0 1 0,0 0-4 16,0 0 6-16,12 15-2 0,-12-15 2 0,9 4-6 15,-9-4 5-15,0 0-3 0,16 2-1 0,-16-2 3 16,8 5 1-16,-8-5 2 0,13 4-5 0,-13-4 0 15,12 0-2-15,-12 0 0 0,16 0 5 0,-16 0 1 16,14-4-3-16,-14 4 5 0,13 4 0 0,-13-4-2 0,15 0 0 16,-4 1 0-16,-11-1-2 0,0 0 0 15,19-1 0-15,-19 1-4 0,16-4 5 0,-16 4-5 16,14 0 0-16,-14 0-2 0,16 0 0 0,-16 0 1 0,12 0-4 16,-12 0 0-16,17 0 3 0,-17 0-3 0,15-3-1 15,-15 3 0-15,16 0 3 0,-16 0-3 0,13 0 2 16,-13 0-3-16,14-2 2 0,-14 2-3 0,13 2 4 15,-13-2-4-15,14 3 3 0,-14-3-2 0,15 0 2 16,-15 0-2-16,13-3 0 0,-13 3 0 0,16 0 1 16,-16 0-1-16,17 0 4 0,-5 0-4 0,-12 0 2 15,19-4-1-15,-8 4 2 0,-11 0-8 0,22 0 6 16,-13 0-2-16,-9 0 2 0,19 0-2 0,-19 0-2 16,20-3 4-16,-13 3 1 0,-7 0-4 0,19 0 5 15,-19 0-7-15,20 3 6 0,-20-3-3 0,13 0-3 16,-1 1-1-16,-12-1 4 0,14 0 1 0,-14 0-1 15,13 1-3-15,-13-1 0 0,13 5 2 0,-13-5 3 16,12 0-6-16,-12 0 5 0,14 0-1 0,-14 0 5 16,16 0-4-16,-4 0 3 0,-12 0-3 0,20 0 2 0,-20 0 2 15,19-3-3-15,-12 1-1 0,-7 2 1 0,27-1-2 16,-18 0 1-16,-9 1 1 0,18-3-3 0,-9 2 3 16,-9 1 0-16,27-3-1 0,-17 0 0 0,-1 2 0 15,-9 1 4-15,20-2-3 0,-8 2 1 0,-12 0-2 16,19-4 3-16,-19 4-2 0,13 0-2 0,-13 0 0 15,18 0 3-15,-9-1-3 0,-9 1 3 0,18-1-1 16,-18 1-1-16,20 0 1 0,-20 0-1 0,14 0-2 16,-14 0 0-16,17-3 1 0,-17 3 1 0,18 0-4 0,-18 0 4 15,18-2 1-15,-9 2 0 0,-9 0-1 16,19-5 1-16,-12 4-1 0,5-3-2 0,-12 4 2 16,21-3 0-16,-10-1-2 0,-2 3 0 0,3-2-2 0,-12 3 3 15,20-8 0-15,-11 6-2 0,3-2 2 0,-12 4 1 16,20-3-3-16,-11 0 0 0,-9 3 2 0,19 0-2 15,-19 0 1-15,16-3 0 0,-7 3-1 0,-9 0 4 16,15-1-3-16,-15 1 2 0,15-6-4 0,-15 6 4 16,15 0-2-16,-15 0-2 0,15 0 1 0,-15 0 3 15,0 0-1-15,15-4-1 0,-15 4 1 0,16-1 2 16,-16 1-4-16,14-3 2 0,-14 3 0 0,12-1-2 16,-12 1 3-16,10-2-3 0,-10 2-1 0,14-4 3 0,-14 4-3 15,0 0 0-15,18 0 4 0,-18 0-2 0,0 0 0 16,14-1-3-16,-14 1 0 0,12-1 3 15,-12 1 0-15,14-5 1 0,-14 5-3 0,12 0 5 0,-12 0-4 16,16 0 5-16,-16 0-3 0,17 0-3 0,-17 0 1 16,16-2 3-16,-6 0-4 0,-10 2 7 0,20-3-5 15,-11-1 1-15,-9 4-2 0,21-3-3 0,-11 0 6 16,2 0 2-16,-2 2-4 0,-10 1-2 0,20-3 2 16,-10 2-2-16,-10 1 2 0,15-3 0 0,-6 2 0 15,-9 1 1-15,19 3 0 0,-19-3-3 0,17-3 2 16,-17 3 1-16,16 0 0 0,-16 0-5 0,15 3 4 15,-15-3 0-15,18-3-1 0,-18 3 1 0,14 1 1 0,-14-1 0 16,14 2-4-16,-14-2 5 0,17 1-4 0,-17-1 4 16,15-3-3-16,-15 3 1 0,15 0-1 15,-15 0 2-15,18-1 2 0,-18 1-5 0,13 0 2 0,-13 0-1 16,19 1 1-16,-11 2 1 0,4 1-1 16,-3-3 2-16,-9-1-2 0,22 0 3 0,-22 0-3 15,18-1 0-15,-2 1 1 0,-16 0 2 0,21 1-7 0,-15 1 3 16,-6-2-1-16,23-2 2 0,-13 4-2 0,0-1 2 15,-10-1 0-15,23 3 1 0,-13-2-3 0,-10-1 4 16,23 2-3-16,-16-2 0 0,-7 0-2 0,19 4 5 16,-10-4-4-16,-9 0 4 0,21 5-1 0,-9-5 2 15,-3 2-5-15,-9-2 1 0,18 0 0 0,-18 0 1 16,19 0-3-16,-10 3 4 0,-9-3-4 0,18 3 4 16,-7-3-2-16,-11 0 1 0,18 5-1 0,-9-5 5 15,0 2-4-15,-9-2 2 0,19 4-4 0,-10-3 0 16,1 1 1-16,-10-2 1 0,20 2-3 0,-11 1 6 15,-9-3-4-15,19 3 5 0,-7-2-6 0,-3 1 3 16,-9-2-2-16,24 1 3 0,-15 2-4 0,3-1 4 16,0-1-5-16,-3 3 3 0,4-4 0 0,-3 2 1 0,1-1-2 15,-11-1 1-15,27 0 0 0,-15 4 4 0,1-4-4 16,-1 0 2-16,3 3-5 0,-3 0 5 0,1-3-4 16,-1 1 5-16,-1 2-2 0,4-2-1 0,-5 1-1 15,-10-2 2-15,21 1-3 0,-5-1 0 0,-7 3 3 16,-9-3 0-16,20 0-3 0,-8 1 7 0,-4 0-7 15,-8-1 4-15,21 1-3 0,-10-1 1 0,-11 0 2 16,21 0-2-16,-11 0 0 0,-10 0 2 0,18 4-1 16,-18-4 1-16,18 0-1 0,-8 0-1 0,1 2 1 0,-11-2 0 15,19-2-2-15,-19 2 5 0,20 0-5 0,-10 0 4 16,-10 0-3-16,18 2 0 0,-18-2 0 16,19-2 3-16,-8 2-4 0,-11 0 1 0,19 0-2 0,-10 0 3 15,-9 0-2-15,18-4 0 0,-18 4 1 16,16-1-2-16,-4 1 1 0,-12 0 1 0,18-1 0 0,-18 1 0 15,17-1 1-15,-7-2 0 0,-10 3-2 0,16 3 0 16,-16-3 2-16,18-3 0 0,-18 3-1 0,20-1-1 16,-20 1-1-16,18-3 4 0,-8 3-3 0,2-3 3 15,-12 3-2-15,22 0 1 0,-10-1-1 0,0-2 1 16,-12 3-3-16,26-7 3 0,-16 6-2 0,2-1 3 16,-12 2-1-16,21 0-1 0,-9 0-1 0,-12 0 1 15,27 0 1-15,-15 0-3 0,-12 0 1 0,19-4 0 16,-10 3 0-16,4 0 2 0,-13 1-4 0,23 0 3 15,-14 0 2-15,-9 0 1 0,20-1-1 0,-8 1-5 0,-12 0 3 16,15 0 0-16,-15 0-1 0,21-3 2 0,-10 6 0 16,-2-2 0-16,-9-1 0 0,20 0 3 0,-8 0-4 15,0-4 0-15,-12 4 2 0,23-1 0 0,-13-1-5 16,2 4 4-16,2-2 1 0,-14 0 1 0,28 1 1 16,-15-4-2-16,5 3 1 0,-3 0 1 15,3 2-3-15,-2-4 1 0,1 2-1 0,-1 2 0 0,4-1 1 16,-3 2-2-16,4-3 0 0,-1-3 5 0,-1 3-8 15,2 0 4-15,-2 0 1 0,1 0 1 0,4-1-4 16,-6 2 2-16,2 2-1 0,0-3 2 0,-1 0-2 16,1 0 4-16,0 1-5 0,0-1 1 0,-1 0 1 15,8-1-1-15,-8 2-2 0,1-1 4 0,-1 0 1 0,5 0-5 16,-4 0 2-16,-1-1 2 0,0 2-1 16,-1-1 2-16,3 1-3 0,-3-1 1 0,0 0-1 15,1 0 3-15,-1 0-3 0,2 0 2 0,-4 1-1 0,3-1 1 16,7 0-2-16,-11 4-2 0,2-4 0 0,1-5 2 15,-3 6-1-15,3-1 1 0,0 4 4 0,-2-4-2 16,-1 0-1-16,3 2 2 0,-3-1-2 0,3-1 1 16,-3 3 1-16,3-3-3 0,-2 0 2 0,2 0 0 15,-3 1-1-15,3 2 1 0,-2-3-2 0,1 0 5 16,-1 1-3-16,2-2-2 0,-3 2 3 0,1-1-2 16,-1-1 2-16,0 2-1 0,3-2-2 0,-3 1 0 15,0 1-5-15,-2-2 8 0,4 2-5 0,-17-1 2 0,21 0 1 16,-8 0 1-16,-1-1-2 0,-12 1-3 15,19 0 2-15,-8 0 4 0,1-3-1 0,-12 3-1 16,19 0-2-16,-19 0 3 0,18 3-2 0,-7-3 1 0,-11 0-1 16,19 1 0-16,-7-1 4 0,-12 0-2 0,21-1 0 15,-11 1-4-15,1 1 2 0,-11-1 2 0,19 2-2 16,-7-4 3-16,-12 2 1 0,21 2-3 0,-11-1-2 16,5-2 3-16,-15 1 1 0,21 1-2 0,-10-2 0 15,-11 1-1-15,20 0 2 0,-5 1-3 0,-3-1 3 16,0 0-3-16,-12 0 2 0,21 3 0 0,-21-3-2 15,21-3 0-15,-12 3 0 0,-9 0 4 0,22 0-4 16,-11 0 2-16,-11 0-2 0,19 0 3 0,-8 3 0 16,-11-3 2-16,22 1-4 0,-12-2 3 0,-10 1-1 0,20-3 1 15,-20 3-2-15,18 0 2 0,-6 3-3 0,-12-3-3 16,23-3 3-16,-14 3 0 0,-9 0-1 0,20 0 4 16,-20 0-1-16,21 0 0 0,-11 0-8 0,-10 0 9 15,16 0 0-15,-16 0-2 0,18 0-2 0,-18 0 5 16,20 0-4-16,-20 0-1 0,13 0-2 0,-4-1 3 15,-9 1-2-15,20 0 4 0,-10-2-1 0,-10 2 1 16,21 0-1-16,-21 0 1 0,19 2 0 0,-10-4 4 16,-9 2-5-16,21 2 5 0,-9-4 1 0,0 1-4 15,-12 1-2-15,16-3 3 0,-16 3 0 0,26 0-4 16,-14 0 2-16,0-1-1 0,1 1 0 0,-3-3 2 16,2 0-2-16,-12 3-1 0,24 0 3 0,-9 0-4 15,-3-4 2-15,-12 4 0 0,22-1 1 0,-11 2 1 0,2-2-5 16,-2 0 2-16,-11 1 3 0,22 1-2 15,-11-2 5-15,5 1-6 0,-16 0 3 0,24-1-5 0,-12-2-2 16,0 3 7-16,-12 0-3 0,25-1 0 0,-12 1 0 16,1 0 3-16,-14 0-3 0,22 0 2 0,-5 0-3 15,-7 0 4-15,3-2-4 0,-1 1-2 0,-12 1 2 16,24 0 0-16,-13 0 2 0,1-3-2 0,-12 3 0 16,23 0 4-16,-12 0-4 0,1-1 2 0,-12 1 1 15,27 0 0-15,-12-2-1 0,-3 2-4 0,2-2 3 16,1-1 0-16,0 3 3 0,-1 0-4 0,1-3 3 15,-2 3 0-15,3 3 0 0,-1-6-1 0,0 2-1 16,0 1 0-16,2 0-2 0,-5-2 6 0,2 2-3 16,0 0 0-16,-1 0 2 0,2 0-1 0,-1 0 0 15,2-4 0-15,-16 4-1 0,27 0-3 0,-12 0 3 0,-6 0 0 16,7 0-2-16,-1-1 6 0,0 0-6 0,-2 1 2 16,4-2-4-16,-2 2 4 0,-15 0 0 15,25-3 3-15,-9 3-6 0,-2-2-1 0,4 2 3 0,-5 0 0 16,2 0-3-16,3-2 4 0,0 2-3 0,-2 0 3 15,-2-2-3-15,-1 4 5 0,-13-2-2 0,27-3 2 16,-11 3-2-16,-1-3 2 0,0 6-2 0,2-6-2 16,-2 2 3-16,-1-2-1 0,0 3 2 0,4-3 3 15,-3 6-6-15,-3-3 5 0,3-3-2 0,1 2 0 16,-1-1-2-16,0 1 1 0,-2-2 1 0,4 1-3 16,-7 2 2-16,-10 0 1 0,22 0-3 0,-11-2 2 15,-11 2-1-15,24-1 2 0,-9 1 0 0,-3 0-3 0,0-2-1 16,-12 2 0-16,19-4 3 0,-9 4 3 0,1-2-2 15,-1 0-2-15,2-1 2 0,-12 3 2 16,21-2-3-16,-9 0 4 0,-12 2-1 0,25-2-4 0,-13 1-1 16,-3 1-1-16,-9 0 2 0,26 0-1 0,-13 0 2 15,-4-2 1-15,-9 2 0 0,24-2 0 0,-12 3-3 16,-2-2 3-16,-10 1-4 0,24-3 5 0,-14 2-5 16,-10 1 2-16,24-3-1 0,-15 3 1 0,-9 0 0 15,20-2-1-15,-8 1 0 0,-12 1 5 0,20-3-4 16,-9 2 0-16,-11 1-1 0,19-1 2 0,-8 1 1 15,-11 0-3-15,19-2 3 0,-19 2-1 0,20-1 1 16,-10-1-2-16,-10 2 1 0,19 0 1 0,-8-2-3 0,-11 2 3 16,18-2-2-16,-18 2-5 0,19 0 8 15,-10-4-5-15,-9 4 1 0,21 0 0 0,-11-1 1 16,-10 1 4-16,23 1-3 0,-11-1 3 0,1-1-4 0,2 0 1 16,1 2 1-16,-2-1 0 0,1 1-4 0,-2-1 6 15,2-1-2-15,-2 0-2 0,10 2-6 0,-13-2 10 16,4 1-3-16,-1-1 1 0,4-3 1 0,-1 9-4 15,0-6 1-15,1 1 3 0,1 1-4 0,0-2 3 16,-1 1-2-16,6 0 3 0,-8 1-3 0,6-1 2 16,-2 0 1-16,2 0 1 0,4 1 0 0,1-1-4 15,-1-1-2-15,-1 2 5 0,-5-1-2 0,8 0-4 16,-8-1 1-16,7 0 5 0,-7 1-3 0,8-4 5 0,-2 4-4 16,-1 0 0-16,2 0-3 0,0-2-2 15,0 2 6-15,-7 2-3 0,8-4 2 0,1 2 4 16,-2-3-6-16,-7 3 3 0,8 2-3 0,-2-4-2 0,1 4 5 15,-7-1-2-15,5-1-1 0,0 0 1 0,-5-1 2 16,1-1-2-16,0 2 0 0,1 0 1 0,-1-1-2 16,-1 1 2-16,6 0-5 0,-4 0 4 0,-1 1-2 15,-1-1 3-15,-1 0-2 0,0-1-1 0,1 1-1 16,2 1 3-16,-1-1-2 0,-1 0 2 0,0 0-2 16,-2 2-1-16,2-2 2 0,3 0 0 0,2-2-1 15,-4 1 3-15,7 0-1 0,-4-2 4 0,-2 3-4 16,-1 3-4-16,1-3-1 0,-2 1 6 0,6-2-2 15,-5 1 1-15,-2-3 0 0,7 3-1 0,-7 3 3 0,-2-3-1 16,7 0-4-16,-4 0 2 0,5 1-3 16,-5-1 3-16,1 0 1 0,1-1-5 0,2 1 2 15,-3 0 2-15,1 0 1 0,-3 0-1 0,5 0 2 0,-3-3-2 16,-1 3 2-16,2 3 1 0,-2-6-3 0,7 3-8 16,-7 0 7-16,7 0-1 0,-4 4 3 0,-1-5-1 15,-2-2 2-15,2 2-2 0,-2 1 2 0,2-2-1 16,5 1 1-16,-1 1-6 0,0 1 1 0,1-1 4 15,-8-1-2-15,7 2 5 0,0-1-5 0,-5-1 3 16,7-2-4-16,-8 2 1 0,0 1 4 0,8-2-1 16,-7 1-2-16,8 1 0 0,-4-3-7 0,3 2 6 15,-4 2 0-15,3-2 2 0,-1-3-1 0,1 4 3 16,0-2-3-16,0-1 2 0,1 3-1 0,-11 0-4 16,11-2 6-16,-2 2-4 0,-5 0 2 0,6-1 3 15,0 0-3-15,-7-2-1 0,2 3 3 0,-2 0-3 0,7-3 3 16,-2 2-7-16,1 1 4 0,-6 0 3 0,7-3-2 15,-1 3-1-15,-4-1-1 0,6-1 2 0,0 2 1 16,-2-4-1-16,-1 3 1 0,1-2 0 0,1 3 2 16,0 0 4-16,-6-1-6 0,5-1 3 0,-8-2 2 15,8 3-4-15,0-1-3 0,-5 3 4 0,1-5 1 16,4 1 0-16,-6 2-6 0,2-2 4 0,-1 2 2 16,-1-2-1-16,-1 3-1 0,0-1 2 0,1-1-1 15,1-2 2-15,-1 4-4 0,0 0 4 0,1-1-3 0,-4-1 0 16,5 2-3-16,-3-4 5 0,3 3-5 15,-2-2 5-15,-1 3-3 0,9-3-2 0,-11 3 3 16,2-5 4-16,3 4-4 0,4 0-1 0,-5 1-3 0,-4-4 3 16,10 2-5-16,-7 1 1 0,0-2 4 15,1 2-2-15,-1-1 0 0,-2 2 1 0,8-1-3 0,-4 1 6 16,-2-3-3-16,1 3 2 0,-1-1 0 0,2 1-2 16,-2-1-1-16,1-1 0 0,-1-1 1 0,2 6-2 15,-2-6 3-15,1 3-1 0,-1 0 2 0,0 0-6 16,2 0 3-16,-1 0 2 0,1 0 1 0,-2-4-1 15,6 4-3-15,-5-1-1 0,7 2 5 0,-8-2-10 16,-1 1 9-16,1 0-2 0,1-1-4 0,-1 1 4 0,0 0-2 16,1 1-5-16,-1-2 9 0,1 2 1 15,-1-2 0-15,2 1-4 0,-2 0 2 0,1 0-4 16,-1-1 5-16,5 1 2 0,-5 1-4 0,7-1 2 16,-1-1-4-16,-6 1 5 0,2-3-4 0,5 6 1 0,0-3-2 15,-2-3 4-15,-1 3-1 0,3 0-1 16,-2 0 1-16,5 0 0 0,-3 0 0 0,3-1 2 15,-2 2-8-15,0-2 7 0,1-1-5 0,-1 2 3 0,1 0 0 16,0-2 3-16,-2 0-6 0,1 2 10 0,-1-1-11 16,1 1 5-16,0-2 0 0,1 4 0 0,-1-4-4 15,0 2 7-15,0 0-6 0,0-1 3 0,-2 0-2 16,1 1 1-16,0-3-1 0,0 3 1 0,-7 0 1 16,6 0 0-16,-4 0 1 0,5-3-3 0,-2 3 2 15,-5 0-2-15,3 3-3 0,-4-6 3 0,2 3-4 16,0-1 7-16,-2 1-4 0,2 0 5 0,1 0-2 0,-2-2 2 15,0 1-1-15,1 1-2 0,2 0-2 16,-2-3 3-16,-1 2 0 0,0 1-5 0,1-1 1 16,-1 1 2-16,-2 0 3 0,5 0-2 0,-4 0 0 0,0 0-1 15,0 0 2-15,-2 0 3 0,2-2-2 0,1 2-2 16,-2-1-2-16,2-1 4 0,-1 0 0 0,1 2-6 16,-2 0 1-16,1 0 5 0,0 2-3 0,1-2 1 15,-3-2-2-15,4 2 4 0,-2 0 0 0,3-2-1 16,-5 2-2-16,2 0-4 0,0 0 8 0,1-1-1 15,5 2-3-15,-5-1 3 0,1-1-3 0,-1 1-1 16,1 0 3-16,-1-2 2 0,0 2-4 0,2-2-1 16,2 2 6-16,-7-2-7 0,3 2 2 0,7 0 1 0,-5-2 1 15,-2 2 3-15,-1 0-2 0,9 0-1 16,-8 0-1-16,-1-2 0 0,0 2 0 0,4-2-4 16,-7 1 3-16,3 1 1 0,1-2 0 0,-4 1-2 15,3 2 4-15,-1-1 0 0,1-1-6 0,-1 1 7 0,-2-1-1 16,2 1-3-16,-2 0 0 0,1-3 2 0,0 3-2 15,1 3 6-15,-1-3-2 0,1 0-5 0,2 0 1 16,-5-3 3-16,5 3-5 0,-6 0 3 0,5 3 0 16,-1-6 0-16,1 3 1 0,-2 0-2 0,2 0 1 15,-5 0-4-15,7 0 1 0,-1-1 3 0,-3 1 2 16,-2 0-1-16,5 0 0 0,-5 0-1 0,4 0 0 16,-1 0 0-16,-2 0-2 0,5 0 2 0,-7 1 0 15,2-1 1-15,1 0-2 0,-1 3-1 0,0-3 2 16,2 0 2-16,-4 0-1 0,2 0 0 0,0-3 0 15,0 6-2-15,1-6-1 0,-2 3 3 0,-14 0-1 16,22 0-1-16,-11 0-2 0,-11 0 6 0,19 0-1 0,-19 0-2 16,19 0 2-16,-10-1-4 0,-9 1 2 15,20 0 3-15,-20 0-9 0,16 1 7 0,-16-1-4 16,12-1 5-16,-12 1-2 0,0 0-3 0,18 0 2 0,-18 0 2 16,0 0-3-16,15 0 2 0,-15 0 1 0,10 1 1 15,-10-1-4-15,0 0 4 0,0 0-2 0,17-1-4 16,-17 1 7-16,0 0-2 0,13 0-7 0,-13 0 9 15,15 1-1-15,-15-1-8 0,13 3 7 0,-13-3-1 16,17 0 1-16,-17 0 2 0,13-3-1 0,-13 3-2 16,18 0 0-16,-7 0 0 0,-11 0-1 0,19-1 1 15,-19 1-2-15,19-2 4 0,-19 2-1 0,20 0-3 16,-20 0 2-16,13 2 2 0,-13-2 1 0,11-2-2 16,-11 2 5-16,0 0-5 0,15-1-1 0,-15 1 0 15,0 0-3-15,0 0 5 0,0 0-6 0,13 0 0 16,-13 0 3-16,0 0 3 0,0 0-5 0,0 0 3 15,13 1 3-15,-13-1-3 0,0 0 2 0,15-1 0 0,-15 1-4 16,0 0 5-16,14-3-3 0,-14 3-1 0,0 0-1 16,16-1 2-16,-16 1-2 0,0 0 2 0,14-2-1 15,-14 2 3-15,0 0 0 0,0 0 1 0,13 0 4 16,-13 0-1-16,0 0 3 0,0 0 4 0,0 0 8 16,0 0-1-16,0 0 7 0,0 0 4 0,0 0-7 15,0 0-2-15,0 0 0 0,0 0-7 0,0 0-2 16,0 0 4-16,0 0-2 0,0 0-1 0,0 0-8 15,0 0-13-15,0 0-12 0,0 0-21 0,0 0-22 0,0 0-25 16,0 0-31-16,0 0-32 0,0 0-46 16,0 0-41-16,-24-22-275 0,18 12-554 0,6 10 245 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19.5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7DCB50-B78B-4402-A0C6-4D7C4631AFD7}" emma:medium="tactile" emma:mode="ink">
          <msink:context xmlns:msink="http://schemas.microsoft.com/ink/2010/main" type="inkDrawing" rotatedBoundingBox="13228,13092 13904,13078 13905,13121 13228,13135" shapeName="Other"/>
        </emma:interpretation>
      </emma:emma>
    </inkml:annotationXML>
    <inkml:trace contextRef="#ctx0" brushRef="#br0">0 0 49 0,'0'0'131'16,"0"0"-16"-16,0 0-3 0,0 0-4 0,0 0-7 15,0 0-5-15,0 0-9 0,0 0-7 0,0 0-13 16,0 0 9-16,0 0-1 0,0 0-11 0,0 0-2 16,0 0-4-16,0 0-2 0,0 0-4 0,0 0-5 15,0 0-11-15,0 0 0 0,0 0-17 0,0 0 13 16,0 0 5-16,0 0-6 0,0 0 0 0,0 0 3 0,0 0 0 15,0 0-5-15,0 0-3 0,0 0 1 16,0 0 0-16,0 0 2 0,0 0-10 0,27 5 4 0,-27-5-5 16,0 0-1-16,0 0 1 0,0 0-2 0,0 0-3 15,13 0-2-15,-13 0-1 0,0 0 0 0,0 0 0 16,0 0 0-16,12 4-5 0,-12-4 0 0,0 0-2 16,0 0 3-16,0 0-1 0,0 0-3 0,9 4 6 15,-9-4-3-15,0 0 2 0,0 0-6 0,0 0-1 16,0 0 1-16,11 1-5 0,-11-1 8 0,0 0-2 15,0 0 2-15,0 0-2 0,0 0 3 0,0 0-11 16,0 0 7-16,7 6 4 0,-7-6-2 0,0 0-3 16,0 0 0-16,0 0 3 0,0 0-1 0,0 0 0 15,0 0 0-15,0 0-1 0,0 0 0 0,9 4 3 16,-9-4 0-16,0 0 2 0,0 0 0 0,0 0 3 16,11 2-3-16,-11-2 3 0,0 0 2 0,0 0-2 15,0 0 0-15,0 0 1 0,13 1-1 0,-13-1 0 0,0 0 0 16,0 0 1-16,0 0 1 0,0 0-2 15,0 0-1-15,0 0 2 0,16 0-2 0,-16 0 0 16,0 0 4-16,14 4-5 0,-14-4 2 0,0 0 0 0,0 0 2 16,0 0-2-16,13-4-1 0,-13 4 5 0,0 0 0 15,0 0-2-15,0 0 3 0,17-1-4 0,-17 1-2 16,9 7 0-16,-9-7 0 0,0 0 2 0,18-2 1 16,-18 2 0-16,0 0 3 0,13 0-3 0,-13 0 8 15,0 0-2-15,9 2 1 0,-9-2-6 0,0 0 1 16,0 0 0-16,0 0-1 0,13 0-3 0,-13 0 3 0,0 0-5 15,0 0 2-15,0 0-3 0,17 1-5 16,-17-1 8-16,0 0-4 0,9 2 1 0,-9-2-1 16,0 0-1-16,12 1-2 0,-12-1 0 0,0 0 0 0,15 0 0 15,-15 0 7-15,12 0-5 0,-12 0-3 16,0 0 5-16,16 0-6 0,-16 0 3 0,13-1 0 16,-13 1 0-16,17-2-1 0,-17 2-2 0,15-1 0 0,-15 1 0 15,13 0 1-15,-13 0 1 0,15-2 0 0,-15 2-1 16,16 0 1-16,-16 0-1 0,14-5 1 0,-14 5-6 15,12-1 7-15,-12 1-4 0,13-1 3 0,-13 1-1 16,14-3 1-16,-14 3 1 0,13-3-1 0,-13 3 1 16,0 0-2-16,15-2 2 0,-15 2-1 0,0 0 0 15,15 0-3-15,-15 0 5 0,0 0-3 0,16 0 0 16,-16 0-2-16,11-3 1 0,-11 3 3 0,12-2-2 16,-12 2 0-16,0 0 2 0,18 0-2 0,-18 0-3 15,0 0 3-15,14-1-2 0,-14 1 0 0,12-1 3 0,-12 1 0 16,0 0-4-16,0 0 2 0,15-3 3 0,-15 3-3 15,0 0-1-15,0 0 2 0,14 0-4 16,-14 0 5-16,0 0-4 0,0 0 5 0,0 0-2 0,13-1-1 16,-13 1-2-16,0 0 2 0,0 0-3 0,11 4 1 15,-11-4 2-15,0 0 3 0,0 0-1 0,0 0-1 16,0 0-1-16,0 0 0 0,13-4 0 0,-13 4 0 16,0 0 2-16,0 0-2 0,0 0 0 0,0 0 2 15,0 0-3-15,0 0 1 0,13-3-3 0,-13 3 3 16,0 0-3-16,0 0-1 0,0 0 4 0,0 0 1 15,0 0 0-15,0 0-2 0,0 0-4 0,0 0 9 16,0 0-5-16,15 3 0 0,-15-3 0 0,0 0 0 16,0 0 4-16,0 0-3 0,0 0 0 0,0 0 0 15,0 0-2-15,0 0 4 0,0 0-2 0,0 0 1 16,0 0-2-16,0 0-1 0,0 0-2 0,0 0 7 16,0 0-3-16,0 0 0 0,0 0 3 0,0 0-4 15,0 0 2-15,0 0 1 0,0 0-2 0,0 0 3 16,0 0-3-16,0 0-1 0,0 0 4 0,0 0-1 15,0 0-4-15,0 0 3 0,0 0 1 0,0 0-1 0,0 0 0 16,0 0 0-16,0 0-3 0,0 0 2 0,0 0 2 16,0 0-2-16,0 0-4 0,0 0 2 0,0 0 1 15,0 0 3-15,0 0-5 0,0 0 0 0,0 0 3 16,0 0 1-16,0 0 0 0,0 0-3 0,0 0 2 16,0 0-2-16,0 0 2 0,0 0-1 0,0 0 2 15,0 0 1-15,0 0-1 0,0 0 0 0,0 0-1 16,0 0-1-16,0 0 0 0,0 0 1 0,0 0-3 15,0 0 6-15,0 0-3 0,0 0-1 0,0 0-1 16,0 0 2-16,0 0 1 0,0 0-1 0,0 0 1 0,0 0 0 16,0 0 2-16,0 0-3 0,0 0-3 0,0 0 5 15,0 0-1-15,0 0-5 0,0 0 5 16,0 0-1-16,0 0-2 0,0 0 3 0,0 0-1 0,0 0-1 16,0 0 1-16,0 0 0 0,0 0-3 0,0 0 2 15,0 0 0-15,0 0 0 0,0 0 0 0,0 0 2 16,0 0 1-16,0 0-1 0,0 0-1 0,0 0-1 15,0 0 0-15,0 0-2 0,0 0 2 0,0 0 4 16,0 0-4-16,0 0-1 0,0 0-1 0,0 0 5 16,0 0-1-16,0 0-3 0,0 0 0 15,0 0 3-15,0 0-1 0,0 0 2 0,0 0-2 0,0 0-2 16,0 0 4-16,0 0-2 0,0 0 3 0,0 0 0 16,0 0 1-16,0 0-4 0,0 0 8 0,0 0 3 15,0 0-1-15,0 0 2 0,0 0-2 0,0 0 2 16,0 0-2-16,0 0 1 0,0 0-8 0,0 0 7 15,0 0-1-15,0 0 0 0,0 0-3 0,0 0 6 16,0 0-7-16,0 0 7 0,0 0-4 0,0 0 3 16,0 0-3-16,0 0 5 0,0 0-5 0,0 0 1 15,0 0-2-15,0 0 1 0,0 0 0 0,0 0-1 0,0 0-4 16,0 0 2-16,0 0 0 0,0 0-2 0,0 0 2 16,0 0-2-16,0 0 0 0,0 0 0 0,0 0-3 15,0 0 5-15,0 0-4 0,0 0 0 0,0 0 0 16,0 0 0-16,0 0 2 0,0 0-1 0,0 0 0 15,0 0 2-15,0 0-3 0,0 0-1 0,0 0 1 16,0 0 1-16,0 0-3 0,0 0 1 16,0 0 1-16,0 0-1 0,0 0 1 0,0 0 0 0,0 0 0 15,0 0 0-15,0 0 2 0,0 0-2 0,0 0-2 16,0 0 5-16,0 0-5 0,0 0 3 0,0 0 1 16,0 0-5-16,0 0 3 0,0 0-4 0,0 0 4 15,0 0 0-15,0 0 0 0,0 0 1 0,0 0-1 16,0 0-3-16,0 0 2 0,0 0-1 0,0 0 0 15,0 0 1-15,0 0 0 0,0 0 0 0,0 0 0 16,0 0 0-16,0 0-2 0,0 0 4 0,0 0-2 16,0 0 0-16,0 0 0 0,0 0-1 0,0 0 1 0,0 0-3 15,0 0 4-15,0 0-2 0,0 0-1 0,0 0 3 16,0 0-2-16,0 0 4 0,0 0-3 16,0 0 0-16,0 0 0 0,0 0 2 0,0 0-3 0,0 0 5 15,0 0-4-15,0 0 1 0,0 0-1 0,0 0 1 16,0 0 0-16,0 0 0 0,0 0-1 0,0 0-1 15,0 0 2-15,0 0 1 0,0 0-1 0,0 0-3 16,0 0-1-16,0 0 2 0,0 0 4 0,0 0-2 16,0 0-5-16,0 0 6 0,0 0-2 0,0 0 0 15,0 0-2-15,0 0 3 0,0 0 1 0,0 0-1 16,0 0-3-16,0 0 2 0,0 0-2 0,0 0 2 16,0 0 0-16,0 0 2 0,0 0-4 0,0 0 2 15,0 0-1-15,0 0 1 0,0 0-2 0,0 0 2 0,0 0 3 16,0 0-4-16,0 0 2 0,0 0-1 0,0 0-3 15,0 0 2-15,0 0 2 0,0 0-1 16,0 0 0-16,0 0-1 0,0 0 0 0,0 0 2 16,0 0-3-16,0 0 2 0,0 0-1 0,0 0 4 0,0 0-1 15,0 0-1-15,0 0-3 0,0 0 2 0,0 0 1 16,0 0-2-16,0 0 1 0,0 0 3 0,0 0 2 16,0 0-3-16,0 0-1 0,0 0-1 0,0 0 3 15,0 0 2-15,0 0-2 0,0 0 3 0,0 0-3 16,0 0-2-16,0 0 3 0,0 0 2 0,0 0 1 15,0 0 0-15,0 0 1 0,0 0-2 0,0 0 1 16,0 0-1-16,0 0-1 0,0 0 1 0,0 0-2 16,0 0 1-16,0 0-2 0,0 0-2 0,0 0 2 15,0 0-1-15,0 0-1 0,0 0 3 0,0 0 0 16,0 0-6-16,0 0 4 0,0 0-2 0,0 0 2 16,0 0-2-16,0 0 3 0,0 0-3 0,0 0 1 15,0 0 0-15,0 0 1 0,0 0-4 0,0 0 2 0,0 0 0 16,0 0 1-16,0 0 2 0,0 0-2 0,0 0-1 15,0 0 1-15,0 0 3 0,0 0-4 16,0 0 3-16,0 0-6 0,0 0 7 0,0 0-3 0,0 0 0 16,0 0 1-16,0 0 1 0,0 0-4 0,0 0 1 15,0 0 1-15,0 0 1 0,0 0 0 0,0 0 1 16,0 0-2-16,0 0-1 0,0 0-1 0,0 0 4 16,0 0-3-16,0 0 1 0,0 0 1 0,0 0 6 15,0 0 2-15,0 0-4 0,0 0 5 0,0 0 2 16,0 0-1-16,0 0 0 0,0 0 2 0,0 0-2 15,0 0 7-15,0 0 0 0,0 0-3 0,0 0 1 16,0 0-1-16,0 0 5 0,0 0 1 0,0 0-1 16,0 0-5-16,0 0 2 0,0 0-1 0,0 0-1 15,0 0 0-15,0 0 5 0,0 0-4 0,0 0 3 16,0 0-6-16,0 0 3 0,0 0 1 0,0 0-6 16,0 0 3-16,0 0 4 0,0 0-9 0,0 0 9 0,0 0-1 15,0 0-3-15,0 0-1 0,0 0-2 0,0 0 1 16,0 0 2-16,0 0-4 0,0 0 0 0,0 0-2 15,0 0 5-15,0 0-6 0,0 0 0 0,0 0-1 16,0 0-3-16,0 0 3 0,0 0-2 0,0 0-1 16,0 0 0-16,0 0 4 0,0 0-7 0,0 0 1 15,0 0 2-15,0 0-3 0,0 0 1 0,0 0 4 16,0 0-6-16,0 0-1 0,0 0 8 0,0 0-5 16,0 0 7-16,0 0-6 0,0 0-4 0,0 0-4 15,0 0 4-15,0 0 3 0,0 0 2 0,0 0-1 0,0 0-5 16,0 0 6-16,0 0 1 0,0 0-2 15,0 0-2-15,0 0 4 0,0 0-1 0,0 0 0 16,0 0-3-16,0 0 7 0,0 0-3 0,0 0 4 0,0 0-6 16,0 0 3-16,0 0 2 0,0 0 0 0,0 0-4 15,0 0 1-15,0 0-2 0,0 0 3 16,0 0 0-16,0 0-2 0,0 0-2 0,0 0 3 0,0 0 3 16,0 0-14-16,0 0 8 0,0 0-1 0,0 0 0 15,0 0 5-15,0 0 2 0,0 0-9 0,0 0 4 16,0 0-3-16,0 0 1 0,0 0-4 0,0 0 7 15,0 0-6-15,0 0 11 0,0 0-11 0,0 0 4 16,0 0-2-16,0 0 2 0,0 0-1 0,0 0 2 16,0 0-4-16,0 0 4 0,0 0 0 0,0 0-4 15,0 0 1-15,0 0-5 0,0 0 1 0,0 0 8 16,0 0-8-16,0 0 4 0,0 0-1 0,0 0-2 16,0 0 2-16,0 0 6 0,0 0-5 0,0 0 0 0,0 0 2 15,0 0-5-15,0 0 3 0,0 0-1 0,0 0-1 16,0 0 5-16,0 0 0 0,0 0-6 15,0 0 4-15,0 0 1 0,0 0-4 0,0 0 2 0,0 0 1 16,0 0-6-16,0 0 2 0,0 0 3 0,0 0 1 16,0 0 3-16,0 0 0 0,0 0-7 0,0 0 4 15,0 0-3-15,0 0 4 0,0 0-3 0,0 0 1 16,0 0-3-16,0 0 3 0,0 0 1 0,0 0-3 16,0 0 0-16,0 0-1 0,0 0 1 0,0 0 7 15,0 0-10-15,0 0 3 0,0 0 7 0,0 0-3 16,0 0-8-16,0 0 6 0,0 0 0 0,0 0 0 15,0 0 4-15,0 0-5 0,0 0-2 0,0 0 4 16,0 0-1-16,0 0 1 0,0 0 2 0,0 0-2 16,0 0-1-16,0 0 3 0,0 0-4 0,0 0 1 15,0 0-3-15,0 0 3 0,0 0 9 0,0 0-11 16,0 0 2-16,0 0 3 0,0 0-3 0,0 0-1 0,0 0 4 16,0 0-3-16,0 0 0 0,0 0-1 0,0 0 5 15,0 0 5-15,0 0-7 0,0 0 0 16,0 0-4-16,0 0-6 0,0 0 6 0,0 0 7 0,0 0-5 15,0 0 0-15,0 0 1 0,0 0 3 0,0 0-1 16,0 0 6-16,0 0-10 0,0 0 1 0,0 0 2 16,0 0 0-16,0 0-2 0,0 0-4 0,0 0 11 15,0 0-3-15,0 0-6 0,0 0 0 0,0 0 3 16,0 0 0-16,0 0 0 0,0 0 2 0,0 0-7 16,0 0 8-16,0 0-6 0,0 0 4 0,0 0 0 15,0 0-1-15,0 0-2 0,0 0-2 0,0 0 1 16,0 0 4-16,0 0-5 0,0 0 8 0,0 0-8 15,0 0 4-15,0 0 2 0,0 0 2 0,0 0 4 16,0 0-2-16,0 0 0 0,0 0-1 0,0 0 7 16,0 0-1-16,0 0 2 0,0 0 3 0,0 0 2 15,0 0-10-15,0 0 12 0,0 0-5 0,0 0 2 0,0 0 2 16,0 0-4-16,0 0 5 0,0 0 2 0,0 0-8 16,0 0-1-16,0 0 3 0,0 0-1 0,0 0 1 15,0 0-4-15,0 0 1 0,0 0-3 0,0 0 3 16,0 0-1-16,0 0 3 0,0 0-6 0,0 0 0 15,0 0-2-15,0 0 1 0,0 0-6 0,0 0 3 16,0 0 1-16,0 0-3 0,0 0-2 0,0 0 6 16,0 0-3-16,0 0-2 0,0 0-1 0,0 0 1 15,0 0-6-15,0 0 6 0,0 0 8 0,0 0-20 16,0 0 7-16,0 0 4 0,0 0 1 0,0 0 2 16,0 0-5-16,0 0 4 0,0 0 1 0,0 0-6 15,0 0-2-15,0 0 4 0,0 0 3 0,0 0-2 16,0 0-7-16,0 0 6 0,0 0-1 0,0 0 2 15,0 0-4-15,0 0-2 0,0 0 5 0,0 0-5 16,0 0 9-16,0 0-14 0,0 0 8 0,0 0 3 16,0 0-2-16,0 0 0 0,0 0 2 0,0 0 0 0,0 0-6 15,0 0 4-15,0 0 3 0,0 0-9 0,0 0 6 16,0 0 0-16,0 0 0 0,0 0 1 0,0 0 1 16,0 0 0-16,0 0-2 0,0 0-1 0,0 0-5 15,0 0 8-15,0 0-1 0,0 0 4 0,0 0-8 16,0 0 0-16,0 0 7 0,0 0-5 0,0 0-2 15,0 0 3-15,0 0 1 0,0 0 12 0,0 0-13 16,0 0 4-16,0 0-10 0,0 0 5 0,0 0-1 16,0 0 0-16,0 0 5 0,0 0-1 0,0 0-13 15,0 0 13-15,0 0-2 0,0 0 1 0,0 0-2 16,0 0 2-16,0 0-4 0,0 0 7 0,0 0-7 16,0 0 3-16,0 0 5 0,0 0-10 0,0 0 1 15,0 0 5-15,0 0 1 0,0 0 4 0,0 0-3 0,0 0-2 16,0 0-6-16,0 0 1 0,0 0 0 0,0 0 6 15,0 0-3-15,0 0 4 0,0 0-6 16,0 0 10-16,0 0-7 0,0 0 1 0,0 0-2 0,0 0 8 16,0 0-9-16,0 0 0 0,0 0-4 0,0 0 6 15,0 0 11-15,0 0-5 0,0 0-10 0,0 0 5 16,0 0-1-16,0 0-5 0,0 0 19 0,0 0-20 16,0 0 6-16,0 0-6 0,0 0 6 0,0 0-3 15,0 0 4-15,0 0-7 0,0 0 1 0,0 0 7 16,0 0 0-16,0 0 4 0,0 0-4 0,0 0-4 0,0 0-2 15,0 0 2-15,0 0 3 0,0 0 3 16,0 0 0-16,0 0-2 0,0 0 3 0,0 0-13 16,0 0 9-16,0 0 3 0,0 0-8 0,0 0 7 0,0 0-6 15,0 0 0-15,0 0 5 0,0 0 5 16,0 0-7-16,0 0-6 0,0 0 2 0,0 0 3 0,0 0-1 16,0 0-1-16,0 0 10 0,0 0-10 0,0 0 4 15,0 0-3-15,0 0 1 0,0 0-2 0,0 0 2 16,0 0 1-16,0 0-5 0,0 0 10 0,0 0-4 15,0 0-2-15,0 0-1 0,0 0-3 0,0 0 2 16,0 0 5-16,0 0-7 0,0 0 5 0,0 0-2 16,0 0 5-16,0 0 0 0,0 0-1 0,0 0-8 15,0 0 6-15,0 0 16 0,0 0-18 0,0 0 5 16,0 0 7-16,0 0-9 0,0 0-6 0,0 0 7 16,0 0 3-16,0 0-10 0,0 0 5 0,0 0-3 0,0 0-2 15,0 0 2-15,0 0 4 0,0 0-4 0,0 0-6 16,0 0 6-16,0 0 6 0,0 0-9 15,0 0 6-15,0 0 0 0,0 0 19 0,0 0-26 0,0 0 9 16,0 0-1-16,0 0-5 0,0 0 3 0,0 0 5 16,0 0-1-16,0 0-5 0,0 0-4 15,0 0 7-15,0 0-14 0,0 0 4 0,0 0 6 0,0 0 1 16,0 0-1-16,0 0 7 0,0 0-2 0,0 0 1 16,0 0 0-16,0 0-5 0,0 0 5 0,0 0-2 15,0 0-2-15,0 0 4 0,0 0-3 0,0 0 0 16,0 0 1-16,0 0 2 0,0 0 5 0,0 0-5 15,0 0-7-15,0 0 7 0,0 0-2 0,0 0-2 16,0 0 2-16,0 0-8 0,0 0 1 0,0 0 17 0,0 0-17 16,0 0 9-16,0 0-3 0,0 0-5 15,0 0 7-15,0 0-2 0,0 0-5 0,0 0 10 16,0 0 0-16,0 0-4 0,0 0 11 0,0 0-8 0,0 0-6 16,0 0 1-16,0 0 2 0,0 0 4 0,0 0-3 15,0 0-1-15,0 0-1 0,0 0 7 0,0 0-22 16,0 0 15-16,0 0 0 0,0 0-6 0,0 0 4 15,0 0-2-15,0 0 7 0,0 0-1 0,0 0-1 16,0 0 2-16,0 0-4 0,0 0-2 0,0 0 3 16,0 0 2-16,0 0-3 0,0 0 1 0,0 0 0 15,0 0-3-15,0 0 6 0,0 0 11 0,0 0-12 16,0 0-8-16,0 0-7 0,0 0 13 0,0 0-4 16,0 0 6-16,0 0-3 0,0 0-7 0,0 0 5 15,0 0 9-15,0 0-4 0,0 0-1 0,0 0-8 16,0 0-7-16,0 0 10 0,0 0-1 0,0 0 5 15,0 0 4-15,0 0-8 0,0 0 5 0,0 0-3 16,0 0 12-16,0 0-4 0,0 0-11 0,0 0 4 16,0 0 2-16,0 0-1 0,0 0 2 0,0 0 2 15,0 0-3-15,0 0 0 0,0 0 5 0,0 0-6 0,0 0-1 16,0 0 2-16,0 0-7 0,0 0 9 0,0 0-5 16,0 0 1-16,0 0 3 0,0 0-12 0,0 0 11 15,0 0 1-15,0 0-2 0,0 0 3 0,0 0-2 16,0 0 1-16,0 0 0 0,0 0-1 0,0 0 2 15,0 0-3-15,0 0 3 0,0 0 14 0,0 0-13 16,0 0-9-16,0 0 2 0,0 0 3 0,0 0-1 16,0 0-1-16,0 0 6 0,0 0-12 0,0 0 9 15,0 0-1-15,0 0-1 0,0 0-6 0,0 0 3 16,0 0 1-16,0 0 4 0,0 0-6 0,0 0 5 16,0 0 2-16,0 0-3 0,0 0 2 0,0 0-1 15,0 0-2-15,0 0-9 0,0 0 7 0,0 0 4 16,0 0-5-16,0 0 7 0,0 0-4 0,0 0 3 0,0 0 1 15,0 0 0-15,0 0 1 0,0 0-8 16,0 0 5-16,0 0 2 0,0 0-4 0,0 0 0 16,0 0 6-16,0 0-1 0,0 0-8 0,0 0 7 0,0 0 2 15,0 0 3-15,0 0-9 0,0 0 4 0,0 0-6 16,0 0 7-16,0 0-1 0,0 0 0 0,0 0-10 16,0 0 10-16,0 0 2 0,0 0 2 0,0 0-7 15,0 0 1-15,0 0 17 0,0 0-20 0,0 0-3 16,0 0 7-16,0 0-5 0,0 0 2 0,0 0 6 15,0 0 1-15,0 0-6 0,0 0 6 0,0 0-5 16,0 0 4-16,0 0-7 0,0 0 4 0,0 0 4 16,0 0-4-16,0 0-5 0,0 0 7 0,0 0-2 15,0 0 4-15,0 0-1 0,0 0-3 0,0 0-7 16,0 0 8-16,0 0-4 0,0 0 0 0,0 0-1 0,0 0 8 16,0 0-2-16,0 0 0 0,0 0-3 15,0 0 1-15,0 0-1 0,0 0 6 0,0 0 9 0,0 0-12 16,0 0-7-16,0 0 3 0,0 0 2 15,0 0-5-15,0 0-3 0,0 0 5 0,0 0-1 16,0 0 9-16,0 0-7 0,0 0-2 0,0 0-1 0,0 0 6 16,0 0-7-16,0 0 2 0,0 0 0 0,0 0 3 15,0 0-1-15,0 0-1 0,0 0-6 0,0 0 5 16,0 0 14-16,0 0-10 0,0 0 1 0,0 0 1 16,0 0-4-16,0 0 1 0,0 0-7 0,0 0-4 15,0 0 13-15,0 0-4 0,0 0-2 0,0 0 5 16,0 0-4-16,0 0 6 0,0 0 3 0,0 0-6 15,0 0 1-15,0 0 1 0,0 0 0 0,0 0-1 16,0 0-4-16,0 0 10 0,0 0-6 0,0 0-1 16,0 0-3-16,0 0 4 0,0 0 2 0,0 0 2 15,0 0-7-15,0 0 9 0,0 0-7 0,0 0-3 16,0 0-1-16,0 0 2 0,0 0 8 0,0 0 1 16,0 0-3-16,0 0-9 0,0 0 6 0,0 0 1 0,0 0-2 15,0 0-3-15,0 0 2 0,0 0 4 0,0 0-3 16,0 0-1-16,0 0 2 0,0 0-9 15,0 0 8-15,0 0-4 0,0 0-7 0,0 0 16 0,0 0 1 16,0 0-1-16,0 0-9 0,0 0 4 0,0 0-3 16,0 0 2-16,0 0 0 0,0 0 16 0,0 0-27 15,0 0 7-15,0 0 1 0,0 0 9 0,0 0-8 16,0 0 3-16,0 0-5 0,0 0 5 0,0 0-1 16,0 0 3-16,0 0 0 0,0 0-3 0,0 0 5 15,0 0-5-15,0 0-1 0,0 0 2 0,0 0 0 0,0 0-11 16,0 0 5-16,0 0 6 0,0 0 1 0,0 0 1 15,0 0-2-15,0 0 3 0,0 0-1 16,0 0 16-16,0 0-30 0,0 0 12 0,0 0 1 0,0 0 6 16,0 0-4-16,0 0-2 0,0 0-4 15,0 0 3-15,0 0-2 0,0 0 4 0,0 0-2 16,0 0-6-16,0 0 3 0,0 0 10 0,0 0-13 0,0 0 11 16,0 0-2-16,0 0-5 0,0 0-15 0,0 0 20 15,0 0-4-15,0 0 1 0,0 0 4 0,0 0-6 16,0 0 2-16,0 0 3 0,0 0-2 0,0 0 4 15,0 0-4-15,0 0 1 0,0 0-2 0,0 0 1 16,0 0-1-16,0 0 1 0,0 0 0 0,0 0 1 16,0 0 4-16,0 0-5 0,0 0-4 0,0 0 4 15,0 0-1-15,0 0 12 0,0 0-23 0,0 0 7 16,0 0 0-16,0 0 2 0,0 0-1 0,0 0 5 16,0 0-8-16,0 0 7 0,0 0 1 0,0 0 2 0,0 0-3 15,0 0 6-15,0 0-7 0,0 0-3 0,0 0 1 16,0 0 0-16,0 0 3 0,0 0-2 0,0 0-8 15,0 0 10-15,0 0 2 0,0 0 2 0,0 0 11 16,0 0-18-16,0 0 3 0,0 0 1 0,0 0-1 16,0 0-1-16,0 0-4 0,0 0 2 0,0 0-3 15,0 0 18-15,0 0-15 0,0 0 2 0,0 0 2 16,0 0-2-16,0 0 3 0,0 0-3 0,0 0-5 16,0 0 4-16,0 0-5 0,0 0 10 0,0 0-11 15,0 0 10-15,0 0-2 0,0 0-4 0,0 0 3 16,0 0 3-16,0 0-5 0,0 0 1 0,0 0 0 15,0 0-2-15,0 0 6 0,0 0-3 0,0 0-3 16,0 0 3-16,0 0 3 0,0 0-8 0,0 0 15 0,0 0-12 16,0 0 2-16,0 0-3 0,0 0 1 15,0 0 2-15,0 0 2 0,0 0-4 0,0 0-1 0,0 0 2 16,0 0 2-16,0 0-9 0,0 0 2 0,0 0 5 16,0 0 2-16,0 0 2 0,0 0-5 0,0 0 4 15,0 0 4-15,0 0-6 0,0 0 1 0,0 0 0 16,0 0 2-16,0 0-7 0,0 0 4 0,0 0 0 15,0 0-4-15,0 0 11 0,0 0-6 0,0 0 4 16,0 0-12-16,0 0 0 0,0 0 4 0,0 0 3 16,0 0-1-16,0 0 1 0,0 0-6 0,0 0 9 15,0 0-1-15,0 0-4 0,0 0 5 0,0 0-4 16,0 0 7-16,0 0 1 0,0 0-7 0,0 0 5 16,0 0-7-16,0 0 15 0,0 0-13 0,0 0 0 15,0 0 0-15,0 0 6 0,0 0-4 0,0 0-7 16,0 0 4-16,0 0 0 0,0 0 2 0,0 0-2 15,0 0 2-15,0 0-5 0,0 0 9 0,0 0-11 0,0 0 4 16,0 0 4-16,0 0-5 0,0 0 4 0,0 0-2 16,0 0 5-16,0 0-5 0,0 0-1 0,0 0 6 15,0 0-7-15,0 0 1 0,0 0 2 0,0 0-5 16,0 0 5-16,0 0-9 0,0 0 15 0,0 0-2 16,0 0-1-16,0 0 1 0,0 0-1 0,0 0-4 15,0 0 13-15,0 0-13 0,0 0-2 0,0 0 3 16,0 0 0-16,0 0-5 0,0 0 1 0,0 0 1 15,0 0 0-15,0 0-1 0,0 0 5 0,0 0 12 16,0 0-15-16,0 0 0 0,0 0-2 0,0 0-4 16,0 0 11-16,0 0-8 0,0 0 1 0,0 0 6 15,0 0-1-15,0 0-1 0,0 0 5 0,0 0-5 0,0 0 3 16,0 0-4-16,0 0-1 0,0 0-2 16,0 0 8-16,0 0-12 0,0 0 8 0,0 0 2 15,0 0-1-15,0 0 4 0,0 0-9 0,0 0 1 0,0 0 2 16,0 0-16-16,0 0-24 0,0 0-14 15,0 0-23-15,0 0-28 0,0 0-20 0,0 0-33 16,0 0-44-16,0 0-60 0,0 0-336 0,0 0-649 0,0 0 288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4:39.2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D67958-8657-45D7-9D54-0E57C9EF32EC}" emma:medium="tactile" emma:mode="ink">
          <msink:context xmlns:msink="http://schemas.microsoft.com/ink/2010/main" type="inkDrawing" rotatedBoundingBox="8600,6682 10259,6650 10266,7021 8607,7052" semanticType="callout" shapeName="Other">
            <msink:sourceLink direction="to" ref="{473DB4AE-B3B8-4CCF-922F-C1F3F22F6400}"/>
            <msink:sourceLink direction="from" ref="{551F2079-9D68-45C7-9112-4A347F913648}"/>
          </msink:context>
        </emma:interpretation>
      </emma:emma>
    </inkml:annotationXML>
    <inkml:trace contextRef="#ctx0" brushRef="#br0">0 153 49 0,'0'0'191'0,"0"0"-7"0,0 0-12 0,0 0-7 0,0 0-12 15,0 0-8-15,0 0-9 0,0 0-5 0,0 0-3 16,0 0-6-16,0 0-6 0,0 0-10 0,0 0-6 16,0 0-2-16,0 0-5 0,0 0-7 0,0 0-4 15,0 0-17-15,33 7-11 0,-33-7 2 0,0 0-1 16,15 0 0-16,-4 1-2 0,-11-1-2 0,22 0-2 16,-9 0-1-16,2 0-5 0,-1 0-5 0,2 3-3 15,1-3-6-15,-1 0 2 0,0 1-6 0,4-1-1 0,-1-1-2 16,1-2-3-16,5 3 0 0,2 0 0 0,-2-4-4 15,3 4 2-15,-1 0-2 0,2 0-4 16,-3 0-1-16,3 3 7 0,-2-3-9 0,1 0-3 0,-1 1 3 16,-5-5-2-16,8 4 2 0,-5 0-5 0,-5 0 0 15,5 0-1-15,-1 0 1 0,1 0 0 0,-5 0-1 16,2 0-1-16,-3 3 0 0,1-3 1 0,-1 0-1 16,-2 0 4-16,7 0 0 0,-5 1-3 0,6-2-1 15,-5 1 2-15,-1 1-4 0,-3 2 2 0,4-6 0 0,2 6-2 16,-2-3 4-16,-1-3-3 0,0 3 3 0,1 0-1 15,-1 0 1-15,1-1-3 0,-4 1 1 16,3-3 1-16,-5 3 0 0,5 0-1 0,-5 0-4 0,5 0 10 16,-4 0-8-16,-2 0 1 0,4-3 2 0,-17 3-4 15,24 0 3-15,-13 3 0 0,1-3-3 16,-1 0 3-16,-11 0-2 0,22-4 1 0,-8 4-2 0,-1 0 3 16,-13 0-3-16,19 0 5 0,-5-2-1 0,-14 2-2 15,22 0 0-15,-11 0 1 0,-11 0 0 0,21 0-2 16,-11-4 0-16,2 3 4 0,-12 1-6 0,19 0 3 15,-19 0-2-15,20-1 1 0,-20 1 0 0,15 1 3 16,-15-1-3-16,12-2 4 0,-12 2-3 0,16 0 1 0,-16 0 1 16,13-4-1-16,-13 4 1 0,0 0-1 15,17 0-2-15,-17 0 1 0,0 0 3 0,12-5-2 16,-12 5 1-16,0 0 5 0,9-1 3 0,-9 1 0 0,0 0 3 16,0 0 0-16,0 0 2 0,0 0 1 15,0 0-2-15,0 0 4 0,13-1-2 0,-13 1 5 16,0 0-1-16,0 0-3 0,0 0 2 0,0 0-2 0,0 0 0 15,0 0 3-15,0 0 0 0,0 0-5 0,0 0 2 16,0 0-3-16,0 0-3 0,0 0 1 0,0 0-4 16,0 0 1-16,0 0-2 0,0 0-1 0,0 0 2 15,0 0-1-15,0 0 4 0,-37-7-3 0,37 7 4 16,-17 0-1-16,17 0 5 0,-16 0-4 0,16 0 3 16,-16-1 1-16,16 1-8 0,-20-3 2 0,11 1 2 15,9 2 0-15,-21-4 2 0,11 3-2 0,-2-2-1 16,12 3-4-16,-19-3 3 0,8-1-5 0,-2 2-1 15,1 1 2-15,12 1 0 0,-17-10-2 0,5 7 2 0,5-3 5 16,-3 1 11-16,1 0-8 0,9 5 1 16,-17-8 2-16,8 4 0 0,-1-5 2 0,10 9-8 0,-12-6 5 15,4 1 2-15,8 5 5 0,-10-10-4 0,1 7 1 16,9 3-5-16,-9-5-2 0,9 5 2 0,0 0 0 16,-7-8-4-16,7 8-2 0,-9-5 3 0,9 5-6 15,0 0 0-15,0 0-1 0,-14-5-4 0,14 5-3 16,0 0 9-16,0 0-2 0,0 0-1 0,-10-5-1 15,10 5-1-15,0 0-2 0,0 0-4 0,0 0 2 16,0 0 0-16,0 0 3 0,0 0-2 0,0 0-2 16,0 0 5-16,0 0-1 0,0 0-1 0,0 0-4 0,0 0 2 15,0 0-1-15,0 0 6 0,0 0-4 16,24 21 7-16,-24-21-7 0,13 7 1 0,-7-4-2 0,3-2 2 16,-9-1 1-16,19 7 5 0,-8-4-6 0,1 1 4 15,-2-3-4-15,4 2 6 0,1-1-4 0,1 3 7 16,-3-1-14-16,-2-4 9 0,5 2 1 0,-1 2-3 15,-1-3-4-15,-4 1 10 0,2 0-11 0,-2-1 4 16,4 0-2-16,-2 3-1 0,1-4 3 0,-13 0-3 16,17 2-1-16,-7 1 4 0,-1-2 3 0,-9-1-5 15,16 7 1-15,-16-7-1 0,17 0 2 0,-11 1-4 16,-6-1-2-16,15 6 3 0,-15-6 0 0,10 4 3 0,-10-4-5 16,11 2 2-16,-11-2 1 0,8 5 9 15,-8-5-7-15,0 0-2 0,0 0 1 0,11 3-2 16,-11-3 3-16,0 0-1 0,0 0-3 0,9 4 5 0,-9-4-2 15,0 0-2-15,0 0 7 0,0 0-5 0,0 0 4 16,0 0 0-16,0 0 1 0,0 0 2 0,-18 24 4 16,11-20 4-16,-1-1 4 0,-4 4-1 0,6 0-3 15,-7 0 6-15,4 2 1 0,-5 2 8 0,1-3 4 16,-3 2-11-16,7-3 11 0,-5 6 0 0,2-6-2 16,2 2-5-16,-1 1-2 0,1-1 0 0,1-1-2 15,0 3 0-15,-1-3-3 0,4-2-4 0,3 1 4 16,-3 0-3-16,6-7-5 0,-8 13-3 0,8-13 0 0,-4 11-4 15,4-11-15-15,-2 7-7 0,2-7-28 16,0 0-16-16,0 13-24 0,0-13-21 0,0 0-24 16,0 0-29-16,0 0-29 0,2 15-30 0,-2-15-48 0,0 0-39 15,0 0-228-15,0 0-577 0,0 0 256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30.3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FC382A-B348-4C57-B8CA-69200B0D982F}" emma:medium="tactile" emma:mode="ink">
          <msink:context xmlns:msink="http://schemas.microsoft.com/ink/2010/main" type="inkDrawing" rotatedBoundingBox="11641,11427 25085,11023 25097,11437 11654,11841" shapeName="Other">
            <msink:destinationLink direction="to" ref="{D5A63A7C-3D2A-4682-82CC-FDFE8025DC68}"/>
            <msink:destinationLink direction="with" ref="{975C0B58-D8FC-4ED6-BFA3-2C57851A1FE1}"/>
          </msink:context>
        </emma:interpretation>
      </emma:emma>
    </inkml:annotationXML>
    <inkml:trace contextRef="#ctx0" brushRef="#br0">8 303 21 0,'0'0'121'0,"0"0"-6"16,0 0-17-16,0 0-2 0,0 0-10 0,0 0-10 15,0 0-5-15,0 0-9 0,0 0-8 0,0 0 1 16,0 0-18-16,0 0 3 0,0 0-7 0,0 0-5 15,0 0 5-15,0 0-2 0,0 0-4 0,-9 14-4 16,9-14-8-16,0 0-3 0,0 0 6 0,0 0-5 16,0 0-5-16,0 0 6 0,0 0-17 0,0 0 10 15,0 0-2-15,0 0 9 0,0 0-5 0,0 0 1 16,0 0 4-16,0 0-4 0,0 0 2 0,0 0-5 16,0 0 4-16,0 0-2 0,0 0-1 0,0 0 4 15,0 0-1-15,0 0 1 0,0 0 0 0,0 0 0 16,0 0-3-16,25 6 9 0,-25-6-2 0,0 0-3 15,0 0 0-15,0 0-5 0,0 0 3 0,14 0-1 16,-14 0 5-16,0 0-9 0,0 0-2 0,0 0 7 16,0 0 2-16,16-2-7 0,-16 2 2 0,0 0-1 0,12-3-3 15,-12 3 2-15,0 0-5 0,0 0 1 0,15-1 3 16,-15 1 1-16,0 0-1 0,16-2-2 0,-16 2-15 16,0 0 16-16,15 0 2 0,-15 0-4 0,0 0-3 15,14-1 4-15,-14 1-2 0,13-3 2 0,-13 3-3 16,0 0 3-16,18 0 0 0,-18 0 0 0,0 0 1 15,16-3 3-15,-16 3-2 0,12-1 6 0,-12 1-1 16,14 0-2-16,-14 0-10 0,13-4 11 0,-13 4-4 16,14-3 5-16,-14 3-1 0,12-1 2 0,-12 1-3 15,13-2 0-15,-13 2-11 0,13-4 13 0,-13 4-8 16,12-1 2-16,-12 1 1 0,14-1 3 0,-14 1-2 16,15-5 2-16,-15 5-2 0,15 0-3 0,-15 0-5 15,10-2 9-15,-10 2-4 0,13 0-2 0,-13 0 1 0,0 0 1 16,23 0-3-16,-23 0 0 0,12 0 5 15,-12 0-2-15,15-2-2 0,-15 2 3 0,18 2-5 16,-18-2 1-16,13 0 5 0,-13 0-5 0,15-2 4 0,-15 2-3 16,13 0 2-16,-13 0-4 0,14 2 0 0,-14-2 2 15,18-2 0-15,-18 2 3 0,19 0-2 0,-10-2 2 16,-9 2-6-16,19-1 0 0,-8-1 6 0,-11 2-1 16,19-2-3-16,-5 2 2 0,-14 0 3 0,16-3 0 15,-4 4 2-15,-12-1-2 0,19-1 3 0,-10-2-7 16,-9 3 6-16,18-3-4 0,-18 3 3 0,20-1-2 15,-12 1-2-15,-8 0 3 0,17 0-6 0,-17 0 3 16,16-3 3-16,-16 3-4 0,14 0 1 0,-14 0 3 16,16 0-7-16,-16 0 10 0,14 0-5 0,-14 0 2 0,14 3-2 15,-14-3 1-15,14 1 3 0,-14-1-4 0,13 2 0 16,-13-2 1-16,14 0 0 0,-14 0 0 16,15 1-2-16,-15-1-1 0,16 0 7 0,-16 0-5 0,16 0 2 15,-5 0-1-15,-11 0-2 0,19 3 0 0,-10-3 0 16,-9 0 0-16,20 1 2 0,-20-1-4 0,17 0 1 15,-8 2 0-15,-9-2-1 0,20 0 2 16,-11 0-1-16,-9 0 1 0,19 2 2 0,-19-2-3 0,18 0 0 16,-10 2-1-16,-8-2 1 0,19 0 2 0,-19 0 1 15,15 0-4-15,-8 1-1 0,-7-1 2 0,18 2-1 16,-18-2 0-16,18 2 5 0,-10 0-6 0,-8-2 1 16,19 0 1-16,-19 0-4 0,16 0 3 0,-16 0-2 15,18 4 1-15,-10-3 0 0,-8-1 3 0,19 1-1 0,-10 0 0 16,-9-1 1-16,18 4 0 0,-9-2-3 15,-9-2-1-15,18 1 3 0,-8 2 3 0,-10-3-4 16,17 1-1-16,-17-1 3 0,17 0-1 0,-9 3-2 0,-8-3 5 16,16 3-3-16,-7-2 0 0,-9-1 3 0,17 0-4 15,-17 0-2-15,18 4 7 0,-11-2-5 16,-7-2 0-16,18 0-1 0,-18 0-1 0,15 4 0 0,-6-3 3 16,-9-1-2-16,12 2-2 0,-12-2 7 0,15 4-3 15,-6-4 1-15,-9 0-3 0,13 5 0 0,-13-5 4 16,13 2-6-16,-13-2 3 0,14 4 0 0,-14-4-3 15,13 7-4-15,-13-7 6 0,14 3 6 0,-14-3-4 16,13 4-1-16,-5-1 3 0,-8-3 0 0,15 3-1 16,-15-3-2-16,16 4 3 0,-9-3-3 0,-7-1 0 15,17 1 3-15,-17-1 0 0,18 1-3 0,-6-2 1 16,-12 1-2-16,19-1 3 0,-19 1-2 0,16 0-2 16,-5-1 1-16,-11 1 10 0,16 0-9 0,-16 0 0 0,18 0-2 15,-18 0-8-15,14-4 14 0,-14 4-5 16,14 0 2-16,-14 0-2 0,0 0 3 0,18 0-1 15,-18 0-1-15,12 0-1 0,-12 0 0 0,11 0-1 0,-11 0 5 16,0 0-4-16,16 0 0 0,-16 0 3 0,0 0-4 16,0 0 1-16,15 0 5 0,-15 0-4 15,0 0 2-15,13-3 2 0,-13 3-4 0,0 0-3 0,12 3 3 16,-12-3-6-16,12 4 4 0,-12-4 5 0,0 0-3 16,15 1 1-16,-15-1-2 0,0 0 1 0,15 0 2 15,-15 0-3-15,12 0 4 0,-12 0 3 0,14 1-7 16,-14-1 4-16,13 0 1 0,-13 0-6 0,13 1 2 15,-13-1-1-15,14 0 2 0,-14 0-3 0,15 4 3 16,-15-4-3-16,12 0-1 0,-12 0-2 0,13 0 7 0,-13 0-2 16,15 0-1-16,-15 0 0 0,13 0 0 15,-13 0 1-15,0 0-2 0,18 0 7 0,-18 0-5 16,14 0-2-16,-14 0-5 0,0 0 8 0,15-4-4 0,-15 4 7 16,12 4-5-16,-12-4 2 0,0 0-1 0,14 0-1 15,-14 0 2-15,12 0 0 0,-12 0 0 0,0 0 0 16,14 0 0-16,-14 0 1 0,13 2-4 0,-13-2 7 15,0 0-5-15,14 4-1 0,-14-4-2 0,12 0 3 16,-12 0 5-16,13 1-5 0,-13-1-2 0,15 0 2 16,-15 0 2-16,16 2-2 0,-16-2-2 0,14 0 2 15,-14 0-1-15,15 0-2 0,-15 0 3 0,18 1 0 16,-18-1-2-16,19 0 3 0,-10 0 3 0,3 0-6 16,-12 0 0-16,16 0 3 0,-16 0-5 0,18 0 8 15,-9 0-2-15,-9 0-2 0,19 3 0 0,-8-3 0 16,-11 0-2-16,15 0 6 0,-15 0-4 0,18 0 2 15,-18 0-2-15,15 0 0 0,-5 1-4 0,-10-1 5 0,14 0 0 16,-14 0 2-16,16 0-4 0,-16 0 3 16,18 3-3-16,-18-3 0 0,15 0 1 0,-15 0 1 15,15 0 1-15,-6 1-3 0,-9-1 4 0,16 0 3 16,-16 0 0-16,15 0 2 0,-5 2-2 0,-10-2 0 0,15-2 4 16,-15 2-4-16,17 2-7 0,-17-2 4 0,15 0 3 15,-15 0-2-15,15 0-4 0,-15 0 3 16,17 0 1-16,-9 0-3 0,-8 0 2 0,18 4-2 0,-18-4 1 15,15-4 1-15,-15 4-4 0,18 4 5 0,-11-3-3 16,-7-1 2-16,16 0-2 0,-16 0-2 0,18 1 5 16,-9-1-3-16,-9 0 5 0,20-1-4 0,-20 1 3 15,16 0-5-15,-16 0 0 0,16 0 0 0,-16 0 1 16,14 1-1-16,-14-1 4 0,18 2-1 0,-18-2-3 16,16 3-2-16,-5-3 2 0,-11 0 0 0,16 0 0 15,-16 0 0-15,16 0 1 0,-7 2 0 0,-9-2 3 16,18 2 0-16,-18-2-3 0,17 2-1 0,-17-2-3 15,15 1 6-15,-15-1-3 0,16 4 3 0,-9-2-3 16,-7-2 0-16,17 0-3 0,-8 1 3 0,-9-1 2 16,18 3-6-16,-18-3 7 0,19 3-3 0,-10-3 1 15,-9 0-1-15,24 1 0 0,-14 2-2 0,-10-3 5 0,20 0-2 16,-5 1 1-16,-3-1-1 0,0 1-2 0,-12-1 1 16,20 0 2-16,-8-1-2 0,3 2 3 0,-3-1-2 15,-12 0-2-15,26 2 2 0,-16-1-2 0,-10-1 3 16,25 0-2-16,-8 0 1 0,-7 2-1 0,2 0-1 15,-12-2 0-15,21 0 5 0,-9 2-3 0,-12-2 1 16,21 0 2-16,-9 0-2 0,-12 0-3 0,21-2 2 16,-9 2-1-16,-1 2-2 0,4-4 4 0,-15 2-4 15,26 2 1-15,-16-2-1 0,2 0 0 0,0 0 1 16,3 0 2-16,-2 1 0 0,4-1 4 0,-2 0-1 16,0 0-3-16,3 3 1 0,-4-3-5 0,1 0-1 15,3 0 4-15,0 2 1 0,-1-2-4 0,0 0-2 16,-2 0 3-16,5 0 3 0,-2 1 0 0,-3-1-1 15,2 0-2-15,-2 0 3 0,0 0 0 0,3 2 0 0,-1 0 2 16,-1-2-3-16,-1 2 2 0,3-2-1 0,-2 1-3 16,1-1 1-16,-1 2-1 0,3-2 3 0,-1 2-1 15,-1 1 0-15,1-3-5 0,-1 1 0 0,-2 1 3 16,5-1 4-16,-5 2-3 0,3-2 1 0,-2-1 2 16,0 3 1-16,1-2-1 0,2 2-2 0,-1-3 4 15,3 0 0-15,0 2 0 0,4 0-4 0,-5-2 3 16,0 0-5-16,0 2 0 0,-1-2 1 0,8 1-1 15,-2 1 3-15,-4 0-1 0,5-1 3 0,-7-1-2 16,-1 0-2-16,7 1 1 0,-5 3-1 0,-1-4-3 16,0 2 5-16,1-2-8 0,5 3 7 0,-5-2 0 15,-2 0 5-15,1 3-10 0,0-2 5 0,2-2-1 0,-1 0 2 16,0 1 3-16,9-1-3 0,-11 3-1 16,6-3 1-16,-4 1-3 0,0-1 5 0,-1 0-4 15,8 2 0-15,-8-1 4 0,1 2-3 0,-1-6 1 0,-2 6-1 16,2-2-1-16,0-1 3 0,-1 0-4 0,2 1 2 15,-4-1-1-15,3 1 2 0,-1-1-1 16,-1 0 1-16,1 4-4 0,-3-4 5 0,2 0-5 0,-2-4 6 16,3 4-5-16,-3 4 2 0,0-4-4 0,1 0 5 15,-1 0 0-15,0 0 0 0,3 0-1 0,-6 0 0 16,-1 0-8-16,5 0 10 0,0 3 0 0,2-3-2 16,0 2 0-16,-1-2 1 0,1 0 1 0,1 2-5 15,-4-2 4-15,4 0-3 0,-1 0 2 0,1 0 3 16,-2 3 1-16,2-6-7 0,-1 3 6 0,2 0 2 0,-4 0-5 15,3-1 0-15,-1 1-4 0,-1 0 3 16,1 0 1-16,-2-1 1 0,-4 1 0 0,6 0-1 16,-2-2-1-16,2 2 2 0,-3 0 3 0,3 0 0 0,-3 0-3 15,3 2 1-15,-3-4-2 0,1 2-4 0,-1-3 1 16,0 3 4-16,-2 0-7 0,-13 0 5 16,26 0 4-16,-11 0-5 0,-2 0 5 0,3 0-5 0,-1 0 5 15,-3 0-4-15,2-4 4 0,1 4-3 0,-15 0 1 16,25-2-2-16,-10 2 1 0,-3 0 0 15,1-1 3-15,1-2-5 0,-14 3 1 0,26 3 1 0,-14-3-3 16,3 0 4-16,-3 0-4 0,-12 0 2 0,23 0 2 16,-11 0 1-16,-12 0-1 0,25-3 3 0,-13 3-9 15,-2 0 5-15,7-1 3 0,-4 1 0 0,-2-2-6 16,-11 2 5-16,25 0-6 0,-10 0 0 0,-3-1 3 16,6-2 2-16,-6 2 0 0,2 1 0 0,-2-2 0 15,-12 2-3-15,23-4 4 0,-8 3 1 0,1 0-1 0,-5-2-1 16,0 1-15-16,3 2 16 0,2-4 1 0,-2 3-3 15,-4 1-2-15,-10 0 2 0,24-3 2 16,-11 1-2-16,-1 1 0 0,-1-1 3 0,5 0-2 0,-5 2-1 16,-11 0-1-16,23-2 5 0,-8 1-2 0,2-1-2 15,-7 1 3-15,2-2-3 0,-12 3 6 16,23-1-5-16,-6-2 0 0,-3 0-1 0,4 2 5 0,1-2-2 16,-4 2 2-16,0 0-4 0,1-1 1 0,-1 2-1 15,0-1 0-15,3-1 3 0,-3 2-8 0,-3-2 6 16,3 0 2-16,1 4-2 0,-16-2-3 0,27-3 5 15,-16 4 0-15,5-2-5 0,-7 2 0 0,6-1 2 16,-15 0-1-16,28-1 2 0,-19 1-2 0,5-2 0 16,0-1 4-16,-14 3-5 0,24 0-3 0,-12 0 5 15,3-1 2-15,-15 1-4 0,27 0 3 0,-14 0-1 16,-1-2 2-16,3 2-1 0,0-2-4 0,-3 0-4 16,3 2 7-16,-3-1-1 0,3-1 3 0,-15 2 1 0,25 0-2 15,-14-1-3-15,-11 1 1 0,27-1 3 16,-13 1-6-16,-2 0 2 0,-12 0 2 0,21-6-2 15,-12 6-1-15,5 0 0 0,-14 0 0 0,25-1 3 0,-13 1-3 16,3-3 4-16,-5 2-2 0,-10 1 0 0,23-2 2 16,-13 2-1-16,-10 0-1 0,21 0 1 0,-12-2-2 15,-9 2-11-15,19-2 13 0,-7 1 2 0,-12 1 0 16,18 1-1-16,-9-4 1 0,-9 3-6 0,19-2 3 16,-19 2 3-16,20-2-4 0,-11 2 2 0,3 0-4 15,-12 0 2-15,19 0 4 0,-19 0-4 0,19 0 1 16,-7 0 5-16,-12 0-7 0,18-3 2 0,-18 3 2 15,20-2-5-15,-10 2 6 0,-1-2-4 0,-9 2 2 16,18 0 0-16,-6-4 3 0,-12 4-4 0,16 0 3 0,-16 0-5 16,20 0 0-16,-20 0 2 0,15 0 0 15,-15 0 2-15,18-2-12 0,-18 2 13 0,13-1-2 16,-13 1-1-16,15-3 0 0,-15 3 3 0,16-1 2 0,-16 1-2 16,15 0-5-16,-15 0 4 0,14 0-5 0,-14 0 5 15,13 0-2-15,-13 0 3 0,13-4-4 16,-13 4-2-16,14 0 4 0,-14 0 0 0,15 0-1 0,-15 0 0 15,13-2-2-15,-13 2-4 0,12-1 6 0,-12 1 3 16,0 0-3-16,24-3 2 0,-24 3-2 0,13-1 3 16,-13 1-6-16,14-2 1 0,-14 2-1 0,15-4 4 15,-15 4-4-15,18-1 5 0,-18 1-5 0,13-1-9 16,-4 0 13-16,-9 1 0 0,13 0 1 0,-13 0 0 16,20-4-2-16,-20 4 6 0,18 0-7 0,-9 0 2 15,-9 0 2-15,18-3-3 0,-18 3 0 0,14-2 2 16,-14 2-3-16,15-1 0 0,-15 1 1 0,17-1-1 15,-17 1 5-15,16-4-4 0,-16 4 0 0,18-2 0 16,-18 2 2-16,18-1-2 0,-11-2-1 0,-7 3-2 16,15-1 5-16,-15 1-1 0,18-2-1 0,-10 1-2 15,-8 1 2-15,16-4 0 0,-16 4 1 0,18-1 4 0,-6-2-8 16,-3 1 5-16,-9 2-2 0,18 0-2 0,-9-4 3 16,-9 4-4-16,18 0 5 0,-9-2-4 0,-9 2 4 15,19-1 1-15,-9 1-2 0,-10 0-1 0,21-4-1 16,-12 4 1-16,-9 0-2 0,20-3 1 0,-13 0 0 15,-7 3 0-15,19 0 0 0,-8-1 3 0,-11 1-3 16,19-3 1-16,-11 0 2 0,-8 3-7 0,19-4-4 16,-10 4 9-16,-9 0 1 0,19-1-2 0,-8-1 1 15,-11 2-1-15,18-4 1 0,-8 3 0 0,-10 1 3 16,20-1-3-16,-20 1 0 0,16-1-1 0,-4 1 5 16,-2-4-1-16,-10 4-2 0,18 0-1 0,-18 0 0 15,18-2-1-15,-18 2 1 0,20-2 1 0,-11-1 2 16,-9 3 0-16,17-2-3 0,-5 2 0 0,-12 0-4 0,21-2 5 15,-12 2-1-15,-9 0 3 0,18-3-4 16,-9 3-2-16,-9 0 4 0,19-4 2 0,-19 4-1 16,18 0-4-16,-18 0 1 0,18-3 1 0,-18 3 0 0,15 0 0 15,-15 0 0-15,20-3 1 0,-20 3-2 0,14-1 1 16,-14 1-1-16,18 0 0 0,-18 0 1 0,15-1 3 16,-15 1-2-16,14 0-5 0,-14 0 6 0,18-2-2 15,-18 2 0-15,13-3 0 0,-13 3 1 0,13 0 2 16,-13 0-1-16,15-2-2 0,-15 2 0 0,14 0-1 15,-14 0-1-15,13-2 2 0,-13 2 2 0,15-3-1 16,-15 3-1-16,18-3 0 0,-8 2-1 0,-10 1 2 16,17-2-1-16,-17 2 0 0,18-4-1 0,-11 3 3 15,-7 1-3-15,20-2 1 0,-11 2 0 0,-9 0 1 16,17-1-1-16,-17 1 1 0,15-1 0 0,-15 1-1 16,17-3 0-16,-17 3-1 0,13 0 1 0,-13 0 0 15,14-1-2-15,-14 1 1 0,10 1 2 0,-10-1 1 0,16-1-1 16,-16 1-4-16,0 0 3 0,20-2 1 15,-20 2-2-15,10 0 1 0,-10 0 1 0,14-1-6 16,-14 1 5-16,0 0 3 0,19 0-5 0,-19 0 1 0,19-3-2 16,-19 3 4-16,14-3-1 0,-14 3 2 0,19 3-1 15,-8-6-12-15,-11 3 14 0,18 0-3 0,-8-1 0 16,-10 1 2-16,19 0-1 0,-8 0-2 0,-11 0-1 16,18-1 2-16,-8-1-5 0,-10 2 7 0,18 0-5 15,-7-2 6-15,-11 2-1 0,19 0-3 0,-19 0 4 16,16 0-2-16,-5-1 1 0,-11 1-3 0,16 1 1 0,-16-1-1 15,18-1-1-15,-18 1 5 0,18 0-5 16,-9-2-2-16,-9 2 4 0,18 0 1 0,-18 0 4 16,16-2-6-16,-5 2 2 0,-11 0-3 0,16-3-3 0,-16 3 7 15,19-2-4-15,-19 2 1 0,20 0 1 16,-10 0-1-16,-10 0 4 0,21-1-4 0,-21 1 5 16,17-1-2-16,-7 1 3 0,-10 0-4 0,19-4 0 0,-19 4 1 15,21 0-2-15,-9 0-2 0,0-3 4 0,-12 3-1 16,21-2-1-16,-11 2-4 0,-10 0 3 15,23-1 1-15,-10 0-4 0,-2 1 7 0,1-4-3 0,-12 4-1 16,23 0 1-16,-12-2 3 0,-11 2-2 0,19-1 3 16,-7 1-3-16,0-2 2 0,-12 2-6 0,21-2 1 15,-9 4 4-15,1-6-2 0,1 4-3 0,-14 0-2 16,24-4 9-16,-12 4-4 0,0-1 1 0,2 1-2 16,3-1 1-16,-4 0 0 0,2 1-1 0,-1 0 3 15,-2-4-3-15,2 4 2 0,1-3-3 0,-1 0 0 16,2-1 2-16,-5 4 3 0,-11 0-3 0,22-1 2 0,-9-1-2 15,-13 2 2-15,23-1-2 0,-13-2 0 16,5 2-4-16,-15 1 1 0,23-2 3 0,-12 2 2 0,4-4 0 16,-3 3-1-16,-12 1-2 0,24 0 1 0,-13 0-2 15,2-2-2-15,-13 2 7 0,22-2-3 16,-11 2 3-16,5-2-3 0,-5-2-1 0,-11 4 2 0,22-1-2 16,-9 0 1-16,1 0-2 0,-4-2 2 0,-10 3 1 15,26-1-2-15,-14 1-4 0,-12 0 2 16,21-3 4-16,-11 0-2 0,3 3 4 0,2-3 1 0,-6 1-4 15,3 0 0-15,2 1 2 0,-14 1-3 0,23-3 2 16,-9 3 2-16,-4-1-1 0,2-1-1 0,2-3-1 16,-14 5 5-16,24 0-8 0,-14-1 5 0,2 0-3 15,-12 1-3-15,24-4 3 0,-15 4 0 0,-9 0 2 16,21 0-2-16,-11-2 2 0,-10 2-2 0,21 0 2 16,-9-2-2-16,-12 2-3 0,21 0 5 0,-8-2-2 0,1 1 1 15,-14 1 3-15,22-3-5 0,-10 2 1 0,3 1-1 16,-3-2-1-16,4 1 3 0,-5-3 1 15,5 2 0-15,-3 1 0 0,2-2-1 0,-3 3 0 0,-12 0 0 16,23-2 1-16,-8 0-3 0,-1 2 2 0,-14 0 1 16,27-3 1-16,-12 3 0 0,-3-2-3 0,2-2 0 15,0 3-1-15,-2 1 2 0,-12 0 2 0,23-3-1 16,-7 3 1-16,-2-3 1 0,2 3-1 0,-3-2-5 16,-1 0 4-16,-12 2 0 0,21 0-11 0,-9-1 13 15,-12 1-3-15,26 0 0 0,-18-2 3 0,7 2 0 16,-3-1-4-16,-12 1 2 0,21-1 2 0,-9 1 1 15,2 0-3-15,-14 0 2 0,19-3-4 0,-7 3 2 16,-12 0-1-16,21-1 1 0,-12 1 3 0,4 0-2 16,-13 0-3-16,19 0-3 0,-7-2 3 0,0-1 0 15,-12 3 1-15,23 0 0 0,-13 0 1 0,4 0 2 16,-4 0-4-16,6 0 0 0,-4-5 3 0,-12 5 0 0,27 0-2 16,-12 0 2-16,-3 0-5 0,-12 0 3 0,19-1 4 15,-8 1-5-15,-11 0 1 0,24 0-4 16,-12 0 2-16,-12 0 1 0,22 1-1 0,-13-1 3 0,-9 0-2 15,16-1-1-15,-16 1 2 0,23-2-2 0,-16 0 6 16,-7 2-4-16,20-1-4 0,-20 1 5 0,19 0 3 16,-7 0-1-16,-12 0 3 0,19-2-5 0,-19 2 0 15,20 0-1-15,-8 0-1 0,-12 0-3 0,21-2 5 16,-7 2 1-16,-5 0-2 0,8-3 3 0,-17 3-1 16,21-2-4-16,-8 2 1 0,-1 0 1 0,1-1 0 15,-1 0-3-15,3 1 5 0,-1-4-4 0,-14 4-1 16,27 0 2-16,-14-2 0 0,2 1 1 0,1-1 0 15,-1 1-1-15,3 1 5 0,-3 0 3 0,3 0-1 16,-2 0 3-16,-2 0-4 0,1-3 2 0,-2 2 1 16,3 1-5-16,-1-1 2 0,0-1 0 0,-3 1-1 15,3 1 2-15,0 0-5 0,0 0 3 0,-3-2-1 0,3 0 0 16,-2 0-3-16,-13 2 2 0,26 0 1 0,-17 2-3 16,2-2 3-16,-11 0 0 0,21-2 0 0,-6 2-2 15,-15 0 2-15,20 0-4 0,-10 0 3 0,-10 0 0 16,21 2-11-16,-9 0 10 0,-12-2 6 0,19 0-7 15,-19 0 3-15,15 2-2 0,-6-2 5 0,-9 0-5 16,20 1 1-16,-10-1-4 0,-10 0 4 0,19-1-1 16,-19 1 1-16,15 1-2 0,-15-1 2 0,15 0-3 15,-15 0-2-15,18 0 2 0,-18 0 2 0,14 2 3 16,-14-2-2-16,11 1-2 0,-11-1 4 0,17 0-6 16,-17 0 5-16,16 1-4 0,-16-1-1 0,14 0 1 15,-14 0-6-15,15 0 7 0,-15 0 3 0,13 0-12 16,-4 3 10-16,-9-3-2 0,16 0 2 0,-16 0 1 0,15 0-1 15,-15 0 3-15,15 0-1 0,-15 0-2 0,14 1-2 16,-14-1 4-16,19 0-1 0,-19 0-1 16,13 0 4-16,-1 2-4 0,-12-2 1 0,20-2 1 0,-20 2-2 15,19 0 4-15,-7 0-2 0,-12 0-3 0,21 0 4 16,-8 0-3-16,-13 0 2 0,20-1 0 0,-11 2 0 16,3-1 3-16,-12 0 0 0,19-1-4 0,-7 1 3 15,-12 0-3-15,18 0 2 0,-18 0 1 0,18 0 0 16,-18 0-1-16,12-3-4 0,-12 3 2 0,15 0 2 15,-15 0-1-15,0 0 2 0,15 0-5 0,-15 0 3 16,0 0-4-16,0 0 7 0,16-1-2 0,-16 1 2 16,0 0-4-16,9 4 3 0,-9-4-4 0,0 0 0 0,0 0-1 15,19 0 3-15,-19 0-3 0,14-3 4 16,-14 3-4-16,0 0 6 0,16 0-8 0,-16 0 2 16,12 0 2-16,-12 0 0 0,12 3-3 0,-12-3 2 0,15 0-2 15,-15 0 0-15,0 0-2 0,15 0 5 0,-15 0-1 16,0 0-1-16,10 0-1 0,-10 0 0 15,0 0-1-15,0 0 3 0,14 1-1 0,-14-1-1 16,0 0 2-16,0 0-2 0,0 0 2 0,0 0-1 0,0 0 3 16,13-1-3-16,-13 1 0 0,0 0 1 0,0 0-1 15,13 1 6-15,-13-1-6 0,0 0-1 0,0 0 1 16,18 0 1-16,-18 0 0 0,8 2 0 0,-8-2 0 16,0 0-6-16,0 0 4 0,13-3 2 0,-13 3-3 15,0 0 4-15,0 0-2 0,12 3 3 0,-12-3-2 16,0 0 1-16,0 0-11 0,0 0 14 0,0 0-1 0,0 0-1 15,0 0-9-15,0 0-11 0,0 0-19 16,0 0-21-16,0 0-15 0,0 0-26 0,0 0-33 16,0 0-53-16,-45 0-133 0,45 0-344 0,-8-6 152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33.1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CBA8E3-2ADD-4282-891F-05C36FCFC55B}" emma:medium="tactile" emma:mode="ink">
          <msink:context xmlns:msink="http://schemas.microsoft.com/ink/2010/main" type="writingRegion" rotatedBoundingBox="29111,8802 30782,8802 30782,11757 29111,11757"/>
        </emma:interpretation>
      </emma:emma>
    </inkml:annotationXML>
    <inkml:traceGroup>
      <inkml:annotationXML>
        <emma:emma xmlns:emma="http://www.w3.org/2003/04/emma" version="1.0">
          <emma:interpretation id="{427F1E0B-2C83-4A4C-AEA5-09FC614D53F6}" emma:medium="tactile" emma:mode="ink">
            <msink:context xmlns:msink="http://schemas.microsoft.com/ink/2010/main" type="paragraph" rotatedBoundingBox="29111,8802 30782,8802 30782,11757 29111,11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B9F477-3F54-41B8-9042-A71A1E2D9BD3}" emma:medium="tactile" emma:mode="ink">
              <msink:context xmlns:msink="http://schemas.microsoft.com/ink/2010/main" type="line" rotatedBoundingBox="29111,8802 30782,8802 30782,11757 29111,11757"/>
            </emma:interpretation>
          </emma:emma>
        </inkml:annotationXML>
        <inkml:traceGroup>
          <inkml:annotationXML>
            <emma:emma xmlns:emma="http://www.w3.org/2003/04/emma" version="1.0">
              <emma:interpretation id="{AEF97FB4-8C98-4544-85A5-58A4537E4F84}" emma:medium="tactile" emma:mode="ink">
                <msink:context xmlns:msink="http://schemas.microsoft.com/ink/2010/main" type="inkWord" rotatedBoundingBox="30425,8802 30782,8802 30782,9263 30425,9263"/>
              </emma:interpretation>
            </emma:emma>
          </inkml:annotationXML>
          <inkml:trace contextRef="#ctx0" brushRef="#br0">19283 993 62 0,'0'0'135'0,"3"-8"-9"0,-3 8 1 16,0 0-13-16,0 0-5 0,5-18-8 0,-5 18 5 16,0 0-12-16,0-11-1 0,0 11-5 0,0 0-2 15,-2-13-7-15,2 13-7 0,0 0-4 0,-10-7-2 16,10 7-2-16,0 0-4 0,-15-4-4 0,15 4-3 15,-16 1 1-15,16-1 4 0,-18-4-3 0,18 4 1 16,-23 4 1-16,13-2-3 0,-1 2-1 0,2-2-3 16,-2 1-2-16,-4 3 1 0,3 1-5 0,-2 0 0 15,1 3-6-15,-4-2 1 0,8-2-5 0,-4 3 1 16,0-3-3-16,-2 4-5 0,1 0-4 0,2 1 1 0,3 0-1 16,-2-4-3-16,3 6-3 0,2-6 5 0,0 4-4 15,-1 0-3-15,-2 2-1 0,4-2 0 0,-1 2 5 16,0 0-4-16,5-4 3 0,-2 1-3 0,0 2-1 15,1 2 1-15,2-3-4 0,-3 1 0 0,3-12 0 16,0 20-1-16,0-9 0 0,0-11-2 0,3 19-1 16,-3-7-1-16,2 0 4 0,1-4-4 0,1 1 0 15,1 0-1-15,-1 2 1 0,2-4-6 0,-1 0 8 16,1 1-4-16,0-2 4 0,-2 1-3 0,2 1 0 0,2-2 2 16,-8-6-3-16,14 7 1 0,-6-4 0 15,-8-3 0-15,13 5 4 0,-13-5-4 0,15 2 1 16,-4-1-3-16,-11-1 3 0,16-3-4 0,-16 3 3 0,15-5-2 15,-8 2-3-15,-7 3-1 0,15-7-1 0,-7 1-2 16,-1 1 1-16,2-4-8 0,3 4 3 0,-1-5 0 16,-7 3 0-16,5 0 0 0,-6-3-4 0,-3 10-2 15,7-14 2-15,-1 4 0 0,-6 10-2 0,3-14-2 16,-3 14-2-16,3-13-2 0,-3 13-6 0,-3-12-6 16,3 12-6-16,0 0-8 15,-12-10-4-15,12 10-7 0,-17 3-9 0,17-3-9 0,-21 4-20 0,9 0-2 16,0 3-14-16,1-3-19 0,1-2-42 0,-3 5-146 15,2-3-345-15,1 0 152 0</inkml:trace>
        </inkml:traceGroup>
        <inkml:traceGroup>
          <inkml:annotationXML>
            <emma:emma xmlns:emma="http://www.w3.org/2003/04/emma" version="1.0">
              <emma:interpretation id="{533065B0-848B-4F34-A9D4-AC936F97FDD5}" emma:medium="tactile" emma:mode="ink">
                <msink:context xmlns:msink="http://schemas.microsoft.com/ink/2010/main" type="inkWord" rotatedBoundingBox="29102,11756 29118,11224 29152,11225 29136,11757">
                  <msink:destinationLink direction="with" ref="{29E0CC08-4538-4824-A04E-4FBCB548AB47}"/>
                </msink:context>
              </emma:interpretation>
            </emma:emma>
          </inkml:annotationXML>
          <inkml:trace contextRef="#ctx0" brushRef="#br0" timeOffset="7046.19">17656 3448 92 0,'3'-10'87'0,"-3"10"1"0,0 0-6 0,0 0 0 16,0 0-3-16,0 0 0 0,0 0-8 0,-6-14 2 15,6 14-2-15,0 0-1 0,0 0-1 0,-3-11-3 16,3 11-6-16,0 0-2 0,0 0-6 0,0 0-1 16,0 0-2-16,-3-12-5 0,3 12-3 0,0 0 0 15,0 0-5-15,0 0 2 0,-1-12-4 0,1 12 4 16,0 0-6-16,0 0 0 0,0 0 5 0,0 0-3 15,0 0-1-15,3-13 2 0,-3 13-1 0,0 0-1 16,0 0-5-16,4-11 3 0,-4 11-5 0,0 0 4 16,0 0 3-16,0 0-3 0,0 0 1 0,0-13 2 0,0 13-1 15,0 0-2-15,0 0-4 0,0 0 0 16,0 0-4-16,0 0 0 0,0 0-7 0,0 0 1 16,0 0-2-16,0 0-3 0,0 0-1 0,0 0-3 0,0 0-1 15,0 0 1-15,0 0 3 0,0 0-2 0,0 0 9 16,0 0 3-16,0 0 7 0,0 0 6 15,-4 42 11-15,1-29-4 0,1 0-1 0,-2 0-2 0,4 3 3 16,-6-1-7-16,3 3 1 0,3-2-4 0,-3-1-1 16,1 4 2-16,2-1-5 0,-1 0-4 0,1 0-3 15,-5 0 1-15,10 1 0 0,-10-1 0 0,5-1 2 16,5-1-2-16,-5 2-2 0,1-3 0 0,1 1 1 16,1 0-4-16,-3-6 1 0,0 1-5 0,3 0 2 15,-3-1-5-15,0-10 0 0,6 17 3 0,-6-10-4 16,0-7 2-16,0 15 1 0,0-15 0 0,0 13 0 15,0-13-4-15,4 10-5 0,-4-10-14 0,0 0-18 0,-4 15-13 16,4-15-16-16,0 10-22 0,0-10-24 0,-6 9-13 16,6-9-25-16,0 0-27 0,0 0-55 0,-14 7-131 15,14-7-387-15,0 0 171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0.5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594761-DE57-4D06-B4DD-102759674329}" emma:medium="tactile" emma:mode="ink">
          <msink:context xmlns:msink="http://schemas.microsoft.com/ink/2010/main" type="inkDrawing" rotatedBoundingBox="19252,16866 19390,17443 19361,17450 19223,16873" semanticType="callout" shapeName="Other">
            <msink:sourceLink direction="with" ref="{5E7D05A0-0E4B-45AB-A03C-D1FCD17A824C}"/>
          </msink:context>
        </emma:interpretation>
      </emma:emma>
    </inkml:annotationXML>
    <inkml:trace contextRef="#ctx0" brushRef="#br0">1380 673 106 0,'0'0'175'16,"0"0"-10"-16,0 0-11 0,-2-15-8 0,2 15-8 16,0 0-9-16,0 0 0 0,0 0-8 0,-4-13-6 15,4 13-12-15,0 0-7 0,0 0-9 0,0 0-8 16,0 0-7-16,0 0-3 0,0 0-1 0,0 0 0 15,0 0 0-15,0 0 0 0,-2 40-4 0,2-28-4 16,0 3 0-16,2 2-2 0,2 5-4 0,-2-2 0 16,1 4-7-16,3 1-4 0,-2-1-7 0,2 0 3 15,0 4-3-15,-1-3-7 0,5 3-1 0,-2-4-4 16,-1 1-5-16,1 1-17 0,2 1-22 0,-3-3-25 16,2 3-31-16,-3-2-40 0,5-2-38 0,-5-1-53 15,-3-4-159-15,0-1-395 0,-2 1 175 0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35.3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D26420-61AD-4819-910F-ED9BC6CC5087}" emma:medium="tactile" emma:mode="ink">
          <msink:context xmlns:msink="http://schemas.microsoft.com/ink/2010/main" type="inkDrawing" rotatedBoundingBox="13736,13149 23555,12577 23567,12768 13747,13341" shapeName="Other">
            <msink:destinationLink direction="with" ref="{975C0B58-D8FC-4ED6-BFA3-2C57851A1FE1}"/>
          </msink:context>
        </emma:interpretation>
      </emma:emma>
    </inkml:annotationXML>
    <inkml:trace contextRef="#ctx0" brushRef="#br0">0 596 21 0,'0'0'103'0,"0"0"-6"0,0 0-8 16,0 0 1-16,0 0-15 0,0 0 1 0,0 0-14 16,0 0-2-16,0 0-5 0,0 0 1 0,0 0-7 15,0 0 2-15,0 0-10 0,0 0 5 0,0 0-1 16,0 0 1-16,0 0-5 0,35-8 3 0,-35 8-5 16,0 0 0-16,0 0-6 0,17-2-5 0,-17 2-2 0,0 0-4 15,15-4 0-15,-15 4-2 0,14-1-5 16,-14 1 2-16,13-2-5 0,-13 2 2 0,15 1-2 0,-15-1 1 15,18 0-7-15,-18 0 1 0,16 0-3 0,-16 0 6 16,20 0-7-16,-20 0 1 0,18-1 4 0,-9 1-3 16,-9 0-2-16,24-4 1 0,-13 4-1 0,4-2 1 15,-1 2 13-15,1 0-14 0,3 0 1 0,-5-4 3 16,2 3-2-16,1-3 4 0,-5 4-6 0,-11 0 8 16,22-2-2-16,-7 1 4 0,-3 1-5 0,-2-4 4 15,-10 4-1-15,24 0-4 0,-15-2 0 0,3 4 7 16,-12-2-6-16,18 0-3 0,-18 0 5 0,19 0 0 15,-8 0-4-15,-11 0 4 0,16 1 0 0,-7 2-1 16,-9-3-2-16,20 1 3 0,-13 1-8 0,-7-2 3 16,20 0 5-16,-20 0-1 0,17-2-1 0,-8 1 0 15,-9 1-2-15,21 1 4 0,-21-1-4 0,21 0 0 0,-10 0 2 16,-11 0-2-16,26-4-5 0,-17 4 3 0,-9 0 0 16,24 0-4-16,-12 0 1 0,-1-1 3 0,-11 1 0 15,22 0-2-15,-12 0 0 0,-10 0 0 0,20 0-1 16,-20 0-3-16,21 0 4 0,-21 0-1 0,18 0-1 15,-9 0-2-15,2 1 3 0,-11-1 0 0,20 3 2 16,-10-3-3-16,-10 0 5 0,18 1-3 0,-7-1-3 16,-11 0 0-16,20 0 1 0,-9 2 3 0,-11-2-2 15,27-2 0-15,-18 2-2 0,-9 0 2 0,21 0 0 16,-9 0-1-16,-12 0-2 0,25-1-1 0,-15 1 3 16,7 0 1-16,-4 1-2 0,-13-1 2 0,27 0-5 15,-18-1 4-15,7 4 1 0,-1-2 1 0,0-1 0 0,-3 0 1 16,3-1-1-16,-2 2 0 0,4 2-5 15,-2-6 4-15,0 6-1 0,-2-3 1 0,4 1-4 0,-3 1 5 16,1 0-4-16,2-2-1 0,-2 0 1 0,0 0 5 16,-2 0-4-16,5 0 4 0,0 0-6 0,-3 0 4 15,-2 0 2-15,2-2-1 0,3 4-2 0,-3 0-2 16,3-2 1-16,1 0 6 0,-5-2-10 0,2 2 4 16,2-2 3-16,-3 0 1 0,3 2-1 0,-3 0 1 15,2 0-3-15,-2-1 1 0,3 2 0 0,-1-2-1 0,-1 1 0 16,0-3 1-16,2 3-1 0,-1-3 0 15,1 2-1-15,0-2 2 0,1 2 0 0,-4 1-3 16,3-2 2-16,-2 2 2 0,-1 0-6 0,3 0 1 0,0-1 6 16,-3 1-3-16,3 0-1 0,-2 0 2 0,2 0-2 15,-3 0 4-15,0-3-1 0,1 2-1 16,-2 1 2-16,2 0-3 0,0-1 1 0,-1 2 1 0,0-1-2 16,3-1 2-16,2 1-4 0,-4-2 0 0,2 1 7 15,1 1-6-15,1-2 1 0,-1-2 1 0,0 3-1 16,2 1 0-16,-1 0 0 0,-1-1 0 0,-2 0-3 15,2-3 3-15,0 4-1 0,1 0-3 0,-1-2 3 16,0 0 4-16,-2 2-3 0,2 2 2 0,-1-4-1 16,2 0 4-16,-1 2-7 0,-3-1 3 0,4 1-5 15,-2-2 4-15,-2 4 0 0,2-4-1 0,0 2 4 16,-2 0-1-16,4-1 0 0,-3 1-3 0,-2 0-6 0,3 1 6 16,-3-1 1-16,3-1 2 0,-3 0-1 0,3 1-1 15,-2 1-1-15,2-2 1 0,-3-2 2 0,3 3-2 16,-3-1-2-16,0-2 1 0,-2 3 4 0,4 0-4 15,-4-2 2-15,2 2 2 0,0 0-4 0,1 0 1 16,-1-1 0-16,0-2 4 0,-1 2-6 0,-14 1 2 16,23 0-4-16,-11 0 5 0,-12 0 3 0,23 0-4 15,-11 0-4-15,0-1 2 0,-12 1 2 0,28 0 0 16,-13 1 4-16,-2-1-2 0,4-1 3 0,-2 1-4 16,-2-2-1-16,2-1 4 0,-15 3-6 0,25 0 6 15,-10-2-2-15,5 2-5 0,-7 0-1 0,5 0 8 16,-3 0-6-16,3 0 4 0,-3 0-7 0,3-2 5 15,-2 2 4-15,0-1-4 0,1-1 4 0,1 2-2 16,-3-2 2-16,1 2-3 0,0 2-5 0,-2-4 2 16,4 4 2-16,-6-2 0 0,3-2 2 0,-1 2-3 0,3 2 3 15,-2-2-2-15,0-2-2 0,-2 1 3 0,2 1 1 16,1 0 1-16,-1-3-2 0,0 7-2 0,-15-4 0 16,23-4 7-16,-10 7-3 0,-3-8-3 0,4 3 1 15,-14 2 3-15,28 0 0 0,-19 0-2 0,6-3 1 16,-3 3 2-16,-12 0-1 0,25-2 1 0,-16-1-7 15,3 3 2-15,3 0 3 0,-3-1-3 0,-12 1 0 16,21-3 4-16,-9 3 0 0,-12 0-3 0,27 0 4 16,-15 0-5-16,1-2-3 0,1 0 6 0,-3 0 0 15,-11 2-1-15,21 2-2 0,-6-4 1 0,-1 2 0 16,1-1 3-16,-15 1-2 0,23 0 2 0,-11-3-6 16,-12 3 3-16,21 0-2 0,-9 0 2 0,-12 0-2 15,21-2 3-15,-9 2-1 0,-12 0 3 0,18 0-4 0,-6 0 3 16,0-1-5-16,-12 1 1 0,22 0-1 15,-10 0 4-15,3 0-5 0,-15 0 5 0,24-2 0 16,-11 4-3-16,2-4 3 0,-3 4-1 0,2-2-1 0,0-2-2 16,-14 2 2-16,23 0 2 0,-13-2-3 0,2 4 1 15,-12-2 2-15,21-2 0 0,-5 2-3 0,-5 0 4 16,-11 0-2-16,24 0 0 0,-9 0 0 0,-3 0-2 16,3 0-1-16,-1 0 5 0,-14 0-2 0,24 0-1 15,-9-3-1-15,-3 3 0 0,3 0 2 0,1 3 2 0,-1-6 3 16,0 3-7-16,-15 0 2 0,27-2-4 15,-10 4 2-15,-3-2 2 0,1 0-4 0,3 0 4 16,-3-2 1-16,-3 2 0 0,-12 0-2 0,27-1 1 0,-12 1 0 16,1-1 1-16,1 2-5 0,-1-2 0 0,-1 1 2 15,-3 0 5-15,1-4-8 0,2 4 3 16,0 0 0-16,2 0 1 0,-4 0-1 0,2 0 4 0,0 0-2 16,1 0-1-16,-1 0-3 0,-1 0 4 0,4 0-1 15,-4 0 5-15,1 0-2 0,2 0-3 0,-2 0-4 16,0 0 5-16,2 0-2 0,-2 0 2 0,0 0 1 15,3 0-2-15,-3 0-3 0,2 0 3 0,-3 0 1 16,4 0-2-16,-3 0-1 0,0 0 2 0,2 0 1 16,-4 0-2-16,3 0 3 0,1 0 1 0,-1 0-7 15,1 0 6-15,-1-2-5 0,2 2 3 0,-3 0 0 16,0 0 2-16,3 0 1 0,-3 0-4 0,2 0-1 0,-2-1 2 16,3 2 0-16,-4-2 3 0,1 1-2 0,1 0-3 15,-1-3 1-15,0 3 3 0,0-1-1 0,1-1 0 16,-1 2-3-16,0 0 3 0,1-2 1 0,-2 2-1 15,2-2 1-15,1-1-1 0,-2 3 1 0,-1 0 1 16,0-2-7-16,2 0 4 0,-1 2-2 0,0 0 2 16,1 0 1-16,-1-4-2 0,0 4 2 0,3-1 5 15,-3 1-5-15,3-1-2 0,-3 0 0 0,3 1-2 16,-2 1 3-16,2-2 3 0,0-3-5 0,-2 4 6 16,2-2-5-16,2 1 2 0,-4-3-3 0,2 4-1 15,0-3 4-15,0 2-3 0,0-1-1 0,0 1 1 16,-2-2 3-16,2 0-1 0,1 2-3 0,-2-2 1 15,2 2 5-15,0-1-1 0,-1-2-2 0,-1 4 2 16,2-4-2-16,1 3-2 0,-1 0 1 0,0 0 2 0,2-2-1 16,-1 0 0-16,-1 2 0 0,0-2-4 0,7 2 8 15,-10 1-4-15,5-3-2 0,-3 0 3 0,1 2-3 16,1 0 5-16,-1-2-5 0,-3 1 4 0,2-2-5 16,2 3 6-16,-2 0-3 0,3 0 2 0,-5 1-4 15,3-3 2-15,-1 2 1 0,-1-1 0 0,-1 0-3 16,3 2 8-16,-2-2-8 0,-1 2 3 0,4-3-3 15,-2 2 1-15,-2 0 0 0,-1 1 0 0,3-6 3 16,-2 5 7-16,2-1-9 0,-3 2 2 0,3-4-5 16,-2 4 3-16,1-1-4 0,-1 1 7 0,3-1-7 15,-1-1 8-15,2-1-2 0,-4 3 0 0,4-2-4 0,-4 0 1 16,2-1 4-16,1 1-6 0,-1 0 5 16,0 0 1-16,-2 0-4 0,2 0 0 0,2 1 1 15,-1-2 1-15,-3 3-1 0,1-3-1 0,-1 2-2 0,2 0 1 16,-1-1 2-16,2 1 0 0,-3-1 0 15,4 0 1-15,-5 0-2 0,4 0 4 0,-3-2-5 0,2 4 3 16,-3-1-2-16,3-3 0 0,-3 4 1 0,5-3 1 16,-6 1-3-16,4 0 1 0,0-2 11 0,-3 2-1 15,3-2-6-15,0 1 1 0,0 2 0 0,-3 0 7 16,1-1-4-16,4-1-2 0,-4 1-6 0,2 0 7 16,-3-2-5-16,3 3-7 0,-3-1 9 0,4-2 5 15,-4 2-8-15,3-2 1 0,0 4 3 0,-2-4-7 0,-1 3 4 16,3-2 4-16,0 0-2 0,-2 2 0 15,1-2 0-15,-3 3-2 0,4-3-4 0,-1 2 4 16,-2 0-4-16,1-4 4 0,1 5-1 0,0-4 5 0,-2 3-6 16,2 0 0-16,-1 1 6 0,1-4-5 0,-9 3-2 15,10 1 2-15,-3-3-2 0,3-1 5 16,-3 4-4-16,-3-2 0 0,4 1 2 0,2-2-1 0,-1 2 2 16,1-2 0-16,1 2 2 0,0-1-3 0,-4 2-2 15,3-6-2-15,-3 6 2 0,0-1 5 0,3-3-5 16,0 0-3-16,-2 1 2 0,-2 1 4 0,2 0-3 15,-1 0 1-15,0 2-1 0,1-4 1 0,-7 3 2 16,6-1-1-16,-3 2 0 0,3-4-2 0,-2 3-6 16,-1-2 7-16,-12 3 1 0,21-3 0 0,-10 3-2 15,-11 0 3-15,22-4 2 0,-10 4-4 0,-12 0-1 16,21-3 3-16,-11 0-2 0,1 0 0 0,5 3 3 16,-4-1-6-16,-12 1 2 0,21-3-1 0,-6 2 1 0,-2-1 2 15,-1 1-2-15,3-2 0 0,0 2 3 0,-2 0 3 16,-13 1-5-16,29-2-6 0,-16 1 5 15,2-1 6-15,0 2-5 0,-2-5-1 0,-1 4 2 0,3 1 1 16,2-2 2-16,-2 2-5 0,-3-2 4 0,1 1-1 16,2 1-2-16,-3-2 2 0,-12 2-5 0,25-2 1 15,-14 2 1-15,5-3 2 0,-6 3-1 0,-10 0-8 16,24-2 6-16,-15 1 4 0,-9 1 0 0,24 0-3 16,-15-1-2-16,3-2 6 0,-12 3-8 0,22-1 7 15,-11-1-2-15,-11 2 0 0,21-3 1 0,-9 2 0 16,-12 1 3-16,19-4-2 0,-10 4-7 0,-9 0 8 15,19-3-3-15,-8 2 3 0,-11 1-6 0,16 0 2 16,-16 0 2-16,20-2-1 0,-11 0 2 0,-9 2-3 0,22-2 6 16,-12 1-2-16,-10 1-4 0,23-3 1 15,-14 2-5-15,-9 1 5 0,21-1 2 0,-8 0-1 16,-1-3-2-16,-12 4-4 0,21-2 8 0,-9 1-1 0,-12 1 4 16,22 0-7-16,-10-2 1 0,-12 2-1 0,21-1 1 15,-11 0 0-15,2-2-4 0,-12 3 5 16,18-1 1-16,-18 1-4 0,17-2 2 0,-17 2 5 15,10-4 2-15,-10 4-2 0,15 0 4 0,-15 0-3 0,0 0-2 16,16 0 4-16,-16 0 2 0,0 0-4 0,12-1 1 16,-12 1-1-16,12-2 0 0,-12 2 1 15,0 0 0-15,15 0-2 0,-15 0 1 0,15-1 0 0,-15 1 2 16,18 0 0-16,-6 0-4 0,-12 0 8 0,21-3-4 16,-12 2 3-16,-9 1-3 0,24 0-8 0,-15-2 8 15,-9 2-5-15,19 0 5 0,-19 0-2 0,19 0 0 16,-19 0-2-16,12-2 0 0,-12 2 4 0,0 0-3 15,15 0 5-15,-15 0 3 0,0 0 5 0,0 0 1 0,0 0 4 16,0 0-6-16,12-2-2 0,-12 2 1 16,0 0-8-16,0 0 0 0,0 0 0 0,0 0-4 15,0 0-4-15,0 0-9 0,0 0-6 0,0 0-15 16,0 0 2-16,0 0-14 0,0 0-7 0,0 0-17 0,-33 10-12 16,33-10-14-16,0 0-25 0,0 0-47 0,-12 1-138 15,12-1-327-15,0 0 144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55.7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B2480C-54B2-48BF-8447-E6994B5DAAFE}" emma:medium="tactile" emma:mode="ink">
          <msink:context xmlns:msink="http://schemas.microsoft.com/ink/2010/main" type="writingRegion" rotatedBoundingBox="18543,7411 31628,6801 31709,8524 18623,9134"/>
        </emma:interpretation>
      </emma:emma>
    </inkml:annotationXML>
    <inkml:traceGroup>
      <inkml:annotationXML>
        <emma:emma xmlns:emma="http://www.w3.org/2003/04/emma" version="1.0">
          <emma:interpretation id="{6FE1F38E-6CA1-4720-8BF7-6C46286913F4}" emma:medium="tactile" emma:mode="ink">
            <msink:context xmlns:msink="http://schemas.microsoft.com/ink/2010/main" type="paragraph" rotatedBoundingBox="18543,7411 31628,6801 31709,8524 18623,9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F8957A-889C-4AF1-A401-276D9B359117}" emma:medium="tactile" emma:mode="ink">
              <msink:context xmlns:msink="http://schemas.microsoft.com/ink/2010/main" type="line" rotatedBoundingBox="18543,7411 31628,6801 31656,7402 18571,8011"/>
            </emma:interpretation>
          </emma:emma>
        </inkml:annotationXML>
        <inkml:traceGroup>
          <inkml:annotationXML>
            <emma:emma xmlns:emma="http://www.w3.org/2003/04/emma" version="1.0">
              <emma:interpretation id="{68411B88-8C85-43F6-9AEB-BD061E92349F}" emma:medium="tactile" emma:mode="ink">
                <msink:context xmlns:msink="http://schemas.microsoft.com/ink/2010/main" type="inkWord" rotatedBoundingBox="18543,7411 18797,7399 18820,7877 18565,7889"/>
              </emma:interpretation>
            </emma:emma>
          </inkml:annotationXML>
          <inkml:trace contextRef="#ctx0" brushRef="#br0">7205-469 129 0,'0'0'249'0,"0"0"-16"0,0 0-16 15,0 0-11-15,0 0-8 0,0 0-14 0,-23 24-8 16,17-14-15-16,0 0-7 0,-1 4-6 0,-1 1-6 16,2 2-9-16,-4-1-10 0,3 0-9 0,-1 5-6 15,-1 0-7-15,0 2-8 0,2 0-9 0,1-2-8 0,0-2-6 16,3 4-9-16,-2-5-10 0,2 0 1 15,0-1-7-15,2 5-5 0,1-8 0 0,0 3-7 16,-2-4 0-16,4 2-3 0,-1-1-6 0,4-3 2 0,1-1-7 16,0 0 1-16,0-3-6 0,1-2-9 0,2 1-13 15,8-2-6-15,-4 3-12 0,2-7-13 16,1 0-6-16,2-4-7 0,-3 3 1 0,5-5-1 0,-4 1 3 16,-3-1 0-16,2-1 1 0,-3-3 7 0,-1 2 2 15,1 2 3-15,-5-7 5 0,-1 1 2 0,-2 2 3 16,-1 4 2-16,-3 6 3 0,-1-15 0 0,1 15 4 15,-8-11 0-15,8 11-3 0,-13-6-11 0,13 6-18 16,-19 0-19-16,4 1-32 0,1 4-27 0,1-1-35 16,0 2-38-16,2-1-150 0,-2-2-380 0,4 2 169 15</inkml:trace>
        </inkml:traceGroup>
        <inkml:traceGroup>
          <inkml:annotationXML>
            <emma:emma xmlns:emma="http://www.w3.org/2003/04/emma" version="1.0">
              <emma:interpretation id="{E5E53974-607F-4D5E-A474-22009734D3D9}" emma:medium="tactile" emma:mode="ink">
                <msink:context xmlns:msink="http://schemas.microsoft.com/ink/2010/main" type="inkWord" rotatedBoundingBox="21827,7401 22324,7378 22342,7783 21845,7806"/>
              </emma:interpretation>
            </emma:emma>
          </inkml:annotationXML>
          <inkml:trace contextRef="#ctx0" brushRef="#br0" timeOffset="1624.13">10520-442 171 0,'-13'-1'267'16,"-2"-1"-16"-16,-8 2-35 0,7 0-13 0,-2 0-16 15,3 0-15-15,-1 2-20 0,7-1-17 0,-3 3-13 16,3-1-9-16,-2 2-14 0,7 4-10 0,-5-6-10 16,3 4-6-16,6-7-5 0,-4 17-8 0,4-10-6 15,0-7-5-15,1 22-6 0,2-12 0 0,3 2-8 16,6 0-1-16,-2 0-4 0,5 1-3 0,-1 0-2 16,7-1-1-16,-8 1-4 0,6 4 0 0,2-3-1 15,0 1 1-15,3-2-2 0,-8-5 2 0,1 4-5 0,-4-1 2 16,1-4 1-16,1 1-4 0,-2 0-2 0,-1 0-1 15,-3-1-2-15,3-1 0 0,-5 3 3 0,-1-5-1 16,-6-4-2-16,11 10 4 0,-11-10 4 0,1 8-3 16,-1-8 0-16,0 0 2 0,-13 13-1 0,13-13-2 15,-14 7-1-15,-1-6 6 0,-1 3-7 0,-3-4-3 16,2 0 3-16,-1 1-3 0,3-1-1 0,15 0 5 16,-21-2-4-16,10-2 1 0,0-2-1 0,4 1 0 15,1-4-3-15,0-1 1 0,4-2 1 0,4-3 0 16,1-1-4-16,4-1-4 0,5-7-12 0,5 1-13 15,9-10-16-15,1 5-20 0,3 1-19 0,0 1-16 16,0 2-8-16,-2-1-16 0,-3 7-32 0,4-6-25 0,2 0-33 16,-9 10-162-16,-2-3-404 0,-1 2 180 0</inkml:trace>
        </inkml:traceGroup>
        <inkml:traceGroup>
          <inkml:annotationXML>
            <emma:emma xmlns:emma="http://www.w3.org/2003/04/emma" version="1.0">
              <emma:interpretation id="{903E00E0-1476-4528-AA77-F74A7FFC0732}" emma:medium="tactile" emma:mode="ink">
                <msink:context xmlns:msink="http://schemas.microsoft.com/ink/2010/main" type="inkWord" rotatedBoundingBox="23277,7227 23626,7210 23645,7614 23296,7631"/>
              </emma:interpretation>
            </emma:emma>
          </inkml:annotationXML>
          <inkml:trace contextRef="#ctx0" brushRef="#br0" timeOffset="2542.53">12061-628 31 0,'0'0'192'0,"10"-6"-13"0,-10 6-13 16,0 0-16-16,0 0-2 0,0 0-12 15,0 0-4-15,0 0-7 0,15 14-8 0,-15-14-1 16,1 14-8-16,2-7 1 0,-3-7-7 0,2 17-5 0,-2-17-6 16,-2 16 0-16,-2-7-9 0,4-9 1 0,-6 17-4 15,4-8 0-15,-3-1-7 0,-3 0 2 0,2-1-12 16,-4 1-3-16,-1-1-5 0,-2 1-7 0,-1-1-4 16,-2-3-4-16,3 1-2 0,-1 1-3 0,-5-4-4 15,2-2 4-15,1 5-11 0,1-5-2 0,-1 0-5 0,-1-5 0 16,5 3-11-16,2-2-5 0,-2 0-11 15,-2-3-8-15,4 1-6 0,0-2-9 0,5 0-8 16,5 8-8-16,-1-18-7 0,-1 9-11 0,2 9-4 0,8-23 0 16,-1 9-3-16,2 3-1 0,3 0 9 0,1 1 7 15,2 0 4-15,-1 1 5 0,4 0 4 16,-4 2 10-16,3-3 2 0,-1 3 14 0,1 3-5 0,-2 2 10 16,0 1 10-16,1 1 5 0,-3 0 5 0,4 1 4 15,-5 0 5-15,1 4 0 0,1-2 8 0,-1 5 2 16,0-2 7-16,-1 2 2 0,-4-2 5 0,-2 5-1 15,1-2 8-15,-1 2 0 0,-1 0 6 0,-2 3-2 16,-2 0 3-16,-1-2 0 0,-3 4-7 0,2 1-2 16,-5-2-5-16,-5 5 0 0,-1 2-8 0,2-8-1 15,-4 5-2-15,3 0-14 0,-3 0-21 0,1 0-27 16,-1 1-29-16,4-6-28 0,1 2-37 0,-2-3-51 16,4 4-203-16,0-3-415 0,-2-3 183 0</inkml:trace>
        </inkml:traceGroup>
        <inkml:traceGroup>
          <inkml:annotationXML>
            <emma:emma xmlns:emma="http://www.w3.org/2003/04/emma" version="1.0">
              <emma:interpretation id="{DED2DF11-7CCE-4116-B92A-9C6BA1922FF7}" emma:medium="tactile" emma:mode="ink">
                <msink:context xmlns:msink="http://schemas.microsoft.com/ink/2010/main" type="inkWord" rotatedBoundingBox="24571,7208 25045,7186 25058,7467 24584,7490"/>
              </emma:interpretation>
            </emma:emma>
          </inkml:annotationXML>
          <inkml:trace contextRef="#ctx0" brushRef="#br0" timeOffset="3349.91">13082-634 29 0,'5'-8'246'16,"-5"8"-9"-16,0 0-6 0,0 0-7 0,3-12-11 15,-3 12-6-15,0 0-15 0,0 0-12 0,0 0-18 16,3-11-10-16,-3 11-11 0,0 0-15 0,0 0-11 15,0 0-11-15,0 0-11 0,0 0-9 0,0 0-5 0,0 0-6 16,0 0-2-16,7 31-6 0,-5-21 5 16,2-3-5-16,-1 4-2 0,-3 2-6 0,3-1-1 15,0 1 0-15,-2 1-3 0,4-2-10 0,-1 3-3 0,-1-4 0 16,-3 3-3-16,5-4-7 0,-4 1-1 0,1-3-2 16,1 3-5-16,-3-11-4 0,1 17-2 0,-1-17-9 15,2 13-12-15,-2-13-17 0,0 11-22 0,0-11-18 16,-2 13-25-16,2-13-28 0,-6 8-26 0,6-8-28 15,-6 10-34-15,6-10-30 0,0 0-213 0,-12 2-482 16,12-2 213-16</inkml:trace>
          <inkml:trace contextRef="#ctx0" brushRef="#br0" timeOffset="3673.03">13300-615 155 0,'0'0'238'0,"6"-9"-14"0,-6 9-12 0,0 0-11 15,0 0-9-15,3-13-13 0,-3 13-8 0,0 0-12 16,0 0-10-16,0 0-11 0,0 0-14 0,0 0-13 16,0 0-9-16,0 0-9 0,0 0-2 0,0 0-3 15,0 0-4-15,0 0 2 0,0 0-1 0,12 20 0 16,-12-20-3-16,4 18-2 0,-2-11 1 0,4 4 0 15,-6-1-8-15,3 0-6 0,0 1-7 0,0 0-3 16,4 2-9-16,-4-3-4 0,3 4-3 0,-3-4-7 0,2 4 10 16,-2-3-21-16,1 0-26 0,-3 0-20 0,4-2-31 15,-5-9-30-15,1 16-36 0,-1-16-36 16,-3 13-63-16,3-13-69 0,-4 11-185 0,4-11-512 0,0 0 227 16</inkml:trace>
          <inkml:trace contextRef="#ctx0" brushRef="#br0" timeOffset="4401.65">13372-493 154 0,'0'0'227'0,"0"0"-9"16,0 0-12-16,0 0-9 0,0 0-13 0,0 0-13 0,0 0-13 16,0 0-7-16,0 0-15 0,-18-15-10 0,18 15-13 15,0 0-11-15,0 0-13 0,0 0-6 0,0 0-11 16,0 0-6-16,0 0-5 0,0 0-5 0,0 0 0 16,0 0-5-16,0 0 5 0,0 0-10 0,15 27 2 15,-15-27-4-15,4 10 2 0,-4-10-3 0,9 11-1 16,-3-5 2-16,-6-6-2 0,6 11-2 0,0-4-4 15,-6-7 1-15,12 6-2 0,-6-1 7 0,-6-5-1 16,13 5 1-16,-13-5 1 0,15 6-2 0,-15-6-1 0,9 0-3 16,-9 0-3-16,15 0-1 0,-15 0-4 15,15-4 2-15,-15 4-2 0,13-7-6 0,-7 3-1 16,-6 4-1-16,14-10-5 0,-11 0 2 0,3 3-4 0,-2 0-5 16,5-4-4-16,-4-2-5 0,-3-2-3 0,4 1-7 15,-3 3-8-15,0-4 4 0,-3 2-2 0,0 0 1 16,0 1 5-16,0 12-5 0,-3-19 1 0,-1 12 4 15,-2-4-2-15,6 11-3 0,-13-11-9 0,4 5-7 16,-5 5-7-16,-2-1-10 0,-4 2-19 0,1 0-18 16,-6 3-17-16,-4 1-22 0,1 2-7 0,4-2-13 15,2 1-5-15,4-1-10 0,0 1-13 0,5 1-35 16,-5-2-156-16,7 0-392 0,4 0 174 0</inkml:trace>
        </inkml:traceGroup>
        <inkml:traceGroup>
          <inkml:annotationXML>
            <emma:emma xmlns:emma="http://www.w3.org/2003/04/emma" version="1.0">
              <emma:interpretation id="{0D446FFA-1C3A-4303-AF09-8CADAF81419A}" emma:medium="tactile" emma:mode="ink">
                <msink:context xmlns:msink="http://schemas.microsoft.com/ink/2010/main" type="inkWord" rotatedBoundingBox="25993,7212 26235,7201 26252,7558 26009,7569"/>
              </emma:interpretation>
            </emma:emma>
          </inkml:annotationXML>
          <inkml:trace contextRef="#ctx0" brushRef="#br0" timeOffset="5837.69">14505-603 156 0,'0'-14'226'15,"0"14"-9"-15,0 0-17 0,1-17-10 16,-1 17-11-16,0 0-4 0,3-11-9 0,-3 11-7 16,6-8-3-16,-6 8-6 0,0 0-4 0,0 0-11 0,3-8-6 15,-3 8-8-15,0 0-8 0,0 0-14 0,0 0-12 16,0 0-8-16,0 0-10 0,0 0-6 0,0 0-2 15,0 0-1-15,0 0-2 0,0 0-3 0,0 0-3 16,3 34-8-16,-3-24-1 0,0-10-2 0,-1 24-4 16,-1-10-5-16,-1 0-1 0,3 2-4 0,0-2 7 15,0-3-9-15,0 2-5 0,0 0-3 0,0 0-1 16,0-13 1-16,0 22-5 0,0-12 4 0,0 0-4 16,0-10-13-16,5 18-18 0,-4-12-18 0,1 2-10 15,-2-8-29-15,6 15-19 0,-6-15-22 0,0 13-21 16,0-13-13-16,6 7-23 0,-6-7-22 0,0 0-36 0,0 0-175 15,0 0-442-15,0 0 196 0</inkml:trace>
          <inkml:trace contextRef="#ctx0" brushRef="#br0" timeOffset="6088.75">14694-606 224 0,'0'0'311'0,"3"-16"-13"0,-3 16-19 0,0 0-20 15,0 0-27-15,0 0-17 0,0 0-20 0,0 0-23 16,0 0-15-16,0 0-13 0,0 0-10 0,0 0-2 0,0 0-4 16,0 0 2-16,0 0-23 0,6 31 0 15,-4-19-8-15,-1-1-15 0,1 0-4 0,-2-1-2 0,3 2-12 16,-3 1-6-16,3 1-9 0,0 1 0 16,-3-2-6-16,3 1-8 0,0-1 0 0,0 2-7 15,-2-7-28-15,5 3-26 0,-6 3-33 0,3-5-25 0,0 6-32 16,0 0-39-16,0-6-37 0,5 1-54 0,-8 5-270 15,5-7-556-15,-2 1 247 0</inkml:trace>
        </inkml:traceGroup>
        <inkml:traceGroup>
          <inkml:annotationXML>
            <emma:emma xmlns:emma="http://www.w3.org/2003/04/emma" version="1.0">
              <emma:interpretation id="{B432DFA1-3095-49C1-8D9B-680553C05279}" emma:medium="tactile" emma:mode="ink">
                <msink:context xmlns:msink="http://schemas.microsoft.com/ink/2010/main" type="inkWord" rotatedBoundingBox="27345,7263 27816,7241 27832,7580 27360,7602"/>
              </emma:interpretation>
            </emma:emma>
          </inkml:annotationXML>
          <inkml:trace contextRef="#ctx0" brushRef="#br0" timeOffset="6739.99">15880-589 227 0,'-9'-4'260'0,"9"4"-13"0,0 0-15 16,-7-7-7-16,7 7-14 0,0 0-12 0,0 0-13 15,0 0-15-15,0 0-14 0,0 0-17 0,-6-10-15 16,6 10-10-16,0 0-13 0,0 0-6 0,0 0-13 16,0 0-5-16,0 0-1 0,3 30-7 0,-3-30-1 15,3 16 0-15,-6-3-6 0,3-13-10 0,3 24 6 16,0-13-5-16,-3 3-2 0,0 1-5 0,0-1-2 16,0-1 0-16,0 2-15 0,1-1 4 0,2-2-3 15,-3-1-2-15,0-11-8 0,0 19 5 0,-3-9-10 16,3-10 5-16,3 20-9 0,-3-13-19 0,0-7-18 15,0 15-17-15,0-15-26 0,0 13-26 0,0-13-31 16,-3 14-28-16,3-14-44 0,0 0-32 0,0 0-245 16,0 0-512-16,0 0 228 0</inkml:trace>
          <inkml:trace contextRef="#ctx0" brushRef="#br0" timeOffset="7258.08">16026-516 118 0,'0'0'202'0,"6"-10"-13"0,-6 10-22 0,11-13-21 16,-5 8-5-16,0-1-9 0,1-1-15 0,-1-1-12 16,4 2-7-16,-4 2-9 0,5-2-4 0,-2-1-6 15,-2 2-4-15,-7 5-11 0,15-7-2 0,-7 4-7 16,-8 3-6-16,16-3-4 0,-16 3-5 0,12-5-1 15,-12 5-7-15,10 0 3 0,-10 0-7 0,0 0 1 16,17 5 1-16,-17-5-4 0,6 10 5 0,-6-3 3 0,0-7 3 16,6 14-3-16,-6-7 2 0,0-7-2 0,4 18-3 15,-4-18 2-15,3 16-2 0,-3-5-5 0,3-3 1 16,-3-8-1-16,-3 20 2 0,3-6 4 0,-3-6-3 16,3-8-2-16,-4 23-3 0,-2-9-1 0,3-3 2 15,-2 0-4-15,-1-2-1 0,0 2-3 0,0 0-3 16,-4-2 0-16,1 2 0 0,4-3 1 0,-3-3-3 15,-3 4 3-15,5-3-3 0,0-1-2 0,6-5 0 16,-16 11-1-16,11-5-2 0,5-6 1 0,-12 5-4 16,12-5 3-16,-7 7-6 0,7-7 3 0,0 0-5 0,-9 6-3 15,9-6-7-15,0 0-3 0,0 0 2 0,0 0 0 16,0 0-3-16,0 0-2 0,0 0 6 16,30 2 1-16,-30-2 0 0,19-2 3 0,-7 2-1 0,-12 0-1 15,24 0 7-15,-9 0-3 0,1 0 2 0,-2 0-2 16,2 0 2-16,-2 0-1 0,0 0 4 15,0 2-2-15,-1-2 1 0,-13 0 0 0,23 0 0 0,-13 0-3 16,-10 0-10-16,15 1-21 0,-15-1-27 0,10 0-26 16,-10 0-31-16,0 0-30 0,0 0-35 0,17-1-189 15,-17 1-404-15,0 0 179 0</inkml:trace>
        </inkml:traceGroup>
        <inkml:traceGroup>
          <inkml:annotationXML>
            <emma:emma xmlns:emma="http://www.w3.org/2003/04/emma" version="1.0">
              <emma:interpretation id="{9C0865A7-7155-4000-BD10-412D9DCA82D2}" emma:medium="tactile" emma:mode="ink">
                <msink:context xmlns:msink="http://schemas.microsoft.com/ink/2010/main" type="inkWord" rotatedBoundingBox="28631,7104 29058,7084 29075,7451 28648,7471"/>
              </emma:interpretation>
            </emma:emma>
          </inkml:annotationXML>
          <inkml:trace contextRef="#ctx0" brushRef="#br0" timeOffset="8068.92">17173-721 223 0,'0'-15'240'0,"0"15"-1"0,0 0-1 16,0-11-7-16,0 11-15 0,0 0-14 0,0 0-6 16,0-14-11-16,0 14-10 0,0 0-6 0,0 0-20 15,0 0-13-15,0 0-15 0,0 0-10 0,0 0-12 16,0 0-12-16,0 0-10 0,0 0-5 0,0 0 0 15,0 0-14-15,0 0-9 0,-16 33-5 0,13-23-4 16,3 5-2-16,-6-1-3 0,6-1-1 0,0 4-4 16,0-3-2-16,0 1-4 0,0 0 0 0,0 0-5 15,3-1 2-15,-3 1-1 0,0-5-6 0,3 1-2 16,-3 0-12-16,0-11-16 0,6 20-20 0,-3-10-17 0,-2-3-18 16,-1-7-21-16,3 15-26 0,-3-15-25 15,0 9-33-15,0-9-28 0,0 0-52 0,6 7-172 0,-6-7-463 16,0 0 206-16</inkml:trace>
          <inkml:trace contextRef="#ctx0" brushRef="#br0" timeOffset="8586.17">17306-710 181 0,'1'-15'220'0,"-1"15"-15"0,6-9-16 0,-3 1-17 16,-3 8-17-16,12-11-15 0,-7 7-15 0,4 0-8 16,-9 4-11-16,13-6-8 0,-1 0-9 0,-5 3-7 15,-7 3-3-15,20-4-10 0,-8 3-7 0,-12 1 0 0,19 1-3 16,-11 1-7-16,-8-2-1 0,16 5-2 0,-9 1-5 16,2-2-4-16,-9-4 5 0,11 10 2 15,-7-3 0-15,1 1 0 0,-5-8-1 0,3 12 4 0,-3-12-2 16,0 15-1-16,0-15-4 0,-3 16-2 0,-2-6-6 15,5-10 2-15,-9 13-1 0,6-6-1 0,-3 0-7 16,0 3-2-16,6-10-3 0,-10 11 0 0,4-8-6 16,6-3 1-16,-10 12-4 0,10-12 1 0,-8 10-6 15,8-10-2-15,-6 6-5 0,6-6-8 0,0 0-8 16,-9 6-5-16,9-6-1 0,0 0-3 0,0 0-2 16,0 0 0-16,0 0-6 0,20 7-6 0,-20-7 2 15,15 1-2-15,-15-1-3 0,17-1 6 0,-8 1 0 0,-9 0 0 16,20 1 0-16,-8 0 7 0,-12-1 0 15,19 2 5-15,-11 1-3 0,-8-3 7 0,13 6 2 0,-4-1 4 16,-3-1-1-16,-6-4 2 0,10 6 5 0,-10-6 3 16,8 11 11-16,-7-4 4 0,-1-7 2 0,5 12-1 15,-5-12 9-15,0 12 5 0,0-12 1 0,0 12 0 16,0-12 3-16,-6 16 3 0,-2-8-8 0,2-2 1 16,-1-1-5-16,-5 4-1 0,-1-3 0 0,-4 1-6 15,5 2-19-15,-6-3-20 0,3-2-25 0,-1 2-29 16,3 2-31-16,-2-5-28 0,1 1-40 0,4-4-220 15,10 0-428-15,-23 2 190 0</inkml:trace>
        </inkml:traceGroup>
        <inkml:traceGroup>
          <inkml:annotationXML>
            <emma:emma xmlns:emma="http://www.w3.org/2003/04/emma" version="1.0">
              <emma:interpretation id="{03D265A8-D106-4391-805F-C5F6A677F138}" emma:medium="tactile" emma:mode="ink">
                <msink:context xmlns:msink="http://schemas.microsoft.com/ink/2010/main" type="inkWord" rotatedBoundingBox="29831,6912 30303,6890 30328,7444 29857,7466"/>
              </emma:interpretation>
            </emma:emma>
          </inkml:annotationXML>
          <inkml:trace contextRef="#ctx0" brushRef="#br0" timeOffset="9536.74">18342-931 183 0,'0'0'216'0,"5"-4"-8"16,-5 4-12-16,7-10-7 0,-7 10-7 0,5-9 1 16,-5 9-6-16,0 0-1 0,4-8-13 0,-4 8-11 0,0 0-12 15,0 0-12-15,0 0-13 0,0 0-13 16,0 0-10-16,0 0-5 0,0 0-1 0,0 0 0 16,11 18-8-16,-11-18 6 0,1 18-2 0,-2-9 1 0,4 6-2 15,-3 0-2-15,1 1-5 0,2 1-4 0,-1-1-9 16,-2 0 0-16,6 1-12 0,-5-1 0 0,3 0-8 15,-2-1-5-15,-1 1-2 0,4-5-8 0,-5 4 6 16,3-6-4-16,3 6-7 0,-3-6-3 0,0 1-9 16,-3-10-22-16,4 18-21 0,-4-11-20 0,0-7-27 15,3 11-20-15,-3-11-26 0,6 13-22 0,-6-13-28 16,0 7-20-16,0-7-37 0,0 0-231 0,0 0-504 16,0 0 223-16</inkml:trace>
          <inkml:trace contextRef="#ctx0" brushRef="#br0" timeOffset="9866.67">18593-830 87 0,'0'0'256'16,"0"0"-5"-16,0 0-18 0,0 0-17 0,0 0-21 0,0 0-17 15,0 0-19-15,0 0-14 0,0-10-18 0,0 10-8 16,0 0-9-16,0 0 4 0,0 0-8 0,0 0-2 15,0 0-9-15,-6 33-3 0,6-33-2 0,0 18 3 16,-6-10-8-16,6-8-9 0,-2 20 3 0,-1-12-3 16,0 3-6-16,3-11-2 0,0 17-4 0,3-7-1 15,-3-10-8-15,0 18-4 0,3-11 5 0,-3-7-5 16,5 13 0-16,-1-8-2 0,-4-5 3 0,8 11-7 16,-1-8 3-16,-7-3 0 0,18 6-10 0,-10-2-3 15,4-4-5-15,1 0-1 0,0 0 0 0,2 0-14 16,-3 0-26-16,-12 0-13 0,29 0-22 0,-17-5-27 15,-2 4-29-15,0-3-23 0,1 0-30 0,-4-3-26 16,2 0-21-16,2-2-29 0,-7-1-48 0,2 4-155 16,-6 6-471-16,6-18 209 0</inkml:trace>
          <inkml:trace contextRef="#ctx0" brushRef="#br0" timeOffset="10062.08">18821-791 204 0,'0'0'224'0,"0"0"-5"0,0 0-12 0,0 0-8 16,0 0-8-16,0 0-24 0,0 0-2 0,0 0 4 15,0 0-3-15,0 0-8 0,0 0-9 0,0 0-8 16,-1 38 1-16,1-27-9 0,0 4-9 0,-3-3-5 16,3 2-12-16,0 0-14 0,0 1-1 0,-3 2-8 15,3 1-15-15,0-4 0 0,-5 3-5 0,4-2-6 16,-4 3-10-16,2 0-18 0,0-3-24 0,0 2-25 16,-1-2-33-16,1 1-35 0,-2-2-30 0,-2 1-41 15,7-5-51-15,-2 1-284 0,2-11-534 0,0 17 237 16</inkml:trace>
        </inkml:traceGroup>
        <inkml:traceGroup>
          <inkml:annotationXML>
            <emma:emma xmlns:emma="http://www.w3.org/2003/04/emma" version="1.0">
              <emma:interpretation id="{DFD1792B-4B7A-48A1-9755-5F14E2297A60}" emma:medium="tactile" emma:mode="ink">
                <msink:context xmlns:msink="http://schemas.microsoft.com/ink/2010/main" type="inkWord" rotatedBoundingBox="31072,6839 31629,6813 31652,7306 31095,7332"/>
              </emma:interpretation>
            </emma:emma>
          </inkml:annotationXML>
          <inkml:trace contextRef="#ctx0" brushRef="#br0" timeOffset="10751.15">19662-984 185 0,'0'0'281'0,"-1"-15"-11"16,1 15-15-16,0 0-13 0,0-13-15 0,0 13-17 15,0 0-6-15,0 0-8 0,-5-14-16 0,5 14-9 0,0 0-14 16,0 0-22-16,0 0-11 0,-4-11-9 16,4 11-18-16,0 0-6 0,0 0-10 0,0 0-8 15,0 0-2-15,0 0-1 0,-8 40 0 0,5-27-9 0,0-1-1 16,0 5-4-16,-1-4 1 0,2 3-8 0,1-1 3 16,-4 1-3-16,4 1-11 0,-4-1-7 0,4-1 5 15,-1 1-7-15,-1-1 1 0,0-1-2 0,0-1 0 16,2 0-13-16,0 0 5 0,1-3-11 0,0-10-22 15,-2 17-23-15,2-17-26 0,-3 17-20 0,3-17-24 16,-1 11-28-16,1-11-24 0,0 12-26 0,0-12-21 16,0 0-29-16,0 0-257 0,0 0-529 0,0 0 234 15</inkml:trace>
          <inkml:trace contextRef="#ctx0" brushRef="#br0" timeOffset="11010.1">19864-959 93 0,'13'-3'202'0,"-13"3"-8"0,16 0-13 16,-16 0-6-16,20-3-7 0,-10 2-9 0,-10 1-8 15,20-4-12-15,-9 2-8 0,1 1-6 0,2-1-10 16,-14 2-12-16,22-1-7 0,-10 0-6 0,0 1-10 15,-12 0-7-15,24-4-12 0,-14 4-5 0,-10 0-7 0,23 0-11 16,-23 0-17-16,19 0-26 0,-19 0-18 0,17 0-27 16,-17 0-30-16,14 1-35 0,-14-1-39 15,9 0-192-15,-9 0-375 0,0 0 167 0</inkml:trace>
          <inkml:trace contextRef="#ctx0" brushRef="#br0" timeOffset="11348.74">19949-903 158 0,'-8'1'234'0,"8"-1"-13"15,0 0-12-15,-18 0-18 0,18 0-18 0,0 0-18 16,-9 6-10-16,9-6-13 0,-10 3-10 0,10-3-9 16,0 0-9-16,-11 4-12 0,11-4-14 0,0 0-4 15,-6 8-4-15,6-8-9 0,0 0-5 0,0 0-6 16,-6 6-4-16,6-6-6 0,0 0 1 0,0 0-7 15,8 17-1-15,-8-17-6 0,7 11 3 0,-1-4-5 16,-6-7 1-16,14 9-7 0,-7-4 6 0,1 1-4 16,4 2 1-16,-1 0 4 0,-2 1 2 0,5 1-1 15,-5-5 1-15,1 8 0 0,-2-3-2 0,2 0 0 0,-1-1 1 16,0 2-1-16,-2-2 2 0,-1 2 6 0,-3-1-3 16,2 0-2-16,-2-2 1 0,0 1-5 15,-3-9 2-15,-3 22-4 0,1-11 0 0,-4-2 0 0,-1-3-4 16,-2 5-19-16,-1 0-27 0,-2-2-44 0,-3 1-44 15,-3 0-69-15,3-5-52 0,-10 0-219 0,10 1-493 16,-6-5 219-16</inkml:trace>
        </inkml:traceGroup>
      </inkml:traceGroup>
      <inkml:traceGroup>
        <inkml:annotationXML>
          <emma:emma xmlns:emma="http://www.w3.org/2003/04/emma" version="1.0">
            <emma:interpretation id="{ED7C0D19-23DB-4992-BCBF-A33C28B3705C}" emma:medium="tactile" emma:mode="ink">
              <msink:context xmlns:msink="http://schemas.microsoft.com/ink/2010/main" type="line" rotatedBoundingBox="22057,8278 31311,7639 31359,8334 22105,8973"/>
            </emma:interpretation>
          </emma:emma>
        </inkml:annotationXML>
        <inkml:traceGroup>
          <inkml:annotationXML>
            <emma:emma xmlns:emma="http://www.w3.org/2003/04/emma" version="1.0">
              <emma:interpretation id="{F33919E3-2374-4B0F-BE0B-856A6BE0F6C3}" emma:medium="tactile" emma:mode="ink">
                <msink:context xmlns:msink="http://schemas.microsoft.com/ink/2010/main" type="inkWord" rotatedBoundingBox="22057,8289 22103,8286 22151,8970 22105,8973"/>
              </emma:interpretation>
            </emma:emma>
          </inkml:annotationXML>
          <inkml:trace contextRef="#ctx0" brushRef="#br0" timeOffset="-12363.14">10568 433 159 0,'0'0'199'16,"0"0"-11"-16,6-12-8 0,-6 12-10 0,0 0-8 16,0 0-10-16,0 0-8 0,0 0-12 0,6-5-10 15,-6 5-13-15,0 0-10 0,0 0-8 0,0 0-1 0,0 0 2 16,0 0-2-16,0 0 5 0,3 31-1 0,0-18 7 16,-2 3-3-16,-2 3-7 0,1 3-4 0,1 3-2 15,-2 0 2-15,2-1-10 0,-1 4-5 0,5-2-7 16,-5 3-4-16,1 4-8 0,-1-6 2 0,2-2-11 15,2 2-4-15,-2 0-3 0,2 13-6 0,-1-15-19 16,1 2-26-16,-1 0-24 0,2-2-32 0,2 1-25 16,-2-4-25-16,1 1-37 0,-3-6-45 0,1-2-58 15,-2 1-158-15,4-7-454 0,1 3 201 0</inkml:trace>
        </inkml:traceGroup>
        <inkml:traceGroup>
          <inkml:annotationXML>
            <emma:emma xmlns:emma="http://www.w3.org/2003/04/emma" version="1.0">
              <emma:interpretation id="{7466DDB2-8099-4AAF-8C26-A9185AD58AA6}" emma:medium="tactile" emma:mode="ink">
                <msink:context xmlns:msink="http://schemas.microsoft.com/ink/2010/main" type="inkWord" rotatedBoundingBox="23481,8179 23567,8173 23613,8849 23528,8855"/>
              </emma:interpretation>
            </emma:emma>
          </inkml:annotationXML>
          <inkml:trace contextRef="#ctx0" brushRef="#br0" timeOffset="-11640.35">12058 325 173 0,'0'0'222'0,"4"-10"-11"0,-4 10-16 15,5-7-12-15,-5 7-15 0,0 0-17 0,7-7-17 16,-7 7-15-16,0 0-9 0,0 0-6 0,0 0 0 0,0 0-2 16,0 0-3-16,4 25-1 0,-5-12 0 15,-2 2-1-15,0 3-3 0,0 1 0 0,2 2-6 16,-4 4-1-16,1 0-3 0,1 2-11 0,0-2-8 0,-2 2-5 16,4-2-8-16,-4 3 3 0,4-3-10 0,1 2-4 15,-2 2-8-15,-1-5-3 0,3 2 1 16,-1-2-19-16,1 3-20 0,0-2-18 0,1-2-17 0,-2 1-21 15,1-4-26-15,0 5-21 0,0-3-38 0,0-4-29 16,1-3-48-16,2 1-178 0,0-6-435 0,0-2 192 16</inkml:trace>
        </inkml:traceGroup>
        <inkml:traceGroup>
          <inkml:annotationXML>
            <emma:emma xmlns:emma="http://www.w3.org/2003/04/emma" version="1.0">
              <emma:interpretation id="{323E252F-82C9-40AD-8A70-0CEE16BA6D55}" emma:medium="tactile" emma:mode="ink">
                <msink:context xmlns:msink="http://schemas.microsoft.com/ink/2010/main" type="inkWord" rotatedBoundingBox="24966,8190 25018,8187 25056,8742 25004,8746"/>
              </emma:interpretation>
            </emma:emma>
          </inkml:annotationXML>
          <inkml:trace contextRef="#ctx0" brushRef="#br0" timeOffset="-10734.06">13527 314 199 0,'0'0'217'0,"0"0"-14"0,0 0-12 0,0 0-14 0,0 0-20 15,0 0-15-15,0 0-10 0,0 0-12 16,0 0-18-16,-14 1-2 0,14-1-2 0,-1 10-5 16,1-10 0-16,-2 18 0 0,-1-7-3 0,3 6-3 0,-3-3-2 15,3 10-2-15,-3-3-4 0,3 3-5 16,0 1-5-16,-3-2-6 0,3 1-5 0,-1 1-3 15,-2-3-4-15,6 2-7 0,-3 0-4 0,1 0-4 0,2 1-1 16,0-1-4-16,-1-6-13 0,-1 0-22 0,4 3-26 16,-4 2-26-16,-1-7-28 0,2 1-28 0,-2 0-53 15,6-3-45-15,-6 1-199 0,0-5-444 0,0 0 197 16</inkml:trace>
        </inkml:traceGroup>
        <inkml:traceGroup>
          <inkml:annotationXML>
            <emma:emma xmlns:emma="http://www.w3.org/2003/04/emma" version="1.0">
              <emma:interpretation id="{757E6865-3F48-4AF5-8AA8-6332D8931D84}" emma:medium="tactile" emma:mode="ink">
                <msink:context xmlns:msink="http://schemas.microsoft.com/ink/2010/main" type="inkWord" rotatedBoundingBox="26204,8069 26255,8066 26294,8632 26244,8635"/>
              </emma:interpretation>
            </emma:emma>
          </inkml:annotationXML>
          <inkml:trace contextRef="#ctx0" brushRef="#br0" timeOffset="-9155.9">14753 237 85 0,'0'0'170'15,"0"0"-14"-15,3-13-13 0,-3 13-1 0,0 0-6 16,2-10-11-16,-2 10-5 0,0 0-5 0,0 0-4 16,0 0-1-16,3-10-6 0,-3 10-4 0,0 0-8 15,0 0-3-15,0 0-2 0,0 0-7 0,0 0-3 16,0 0-7-16,3-11-3 0,-3 11 3 0,0 0-11 0,0 0-6 15,0 0-8-15,0 0-5 0,0 0-6 0,0 0-3 16,0 0-7-16,0 0 6 0,0 0-2 16,0 0 0-16,0 0-1 0,2 31-1 0,-2-14-1 0,0-3 1 15,-2 3 3-15,2 1 0 0,-3 4-4 0,3 0 0 16,0 1 0-16,3 1-2 0,-6 0-2 0,6-2-2 16,-6 3-1-16,3-1-1 0,0 0-1 0,0 1-1 15,0-2-4-15,3 0-9 0,-3 0-20 0,-3 2-19 16,3-1-23-16,0-3-25 0,0 3-38 0,0-7-48 15,0 1-50-15,-3-7-161 0,1 6-412 0,-1-5 183 16</inkml:trace>
        </inkml:traceGroup>
        <inkml:traceGroup>
          <inkml:annotationXML>
            <emma:emma xmlns:emma="http://www.w3.org/2003/04/emma" version="1.0">
              <emma:interpretation id="{97F448D4-DCC9-419E-A57D-2F87738E38E4}" emma:medium="tactile" emma:mode="ink">
                <msink:context xmlns:msink="http://schemas.microsoft.com/ink/2010/main" type="inkWord" rotatedBoundingBox="27669,7954 27706,7952 27744,8505 27707,8508"/>
              </emma:interpretation>
            </emma:emma>
          </inkml:annotationXML>
          <inkml:trace contextRef="#ctx0" brushRef="#br0" timeOffset="-8246.03">16192 81 16 0,'0'0'201'0,"0"0"-11"16,0 0-12-16,0 0-17 0,0 0-9 0,0 0-12 0,0 0-17 15,0 0-12-15,0 0-1 0,0 0 0 0,0 0 2 16,0 0-2-16,0 0-7 0,-3 37 1 16,6-22-4-16,-6-1-5 0,3 3-7 0,0 1-9 0,0 4 0 15,3-5-7-15,-3 10-6 0,0-5-4 0,3 2-5 16,-3 1-7-16,6 0-4 0,-2-2-5 0,-4 1-1 15,6-3-5-15,-3 4-3 0,8 0-20 0,-8-3-24 16,-1-4-20-16,4-2-26 0,-3 7-25 0,2-5-34 16,-2 0-41-16,0-5-65 0,-3 3-143 0,3-3-396 15,-3 1 176-15</inkml:trace>
        </inkml:traceGroup>
        <inkml:traceGroup>
          <inkml:annotationXML>
            <emma:emma xmlns:emma="http://www.w3.org/2003/04/emma" version="1.0">
              <emma:interpretation id="{3557759B-3C86-42EC-880D-CF9DABD40862}" emma:medium="tactile" emma:mode="ink">
                <msink:context xmlns:msink="http://schemas.microsoft.com/ink/2010/main" type="inkWord" rotatedBoundingBox="29101,7870 30227,7792 30269,8397 29143,8475"/>
              </emma:interpretation>
            </emma:emma>
          </inkml:annotationXML>
          <inkml:trace contextRef="#ctx0" brushRef="#br0" timeOffset="-7507.58">17640 29 65 0,'0'0'234'0,"0"0"-7"0,0 0-7 0,0 0-12 0,6-17-9 16,-6 17-17-16,0 0-15 0,0 0-20 0,0 0-15 16,0 0-11-16,0 0-10 0,0 0 1 0,0 0-4 15,0 0-5-15,0 0-8 0,-6 37-2 0,6-23-3 16,0 1-6-16,-3-1-6 0,3 1-7 0,-3 3-2 16,3 4-5-16,0 4-7 0,0-4-5 0,-3 2-2 15,3-1-8-15,0 1-5 0,3 1-1 0,-3-1-4 16,0 0-2-16,3 1-6 0,0 1-12 0,-3-4-17 15,4 3-20-15,-2-2-22 0,1 1-24 0,-2-4-22 0,2-4-30 16,-3 4-29-16,11-4-39 0,-10 0-251 16,2 0-477-16,2-3 212 0</inkml:trace>
          <inkml:trace contextRef="#ctx0" brushRef="#br0" timeOffset="-6750.13">18609-62 32 0,'0'0'156'16,"0"0"-12"-16,0 0-4 0,6-10-10 0,-6 10-15 0,0 0-6 15,0 0-15-15,0 0-1 0,0 0-11 0,0 0-9 16,0 0-6-16,0 0-5 0,0 0-5 0,0 0-2 15,0 0-3-15,0 0-4 0,0 0-3 0,0 0 4 16,0 0-1-16,0 0 4 0,0 0-2 0,0 0 1 16,0 0-3-16,0 0 7 0,0 0 6 0,0 0 9 15,0 0 2-15,0 0 8 0,0 0 2 0,0 0-4 0,0 37-3 16,5-30 4-16,-4 4-1 0,4 1-4 16,-2 1 1-16,1 4-2 0,-1-3-4 0,3 4 0 0,-3-1-5 15,6 1-1-15,-2-1-4 0,-1 5-8 0,3-4-2 16,-3-2-6-16,5 8-5 0,-4 0-2 0,-1-7 0 15,2 6-15-15,-2-4-22 0,0 1-22 0,-2 0-22 16,1 2-27-16,-1 0-26 0,2 1-24 0,-2 0-38 16,2-5-37-16,5 3-251 0,-5-4-484 0,-3 0 214 15</inkml:trace>
        </inkml:traceGroup>
        <inkml:traceGroup>
          <inkml:annotationXML>
            <emma:emma xmlns:emma="http://www.w3.org/2003/04/emma" version="1.0">
              <emma:interpretation id="{A57DB604-ABCB-4720-8A6F-79DB55D384A3}" emma:medium="tactile" emma:mode="ink">
                <msink:context xmlns:msink="http://schemas.microsoft.com/ink/2010/main" type="inkWord" rotatedBoundingBox="31191,7715 31315,7706 31356,8294 31232,8303"/>
              </emma:interpretation>
            </emma:emma>
          </inkml:annotationXML>
          <inkml:trace contextRef="#ctx0" brushRef="#br0" timeOffset="-5926.19">19826-149 147 0,'0'0'154'0,"0"0"-9"0,0 0-4 15,-6-11-13-15,6 11 1 0,0 0-3 0,0 0 0 16,0 0 0-16,0 0-6 0,0 0-5 0,0 0-7 0,0 0-5 15,0 0-9-15,0 0-10 0,0 0-10 0,-10-5-9 16,10 5-3-16,0 0 3 0,0 0 4 16,0 0-5-16,-8 26-3 0,4-10 8 0,2-1-3 0,1 3-4 15,-4 0-3-15,4 3 5 0,-1 6-5 0,-1-2-4 16,6 0-5-16,-3 1-5 0,0 2-6 0,2-1 1 16,-2 10-9-16,1-9 1 0,-4 7-22 0,0-7-27 15,0 9-39-15,-1-8-40 0,-5 6-55 0,5-7-61 16,-5-4-198-16,1-2-443 0,2-2 197 0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7:52.3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A63A7C-3D2A-4682-82CC-FDFE8025DC68}" emma:medium="tactile" emma:mode="ink">
          <msink:context xmlns:msink="http://schemas.microsoft.com/ink/2010/main" type="inkDrawing" rotatedBoundingBox="14184,10041 14223,11470 13792,11482 13753,10053" semanticType="callout" shapeName="Other">
            <msink:sourceLink direction="to" ref="{08FC382A-B348-4C57-B8CA-69200B0D982F}"/>
            <msink:sourceLink direction="from" ref="{3D74CB42-9DB7-4173-8EC8-C2D599D35761}"/>
          </msink:context>
        </emma:interpretation>
      </emma:emma>
    </inkml:annotationXML>
    <inkml:trace contextRef="#ctx0" brushRef="#br0">2404 2246 9 0,'0'-12'143'0,"0"12"-7"0,0 0-2 16,0 0-4-16,0 0-5 0,-8-8-4 0,8 8-7 16,0 0-2-16,0 0-2 0,0 0-3 0,-7-8-3 0,7 8-5 15,0 0-5-15,0 0-4 0,0 0-6 0,0 0 2 16,0 0-6-16,0 0-2 0,0 0-2 15,-9-5-2-15,9 5-1 0,0 0-6 0,0 0 1 0,0 0-3 16,0 0-2-16,0 0-2 0,-3-11 0 0,3 11-4 16,0 0-1-16,0 0-2 0,0 0-4 0,0 0-6 15,0 0 0-15,0 0-1 0,-1-13-4 0,1 13 0 16,0 0 1-16,0 0-1 0,0 0 3 0,0 0 0 16,0 0-3-16,7-12 1 0,-7 12-3 0,0 0 0 0,0 0 0 15,0 0-6-15,0 0-3 0,0 0-4 16,0 0-1-16,0 0-6 0,0 0 0 0,0 0-3 15,0 0 0-15,0 0-4 0,0 0-1 0,0 0 2 0,0 0-2 16,0 0 0-16,0 0-1 0,0 0-2 0,18 23 3 16,-18-23 5-16,3 13 3 0,0-8-2 15,0 7-2-15,-3-12 5 0,3 18 1 0,0-7 1 0,-3 0 4 16,4-1-4-16,-2 4 1 0,-2-5 1 0,1 2 2 16,2 2 5-16,0 3-1 0,0-3 1 0,-1 0-4 15,-1 2-1-15,1 0 2 0,-2-2-1 0,4 1 2 16,-2 2 5-16,1-1-8 0,0 1 3 0,-3-1-2 15,4 0-2-15,-2 0 2 0,-1 2-3 0,2-7 10 16,-1 5-12-16,-1-2 1 0,4 0-3 0,-4 0 1 0,1 2 0 16,0-3 0-16,0 3 3 0,-1-2 4 15,2 0 1-15,-3 0-5 0,2 2 7 0,-2-5 2 16,1 1-1-16,1 3-6 0,-2-3 5 0,3 0-10 0,-3-11 3 16,3 19-3-16,-3-8 2 0,3 0-7 0,-2-2 6 15,-1-9-8-15,3 18 1 0,-3-7 2 0,3-2 0 16,-3-9 13-16,0 16-12 0,2-8 8 0,-2-8-13 15,1 18 2-15,-1-10-5 0,0-8 3 0,3 19 5 16,-1-9-5-16,-2-10 3 0,0 18 1 0,0-10-4 16,0-8-6-16,0 19 8 0,0-9-6 0,0-10 5 15,1 20-4-15,-2-12 2 0,2 2-4 0,-1-10 4 16,-1 18-4-16,1-18 8 0,0 18-1 0,0-8-2 0,0-10 2 16,-2 17-2-16,2-17-10 0,2 16 11 15,-2-16 1-15,-2 20 6 0,2-13-4 0,-3 4-3 16,3-11-1-16,-1 18 3 0,1-18 3 0,-2 19 1 0,-1-12-5 15,3-7-5-15,-3 18 4 0,2-8 3 16,-2-1 0-16,3-9 0 0,-3 19-2 0,3-9-1 0,0-10-3 16,-6 17 2-16,7-7 4 0,-1-10-8 0,-3 17-3 15,3-7 4-15,0-10-2 0,-4 16 1 0,4-8 0 16,0-8 7-16,0 17-9 0,0-17 0 0,-2 17-2 16,2-17 3-16,0 14 0 0,0-14-1 15,-2 13-2-15,2-13 3 0,0 15-9 0,0-15 8 0,0 10-2 16,0-10 3-16,-2 15-3 0,2-15 2 0,0 14 5 15,0-14-3-15,-1 13-3 0,1-13 2 0,1 13-6 16,-1-13 7-16,0 16 3 0,0-16-1 0,0 13 4 16,0-13-1-16,-1 14-2 0,1-14 3 0,0 15-3 15,0-15 5-15,-3 15-3 0,3-15 0 0,0 12-4 16,0-12-5-16,0 12 5 0,0-12 3 0,0 0-5 16,0 13 4-16,0-13-1 0,0 0-3 0,0 13-2 0,0-13 1 15,0 0 0-15,0 0-1 0,-2 11-2 0,2-11 5 16,0 0-5-16,0 0 5 0,0 0-1 0,0 0 2 15,0 0 2-15,0 13 3 0,0-13 1 0,0 0 5 16,0 0 2-16,0 0 4 0,0 0 4 0,0 0-1 16,0 0 6-16,0 0-1 0,0 0 4 0,0 0-3 15,0 0 6-15,0 0 4 0,0 0-3 0,0 0 11 16,0 0-1-16,0 0-1 0,0 0 1 0,0 0-3 16,0 0-8-16,0 0-1 0,0 0-1 0,0 0-6 0,0 0-3 15,0 0-3-15,0 0-2 0,-19-30-2 16,17 23-3-16,2 7-2 0,-7-18-2 0,5 8 0 15,-1 1-3-15,-3-6 0 0,3 4-3 0,-1-4 3 0,1 5-5 16,-2-6-2-16,1 3 8 0,2-3-5 0,-1 6-4 16,-1-2 0-16,-1 0-1 0,5 12 1 0,-4-18-3 15,1 5 9-15,0 4-11 0,3 9-1 0,-7-17 4 16,2 7 1-16,5 10-3 0,-4-15 0 16,4 15 0-16,-5-13-2 0,5 13 2 0,-3-16-2 0,0 9-1 15,3 7 4-15,-6-15-3 0,6 15-1 0,-4-11 3 16,4 11 3-16,-3-14-1 0,3 14-1 0,-5-10-4 15,5 10 3-15,0 0 0 0,-6-12 0 0,6 12 2 16,-3-11-4-16,3 11 0 0,0 0 5 0,-4-8-5 16,4 8 4-16,0 0-2 0,-6-11 0 0,6 11 0 15,0 0 1-15,-6-7-1 0,6 7 3 0,0 0-4 0,-6-11 1 16,6 11 1-16,0 0-1 0,0 0-2 0,-8-7 3 16,8 7 2-16,0 0-3 0,0 0-5 0,0 0 3 15,-2-11 2-15,2 11-2 0,0 0 2 0,0 0 1 16,0 0-5-16,-5-10 4 0,5 10 0 0,0 0-1 15,0 0-1-15,0 0 2 0,0 0 0 0,0 0 0 16,0 0-3-16,0 0 1 0,0 0 1 0,0 0-4 16,0 0-1-16,0 0-2 0,0 0 3 0,0 0-3 15,0 0-1-15,0 0 2 0,0 0-3 0,0 0 1 16,0 0 2-16,0 0-1 0,0 0 0 0,0 0 2 16,0 0 2-16,0 0 0 0,0 0-1 0,12 32 0 15,-12-32 3-15,7 13-3 0,-2-9 2 0,-2 4 0 16,-3-8 1-16,7 17 2 0,-2-8-3 0,1-1 1 15,-3 2-2-15,1-3 6 0,-4-7-5 0,8 15 0 0,-2-2 4 16,-2-6-4-16,4 4 1 0,-5-1 1 16,1-2 0-16,-2 2 1 0,-2-10 0 0,7 14-1 0,-3-4 0 15,-1-3 2-15,2 0-1 0,-5-7-3 0,6 13 3 16,-5-6 1-16,5 1-1 0,-6-8 3 0,6 14-1 16,-1-8-2-16,-2 1-3 0,-3-7 4 0,7 13 1 15,-2-4-2-15,-5-9 0 0,6 11 0 0,0-5 2 16,-6-6-2-16,3 14 3 0,1-7-4 0,-4-7 2 15,6 7 0-15,-6-7-2 0,5 11 1 0,-5-11 1 16,4 8 1-16,-4-8-5 0,4 9 7 0,-4-9-1 16,6 7-3-16,-6-7 2 0,0 0-2 0,8 9 4 15,-8-9-5-15,7 5 3 0,-7-5-2 0,0 0-1 16,0 0 2-16,6 8 2 0,-6-8 0 0,0 0 0 16,6 6-2-16,-6-6 3 0,0 0-1 0,0 0 3 15,0 0-4-15,0 0 2 0,0 0 1 0,0 0 2 0,11 1 0 16,-11-1-1-16,0 0 5 0,0 0-5 15,0 0-3-15,12-14 3 0,-12 14-2 0,7-13 3 16,-1 5-2-16,0 0-2 0,0 0 1 0,1-5 0 0,1 0 2 16,2-2-2-16,-2 0-2 0,1-1 2 0,1 1-6 15,1-8 3-15,-1 9 1 0,-1-7 2 0,1 0-6 16,-1 4 4-16,-1-1-3 0,-2 2 1 0,1 1 0 16,2 0-4-16,-4 2 2 0,1-1-5 0,-2 3-6 15,-1-2-7-15,2 4-6 0,-5 9-6 0,4-16-15 0,-1 10-16 16,-3 6-19-16,2-15-18 0,-2 15-48 15,0 0-40-15,4-9-44 0,-4 9-38 0,0 0-39 16,0 0-47-16,0 0-64 0,0 0-326 0,0 0-807 0,0 0 357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38.7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5C0B58-D8FC-4ED6-BFA3-2C57851A1FE1}" emma:medium="tactile" emma:mode="ink">
          <msink:context xmlns:msink="http://schemas.microsoft.com/ink/2010/main" type="inkDrawing" rotatedBoundingBox="15230,11563 15339,13162 14905,13191 14797,11593" semanticType="callout" shapeName="Other">
            <msink:sourceLink direction="with" ref="{45D26420-61AD-4819-910F-ED9BC6CC5087}"/>
            <msink:sourceLink direction="with" ref="{08FC382A-B348-4C57-B8CA-69200B0D982F}"/>
          </msink:context>
        </emma:interpretation>
      </emma:emma>
    </inkml:annotationXML>
    <inkml:trace contextRef="#ctx0" brushRef="#br0">0 106 76 0,'0'0'109'0,"0"0"-5"0,0 0-16 0,0 0 0 15,0 0 1-15,5-11-8 0,-5 11-7 0,0 0-8 16,0 0-1-16,6-7 0 0,-6 7-3 0,0 0-1 16,0 0-7-16,0 0-8 0,0 0 0 0,6-8-3 15,-6 8-6-15,0 0 3 0,0 0-7 0,0 0 3 16,6-8-3-16,-6 8-6 0,0 0 4 0,0 0 0 16,7-6-6-16,-7 6-2 0,0 0 1 0,0 0 2 0,0 0 1 15,6-10 1-15,-6 10 0 0,0 0-2 16,0 0 7-16,2-10-3 0,-2 10 0 0,0 0 5 15,0 0 2-15,0 0 0 0,4-10-1 0,-4 10-1 0,0 0 4 16,0 0 4-16,0 0-1 0,2-10 4 0,-2 10 1 16,0 0-2-16,0 0 11 0,0 0-4 0,1-12 0 15,-1 12 0-15,0 0 3 0,0 0-4 0,0 0-1 16,0 0-4-16,0 0 2 0,0 0-6 0,-1-14 0 16,1 14-5-16,0 0-2 0,0 0 0 0,0 0-2 15,0 0-6-15,0 0-3 0,0 0-4 0,0 0 3 16,0 0-9-16,0 0 1 0,0 0-5 0,0 0 1 15,0 0-3-15,0 0-2 0,0 0 0 0,0 0 2 16,0 0-2-16,0 0 0 0,0 0-3 0,0 0-2 0,0 0 3 16,0 0-3-16,0 0 3 0,12 29 1 15,-12-29-3-15,1 17 3 0,-1-17-1 0,3 13 3 16,0-6-4-16,-3-7 5 0,2 21 1 0,-2-13 0 0,1 3-5 16,2-2 4-16,-3-9 1 0,1 24-3 0,1-11-2 15,-2-1 10-15,1 2 0 0,2-1-1 0,-3-2-2 16,2 0-1-16,-1-1 0 0,2 5 1 0,-1-2-4 15,2 0 4-15,-2 3-3 0,-1-3 3 0,4 0-4 16,-2 2 5-16,0-1-4 0,-2-1 6 0,1 2-6 16,-1-5 4-16,4 5 1 0,-4-1 1 0,4-1 0 15,-2 4 5-15,0-6-5 0,-2 5 4 0,-1-3-4 16,2 1 2-16,1-1 2 0,-2 2-3 0,1-5-1 16,-1 6 1-16,-1-5 2 0,3 3-9 0,-1-3 3 15,-1 2 2-15,2 0-2 0,-1-3 1 0,-1 3 1 16,-1-13-2-16,3 24 0 0,-3-14 0 0,2 5 1 0,-1-1-1 15,-1 0 0-15,2-1-5 0,-2 3 5 0,3-3 0 16,-3 0-2-16,0-2 0 0,1 3 3 16,-1-14-5-16,0 17 7 0,0-3-2 0,0-3-3 0,1 0 1 15,2-1-5-15,-3 3 4 0,0-2 0 0,0-11 4 16,2 24-3-16,-2-12 1 0,1 1 0 16,-1 0-4-16,0 2 3 0,0-6-5 0,2 2 2 0,1 0 1 15,-3-11 0-15,0 25-1 0,1-12-7 0,-1 0 10 16,0-1 0-16,0-1 3 0,2 2 1 0,-2-3-3 15,0 2 0-15,0 1 5 0,3-2-4 0,-3 3 8 16,-3-1-11-16,3-13 2 0,3 21-3 0,-3-13 3 16,0 5-1-16,0-2-3 0,0-11-4 0,-3 19 12 15,3-19-2-15,0 18-4 0,0-10 8 0,-2 2 2 0,2-10-6 16,0 20-9-16,-1-11 13 0,1-9-3 16,0 17-1-16,-3-8 0 0,3-9-1 0,3 22 4 15,-3-22-2-15,-3 15 1 0,1-8-2 0,2-7-1 16,0 14-2-16,0-14-1 0,-1 17-3 0,1-17 5 0,0 21 3 15,0-13-5-15,0-8 2 0,0 13-2 16,0-13-2-16,-2 18 10 0,2-18-8 0,0 13 2 0,0-13-8 16,-3 17 0-16,3-17 2 0,0 12-2 0,0-12 4 15,-1 13-3-15,1-13 2 0,0 14-10 0,0-14 6 16,0 0 0-16,0 15 15 0,0-15-25 0,-1 12 8 16,1-12-1-16,0 0 2 0,0 15-2 0,0-15 2 15,0 0 0-15,1 14-1 0,-1-14 3 0,0 11-6 16,0-11 6-16,0 0 6 0,1 10-14 0,-1-10 5 15,0 0 7-15,0 0-4 0,0 0 0 0,0 0 3 16,0 0-8-16,0 0 7 0,0 17 1 0,0-17 2 0,0 0 11 16,0 0 13-16,0 0 13 0,0 0 13 0,0 0 11 15,0 0 5-15,0 0-8 0,0 0-6 16,0 0-5-16,0 0-11 0,0 0 2 0,-19-25-5 0,19 25-4 16,-7-16-8-16,1 5 2 0,3 1-4 0,-3-3 1 15,0 0-6-15,0 0-4 0,3 1 1 0,-3-1-5 16,0 0 0-16,0 2 2 0,0-3-4 0,1-1 1 15,1 2-5-15,-2 2 2 0,2-3-4 0,1-2-1 16,-2 5 3-16,4-4-3 0,-2 5 0 0,0-4-1 0,3 1 0 16,0 13-2-16,0-20 3 0,-2 11-4 15,2 9-1-15,-3-20-2 0,3 20 8 0,-1-17-12 16,1 17 3-16,0-15 2 0,1 8-1 0,-1 7 1 16,0 0 3-16,-1-17-3 0,1 17-5 0,1-9 7 15,-1 9 1-15,0 0-2 0,3-11 1 0,-3 11-3 16,0 0 1-16,0 0 2 0,0 0-3 0,0 0 0 0,0 0 2 15,0 0-1-15,-3-15-2 0,3 15-4 0,0 0 1 16,0 0-3-16,0 0 1 0,0 0-3 0,0 0 5 16,0 0-1-16,0 0 0 0,0 0-1 0,0 0 4 15,0 0-2-15,0 0 1 0,0 0-1 0,0 0 2 16,11 35-2-16,-10-28 2 0,-1-7 0 0,5 17 0 16,-4-7 4-16,2 1-1 0,0-3-9 0,-3-8 8 15,2 24-2-15,-1-14 2 0,2-1 10 0,0 0-8 16,-2 2-3-16,2 2-1 0,-1-2 4 0,-1 1 1 0,2-3-3 15,-1 2 1-15,-1 0 4 0,2-3 3 0,0 3-12 16,-3-11 7-16,6 18-2 0,-4-12-1 16,-2-6-3-16,6 19-4 0,-5-13 8 0,4 1 1 0,-5-7 3 15,6 14-3-15,-6-14 0 0,3 12 3 0,-3-12-2 16,4 9-3-16,-4-9-1 0,5 9 4 0,-5-9 0 16,3 6-5-16,-3-6 8 0,0 0 1 0,0 0-5 15,6 10 2-15,-6-10 1 0,0 0 4 0,0 0-1 16,0 0-2-16,6 6 0 0,-6-6 2 0,0 0 1 15,0 0-2-15,0 0-1 0,0 0 2 0,19-17-4 16,-12 12 7-16,2-5-4 0,0-2 0 0,2 4-2 16,1-3-7-16,0-2 6 0,-3 2-1 0,2-2 2 0,7-4-7 15,-3 2-2-15,-1 5-3 0,4-8-7 0,-8 3 10 16,2 3 0-16,1 0-2 0,-1-2 1 16,2 3-6-16,-5-1-5 0,1 3-13 0,-1 2 1 0,2-4 1 15,-5 4-21-15,1 1-8 0,-1 0-2 0,-6 6-22 16,13-10-6-16,-10 5-16 0,-3 5-16 15,11-10-13-15,-11 10-25 0,6-7-28 0,-6 7-33 0,0 0-39 16,7-6-86-16,-7 6-220 0,3-11-611 0,-3 11 270 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13.1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52BA8C-9CD7-436D-8584-27FDE819F231}" emma:medium="tactile" emma:mode="ink">
          <msink:context xmlns:msink="http://schemas.microsoft.com/ink/2010/main" type="inkDrawing" rotatedBoundingBox="13208,12634 13260,13356 13247,13357 13195,12635" semanticType="callout" shapeName="Other">
            <msink:sourceLink direction="with" ref="{41A84344-D624-4D4A-AF94-6BF4661AE081}"/>
            <msink:sourceLink direction="with" ref="{47788ABE-D5FE-4243-AD47-8B9D90417D3B}"/>
          </msink:context>
        </emma:interpretation>
      </emma:emma>
    </inkml:annotationXML>
    <inkml:trace contextRef="#ctx0" brushRef="#br0">1719 4782 95 0,'0'0'139'0,"0"0"-16"16,0 0-8-16,0 0-10 0,0 0-6 0,0 0-4 15,-6-10-9-15,6 10-11 0,0 0 1 0,0 0-12 16,0 0-2-16,0 0-6 0,0 0-5 0,0 0-3 15,0 0-2-15,0 0-9 0,0 0 7 0,-6-10-4 16,6 10-4-16,0 0 0 0,0 0-7 0,0 0 0 16,0 0-3-16,0 0 0 0,0 0 0 0,0 0-4 15,0 0 6-15,0 0-11 0,0 0 5 0,0 0 0 0,0 0 4 16,0 0-3-16,0 0 1 0,0 0-4 0,0 0 3 16,0 0 3-16,0 0-2 0,0 0 3 15,0 0-5-15,0 0 1 0,0 0-1 0,0 0 1 0,0 0-3 16,0 0 0-16,0 0-2 0,0 0-3 0,0 0-4 15,0 0-1-15,0 0 0 0,0 0-7 0,0 0 6 16,0 0-3-16,0 0-7 0,0 0 8 0,0 0-2 16,0 0-3-16,0 0 6 0,0 0 0 0,0 0-3 15,0 0-1-15,0 0 5 0,0 0 0 0,0 0 4 16,6 36-5-16,-6-36 4 0,0 0-1 0,3 15 0 16,-3-15 0-16,2 11 1 0,-2-11 2 0,4 13 3 15,-4-13-1-15,-3 12 1 0,3-12 1 0,3 17 2 16,-3-17-2-16,2 13 0 0,-2-13 5 0,-2 13-1 0,2-13 0 15,0 18 1-15,0-10-3 0,0-8 0 0,0 17-4 16,2-7-1-16,-2-10 4 0,0 19 1 16,0-19-1-16,0 17-4 0,0-8 1 0,0-9-1 0,0 17-1 15,0-17 0-15,0 16 1 0,0-9-1 0,0-7-2 16,1 15-2-16,1-6 1 0,-2-9-3 0,3 17 4 16,-3-17-2-16,0 13 2 0,0-13-1 0,1 16 1 15,-1-7 2-15,0-9 1 0,0 16 1 0,0-16-2 16,2 13-1-16,-2-13 2 0,0 17-2 0,0-17-2 15,3 14 1-15,-2-4 3 0,-1-10-2 0,0 14-1 16,0-14 2-16,3 15 2 0,-3-15 0 0,0 16 1 16,3-8-2-16,-3-8 5 0,2 18-3 0,-2-18 0 15,0 13-3-15,1-6 3 0,-1-7-2 0,3 16 3 16,-3-16-1-16,2 16 1 0,-2-16-7 0,0 15 6 16,0-7-4-16,0-8 2 0,1 11-1 0,-1-11-1 15,2 15-1-15,-2-15 0 0,0 13-2 0,0-13 0 16,0 0 2-16,0 15-2 0,3-5 0 0,-3-10-2 0,0 0-1 15,0 14-1-15,0-14 1 0,3 10-3 16,-3-10 1-16,0 11-1 0,0-11 1 0,0 0-2 16,3 12 0-16,-3-12 3 0,0 0-1 0,0 12 1 0,0-12-2 15,0 0 0-15,0 0-3 0,1 11 5 0,-1-11-4 16,0 0 2-16,0 0 0 0,0 0 1 0,0 14-2 16,0-14 1-16,0 0 0 0,0 0 3 0,0 0-2 15,0 0-2-15,0 0 3 0,-4 11-7 0,4-11-9 16,0 0-14-16,0 0-21 0,0 0-15 0,0 0-28 15,0 0-39-15,0 0-34 0,0 0-35 0,0 0-47 16,0 0-191-16,0 0-470 0,-3-39 208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7:43.2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FC0120-2C3B-4E91-BF1B-2BD42243E174}" emma:medium="tactile" emma:mode="ink">
          <msink:context xmlns:msink="http://schemas.microsoft.com/ink/2010/main" type="inkDrawing" rotatedBoundingBox="11552,11100 11650,11674 11618,11680 11520,11106" semanticType="strikethrough" shapeName="Other">
            <msink:sourceLink direction="with" ref="{7168A1A1-3BCF-4584-923F-ECB91EA99B3F}"/>
            <msink:sourceLink direction="with" ref="{F40679CE-F768-4E8C-BB63-3DFB3453402B}"/>
          </msink:context>
        </emma:interpretation>
      </emma:emma>
    </inkml:annotationXML>
    <inkml:trace contextRef="#ctx0" brushRef="#br0">46 3312 22 0,'0'0'89'0,"0"0"-7"0,-1-15-10 16,1 15 3-16,0 0-14 0,0 0-3 0,0 0-5 0,0 0-5 16,0 0-3-16,0 0 2 0,-6-9-4 0,6 9 5 15,0 0-11-15,0 0 2 0,0 0-1 16,0 0-3-16,0 0 5 0,0 0-9 0,0 0-4 0,0 0 7 15,0 0-3-15,0 0 0 0,0 0-2 0,0 0 3 16,0 0 4-16,0 0-2 0,0 0-4 0,0 0 0 16,0 0-4-16,0 0 0 0,0 0-3 0,0 0-1 15,0 0-3-15,0 0 2 0,0-14-1 0,0 14-1 16,0 0 3-16,0 0-1 0,0 0 5 0,0 0 2 16,6-11 0-16,-6 11 5 0,0 0-1 0,0 0 3 15,2-11-4-15,-2 11 3 0,0 0-3 0,0 0 2 16,5-9-1-16,-5 9 2 0,0 0-1 0,0 0-3 0,0 0-1 15,0 0-2-15,0 0-1 0,0 0 0 16,0 0-4-16,3-14 1 0,-3 14-2 0,0 0-4 16,0 0 2-16,0 0 0 0,0 0-1 0,0 0 1 0,0 0-2 15,0 0-1-15,0 0-2 0,0 0 1 0,0 0-5 16,0 0 2-16,0 0-1 0,0 0 0 0,0 0-2 16,0 0 4-16,0 0-1 0,0 0 4 0,0 0 2 15,0 0 5-15,0 0-3 0,0 0 3 0,0 0-1 16,0 0 5-16,0 0 2 0,0 0 2 0,12 30 2 15,-12-30 2-15,1 8-5 0,-1-8 5 0,0 0-2 16,3 15-3-16,-3-15 4 0,0 13 0 0,0-13 1 16,2 17 0-16,-2-10 8 0,0-7 1 0,0 20-5 15,1-12-4-15,-1-8-2 0,0 18-1 0,3-11-4 16,-1 4-5-16,-1 0-1 0,-1-11 3 0,2 19-1 16,-2-8-1-16,0-11 0 0,3 18-4 0,-2-9 1 15,1 2-4-15,-2-11 1 0,3 15-3 0,0-7 1 0,-2 1-1 16,-1-9-3-16,3 17 1 0,-1-8-2 0,-2-9 1 15,1 16 2-15,2-9-3 0,-3-7 0 0,3 12-2 16,-3-12 2-16,6 13-2 0,-4-7 2 0,-2-6-2 16,3 14-4-16,-3-14 2 0,1 13 2 0,-1-13-3 15,2 15 0-15,-2-15 3 0,3 11 0 0,-3-11-5 16,1 9 2-16,-1-9 0 0,2 12 1 0,-2-12 0 16,1 13 2-16,-1-13 1 0,0 0 5 0,2 13-3 15,-2-13 9-15,0 12-3 0,0-12 5 0,3 10 0 16,-3-10 0-16,1 9-4 0,-1-9 6 0,0 0-6 15,0 16-1-15,0-16-2 0,0 0 1 0,3 10-2 16,-3-10 0-16,0 0 1 0,0 12-5 0,0-12 4 16,0 0-2-16,1 12-2 0,-1-12 3 0,0 0 3 0,0 0-7 15,-1 15 1-15,1-15-2 0,0 0 0 16,1 10-1-16,-1-10 2 0,0 0-1 0,0 0-3 16,6 11 2-16,-6-11 2 0,0 0 0 0,0 0-1 0,0 0-4 15,0 0 6-15,0 0-5 0,0 0 4 0,-4 14-6 16,4-14 2-16,0 0 1 0,0 0 0 15,0 0-4-15,0 0 2 0,0 0-2 0,0 0-6 0,0 0-6 16,0 0-11-16,0 0-15 0,0 0-15 0,0 0-17 16,0 0-21-16,0 0-35 0,0 0-42 0,0 0-34 15,0 0-33-15,0 0-55 0,0 0-182 0,-10-38-509 16,8 27 225-16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7:09.9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3D1096-DB5A-4010-8783-68220EDBA03C}" emma:medium="tactile" emma:mode="ink">
          <msink:context xmlns:msink="http://schemas.microsoft.com/ink/2010/main" type="writingRegion" rotatedBoundingBox="31262,8763 31146,18740 22121,18635 22237,8658"/>
        </emma:interpretation>
      </emma:emma>
    </inkml:annotationXML>
    <inkml:traceGroup>
      <inkml:annotationXML>
        <emma:emma xmlns:emma="http://www.w3.org/2003/04/emma" version="1.0">
          <emma:interpretation id="{EB0A68D0-B824-4681-8B95-57FD71D7C7CE}" emma:medium="tactile" emma:mode="ink">
            <msink:context xmlns:msink="http://schemas.microsoft.com/ink/2010/main" type="paragraph" rotatedBoundingBox="31271,8764 31152,18192 29890,18176 30009,8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7B500B-1509-4861-A67D-A09DC2E61D9C}" emma:medium="tactile" emma:mode="ink">
              <msink:context xmlns:msink="http://schemas.microsoft.com/ink/2010/main" type="inkBullet" rotatedBoundingBox="31222,8830 31194,10741 30988,10738 31016,8827"/>
            </emma:interpretation>
          </emma:emma>
        </inkml:annotationXML>
        <inkml:trace contextRef="#ctx0" brushRef="#br0">19635 956 94 0,'0'0'129'0,"0"11"-5"16,0-11-21-16,-1 12-7 0,1-12-6 0,1 17-9 15,-1-17-8-15,2 14-5 0,-2-14-8 0,4 18-8 16,-2-9-3-16,-1 1-1 0,4 2-8 0,1 0 2 16,-5 2-15-16,1 1 2 0,2-4-9 0,-2 3-13 0,-1 1-9 15,-1 0-8-15,3 0-12 0,-6 0-3 16,2 1 8-16,1-1-4 0,0 1 4 0,0 2-4 16,-2-4 7-16,2 4 4 0,-1-5-4 0,-2 4 5 0,3-2-5 15,0 1-3-15,0-1 3 0,0-1 2 0,-2 3-7 16,2-6-2-16,0-11-13 0,0 24-7 0,0-13-26 15,-1-1-69-15,1-10-146 0,-3 15 65 0</inkml:trace>
        <inkml:trace contextRef="#ctx0" brushRef="#br1" timeOffset="141867.14">19546 1491 74 0,'0'0'105'0,"0"0"-3"0,0 0-1 0,0 0-8 16,0 0 2-16,0 0-7 0,0 0-2 0,0 0-13 15,0 0 8-15,0 0-1 0,0 0 3 0,4-20-3 16,-4 20 1-16,0 0-7 0,0 0-10 0,0 0 6 15,0 0 4-15,0 0-5 0,0-15-3 0,0 15-4 16,0 0 2-16,0 0-3 0,0 0-5 0,0 0-1 16,0 0-3-16,0 0 1 0,0 0-5 0,0 0-2 15,5-9 0-15,-5 9-2 0,0 0 2 0,0 0-5 16,0 0-1-16,0 0-4 0,0 0-1 0,0 0-7 16,0 0-2-16,0 0-1 0,0 0-4 0,0 0-6 15,0 0 0-15,0 0-4 0,0 0 0 0,0 0 0 16,0 0-4-16,0 0 2 0,0 0 2 0,0 0 3 15,0 0 4-15,0 0 9 0,1 38-2 0,-1-38 2 0,2 13-4 16,-2-13 2-16,0 19 3 0,0-9 0 0,0-10 0 16,0 17 3-16,1-2-3 0,-1-5 6 15,0 3-3-15,0-2-2 0,0 6 3 0,0-6 1 0,0 3 2 16,0-3 6-16,-1 2 1 0,-1 1-2 0,2 1 2 16,-1-2 0-16,-2 0 2 0,0 0 0 0,0-1-3 15,0-1-3-15,1 0 0 0,-2 4-5 0,2-4 0 16,-1-1-5-16,2 0-3 0,-2-2 5 0,3-8-5 15,-6 22-2-15,3-15 4 0,3-7-6 0,-3 14 0 16,3-14 0-16,-1 17-3 0,1-17-5 0,0 11 8 0,0-11-14 16,0 0 2-16,-3 14-1 0,3-14 4 15,0 0-5-15,0 12 0 0,0-12-1 0,0 0-7 16,0 0 2-16,4 12-12 0,-4-12-19 0,0 0-20 0,2 10-26 16,-2-10-24-16,0 0-31 0,0 0-38 0,0 0-47 15,0 0-59-15,0 0-202 0,0 0-516 0,0 0 228 16</inkml:trace>
        <inkml:trace contextRef="#ctx0" brushRef="#br0" timeOffset="210.83">19722 1623 128 0,'0'0'142'0,"0"0"-14"15,0 0-15-15,-5 16-8 0,5-16-6 0,-1 9-11 16,1-9-8-16,0 0-9 0,-2 21-3 0,-2-13-9 0,4-8-4 16,0 17-7-16,-2-8-5 0,2-9-5 0,-1 22-6 15,2-12 2-15,-1 6-17 0,-1 0-3 0,2-1-21 16,-1 1-8-16,2 1-16 0,-2-1-7 0,0 2-16 16,-2-2-17-16,4 0-43 0,-2-1-58 0,0 0-187 15,0 0 83-15</inkml:trace>
        <inkml:trace contextRef="#ctx0" brushRef="#br0" timeOffset="370.91">19685 2123 3 0,'0'0'137'0,"0"0"-10"0,0 0-3 15,-2 12-14-15,2-12-12 0,0 0-2 0,-4 10-9 16,4-10-8-16,0 0-12 0,0 0-2 0,0 16-8 16,0-16-3-16,3 10-7 0,-3-10-5 0,-6 17 0 0,9-9-8 15,-3-8-3-15,-3 17-2 0,6-6-17 0,-6 0-18 16,3 0-21-16,-2 3-24 0,-2-1-32 15,-1 2-113-15,4-7-212 0,-2 8 94 0</inkml:trace>
        <inkml:trace contextRef="#ctx0" brushRef="#br0" timeOffset="568.38">19598 2603 25 0,'0'12'169'16,"0"-12"-18"-16,0 0-15 0,0 0-12 0,0 0-9 15,6 11-11-15,-6-11-11 0,4 10-17 0,-4-10-2 16,6 12-6-16,-4-6-4 0,-2-6-7 0,1 16-6 16,-2-6-6-16,1-10-2 0,-2 22-8 0,-1-8-6 15,3 3-18-15,0-2-17 0,-1 1-18 0,-1 3-26 16,-2-3-18-16,3 0-60 0,-5 4-71 0,4-4-217 16,-1 0 96-16</inkml:trace>
      </inkml:traceGroup>
      <inkml:traceGroup>
        <inkml:annotationXML>
          <emma:emma xmlns:emma="http://www.w3.org/2003/04/emma" version="1.0">
            <emma:interpretation id="{33D9252E-D7F7-45D0-918A-E052CD43D81F}" emma:medium="tactile" emma:mode="ink">
              <msink:context xmlns:msink="http://schemas.microsoft.com/ink/2010/main" type="line" rotatedBoundingBox="31253,11247 31154,18028 30876,18024 30974,11243"/>
            </emma:interpretation>
          </emma:emma>
        </inkml:annotationXML>
        <inkml:traceGroup>
          <inkml:annotationXML>
            <emma:emma xmlns:emma="http://www.w3.org/2003/04/emma" version="1.0">
              <emma:interpretation id="{B89BCC00-01FA-4740-8D70-389BD195607D}" emma:medium="tactile" emma:mode="ink">
                <msink:context xmlns:msink="http://schemas.microsoft.com/ink/2010/main" type="inkWord" rotatedBoundingBox="31097,11245 31093,11523 31065,11522 31070,11244"/>
              </emma:interpretation>
            </emma:emma>
          </inkml:annotationXML>
          <inkml:trace contextRef="#ctx0" brushRef="#br0" timeOffset="892.52">19579 3372 45 0,'0'0'145'0,"3"10"-9"0,-3-10-1 0,6 11-16 15,-6-11-9-15,3 9-8 0,-3-9-11 0,6 15-3 16,-5-7-10-16,-1-8-7 0,3 19-6 0,-1-8-10 15,-2-2-9-15,1 4 1 0,-1-1-4 0,0 3-3 16,0 0-2-16,-3-1-15 0,0 4-23 0,3-1-26 16,-3 1-26-16,3-3-33 0,-6 3-134 0,6-2-238 15,-1-1 105-15</inkml:trace>
        </inkml:traceGroup>
        <inkml:traceGroup>
          <inkml:annotationXML>
            <emma:emma xmlns:emma="http://www.w3.org/2003/04/emma" version="1.0">
              <emma:interpretation id="{A753BEAA-D661-4BD2-A9BE-AE812123E4E6}" emma:medium="tactile" emma:mode="ink">
                <msink:context xmlns:msink="http://schemas.microsoft.com/ink/2010/main" type="inkWord" rotatedBoundingBox="31047,11953 31043,12214 31019,12214 31022,11952"/>
              </emma:interpretation>
            </emma:emma>
          </inkml:annotationXML>
          <inkml:trace contextRef="#ctx0" brushRef="#br0" timeOffset="1031.14">19556 4080 126 0,'0'0'158'0,"-4"7"-11"0,4-7-13 0,0 0-12 0,-2 11-10 16,2-11-13-16,0 0-13 0,-4 14-3 0,4-14-12 15,-3 14-4-15,3-14-5 0,0 21-6 0,-2-13-3 16,2-8-8-16,0 26-3 0,-3-12-9 0,2 3-15 15,1-2-19-15,-2-1-16 0,-1 4-29 0,3-4-23 16,0 3-31-16,-3 1-114 0,3-3-232 0,-1 3 104 16</inkml:trace>
        </inkml:traceGroup>
        <inkml:traceGroup>
          <inkml:annotationXML>
            <emma:emma xmlns:emma="http://www.w3.org/2003/04/emma" version="1.0">
              <emma:interpretation id="{59DB6874-F7C1-42B8-818C-26DC4E5574EC}" emma:medium="tactile" emma:mode="ink">
                <msink:context xmlns:msink="http://schemas.microsoft.com/ink/2010/main" type="inkWord" rotatedBoundingBox="30978,13496 31009,12629 31050,12631 31019,13498"/>
              </emma:interpretation>
            </emma:emma>
          </inkml:annotationXML>
          <inkml:trace contextRef="#ctx0" brushRef="#br0" timeOffset="1224.64">19518 4757 157 0,'1'11'177'0,"-1"-11"-5"16,0 0-15-16,0 0-18 0,6 10-7 0,-6-10-15 16,4 9-15-16,-4-9-9 0,0 0-12 0,0 13-5 15,0-13-8-15,2 13-6 0,-2-13-4 0,1 16-8 16,2-7-5-16,0 4-9 0,-3-3-8 0,3 5-16 16,-3-1-9-16,2 0-28 0,-1 0-20 0,-2 2-30 15,2-2-18-15,1 3-55 0,-4-1-83 0,2-1-248 16,0 0 110-16</inkml:trace>
          <inkml:trace contextRef="#ctx0" brushRef="#br0" timeOffset="1420.11">19537 5354 39 0,'1'10'158'15,"-1"-10"-12"-15,0 0-8 0,-1 14-12 0,1-14-6 16,-2 11-9-16,2-11-13 0,-3 13-8 0,3-13-12 15,-3 15-4-15,2-7-6 0,-2 3-9 0,0 2-6 0,-1 0-6 16,2 1-3-16,1 0-5 0,-4-2-10 0,2 3-14 16,0 1-24-16,2 1-26 0,-4-1-26 0,5-1-57 15,-3-1-101-15,0 3-236 0,2-5 105 0</inkml:trace>
        </inkml:traceGroup>
        <inkml:traceGroup>
          <inkml:annotationXML>
            <emma:emma xmlns:emma="http://www.w3.org/2003/04/emma" version="1.0">
              <emma:interpretation id="{4A001D1E-4122-4635-9534-55D6AE34B5C1}" emma:medium="tactile" emma:mode="ink">
                <msink:context xmlns:msink="http://schemas.microsoft.com/ink/2010/main" type="inkWord" rotatedBoundingBox="31012,13840 31001,14623 30925,14622 30937,13839"/>
              </emma:interpretation>
            </emma:emma>
          </inkml:annotationXML>
          <inkml:trace contextRef="#ctx0" brushRef="#br0" timeOffset="1640.83">19446 5966 191 0,'0'10'234'0,"0"-10"-11"0,0 0-13 15,0 0-14-15,0 0-18 0,0 0-16 0,4 13-21 16,-4-13-12-16,0 0-9 0,0 0-10 0,5 11-13 0,-5-11-8 16,4 9-11-16,1-2-6 0,-5-7-7 0,1 15-5 15,-1-15-7-15,3 16-3 0,0-8-10 0,-3 6-5 16,0-14-20-16,5 22-19 0,-5-8-20 0,1-1-24 15,1 2-19-15,1-1-30 0,-2-1-29 0,2 1-25 16,-1 0-188-16,-2-2-366 0,3-3 161 0</inkml:trace>
          <inkml:trace contextRef="#ctx0" brushRef="#br0" timeOffset="1808.5">19486 6499 37 0,'-1'13'171'0,"1"-13"-12"0,1 15-3 0,-1-15-15 15,5 14-8-15,-4-7-13 0,-1-7-9 0,6 17-10 16,-4-9-19-16,1 3-3 0,0-3-7 0,-2 3-7 16,-1-11-2-16,5 22-8 0,-5-8-5 0,0 3-13 15,-2-4-22-15,-1 1-31 0,3 1-41 0,-3-1-34 16,-1-1-157-16,2-2-268 0,1 3 119 0</inkml:trace>
        </inkml:traceGroup>
        <inkml:traceGroup>
          <inkml:annotationXML>
            <emma:emma xmlns:emma="http://www.w3.org/2003/04/emma" version="1.0">
              <emma:interpretation id="{E486233A-FB5D-457D-9111-A7E84487179F}" emma:medium="tactile" emma:mode="ink">
                <msink:context xmlns:msink="http://schemas.microsoft.com/ink/2010/main" type="inkWord" rotatedBoundingBox="31011,15110 31046,15832 31011,15834 30976,15112"/>
              </emma:interpretation>
            </emma:emma>
          </inkml:annotationXML>
          <inkml:trace contextRef="#ctx0" brushRef="#br0" timeOffset="2185.99">19485 7239 153 0,'0'0'181'0,"6"10"-9"0,-2-3-8 0,-4-7-7 15,8 9-17-15,-4-4-9 0,-4-5-16 0,8 11-6 16,-5-5-7-16,-3-6-12 0,1 11-9 0,-1-11-10 15,3 14-5-15,-3-14-11 0,1 15-4 0,1-4-3 16,-2-11-11-16,-3 20-21 0,0-7-18 0,0 1-35 16,-1 0-35-16,4-4-35 0,-5 1-181 0,4 0-310 15,1-11 138-15</inkml:trace>
          <inkml:trace contextRef="#ctx0" brushRef="#br0" timeOffset="2296.69">19522 7766 76 0,'0'0'181'0,"0"0"-8"15,1 10-14-15,-1-10-16 0,0 0-4 0,2 17-13 0,-2-17-14 16,0 0-11-16,3 13-5 0,-3-13-13 0,1 15-11 16,1-8-7-16,-2-7-6 0,1 16-6 15,-1-16-3-15,3 16-10 0,-1-5-19 0,-1 0-28 0,2-1-23 16,-1 0-30-16,-1 1-24 0,1 2-34 0,1 0-124 15,-3-13-262-15,0 21 116 0</inkml:trace>
        </inkml:traceGroup>
        <inkml:traceGroup>
          <inkml:annotationXML>
            <emma:emma xmlns:emma="http://www.w3.org/2003/04/emma" version="1.0">
              <emma:interpretation id="{519C036B-1EF4-4F08-8C27-051664391FC3}" emma:medium="tactile" emma:mode="ink">
                <msink:context xmlns:msink="http://schemas.microsoft.com/ink/2010/main" type="inkWord" rotatedBoundingBox="31005,16200 31003,16377 30940,16376 30943,16200"/>
              </emma:interpretation>
            </emma:emma>
          </inkml:annotationXML>
          <inkml:trace contextRef="#ctx0" brushRef="#br0" timeOffset="2441.31">19452 8327 87 0,'0'0'184'0,"0"17"-12"0,3-9-16 16,0 2-11-16,-2-1-17 0,-1-9-10 0,9 18-13 15,-4-9-9-15,-1-2-9 0,2 5-15 0,-1 0-12 0,-1-1-16 16,1-4-26-16,1 6-21 0,-5-3-43 16,2-2-50-16,2 2-126 0,-5-10-239 0,0 16 106 0</inkml:trace>
        </inkml:traceGroup>
        <inkml:traceGroup>
          <inkml:annotationXML>
            <emma:emma xmlns:emma="http://www.w3.org/2003/04/emma" version="1.0">
              <emma:interpretation id="{8256338F-BDA2-4904-839B-1A7606F345A1}" emma:medium="tactile" emma:mode="ink">
                <msink:context xmlns:msink="http://schemas.microsoft.com/ink/2010/main" type="inkWord" rotatedBoundingBox="31015,16759 31013,16900 30925,16898 30928,16758"/>
              </emma:interpretation>
            </emma:emma>
          </inkml:annotationXML>
          <inkml:trace contextRef="#ctx0" brushRef="#br0" timeOffset="2596.89">19437 8885 189 0,'0'0'208'0,"12"5"-14"0,-3 1-18 0,-3-1-17 15,3 1-13-15,0-3-14 0,-5 4-15 0,5-3-9 16,-1 5-16-16,-4-1-9 0,4-1-9 0,-5 2-21 16,-3-9-30-16,5 16-26 0,-5-5-35 0,0 0-40 15,0 2-39-15,-1 0-136 0,-3-4-275 0,4-9 122 16</inkml:trace>
        </inkml:traceGroup>
        <inkml:traceGroup>
          <inkml:annotationXML>
            <emma:emma xmlns:emma="http://www.w3.org/2003/04/emma" version="1.0">
              <emma:interpretation id="{A4707D80-D003-401C-8AC7-B55AC0B0679B}" emma:medium="tactile" emma:mode="ink">
                <msink:context xmlns:msink="http://schemas.microsoft.com/ink/2010/main" type="inkWord" rotatedBoundingBox="31161,17583 31154,18028 31038,18026 31044,17582"/>
              </emma:interpretation>
            </emma:emma>
          </inkml:annotationXML>
          <inkml:trace contextRef="#ctx0" brushRef="#br0" timeOffset="2956.93">19608 9710 145 0,'-4'10'149'0,"4"-10"-15"0,-7 13-8 0,7-13-5 16,-9 12-7-16,3-6-2 0,6-6-13 0,-6 18-7 15,1-10-12-15,2 1-7 0,-1 0-11 0,2 0-9 16,-2 5-26-16,1-4-22 0,3-10-27 0,-3 16-30 16,3-16-28-16,3 16-127 0,-3-16-224 0,0 21 101 15</inkml:trace>
          <inkml:trace contextRef="#ctx0" brushRef="#br0" timeOffset="3095.56">19649 10097 189 0,'0'0'306'0,"6"13"-24"0,-6-13-18 15,6 11-28-15,-6-11-18 0,3 7-22 0,-3-7-17 16,0 0-19-16,0 0-17 0,-2 13-25 0,2-13-38 16,0 0-43-16,-12 11-53 0,12-11-52 0,-12 1-55 15,12-1-69-15,-13 2-144 0,13-2-362 0,0 0 161 16</inkml:trace>
        </inkml:traceGroup>
      </inkml:traceGroup>
      <inkml:traceGroup>
        <inkml:annotationXML>
          <emma:emma xmlns:emma="http://www.w3.org/2003/04/emma" version="1.0">
            <emma:interpretation id="{509E6F9B-222B-43AA-A98C-E1CB2F30EFDC}" emma:medium="tactile" emma:mode="ink">
              <msink:context xmlns:msink="http://schemas.microsoft.com/ink/2010/main" type="line" rotatedBoundingBox="30489,8754 30370,18182 29890,18176 30009,8748"/>
            </emma:interpretation>
          </emma:emma>
        </inkml:annotationXML>
        <inkml:traceGroup>
          <inkml:annotationXML>
            <emma:emma xmlns:emma="http://www.w3.org/2003/04/emma" version="1.0">
              <emma:interpretation id="{A9A56C73-7EC6-4453-AAD4-EAFC1D1BF7E0}" emma:medium="tactile" emma:mode="ink">
                <msink:context xmlns:msink="http://schemas.microsoft.com/ink/2010/main" type="inkWord" rotatedBoundingBox="30332,8752 30318,9859 30163,9857 30177,8750"/>
              </emma:interpretation>
            </emma:emma>
          </inkml:annotationXML>
          <inkml:trace contextRef="#ctx0" brushRef="#br0" timeOffset="-3976.63">18766 1870 47 0,'0'0'150'15,"0"0"-12"-15,0 0-20 0,9 5-9 0,-9-5-15 16,12 5-9-16,-12-5-3 0,7 6-5 0,-1 1-15 15,0 3-6-15,-3-2-21 0,-3-8-25 0,8 17-18 16,-4-4-30-16,-2-4-37 0,2 0-82 0,-3 5-171 16,-1-1 76-16</inkml:trace>
          <inkml:trace contextRef="#ctx0" brushRef="#br0" timeOffset="-4138.2">18836 887 141 0,'0'0'182'0,"-33"-8"-11"0,33 8-21 15,0 0-15-15,0 0-16 0,0 0-7 0,-15 0-16 16,15 0-6-16,0 0-18 0,-10 7 0 0,10-7-7 16,-5 7-11-16,5-7-2 0,-7 12-6 0,4-2-1 15,1-1-5-15,2-9-2 0,-6 19-1 0,6-3-14 16,-3-1-14-16,3 1-6 0,-4-1-13 0,4 3-8 16,-2-2-9-16,1 0-15 0,-2 1-3 0,3 4-5 0,-3-7-1 15,3 6 3-15,-3-3-2 0,2-1 7 0,-4 2 8 16,2 2 1-16,-4-5-5 0,2 3 15 0,2-3-3 15,-1 0 6-15,-1-8 1 0,2 6 4 0,-3-1 5 16,5-2 3-16,-4-1 4 0,5-9 1 0,-4 15 5 16,4-15 4-16,-3 14 18 0,3-14-3 0,0 14-4 15,0-14-2-15,3 14 1 0,-3-14 1 0,9 10-13 16,-6-2 8-16,1-1-3 0,-1 2 4 0,6 2-6 16,-4 0-4-16,1 2 2 0,1 2-4 0,-1-1 1 15,-3 0-12-15,4 3-11 0,-1 1-23 0,-3-1-12 16,0 1-54-16,-3-1-67 0,3 0-191 0,-1 1 84 15</inkml:trace>
        </inkml:traceGroup>
        <inkml:traceGroup>
          <inkml:annotationXML>
            <emma:emma xmlns:emma="http://www.w3.org/2003/04/emma" version="1.0">
              <emma:interpretation id="{F79A0560-C27C-4E35-A022-78BDE1472139}" emma:medium="tactile" emma:mode="ink">
                <msink:context xmlns:msink="http://schemas.microsoft.com/ink/2010/main" type="inkWord" rotatedBoundingBox="30222,10532 30273,10290 30290,10294 30240,10535"/>
              </emma:interpretation>
            </emma:emma>
          </inkml:annotationXML>
          <inkml:trace contextRef="#ctx0" brushRef="#br0" timeOffset="-3786.98">18782 2418 107 0,'0'0'106'0,"3"13"-10"0,-3-13-12 0,0 16-5 15,0-6-10-15,0-10-13 0,-3 23 0 0,2-10 3 16,1 5-17-16,-6-1-5 0,3-3-15 0,-2 3-7 16,-1 0-13-16,0-1-19 0,3 3-26 0,-3-4-86 15,2 2-139-15,-2 0 62 0</inkml:trace>
        </inkml:traceGroup>
        <inkml:traceGroup>
          <inkml:annotationXML>
            <emma:emma xmlns:emma="http://www.w3.org/2003/04/emma" version="1.0">
              <emma:interpretation id="{424CEBA8-D033-4321-81A2-B392680B956A}" emma:medium="tactile" emma:mode="ink">
                <msink:context xmlns:msink="http://schemas.microsoft.com/ink/2010/main" type="inkWord" rotatedBoundingBox="30217,10896 30213,11227 30161,11227 30165,10895"/>
              </emma:interpretation>
            </emma:emma>
          </inkml:annotationXML>
          <inkml:trace contextRef="#ctx0" brushRef="#br0" timeOffset="-3586.52">18723 3023 166 0,'0'0'169'0,"0"13"-13"0,0-13-14 15,3 8-15-15,-3-8-9 0,0 0-12 0,-3 15-12 16,3-15-5-16,0 15-13 0,0-15-4 0,-3 16-8 15,3-3-7-15,-5 2-2 0,4 2-6 0,-4 1-7 16,2-3-3-16,-3 8-19 0,5 1-23 0,-4 1-25 16,1-1-28-16,2 0-34 0,-4 1-154 0,0-6-265 15,0 3 117-15</inkml:trace>
        </inkml:traceGroup>
        <inkml:traceGroup>
          <inkml:annotationXML>
            <emma:emma xmlns:emma="http://www.w3.org/2003/04/emma" version="1.0">
              <emma:interpretation id="{C8EDD2F3-66AC-4AA2-83C9-71B235004231}" emma:medium="tactile" emma:mode="ink">
                <msink:context xmlns:msink="http://schemas.microsoft.com/ink/2010/main" type="inkWord" rotatedBoundingBox="30080,11761 30078,11995 30061,11995 30064,11761"/>
              </emma:interpretation>
            </emma:emma>
          </inkml:annotationXML>
          <inkml:trace contextRef="#ctx0" brushRef="#br0" timeOffset="-3379.07">18573 3888 57 0,'3'14'122'0,"-3"-14"-3"0,-3 13-13 16,3-13-7-16,3 12-14 0,-3-12-5 0,3 14-5 0,-3-14-10 16,2 16-3-16,-2-8-12 0,0-8-2 0,0 18-5 15,1-4-6-15,-1-3-1 0,-1 1-11 0,1 4-20 16,0-2-17-16,1-1-29 0,-1 4-37 0,0-4-87 15,2 1-177-15,1 2 80 0</inkml:trace>
        </inkml:traceGroup>
        <inkml:traceGroup>
          <inkml:annotationXML>
            <emma:emma xmlns:emma="http://www.w3.org/2003/04/emma" version="1.0">
              <emma:interpretation id="{84C9DE5D-7DEB-4A2B-9E9A-46614AC7C917}" emma:medium="tactile" emma:mode="ink">
                <msink:context xmlns:msink="http://schemas.microsoft.com/ink/2010/main" type="inkWord" rotatedBoundingBox="30200,12386 30191,13087 30086,13086 30095,12385"/>
              </emma:interpretation>
            </emma:emma>
          </inkml:annotationXML>
          <inkml:trace contextRef="#ctx0" brushRef="#br0" timeOffset="-3054.93">18664 4513 177 0,'3'7'173'0,"-3"-7"-11"0,8 7-17 15,-8-7-12-15,6 10-17 0,-6-10-12 0,7 7-8 16,-7-7-9-16,6 13-14 0,-1-6-2 0,-5-7-9 16,4 16-2-16,-1-6-11 0,-1 1-17 0,-2 0-19 15,0 4-21-15,-2 3-22 0,2-2-22 0,-3 0-26 0,0 1-46 16,-1 1-87-16,1-1-227 0,-3 1 101 0</inkml:trace>
          <inkml:trace contextRef="#ctx0" brushRef="#br0" timeOffset="-2931.27">18600 5085 11 0,'0'0'169'0,"-3"15"-12"0,3-15-11 16,0 13-15-16,0-13-5 0,5 12-17 0,-5-12-11 15,4 12-9-15,-4-12-5 0,8 12-17 0,-5-5-4 16,-3-7-15-16,6 16-26 0,-3-8-25 0,-3 0-31 16,3 3-48-16,-3-11-119 0,-3 15-216 0,3-15 95 15</inkml:trace>
        </inkml:traceGroup>
        <inkml:traceGroup>
          <inkml:annotationXML>
            <emma:emma xmlns:emma="http://www.w3.org/2003/04/emma" version="1.0">
              <emma:interpretation id="{BCCAF1B3-07D7-4278-A1E8-F988B3C3D9B7}" emma:medium="tactile" emma:mode="ink">
                <msink:context xmlns:msink="http://schemas.microsoft.com/ink/2010/main" type="inkWord" rotatedBoundingBox="30076,13622 30072,13975 30052,13975 30057,13621"/>
              </emma:interpretation>
            </emma:emma>
          </inkml:annotationXML>
          <inkml:trace contextRef="#ctx0" brushRef="#br0" timeOffset="-2817.57">18569 5749 150 0,'0'0'188'0,"1"10"-11"0,-1-10-17 16,0 0-12-16,3 15-15 0,-3-15-11 0,6 13-15 0,-4-3-9 15,-2-10-12-15,1 14-9 0,-1-4-9 0,0 2-3 16,0 2-6-16,2-1-8 0,-2 4 0 0,0-2-6 16,-2 2-9-16,1 0 1 0,1 5-20 0,-2-4-21 15,-4 6-34-15,6 2-28 0,-4-3-33 0,1 0-179 16,0-5-302-16,2 4 134 0</inkml:trace>
        </inkml:traceGroup>
        <inkml:traceGroup>
          <inkml:annotationXML>
            <emma:emma xmlns:emma="http://www.w3.org/2003/04/emma" version="1.0">
              <emma:interpretation id="{1564ABF8-D21F-4EB0-BB9E-3CF6C6320860}" emma:medium="tactile" emma:mode="ink">
                <msink:context xmlns:msink="http://schemas.microsoft.com/ink/2010/main" type="inkWord" rotatedBoundingBox="29923,15312 29948,14575 30000,14577 29975,15314"/>
              </emma:interpretation>
            </emma:emma>
          </inkml:annotationXML>
          <inkml:trace contextRef="#ctx0" brushRef="#br0" timeOffset="-2521.51">18488 6704 249 0,'0'12'238'0,"0"-12"-25"16,-4 11-21-16,4-11-20 0,0 0-19 0,0 13-9 0,0-13-18 16,3 14-9-16,-3-14-13 0,0 15-8 0,0-15-12 15,0 15-6-15,0-4-8 0,0-11-6 0,-5 24-5 16,5-13-8-16,-2 3-6 0,-1 3-28 0,3-3-7 15,0 2-25-15,-2 0-24 0,1 2-17 0,1-1-24 16,0-2-28-16,0-2-37 0,-3 6-162 0,1-9-332 16,4 6 147-16</inkml:trace>
          <inkml:trace contextRef="#ctx0" brushRef="#br0" timeOffset="-2415.02">18441 7270 47 0,'-3'10'228'16,"3"-10"-14"-16,0 0-11 0,0 11-9 0,0-11-8 15,0 0-16-15,3 10-5 0,-3-10-13 16,0 0-10-16,6 10-16 0,-6-10-12 0,0 0-5 0,4 14-14 16,-4-14-13-16,5 9-2 0,-5-9-11 0,4 13-7 15,1-8-4-15,-5-5-30 0,4 17-28 0,-2-8-30 16,1 0-40-16,-3-9-50 0,3 20-58 0,-3-11-177 0,3 2-384 16,1 3 171-16</inkml:trace>
        </inkml:traceGroup>
        <inkml:traceGroup>
          <inkml:annotationXML>
            <emma:emma xmlns:emma="http://www.w3.org/2003/04/emma" version="1.0">
              <emma:interpretation id="{318F4E14-0778-4E39-A18F-B1EAE5B16388}" emma:medium="tactile" emma:mode="ink">
                <msink:context xmlns:msink="http://schemas.microsoft.com/ink/2010/main" type="inkWord" rotatedBoundingBox="30123,15653 30106,16954 29968,16952 29985,15651"/>
              </emma:interpretation>
            </emma:emma>
          </inkml:annotationXML>
          <inkml:trace contextRef="#ctx0" brushRef="#br0" timeOffset="-2251.15">18494 7779 8 0,'2'7'211'0,"-2"-7"-28"0,7 14-11 0,-2-6-21 16,-2-1-13-16,-2 3-18 0,2-2-11 0,5 1-8 16,-4 1-10-16,1 1-9 0,-2 3-4 0,0-1-10 15,1 2-5-15,-2-1-8 0,-2-3-13 0,3 6-17 16,-8-5-37-16,5 3-26 0,-1-3-40 0,1 3-75 15,-3-2-83-15,0 0-256 0,-2 1 113 0</inkml:trace>
          <inkml:trace contextRef="#ctx0" brushRef="#br0" timeOffset="-2079.72">18547 8367 45 0,'3'8'199'0,"-3"-8"-23"0,7 18-9 16,-2-10-11-16,-4 3-15 0,3-3-13 15,-4-8-14-15,6 16-12 0,-3-5-7 0,2 1-5 0,-2-4-11 16,0 2-12-16,-3-10-5 0,3 18-18 0,0-8-23 16,-3 1-27-16,0 1-32 0,0-12-28 0,0 19-38 15,0-9-142-15,0-10-266 0,0 18 118 0</inkml:trace>
          <inkml:trace contextRef="#ctx0" brushRef="#br0" timeOffset="-1913.74">18567 8850 48 0,'3'5'214'16,"-3"-5"-11"-16,9 15-15 0,-6-10-24 0,2 5-12 16,-5-10-12-16,6 14-13 0,-3-6-14 0,1-1-12 15,-4-7-6-15,6 16-11 0,2-5-10 0,-5 0-1 16,-3-2-16-16,0 4-24 0,0 0-22 0,0 0-33 16,-2 2-25-16,2-5-34 0,-6 7-38 0,6-3-149 0,-6-3-291 15,3 3 129-15</inkml:trace>
        </inkml:traceGroup>
        <inkml:traceGroup>
          <inkml:annotationXML>
            <emma:emma xmlns:emma="http://www.w3.org/2003/04/emma" version="1.0">
              <emma:interpretation id="{988F214F-145C-48D0-80D4-FDB184C4658C}" emma:medium="tactile" emma:mode="ink">
                <msink:context xmlns:msink="http://schemas.microsoft.com/ink/2010/main" type="inkWord" rotatedBoundingBox="30381,17310 30370,18182 30048,18178 30060,17306"/>
              </emma:interpretation>
            </emma:emma>
          </inkml:annotationXML>
          <inkml:trace contextRef="#ctx0" brushRef="#br0" timeOffset="-1763.14">18569 9433 118 0,'1'7'157'0,"-1"-7"-14"0,6 15-13 0,-1-6-20 0,-2 0-14 15,-3 0-30-15,0-9-40 0,3 24-35 0,-3-16-37 16,0-8-87-16,-3 18-142 0,1-8 63 0</inkml:trace>
          <inkml:trace contextRef="#ctx0" brushRef="#br0" timeOffset="-1533.76">18676 9894 10 0,'14'8'257'0,"-1"4"-10"16,1 0-15-16,-1 0-23 0,6 4-10 0,-7-2-13 15,2-2-11-15,1 0-20 0,-3 2-13 0,0 0-11 16,5 3-16-16,-6-3-13 0,-1 2-6 0,-1-3-13 16,-1 4-5-16,-5 1-9 0,3-4-4 0,-5 3-11 15,1-3-16-15,-2 3-15 0,0-3-15 0,-2 0-16 16,1-1-6-16,-2 2-17 0,0-1-14 0,0-6-8 16,3 4-23-16,0-12-23 0,0 18-31 0,-2-11-29 15,2-7-185-15,-4 17-372 0,4-17 165 0</inkml:trace>
        </inkml:traceGroup>
      </inkml:traceGroup>
    </inkml:traceGroup>
    <inkml:traceGroup>
      <inkml:annotationXML>
        <emma:emma xmlns:emma="http://www.w3.org/2003/04/emma" version="1.0">
          <emma:interpretation id="{ED0E077B-802C-4C51-A9C5-47804A021D65}" emma:medium="tactile" emma:mode="ink">
            <msink:context xmlns:msink="http://schemas.microsoft.com/ink/2010/main" type="paragraph" rotatedBoundingBox="29431,8778 29319,18430 28787,18423 28899,8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43D53-87EB-450C-9553-864EBDBA93F7}" emma:medium="tactile" emma:mode="ink">
              <msink:context xmlns:msink="http://schemas.microsoft.com/ink/2010/main" type="line" rotatedBoundingBox="29431,8778 29319,18429 28787,18423 28899,8772"/>
            </emma:interpretation>
          </emma:emma>
        </inkml:annotationXML>
        <inkml:traceGroup>
          <inkml:annotationXML>
            <emma:emma xmlns:emma="http://www.w3.org/2003/04/emma" version="1.0">
              <emma:interpretation id="{228C0911-E436-4882-B3ED-3D115AC1091D}" emma:medium="tactile" emma:mode="ink">
                <msink:context xmlns:msink="http://schemas.microsoft.com/ink/2010/main" type="inkWord" rotatedBoundingBox="29219,8776 29200,10345 29110,10343 29129,8774"/>
              </emma:interpretation>
            </emma:emma>
          </inkml:annotationXML>
          <inkml:trace contextRef="#ctx0" brushRef="#br0" timeOffset="-8411.32">17659 1653 126 0,'0'0'173'0,"0"0"-11"0,0 0-16 16,0 0-14-16,0 0-17 0,0 12-9 16,0-12-11-16,0 0-10 0,0 0-9 0,9 11-7 15,-9-11-4-15,5 8-16 0,-5-8 2 0,9 13-5 0,-3-6-4 16,-2 3-6-16,-4 1-16 0,6-2-18 0,-4 3-23 16,2 3-17-16,-3 2-16 0,-1-2-31 15,6-1-148-15,-9 2-253 0,3-5 111 0</inkml:trace>
          <inkml:trace contextRef="#ctx0" brushRef="#br0" timeOffset="-8138.6">17631 2206 105 0,'0'0'146'0,"0"0"-10"0,0 0-25 0,0 0-2 16,0 0-6-16,3 9-11 0,-3-9-11 0,3 11-7 0,-3-11-5 15,0 13-7-15,0-13-8 0,3 16-8 16,-3-6-1-16,0-10-3 0,0 25-3 0,-3-14-17 16,3 6 9-16,0-3-10 0,-3 3-16 0,3 1-27 0,0-2-7 15,-3 1-27-15,0 1-25 0,1-2-121 0,-4 2-217 16,6 1 97-16</inkml:trace>
          <inkml:trace contextRef="#ctx0" brushRef="#br0" timeOffset="-8591.35">17720 913 116 0,'8'-10'193'0,"-8"10"-16"0,0 0-13 0,0 0-9 16,0 0-14-16,0 0-12 0,0 0-13 0,0 0-10 15,0 0-12-15,0 0-13 0,0 0-10 0,0 0-1 16,0 0-9-16,0 0-5 0,0 0-7 0,0 0-6 16,0 0-6-16,0 0-8 0,-17 27-6 0,11-18-9 0,2 0-16 15,3 4-7-15,-1-4-11 0,-1 5-8 0,0-1-5 16,-1 1-9-16,2 0-2 0,1-4-28 0,-4 1 13 15,4 4-1-15,-2-6 2 0,0 5 9 0,3-3 2 16,0-11 7-16,-5 21 6 0,2-14 1 0,3-7 1 16,-6 17 8-16,6-8-2 0,0-9 4 0,-6 12 2 15,6-12 6-15,0 11-5 0,0-11 12 0,0 0-3 16,-6 10 8-16,6-10-3 0,-3 6 2 0,3-6-1 16,0 0-5-16,-4 11 9 0,4-11 5 0,0 0-1 0,0 0-2 15,4 19 1-15,-4-19-4 0,3 7-2 16,-3-7 4-16,0 0 1 0,2 16 2 0,-2-16-7 15,4 10 3-15,-4-10 7 0,6 15 2 0,-1-8-14 0,-4 4 5 16,2-3-5-16,-1 8-5 0,1-3-20 16,0 0-22-16,0 3-16 0,0-1-92 0,-3 1-173 0,3-2 77 15</inkml:trace>
        </inkml:traceGroup>
        <inkml:traceGroup>
          <inkml:annotationXML>
            <emma:emma xmlns:emma="http://www.w3.org/2003/04/emma" version="1.0">
              <emma:interpretation id="{66EE8637-238B-46AA-9F8F-AE1F74309735}" emma:medium="tactile" emma:mode="ink">
                <msink:context xmlns:msink="http://schemas.microsoft.com/ink/2010/main" type="inkWord" rotatedBoundingBox="29158,10782 29143,12072 29071,12071 29086,10781"/>
              </emma:interpretation>
            </emma:emma>
          </inkml:annotationXML>
          <inkml:trace contextRef="#ctx0" brushRef="#br0" timeOffset="-7769.58">17634 3537 5 0,'0'11'171'16,"0"-11"-14"-16,0 0-20 0,0 0-10 0,-3 9-14 15,3-9-18-15,0 0-2 0,0 0-6 0,0 18-7 16,0-18-4-16,0 13-14 0,0-13-5 0,0 17-9 0,-3-6-13 16,3 3-10-16,-2-1-25 0,1 2-4 15,-4-1-23-15,5 0-20 0,0 3-21 0,-3-2-37 0,3 2-82 16,0-3-201-16,0-1 89 0</inkml:trace>
          <inkml:trace contextRef="#ctx0" brushRef="#br0" timeOffset="-7969.05">17656 2909 44 0,'0'0'100'0,"3"10"6"0,3-3 1 15,-6-7-14-15,2 13 1 0,-2-13-8 0,-2 16-7 16,2-16 0-16,0 15-17 0,0-4 2 0,0-11-10 0,0 21-6 15,-1-11-3-15,1 3-4 0,-5 2-1 16,2-1-21-16,0 3-14 0,3-2-28 0,-3 2-16 0,2-2-38 16,-1 2-95-16,1-3-185 0,-1 3 82 0</inkml:trace>
          <inkml:trace contextRef="#ctx0" brushRef="#br0" timeOffset="-7474.76">17585 4081 150 0,'0'0'144'0,"0"0"-22"0,-3 13-4 15,3-13-20-15,0 0 0 0,0 13-15 0,0-13-6 16,3 11-7-16,-3-11-8 0,3 11-8 0,-2-1-10 15,-1-10-27-15,5 15-21 0,-4-7-31 0,2 1-52 16,-3-9-82-16,0 18-183 0,0-8 82 0</inkml:trace>
        </inkml:traceGroup>
        <inkml:traceGroup>
          <inkml:annotationXML>
            <emma:emma xmlns:emma="http://www.w3.org/2003/04/emma" version="1.0">
              <emma:interpretation id="{5813734E-ECA5-421B-A430-4A5F31473634}" emma:medium="tactile" emma:mode="ink">
                <msink:context xmlns:msink="http://schemas.microsoft.com/ink/2010/main" type="inkWord" rotatedBoundingBox="29101,12582 29097,12918 29040,12917 29044,12581"/>
              </emma:interpretation>
            </emma:emma>
          </inkml:annotationXML>
          <inkml:trace contextRef="#ctx0" brushRef="#br0" timeOffset="-7351.62">17553 4709 78 0,'6'7'141'16,"0"-1"-14"-16,0 1-15 0,-1-2-10 0,1 3-7 15,0-1-15-15,0 1-18 0,-2 0 15 0,-1 2-11 0,0-2-5 16,0 4-6-16,-1-1-7 0,-2 3-5 0,0 1-6 16,0-1-2-16,-2 3-6 0,-1-4-12 0,-3 5-4 15,3-1-17-15,-3 2-18 0,2-3-14 0,1 2-10 16,0 5-33-16,-2-4-104 0,-1-5-196 0,3 8 87 15</inkml:trace>
        </inkml:traceGroup>
        <inkml:traceGroup>
          <inkml:annotationXML>
            <emma:emma xmlns:emma="http://www.w3.org/2003/04/emma" version="1.0">
              <emma:interpretation id="{CA102A39-A83F-478A-AD14-CF4711F506FC}" emma:medium="tactile" emma:mode="ink">
                <msink:context xmlns:msink="http://schemas.microsoft.com/ink/2010/main" type="inkWord" rotatedBoundingBox="29052,13360 29042,14276 28859,14274 28869,13357"/>
              </emma:interpretation>
            </emma:emma>
          </inkml:annotationXML>
          <inkml:trace contextRef="#ctx0" brushRef="#br0" timeOffset="-7027.48">17386 6178 30 0,'0'0'169'16,"-4"17"-16"-16,4-17-10 0,-2 14-16 0,2-14-7 15,3 15-17-15,-3-7-8 0,0-8-13 0,5 19-6 0,-5-12-8 16,0-7-1-16,3 18-11 0,0-8 0 16,-3 0-8-16,0 4-11 0,0-4-25 0,-3 5-22 15,0-1-27-15,3-1-38 0,-6 2-145 0,-2-1-239 0,2-4 106 16</inkml:trace>
          <inkml:trace contextRef="#ctx0" brushRef="#br0" timeOffset="-7181.07">17562 5487 66 0,'-3'11'216'0,"3"-11"-12"0,-3 11-16 0,3-11-10 16,-1 9-12-16,1-9-15 0,-3 11-12 0,3-11-18 15,-6 11-10-15,6-11-11 0,-3 12-7 0,3-12-12 16,-3 15-3-16,0-5-10 0,0 1-7 0,1 3-6 16,-3 0-6-16,5 2-14 0,-6-1-16 0,4 3-16 15,-2-4-24-15,-4 7-15 0,5-1-19 0,0 4-19 16,-3-1-33-16,2-1-23 0,1 2-164 0,-3-4-317 16,3-1 140-16</inkml:trace>
        </inkml:traceGroup>
        <inkml:traceGroup>
          <inkml:annotationXML>
            <emma:emma xmlns:emma="http://www.w3.org/2003/04/emma" version="1.0">
              <emma:interpretation id="{F9B4AF7E-18A4-4B85-A2EA-19B8B60AFDF5}" emma:medium="tactile" emma:mode="ink">
                <msink:context xmlns:msink="http://schemas.microsoft.com/ink/2010/main" type="inkWord" rotatedBoundingBox="29058,14770 29036,16607 28808,16604 28830,14767"/>
              </emma:interpretation>
            </emma:emma>
          </inkml:annotationXML>
          <inkml:trace contextRef="#ctx0" brushRef="#br0" timeOffset="-6803.08">17339 6895 85 0,'7'12'216'16,"-7"-12"-21"-16,6 8-12 0,-6-8-18 0,3 10-13 15,-3-10-16-15,6 10-15 0,-6-10-9 0,7 13-13 16,-7-13-6-16,3 11-7 0,0-3-12 0,-3-8-6 16,3 17-6-16,0-9-6 0,-3 1-5 0,0 5-12 15,0-3-15-15,3 4-18 0,-3 0-25 0,0 0-18 0,5-2-44 16,-2 1-20-16,0 2-54 0,0-3-117 16,0-2-295-16,-2 6 131 0</inkml:trace>
          <inkml:trace contextRef="#ctx0" brushRef="#br0" timeOffset="-6512.86">17433 7451 36 0,'6'18'158'15,"-6"-18"-10"-15,1 11-9 0,-1-11-14 0,3 13-8 16,0-6-10-16,-3-7-5 0,3 11-10 0,-3-11-8 16,3 11-13-16,-3-1-1 0,0-10-13 0,3 12-1 15,1-3-6-15,-4-9-10 0,0 17-2 0,0-17-8 16,2 16-29-16,-2-5-29 0,1-2-34 0,-1-9-65 15,0 20-91-15,0-12-235 0,0-8 104 0</inkml:trace>
          <inkml:trace contextRef="#ctx0" brushRef="#br0" timeOffset="-6381.21">17452 7963 188 0,'0'11'197'0,"7"-6"-9"0,-7-5-14 0,3 12-13 0,-3-12 0 15,3 11-11-15,-3-11-10 0,3 14-13 0,0-8-12 16,-3-6-12-16,5 12-15 0,-2-3-2 16,-3-9-11-16,1 19-5 0,1-12-14 0,-2 7-20 0,0-14-24 15,3 23-19-15,-6-8-21 0,3 0-23 0,-6 1-17 16,1-1-9-16,2 1-9 0,0 2-11 0,-1 0-21 16,-1-2-33-16,1 0-90 0,-2 0-261 0,6 0 116 15</inkml:trace>
          <inkml:trace contextRef="#ctx0" brushRef="#br0" timeOffset="-6264.52">17461 8478 126 0,'4'8'178'0,"-1"1"-15"0,0 0-19 16,-3-9-4-16,9 12-13 0,-4-2-7 0,4-1-12 15,-3-3-11-15,1 4-11 0,-1-4-7 0,0 5-9 16,-1-2-3-16,-2 2-7 0,4 0-4 0,-4-1-3 16,3 4-13-16,-6-2 2 0,3-2-7 0,-3 1-3 15,0 2-13-15,0-2-26 0,0 2-19 0,0-13-31 16,0 20-45-16,-6-10-173 0,3 1-299 0,3-11 133 0</inkml:trace>
        </inkml:traceGroup>
        <inkml:traceGroup>
          <inkml:annotationXML>
            <emma:emma xmlns:emma="http://www.w3.org/2003/04/emma" version="1.0">
              <emma:interpretation id="{09FBC243-8CBB-4331-8EAF-D24E8885C0B3}" emma:medium="tactile" emma:mode="ink">
                <msink:context xmlns:msink="http://schemas.microsoft.com/ink/2010/main" type="inkWord" rotatedBoundingBox="29335,16999 29319,18430 28998,18426 29014,16995"/>
              </emma:interpretation>
            </emma:emma>
          </inkml:annotationXML>
          <inkml:trace contextRef="#ctx0" brushRef="#br0" timeOffset="-5951.99">17534 9123 12 0,'3'17'185'16,"0"-9"-16"-16,-3-1-15 0,3 3-8 0,-3-10-16 0,3 20-14 15,0-9-12-15,0-1-7 0,-3 5-10 0,0-2-15 16,-3 2-23-16,0 1-22 0,0-1-31 0,3 3-28 16,-3-4-36-16,-2 3-49 0,2-3-72 0,-2 3-203 15,-1-5 91-15</inkml:trace>
          <inkml:trace contextRef="#ctx0" brushRef="#br0" timeOffset="-5848.27">17521 9703 36 0,'6'7'204'0,"-1"3"-14"0,3-4-14 0,-2 2-20 16,1 4-12-16,-1-3-11 0,3 1-15 0,-1 0-12 15,-2-3-12-15,0 4-12 0,-2-4-9 0,5 4-20 16,-4 4-22-16,-2 0-25 0,0-4-30 0,2 0-33 16,-5 2-36-16,3-2-145 0,2-1-259 0,-5 0 115 0</inkml:trace>
          <inkml:trace contextRef="#ctx0" brushRef="#br0" timeOffset="-5703.66">17738 10230 114 0,'6'13'151'0,"0"-1"0"0,-1 4-2 0,1-1-7 0,0 2-2 15,0 1-19-15,0-1-3 0,-3 0 4 0,1-1-5 16,-1 2-4-16,0-2-10 0,3 4-11 0,-5-3-5 15,2-2-8-15,0 1-3 0,3-1-11 0,0-2-6 16,-4 0-9-16,1-2-5 0,0 0-20 0,0-4-27 16,-3-7-28-16,0 14-36 0,0-14-42 0,0 0-60 15,0 0-124-15,0 0-314 0,0 0 139 0</inkml:trace>
        </inkml:traceGroup>
      </inkml:traceGroup>
    </inkml:traceGroup>
    <inkml:traceGroup>
      <inkml:annotationXML>
        <emma:emma xmlns:emma="http://www.w3.org/2003/04/emma" version="1.0">
          <emma:interpretation id="{4EF060BF-1186-480C-9485-51913D615F6E}" emma:medium="tactile" emma:mode="ink">
            <msink:context xmlns:msink="http://schemas.microsoft.com/ink/2010/main" type="paragraph" rotatedBoundingBox="28050,8762 27883,18465 27505,18458 27673,8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7047EB-C837-4C08-A718-3FFEDFDE19E8}" emma:medium="tactile" emma:mode="ink">
              <msink:context xmlns:msink="http://schemas.microsoft.com/ink/2010/main" type="inkBullet" rotatedBoundingBox="27863,8759 27863,8775 27847,8775 27848,8758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-13665.01">16372 903 25 0,'0'0'-5'0,"-15"-6"-4"15,15 6 2-15</inkml:trace>
      </inkml:traceGroup>
      <inkml:traceGroup>
        <inkml:annotationXML>
          <emma:emma xmlns:emma="http://www.w3.org/2003/04/emma" version="1.0">
            <emma:interpretation id="{F03AD10B-673C-4A7A-8ECA-41BB9B31806B}" emma:medium="tactile" emma:mode="ink">
              <msink:context xmlns:msink="http://schemas.microsoft.com/ink/2010/main" type="line" rotatedBoundingBox="28049,8815 27883,18465 27505,18458 27672,8809"/>
            </emma:interpretation>
          </emma:emma>
        </inkml:annotationXML>
        <inkml:traceGroup>
          <inkml:annotationXML>
            <emma:emma xmlns:emma="http://www.w3.org/2003/04/emma" version="1.0">
              <emma:interpretation id="{D6E1A559-8B27-421B-BF98-C6AB39DE5BBE}" emma:medium="tactile" emma:mode="ink">
                <msink:context xmlns:msink="http://schemas.microsoft.com/ink/2010/main" type="inkWord" rotatedBoundingBox="27955,8814 27930,10263 27749,10260 27774,8811"/>
              </emma:interpretation>
            </emma:emma>
          </inkml:annotationXML>
          <inkml:trace contextRef="#ctx0" brushRef="#br0" timeOffset="-13111.87">16380 1525 21 0,'6'8'97'16,"-6"-8"-6"-16,7 9-10 0,-1-2-5 0,-3 0-4 0,-3-7-14 16,10 13-3-16,-7-5-7 0,0-2-4 0,3 2-3 15,-6-8-7-15,6 17-1 0,-4-10-3 0,1 3-8 16,-3-10 2-16,3 19-13 0,3-11-14 0,-6 3-16 16,7 1-18-16,-7 0-94 0,0-1-139 0,0-11 61 0</inkml:trace>
          <inkml:trace contextRef="#ctx0" brushRef="#br0" timeOffset="-12979.71">16435 2070 154 0,'-3'13'155'0,"3"-13"-11"16,-2 11-12-16,2-11-8 0,-6 14-17 0,3-8-6 15,3-6-16-15,-3 14-5 0,-3 1-5 0,6-6-8 16,-1 2-13-16,-5 2 2 0,3 5-7 0,-3-1-11 15,3 0-20-15,-1 5-13 0,1-3-29 0,-3 4-20 16,0 1-25-16,6-6-35 0,-8 3-97 0,8-4-217 0,-3 0 96 16</inkml:trace>
          <inkml:trace contextRef="#ctx0" brushRef="#br0" timeOffset="-13355.06">16283 938 73 0,'9'21'157'0,"-9"-21"-15"0,0 0-7 16,7 7-12-16,-7-7-10 0,6 10-12 0,-6-10-8 16,6 8-6-16,-6-8-11 0,3 10-8 0,-3-10-5 15,7 10-5-15,-4-2-10 0,0 2-4 0,-3-10-3 16,6 17-4-16,-1-4 1 0,-2 2-9 0,0-2 2 15,-3 2-9-15,3 2-13 0,-3 0-27 0,3 1-24 0,0 3-27 16,-3-2-29-16,0 4-130 0,0-8-245 0,4 1 110 16</inkml:trace>
          <inkml:trace contextRef="#ctx0" brushRef="#br1" timeOffset="139467.92">16314 1491 1 0,'0'0'115'0,"7"-17"-7"16,-7 17-1-16,0 0-12 0,6-8-2 15,-6 8-12-15,0 0-3 0,3-10 7 0,-3 10-7 0,0 0 1 16,8-7 5-16,-8 7-4 0,0 0-6 0,3-10-6 16,-3 10-1-16,0 0-2 0,0 0-2 0,0 0-1 15,0 0-8-15,0 0 1 0,-3-15-1 0,3 15-5 16,0 0-7-16,0 0 3 0,0 0 0 0,-8-8-6 16,8 8 1-16,0 0-3 0,0 0 2 0,-6-9-10 15,6 9 2-15,0 0-2 0,0 0 1 0,-3-14-6 16,3 14-3-16,0 0 1 0,0 0 0 0,0 0-4 15,0-14-3-15,0 14 3 0,0 0-2 0,3-10 2 16,-3 10-3-16,0 0 1 0,0 0-2 0,6-13 2 0,-6 13-1 16,0 0 2-16,3-8-2 0,-3 8-4 15,0 0 2-15,0 0 1 0,5-11-1 0,-5 11-13 16,0 0 11-16,0 0 0 0,0 0-3 0,0 0-3 0,0 0-4 16,0 0 4-16,0 0-5 0,0 0-1 15,0 0 1-15,0 0 2 0,0 0 1 0,0 0 1 16,0 0 5-16,0 0 3 0,12 21 0 0,-12-21 5 0,3 16 3 15,-3-8 8-15,0-8 1 0,0 19 3 0,0-8 0 16,0 1-1-16,0 3 3 0,0 0 3 0,0 2-7 16,0-3 2-16,0 3-2 0,0-3-3 0,4-2-2 15,-4 2 0-15,0 1-1 0,0-4-3 0,0 3 1 16,3-4-1-16,-3 4-2 0,0-3 3 0,3 4 3 16,-3-5 1-16,3 2-1 0,-3-12 0 0,0 23-2 15,0-12 3-15,3-3 0 0,-3-8 1 0,0 18-1 16,3-7-2-16,-1-4-4 0,-2-7 3 0,0 19 1 15,0-19 3-15,0 18 1 0,0-10 0 0,0-8 0 16,0 20 3-16,0-10-3 0,0-10 4 0,0 19-7 0,-2-11 2 16,2-8-3-16,2 17-3 0,-2-7-1 15,0-10 4-15,0 14-6 0,0-14-5 0,0 20 0 0,0-20 1 16,-2 12 0-16,2-12-1 0,0 13-6 16,0-13-1-16,2 14 3 0,-2-14 10 0,0 14-9 0,0-14-1 15,0 10-6-15,0-10 0 0,3 10 3 0,-3-10-2 16,3 9-1-16,-3-9 4 0,0 13-2 0,0-13 4 15,0 0-8-15,0 0 1 0,3 11-1 0,-3-11 4 16,0 0-3-16,0 0 1 0,0 0 0 0,0 0 0 16,3 13-2-16,-3-13 6 0,0 0-2 0,0 0-2 15,0 0 2-15,0 0-1 0,0 0-2 0,0 0-14 16,0 0-12-16,0 0-18 0,0 0-28 0,-9 11-21 16,9-11-29-16,0 0-37 0,-14 1-32 0,14-1-40 15,0 0-278-15,0 0-547 0,-16-19 242 0</inkml:trace>
        </inkml:traceGroup>
        <inkml:traceGroup>
          <inkml:annotationXML>
            <emma:emma xmlns:emma="http://www.w3.org/2003/04/emma" version="1.0">
              <emma:interpretation id="{BE14D39E-CE8A-4C1A-AC58-1D54E2EC32FA}" emma:medium="tactile" emma:mode="ink">
                <msink:context xmlns:msink="http://schemas.microsoft.com/ink/2010/main" type="inkWord" rotatedBoundingBox="27796,10616 27793,10793 27773,10792 27777,10615"/>
              </emma:interpretation>
            </emma:emma>
          </inkml:annotationXML>
          <inkml:trace contextRef="#ctx0" brushRef="#br0" timeOffset="-12795.19">16286 2743 143 0,'0'0'171'0,"0"0"-19"0,0 0-18 16,0 0-16-16,0 13-7 0,0-13-13 0,0 0-9 16,0 0-7-16,0 14-4 0,0-14-12 0,3 17-8 15,-3-17-1-15,3 14-9 0,-3-3-6 0,0-11-14 16,6 18-17-16,-5-8-16 0,-1 6-24 0,0-5-28 16,3 4-22-16,-3-2-141 0,-3 1-237 0,6-3 104 15</inkml:trace>
        </inkml:traceGroup>
        <inkml:traceGroup>
          <inkml:annotationXML>
            <emma:emma xmlns:emma="http://www.w3.org/2003/04/emma" version="1.0">
              <emma:interpretation id="{E9EB6702-D557-4CDF-BEA1-ABECFD5E5A47}" emma:medium="tactile" emma:mode="ink">
                <msink:context xmlns:msink="http://schemas.microsoft.com/ink/2010/main" type="inkWord" rotatedBoundingBox="27725,11247 27720,11532 27699,11532 27703,11246"/>
              </emma:interpretation>
            </emma:emma>
          </inkml:annotationXML>
          <inkml:trace contextRef="#ctx0" brushRef="#br0" timeOffset="-12587.76">16220 3374 135 0,'5'9'129'0,"-5"-9"-10"0,0 0-13 15,3 15-7-15,-3-15 1 0,0 11-14 16,2-3-2-16,-2-8-16 0,3 15 2 0,-3-6-3 0,0-9-19 15,0 20 2-15,0-5-9 0,-3-2-4 0,1 3-8 16,2-3-5-16,0 3-17 0,-3 2-17 0,3-3-24 16,0 4-21-16,-5 4-61 0,-1-6-65 0,3-1-196 15,0 1 87-15</inkml:trace>
        </inkml:traceGroup>
        <inkml:traceGroup>
          <inkml:annotationXML>
            <emma:emma xmlns:emma="http://www.w3.org/2003/04/emma" version="1.0">
              <emma:interpretation id="{AA204C87-A56C-46C8-A17B-335490B78BBF}" emma:medium="tactile" emma:mode="ink">
                <msink:context xmlns:msink="http://schemas.microsoft.com/ink/2010/main" type="inkWord" rotatedBoundingBox="27696,12040 27692,12280 27676,12279 27680,12039"/>
              </emma:interpretation>
            </emma:emma>
          </inkml:annotationXML>
          <inkml:trace contextRef="#ctx0" brushRef="#br0" timeOffset="-12355.75">16192 4167 63 0,'0'17'139'16,"0"-17"-7"-16,0 12-10 0,0-12-5 0,3 13-12 0,-3-13-9 15,-3 16-14-15,3-16-6 0,0 17-2 16,-3-8-11-16,3-9-4 0,0 20-13 0,0-6 4 0,-2-3-30 15,2 2-9-15,0 1-15 0,2 2-27 0,1-2-27 16,0 2-52-16,-3-5-66 0,3 4-189 0,0-3 83 16</inkml:trace>
        </inkml:traceGroup>
        <inkml:traceGroup>
          <inkml:annotationXML>
            <emma:emma xmlns:emma="http://www.w3.org/2003/04/emma" version="1.0">
              <emma:interpretation id="{75B719DB-A39D-438A-ABE9-EE4AAF852476}" emma:medium="tactile" emma:mode="ink">
                <msink:context xmlns:msink="http://schemas.microsoft.com/ink/2010/main" type="inkWord" rotatedBoundingBox="27708,12734 27696,13463 27638,13463 27650,12733"/>
              </emma:interpretation>
            </emma:emma>
          </inkml:annotationXML>
          <inkml:trace contextRef="#ctx0" brushRef="#br0" timeOffset="-11975.77">16172 5384 186 0,'0'0'181'0,"0"0"-16"0,-3 11-10 16,3-11-13-16,0 0-14 0,0 0-13 0,3 14-10 15,-3-14-6-15,0 10-15 0,0-10-1 0,6 9-12 16,-6-1-11-16,0-8-4 0,3 18-3 0,0-7-13 15,2-4-13-15,-2 7-20 0,-3 0-23 0,3-6-28 16,-3 5-27-16,3 4-17 0,0-4-47 0,-3 1-100 16,4-3-252-16,-4 4 112 0</inkml:trace>
          <inkml:trace contextRef="#ctx0" brushRef="#br0" timeOffset="-12088.47">16165 4861 87 0,'0'0'163'0,"-3"10"-7"0,3-10-13 0,0 0-9 16,0 12-19-16,0-12-16 0,0 0-6 0,-3 17-8 15,3-17-5-15,0 13-11 0,0-13-7 0,3 13-3 16,-3-2-8-16,0-11-9 0,3 20-19 0,-6-8-28 0,3 2-29 16,0-2-20-16,3 3-31 0,0-3-130 0,-3 1-230 15,0-13 101-15</inkml:trace>
        </inkml:traceGroup>
        <inkml:traceGroup>
          <inkml:annotationXML>
            <emma:emma xmlns:emma="http://www.w3.org/2003/04/emma" version="1.0">
              <emma:interpretation id="{0E655F0F-420D-4C04-BD71-6B56DD62B01E}" emma:medium="tactile" emma:mode="ink">
                <msink:context xmlns:msink="http://schemas.microsoft.com/ink/2010/main" type="inkWord" rotatedBoundingBox="27699,13816 27696,14031 27613,14030 27617,13815"/>
              </emma:interpretation>
            </emma:emma>
          </inkml:annotationXML>
          <inkml:trace contextRef="#ctx0" brushRef="#br0" timeOffset="-11805.22">16126 5942 11 0,'0'0'173'15,"0"11"-19"-15,0-11-16 0,0 0-12 0,5 18-14 16,-5-18-7-16,6 10-14 0,-3-2-10 0,2-2-3 16,0 1-13-16,1 4-5 0,-3-1-5 0,3 4-6 15,1-3 0-15,-1 3-18 0,0-1-19 0,-1 0-28 16,1 2-27-16,-3 1-30 0,0-3-137 0,1 1-227 16,-4-1 100-16</inkml:trace>
        </inkml:traceGroup>
        <inkml:traceGroup>
          <inkml:annotationXML>
            <emma:emma xmlns:emma="http://www.w3.org/2003/04/emma" version="1.0">
              <emma:interpretation id="{CB966467-6C16-4845-A321-F719F6C6ED33}" emma:medium="tactile" emma:mode="ink">
                <msink:context xmlns:msink="http://schemas.microsoft.com/ink/2010/main" type="inkWord" rotatedBoundingBox="27698,14553 27693,14870 27605,14869 27611,14552"/>
              </emma:interpretation>
            </emma:emma>
          </inkml:annotationXML>
          <inkml:trace contextRef="#ctx0" brushRef="#br0" timeOffset="-11583.3">16120 6679 63 0,'9'9'150'0,"-1"-2"-12"0,0 2-8 0,-3-2-13 0,1 0-3 15,3 1-3-15,-2 3-11 0,-1-2-7 0,-3-2-10 16,3 4-5-16,-1-1-2 0,-2 3-11 0,0-1-1 15,0 2-5-15,-3-2-8 0,4 3-9 0,-8 0-2 16,4 1-16-16,-3-1-19 0,0 2-28 0,0 0-22 16,0-1-24-16,-2 0-48 0,2-2-109 0,-3 0-243 15,3 3 108-15</inkml:trace>
        </inkml:traceGroup>
        <inkml:traceGroup>
          <inkml:annotationXML>
            <emma:emma xmlns:emma="http://www.w3.org/2003/04/emma" version="1.0">
              <emma:interpretation id="{83FE0B19-69A6-4F73-835F-23FBF8E3851A}" emma:medium="tactile" emma:mode="ink">
                <msink:context xmlns:msink="http://schemas.microsoft.com/ink/2010/main" type="inkWord" rotatedBoundingBox="27648,15264 27645,15458 27625,15458 27628,15263"/>
              </emma:interpretation>
            </emma:emma>
          </inkml:annotationXML>
          <inkml:trace contextRef="#ctx0" brushRef="#br0" timeOffset="-11408.05">16148 7391 25 0,'0'0'163'0,"2"15"-11"0,1-5-15 16,-3-10-3-16,0 16-4 0,0-5-17 0,0-11-10 15,0 12-5-15,0-12-16 0,3 15 0 0,-3-15-10 16,-3 19-9-16,3-11-7 0,0-8-5 0,0 13-19 16,0-13-21-16,-5 25-29 0,2-15-34 0,3 1-59 0,-5 2-110 15,5-13-239-15,-6 16 106 0</inkml:trace>
        </inkml:traceGroup>
        <inkml:traceGroup>
          <inkml:annotationXML>
            <emma:emma xmlns:emma="http://www.w3.org/2003/04/emma" version="1.0">
              <emma:interpretation id="{E15FE69C-8CAB-4B77-8A8D-4FA329FF6C0B}" emma:medium="tactile" emma:mode="ink">
                <msink:context xmlns:msink="http://schemas.microsoft.com/ink/2010/main" type="inkWord" rotatedBoundingBox="27665,15848 27653,16577 27538,16575 27551,15846"/>
              </emma:interpretation>
            </emma:emma>
          </inkml:annotationXML>
          <inkml:trace contextRef="#ctx0" brushRef="#br0" timeOffset="-11213.67">16095 7974 122 0,'0'0'165'15,"0"14"-11"-15,0-14-10 0,0 16-13 0,0-6-9 16,0-10-14-16,6 21-12 0,-9-8-7 0,0 5-13 15,3-5-5-15,0 3-10 0,-2 0-3 0,-1 1-14 16,0 0-18-16,-3-1-22 0,3 2-23 0,-1-2-20 16,-2 0-31-16,0 2-49 0,3-6-85 0,0 0-221 15,2 0 97-15</inkml:trace>
          <inkml:trace contextRef="#ctx0" brushRef="#br0" timeOffset="-11025.45">16087 8512 1 0,'0'0'220'0,"3"6"-13"0,-3-6-10 16,0 0-12-16,8 10-16 0,-8-10-10 0,6 8-17 16,-6-8-10-16,6 11-13 0,-2-8-8 0,-4-3-14 15,9 15-5-15,-6-9-12 0,-3-6-8 0,5 11-8 16,-2-2-3-16,-3-9-7 0,6 16-9 0,-3-6-25 16,-1 0-26-16,-2 1-14 0,3-4-28 0,-1 6-32 15,1-2-18-15,0-4-34 0,-3-7-176 0,3 21-333 16,0-14 148-16</inkml:trace>
        </inkml:traceGroup>
        <inkml:traceGroup>
          <inkml:annotationXML>
            <emma:emma xmlns:emma="http://www.w3.org/2003/04/emma" version="1.0">
              <emma:interpretation id="{FD628C85-234D-4FF7-8197-210F795DBDD2}" emma:medium="tactile" emma:mode="ink">
                <msink:context xmlns:msink="http://schemas.microsoft.com/ink/2010/main" type="inkWord" rotatedBoundingBox="27902,17363 27883,18465 27757,18462 27777,17361"/>
              </emma:interpretation>
            </emma:emma>
          </inkml:annotationXML>
          <inkml:trace contextRef="#ctx0" brushRef="#br0" timeOffset="-10494.73">16308 10073 53 0,'0'0'147'0,"3"20"-15"0,-3-13-16 0,0-7-32 16,0 24-22-16,0-13-39 0,0 2-34 0,-3-1-90 15,0 1-110-15,-3-2 48 0</inkml:trace>
          <inkml:trace contextRef="#ctx0" brushRef="#br0" timeOffset="-10343.15">16330 10457 140 0,'3'3'235'0,"-3"-3"-10"0,11 11-13 16,-11-11-16-16,9 7-19 0,-9-7-9 0,4 10-15 15,-4-10-19-15,6 6-12 0,0-1-11 0,-6-5-12 16,5 13-9-16,-2-6-8 0,-3-7-8 15,3 11-10-15,-3-11-7 0,6 13-13 0,-6-13-25 0,6 13-23 16,-6-4-35-16,0-9-34 0,0 14-41 0,0-14-39 16,0 13-184-16,0-13-365 0,0 0 163 0</inkml:trace>
          <inkml:trace contextRef="#ctx0" brushRef="#br0" timeOffset="-10592.48">16286 9488 61 0,'9'8'147'15,"-5"-1"-6"-15,5 0-15 0,-3 0 0 0,-2 0 2 0,2 3-7 16,0-5-4-16,-3 4-12 0,2-1-8 0,-5-8-11 16,6 20-9-16,-6-12-8 0,0-8-5 0,0 21-8 15,-3-8-19-15,0-2-24 0,-2 1-30 16,2 1-39-16,-3 0-31 0,0 2-49 0,-1 1-77 0,1-1-230 16,-1-4 101-16</inkml:trace>
        </inkml:traceGroup>
      </inkml:traceGroup>
    </inkml:traceGroup>
    <inkml:traceGroup>
      <inkml:annotationXML>
        <emma:emma xmlns:emma="http://www.w3.org/2003/04/emma" version="1.0">
          <emma:interpretation id="{EA92776E-FD19-4F9A-A9FD-2FBC00DDA40A}" emma:medium="tactile" emma:mode="ink">
            <msink:context xmlns:msink="http://schemas.microsoft.com/ink/2010/main" type="paragraph" rotatedBoundingBox="26523,8952 26564,18458 26274,18459 26233,8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B51424-8627-41A7-A525-4818A4EFB656}" emma:medium="tactile" emma:mode="ink">
              <msink:context xmlns:msink="http://schemas.microsoft.com/ink/2010/main" type="line" rotatedBoundingBox="26523,8952 26564,18458 26274,18459 26233,8953"/>
            </emma:interpretation>
          </emma:emma>
        </inkml:annotationXML>
        <inkml:traceGroup>
          <inkml:annotationXML>
            <emma:emma xmlns:emma="http://www.w3.org/2003/04/emma" version="1.0">
              <emma:interpretation id="{C87B6FE1-F73D-443B-B163-EB4ADEDC9C9C}" emma:medium="tactile" emma:mode="ink">
                <msink:context xmlns:msink="http://schemas.microsoft.com/ink/2010/main" type="inkWord" rotatedBoundingBox="26390,8953 26392,9615 26291,9616 26288,8953"/>
              </emma:interpretation>
            </emma:emma>
          </inkml:annotationXML>
          <inkml:trace contextRef="#ctx0" brushRef="#br0" timeOffset="-17805.73">14899 1116 6 0,'0'0'81'16,"0"-14"-5"-16,0 14-9 0,0 0-11 0,0-11 1 0,0 11-1 16,0 0-1-16,0 0-5 0,0-11-2 15,0 11-1-15,0 0-4 0,0 0-2 0,0 0-3 0,0 0-4 16,0 0-1-16,0 0-7 0,0 0 0 15,0 0-7-15,0 0 0 0,0 0-2 0,0 0-7 16,0 0 7-16,0 0-6 0,0 0-1 0,0 0-17 0,0 0 0 16,-23 20-16-16,23-20-2 0,-4 11-3 0,4-11-3 15,-6 14 3-15,3-9-9 0,3-5 6 0,-3 12 8 16,3-12 1-16,-2 12-1 0,2-12 9 0,0 0 6 16,-1 14 10-16,1-14 23 0,-2 10 3 0,2-10 9 15,0 0 3-15,0 16 9 0,0-16 2 0,0 0 4 16,0 16-1-16,0-16-2 0,3 8 1 0,-3-8-4 15,0 0-2-15,0 12-6 0,0-12 3 0,0 0-7 16,2 14 1-16,-2-14-2 0,6 12-4 0,-6-12-8 0,0 13 0 16,3-5 0-16,-3-8 6 0,-3 20-10 0,3-7-1 15,0 1-15-15,0 1-24 0,-6-1-28 16,4 3-22-16,1 0-22 0,-4-2-26 0,-1-1-83 0,6-3-217 16,-5-1 96-16</inkml:trace>
          <inkml:trace contextRef="#ctx0" brushRef="#br0" timeOffset="-17654.01">14800 1653 45 0,'8'7'87'0,"-2"-3"-6"0,0 3-5 16,1-1-2-16,-1 4-18 0,2-3-14 0,0 4-16 0,0 1-21 15,-2-4-87-15,0 1-90 0,-3 0 40 0</inkml:trace>
        </inkml:traceGroup>
        <inkml:traceGroup>
          <inkml:annotationXML>
            <emma:emma xmlns:emma="http://www.w3.org/2003/04/emma" version="1.0">
              <emma:interpretation id="{1C197370-23C2-41D2-81D3-EF661E950439}" emma:medium="tactile" emma:mode="ink">
                <msink:context xmlns:msink="http://schemas.microsoft.com/ink/2010/main" type="inkWord" rotatedBoundingBox="26427,10092 26429,10503 26413,10504 26412,10093"/>
              </emma:interpretation>
            </emma:emma>
          </inkml:annotationXML>
          <inkml:trace contextRef="#ctx0" brushRef="#br0" timeOffset="-17433.06">14921 2220 140 0,'0'0'139'15,"3"13"-16"-15,0-2-10 0,-3-11-9 0,0 20-9 16,5-9-15-16,-5 3-3 0,1 1-15 0,3 0 1 16,-4 3-4-16,0 0-6 0,0 6-1 0,0 1-13 15,0-1-4-15,0 2-27 0,0 1-6 0,-4-3-19 16,4 4-20-16,-1-3-25 0,1 1-126 0,-5-2-204 16,5-1 90-16</inkml:trace>
        </inkml:traceGroup>
        <inkml:traceGroup>
          <inkml:annotationXML>
            <emma:emma xmlns:emma="http://www.w3.org/2003/04/emma" version="1.0">
              <emma:interpretation id="{2BB6427A-2041-4C2A-9FD5-FB0FAC99EDD3}" emma:medium="tactile" emma:mode="ink">
                <msink:context xmlns:msink="http://schemas.microsoft.com/ink/2010/main" type="inkWord" rotatedBoundingBox="26398,10889 26399,11145 26364,11146 26362,10890"/>
              </emma:interpretation>
            </emma:emma>
          </inkml:annotationXML>
          <inkml:trace contextRef="#ctx0" brushRef="#br0" timeOffset="-17168.01">14873 3017 108 0,'-1'12'134'0,"1"-12"-5"16,1 10-7-16,-1-10-13 0,6 14-10 0,-3-7-6 16,-3-7-6-16,3 14-8 0,0-7-9 0,-3-7-5 15,3 20-8-15,0-9-5 0,2-1-4 0,-5 4-2 16,3-2-9-16,0 4-12 0,-3-2-25 0,0 1-19 15,3-2-26-15,-3 1-20 0,0 0-53 0,0 0-68 16,0-3-201-16,-3 3 90 0</inkml:trace>
        </inkml:traceGroup>
        <inkml:traceGroup>
          <inkml:annotationXML>
            <emma:emma xmlns:emma="http://www.w3.org/2003/04/emma" version="1.0">
              <emma:interpretation id="{D8E33E8B-E006-4E4B-B9D8-073AB1CFE7C6}" emma:medium="tactile" emma:mode="ink">
                <msink:context xmlns:msink="http://schemas.microsoft.com/ink/2010/main" type="inkWord" rotatedBoundingBox="26389,11618 26390,11860 26379,11861 26378,11619"/>
              </emma:interpretation>
            </emma:emma>
          </inkml:annotationXML>
          <inkml:trace contextRef="#ctx0" brushRef="#br0" timeOffset="-17029.26">14888 3746 140 0,'0'0'154'0,"3"6"-16"0,-3-6-10 0,0 0-8 16,0 13-9-16,0-13-7 0,2 11-6 0,-2-11-8 15,1 14-11-15,4-7-5 0,-5-7-10 0,0 17-7 16,-5-4-1-16,10-1-3 0,-5 1-16 0,-5 1-25 16,4 2-9-16,-1 0-21 0,2-2-18 0,-3 3-23 15,6-2-25-15,-3 1-137 0,0-1-238 0,0-2 106 16</inkml:trace>
        </inkml:traceGroup>
        <inkml:traceGroup>
          <inkml:annotationXML>
            <emma:emma xmlns:emma="http://www.w3.org/2003/04/emma" version="1.0">
              <emma:interpretation id="{F700E851-5EDF-4702-9B0D-7FA6FD0A064A}" emma:medium="tactile" emma:mode="ink">
                <msink:context xmlns:msink="http://schemas.microsoft.com/ink/2010/main" type="inkWord" rotatedBoundingBox="26390,12243 26390,12410 26376,12411 26375,12243"/>
              </emma:interpretation>
            </emma:emma>
          </inkml:annotationXML>
          <inkml:trace contextRef="#ctx0" brushRef="#br0" timeOffset="-16831.8">14899 4370 122 0,'0'0'160'0,"-6"15"-18"0,6-15-9 15,-2 12-13-15,2-12-12 0,-6 13-11 16,6-13-7-16,0 15-11 0,0-15-10 0,0 14-11 15,0-14-3-15,0 19 2 0,0-9-18 0,0-10-28 0,0 19-20 16,3-6-33-16,0-4-19 0,-3 1-144 0,0-10-222 16,2 19 99-16</inkml:trace>
        </inkml:traceGroup>
        <inkml:traceGroup>
          <inkml:annotationXML>
            <emma:emma xmlns:emma="http://www.w3.org/2003/04/emma" version="1.0">
              <emma:interpretation id="{EB230C1C-6C9E-474F-BBCD-0B534DD060F9}" emma:medium="tactile" emma:mode="ink">
                <msink:context xmlns:msink="http://schemas.microsoft.com/ink/2010/main" type="inkWord" rotatedBoundingBox="26359,12840 26360,13075 26349,13076 26348,12841"/>
              </emma:interpretation>
            </emma:emma>
          </inkml:annotationXML>
          <inkml:trace contextRef="#ctx0" brushRef="#br0" timeOffset="-16655.64">14860 4968 70 0,'-2'12'155'0,"2"-12"-14"0,5 10-13 16,-5-10-13-16,3 10-6 0,-3-10-6 0,3 11-9 15,-3-11-9-15,0 14-10 0,0-14-5 0,-3 15-10 16,3-4-5-16,0-11-2 0,0 20-6 0,0-7-15 16,0 2-19-16,0-1-13 0,0-1-18 0,0 4-31 15,-3-2-26-15,0 1-136 0,3-3-228 0,0 3 101 0</inkml:trace>
        </inkml:traceGroup>
        <inkml:traceGroup>
          <inkml:annotationXML>
            <emma:emma xmlns:emma="http://www.w3.org/2003/04/emma" version="1.0">
              <emma:interpretation id="{036BF76D-51AF-4068-B644-93FE8B75E14A}" emma:medium="tactile" emma:mode="ink">
                <msink:context xmlns:msink="http://schemas.microsoft.com/ink/2010/main" type="inkWord" rotatedBoundingBox="26378,13448 26382,14248 26339,14248 26335,13449"/>
              </emma:interpretation>
            </emma:emma>
          </inkml:annotationXML>
          <inkml:trace contextRef="#ctx0" brushRef="#br0" timeOffset="-16309.38">14863 6211 135 0,'0'19'125'16,"0"-19"-5"-16,0 15-12 0,0-6-6 0,0-9-16 0,3 17-2 16,-3-17-9-16,3 17-3 0,-3-6-12 0,3-1 0 15,-2-1-13-15,-1-9-16 0,5 19-21 16,-4-12-21-16,5 0-38 0,-6 4-128 0,0-11-190 0,6 13 85 16</inkml:trace>
          <inkml:trace contextRef="#ctx0" brushRef="#br0" timeOffset="-16444.01">14858 5576 8 0,'0'0'219'0,"0"0"-22"0,-1 11-16 0,1-11-18 15,0 0-14-15,-2 11-13 0,2-11-14 0,-3 13-14 16,3-13-9-16,3 12-8 0,-3-12-8 0,-3 16-9 15,3-16-6-15,0 23-6 0,0-10-6 0,0 1-7 16,0 3-5-16,-3-3-11 0,3 7-21 0,0-5-12 16,-3 1-15-16,3 6-23 0,0-6-11 0,0 5-24 15,3 1-15-15,0-1-16 0,-3-2-54 0,0-3-81 16,0 0-258-16,0 1 115 0</inkml:trace>
        </inkml:traceGroup>
        <inkml:traceGroup>
          <inkml:annotationXML>
            <emma:emma xmlns:emma="http://www.w3.org/2003/04/emma" version="1.0">
              <emma:interpretation id="{AB8C81C3-632F-4EC9-8B24-73E1AB1E2DBC}" emma:medium="tactile" emma:mode="ink">
                <msink:context xmlns:msink="http://schemas.microsoft.com/ink/2010/main" type="inkWord" rotatedBoundingBox="26454,14632 26458,15387 26344,15387 26341,14633"/>
              </emma:interpretation>
            </emma:emma>
          </inkml:annotationXML>
          <inkml:trace contextRef="#ctx0" brushRef="#br0" timeOffset="-16082.13">14860 6760 229 0,'0'0'258'0,"-2"11"-15"16,2-11-9-16,0 0-16 0,0 0-21 0,0 0-22 0,-6 10-18 15,6-10-16-15,0 0-14 0,0 0-14 16,0 0-11-16,3 14-10 0,-3-14-9 0,2 13-9 15,-2-13-3-15,1 15-9 0,1-2-14 0,-2-1-20 16,0 3-19-16,0 1-19 0,0 1-22 0,0 1-22 0,3 6-22 16,-6 1-33-16,1 1-26 0,1-4-38 0,-1 2-173 15,-1-2-374-15,3-6 166 0</inkml:trace>
          <inkml:trace contextRef="#ctx0" brushRef="#br0" timeOffset="-15906.09">14885 7349 25 0,'0'0'266'0,"0"11"-28"0,0-11-24 16,0 0-22-16,3 10-19 0,-3-10-17 0,0 0-11 16,0 0-15-16,3 12-14 0,-3-12-8 0,0 0-12 15,8 11-13-15,-8-4-1 0,0-7-12 0,9 9-4 16,-5-1-9-16,-4-8-11 0,9 13-27 0,-3-6-21 16,0 0-20-16,1 7-26 0,-1-2-31 0,-1-4-34 15,1 3-35-15,-3-3-164 0,0 2-338 0,1-3 150 0</inkml:trace>
        </inkml:traceGroup>
        <inkml:traceGroup>
          <inkml:annotationXML>
            <emma:emma xmlns:emma="http://www.w3.org/2003/04/emma" version="1.0">
              <emma:interpretation id="{21DFB1D7-F20E-4689-AF9A-E6E4CED44374}" emma:medium="tactile" emma:mode="ink">
                <msink:context xmlns:msink="http://schemas.microsoft.com/ink/2010/main" type="inkWord" rotatedBoundingBox="26436,15808 26437,16109 26409,16110 26407,15809"/>
              </emma:interpretation>
            </emma:emma>
          </inkml:annotationXML>
          <inkml:trace contextRef="#ctx0" brushRef="#br0" timeOffset="-15661.75">14918 7936 17 0,'0'0'124'0,"3"22"-6"0,-3-13-11 15,3 7-13-15,0-4 0 0,0 4-9 0,-1-1-12 16,3 1-3-16,-5-3-10 0,3 4-3 0,0-3-12 15,-3-1 5-15,3-1-5 0,-3 3-12 0,0 0-16 16,0 0-14-16,-3-1-23 0,0-1-25 0,0 2-42 16,-2-2-70-16,0 1-170 0,-4-2 76 0</inkml:trace>
        </inkml:traceGroup>
        <inkml:traceGroup>
          <inkml:annotationXML>
            <emma:emma xmlns:emma="http://www.w3.org/2003/04/emma" version="1.0">
              <emma:interpretation id="{36B036D9-890A-48F0-AC79-6585F33B1612}" emma:medium="tactile" emma:mode="ink">
                <msink:context xmlns:msink="http://schemas.microsoft.com/ink/2010/main" type="inkWord" rotatedBoundingBox="26396,16499 26399,17219 26269,17220 26265,16500"/>
              </emma:interpretation>
            </emma:emma>
          </inkml:annotationXML>
          <inkml:trace contextRef="#ctx0" brushRef="#br0" timeOffset="-15291.31">14808 9095 106 0,'6'4'163'0,"1"-1"-16"16,-1 6-12-16,-6-9-16 0,14 12-11 0,-9-5-12 15,1 0-8-15,5-1-11 0,-5 2-11 0,-2 0-1 16,5 1-8-16,-6-2-6 0,3 7 1 0,-3-4-11 15,2 0-5-15,-2 5-5 0,0-4-5 0,-3 0-26 16,3 5-22-16,-3-2-25 0,0 0-28 0,0 1-37 16,-3 0-90-16,3 0-218 0,0-3 97 0</inkml:trace>
          <inkml:trace contextRef="#ctx0" brushRef="#br0" timeOffset="-15534.51">14775 8627 213 0,'4'11'234'0,"-4"-11"-11"0,6 3-12 0,-6-3-12 16,9 4-12-16,-9-4-19 0,6 11-19 0,-6-11-16 0,8 9-6 15,-8-9-15-15,12 8-11 0,-5-5-16 16,-7-3-22-16,9 11-30 0,-6-7-29 0,-3-4-31 16,7 14-50-16,-1-6-32 0,-6-8-43 0,3 15-162 0,-3-15-338 15,-3 16 150-15</inkml:trace>
        </inkml:traceGroup>
        <inkml:traceGroup>
          <inkml:annotationXML>
            <emma:emma xmlns:emma="http://www.w3.org/2003/04/emma" version="1.0">
              <emma:interpretation id="{5129CE1B-B117-4406-8AC5-E1CE3A090FCC}" emma:medium="tactile" emma:mode="ink">
                <msink:context xmlns:msink="http://schemas.microsoft.com/ink/2010/main" type="inkWord" rotatedBoundingBox="26560,17605 26564,18458 26355,18459 26352,17606"/>
              </emma:interpretation>
            </emma:emma>
          </inkml:annotationXML>
          <inkml:trace contextRef="#ctx0" brushRef="#br0" timeOffset="-14901.06">14863 10186 30 0,'6'6'239'0,"-6"-6"-22"0,9 9-13 16,-2-5-14-16,-7-4-15 0,8 7-16 0,-8-7-13 16,12 7-16-16,-9 0-11 0,-3-7-14 0,13 10-9 15,-7-2-12-15,0 2-6 0,-2 1-9 0,-1 2-10 16,-3 1-17-16,0 3-23 0,3-3-14 0,-6 4-17 15,0-1-26-15,3 5 0 0,-4 2-4 0,-2-8 5 16,6 3 8-16,-6-1-3 0,3-4 2 0,3 3 0 16,-4 0 10-16,4-3 12 0,-3-1 19 0,3-5 15 15,0-8 23-15,3 16 14 0,1-9 8 0,-4-7 1 16,12 11-3-16,-5-6-8 0,-7-5-2 0,17 3-9 16,-5 0-7-16,4-3-17 0,-5 0-27 0,5 1-44 15,-1-2-38-15,1-3-63 0,-2 1-217 0,-4-5-392 16,-1 1 173-16</inkml:trace>
          <inkml:trace contextRef="#ctx0" brushRef="#br0" timeOffset="-15164.14">14908 9733 78 0,'0'0'151'0,"0"13"-13"16,3-8-7-16,-3-5-18 0,3 18-15 0,1-11-11 15,-4-7-25-15,0 14-33 0,0-14-46 0,3 13-59 0,-3-5-57 16,0-8-143-16,-3 15 64 0</inkml:trace>
        </inkml:traceGroup>
      </inkml:traceGroup>
    </inkml:traceGroup>
    <inkml:traceGroup>
      <inkml:annotationXML>
        <emma:emma xmlns:emma="http://www.w3.org/2003/04/emma" version="1.0">
          <emma:interpretation id="{A9F0C0A3-257A-46B8-8BCA-A69B5C97EBC0}" emma:medium="tactile" emma:mode="ink">
            <msink:context xmlns:msink="http://schemas.microsoft.com/ink/2010/main" type="paragraph" rotatedBoundingBox="25185,9008 25241,18442 24941,18444 24885,90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86785C-D972-41FC-8C94-7A8F73ACD505}" emma:medium="tactile" emma:mode="ink">
              <msink:context xmlns:msink="http://schemas.microsoft.com/ink/2010/main" type="inkBullet" rotatedBoundingBox="25105,9008 25107,9286 25041,9287 25040,9009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22520.91">13615 1149 31 0,'0'0'116'0,"0"0"-8"0,0 0-3 16,0 0-12-16,0 0-9 0,0 0 1 0,0 0-9 15,0 0-1-15,0 0-8 0,0 0-16 0,0 0 6 16,0 0-9-16,0 0-4 0,-3-13-3 0,3 13-10 16,0 0-2-16,0 0-11 0,0 0-13 0,0 0-11 15,0 0-21-15,0 0-6 0,0 0-9 0,0 0-1 16,-20 25-5-16,20-25 0 0,-4 11 4 0,4-11-2 15,-8 13 5-15,7-5 1 0,1-8 7 0,-8 14 4 16,7-7 6-16,1-7 9 0,-9 17 5 0,7-7 9 0,-1-2 9 16,3-8 7-16,-4 17 0 0,4-17 2 0,0 14 8 15,0-14 10-15,-2 11-9 0,2-11 3 0,2 12-16 16,-2-12 1-16,0 15 1 0,1-8 5 0,-1-7-7 16,6 16-1-16,-6-9 5 0,5 1-15 0,-5-8-6 15,6 18-23-15,-5-11-25 0,4 3-20 0,-5-10-60 16,3 14-139-16,-3-5 61 0</inkml:trace>
      </inkml:traceGroup>
      <inkml:traceGroup>
        <inkml:annotationXML>
          <emma:emma xmlns:emma="http://www.w3.org/2003/04/emma" version="1.0">
            <emma:interpretation id="{7DF5FA81-2DC8-4DF1-8A0D-2BFC960AA4C5}" emma:medium="tactile" emma:mode="ink">
              <msink:context xmlns:msink="http://schemas.microsoft.com/ink/2010/main" type="line" rotatedBoundingBox="25187,9479 25241,18442 24941,18444 24888,9481"/>
            </emma:interpretation>
          </emma:emma>
        </inkml:annotationXML>
        <inkml:traceGroup>
          <inkml:annotationXML>
            <emma:emma xmlns:emma="http://www.w3.org/2003/04/emma" version="1.0">
              <emma:interpretation id="{F1BB7C9E-D268-4A41-997F-AEBF1E327475}" emma:medium="tactile" emma:mode="ink">
                <msink:context xmlns:msink="http://schemas.microsoft.com/ink/2010/main" type="inkWord" rotatedBoundingBox="25097,9480 25110,11740 24901,11742 24888,9481"/>
              </emma:interpretation>
            </emma:emma>
          </inkml:annotationXML>
          <inkml:trace contextRef="#ctx0" brushRef="#br0" timeOffset="-22325.13">13518 1608 18 0,'6'7'101'0,"-6"-7"-11"15,0 0-1-15,7 10-11 0,-7-10-11 0,3 10-5 16,-3-10-12-16,6 11-6 0,-3-1-2 0,-3-10-3 0,2 15 0 16,0-5-10-16,1 1-13 0,-1-4-13 0,2 4-24 15,-1-2-104-15,-3-9-134 0,5 18 59 16</inkml:trace>
          <inkml:trace contextRef="#ctx0" brushRef="#br0" timeOffset="-22125.04">13583 2041 62 0,'0'0'123'0,"0"0"-6"0,0 14-15 0,0-14-14 16,2 11 1-16,-2-11-11 0,0 12-10 0,1-2-6 15,-1-10-4-15,0 15-4 0,0-4-13 0,2-1-3 0,2 0-12 16,-4 1-15-16,3 0-23 0,-3 6-14 15,0-4-21-15,3 3-109 0,-6-3-168 0,3-2 75 16</inkml:trace>
          <inkml:trace contextRef="#ctx0" brushRef="#br0" timeOffset="-21938.94">13604 2509 133 0,'0'0'158'0,"0"0"-28"15,0 0-10-15,0 0-8 0,2 17-11 0,-2-17-8 16,0 0-10-16,0 0-11 0,1 14-1 0,4-7-13 16,-5-7-3-16,0 17-9 0,0-6-14 0,0-1-18 15,0 1-25-15,0 2-20 0,0 1-28 0,0-3-55 16,-6-1-64-16,4 1-191 0,1-1 85 0</inkml:trace>
          <inkml:trace contextRef="#ctx0" brushRef="#br1" timeOffset="81327.9">13559 2977 84 0,'0'0'159'16,"0"0"-18"-16,0 0-12 0,0 0-10 0,0 0-5 15,0 0-7-15,0 0-2 0,0 0-5 0,0-13-9 16,0 13-2-16,0 0-6 0,0 0-2 0,0 0-3 16,0 0 2-16,0 0-7 0,0 0 1 0,0 0-10 15,6-19 3-15,-6 19 0 0,0 0-5 0,0 0-1 16,0 0 2-16,0-12-6 0,0 12-5 0,0 0 4 16,0 0 2-16,0 0-4 0,0 0 2 0,0 0 1 15,-1-14 1-15,1 14-1 0,0 0 0 0,0 0-5 16,0 0 2-16,0 0-3 0,0 0-5 0,0 0-8 15,0 0 2-15,0 0-7 0,0 0-3 0,0 0-4 16,0 0 0-16,0 0-5 0,0 0-4 0,0 0-2 0,0 0-5 16,0 0-3-16,0 0 5 0,0 0-1 0,0 0-3 15,0 0 2-15,0 0 1 0,0 0-2 0,0 0 6 16,0 0 0-16,0 41-1 0,0-41-2 0,1 15 5 16,-1-15-1-16,-1 13 2 0,1-13-3 0,1 14 1 15,-1-4-3-15,0-10 5 0,2 15-6 0,-2-15 4 16,3 16-6-16,-3-8 7 0,0-8-2 0,1 18-1 15,-1-18 1-15,0 17 5 0,0-7-3 0,2-1-1 16,-2-9 3-16,3 17-3 0,-3-7-3 0,0-10 5 16,-3 17-1-16,6-7-5 0,-3-10 5 0,0 14-1 15,3-3-1-15,-3-11 0 0,0 20-5 0,0-9 1 16,0-11 1-16,0 17 2 0,0-9 1 0,0 2-6 16,0-10 0-16,0 17 4 0,0-17-7 0,0 16 6 15,1-7 0-15,-1-9 4 0,0 17-7 0,0-9 11 16,0-8-1-16,3 17-1 0,-3-7 0 0,0-10 3 15,0 14 1-15,0-14-1 0,0 18-8 0,0-18 6 0,-3 14-2 16,3-14 2-16,3 17-1 0,-3-17-2 0,0 13 3 16,0-13 8-16,-3 13-7 0,3-13 2 0,0 12-3 15,0-12-4-15,0 13 1 0,0-13-2 0,0 11-5 16,0-11 10-16,-1 11-8 0,1-11-1 0,0 0-8 16,0 17 10-16,0-17 0 0,0 0-1 0,0 9-1 15,0-9-2-15,0 0 1 0,0 0-2 0,0 14 0 16,0-14 1-16,0 0-5 0,0 0 6 0,0 0 10 15,-6 9-21-15,6-9 9 0,0 0 0 0,0 0-7 16,0 0 3-16,0 0 1 0,0 0 6 0,0 0-8 0,0 0 8 16,0 0-10-16,0 0-7 0,0 0-32 15,0 0-22-15,0 0-22 0,0 0-24 0,0 0-28 16,0 0-28-16,0 0-34 0,0 0-42 0,-21-21-59 0,21 21-215 16,-6-11-556-16,6 11 246 0</inkml:trace>
          <inkml:trace contextRef="#ctx0" brushRef="#br0" timeOffset="-21681.61">13494 2980 59 0,'4'10'138'0,"-4"-10"-11"16,0 0-15-16,8 11-10 0,-8-11-4 0,6 10-11 15,-6-10-10-15,3 12-4 0,3-5-9 0,-6 2-8 16,0-9-3-16,0 17-9 0,0-6-17 0,0-11-36 15,0 24-12-15,0-9-30 0,-6 0-51 16,3-2-54-16,-2 1-169 0,2-2 75 0</inkml:trace>
          <inkml:trace contextRef="#ctx0" brushRef="#br0" timeOffset="-21496.08">13419 3628 131 0,'0'0'168'0,"0"0"-18"0,0 0-21 16,-1 14-4-16,1-14-3 0,-3 11-17 0,3-11-6 0,-2 15-12 16,2-15-7-16,0 16-8 0,0-16-9 0,0 18-7 15,0-7-4-15,-1 2-2 0,1 2-23 0,-2-1-9 16,2 3-27-16,0-3-15 0,2 3-29 0,-2-1-37 15,0-4-42-15,0 2-73 0,0-4-221 0,0 4 98 16</inkml:trace>
        </inkml:traceGroup>
        <inkml:traceGroup>
          <inkml:annotationXML>
            <emma:emma xmlns:emma="http://www.w3.org/2003/04/emma" version="1.0">
              <emma:interpretation id="{C00BE5D5-0CA1-490E-8BFE-8457CCE3BED5}" emma:medium="tactile" emma:mode="ink">
                <msink:context xmlns:msink="http://schemas.microsoft.com/ink/2010/main" type="inkWord" rotatedBoundingBox="25128,12161 25130,12503 25068,12504 25066,12162"/>
              </emma:interpretation>
            </emma:emma>
          </inkml:annotationXML>
          <inkml:trace contextRef="#ctx0" brushRef="#br0" timeOffset="-21134.76">13579 4289 264 0,'0'0'239'15,"0"0"-19"-15,0 0-22 0,-3 10-21 0,3-10-18 0,0 0-13 16,0 0-16-16,9 10-15 0,-9-10-10 0,7 11-12 15,-1-7-6-15,-6-4-11 0,6 14-4 0,-3-8-8 16,2 4-7-16,1 0-10 0,-3-2-8 0,3 5-21 16,1-1-7-16,-7 3-15 0,3 0-16 0,-2 1-14 15,-1 0-13-15,0 8-15 0,0-2-20 0,-1-1-27 16,-2 4-3-16,0-4-33 0,-1 3-139 0,1-6-308 16,-3-1 137-16</inkml:trace>
        </inkml:traceGroup>
        <inkml:traceGroup>
          <inkml:annotationXML>
            <emma:emma xmlns:emma="http://www.w3.org/2003/04/emma" version="1.0">
              <emma:interpretation id="{A76803EF-8CF3-4FFA-ACD1-F07B97D6D847}" emma:medium="tactile" emma:mode="ink">
                <msink:context xmlns:msink="http://schemas.microsoft.com/ink/2010/main" type="inkWord" rotatedBoundingBox="25061,12926 25063,13189 25037,13190 25035,12926"/>
              </emma:interpretation>
            </emma:emma>
          </inkml:annotationXML>
          <inkml:trace contextRef="#ctx0" brushRef="#br0" timeOffset="-20941.06">13571 5053 211 0,'0'0'201'15,"-6"11"-12"-15,6-11-19 0,0 0-15 0,0 0-12 16,0 0-19-16,-4 11-5 0,4-11-11 0,0 0-9 15,-2 13-13-15,2-13-9 0,-3 14-5 0,3-14-8 16,0 15-3-16,0-15-7 0,3 19-6 0,-3-8-3 16,0 2-13-16,-3-1-20 0,3 3-20 0,3 3-24 15,-6 1-23-15,3-5-35 0,-3 4-35 0,2 5-169 16,-1-8-318-16,-2 8 141 0</inkml:trace>
        </inkml:traceGroup>
        <inkml:traceGroup>
          <inkml:annotationXML>
            <emma:emma xmlns:emma="http://www.w3.org/2003/04/emma" version="1.0">
              <emma:interpretation id="{C6F671F0-F653-4F80-B44C-B45A84EC32DB}" emma:medium="tactile" emma:mode="ink">
                <msink:context xmlns:msink="http://schemas.microsoft.com/ink/2010/main" type="inkWord" rotatedBoundingBox="25062,13553 25067,14359 24977,14360 24973,13554"/>
              </emma:interpretation>
            </emma:emma>
          </inkml:annotationXML>
          <inkml:trace contextRef="#ctx0" brushRef="#br0" timeOffset="-20551.07">13543 6307 78 0,'3'11'124'0,"-3"-11"-8"16,4 8-15-16,-4-8-3 0,6 15-13 0,-3-11-7 0,-3-4-7 16,5 16-4-16,-2-9-13 0,0 1-9 0,-3-8 1 15,3 16-1-15,-3-16-9 0,0 18-1 0,0-7-22 16,3 0-16-16,-6 3-25 0,3-14-45 0,-2 24-92 16,1-15-179-16,-2-1 79 0</inkml:trace>
          <inkml:trace contextRef="#ctx0" brushRef="#br0" timeOffset="-20718.64">13482 5681 195 0,'0'0'179'0,"3"12"-18"16,-3-12-14-16,6 6-11 0,-6-6-13 0,7 3-9 16,-7-3-14-16,9 7-11 0,-9-7-5 0,8 8-10 0,-2-2-8 15,-6-6-4-15,4 10-11 0,-1 0-6 0,0-2-3 16,-3-8-5-16,2 23-5 0,-2-9-3 0,0 2-13 15,-2 1-2-15,-1-2-18 0,2 3-15 0,-1 0-23 16,2-2-13-16,0 4-16 0,-1 1-19 0,-2 3-33 16,3-6-109-16,-3-4-252 0,0 3 112 15</inkml:trace>
        </inkml:traceGroup>
        <inkml:traceGroup>
          <inkml:annotationXML>
            <emma:emma xmlns:emma="http://www.w3.org/2003/04/emma" version="1.0">
              <emma:interpretation id="{4A253859-7CFE-430D-B729-BE54DE516F50}" emma:medium="tactile" emma:mode="ink">
                <msink:context xmlns:msink="http://schemas.microsoft.com/ink/2010/main" type="inkWord" rotatedBoundingBox="25047,14704 25052,15550 25006,15551 25001,14705"/>
              </emma:interpretation>
            </emma:emma>
          </inkml:annotationXML>
          <inkml:trace contextRef="#ctx0" brushRef="#br0" timeOffset="-20097.69">13515 7458 121 0,'0'0'148'0,"6"15"-15"0,-6-7-9 0,0-8-7 15,4 20-7-15,-1-12-15 0,-3-8-11 0,5 16-4 16,-1-6-12-16,-1-2-8 0,-3-8 2 0,5 18-13 16,-4-9-3-16,3 4-2 0,-2 0-8 0,-1-4-17 15,2 2-27-15,-3 2-26 0,3-3-30 0,-1 0-58 16,-2-10-73-16,-2 20-211 0,2-11 93 0</inkml:trace>
          <inkml:trace contextRef="#ctx0" brushRef="#br0" timeOffset="-20323.1">13521 6832 18 0,'0'12'254'16,"0"-12"-20"-16,0 0-13 0,0 0-17 0,0 0-18 15,0 12-22-15,0-12-18 0,0 0-16 0,0 0-14 16,0 11-10-16,0-11-11 0,4 11-6 0,-4-11-9 15,2 12-11-15,-2-12-3 0,0 16-9 0,0-5-6 16,0 3-18-16,0 0-13 0,0-3-23 0,-2 6-12 16,1-1-13-16,1-1-23 0,-3 1-15 0,3 0-38 15,0 1-8-15,-3 1-30 0,-2-1-161 0,4-3-329 16,1 3 145-16</inkml:trace>
        </inkml:traceGroup>
        <inkml:traceGroup>
          <inkml:annotationXML>
            <emma:emma xmlns:emma="http://www.w3.org/2003/04/emma" version="1.0">
              <emma:interpretation id="{CF6C56EC-5F3F-4859-A1FE-F8CC6F4DE0A2}" emma:medium="tactile" emma:mode="ink">
                <msink:context xmlns:msink="http://schemas.microsoft.com/ink/2010/main" type="inkWord" rotatedBoundingBox="25005,16004 25007,16342 24989,16343 24987,16005"/>
              </emma:interpretation>
            </emma:emma>
          </inkml:annotationXML>
          <inkml:trace contextRef="#ctx0" brushRef="#br0" timeOffset="-19908.05">13498 8132 92 0,'0'0'209'0,"-1"10"-12"15,1-10-12-15,0 0-13 0,0 0-14 0,1 15-15 16,-1-15-10-16,0 0-10 0,3 9-10 0,-3-9-14 16,0 13-3-16,0-13-12 0,5 13-5 0,-4-4-9 0,-1-9-7 15,5 17-7-15,-5-6-5 0,1 0-9 0,1 5-12 16,-2-1-22-16,0 3-18 0,0-1-19 0,0 1-24 16,-3 4-22-16,3 1-30 0,0 1-19 0,-2 0-41 15,-2-6-109-15,2-3-296 0,-1 5 130 0</inkml:trace>
        </inkml:traceGroup>
        <inkml:traceGroup>
          <inkml:annotationXML>
            <emma:emma xmlns:emma="http://www.w3.org/2003/04/emma" version="1.0">
              <emma:interpretation id="{61BDF445-9A32-4DE5-8DD3-A80158A014E8}" emma:medium="tactile" emma:mode="ink">
                <msink:context xmlns:msink="http://schemas.microsoft.com/ink/2010/main" type="inkWord" rotatedBoundingBox="25105,16815 25106,16957 25089,16958 25088,16816"/>
              </emma:interpretation>
            </emma:emma>
          </inkml:annotationXML>
          <inkml:trace contextRef="#ctx0" brushRef="#br0" timeOffset="-19724.01">13607 8943 108 0,'5'11'109'0,"-5"-2"-7"0,3 2-6 16,-3 2-15-16,-3 0-21 0,3 3-10 0,0-5-15 15,0 4-26-15,-5-2-21 0,2-2-95 0,-1-3-115 0,2 3 51 16</inkml:trace>
        </inkml:traceGroup>
        <inkml:traceGroup>
          <inkml:annotationXML>
            <emma:emma xmlns:emma="http://www.w3.org/2003/04/emma" version="1.0">
              <emma:interpretation id="{6112F176-FEC4-48E0-B5B3-109E4D29E72E}" emma:medium="tactile" emma:mode="ink">
                <msink:context xmlns:msink="http://schemas.microsoft.com/ink/2010/main" type="inkWord" rotatedBoundingBox="25234,17386 25241,18442 25077,18443 25071,17387"/>
              </emma:interpretation>
            </emma:emma>
          </inkml:annotationXML>
          <inkml:trace contextRef="#ctx0" brushRef="#br0" timeOffset="-19235.89">13679 10501 199 0,'7'4'232'0,"1"0"-24"15,-8-4-17-15,16 6-18 0,-8 2-25 0,-8-8-8 16,11 3-16-16,-5 1-14 0,-6-4-28 0,9 7-29 0,-9-7-31 15,5 10-46-15,-5-10-43 0,1 9-67 0,-1-9-110 16,-13 9-262-16,5-4 116 0</inkml:trace>
          <inkml:trace contextRef="#ctx0" brushRef="#br0" timeOffset="-19538.08">13580 9514 2 0,'0'0'182'0,"5"16"-8"0,-4-8-19 16,1 1-10-16,-2-9-16 0,4 23-12 0,-1-9-12 0,0 0-7 15,-3-1-16-15,2 1-2 0,1 3-16 0,-3-3-15 16,0 2-23-16,-3 0-21 0,3 0-29 0,-2 0-24 16,2 4-29-16,0-9-39 0,0 7-76 0,0-3-207 15,2-4 92-15</inkml:trace>
          <inkml:trace contextRef="#ctx0" brushRef="#br0" timeOffset="-19397.45">13676 10045 14 0,'0'0'176'0,"1"10"-14"16,-1-10-9-16,6 13-17 0,-6-13-11 0,3 14-7 16,-3-6-13-16,0-8-19 0,0 20-27 0,0-9-33 15,0-1-35-15,0-10-39 0,-3 22-47 0,-3-9-73 16,2-2-182-16,-2-2 80 0</inkml:trace>
        </inkml:traceGroup>
      </inkml:traceGroup>
    </inkml:traceGroup>
    <inkml:traceGroup>
      <inkml:annotationXML>
        <emma:emma xmlns:emma="http://www.w3.org/2003/04/emma" version="1.0">
          <emma:interpretation id="{2F9473DF-1608-45E5-B4C5-897B3CE96F6D}" emma:medium="tactile" emma:mode="ink">
            <msink:context xmlns:msink="http://schemas.microsoft.com/ink/2010/main" type="paragraph" rotatedBoundingBox="23745,9089 23877,18523 23022,18535 22890,91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342736-8EBA-46FA-BF15-6F7DACF19484}" emma:medium="tactile" emma:mode="ink">
              <msink:context xmlns:msink="http://schemas.microsoft.com/ink/2010/main" type="line" rotatedBoundingBox="23745,9089 23877,18523 23461,18529 23329,9095"/>
            </emma:interpretation>
          </emma:emma>
        </inkml:annotationXML>
        <inkml:traceGroup>
          <inkml:annotationXML>
            <emma:emma xmlns:emma="http://www.w3.org/2003/04/emma" version="1.0">
              <emma:interpretation id="{FD4D4D38-3BAB-475E-A96E-70C6AC34428D}" emma:medium="tactile" emma:mode="ink">
                <msink:context xmlns:msink="http://schemas.microsoft.com/ink/2010/main" type="inkWord" rotatedBoundingBox="23625,9090 23638,10090 23575,10091 23561,9091"/>
              </emma:interpretation>
            </emma:emma>
          </inkml:annotationXML>
          <inkml:trace contextRef="#ctx0" brushRef="#br0" timeOffset="-27337.56">12132 1229 5 0,'0'0'194'0,"0"0"-12"0,0 0-7 0,0 0-17 16,0 0-13-16,0 0-8 0,0 0-18 0,2-11-12 15,-2 11-13-15,0 0-13 0,0 0-7 0,0 0-4 16,0 0-12-16,0 0-5 0,0 0-5 0,0 0-4 15,0 0-12-15,-14 30-21 0,11-19-19 0,3-11-10 16,-6 18-17-16,2-5-17 0,1 0-20 0,-2-1-10 16,1-2-11-16,2 4-14 0,2-3-113 0,-1 2-239 15,1-13 106-15</inkml:trace>
          <inkml:trace contextRef="#ctx0" brushRef="#br0" timeOffset="-27135.2">12126 1601 78 0,'5'8'100'0,"-5"-8"-11"16,0 0 7-16,3 13 3 0,-3-13-15 0,0 11-19 0,0-11 13 15,0 0 1-15,-3 17-13 0,3-17-4 0,-5 11-7 16,5-11-3-16,-6 14-9 0,6-14-6 0,-3 13-5 16,0-2 5-16,3-11-6 0,-3 18-9 0,0-8-8 15,2 0-14-15,-1 4-13 0,2 0-17 0,0-3-9 16,-1 0-4-16,1 2-31 0,0-1-96 0,0 0-185 15,0 0 82-15</inkml:trace>
          <inkml:trace contextRef="#ctx0" brushRef="#br0" timeOffset="-26981.21">12095 2093 135 0,'0'0'135'0,"0"0"-11"0,-2 14-5 0,2-14-13 15,-3 11-3-15,3-11-17 0,-3 9-2 0,3-9-12 0,0 0-2 16,-1 13-7-16,1-13-7 0,-2 12-7 0,2-12-8 15,0 14-7-15,0-14-21 0,0 16-30 0,2-7-29 16,-2-9-54-16,0 17-89 0,0-7-203 0,0-10 91 16</inkml:trace>
        </inkml:traceGroup>
        <inkml:traceGroup>
          <inkml:annotationXML>
            <emma:emma xmlns:emma="http://www.w3.org/2003/04/emma" version="1.0">
              <emma:interpretation id="{240D8CF3-07B8-431E-BF14-33DD7DAB3CA3}" emma:medium="tactile" emma:mode="ink">
                <msink:context xmlns:msink="http://schemas.microsoft.com/ink/2010/main" type="inkWord" rotatedBoundingBox="23579,10513 23583,10760 23559,10761 23555,10514"/>
              </emma:interpretation>
            </emma:emma>
          </inkml:annotationXML>
          <inkml:trace contextRef="#ctx0" brushRef="#br0" timeOffset="-26767.42">12071 2641 49 0,'0'0'165'16,"0"0"-9"-16,0 0-23 0,3 10-8 0,-3-10-16 15,0 0-9-15,4 13-8 0,-4-13-5 0,3 12-11 16,-3-12-7-16,3 17-9 0,-1-9-5 0,-1 3-6 16,-1 2-6-16,3 0-2 0,-3 1-22 0,0 2-19 15,0 0-14-15,-4 0-24 0,-1 2-23 0,4 0-21 16,-6 2-124-16,2-4-223 0,5 0 99 0</inkml:trace>
        </inkml:traceGroup>
        <inkml:traceGroup>
          <inkml:annotationXML>
            <emma:emma xmlns:emma="http://www.w3.org/2003/04/emma" version="1.0">
              <emma:interpretation id="{6BB3F579-89A6-467D-A61E-42E5EFFAD358}" emma:medium="tactile" emma:mode="ink">
                <msink:context xmlns:msink="http://schemas.microsoft.com/ink/2010/main" type="inkWord" rotatedBoundingBox="23577,11275 23583,11714 23532,11714 23525,11275"/>
              </emma:interpretation>
            </emma:emma>
          </inkml:annotationXML>
          <inkml:trace contextRef="#ctx0" brushRef="#br0" timeOffset="-26532.15">12086 3402 2 0,'-5'16'181'0,"5"-16"-15"15,-3 14-15-15,2-5-12 0,1-9-10 0,-3 15-15 0,3-4 3 16,0-11-16-16,-3 20-13 0,3-5-4 0,-4-4-8 16,4 5-10-16,-2-2-2 0,-1-1-12 0,3 5-2 15,-1-2-7-15,-1 2 0 0,1-4-9 0,-2 6 1 16,1 2-8-16,1-7-13 0,1 5-21 0,-3-3-18 16,3 8-13-16,0-5-18 0,-2-2-26 0,2 0-52 15,-1-1-105-15,-1-3-260 0,-1 0 116 0</inkml:trace>
        </inkml:traceGroup>
        <inkml:traceGroup>
          <inkml:annotationXML>
            <emma:emma xmlns:emma="http://www.w3.org/2003/04/emma" version="1.0">
              <emma:interpretation id="{1543FA96-A891-4636-AEAF-7001529B407C}" emma:medium="tactile" emma:mode="ink">
                <msink:context xmlns:msink="http://schemas.microsoft.com/ink/2010/main" type="inkWord" rotatedBoundingBox="23524,12168 23536,13013 23510,13014 23498,12169">
                  <msink:destinationLink direction="with" ref="{DDF7093D-E908-4673-8992-8909E04BAC50}"/>
                </msink:context>
              </emma:interpretation>
            </emma:emma>
          </inkml:annotationXML>
          <inkml:trace contextRef="#ctx0" brushRef="#br0" timeOffset="-26141.78">12019 4968 149 0,'0'0'193'0,"0"0"-24"15,0 10-16-15,0-10-15 0,0 0-11 0,1 13-12 0,-1-13-12 16,2 9-6-16,-2-9-10 0,3 13-13 0,-3-13-8 16,1 15-10-16,1-4-17 0,-2-11-24 0,0 18-22 15,3-4-24-15,-6-3-20 0,1 5-28 0,2-6-56 16,-1 5-78-16,1-15-231 0,-5 18 102 0</inkml:trace>
          <inkml:trace contextRef="#ctx0" brushRef="#br0" timeOffset="-26304.34">12022 4296 51 0,'0'0'155'0,"3"12"-4"16,-3-12-8-16,6 11-12 0,-6-11-4 0,1 12-10 0,-1-12-13 15,0 13-3-15,0-13-10 0,2 18-11 0,-2-10 0 16,0-8-7-16,1 23-9 0,-2-9-8 0,-1 1-4 16,2 1-5-16,-1-1-6 0,-4 8-4 0,4-4-16 15,1 4-18-15,-3-5-28 0,6 6-11 0,-8-6-26 16,4 3-26-16,1-2-48 0,-5 4-94 0,4-4-249 16,1 1 110-16</inkml:trace>
        </inkml:traceGroup>
        <inkml:traceGroup>
          <inkml:annotationXML>
            <emma:emma xmlns:emma="http://www.w3.org/2003/04/emma" version="1.0">
              <emma:interpretation id="{640F370C-73E0-46D8-88FF-881DCED8034A}" emma:medium="tactile" emma:mode="ink">
                <msink:context xmlns:msink="http://schemas.microsoft.com/ink/2010/main" type="inkWord" rotatedBoundingBox="23577,13412 23581,13645 23555,13646 23552,13412"/>
              </emma:interpretation>
            </emma:emma>
          </inkml:annotationXML>
          <inkml:trace contextRef="#ctx0" brushRef="#br0" timeOffset="-25941.15">12061 5540 202 0,'0'0'219'0,"0"0"-20"0,1 11-21 0,-1-11-15 15,3 11-15-15,-3-11-13 0,0 14-13 0,0-14-12 16,2 17-10-16,-1-12-12 0,-1-5-8 0,5 25-6 0,-4-13-7 16,2-1-17-16,-6 2-29 0,7-1-22 0,-2 3-24 15,-1 0-39-15,2 0-27 0,0-5-45 0,-3 7-138 16,0-3-295-16,3 2 131 0</inkml:trace>
        </inkml:traceGroup>
        <inkml:traceGroup>
          <inkml:annotationXML>
            <emma:emma xmlns:emma="http://www.w3.org/2003/04/emma" version="1.0">
              <emma:interpretation id="{24F270B5-25E6-4217-AFA0-E2EAAB7DAA15}" emma:medium="tactile" emma:mode="ink">
                <msink:context xmlns:msink="http://schemas.microsoft.com/ink/2010/main" type="inkWord" rotatedBoundingBox="23585,14052 23590,14399 23538,14400 23533,14053"/>
              </emma:interpretation>
            </emma:emma>
          </inkml:annotationXML>
          <inkml:trace contextRef="#ctx0" brushRef="#br0" timeOffset="-25690.82">12087 6180 38 0,'0'0'188'15,"-1"14"-10"-15,1-14-12 0,1 11-10 0,-1-11-10 16,0 0-19-16,5 10 0 0,-5-10-17 0,1 11-6 16,-1-11-4-16,2 10-12 0,-2-10-6 0,0 13-6 15,0-13-11-15,0 15-5 0,0-15-3 0,0 21-5 16,-3-7-8-16,1 1-9 0,-2 2-21 0,-1 1-23 0,2 5-19 15,-2 2-28-15,0 0-23 0,-1-1-12 0,2 0-41 16,1 0-138-16,0-8-292 0,-2 1 129 16</inkml:trace>
        </inkml:traceGroup>
        <inkml:traceGroup>
          <inkml:annotationXML>
            <emma:emma xmlns:emma="http://www.w3.org/2003/04/emma" version="1.0">
              <emma:interpretation id="{820367A6-EEBD-47AD-AC4B-2A5ED57C459F}" emma:medium="tactile" emma:mode="ink">
                <msink:context xmlns:msink="http://schemas.microsoft.com/ink/2010/main" type="inkWord" rotatedBoundingBox="23477,14849 23481,15138 23447,15139 23443,14849"/>
              </emma:interpretation>
            </emma:emma>
          </inkml:annotationXML>
          <inkml:trace contextRef="#ctx0" brushRef="#br0" timeOffset="-25547.2">11986 6976 173 0,'-6'14'198'0,"2"1"-15"0,2 0-15 0,-4-4-15 16,3 5-13-16,0-6-12 0,0 3-10 0,3 0-10 16,-4-2-11-16,4-11-6 0,0 22-15 0,0-10-2 15,0-3-7-15,0 8-8 0,3-6-11 0,-2 2-20 0,1 1-28 16,-2 2-42-16,0-6-46 0,1 0-65 0,-1 2-118 16,6 0-295-16,-3 2 131 0</inkml:trace>
        </inkml:traceGroup>
        <inkml:traceGroup>
          <inkml:annotationXML>
            <emma:emma xmlns:emma="http://www.w3.org/2003/04/emma" version="1.0">
              <emma:interpretation id="{4C823DF1-EAFA-43BB-9504-FD9A4D447B24}" emma:medium="tactile" emma:mode="ink">
                <msink:context xmlns:msink="http://schemas.microsoft.com/ink/2010/main" type="inkWord" rotatedBoundingBox="23487,15572 23492,15872 23424,15873 23419,15573"/>
              </emma:interpretation>
            </emma:emma>
          </inkml:annotationXML>
          <inkml:trace contextRef="#ctx0" brushRef="#br0" timeOffset="-25334.07">11929 7700 166 0,'0'0'236'16,"0"12"-23"-16,0-12-9 0,0 0-15 0,5 15-9 16,-5-15-12-16,4 6-15 0,-4-6-11 0,9 11-17 15,-3-6-9-15,-6-5-12 0,8 9-11 0,-1-3-12 16,-1 3-5-16,-6-9-5 0,11 12-9 0,-7-4-5 15,-1 0-7-15,0 5-5 0,0-3-18 0,-3 4-15 16,1 1-30-16,-2 1-20 0,-2 0-23 0,0 0-39 16,-1 1-9-16,1 1-19 0,-2-4-47 0,-1 5-149 15,0-3-350-15,0-1 154 0</inkml:trace>
        </inkml:traceGroup>
        <inkml:traceGroup>
          <inkml:annotationXML>
            <emma:emma xmlns:emma="http://www.w3.org/2003/04/emma" version="1.0">
              <emma:interpretation id="{3490FBEA-573C-433F-AA2E-CAC1E851F27D}" emma:medium="tactile" emma:mode="ink">
                <msink:context xmlns:msink="http://schemas.microsoft.com/ink/2010/main" type="inkWord" rotatedBoundingBox="23491,16285 23494,16471 23462,16472 23459,16286"/>
              </emma:interpretation>
            </emma:emma>
          </inkml:annotationXML>
          <inkml:trace contextRef="#ctx0" brushRef="#br0" timeOffset="-25158.1">11971 8413 107 0,'5'6'118'0,"-5"-6"-14"0,9 16-14 0,-5-9-5 15,0 0-13-15,1 3 2 0,-2-3-13 0,-3-7-15 16,1 20-10-16,-1-12-19 0,0-8-2 0,-1 20-13 16,-2-6-14-16,-2-2-11 0,1-2-20 0,1 1-30 15,-3 3-40-15,0-2-123 0,3 0 55 0</inkml:trace>
        </inkml:traceGroup>
        <inkml:traceGroup>
          <inkml:annotationXML>
            <emma:emma xmlns:emma="http://www.w3.org/2003/04/emma" version="1.0">
              <emma:interpretation id="{257C536B-AABC-4031-81F8-FC7841AE7D2B}" emma:medium="tactile" emma:mode="ink">
                <msink:context xmlns:msink="http://schemas.microsoft.com/ink/2010/main" type="inkWord" rotatedBoundingBox="23853,16831 23877,18523 23569,18528 23545,16836"/>
              </emma:interpretation>
            </emma:emma>
          </inkml:annotationXML>
          <inkml:trace contextRef="#ctx0" brushRef="#br0" timeOffset="-24646.61">12093 9569 81 0,'0'0'185'0,"6"11"-6"0,-6-11-10 0,5 12-15 16,-5-12-16-16,4 11-9 0,-4-11-10 0,5 12-11 16,-4-2-11-16,-1-10-15 0,5 16-6 0,-5-10-5 15,1 7-7-15,4-6-16 0,-5-7-20 0,1 21-30 16,1-11-40-16,1 5-28 0,0-4-38 0,-3 5-143 0,3-1-273 15,0-1 121-15</inkml:trace>
          <inkml:trace contextRef="#ctx0" brushRef="#br0" timeOffset="-24526.75">12293 10025 88 0,'0'0'232'15,"11"12"-3"-15,-5-5-13 0,-6-7-6 0,4 12-3 16,1-1-22-16,-1-2-18 0,2 5-11 0,-3-5-13 15,-3 3-22-15,0 1-14 0,0 2-10 0,0-1-7 16,-1 3-10-16,1-1-18 0,-2 0-27 0,-1 0-28 16,2 2-31-16,-4 0-28 0,2 4-24 0,0-2-21 15,2-3-23-15,-1 1-12 0,-2-1-6 0,2-1-20 16,1 0-115-16,-4 4-295 0,5-5 130 0</inkml:trace>
          <inkml:trace contextRef="#ctx0" brushRef="#br0" timeOffset="-24435.99">12301 10451 956 0,'3'17'-12'0,"0"-2"55"0,0 0 37 15,-2-5 29-15,1 1 15 0,-1-4 2 0,4 3 15 16,-5-10 7-16,7 14 1 0,-2-7 0 0,-2 1-8 15,-3-8-10-15,10 13-10 0,-7-6 1 0,-3-7-9 16,10 12-9-16,-7-6-10 0,-3-6-7 0,9 10-15 16,-9-10-1-16,8 10-14 0,-8-10-13 0,6 11-23 15,-6-11-33-15,3 7-39 0,-3-7-49 0,0 10-51 16,0-10-60-16,0 0-234 0,0 0-481 0,0 0 213 16</inkml:trace>
          <inkml:trace contextRef="#ctx0" brushRef="#br0" timeOffset="-24933.8">12071 8963 157 0,'2'17'220'0,"-1"-11"0"0,-1-6-11 16,0 11-5-16,0-11-11 0,0 14-14 0,0-14-11 0,-3 16-12 15,3-5-15-15,0-11-7 0,-4 15-12 16,4-4-15-16,0-11-12 0,1 20-7 0,-2-9-12 16,2-4-3-16,-1-7-16 0,-3 24-22 0,3-17-28 0,-3 11-22 15,3-6-29-15,0 3-24 0,-1-4-32 0,1-11-34 16,1 25-36-16,-2-12-182 0,-1-4-381 0,2 6 169 16</inkml:trace>
        </inkml:traceGroup>
      </inkml:traceGroup>
      <inkml:traceGroup>
        <inkml:annotationXML>
          <emma:emma xmlns:emma="http://www.w3.org/2003/04/emma" version="1.0">
            <emma:interpretation id="{4B16E28E-9D35-49DC-9677-4963D2091E9C}" emma:medium="tactile" emma:mode="ink">
              <msink:context xmlns:msink="http://schemas.microsoft.com/ink/2010/main" type="line" rotatedBoundingBox="23291,10336 23277,10894 22914,10885 22929,10326"/>
            </emma:interpretation>
          </emma:emma>
        </inkml:annotationXML>
        <inkml:traceGroup>
          <inkml:annotationXML>
            <emma:emma xmlns:emma="http://www.w3.org/2003/04/emma" version="1.0">
              <emma:interpretation id="{06CAE2BE-94A0-4EBB-AEB3-A34416D7A7A0}" emma:medium="tactile" emma:mode="ink">
                <msink:context xmlns:msink="http://schemas.microsoft.com/ink/2010/main" type="inkWord" rotatedBoundingBox="23291,10336 23277,10894 22914,10885 22929,10326"/>
              </emma:interpretation>
            </emma:emma>
          </inkml:annotationXML>
          <inkml:trace contextRef="#ctx0" brushRef="#br1" timeOffset="39504.4">11488 2617 112 0,'-3'-14'203'0,"0"2"-6"16,-2-2-3-16,2 3-5 0,-1 0-3 0,4 11-13 0,-9-14-8 16,6 4-8-16,3 10-3 0,-4-13-12 0,-1 6-8 15,5 7-12-15,-4-12-9 0,4 12-14 0,0 0-11 16,0-13-7-16,0 13-8 0,10-8-6 0,-1 2-9 15,-9 6-4-15,25-7-8 0,-11 4-1 0,1 3-9 16,1-4 0-16,1 3-6 0,-1 1-2 0,-1 1-6 16,3 3 0-16,-2-2-3 0,-2 2-4 0,2 0 7 0,-6-1-10 15,1 0 2-15,-2 2 0 0,3 0-3 16,-5 0 6-16,-1 5 2 0,0-3 3 0,-3 1 3 0,-3-8 8 16,5 17 4-16,-5-7 2 0,0-10 4 0,-9 23-4 15,-2-11-1-15,2 2-5 0,-3-1 3 0,0-2-5 16,-3 3-1-16,1-3-7 0,-3-1 0 15,2 1-2-15,0-1-3 0,-1-4 0 0,2 5-4 16,1-3-2-16,1-1 1 0,3-1 0 0,3 2-7 0,-1-5 2 16,7-3-3-16,-8 11-5 0,8-11 4 0,-6 10 2 15,6-10-2-15,0 0 4 0,0 0-2 0,0 0-3 16,0 0-1-16,14 14 0 0,-14-14 7 0,18 0-9 16,-18 0 4-16,18 0 2 0,-7 0-2 0,-11 0-3 15,24-4-1-15,-9 4-1 0,-1-1 3 0,-14 1-5 16,27 0 6-16,-17 0-1 0,0-1-7 0,-10 1 8 15,21-4-2-15,-10 4 7 0,-11 0-6 0,21 0-2 0,-9 0-1 16,-12 0 0-16,19 3-2 0,-10-2 0 16,1 1 1-16,-10-2 3 0,14 6-2 0,-8-1 4 15,1 2 4-15,-7-7 10 0,3 17-2 0,-3-10 8 0,3 4 3 16,-3-11 11-16,-13 24-5 0,2-13 0 0,-1 3 1 16,-1-1-5-16,-3 0 0 0,-2 2-3 0,-2-1-4 15,-1-3-3-15,0 3 2 0,4-5-13 0,-3 3-21 16,-2-2-31-16,4-1-34 0,2 0-43 0,-2-2-46 15,-2-1-55-15,1-2-64 0,-7 3-254 0,6-6-586 16,-7 1 260-16</inkml:trace>
          <inkml:trace contextRef="#ctx0" brushRef="#br1" timeOffset="38965.04">11477 2608 172 0,'0'0'255'0,"0"0"-16"0,0 0-13 0,0 0-20 16,0 0-12-16,0 0-22 0,0 0-16 0,0 0-11 15,0 0-7-15,0 0-3 0,0 0 2 0,8 20-2 0,-8-20-10 16,3 16-3-16,-3-6-4 0,0 1-6 0,0 2 3 16,0-13-6-16,-3 24-6 0,3-10-9 15,3 0-6-15,-3 1-8 0,0 0-6 0,0-4 4 0,0 2-14 16,0-2-13-16,0-11-2 0,0 20-2 0,0-4-5 15,0-7-8-15,1 0-3 0,-1-9 2 0,0 20-5 16,-1-9-5-16,1-11-3 0,1 15 5 0,1-6-9 16,-2-9-6-16,0 0-18 0,-2 15-17 0,2-15-17 15,2 13-18-15,-2-13-16 0,0 0-16 0,-2 13-14 16,2-13-22-16,0 0-25 0,-6 7-17 0,6-7-23 16,0 0-13-16,0 0-13 0,0 0-32 0,0 0-128 15,0 0-410-15,-20-22 181 0</inkml:trace>
          <inkml:trace contextRef="#ctx0" brushRef="#br1" timeOffset="38636.92">11700 2664 67 0,'-18'0'81'0,"18"0"-7"0,-12 0-7 15,12 0-11-15,-14 0-26 0,14 0-15 0,-20-1-38 0,6-2-39 16,-5 2-66-16,2-1 30 0</inkml:trace>
        </inkml:traceGroup>
      </inkml:traceGroup>
    </inkml:traceGroup>
    <inkml:traceGroup>
      <inkml:annotationXML>
        <emma:emma xmlns:emma="http://www.w3.org/2003/04/emma" version="1.0">
          <emma:interpretation id="{BE6EA920-3544-44B9-9B73-1F92CFB85A14}" emma:medium="tactile" emma:mode="ink">
            <msink:context xmlns:msink="http://schemas.microsoft.com/ink/2010/main" type="paragraph" rotatedBoundingBox="22477,9156 22773,18642 22402,18654 22106,9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0C8E6B-FBC4-410C-8E02-3CC697F16E0E}" emma:medium="tactile" emma:mode="ink">
              <msink:context xmlns:msink="http://schemas.microsoft.com/ink/2010/main" type="line" rotatedBoundingBox="22477,9156 22773,18642 22402,18654 22106,9167"/>
            </emma:interpretation>
          </emma:emma>
        </inkml:annotationXML>
        <inkml:traceGroup>
          <inkml:annotationXML>
            <emma:emma xmlns:emma="http://www.w3.org/2003/04/emma" version="1.0">
              <emma:interpretation id="{011A8456-582F-4257-B51B-7CE4EC9995CF}" emma:medium="tactile" emma:mode="ink">
                <msink:context xmlns:msink="http://schemas.microsoft.com/ink/2010/main" type="inkWord" rotatedBoundingBox="22235,9163 22280,10598 22225,10600 22181,9165"/>
              </emma:interpretation>
            </emma:emma>
          </inkml:annotationXML>
          <inkml:trace contextRef="#ctx0" brushRef="#br0" timeOffset="-31087.59">10729 2542 120 0,'0'0'144'0,"0"0"-11"15,4 12-4-15,-4-12-11 0,2 10-15 16,-2-10-3-16,0 0-13 0,4 12-8 0,-4-12-9 15,2 9-7-15,-2-9-3 0,3 12-8 0,0-3 1 0,-3-9-12 16,4 14-3-16,-4 0-10 0,2-4-25 0,-1 5-39 16,-1-2-29-16,3 1-31 0,-6 1-108 0,2-2-221 15,-1 0 97-15</inkml:trace>
          <inkml:trace contextRef="#ctx0" brushRef="#br0" timeOffset="-31271.05">10757 1829 47 0,'0'0'158'0,"-3"9"-13"0,3-9-5 0,0 0-9 16,5 14-12-16,-5-14-9 0,3 8-6 0,-3-8-5 0,0 0-10 16,-2 16-10-16,2-16-2 0,2 9-11 0,-2-9-6 15,0 12-8-15,0-12-2 0,0 18-8 0,0-11 0 16,0-7-2-16,3 21-7 0,-3-7-2 0,-3 0-5 16,3 3-17-16,-3-3-20 0,3 4-28 0,-5 3-15 15,4 1-27-15,-4-2-22 0,2 4-21 0,-1-3-100 16,-2 2-240-16,3-5 106 0</inkml:trace>
          <inkml:trace contextRef="#ctx0" brushRef="#br0" timeOffset="-31493.1">10741 1333 155 0,'0'-12'196'16,"0"12"-11"-16,0 0-6 0,0-13-13 0,0 13-6 0,0 0-14 15,0 0-10-15,0 0-10 0,0-17-12 0,0 17-8 16,0 0-14-16,0 0-9 0,0 0-12 16,0 0-8-16,0 0-4 0,0 0-2 0,0 0-9 0,0 0-8 15,0 0-12-15,0 0-21 0,0 0-14 0,3 48-13 16,-3-32-26-16,0 1-14 0,1 1-15 0,-1 4-40 15,0 0-14-15,0-2-33 0,-1 1-106 0,1-7-289 16,4 3 128-16</inkml:trace>
        </inkml:traceGroup>
        <inkml:traceGroup>
          <inkml:annotationXML>
            <emma:emma xmlns:emma="http://www.w3.org/2003/04/emma" version="1.0">
              <emma:interpretation id="{EB792D5D-35F7-40E1-9483-FE600DBF24F1}" emma:medium="tactile" emma:mode="ink">
                <msink:context xmlns:msink="http://schemas.microsoft.com/ink/2010/main" type="inkWord" rotatedBoundingBox="22292,11038 22302,11368 22269,11369 22259,11040"/>
              </emma:interpretation>
            </emma:emma>
          </inkml:annotationXML>
          <inkml:trace contextRef="#ctx0" brushRef="#br0" timeOffset="-30865.04">10768 3167 25 0,'0'0'194'15,"3"11"-19"-15,-3-11-18 0,0 0-10 0,3 7-15 16,-3-7-14-16,0 0-13 0,7 8-12 0,-7-8-9 0,7 7-7 16,-7-7-9-16,3 10-3 0,0 0-5 0,2-3-10 15,-4 3-2-15,-1 5-5 0,3-1-10 0,-1 3-17 16,-2-2-9-16,-2 5-27 0,-1-3-21 0,0 5-19 15,0 3-24-15,0-1-11 0,-1 0-13 0,4 0-108 16,-3 0-232-16,3-6 104 0</inkml:trace>
        </inkml:traceGroup>
        <inkml:traceGroup>
          <inkml:annotationXML>
            <emma:emma xmlns:emma="http://www.w3.org/2003/04/emma" version="1.0">
              <emma:interpretation id="{890D24F4-7689-41BC-8759-0D9EDC248D7F}" emma:medium="tactile" emma:mode="ink">
                <msink:context xmlns:msink="http://schemas.microsoft.com/ink/2010/main" type="inkWord" rotatedBoundingBox="22370,11796 22378,12081 22311,12084 22302,11798"/>
              </emma:interpretation>
            </emma:emma>
          </inkml:annotationXML>
          <inkml:trace contextRef="#ctx0" brushRef="#br0" timeOffset="-30647.72">10879 3923 140 0,'0'0'214'15,"0"0"-12"-15,0 0-15 0,0 12-7 0,0-12-17 16,0 0-8-16,0 0-10 0,0 0-12 0,0 15-10 16,0-15-14-16,0 0-12 0,0 12-6 0,0-12-9 0,-3 13-8 15,3-13-5-15,-3 14-8 0,2-4-2 0,1-10-11 16,-5 18-14-16,1-4-19 0,0-1-23 16,-1 1-26-16,2 2-24 0,-3 3-34 0,0-4-22 0,0 8-22 15,5-7-30-15,-7 4-130 0,5 1-320 0,2 2 142 16</inkml:trace>
        </inkml:traceGroup>
        <inkml:traceGroup>
          <inkml:annotationXML>
            <emma:emma xmlns:emma="http://www.w3.org/2003/04/emma" version="1.0">
              <emma:interpretation id="{84850826-154A-4191-9C48-CCCBB418D824}" emma:medium="tactile" emma:mode="ink">
                <msink:context xmlns:msink="http://schemas.microsoft.com/ink/2010/main" type="inkWord" rotatedBoundingBox="22332,12548 22363,13542 22300,13544 22268,12549"/>
              </emma:interpretation>
            </emma:emma>
          </inkml:annotationXML>
          <inkml:trace contextRef="#ctx0" brushRef="#br0" timeOffset="-30453.07">10841 4675 16 0,'0'11'162'0,"0"-11"-15"0,0 0-16 0,0 14-6 0,0-14-10 16,0 14-22-16,0-14-3 0,0 14-9 0,0-14-11 15,-3 18-4-15,0-7-5 0,3 2-9 0,-3 1 0 16,-2 1-10-16,2-2-15 0,-1 4-17 0,1 1-19 16,-2-4-20-16,-1 4-15 0,3-1-18 0,-1 1-31 15,-1 1-92-15,2-3-198 0,-1 1 88 0</inkml:trace>
          <inkml:trace contextRef="#ctx0" brushRef="#br0" timeOffset="-30159.8">10859 5373 95 0,'0'0'230'0,"-2"15"-15"15,2-15-12-15,0 0-16 0,-3 13-12 0,3-13-12 16,0 0-12-16,0 14-13 0,0-14-9 0,0 11-13 16,0-11-10-16,-1 13-12 0,1-13-6 0,1 9-10 0,-1-9-8 15,0 13-4-15,0-13-8 0,0 18-6 0,0-7-7 16,3 2-21-16,-6-2-23 0,3-11-22 0,0 25-21 15,0-9-20-15,-1-1-25 0,1 1-29 0,-2-1-24 16,2 2-21-16,0 1-149 0,-3-1-334 0,3 0 148 16</inkml:trace>
        </inkml:traceGroup>
        <inkml:traceGroup>
          <inkml:annotationXML>
            <emma:emma xmlns:emma="http://www.w3.org/2003/04/emma" version="1.0">
              <emma:interpretation id="{802EAEF3-1FAE-481E-A1E9-99417FB53BC1}" emma:medium="tactile" emma:mode="ink">
                <msink:context xmlns:msink="http://schemas.microsoft.com/ink/2010/main" type="inkWord" rotatedBoundingBox="22342,13960 22350,14202 22329,14203 22321,13961"/>
              </emma:interpretation>
            </emma:emma>
          </inkml:annotationXML>
          <inkml:trace contextRef="#ctx0" brushRef="#br0" timeOffset="-30047.1">10839 6088 42 0,'0'0'183'0,"2"12"-12"15,-2-12-12-15,3 11-13 0,-3-11-12 0,3 11-11 16,-3-11-12-16,1 12-2 0,-1-12-12 0,3 15-7 0,-1-8-9 16,-2-7-6-16,1 13-8 0,-1-13-10 0,0 19-1 15,0-19-6-15,0 19-12 0,-1-7-17 0,1 2-21 16,-5-4-21-16,4 4-28 0,1 1-33 0,0 0-29 16,-2-2-148-16,-2 1-278 0,1 2 123 0</inkml:trace>
        </inkml:traceGroup>
        <inkml:traceGroup>
          <inkml:annotationXML>
            <emma:emma xmlns:emma="http://www.w3.org/2003/04/emma" version="1.0">
              <emma:interpretation id="{53E9D775-31FD-4ED7-B4C6-BBF4B00327F6}" emma:medium="tactile" emma:mode="ink">
                <msink:context xmlns:msink="http://schemas.microsoft.com/ink/2010/main" type="inkWord" rotatedBoundingBox="22349,14786 22363,15235 22321,15237 22306,14787"/>
              </emma:interpretation>
            </emma:emma>
          </inkml:annotationXML>
          <inkml:trace contextRef="#ctx0" brushRef="#br0" timeOffset="-29805.37">10835 6914 115 0,'0'0'215'0,"3"13"-13"0,-3-13-14 0,1 11-17 0,-1-11-9 16,2 11-9-16,2-2-13 0,-4-9-11 0,3 20-12 15,-3-11-12-15,5 4-10 0,-4 2-10 0,4-5-7 16,-5 5-10-16,1-2-6 0,2 4-3 16,-3 1-5-16,-3-1-8 0,3 3-9 0,-1 1-18 15,-4 1-18-15,2 2-16 0,0-2-16 0,2 2-31 0,-2-2-31 16,-2 0-16-16,4 0-47 0,-5 1-151 0,4-6-330 16,2 3 146-16</inkml:trace>
        </inkml:traceGroup>
        <inkml:traceGroup>
          <inkml:annotationXML>
            <emma:emma xmlns:emma="http://www.w3.org/2003/04/emma" version="1.0">
              <emma:interpretation id="{724003A0-4E34-442A-A156-A4A2BA6BA64C}" emma:medium="tactile" emma:mode="ink">
                <msink:context xmlns:msink="http://schemas.microsoft.com/ink/2010/main" type="inkWord" rotatedBoundingBox="22393,15724 22420,16581 22337,16584 22310,15726"/>
              </emma:interpretation>
            </emma:emma>
          </inkml:annotationXML>
          <inkml:trace contextRef="#ctx0" brushRef="#br0" timeOffset="-29391.96">10851 8476 210 0,'0'0'222'0,"-4"16"-6"0,2-6-5 16,2-10-8-16,-4 10-12 0,4-10-4 0,0 0-11 16,0 16-7-16,0-16-16 0,3 12-11 0,-3-12-12 15,0 0-12-15,3 10-9 0,-3-10-10 0,4 7-14 16,-4-7-3-16,3 11-9 0,-3-11-8 0,6 14-6 16,-3-9-25-16,-3-5-25 0,0 16-21 0,0-6-33 0,1 4-28 15,-2-1-35-15,1 3-32 0,-3-3-33 16,3 4-226-16,-3-6-432 0,0 3 191 0</inkml:trace>
          <inkml:trace contextRef="#ctx0" brushRef="#br0" timeOffset="-29583.92">10884 7852 2 0,'0'0'234'16,"0"11"-20"-16,0-11-10 0,1 7-14 0,-1-7-15 16,0 0-14-16,2 15-12 0,-2-15-14 0,3 13-11 0,-3-13-8 15,1 9-10-15,-1-9-16 0,2 12-8 16,-2-12-7-16,4 17-6 0,-2-10-6 0,-2-7-8 15,4 17-7-15,-4-10-3 0,0-7-8 0,2 25-14 0,-1-11-22 16,1 0-16-16,-2-3-21 0,-2 4-19 0,2 1-15 16,-1-1-26-16,1 0-22 0,0-3-35 0,-2 6-157 15,2-5-334-15,0 4 148 0</inkml:trace>
        </inkml:traceGroup>
        <inkml:traceGroup>
          <inkml:annotationXML>
            <emma:emma xmlns:emma="http://www.w3.org/2003/04/emma" version="1.0">
              <emma:interpretation id="{990DCC45-3D99-4B0C-B16B-DAFFC6CE9A6C}" emma:medium="tactile" emma:mode="ink">
                <msink:context xmlns:msink="http://schemas.microsoft.com/ink/2010/main" type="inkWord" rotatedBoundingBox="22721,16947 22773,18642 22427,18653 22374,16958"/>
              </emma:interpretation>
            </emma:emma>
          </inkml:annotationXML>
          <inkml:trace contextRef="#ctx0" brushRef="#br0" timeOffset="-28977.47">11000 9646 205 0,'5'18'222'0,"-5"-18"-8"0,4 10-9 16,-4-10-10-16,0 15-6 0,0-15-12 0,0 14-15 16,0-14-8-16,-3 17-18 0,2-7-4 0,1-10-16 15,-6 20-11-15,6-15-17 0,0-5-1 0,-6 22-10 16,4-7-17-16,1-5-23 0,-2 2-28 0,0 2-30 15,0-3-23-15,1 3-19 0,2-3-26 0,-1 1-29 16,2 2-26-16,-1-14-55 0,0 21-117 0,2-13-341 16,-2 3 150-16</inkml:trace>
          <inkml:trace contextRef="#ctx0" brushRef="#br0" timeOffset="-28777.01">11043 10183 118 0,'2'8'248'16,"-2"6"-21"-16,0-14-8 0,0 23-3 0,1-15-6 15,-1 6-8-15,3-3-17 0,-3 4-8 0,0-1-14 16,2-1-10-16,-2 1-14 0,0 2-12 0,0-2-5 16,1 2-13-16,-1-1-9 0,3 2-12 0,0 1-7 15,-3-3-10-15,2 1-6 0,1-1-8 0,0 3-7 0,1-2-16 16,-2-3-28-16,4 4-29 0,0-4-29 16,-3-5-37-16,1 5-31 0,4 0-35 0,-2-5-34 15,1 0-40-15,-1 2-156 0,-1-1-418 0,0-2 185 16</inkml:trace>
          <inkml:trace contextRef="#ctx0" brushRef="#br0" timeOffset="-28620.43">11263 10764 36 0,'0'0'291'0,"7"6"-23"16,-7-6-19-16,0 0-13 0,0 0-24 0,0 0-23 15,0 0-18-15,0 0-21 0,0 0-31 0,0 0-45 16,0 0-37-16,12-17-45 0,-12 17-41 0,0 0-79 15,0 0-55-15,0-13-95 0,0 13-300 0,-3-15 133 16</inkml:trace>
          <inkml:trace contextRef="#ctx0" brushRef="#br0" timeOffset="-29111.12">10884 9085 138 0,'0'0'185'0,"3"10"-15"0,-3-10 3 16,4 10-11-16,-4-10-11 0,2 14-10 0,-2-14-11 15,1 12-10-15,-1-12-7 0,-1 12-11 0,1-12-9 16,1 14-10-16,-1-14-12 0,0 17-9 0,0-8-3 16,3 1-18-16,-3-10-20 0,-3 22-22 0,3-9-20 15,0 0-18-15,0 2-33 0,-1-2 0 0,1-1-17 16,0 3-22-16,0-15-158 0,-2 22-290 0,2-11 128 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40.9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EF9E6F-2335-4C85-9B29-B18610BC956E}" emma:medium="tactile" emma:mode="ink">
          <msink:context xmlns:msink="http://schemas.microsoft.com/ink/2010/main" type="writingRegion" rotatedBoundingBox="22690,11856 23034,11856 23034,12407 22690,12407"/>
        </emma:interpretation>
      </emma:emma>
    </inkml:annotationXML>
    <inkml:traceGroup>
      <inkml:annotationXML>
        <emma:emma xmlns:emma="http://www.w3.org/2003/04/emma" version="1.0">
          <emma:interpretation id="{4DF93B16-E1B1-4361-A073-CF339640A903}" emma:medium="tactile" emma:mode="ink">
            <msink:context xmlns:msink="http://schemas.microsoft.com/ink/2010/main" type="paragraph" rotatedBoundingBox="22690,11856 23034,11856 23034,12407 22690,12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FBC044-443A-4DBD-95D3-47B14023449B}" emma:medium="tactile" emma:mode="ink">
              <msink:context xmlns:msink="http://schemas.microsoft.com/ink/2010/main" type="line" rotatedBoundingBox="22690,11856 23034,11856 23034,12407 22690,12407"/>
            </emma:interpretation>
          </emma:emma>
        </inkml:annotationXML>
        <inkml:traceGroup>
          <inkml:annotationXML>
            <emma:emma xmlns:emma="http://www.w3.org/2003/04/emma" version="1.0">
              <emma:interpretation id="{EAAD3DDE-1C63-4982-B6F5-B967D6EF9519}" emma:medium="tactile" emma:mode="ink">
                <msink:context xmlns:msink="http://schemas.microsoft.com/ink/2010/main" type="inkWord" rotatedBoundingBox="22690,11856 23034,11856 23034,12407 22690,12407"/>
              </emma:interpretation>
            </emma:emma>
          </inkml:annotationXML>
          <inkml:trace contextRef="#ctx0" brushRef="#br0">6 34 45 0,'0'0'182'0,"-3"-10"-12"16,3 10-5-16,0 0-7 0,0 0-17 0,0 0-11 16,0-14-8-16,0 14-11 0,0 0-12 0,0 0-9 15,0 0-4-15,0 0-4 0,-3-11-11 0,3 11-3 0,0 0-9 16,0 0-5-16,0 0-4 0,0 0-2 0,0 0-2 15,0 0-4-15,23 0-6 0,-23 0-2 16,0 0-3-16,19 11 1 0,-11-8 3 0,-1 3 2 0,1-1-3 16,1 1-2-16,1 0-2 0,-1 1 1 0,3 2-2 15,0-2 1-15,0 1-1 0,-2 1-2 0,2 0 1 16,-1 2-3-16,-1-4 1 0,2 3 0 0,0-2 2 16,-3 0 2-16,-2 1 0 0,4-2 0 0,-4 2-2 15,-1-7-2-15,2 7 1 0,-1-1 2 0,0-1 0 16,-1 2 0-16,2-4-2 0,1-1 2 0,-9-4-4 15,10 13 0-15,-5-8 0 0,1 5-3 0,-6-10 2 16,9 10 1-16,-8 0-1 0,-1-10 0 0,5 13 2 16,-1-8 3-16,-4-5-3 0,2 17 8 0,-2-17 4 0,1 18-3 15,-1-11 7-15,0-7 2 0,-3 17-2 0,0-8 3 16,0 1-2-16,-3-1-1 0,-1 3 0 16,-4 3-5-16,1-4-4 0,-2 3-1 0,-2-5-1 0,3 4-1 15,-3 0-5-15,1-2-2 0,1 1-2 0,0-3-4 16,1 5-18-16,-1-6-25 0,4 1-28 0,-3 2-38 15,4-1-38-15,-1-3-50 0,1 0-62 0,1-1-279 16,6-6-562-16,-12 8 249 0</inkml:trace>
          <inkml:trace contextRef="#ctx0" brushRef="#br0" timeOffset="-579.01">14 44 180 0,'0'0'184'16,"0"0"-9"-16,4-14-13 0,-4 14-15 0,0 0-10 15,0 0-12-15,0 0-8 0,0 0-3 0,0 0-11 16,0 0-10-16,0 0-13 0,0 0-6 0,0 0-3 15,0 0-6-15,0 0-1 0,0 0 1 0,0 0 3 0,0 0 8 16,0 0 6-16,0 0-2 0,8 32 6 16,-8-32 0-16,-2 24-3 0,2-13-4 0,-1 1 4 15,-2 4-6-15,0-1 2 0,-2 0 1 0,4 3-10 0,-4-2 0 16,4-1 0-16,-4-1-6 0,4 1-4 0,-2 3-5 16,0-5 2-16,0 1-3 0,-1 3-1 15,2-6-4-15,1 3-5 0,1-2 0 0,0-12-9 0,-3 23-3 16,3-15-2-16,0-8 1 0,0 16-8 0,0-16 1 15,0 14-3-15,0-14 1 0,0 0-5 0,3 15-3 16,-3-15-5-16,3 7-18 0,-3-7-17 0,5 10-21 16,-5-10-21-16,5 6-21 0,-5-6-24 0,0 0-23 15,4 8-27-15,-4-8-24 0,0 0-42 0,0 0-237 16,0 0-506-16,0 0 224 0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50.3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1E2A95-FDA8-48FD-BEDC-2F3C62CD5E26}" emma:medium="tactile" emma:mode="ink">
          <msink:context xmlns:msink="http://schemas.microsoft.com/ink/2010/main" type="inkDrawing" rotatedBoundingBox="14602,14389 14620,15016 14593,15017 14574,14390" semanticType="strikethrough" shapeName="Other">
            <msink:sourceLink direction="with" ref="{30F460CA-FB5F-4DA3-BFA8-07DDE8890F1E}"/>
            <msink:sourceLink direction="with" ref="{42449588-5BEC-493C-B96F-C0BBB2259C37}"/>
          </msink:context>
        </emma:interpretation>
      </emma:emma>
    </inkml:annotationXML>
    <inkml:trace contextRef="#ctx0" brushRef="#br0">22 160 83 0,'0'0'91'0,"0"0"-7"16,0 0-10-16,3-12-5 0,-3 12 0 0,0 0-5 16,0 0 1-16,0-13-6 0,0 13-5 0,0 0-2 15,0 0 3-15,0 0-6 0,-4-10 6 0,4 10-2 16,0 0-2-16,0 0 0 0,0 0 0 0,0-15-3 0,0 15-3 16,0 0-6-16,0 0 4 0,0 0-6 15,-6-10 2-15,6 10-4 0,0 0 2 0,0 0-6 16,0 0 2-16,0 0 1 0,-6-7-2 0,6 7-1 0,0 0 3 15,0 0-5-15,0 0 1 0,-2-13 0 0,2 13-3 16,0 0-5-16,0 0 3 0,0 0-5 0,-1-12-2 16,1 12 2-16,0 0-2 0,0 0-1 0,0 0-3 15,0 0-3-15,1-17 6 0,-1 17-1 0,0 0 2 16,0 0-4-16,2-15 2 0,-2 15-2 0,0 0 0 16,1-10-1-16,-1 10 5 0,0 0 2 0,0 0 3 15,0 0-3-15,0 0 2 0,-3-16-5 0,3 16 4 16,0 0 1-16,0 0 2 0,0 0-2 0,0 0 2 0,2-10 1 15,-2 10 0-15,0 0-1 0,0 0 3 16,0 0 4-16,0 0-1 0,0 0-1 0,0 0 1 16,0 0 0-16,0 0-1 0,0 0-3 0,0 0 0 0,0 0 1 15,0 0-4-15,0 0 0 0,0 0-3 0,0 0-3 16,0 0-2-16,0 0 2 0,0 0-4 0,0 0-2 16,0 0-1-16,0 0-2 0,0 0 3 0,0 0 0 15,0 0 1-15,0 0-3 0,0 0 3 0,0 0 4 16,0 0 1-16,0 0 1 0,-3 38-1 0,3-38 1 0,0 20 6 15,0-10 12-15,-3 2-1 0,3 1 4 16,0 4-7-16,-2-2 0 0,2 0-2 0,-1 1 1 16,1-1 2-16,1 1-4 0,-2-1-1 0,2 1 0 0,-1-4-1 15,0 2-1-15,5 2 0 0,-5-4 3 0,0 1-5 16,0 4 1-16,-3-5-5 0,6 1 4 16,-2 2 3-16,1-6-3 0,-2 6 6 0,0-7-3 0,0-8-1 15,0 20-3-15,0-12 0 0,0-8 6 0,4 18-5 16,-4-9 0-16,0-9-3 0,2 15 0 0,-2-15-1 15,1 15 0-15,-1-15-1 0,3 12-1 0,-3-12-1 16,2 11-3-16,-2-11 3 0,0 0-5 0,-2 13 4 16,2-13-4-16,2 11-5 0,-2-11 9 0,1 11-6 15,-1-11 10-15,0 0-14 0,3 13 4 0,-3-13-6 16,0 0 3-16,0 15-1 0,0-15-4 0,0 0 1 16,-3 11 6-16,3-11-7 0,0 0 3 0,5 11 0 15,-5-11-2-15,0 0-1 0,0 0 1 0,0 12-6 0,0-12-18 16,0 0-13-16,0 11-15 0,0-11-17 15,1 12-17-15,-1-12-21 0,0 0-27 0,-1 12-26 0,1-12-22 16,0 0-39-16,-6 13-35 0,6-13-215 0,0 0-506 16,0 0 224-16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42.7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88BC9D-980E-43AD-B746-FFEDEB369ED8}" emma:medium="tactile" emma:mode="ink">
          <msink:context xmlns:msink="http://schemas.microsoft.com/ink/2010/main" type="inkDrawing" rotatedBoundingBox="20524,8323 20709,9085 20641,9101 20456,8339" semanticType="callout" shapeName="Other"/>
        </emma:interpretation>
      </emma:emma>
    </inkml:annotationXML>
    <inkml:trace contextRef="#ctx0" brushRef="#br0">9020 476 161 0,'0'0'223'0,"0"-12"-7"0,0 12-11 0,0 0-13 15,0 0-10-15,0 0-12 0,0 0-11 0,0 0-13 16,3-11-14-16,-3 11-9 0,0 0-14 0,0 0-15 0,0 0-7 16,0 0-8-16,0 0-4 0,0 0 5 0,0 0 1 15,0 0-2-15,0 0 1 0,3 36-5 16,-3-21 2-16,1-2-3 0,-1 3-7 0,0 3-1 0,2-1 2 15,-2 6-4-15,1 1 1 0,2-1-3 0,-1 0-11 16,2 1-2-16,-1 1-5 0,-1 3-3 0,2-4-3 16,0 9-6-16,1-8-2 0,1 9 0 0,1-8-5 15,4 1 2-15,-2 7-4 0,3-7-15 0,-2-4-14 16,-1 1-21-16,0 1-22 0,4-3-19 0,-1-2-30 16,-1 2-24-16,-1-1-27 0,-1-8-34 0,0 0-34 15,0-1-245-15,0-1-500 0,-3-2 221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5:30.7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1154530-7433-4FC3-9625-FA6B17486DF5}" emma:medium="tactile" emma:mode="ink">
          <msink:context xmlns:msink="http://schemas.microsoft.com/ink/2010/main" type="writingRegion" rotatedBoundingBox="15936,14742 15779,17889 14925,17846 15082,14699"/>
        </emma:interpretation>
      </emma:emma>
    </inkml:annotationXML>
    <inkml:traceGroup>
      <inkml:annotationXML>
        <emma:emma xmlns:emma="http://www.w3.org/2003/04/emma" version="1.0">
          <emma:interpretation id="{1E64A234-CA0C-4B94-868D-976EA98A9007}" emma:medium="tactile" emma:mode="ink">
            <msink:context xmlns:msink="http://schemas.microsoft.com/ink/2010/main" type="paragraph" rotatedBoundingBox="15936,14742 15779,17889 14925,17846 15082,14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A2492-A06E-40BE-ACE3-336423C0AD3C}" emma:medium="tactile" emma:mode="ink">
              <msink:context xmlns:msink="http://schemas.microsoft.com/ink/2010/main" type="line" rotatedBoundingBox="15936,14742 15779,17889 14925,17846 15082,14699"/>
            </emma:interpretation>
          </emma:emma>
        </inkml:annotationXML>
        <inkml:traceGroup>
          <inkml:annotationXML>
            <emma:emma xmlns:emma="http://www.w3.org/2003/04/emma" version="1.0">
              <emma:interpretation id="{108736FC-0E8F-4B60-8459-C57C182CA848}" emma:medium="tactile" emma:mode="ink">
                <msink:context xmlns:msink="http://schemas.microsoft.com/ink/2010/main" type="inkWord" rotatedBoundingBox="15936,14742 15905,15369 15051,15326 15082,14699"/>
              </emma:interpretation>
            </emma:emma>
          </inkml:annotationXML>
          <inkml:trace contextRef="#ctx0" brushRef="#br0">13859 13768 153 0,'3'-15'165'0,"2"9"-10"0,-5 6-13 0,3-15-12 0,1 9-6 16,-4 6-17-16,1-11 4 0,-1 11-6 0,5-12-7 15,-5 12-6-15,4-9-10 0,-4 9-5 0,0 0-7 16,5-10-8-16,-5 10-4 0,0 0-8 0,0 0-4 16,0 0-4-16,0 0-2 0,0 0 4 0,0 0 11 15,0 0 3-15,0 0 4 0,-9 34 0 0,3-20 4 16,5 3-1-16,-7 4 3 0,-1 3-5 0,5 2 2 0,-2-2-2 15,-2-3-5-15,2 3 1 0,-4 1-7 16,4-4-1-16,3-1-2 0,-8-2-6 0,5 0-1 16,2-1-6-16,-1-3 2 0,1-2-5 0,0 0-4 0,-1 3-4 15,4-7 2-15,1-8-3 0,-6 18 0 0,1-13-6 16,5-5-1-16,-3 10-2 0,3-10-1 16,0 0 2-16,-3 10-2 0,3-10 0 0,0 0-1 15,0 0-1-15,0 0 1 0,0 0 0 0,0 0 0 0,0 0-4 16,0 0 0-16,0 0-6 0,0 0-9 0,0 0-9 15,0 0 0-15,0 0-4 0,3-49-3 0,0 35-7 16,0-2 1-16,0-2-3 0,2 0 3 0,-4 1-1 16,5-2 0-16,-3-1 3 0,1 3 7 0,-2 0-2 15,2-1 7-15,2 5-4 0,-3 1 3 0,0-1 0 16,0-2-1-16,0 5 4 0,0 3 3 0,-3 7 0 16,5-19 2-16,-5 19 3 0,3-13 2 0,-3 13 2 15,4-13 0-15,-4 13-2 0,3-7 4 0,-3 7-2 16,0 0 2-16,5-10-1 0,-5 10 1 0,0 0 0 15,9-7 0-15,-9 7 3 0,0 0-2 0,18 0 3 16,-18 0 3-16,14 8 5 0,-3-3-1 0,-2 1 4 16,-2-1 1-16,7 5 6 0,-4 0 2 0,2 5 0 0,-1-2 5 15,0-1 5-15,1 5-3 0,0-6 0 16,-1 5-1-16,-1-1 0 0,4 6 1 0,-5-6 6 16,1 1-3-16,-1-1-1 0,-2 1 1 0,4-1-7 15,-4 1-4-15,2-2 5 0,0 0 0 0,-4 1-2 0,1-2-9 16,1-2 3-16,-2 3 3 0,2-4-7 0,-1-2 0 15,-1 2-1-15,0-5-4 0,0 1-2 0,-5-6 2 16,9 14-2-16,-6-8-1 0,-3-6-1 0,10 11-10 16,-10-11 4-16,8 10-9 0,-8-10-14 0,9 4-7 15,-9-4-11-15,6 6-11 0,-6-6-7 0,7 5-9 16,-7-5-11-16,0 0-4 0,0 0-8 0,0 0-11 16,0 0-16-16,0 0-16 0,0 0-10 0,0 0-11 15,0 0-3-15,-16 13-14 0,16-13-3 0,-17 2-41 16,4-2-113-16,2 1-351 0,-5-1 156 0</inkml:trace>
          <inkml:trace contextRef="#ctx0" brushRef="#br0" timeOffset="241.09">13861 14103 22 0,'-9'-5'222'16,"9"5"-11"-16,0 0-13 0,0 0-10 0,0 0-19 15,0 0-14-15,-9-6-17 0,9 6-11 0,0 0-16 16,0 0-7-16,0 0-9 0,0 0-11 0,0 0-8 16,0 0-5-16,0 0-6 0,0 0-7 0,30-7-4 15,-30 7-5-15,19-4-6 0,-9 4-6 0,7-4-4 16,-1 1 1-16,2-2-13 0,1 1-8 0,1 2-23 16,-1-1-24-16,-2-3-18 0,-1 4-37 0,2-4-24 15,0-1-26-15,-3 2-185 0,-2-1-350 0,1 1 154 16</inkml:trace>
          <inkml:trace contextRef="#ctx0" brushRef="#br0" timeOffset="726.03">14529 13591 133 0,'0'0'202'0,"0"0"-13"0,0 0-8 0,0 0-11 16,-26 20-4-16,20-13-6 0,-1 6-7 0,-1 4-1 16,-3 1-6-16,3 6-6 0,1 0-6 0,-1-1 1 15,-4 1-14-15,5-2 0 0,-2 5-14 0,4-6-9 16,-4 4-5-16,5 1-5 0,-2-2-7 0,2-1-2 15,2 0-12-15,1-2-3 0,-2 3-9 0,3-10-4 16,3 3-5-16,-2 1-3 0,1-1-6 0,2-6-3 16,2 6-3-16,-3-6 0 0,3 1-3 0,-2-1-6 15,1-6-1-15,1 2 3 0,1-1-8 0,-1 2 3 16,-6-8 3-16,24 7-7 0,-9-7 4 0,-5 0-2 0,5-4-3 16,0 1 0-16,-1-1-2 0,-2 0-3 0,1-3-3 15,-4 1 6-15,6-1 0 0,-8 0-5 16,1 0 0-16,1-6-4 0,-5 5-1 0,-2-3 0 15,-1-2 1-15,2 1 1 0,-3-2-2 0,0 14-1 16,-7-19 0-16,2 11 1 0,-1-2-4 0,0 3-2 16,6 7-10-16,-10-10-7 0,1 6-7 0,9 4-10 15,-19-1-3-15,19 1-14 0,-18 5-12 0,4 3-13 0,2 1-14 16,2 1-17-16,-1 2-17 0,-2 0-12 0,3 2-36 16,1 1-26-16,-2 0-203 0,2 1-437 0,-1-2 195 15</inkml:trace>
        </inkml:traceGroup>
        <inkml:traceGroup>
          <inkml:annotationXML>
            <emma:emma xmlns:emma="http://www.w3.org/2003/04/emma" version="1.0">
              <emma:interpretation id="{B9A6822D-0517-494C-80C0-2AE22D73093D}" emma:medium="tactile" emma:mode="ink">
                <msink:context xmlns:msink="http://schemas.microsoft.com/ink/2010/main" type="inkWord" rotatedBoundingBox="15378,15989 15352,16510 15094,16497 15120,15976"/>
              </emma:interpretation>
            </emma:emma>
          </inkml:annotationXML>
          <inkml:trace contextRef="#ctx0" brushRef="#br0" timeOffset="6133.22">13980 14862 137 0,'0'0'183'0,"0"0"-8"15,0 0-6-15,0 0-7 0,1-14-8 0,-1 14-5 16,0 0-6-16,0 0-5 0,0 0-2 0,-7-10-9 16,7 10 0-16,0 0-8 0,0 0-8 0,0 0-6 15,0 0-10-15,0 0-9 0,0 0 1 0,0 0-1 16,-21 24-3-16,14-12-3 0,-5 5-2 0,-2 7-3 15,5-10-4-15,-3 9-7 0,0 3-6 0,0-3-4 16,2 6 5-16,0-4-8 0,1 2-4 0,-2-2-6 16,2 0-4-16,3 3 1 0,-3-2-6 0,6-3-5 15,0 1-2-15,-1-6-2 0,4-1-2 0,-2-1-6 16,2-5 2-16,2 6 1 0,-1-9 1 0,4 2-7 16,1-4 3-16,1-1-2 0,1 1-3 0,2-1 2 0,5-3-1 15,0-1-6-15,-2-4-2 0,5-2 0 0,-3-1-9 16,5 1 1-16,-2 3 1 0,-2-6-4 0,0 1-7 15,-2-2 3-15,-1-2-2 0,1 1 1 0,-5 2 1 16,-2-2 3-16,-1 3-2 0,0 0 8 0,-6 7-3 16,6-15 1-16,-5 8 0 0,-1 7-2 0,-1-15 2 15,1 15-4-15,0 0 4 0,-11-15-1 0,11 15 0 16,-10-5-4-16,10 5-2 0,-16-3-2 0,7 0-10 16,9 3-11-16,-20 4-8 0,20-4-15 0,-21 3-13 15,11 1-14-15,1 2-20 0,0 1-15 0,-1-1-31 16,4 1-27-16,-2-3-40 0,1 3-168 0,1 4-419 15,6-11 186-15</inkml:trace>
        </inkml:traceGroup>
        <inkml:traceGroup>
          <inkml:annotationXML>
            <emma:emma xmlns:emma="http://www.w3.org/2003/04/emma" version="1.0">
              <emma:interpretation id="{ECBAFAA9-531B-4394-8886-95AF5C9C72BB}" emma:medium="tactile" emma:mode="ink">
                <msink:context xmlns:msink="http://schemas.microsoft.com/ink/2010/main" type="inkWord" rotatedBoundingBox="15498,17358 15472,17874 15141,17857 15166,17342"/>
              </emma:interpretation>
            </emma:emma>
          </inkml:annotationXML>
          <inkml:trace contextRef="#ctx0" brushRef="#br0" timeOffset="7058.2">14078 16219 100 0,'0'0'232'0,"0"0"-7"0,0 0-9 15,0 0-4-15,0 0-7 0,0 0-8 0,0 0-9 16,0 0-6-16,0 0-14 0,-18-13-7 0,18 13-15 16,0 0-13-16,-13 0-5 0,13 0-12 0,0 0-12 15,-21 7-13-15,12-3-18 0,-1-1-4 0,-2 3-9 16,1 1-6-16,-2-2-6 0,0 5-1 0,1-3-7 15,0 3-5-15,0 0-5 0,1-2 1 0,1 2-6 16,1 1-2-16,3-4-3 0,0 3-3 0,-1-3 0 0,2 3-1 16,-1-2-5-16,6-8 0 0,-1 17 1 15,-1-6 0-15,2-11-7 0,0 14 1 0,0-14 1 16,6 17 2-16,-1-11-2 0,0-1 0 0,4 1 0 0,0-2-2 16,3-1 0-16,3-1-2 0,-3 3 3 0,5-1-2 15,0-4 2-15,1-3-4 0,-3 6 1 0,3-3-1 16,-1 0-3-16,-3 1 0 0,3 0 0 0,-5 0 3 15,-2 3-3-15,2-4-2 0,-3 4-1 0,-9-4 5 16,18 5-1-16,-12 3-1 0,1-4 4 0,-2 3 0 16,-2 1 5-16,3 1 0 0,-2 1 10 0,-1-1 1 15,-3-9 0-15,3 19 1 0,-3-8-2 0,-3 3 13 16,0-3-13-16,-3 3 3 0,2-2-5 0,-4 4-1 16,1-7 2-16,0 3-1 0,-4 0-1 0,2-1 3 15,-3 1-5-15,0-2 0 0,-1-1 2 0,4-2-3 16,-2-2-8-16,3-1 6 0,-1 3 2 0,-3-4 4 15,12-3-4-15,-20 5-5 0,10-3 2 0,10-2 0 16,-17 2-4-16,17-2 3 0,-17-2 1 0,17 2-1 16,-14-4 3-16,14 4-4 0,-15-11 15 0,9 6-20 0,0-1 0 15,6 6 1-15,-7-9 1 0,2-2-10 16,5 11 8-16,-3-14-1 0,3 14 1 0,8-24-1 16,-4 13-2-16,4-2 2 0,1-3-5 0,3 3 2 15,3-5 0-15,2-1 4 0,3 1-4 0,1-2-1 0,0 5 11 16,-1-3-8-16,3 0-2 0,-2 2-6 15,-5 1-17-15,3-1-6 0,-5 8-15 0,-2-2-10 16,-3 2-13-16,0 2-13 0,-2 0-27 0,-7 6-23 16,8-5-35-16,-8 5-35 0,0 0-32 0,0 0-243 0,0 0-517 15,0 0 229-15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12.4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BBD2A6-4879-4909-945F-65A294EE8B1B}" emma:medium="tactile" emma:mode="ink">
          <msink:context xmlns:msink="http://schemas.microsoft.com/ink/2010/main" type="writingRegion" rotatedBoundingBox="17809,17965 30921,17508 30943,18141 17831,18598"/>
        </emma:interpretation>
      </emma:emma>
    </inkml:annotationXML>
    <inkml:traceGroup>
      <inkml:annotationXML>
        <emma:emma xmlns:emma="http://www.w3.org/2003/04/emma" version="1.0">
          <emma:interpretation id="{7B35EB62-F5BB-4D71-B318-BF582EA13601}" emma:medium="tactile" emma:mode="ink">
            <msink:context xmlns:msink="http://schemas.microsoft.com/ink/2010/main" type="paragraph" rotatedBoundingBox="17809,17965 30921,17508 30943,18141 17831,18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ECB35-B5E6-45B8-A91D-450B82491849}" emma:medium="tactile" emma:mode="ink">
              <msink:context xmlns:msink="http://schemas.microsoft.com/ink/2010/main" type="line" rotatedBoundingBox="17809,17965 30921,17508 30943,18141 17831,18598"/>
            </emma:interpretation>
          </emma:emma>
        </inkml:annotationXML>
        <inkml:traceGroup>
          <inkml:annotationXML>
            <emma:emma xmlns:emma="http://www.w3.org/2003/04/emma" version="1.0">
              <emma:interpretation id="{94B99D22-8BC2-4B68-A5B5-EC324E56C0E5}" emma:medium="tactile" emma:mode="ink">
                <msink:context xmlns:msink="http://schemas.microsoft.com/ink/2010/main" type="inkWord" rotatedBoundingBox="17812,18053 18172,18041 18189,18519 17829,18531"/>
              </emma:interpretation>
            </emma:emma>
          </inkml:annotationXML>
          <inkml:trace contextRef="#ctx0" brushRef="#br0">-44 1974 120 0,'0'0'251'0,"-12"-6"-17"0,12 6-18 15,-5-7-21-15,5 7-17 0,0 0-17 0,0 0-11 16,0-18-15-16,0 18-12 0,0 0-15 0,3-18-8 16,-3 18-8-16,8-15-6 0,-2 8-8 0,4-5-5 15,-4 2-6-15,3-1-8 0,-2 4-9 0,5-2-5 16,0 1 1-16,-4 1-10 0,1 2-4 0,-9 5-3 16,18-6-4-16,-11 6-4 0,-7 0-2 0,18 0 0 15,-18 0-3-15,15 6-5 0,-9-1-1 0,1 5 0 16,-1-2-2-16,2 4-1 0,-2 4 0 0,-3 0-3 15,0 1 3-15,-2 2-5 0,-1-2 6 0,-1 1-6 16,1 5 1-16,-5 2 2 0,2-8-3 0,-1 2 3 16,-1 4-1-16,1-5-3 0,-1-4-1 0,1 1 0 15,-1-2 0-15,-1 1-1 0,-3-4 6 0,6 1-4 16,-1-4 0-16,1 2 1 0,-1 0-2 0,4-9 1 16,-8 13 0-16,4-9 2 0,4-4-4 0,-8 13 1 15,8-13 1-15,-3 9-3 0,3-9 2 0,0 0 6 16,-4 16-6-16,4-16 0 0,1 10 2 0,-1-10-1 15,5 12 6-15,-5-12-3 0,9 9 8 0,0-5 5 16,-1-1-1-16,1 0 4 0,-9-3 4 0,26 5-7 0,-13-3 1 16,4-2 5-16,-2 0-9 0,2 0-6 0,-2-2-5 15,0 2-17-15,0 0-22 0,3 0-28 16,-3-1-38-16,-3-2-30 0,3 1-55 0,1-2-235 16,-7 1-456-16,8-4 202 0</inkml:trace>
        </inkml:traceGroup>
        <inkml:traceGroup>
          <inkml:annotationXML>
            <emma:emma xmlns:emma="http://www.w3.org/2003/04/emma" version="1.0">
              <emma:interpretation id="{6C41E41C-8F14-47EF-8F4A-C564DC1F5CC6}" emma:medium="tactile" emma:mode="ink">
                <msink:context xmlns:msink="http://schemas.microsoft.com/ink/2010/main" type="inkWord" rotatedBoundingBox="19270,17920 19621,17908 19639,18413 19288,18425"/>
              </emma:interpretation>
            </emma:emma>
          </inkml:annotationXML>
          <inkml:trace contextRef="#ctx0" brushRef="#br0" timeOffset="919.65">1408 1775 16 0,'0'0'246'0,"-7"-7"-18"0,7 7-17 0,-6-7-29 0,6 7-11 16,0 0-18-16,0 0-9 0,0 0-17 0,7-23-3 15,-7 23-12-15,8-12-2 0,2 6-7 0,-2 2-7 16,2 1-5-16,-2-3-6 0,5 1-12 0,-3 2 1 16,-10 3-10-16,20-4-9 0,-10 4-3 0,5 1-6 15,-3 3-6-15,-12-4-2 0,16 7-4 0,-7-1-4 16,-1-1-7-16,-2 1 5 0,-3 3-6 0,1 2-1 15,-2 0-2-15,-1 0 2 0,-1 3-4 0,-3-1-1 0,2 4-2 16,-5-4 0-16,3 1 0 0,-2-2-6 16,1-2 0-16,2 0 1 0,-4 1-3 0,2-3 2 15,4-8 1-15,-9 15-4 0,5-8 1 0,4-7 2 16,-6 12-3-16,6-12 1 0,-6 8-7 0,6-8 10 0,0 0-9 16,0 0-4-16,-3 10 6 0,3-10-2 0,0 0 0 15,0 0-2-15,0 0-2 0,0 0 0 16,0 0 0-16,0 0 0 0,0 0 3 0,29-8-3 15,-29 8 0-15,18-5 4 0,-7 3-1 0,-1 0-4 0,2-2 2 16,3 7 0-16,4-6 0 0,-2 3 6 0,1-1-1 16,-2 5-1-16,-1-1 0 0,-3 1 2 15,-3-1 0-15,-2 5 0 0,5-1 4 0,-6-4 7 16,2 7 6-16,-2 3 5 0,-5-3 3 0,-1 2-1 0,-3 3 1 16,-4-1 2-16,-2-1-6 0,4 1-1 0,-7-1 0 15,1 0-1-15,-1 0-5 0,-2 0 0 0,1 1-5 16,2-7-5-16,-2 3-17 0,1 2-19 15,-1-2-21-15,-4-2-24 0,4 2-34 0,2-3-43 0,4-1-26 16,-2-2-42-16,0 3-194 0,9-7-448 0,-14 1 198 16</inkml:trace>
        </inkml:traceGroup>
        <inkml:traceGroup>
          <inkml:annotationXML>
            <emma:emma xmlns:emma="http://www.w3.org/2003/04/emma" version="1.0">
              <emma:interpretation id="{294845D9-98F6-4A1D-BC38-FE4A85159A3C}" emma:medium="tactile" emma:mode="ink">
                <msink:context xmlns:msink="http://schemas.microsoft.com/ink/2010/main" type="inkWord" rotatedBoundingBox="20660,17865 20989,17854 21009,18447 20681,18458"/>
              </emma:interpretation>
            </emma:emma>
          </inkml:annotationXML>
          <inkml:trace contextRef="#ctx0" brushRef="#br0" timeOffset="1419.33">2798 1657 47 0,'2'-10'290'0,"-2"10"-19"0,0 0-24 15,0 0-21-15,0 0-26 0,9-4-26 0,-9 4-11 16,0 0-10-16,0 0-13 0,0 0-3 0,0 0-5 15,0 0-4-15,-8 34-6 0,7-24-1 0,1-10-9 0,-2 26-9 16,-2-15 8-16,4 3-20 0,0-1-6 16,-2 2-3-16,-1-1-4 0,3-1-9 0,0 1-5 15,0 1-6-15,0-5-5 0,5 2-9 0,-4-3 0 0,-1-9-8 16,6 16 6-16,-1-6-13 0,-5-10 9 0,9 12-10 16,-2-8-4-16,2 0-4 0,1-2-9 15,-10-2-37-15,21 2-35 0,-9-4-27 0,2-1-38 16,2-4-46-16,-1 1-42 0,0-2-43 0,0-1-215 0,0-3-511 15,-2-2 226-15</inkml:trace>
          <inkml:trace contextRef="#ctx0" brushRef="#br0" timeOffset="1626.44">3114 1709 208 0,'0'0'341'0,"0"0"-25"15,0 0-19-15,0 0-6 0,0 0-40 0,0 0-14 16,-18 28-9-16,15-16-11 0,2 1-6 0,-3 4 2 15,1 4-31-15,-2 0-15 0,-2 0-12 0,1 3-15 16,-2 2-21-16,1 0-5 0,2-2-11 0,2 5-9 16,-3-2-17-16,2-1-29 0,4-2-39 15,-2 3-32-15,-2-4-28 0,2 0-38 0,1-5-34 0,-4-1-34 16,5 2-40-16,-1-6-48 0,1 4-67 0,-2-10-159 16,2-7-509-16,2 17 226 0</inkml:trace>
        </inkml:traceGroup>
        <inkml:traceGroup>
          <inkml:annotationXML>
            <emma:emma xmlns:emma="http://www.w3.org/2003/04/emma" version="1.0">
              <emma:interpretation id="{C172C39B-D502-4CF1-853F-2A46618777E8}" emma:medium="tactile" emma:mode="ink">
                <msink:context xmlns:msink="http://schemas.microsoft.com/ink/2010/main" type="inkWord" rotatedBoundingBox="22520,17825 22848,17814 22867,18341 22539,18352"/>
              </emma:interpretation>
            </emma:emma>
          </inkml:annotationXML>
          <inkml:trace contextRef="#ctx0" brushRef="#br0" timeOffset="2131.29">4750 1645 226 0,'0'0'326'0,"0"0"-23"0,-7-7-23 15,7 7-23-15,0 0-25 0,0 0-22 0,0 0-20 16,28-15-18-16,-16 11-18 0,2 0-15 0,4 0-13 16,-2 0-14-16,2 2-11 0,-2-3-10 0,2 3-5 15,0 0-27-15,-5 0-38 0,1 2-35 0,-14 0-41 16,21 0-42-16,-21 0-46 0,15 0-48 0,-15 0-241 16,7 4-466-16,-7-4 207 0</inkml:trace>
          <inkml:trace contextRef="#ctx0" brushRef="#br0" timeOffset="2487.06">4816 1702 87 0,'0'0'349'0,"-19"-2"-15"0,19 2-15 0,-21 2-22 16,9-4-29-16,12 2-26 0,-20 3-21 0,9 0-18 15,0 0-23-15,1 2-19 0,1 0-18 0,-2 0-13 0,4 2-13 16,-2-1-9-16,3 1-16 0,6-7-8 0,-11 14-12 15,8-4-5-15,-1-2-7 0,4-8-7 0,-2 17-4 16,2-17-14-16,0 18-9 0,0-18-10 16,2 13-7-16,2-3-11 0,2-5-8 0,0 2-4 0,3-1-10 15,3-1-5-15,-1 1-2 0,5-1 2 0,-1 1-1 16,3 0 2-16,-2-5 3 0,2 3 2 0,-3-1 4 16,2 3 0-16,-3-1 1 0,1-3 6 0,-1 5 0 15,-1 1 1-15,-2-5-2 0,-2 3 1 0,-2 3 5 16,1-2 2-16,-5 1-3 0,-3-8 7 0,2 18-2 15,-2-11 2-15,0-7-2 0,-8 22 2 0,2-12-3 16,1 0 4-16,-4 1 0 0,-3 0-1 0,2-1-3 16,-5-2-28-16,4 4-28 0,-1-3-25 0,-1 1-30 15,0 0-36-15,-1-3-26 0,2 0-30 0,0 1-209 16,2-3-451-16,-1-1 199 0</inkml:trace>
        </inkml:traceGroup>
        <inkml:traceGroup>
          <inkml:annotationXML>
            <emma:emma xmlns:emma="http://www.w3.org/2003/04/emma" version="1.0">
              <emma:interpretation id="{898B689E-4250-4926-BB1C-DCD4DCF471F0}" emma:medium="tactile" emma:mode="ink">
                <msink:context xmlns:msink="http://schemas.microsoft.com/ink/2010/main" type="inkWord" rotatedBoundingBox="24050,17832 24270,17825 24284,18227 24064,18235"/>
              </emma:interpretation>
            </emma:emma>
          </inkml:annotationXML>
          <inkml:trace contextRef="#ctx0" brushRef="#br0" timeOffset="3156.19">6363 1611 124 0,'-14'-6'312'15,"14"6"-14"-15,-13 0-23 0,13 0-21 0,-18 6-20 16,10-2-6-16,-4 6-21 0,2 1-26 0,-2 0 1 16,0 6-11-16,0 2-11 0,-3 1-15 0,3 4-5 15,3-1-13-15,-2 0-6 0,3 1-21 0,2 1-6 16,3-5-7-16,-1 2-8 0,2 2-5 0,4-1-7 16,-1-7-7-16,4-1-2 0,2 1-4 0,-1-6-4 15,3 4-2-15,1-7-11 0,4 2-6 0,-1-4-9 16,1-2-10-16,1 1-19 0,2-5-5 0,0-2-3 15,1 1-3-15,-5 0-3 0,2-4-8 0,-1 1 1 16,-1-3 4-16,-9-2-2 0,2 4 9 0,0-8-8 16,-3 4 4-16,-3 1 2 0,0 9-1 0,-4-18 3 15,-5 7 2-15,3 4 2 0,-9-3-2 0,6 7 2 16,-4-2-3-16,-4 2-8 0,2 2-9 0,-3 1-16 16,2 3-26-16,-2-1-16 0,3 2-24 0,2 2-22 15,-1 2-27-15,8-1-39 0,-2-1-35 0,-3 5-184 16,4-2-458-16,1-4 203 0</inkml:trace>
        </inkml:traceGroup>
        <inkml:traceGroup>
          <inkml:annotationXML>
            <emma:emma xmlns:emma="http://www.w3.org/2003/04/emma" version="1.0">
              <emma:interpretation id="{A9B2FC6B-78BD-456E-8B75-51980F68C711}" emma:medium="tactile" emma:mode="ink">
                <msink:context xmlns:msink="http://schemas.microsoft.com/ink/2010/main" type="inkWord" rotatedBoundingBox="25453,17758 26090,17736 26109,18292 25473,18314">
                  <msink:destinationLink direction="with" ref="{6C26DE53-6F21-4D7F-837A-F1D6DD8D62D8}"/>
                </msink:context>
              </emma:interpretation>
            </emma:emma>
          </inkml:annotationXML>
          <inkml:trace contextRef="#ctx0" brushRef="#br0" timeOffset="4287.2">7592 1605 138 0,'-8'-11'294'0,"8"11"-8"15,0 0-25-15,-3-10-16 0,3 10-20 0,-4-10-16 0,4 10-17 16,0 0-17-16,0 0-20 0,0 0-12 0,7-18-14 16,-7 18-16-16,13-8-12 0,-5 5-11 0,4-1-4 15,-2 2-9-15,5-2-15 0,2 3-5 16,-1 1-1-16,0 1-10 0,4 5-5 0,-1-2-4 0,-5-1-7 16,4 2 2-16,-4 5-7 0,3-1-3 15,-2 0 4-15,-2 1-6 0,-4 4-1 0,2-4-2 0,-2 2-5 16,-2 1 3-16,2-2 2 0,-6 5-8 0,3-1 6 15,-5-2 3-15,5 1 6 0,-6 1 0 0,3-1 8 16,-3-1 1-16,0 4 1 0,2-4 0 0,-4 3 9 16,-1-2-6-16,3 3-6 0,-3-3 0 0,3-3 0 15,0 2-8-15,0 1-1 0,0 1-3 0,3-2-1 16,-3 1 3-16,0 0 0 0,3-3-9 0,0 6-13 16,-1-8-25-16,-2 1-25 0,3 3-19 0,0-3-23 15,0 4-23-15,0-4-28 0,0 0-33 0,-3 1-30 0,0-11-29 16,0 20-242-16,0-20-517 0,-3 11 229 15</inkml:trace>
          <inkml:trace contextRef="#ctx0" brushRef="#br0" timeOffset="4493.06">7796 1974 70 0,'0'0'309'0,"-5"-13"-18"16,5 13-29-16,3-14-17 0,-3 14-15 0,14-15-18 15,-7 10-19-15,8-4-9 0,2 1-29 0,-1 3-9 16,3-2-18-16,8 0-11 0,2-3-14 0,-6 6-11 16,6-3-7-16,-1 6-10 0,-4 0-28 0,1-3-33 15,2 3-38-15,-8 1-41 0,1 1-51 0,-1 1-38 16,1 0-61-16,-4-1-183 0,3-1-430 0,-1 1 190 16</inkml:trace>
        </inkml:traceGroup>
        <inkml:traceGroup>
          <inkml:annotationXML>
            <emma:emma xmlns:emma="http://www.w3.org/2003/04/emma" version="1.0">
              <emma:interpretation id="{4876C528-EC5F-477C-B771-A89E788DC8ED}" emma:medium="tactile" emma:mode="ink">
                <msink:context xmlns:msink="http://schemas.microsoft.com/ink/2010/main" type="inkWord" rotatedBoundingBox="27067,17692 27416,17680 27433,18156 27084,18169"/>
              </emma:interpretation>
            </emma:emma>
          </inkml:annotationXML>
          <inkml:trace contextRef="#ctx0" brushRef="#br0" timeOffset="5218.07">9448 1515 218 0,'0'0'223'0,"-13"-1"-11"0,13 1-10 16,-23 0-13-16,13-3-6 0,10 3-13 15,-28 0-8-15,8 4-8 0,7 2-13 0,-4-5-10 16,1 5-11-16,0 0-12 0,-1-1-10 0,2 2-10 0,5 3-9 15,1-7-7-15,-1 4-9 0,1 1-7 0,-2 2-3 16,5 0-5-16,3-3-5 0,0 4-4 16,-1-1-5-16,4-10-3 0,3 21-6 0,-2-11 2 15,2 1-6-15,0-1-2 0,6 3-2 0,-1-4 3 0,1 4-3 16,1-3-4-16,5 1 1 0,-5 0-1 0,7-2-3 16,-4-2-1-16,7 8-3 0,-4-7 4 0,-1 0-5 15,-2 1 2-15,4-2 4 0,-7 1-8 0,-1 2-3 16,5-2 0-16,-6 1-1 0,-5 0 4 0,5-3-2 15,-2 3 7-15,-6-2-8 0,0-7-2 0,3 17 2 16,-3-17 0-16,-6 16-2 0,3-8 3 0,-5-1-2 16,8-7 0-16,-9 11 2 0,2-6-2 0,7-5 1 15,-9 6 3-15,9-6-3 0,-13 1 6 0,13-1-1 16,0 0 1-16,-15-14 2 0,10 5-1 0,5 9-1 16,0-23-2-16,0 8-1 0,3-4 7 0,-1-4 0 15,4 0-5-15,3-4 1 0,-2-10-1 0,2 10 0 16,4-5 0-16,1-6 0 0,1 3-3 0,-5 10 0 15,1 0 1-15,1 1 1 0,-2 5-4 0,-1 3-17 16,-3 2-12-16,1 2-19 0,-1 3-24 0,2 0-32 16,-8 9-27-16,9-7-29 0,-9 7-42 0,0 0-218 0,10 0-454 15,-10 0 200-15</inkml:trace>
        </inkml:traceGroup>
        <inkml:traceGroup>
          <inkml:annotationXML>
            <emma:emma xmlns:emma="http://www.w3.org/2003/04/emma" version="1.0">
              <emma:interpretation id="{67C7CBEC-CCD9-4907-AAB1-2C27D3B8B00C}" emma:medium="tactile" emma:mode="ink">
                <msink:context xmlns:msink="http://schemas.microsoft.com/ink/2010/main" type="inkWord" rotatedBoundingBox="28759,17630 29035,17621 29055,18207 28780,18217"/>
              </emma:interpretation>
            </emma:emma>
          </inkml:annotationXML>
          <inkml:trace contextRef="#ctx0" brushRef="#br0" timeOffset="5989.13">11081 1402 217 0,'11'0'240'0,"-11"0"-13"0,0 0-12 0,0 0-15 0,3 11-10 15,-3-11-14-15,-2 17-11 0,2-17-8 0,-6 18-12 16,0-11-11-16,0 7-14 0,0-3-13 0,-1-1-9 16,-2 1-9-16,-1-1-11 0,-4 0-5 0,5-3-17 15,-1 3-6-15,-1-2-6 0,-1 3 2 0,3-5-11 16,-1 1 0-16,4 0-15 0,6-7-6 0,-19 4-11 15,11-1-8-15,-1 1-10 0,9-4-4 0,0 0-7 16,-21-4-7-16,21 4-7 0,-12-10-12 0,12 10-6 16,-6-17-1-16,6 1-5 0,0 16 7 0,6-17 2 15,-6 3 5-15,6 5 4 0,0 0 4 0,-4 0 4 16,7-1 6-16,1 2 6 0,-1-3 8 0,2 3 7 0,4 3 19 16,-2 1 11-16,3 4 14 0,1 0 9 15,-1 0 9-15,1 7 2 0,-1 0 2 0,0 4 5 16,-1 2-3-16,5 2 5 0,-7 6 5 0,1-4-3 15,-1 5-2-15,-7 0-3 0,0 0 0 0,0 3-6 16,-6 1-5-16,-3 1-2 0,0 10-5 0,-3-9-6 0,0 1-2 16,-4-5-17-16,-1 1-24 0,-1 4-27 0,-4 3-27 15,-1-10-41-15,8-1-47 0,-4 1-37 16,6-5-71-16,-7-4-144 0,2-2-435 0,5-2 193 0</inkml:trace>
        </inkml:traceGroup>
        <inkml:traceGroup>
          <inkml:annotationXML>
            <emma:emma xmlns:emma="http://www.w3.org/2003/04/emma" version="1.0">
              <emma:interpretation id="{282EEFB7-58A9-497E-BB56-2AC09FD01EBD}" emma:medium="tactile" emma:mode="ink">
                <msink:context xmlns:msink="http://schemas.microsoft.com/ink/2010/main" type="inkWord" rotatedBoundingBox="30398,17619 30924,17601 30938,17985 30411,18003"/>
              </emma:interpretation>
            </emma:emma>
          </inkml:annotationXML>
          <inkml:trace contextRef="#ctx0" brushRef="#br0" timeOffset="6878.85">12521 1411 174 0,'0'0'304'0,"5"-5"-12"0,-5 5-8 0,0 0-7 0,0 0-7 15,8-9-12-15,-8 9-26 0,0 0-15 0,0 0-17 16,0 0-22-16,0 0-6 0,0 0-5 16,0 0 8-16,0 0-2 0,6 26-12 0,-2-12-1 0,-2-2-8 15,-4 1-11-15,4 5-6 0,-1-1-6 16,-4 2-14-16,3-1-8 0,-4 0-13 0,8 4-10 15,-8 0-5-15,4-3-7 0,-2 4-8 0,-1-7-3 0,3 4-7 16,-1 1-18-16,2-5-16 0,-2-1-45 0,1-4-35 16,0-11-40-16,0 18-40 0,1-7-28 0,-1-11-23 15,5 10-37-15,-5-10-29 0,12 5-45 0,-12-5-293 16,0 0-644-16,27-13 286 0</inkml:trace>
          <inkml:trace contextRef="#ctx0" brushRef="#br0" timeOffset="7162.99">12875 1484 246 0,'0'0'263'15,"0"0"-9"-15,0 0-23 0,0 0-15 0,0 0-18 16,-14 32-16-16,11-22-11 0,3 3-14 0,-5 0-9 16,4-2-12-16,1 3-10 0,-2 3-14 0,2-4-10 15,2-2-9-15,-1 2-7 0,4 1-9 0,-5-5-9 16,6 2-4-16,0-2 2 0,-1 0-16 0,0-3-5 15,-5-6-2-15,16 7-3 0,-5-4-5 0,1-2-4 16,-12-1 0-16,24-4-3 0,-9-3-4 0,-2 1-2 16,5-3 0-16,-5 2-1 0,-2-3-5 0,1-1 5 15,-2 1 3-15,-1-6 1 0,-5 1-2 0,-2 1-3 0,1-1-1 16,-3-2-3-16,-3 3-3 0,-3 1-4 0,-1 3-14 16,-7-1-17-16,2 1-14 0,-4 6-12 0,-2 3-19 15,0 1-21-15,-1 1-39 0,-5 5-42 16,-2 2-42-16,1 2-257 0,-2-4-505 0,2 5 225 15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55.1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EED7B4-1DA4-492B-95E5-AC9F857D1D2B}" emma:medium="tactile" emma:mode="ink">
          <msink:context xmlns:msink="http://schemas.microsoft.com/ink/2010/main" type="writingRegion" rotatedBoundingBox="17045,7651 17437,7651 17437,8068 17045,8068"/>
        </emma:interpretation>
      </emma:emma>
    </inkml:annotationXML>
    <inkml:traceGroup>
      <inkml:annotationXML>
        <emma:emma xmlns:emma="http://www.w3.org/2003/04/emma" version="1.0">
          <emma:interpretation id="{0EF93835-C50F-42C2-9FF8-ABEA5BDCCD38}" emma:medium="tactile" emma:mode="ink">
            <msink:context xmlns:msink="http://schemas.microsoft.com/ink/2010/main" type="paragraph" rotatedBoundingBox="17045,7651 17437,7651 17437,8068 17045,8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B431CC-E47F-4775-8D7B-A6C38E41A707}" emma:medium="tactile" emma:mode="ink">
              <msink:context xmlns:msink="http://schemas.microsoft.com/ink/2010/main" type="line" rotatedBoundingBox="17045,7651 17437,7651 17437,8068 17045,8068"/>
            </emma:interpretation>
          </emma:emma>
        </inkml:annotationXML>
        <inkml:traceGroup>
          <inkml:annotationXML>
            <emma:emma xmlns:emma="http://www.w3.org/2003/04/emma" version="1.0">
              <emma:interpretation id="{6078E3BC-AA7B-45A7-92FD-B66156FFE980}" emma:medium="tactile" emma:mode="ink">
                <msink:context xmlns:msink="http://schemas.microsoft.com/ink/2010/main" type="inkWord" rotatedBoundingBox="17045,7651 17437,7651 17437,8068 17045,8068"/>
              </emma:interpretation>
            </emma:emma>
          </inkml:annotationXML>
          <inkml:trace contextRef="#ctx0" brushRef="#br0">5673-222 84 0,'-13'7'239'0,"-1"-4"-8"0,2 0-20 0,2 1-17 16,-1 0-16-16,1 2-13 0,-1 0-17 0,3 1-11 15,-1-3-17-15,9-4-12 0,-9 11-10 0,4-4-10 16,5-7-6-16,-4 11-12 0,4-11-3 0,-3 9-8 16,3-9-3-16,0 11-8 0,0-11-4 0,3 15-5 15,-3-15-4-15,7 10-2 0,-1-4-2 0,2-1-6 0,0-1 0 16,9 2-3-16,-4 0 0 0,1-1-5 0,1 1 1 15,0-1-4-15,2 1-2 0,-2 1-1 0,3 0 0 16,-1-3-1-16,2 3-1 0,-1-1-2 0,4 2-2 16,-4-1 1-16,0-2-1 0,-1 2 1 0,0 2-2 15,-2-3 0-15,0 2-1 0,-1-2 0 0,1 5 1 16,-8-5-4-16,2 1 2 0,-3 0-1 0,0-1 3 16,-6-6-1-16,3 15 0 0,-3-15 2 0,-3 15 1 15,-3-7-1-15,0-1 1 0,-6 2-2 0,-3-1 1 0,2-1-1 16,-8 4 3-16,3-4-5 0,-1-1-10 15,2 1-15-15,-1 0-16 0,2 0-20 0,-4-3-27 16,4 2-22-16,0-6-34 0,2 2-20 0,2-2-46 0,12 0-131 16,-19-2-367-16,19 2 164 0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53.2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1FD51E-CFA2-42BF-B7BC-747C42FFAF19}" emma:medium="tactile" emma:mode="ink">
          <msink:context xmlns:msink="http://schemas.microsoft.com/ink/2010/main" type="inkDrawing" rotatedBoundingBox="14641,14691 22328,14457 22330,14506 14642,14741" shapeName="Other"/>
        </emma:interpretation>
      </emma:emma>
    </inkml:annotationXML>
    <inkml:trace contextRef="#ctx0" brushRef="#br0">0 231 106 0,'0'0'141'16,"0"0"-10"-16,0 0-3 0,0 0-10 0,0 0-9 0,0 0-1 16,0 0-6-16,0 0-5 0,0 0-6 0,0 0-7 15,6-7-5-15,-6 7-12 0,0 0-2 16,0 0-1-16,0 0-8 0,0 0 0 0,0 0-2 0,0 0 3 16,0 0-4-16,21 0 2 0,-21 0-1 0,12 0-6 15,-12 0-1-15,13 0-7 0,-13 0 0 0,20 0-4 16,-20 0-2-16,15 0-6 0,-4-2 1 0,-11 2-2 15,21 0-5-15,-9 0-3 0,-12 0-3 0,21-1 0 16,-9-2-4-16,-1 2 2 0,-11 1-3 0,17 0-1 16,-2-4-1-16,-15 4-3 0,18 0 3 0,-9 4-4 15,-9-4-1-15,18-4 0 0,-18 4 1 0,19 0-1 16,-19 0-2-16,20 0-1 0,-11 4 2 0,-9-4 0 16,19-4-3-16,-8 4 5 0,-11 0-6 0,21 0-2 0,-21 0 8 15,20-2-2-15,-8 1 3 0,-12 1-5 16,27 0 4-16,-15-3 0 0,3 3-3 0,1 0 1 15,-1-1-2-15,-1-1 0 0,-1 2 2 0,2-1-1 0,-15 1-4 16,21 0-3-16,-9 0 6 0,-12 0-1 0,22 1 4 16,-11-1-5-16,-2 2 3 0,3-1 0 15,-12-1-2-15,20 0 3 0,-9 0-4 0,-1 3 3 0,-10-3 0 16,23 0 1-16,-13 0-6 0,2 1 4 0,-12-1-2 16,25-1 3-16,-14 1-1 0,4 1 0 0,-2-1-1 15,1 0 1-15,-14 0-3 0,22-1 6 0,-9 1 0 16,1 0-5-16,-14 0 5 0,24 0-1 0,-9 0-3 15,-15 0 0-15,22-3-1 0,-12 3-1 0,-10 0 2 16,20-1 2-16,-20 1-1 0,16 1-1 0,-16-1-3 16,17 0 5-16,-17 0 6 0,16-1 1 0,-16 1 0 15,16-2 1-15,-16 2 3 0,11-1-1 0,-11 1 2 16,13-3-5-16,-13 3 1 0,14 0 1 0,-14 0 0 0,13-1-3 16,-13 1-1-16,14-4 0 0,-14 4-2 0,16-2-1 15,-16 2 7-15,12 0-5 0,-12 0-3 16,13-4 0-16,-13 4 3 0,15 0-3 0,-15 0 2 0,18 0-2 15,-18 0-1-15,14-2 1 0,-14 2 2 0,15 0-6 16,-15 0 3-16,16 0 1 0,-16 0-2 0,13-5 1 16,-13 5 0-16,18 0-1 0,-18 0 4 0,18 0-15 15,-18 0 10-15,17 0 1 0,-17 0 2 0,16 0-3 16,-16 0 3-16,15 0-6 0,-6-3 3 0,-9 3 3 16,18 0-1-16,-18 0-4 0,0 0 1 0,19 0 7 15,-7 0-5-15,-12 0 3 0,15-4-1 0,-15 4 0 16,18 0 0-16,-18 0 1 0,13 0-2 0,-13 0 1 15,17-2-2-15,-17 2 1 0,18 0 1 0,-18 0 1 16,13-1-4-16,-13 1 4 0,15 0-1 0,-15 0-2 0,0 0 1 16,18-3-5-16,-18 3 3 0,12 3-4 15,-12-3 4-15,0 0 2 0,15-3-1 0,-15 3 0 0,0 0-1 16,13 0 1-16,-13 0 2 0,0 0-2 16,12 3 0-16,-12-3-2 0,0 0 2 0,13 0-4 15,-13 0 4-15,0 0-2 0,0 0-1 0,17 0 1 0,-17 0 1 16,0 0 3-16,10 1 0 0,-10-1-4 0,0 0-1 15,14 3 2-15,-14-3-1 0,13 0 0 0,-13 0 1 16,14 0 0-16,-14 0 0 0,11 3-2 0,-11-3 3 16,15 1-1-16,-15-1 3 0,14 0-3 0,-14 0 2 15,13 0-3-15,-13 0 3 0,15 0 0 0,-4 2-1 16,-11-2-1-16,13 0 0 0,-13 0 2 0,15 0-1 16,-15 0-3-16,13 0 3 0,-13 0-2 0,20 0 1 15,-20 0-1-15,12 0 1 0,-12 0 1 0,13 0-1 16,-13 0 1-16,12 0 2 0,-12 0-4 0,15 0 4 0,-15 0-4 15,13 0 3-15,-4 4-1 0,-9-4 0 16,18-4-5-16,-18 4 6 0,20 0-1 0,-20 0-2 16,16 0 2-16,-6-3 0 0,-10 3-3 0,17-3 5 15,-5 2-5-15,-12 1 2 0,21 0 0 0,-11-2 0 0,-10 2-1 16,21-4 3-16,-11 3-1 0,-10 1-2 16,18-4 2-16,-6 5-1 0,-12-1 1 0,21-1 2 15,-10 1-4-15,-11 0-2 0,16-2 3 0,-16 2 0 0,19 0 0 16,-8 0 0-16,-11 0 0 0,19 0-3 0,-10-4 6 15,-9 4-3-15,19 0 0 0,-19 0 2 0,18 0-4 16,-18 0 2-16,17 0 0 0,-7-1 2 0,-10 1-2 16,15 0-4-16,-15 0 2 0,18-2 3 0,-8 2-1 15,-10 0 3-15,18-4-1 0,-18 4-4 0,18 0 3 16,-9-4 0-16,-9 4-4 0,21-2 4 0,-10 2-3 16,-11 0 2-16,20-1 1 0,-8-2 1 0,-1 2-2 15,-11 1 1-15,24-2 2 0,-9 1-4 0,-3 1 2 16,-1-3 1-16,-11 3-4 0,21-3 2 0,-12 2 1 0,8-2-2 15,-2 3-1-15,-3 0 1 0,-12 0 1 0,19-1 3 16,-9 1-1-16,-10 0-1 0,18 0-1 16,-9-3 1-16,-9 3-2 0,20 3 1 0,-20-3 1 0,19 0 2 15,-9 0-4-15,-10 0 2 0,17-3-2 0,-17 3 2 16,21 0 1-16,-21 0-5 0,19 0 3 0,-8-3 2 16,-11 3-4-16,19 0 2 0,-9 0 3 0,-10 0-3 15,23 0-2-15,-13 0 4 0,-10 0-2 0,21 0 2 16,-9-2-2-16,-12 2 1 0,19 2 0 0,-7-2-2 15,-12 0 1-15,21-2 0 0,-9 2-3 0,-12 0 3 16,22 2 0-16,-10-2 1 0,-12 0-2 0,20-2 4 16,-7 4-5-16,-13-2 1 0,21 0 3 0,-10 0 1 15,-1 0-5-15,-10 0 4 0,27-2-4 0,-15 0 2 0,-2 4 0 16,-10-2 3-16,24-2-3 0,-12 4-1 16,0-2-2-16,0 2 5 0,-12-2-2 0,22 0 0 15,-8-2 0-15,-1 2-2 0,2 2 3 0,1-2-1 0,-1 0-2 16,-1 0-1-16,1 0 4 0,-3 0 0 0,1 0 2 15,-13 0-5-15,25 0 3 0,-10 0-4 16,-3 0 3-16,0 0 2 0,-12 0-1 0,22 0 1 0,-5 0-4 16,-2 0 4-16,-2-4 2 0,-13 4-4 0,26 0 0 15,-12-1 2-15,1 1-2 0,2 0 1 0,-2 0-1 16,-2 0 3-16,2-2-5 0,1-1 1 0,1 3 3 16,1 0 1-16,-3 0-5 0,3-1 1 0,-2-1-1 15,2 2 2-15,1-2 0 0,-1 2-1 0,-4-2 0 16,2 2 0-16,2 0 0 0,-3 0-2 0,4-1 1 15,-1-1 4-15,-2 2-3 0,4-4 4 0,-2 3-3 16,-3 1 1-16,4 0-1 0,-1 0-1 0,-2 0 1 16,-4 0 0-16,8 1 0 0,-1-1 1 0,-6-1-2 15,4 1 2-15,-1 0 0 0,4 0 0 0,-4 0-1 16,2 0 0-16,1 1 1 0,-2-2 0 0,2 1 0 16,-1 0 1-16,3 0-3 0,-3 0 1 0,1 0 0 0,2 0 0 15,-4 0-2-15,2 0 4 0,0 0-1 0,7 0-1 16,-7 0 2-16,8 0 0 0,-8 0-3 0,7 0 0 15,-8-3 1-15,8 3-1 0,0 0 1 0,-7-1 2 16,2 1-1-16,-2-2-1 0,2 4 2 0,-1-4-2 16,5-2-3-16,-4 3 4 0,-2 2 0 0,2-2 1 15,4 1-3-15,-5 0-2 0,-1 1 1 0,1-2 4 16,-1 1 0-16,0 0 2 0,1 0-4 0,-2 0 0 16,1 0-1-16,-1 0-2 0,1-3 1 0,-2 3 3 15,1-3-1-15,-3 3 2 0,4 0-3 0,0 0 1 0,-1 0 1 16,-1-2-1-16,-1 2 0 0,0 0 4 15,4 0-6-15,-2-3 2 0,-2 3-4 0,1-2 3 16,2 0 1-16,-4 1 0 0,4 1 0 0,1-5 4 0,-4 5-3 16,3-3 0-16,1 1-2 0,-2 2 0 15,1-1 0-15,-2 1 4 0,5-3-2 0,-6 3-1 16,4-1 1-16,-2 1-1 0,1 0 3 0,-1 0-7 0,1 0 2 16,1 0 1-16,-1-3-1 0,-1 6 0 0,1-3 3 15,-2 0 1-15,1-3-2 0,0 3 1 0,-1 0-2 16,1-1 3-16,0 1-1 0,2 0-4 0,0 0 2 15,0 0 2-15,-1 0-1 0,2 0-1 0,-4 0-1 16,9-2 3-16,-6 2-1 0,1 0 2 0,4 0 0 16,-6-2-3-16,7-1 2 0,1 3-3 0,-2 0 4 15,-6 0-2-15,5-4-1 0,2 4 2 0,-6 0-1 16,0 0 0-16,-1 0 0 0,7 0 0 0,-6 0 2 16,0 0 0-16,-2 0-3 0,9 0 0 0,-8 0-2 15,5-1 4-15,-5 2-3 0,1-1 1 0,-1 1 2 16,2-1 0-16,-3 0-1 0,1-1 0 0,2 1 0 15,-6 0 2-15,1 0-2 0,1 0 3 0,-1 0-10 0,-1 0 10 16,1 0-5-16,1-2 4 0,-2 3-2 0,-2-2 3 16,-13 1-4-16,27-4 3 0,-11 4-2 0,-5 0 0 15,-11 0 2-15,24-3 0 0,-9 6-4 0,-3-6 5 16,1 3-3-16,-1 3 0 0,-12-3-2 0,27-5 4 16,-12 5-1-16,-2-5-2 0,1 2 1 0,-2 3 0 15,4-1-1-15,-3 1-4 0,-13 0 5 0,27 0 3 16,-9-3-5-16,-3 2 3 0,3 1 1 0,-3 0-3 15,1 0 1-15,4-2-1 0,-5 2-3 0,4 0 3 16,-3 2 2-16,1-2 1 0,-1 0-1 0,4-2 0 16,-3 1-3-16,0 1 1 0,1-3 0 0,0 2 1 15,-2 1 2-15,2 1-2 0,-3-1-1 0,1-1 3 16,-1 1-3-16,0-2 2 0,-2 2-3 0,-13 0 2 0,27-2 0 16,-10 4-1-16,-7-2 0 0,-10 0 2 15,23-2 0-15,-13 4-1 0,3-2-2 0,-13 0 2 0,20-2 1 16,-10 4 0-16,-10-2-1 0,20-2-1 0,-20 2 2 15,16-2 0-15,-16 2-1 0,18 0 0 0,-18 0-3 16,15 0 5-16,-15 0-2 0,18 0 0 0,-18 0-2 16,13 0 5-16,-13 0-3 0,15 0-3 0,-15 0 3 15,15 0 3-15,-15 0-3 0,18 0 5 0,-18 0-7 16,19 0 2-16,-10 0-2 0,-9 0 4 0,18 0-5 16,-18 0 6-16,15 0-3 0,-15 0 0 0,18 0 1 15,-18 0 1-15,19 0-2 0,-11 2 0 0,-8-2 0 16,21-2 0-16,-11 2-3 0,5 0 0 0,-15 0 4 15,21 0-2-15,-6 0 4 0,-15 0 0 0,19 0-3 16,-7 0 0-16,-12 0-1 0,19 0 3 0,-19 0 0 0,20 0 2 16,-13 0-5-16,-7 0 3 0,18 0-1 15,-18 0 1-15,14 0-8 0,-14 0 7 0,10 0-2 0,-10 0 2 16,0 0-1-16,19-4-1 0,-19 4-2 16,12 0 3-16,-12 0-5 0,0 0 5 0,14 4 0 0,-14-4-3 15,0 0 3-15,0 0-2 0,12 0 0 0,-12 0 2 16,0 0-1-16,0 0 2 0,0 0-2 0,15 0 2 15,-15 0-2-15,0 0 3 0,12 2-2 0,-12-2 3 16,0 0-3-16,13 0 1 0,-13 0-3 0,0 0 2 16,13 2-2-16,-13-2 5 0,0 0-3 0,15 3 1 15,-15-3 0-15,12 3 0 0,-12-3-1 0,0 0 1 16,14 0-1-16,-14 0-1 0,0 0-1 0,0 0 4 16,0 0-3-16,13-4 4 0,-13 4 1 0,0 0 0 15,0 0 0-15,0 0 0 0,0 0-1 0,0 0-1 16,0 0-1-16,0 0 1 0,0 0-1 0,0 0-9 0,0 0-10 15,0 0-8-15,0 0-13 0,0 0-10 16,-33 8-12-16,33-8-16 0,0 0-17 0,-15 0-23 0,15 0-34 16,0 0-207-16,0 0-386 0,0 0 171 0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54.6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523A0F-ADB5-468D-9373-D184D62BD102}" emma:medium="tactile" emma:mode="ink">
          <msink:context xmlns:msink="http://schemas.microsoft.com/ink/2010/main" type="writingRegion" rotatedBoundingBox="21340,13723 22330,13723 22330,14672 21340,14672"/>
        </emma:interpretation>
      </emma:emma>
    </inkml:annotationXML>
    <inkml:traceGroup>
      <inkml:annotationXML>
        <emma:emma xmlns:emma="http://www.w3.org/2003/04/emma" version="1.0">
          <emma:interpretation id="{35330B3F-B48F-4216-931F-CF52529619A5}" emma:medium="tactile" emma:mode="ink">
            <msink:context xmlns:msink="http://schemas.microsoft.com/ink/2010/main" type="paragraph" rotatedBoundingBox="21340,13723 22330,13723 22330,14672 21340,14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5C084-D19C-4E8F-B192-B6CB50E981FA}" emma:medium="tactile" emma:mode="ink">
              <msink:context xmlns:msink="http://schemas.microsoft.com/ink/2010/main" type="line" rotatedBoundingBox="21340,13723 22330,13723 22330,14672 21340,14672"/>
            </emma:interpretation>
          </emma:emma>
        </inkml:annotationXML>
        <inkml:traceGroup>
          <inkml:annotationXML>
            <emma:emma xmlns:emma="http://www.w3.org/2003/04/emma" version="1.0">
              <emma:interpretation id="{DC29E788-643F-4A0D-B15C-66966CAF039B}" emma:medium="tactile" emma:mode="ink">
                <msink:context xmlns:msink="http://schemas.microsoft.com/ink/2010/main" type="inkWord" rotatedBoundingBox="21340,13723 21653,13723 21653,14223 21340,14223"/>
              </emma:interpretation>
            </emma:emma>
          </inkml:annotationXML>
          <inkml:trace contextRef="#ctx0" brushRef="#br0">262 59 51 0,'0'0'185'16,"0"0"-13"-16,3-11-7 0,-3 11-8 0,0 0-12 0,3-11-7 15,-3 11-7-15,0 0-5 0,0-11-6 0,0 11-1 16,0 0-6-16,0 0-5 0,0 0-5 0,-3-15-2 16,3 15-11-16,0 0-5 0,0 0-7 0,-10-9-4 15,10 9-7-15,-9-3-8 0,9 3 0 0,0 0-4 16,-21 2-5-16,21-2 3 0,-16 5-7 0,16-5 3 16,-20 7-6-16,11-1-1 0,-3 2 1 0,0 0 0 15,2 1-6-15,-2 1 4 0,0 1 0 0,0-1-4 16,3 1 0-16,0 2 0 0,-1-2-5 0,1 4 0 15,1-2-5-15,-2 1 0 0,3-1 1 0,-1 0-5 0,2 3 0 16,0 1-1-16,-1-3-5 0,1 1 5 0,1-2-1 16,4 1-3-16,-5 3 4 0,4-2-1 15,1-1-4-15,1 3 2 0,0-3-5 0,0-14 2 0,3 24-4 16,-3-17-4-16,4 8 0 0,-1-1 0 0,3-6 8 16,2 5-5-16,1-4 0 0,0 0 2 15,3 0-5-15,-1 2-2 0,0-4 4 0,2 0-3 0,1 3-1 16,-1-6 5-16,4-1-6 0,-1-3 6 0,0 0-2 15,-1 4-2-15,-1-3 0 0,1-1 0 0,1 0-2 16,-5-5-1-16,-11 5 2 0,22 0-5 0,-22 0 4 16,16 0 0-16,-16 0-3 0,14 0-3 0,-14 0 0 15,12-2-3-15,-12 2-13 0,0 0-10 0,0 0-13 16,13 0-13-16,-13 0-21 0,0 0-32 0,0 0-29 16,0 0-38-16,0 0-40 0,0 0-265 0,0 0-517 15,0 0 228-15</inkml:trace>
        </inkml:traceGroup>
        <inkml:traceGroup>
          <inkml:annotationXML>
            <emma:emma xmlns:emma="http://www.w3.org/2003/04/emma" version="1.0">
              <emma:interpretation id="{4CF5270C-9696-424E-BA96-5CD8B8CC3933}" emma:medium="tactile" emma:mode="ink">
                <msink:context xmlns:msink="http://schemas.microsoft.com/ink/2010/main" type="inkWord" rotatedBoundingBox="22296,14174 22330,14174 22330,14672 22296,14672"/>
              </emma:interpretation>
            </emma:emma>
          </inkml:annotationXML>
          <inkml:trace contextRef="#ctx0" brushRef="#br0" timeOffset="-828.29">959 466 14 0,'0'0'157'16,"0"0"0"-16,0 0-12 0,0 0-3 0,0 0-6 15,0 0-8-15,0 0-8 0,0 0-8 0,0 0-6 0,0 0 0 16,0-16-8-16,0 16-2 0,0 0-7 16,0 0-6-16,0 0-1 0,0 0-11 0,0 0-18 15,0 0 6-15,0 0-5 0,0 0-6 0,0 0-4 0,0 0-10 16,0 0-3-16,0 0 6 0,0 0-1 0,0 0 3 15,0 0 4-15,0 0 2 0,0 0 1 0,0 0-2 16,0 0-2-16,-3 41 2 0,3-41 3 0,0 17 0 16,0-7-1-16,1 1 3 0,-1-11 2 0,0 25 2 15,0-12-9-15,0 7 3 0,2-5-1 0,-2-1-2 16,3 1 1-16,-3-2 0 0,1-2 0 0,-1 6 0 16,-4 1-5-16,7-5 0 0,-3 5 2 0,1-4-7 15,-1 1 5-15,2 1-3 0,1 1-3 0,-3-4-6 16,1 2 0-16,-1-3 0 0,0 1-5 0,2-6 2 0,-1 3-5 15,-1-10-1-15,3 18-2 0,-1-10-5 0,-2-8 4 16,4 16-1-16,-4-9-3 0,0-7-1 0,2 12-3 16,-2-12 0-16,0 0-1 0,1 13-4 0,-1-13-20 15,5 7-11-15,-5-7-15 0,0 0-21 0,0 0-18 16,1 14-22-16,-1-14-29 0,0 0-40 0,0 0-62 16,0 0-243-16,0 0-517 0,0 0 229 0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08.9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9B8D0A-EE4A-4029-8FE9-DB88B0FA23A9}" emma:medium="tactile" emma:mode="ink">
          <msink:context xmlns:msink="http://schemas.microsoft.com/ink/2010/main" type="inkDrawing" rotatedBoundingBox="16120,16008 20731,16017 20730,16105 16119,16096" shapeName="Other"/>
        </emma:interpretation>
      </emma:emma>
    </inkml:annotationXML>
    <inkml:trace contextRef="#ctx0" brushRef="#br0">38 80 67 0,'0'0'155'0,"0"0"-2"0,0 0-15 0,0 0-10 16,0 0-6-16,0 0-4 0,0 0-8 0,0 0-11 16,0 0-5-16,0 0-11 0,0 0 3 0,0 0-13 15,0 0-4-15,0 0-6 0,0 0-8 0,0 0 0 16,0 0-6-16,0 0-7 0,0 0-2 0,0 0-2 15,0 0-3-15,0 0-7 0,0 0 0 0,0 0-2 16,-18-4-4-16,18 4-2 0,0 0-1 0,0 0 0 0,0 0-1 16,0 0-1-16,0 0 6 0,0 0-1 15,-14 2-1-15,14-2-2 0,0 0 3 0,0 0-2 16,0 0-6-16,0 0 6 0,0 0 0 0,0 0-8 16,0 0 4-16,0 0-2 0,0 0-6 0,0 0 0 15,0 0 3-15,0 0-3 0,-7 6-1 0,7-6-1 16,0 0 2-16,0 0-1 0,0 0 5 0,0 0-1 15,0 0-5-15,0 0 1 0,0 0 3 0,0 0-1 0,0 0 3 16,0 0-2-16,0 0-1 0,0 0-1 0,0 0 1 16,0 0 2-16,0 0-5 0,0 0 2 0,0 0-2 15,0 0-3-15,0 0 7 0,0 0-3 0,0 0-1 16,0 0-3-16,0 0 1 0,0 0-1 0,0 0 5 16,0 0-5-16,33 1 0 0,-33-1-2 0,0 0 3 15,0 0-1-15,0 0 1 0,0 0-1 0,10 3-2 16,-10-3 0-16,0 0 3 0,0 0 1 0,0 0-1 15,0 0 2-15,0 0 4 0,0 0-2 0,0 0 5 16,0 0-1-16,0 0 2 0,0 0 1 0,0 0 1 16,0 0-1-16,0 0 3 0,0 0-1 0,0 0-3 15,0 0 0-15,0 0 2 0,0 0-2 0,0 0-1 16,0 0 1-16,0 0-2 0,0 0 0 0,0 0-1 16,0 0-3-16,0 0-1 0,0 0 1 0,0 0-1 15,0 0-1-15,0 0 3 0,0 0-3 0,0 0 0 16,0 0 1-16,0 0 0 0,0 0-3 0,0 0 1 15,0 0-2-15,0 0 0 0,0 0 0 0,0 0 0 0,0 0-2 16,0 0 4-16,0 0-2 0,0 0-1 0,0 0-2 16,0 0 3-16,0 0 1 0,0 0 1 0,0 0 0 15,0 0 1-15,0 0-1 0,0 0 1 0,0 0 7 16,0 0-5-16,0 0 2 0,0 0-1 0,0 0 2 16,0 0-2-16,0 0 2 0,0 0-2 0,0 0 2 15,0 0-1-15,0 0-2 0,0 0 1 0,0 0 1 16,0 0-1-16,0 0-2 0,0 0 2 0,0 0 1 15,0 0 0-15,0 0-3 0,0 0 2 0,0 0-3 16,0 0 0-16,0 0 0 0,0 0 1 0,0 0-1 16,0 0-3-16,0 0 2 0,0 0-2 0,0 0 1 15,0 0 2-15,0 0-2 0,0 0 2 0,0 0-1 16,0 0 1-16,0 0 0 0,0 0-2 0,0 0 6 16,0 0-5-16,0 0-1 0,0 0 1 0,0 0 2 15,0 0-7-15,0 0 3 0,0 0 0 0,0 0 1 16,0 0-2-16,0 0 0 0,0 0 1 0,0 0-2 15,0 0-1-15,0 0 0 0,0 0-1 0,0 0 2 16,17 0-2-16,-17 0 0 0,0 0 3 0,0 0-2 0,0 0 0 16,0 0 1-16,0 0 2 0,0 0-1 15,0 0 1-15,15-3-2 0,-15 3 0 0,0 0 0 16,0 0 1-16,15-1-1 0,-15 1 2 0,0 0-3 0,11-1 2 16,-11 1 1-16,0 0-1 0,15-3-2 0,-15 3 3 15,0 0-3-15,17-4 0 0,-17 4 3 0,12-2-3 16,-12 2 3-16,0 0-2 0,16-4-2 15,-16 4 0-15,11-2 3 0,-11 2 0 0,13-3-3 0,-13 3-1 16,10-2 2-16,-10 2 1 0,12-4-2 0,-12 4 1 16,15-4 1-16,-15 4-1 0,14-3 0 0,-14 3-1 15,18-4 1-15,-11 2-3 0,-7 2 3 0,19-5 5 16,-8 2-7-16,-1 2 1 0,-10 1 0 0,20-3 0 16,-10 3-1-16,-10 0 3 0,21-3-3 0,-12 0 2 15,-9 3 0-15,24-2 0 0,-15 2 3 0,-9 0-3 16,21-2-3-16,-12 1 3 0,-9 1 0 0,17-2 0 15,-17 2-2-15,18 0 0 0,-18 0 1 0,15 0 3 16,-15 0-3-16,20 0-1 0,-13-4 3 0,-7 4-2 16,15-1 2-16,-15 1-3 0,0 0 4 0,21 0-2 0,-21 0 0 15,15 0 0-15,-15 0 0 0,13 0 1 16,-13 0 0-16,18 0 1 0,-9-1-4 0,-9 1 2 16,15 0 1-16,-15 0-1 0,18-3 0 0,-9 2 4 0,-9 1 0 15,18 0-6-15,-18 0 0 0,19-1 4 0,-10-3-3 16,-9 4 2-16,22 0-1 0,-13-2 2 0,-9 2-1 15,20-3 1-15,-20 3-4 0,18 0 1 0,-18 0 1 16,15 0 0-16,-15 0-1 0,18 0 1 0,-18 0-1 16,13 0 3-16,-13 0-4 0,13 0 4 0,-13 0-3 15,15 3 2-15,-15-3-3 0,14 0 2 0,-14 0 0 16,15 2-3-16,-15-2 4 0,16 0 0 0,-16 0 1 16,15 0 0-16,-15 0-3 0,18 0 3 0,-18 0-2 15,13 0 3-15,-13 0 0 0,18 0 0 0,-6 0-1 16,-12 0-2-16,21 0-2 0,-11 0 1 0,-10 0-2 15,20 0 4-15,-10 0-2 0,4-2 1 0,-14 2-4 16,19 2 4-16,-19-2 0 0,22-2 0 0,-13 2-1 16,-9 0 3-16,21 2-1 0,-13-2-2 0,-8 0 0 15,19 0 4-15,-19 0-4 0,16 0 2 0,-16 0 0 16,20 0-2-16,-20 0 1 0,15-2 0 0,-15 2 1 16,16 2-2-16,-7 2 0 0,-9-4 3 0,17 0-3 15,-17 0 1-15,17 0 0 0,-8 0 0 0,-9 0-2 0,20 1-1 16,-20-1 3-16,18 0-1 0,-9 1 2 15,3 2 2-15,-12-3-4 0,19 0 1 0,-7 1 0 16,-2 0 0-16,-10-1 1 0,26 0 0 0,-16 0-3 16,5 0 4-16,0 4-4 0,-3-4 2 0,6 0-1 0,-5 0 3 15,2 0-4-15,0 2 3 0,1-2-1 0,1-2 3 16,-4 4-3-16,4-2-1 0,-4 1 2 0,-2-1 0 16,2 2-2-16,-13-2-1 0,25 1 0 0,-13 0 0 15,0 2 1-15,-1 0 0 0,-11-3 1 0,23 1 0 16,-14 1-2-16,3-2 4 0,0 1-2 0,-1 2-1 15,-11-3 0-15,19 1 3 0,-8 0-3 0,-11-1 4 16,20 3-6-16,-8-2 2 0,-1-1-1 0,-11 0 4 16,22 5-4-16,-13-5 1 0,-9 0 2 0,24 0 0 15,-9 0-2-15,-3 0 2 0,-12 0 0 0,24 0 0 16,-12 0 1-16,3 2-2 0,-1-2 0 0,-3 0 5 16,2 0-3-16,-1 1-4 0,-12-1 2 0,26-1 2 15,-12 1-3-15,-3 1-1 0,4-1 1 0,0 0 1 16,-3 0-3-16,-12 0 4 0,25 2 2 0,-15-2-3 15,7 2-2-15,-17-2 4 0,21-2 0 0,-9 2-1 16,3 2-1-16,2-4 0 0,-2 2 0 0,-1 0-1 16,-1 0-1-16,1 0 2 0,1 2-2 0,-3-2 3 15,-1 4 0-15,3-4-1 0,-14 0 2 0,21 0-4 0,-8 0 2 16,-1 0-1-16,-12 0-4 0,22 0 2 0,-11 2 4 16,4-2-2-16,-3 1-2 0,-12-1 5 0,27-3-3 15,-12 3 0-15,-2 0-1 0,-1 2 2 0,3-4 2 16,1 4-4-16,-1-4 1 0,0 2 4 0,3 0-8 15,-3 0 5-15,3 0 0 0,-2 0 0 0,1-4-2 16,-3 4 2-16,4 0-1 0,-3 0 2 0,0-2-1 16,2 2-2-16,-4 0 0 0,-13 0-1 0,22 0 5 15,-7-2-4-15,-1 4-1 0,-2-2 1 0,-12 0 1 16,25 0 0-16,-13 0 1 0,-2 0-4 0,-10 0 4 16,20 2-3-16,-10-2 0 0,-10 0-3 0,21 0 3 15,-12 4 4-15,-9-4-7 0,22 0 1 0,-11 0-1 16,-11 0 1-16,19 0 2 0,-7-4-3 0,-12 4 3 15,21 0 3-15,-9 4-3 0,0-4 2 0,-12 0-1 16,27-4 5-16,-18 4-5 0,3-2-2 0,-12 2 0 16,26-2 4-16,-14 4 0 0,-12-2-3 0,20-2 0 15,-7 2 1-15,-13 0 5 0,24-1-5 0,-12 1 2 16,-2-2-5-16,-10 2 3 0,17 0-2 0,-17 0-1 0,19 0-1 16,-19 0 1-16,20 0-2 0,-20 0-1 15,15 0 2-15,-5 2-4 0,-10-2 5 0,16 0-4 16,-16 0 2-16,17 1-1 0,-17-1 0 0,16 2 0 0,-16-2 4 15,17 0-1-15,-10 2-1 0,-7-2 0 0,19-2 1 16,-19 2-2-16,17 2 3 0,-17-2 2 0,18 4-2 16,-6-4 5-16,-12 0-4 0,21-4 1 0,-13 2 1 15,-8 2 1-15,24 2-1 0,-9-2-1 0,-4 0 1 16,4-2 2-16,-15 2-2 0,25-2-1 0,-10 2 1 16,-3 0 1-16,3 0 0 0,-3-1-3 0,-12 1 1 15,25-2 3-15,-16 2-3 0,-9 0 2 0,25 0 0 16,-13-4-2-16,-1 4 2 0,-11 0 0 0,21-1-2 15,-9 1 2-15,-1-1 1 0,-11 1 0 0,27-3 0 16,-15 3 1-16,2-1-3 0,-1 0 1 0,-13 1 0 16,27-3-2-16,-14 3 2 0,2-1 0 0,-1-1 0 15,-14 2-2-15,21 0 2 0,-10-1 0 0,6 1 1 16,-17 0-1-16,21 0 0 0,-6 0 0 0,-2 0-1 16,-13 0 3-16,21-3-3 0,-8 3 0 0,-13 0 1 15,24-3-2-15,-10 6 7 0,1-6-8 0,-15 3 7 16,25 0-5-16,-16-1 3 0,7 1-5 0,-5-1 5 0,5 2-2 15,-1-2-3-15,-2 1 3 0,-13 0-1 0,24 1 0 16,-9-2 2-16,0 1-1 0,-15 0 1 0,24 0 0 16,-14 0-2-16,2 0 0 0,-12 0 1 0,21 0-1 15,-10 0 2-15,-11 0 0 0,19 0-2 16,-8 0 1-16,-11 0 1 0,19 1-3 0,-19-1 3 0,18 0 1 16,-6 0-2-16,-12 0 0 0,19 0 1 0,-19 0 0 15,17 0-4-15,-7 0 2 0,-10 0 1 0,19-1 5 16,-19 1-4-16,15 0-2 0,-15 0-2 0,15 1 3 15,-15-1-1-15,14 0 2 0,-14 0-1 0,16-1 0 16,-16 1 0-16,0 0 1 0,18 1-2 0,-18-1 0 16,12-1 3-16,-12 1-2 0,12 1-1 0,-12-1 0 15,0 0-1-15,18 0-1 0,-18 0 4 0,10 1-1 16,-10-1 1-16,14 0-2 0,-14 0 2 0,16 3-2 16,-16-3-2-16,15 0 5 0,-15 0-3 0,18 0 3 15,-18 0-2-15,15-3-1 0,-15 3-1 0,12 3 4 16,-12-3-2-16,0 0 0 0,16-3-1 0,-16 3-1 15,0 0 2-15,10-1 0 0,-10 1 0 0,0 0-2 16,0 0 2-16,0 0 0 0,0 0 3 0,0 0-4 0,0 0-1 16,0 0-4-16,15 0 3 0,-15 0-5 0,0 0-3 15,0 0-3-15,0 0-1 0,0 0-8 16,0 0-10-16,0 0-10 0,0 0-15 0,0 0-18 16,0 0-12-16,0 0-21 0,0 0-21 0,0 0-29 0,0 0-45 15,0 0-141-15,-38 7-373 0,38-7 165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10.7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A59453-6DF1-4ED6-82A8-8019E1158E82}" emma:medium="tactile" emma:mode="ink">
          <msink:context xmlns:msink="http://schemas.microsoft.com/ink/2010/main" type="writingRegion" rotatedBoundingBox="19743,15310 20713,15310 20713,16273 19743,16273"/>
        </emma:interpretation>
      </emma:emma>
    </inkml:annotationXML>
    <inkml:traceGroup>
      <inkml:annotationXML>
        <emma:emma xmlns:emma="http://www.w3.org/2003/04/emma" version="1.0">
          <emma:interpretation id="{E42DC886-74AF-46DB-A174-3C356D97B94E}" emma:medium="tactile" emma:mode="ink">
            <msink:context xmlns:msink="http://schemas.microsoft.com/ink/2010/main" type="paragraph" rotatedBoundingBox="19743,15310 20713,15310 20713,16273 19743,16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514D02-DFEA-407F-AE01-B57AD79AE574}" emma:medium="tactile" emma:mode="ink">
              <msink:context xmlns:msink="http://schemas.microsoft.com/ink/2010/main" type="line" rotatedBoundingBox="19743,15310 20713,15310 20713,16273 19743,16273"/>
            </emma:interpretation>
          </emma:emma>
        </inkml:annotationXML>
        <inkml:traceGroup>
          <inkml:annotationXML>
            <emma:emma xmlns:emma="http://www.w3.org/2003/04/emma" version="1.0">
              <emma:interpretation id="{81FFEF7C-277F-4DD6-871C-ED9635238DE6}" emma:medium="tactile" emma:mode="ink">
                <msink:context xmlns:msink="http://schemas.microsoft.com/ink/2010/main" type="inkWord" rotatedBoundingBox="19743,15310 20075,15310 20075,15806 19743,15806"/>
              </emma:interpretation>
            </emma:emma>
          </inkml:annotationXML>
          <inkml:trace contextRef="#ctx0" brushRef="#br0">3 54 118 0,'0'0'228'0,"0"0"-24"16,0 0-8-16,-3-11-22 0,3 11-13 0,0 0-12 0,0 0-10 15,0 0-7-15,17-8-7 0,-17 8-6 0,12-4-7 16,-12 4-7-16,19-5-7 0,-8 5-2 15,-1-4-9-15,-10 4-4 0,21-2-5 0,-9 1-3 0,0-3-2 16,3 2-4-16,-3-2-8 0,1 3-1 0,-1 1-9 16,-12 0-2-16,25-3-6 0,-16 3-5 15,-9 0-3-15,20 3-3 0,-20-3-6 0,18-7 1 0,-18 7-2 16,16 0-2-16,-16 0 0 0,15 0-7 0,-15 0 0 16,0 0 0-16,18 0-8 0,-18 0-12 0,0 0-10 15,0 0-20-15,13 0-13 0,-13 0-20 0,0 0-16 16,0 0-23-16,0 0-26 0,0 0-36 0,0 0-16 15,0 0-205-15,0 0-421 0,0 0 187 16</inkml:trace>
          <inkml:trace contextRef="#ctx0" brushRef="#br0" timeOffset="-368.25">36 51 122 0,'0'0'187'16,"0"0"-9"-16,0 0-8 0,0 0-11 0,0 0-10 0,0 0-15 15,0 0-12-15,0 0-12 0,0 0-9 16,0 0-10-16,0 0-2 0,0 0 3 0,0 0 1 15,0 0 2-15,0 0 0 0,-16 31-4 0,11-16 0 0,2-3 3 16,-3 4-6-16,0-1-5 0,-1 0 0 0,1 2-7 16,4 1 0-16,-6 3-8 0,6-7-5 15,-2 4-5-15,2-1-3 0,2 1-1 0,0-3-3 0,0 1-6 16,-1-3-3-16,2 4-6 0,1-5 0 0,1 3-1 16,0-2-5-16,0-2 0 0,0 0 0 0,1-2-7 15,2 1-2-15,1 0 0 0,-1-2 0 0,0-1-2 16,-1-1-5-16,1 1 3 0,1 0-2 0,-1-2-2 15,-6-5 1-15,11 10-1 0,-4-7-1 16,-7-3-1-16,14 4-3 0,-7 1 1 0,-7-5 0 0,12 1-6 0,-12-1-12 16,13 3-11-16,-13-3-11 0,12 0-17 15,-12 0-14-15,11 1-16 0,-11-1-15 0,0 0-18 16,16-4-23-16,-16 4-27 0,11-8-23 0,-3 4-74 0,-8 4-135 16,8-12-426-16,-2 5 189 0</inkml:trace>
          <inkml:trace contextRef="#ctx0" brushRef="#br0" timeOffset="291.22">-15 262 180 0,'0'0'183'0,"0"0"-14"0,0 0-9 0,0 0-11 15,0 0-5-15,0 0-11 0,32-2-8 0,-32 2-7 16,25-4-10-16,-13 2-4 0,2-3-9 0,0 5-9 16,3-6-10-16,-2 2-6 0,0 4-9 0,-2-3-6 15,1 2-9-15,-3-1-4 0,3 2-11 0,-14 0-21 16,21-1-23-16,-9 2-36 0,-3 1-21 0,-9-2-29 15,16-2-50-15,-16 2-146 0,0 0-318 0,0 0 141 16</inkml:trace>
        </inkml:traceGroup>
        <inkml:traceGroup>
          <inkml:annotationXML>
            <emma:emma xmlns:emma="http://www.w3.org/2003/04/emma" version="1.0">
              <emma:interpretation id="{661AD176-D549-4989-8A95-E10018DF6E97}" emma:medium="tactile" emma:mode="ink">
                <msink:context xmlns:msink="http://schemas.microsoft.com/ink/2010/main" type="inkWord" rotatedBoundingBox="20651,15789 20713,15789 20713,16273 20651,16273"/>
              </emma:interpretation>
            </emma:emma>
          </inkml:annotationXML>
          <inkml:trace contextRef="#ctx0" brushRef="#br0" timeOffset="-1165.8">876 501 108 0,'0'0'130'16,"0"0"-11"-16,0 0-6 0,0 0-9 0,0 0-5 16,0 0-9-16,0 0 2 0,0 0-3 0,0 0-9 15,0 0 5-15,0 0-2 0,12-16 3 0,-12 16-2 16,0 0-2-16,0 0-4 0,0 0 0 0,0 0 1 15,4-5-2-15,-4 5-4 0,0 0-7 0,0 0-1 0,0 0 0 16,0 0-4-16,0 0-4 0,0 0-1 16,0 0-4-16,0 0-3 0,0 0-2 0,0 0 1 15,0 0-4-15,0 0 2 0,0 0-3 0,0 0-6 0,0 0-4 16,0 0-3-16,0 0-3 0,0 0-2 0,0 0-3 16,0 0-6-16,0 0 2 0,0 0-6 0,0 0-1 15,0 0-2-15,0 0 1 0,0 0-1 0,0 0 4 16,0 0 2-16,0 0 2 0,5 27 1 0,-5-27 1 15,4 16 3-15,-2-7 3 0,-2-9 6 0,1 22 10 16,-2-10 0-16,1 3 7 0,1 0-3 0,1 0 3 16,-4 0 0-16,2-2-2 0,0 2 0 0,0 0 3 15,0 1 11-15,-1 0-5 0,1 4 4 0,-2-7-3 16,-1 1 1-16,2 3 2 0,1-4 1 0,0 3-2 16,-2-3 0-16,-1 2-5 0,2-1-1 0,2-7-6 15,-2 8 0-15,1-15-2 0,1 16 0 0,-1-5-4 16,0-11-8-16,0 17-2 0,0-17 6 0,0 11-12 15,0-11-1-15,0 13 2 0,0-13 1 0,3 8-5 16,-3-8 2-16,0 0-7 0,2 10 6 0,-2-10-1 16,0 0-7-16,7 7-4 0,-7-7 3 0,6 7 3 15,-6-7-2-15,0 0-11 0,12 4-19 0,-12-4-24 16,0 0-27-16,9 2-32 0,-9-2-37 0,0 0-39 0,0 0-47 16,0 0-57-16,0 0-312 0,7-18-639 15,-7 18 284-15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57.0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912EF2-2676-4F95-B7C5-36A0A432163F}" emma:medium="tactile" emma:mode="ink">
          <msink:context xmlns:msink="http://schemas.microsoft.com/ink/2010/main" type="writingRegion" rotatedBoundingBox="17015,13218 16431,16408 15943,16319 16526,13128"/>
        </emma:interpretation>
      </emma:emma>
    </inkml:annotationXML>
    <inkml:traceGroup>
      <inkml:annotationXML>
        <emma:emma xmlns:emma="http://www.w3.org/2003/04/emma" version="1.0">
          <emma:interpretation id="{969690BB-BB3E-4A02-8A6D-EA1E71C770D9}" emma:medium="tactile" emma:mode="ink">
            <msink:context xmlns:msink="http://schemas.microsoft.com/ink/2010/main" type="paragraph" rotatedBoundingBox="17015,13218 16431,16408 15943,16319 16526,13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C1389-E96D-432B-917E-C7232185FE51}" emma:medium="tactile" emma:mode="ink">
              <msink:context xmlns:msink="http://schemas.microsoft.com/ink/2010/main" type="line" rotatedBoundingBox="17015,13218 16431,16408 15943,16319 16526,13128"/>
            </emma:interpretation>
          </emma:emma>
        </inkml:annotationXML>
        <inkml:traceGroup>
          <inkml:annotationXML>
            <emma:emma xmlns:emma="http://www.w3.org/2003/04/emma" version="1.0">
              <emma:interpretation id="{91597CD3-A3C1-491B-B403-7F6BEB7AFF45}" emma:medium="tactile" emma:mode="ink">
                <msink:context xmlns:msink="http://schemas.microsoft.com/ink/2010/main" type="inkWord" rotatedBoundingBox="17015,13218 16739,14723 16251,14634 16526,13128"/>
              </emma:interpretation>
            </emma:emma>
          </inkml:annotationXML>
          <inkml:trace contextRef="#ctx0" brushRef="#br0">5029 5292 18 0,'0'0'136'0,"6"-11"-13"16,-6 11 5-16,0 0-17 0,0 0-7 0,0 0-7 0,1-13 1 15,-1 13-4-15,0 0-2 0,0 0-4 0,0 0-3 16,0 0 2-16,0 0-4 0,0 0-4 0,0 0 1 15,0-12-4-15,0 12-4 0,0 0-4 0,0 0-2 16,0 0-2-16,0 0-7 0,0 0-3 0,0 0-7 16,0 0-4-16,0 0-4 0,0 0-6 0,0 0-3 15,0 0 2-15,0 0-9 0,0 0-5 0,0 0 1 16,0 0-4-16,0 0 1 0,0 0-2 0,0 0 3 16,0 0-6-16,0 0 6 0,0 0-2 0,-7 38-2 15,7-38 1-15,1 18 3 0,-2-7 2 0,1 3 0 16,0 0 2-16,1-1 5 0,-1 1-3 0,0-1 0 15,0 1 2-15,3 1 3 0,-1-3-1 0,-1 3-2 0,2-2-1 16,-3 0-4-16,0 1 3 0,2-3-3 0,-1 2 3 16,1-2-3-16,-2 3 0 0,-2 1-4 15,4-6 1-15,-2 3-2 0,0-12 1 0,3 23-1 0,-6-6 7 16,6-3-5-16,-3-3 4 0,0 3-3 0,0 0 0 16,0 0-2-16,0 1 1 0,1-2-6 15,-2 1 1-15,1-1-2 0,0 1 2 0,0 0-4 0,0-1 5 16,0 1-3-16,-3 1 4 0,3-1 2 0,0 0 0 15,0 1-8-15,0-2 5 0,0 1-3 0,0 0-3 16,0 0 1-16,3 0-1 0,-2 0-2 0,-1-3 2 16,0-1 0-16,0-10-2 0,2 21 2 0,-2-11-2 15,3 0-1-15,-3 1-1 0,0-11 2 0,0 21 2 16,0-6-1-16,1-5 0 0,-1-10 5 0,2 20 1 16,-2-11 1-16,0 2 0 0,0-11 0 0,0 19-1 15,0-11-1-15,1 3 5 0,-1-11-7 0,3 19 3 16,-1-12-1-16,-2-7-2 0,0 21-3 0,1-13 3 0,2 2-5 15,-3-10 1-15,1 17 4 0,-1-7 2 0,0-10-3 16,3 18-4-16,-3-9 3 0,0-9 3 16,3 16 0-16,-1-8-1 0,-2-8 0 0,1 15 0 0,-1-15 2 15,3 15 0-15,-3-7 1 0,0-8-4 0,2 17 5 16,-2-17 2-16,1 13-5 0,2-6-4 0,-3-7 7 16,2 16-6-16,-2-16 3 0,0 15-6 0,0-6 4 15,0-9 1-15,3 15 2 0,-3-4-5 0,0-11 1 16,4 18-2-16,-4-11 5 0,0-7-2 0,2 17 1 15,-2-17 3-15,3 14-6 0,-3-4-1 0,0-10-3 16,1 15 5-16,-1-15-3 0,2 14-1 0,-2-3 2 16,0-11-1-16,0 14 2 0,1-4-3 0,-1-10-4 15,0 0 5-15,0 20 3 0,0-20 0 0,0 14-2 16,0-5-1-16,0-9 5 0,0 15-2 0,0-15 0 16,0 16 2-16,0-16-5 0,0 13 1 0,0-13 4 15,0 14-4-15,0-14 3 0,0 10 9 0,0-10-11 0,0 0 1 16,0 11-9-16,0-11 9 0,0 0 1 0,0 14 4 15,0-14-10-15,0 0 3 0,-1 14 3 0,1-14-9 16,0 0 8-16,0 14-1 0,0-14-3 0,1 11 2 16,-1-11 1-16,0 11-2 0,0-11 1 0,0 0-5 15,-1 13 2-15,1-13 6 0,0 0-5 0,0 13 1 16,0-13-1-16,0 0 0 0,0 12-1 16,0-12-3-16,0 0 5 0,-2 13-4 0,2-13 4 0,0 0-4 15,0 0 6-15,-1 14-9 0,1-14 2 0,0 0 2 16,0 0 3-16,1 10 2 0,-1-10-4 0,0 0-2 15,0 0 1-15,0 0 2 0,0 0-2 0,0 0-8 16,0 0 7-16,0 0 3 0,0 13-1 0,0-13-9 16,0 0 9-16,0 0 2 0,0 0-7 0,0 0 5 15,0 0 0-15,0 0 1 0,0 0 3 0,0 0-3 16,0 0 6-16,2 9 3 0,-2-9 1 0,0 0 11 16,0 0 20-16,0 0-9 0,0 0 1 0,0 0-1 15,0 0-2-15,0 0-2 0,0 0-10 0,0 0 10 0,0 0-9 16,-20-24-2-16,20 24-3 0,-12-16-3 15,8 9 3-15,-6-5-3 0,2 0 5 0,1-1-16 16,-4 2 2-16,4-2 7 0,-2 1-15 0,1 2 1 0,-1-1 6 16,2-2-3-16,1 5-2 0,1-2 2 0,0 0-1 15,-3 2 4-15,2 1-5 0,6 7 1 0,-10-13 0 16,7 3-6-16,3 10 6 0,-9-15 4 0,6 10-2 16,3 5-5-16,-11-12 2 0,11 12 1 0,-3-11-9 15,3 11 13-15,-6-8-5 0,6 8 11 0,-4-11-12 16,4 11-2-16,0 0 15 0,-5-11-6 0,5 11-14 15,0 0 4-15,-6-8 0 0,6 8 5 0,0 0-2 16,0 0 2-16,0 0 0 0,-6-10 0 0,6 10-9 16,0 0 8-16,0 0 3 0,0 0-3 0,0 0 2 0,0 0-2 15,0 0-5-15,0 0 3 0,0 0-5 16,0 0 3-16,0 0-1 0,0 0-8 0,0 0 8 16,0 0 2-16,0 0 0 0,0 0 3 0,0 0-3 0,0 0-7 15,0 0 9-15,0 0-3 0,0 0 1 16,0 0-1-16,27 24 0 0,-21-20 9 0,2 3-4 0,-2-2-3 15,0 1-3-15,1 1 5 0,-4 2-1 0,3-1 1 16,-6-8 3-16,12 13-6 0,-8-8 2 0,1 4 2 16,1-4-9-16,0 1 8 0,-2 4-9 0,-4-10-2 15,9 11 15-15,-7-6 4 0,-2-5 0 0,9 15-5 16,-8-10-1-16,-1-5 1 0,9 11 13 0,-4-6-15 16,-5-5-1-16,7 11-4 0,-2-7 6 0,-5-4-5 15,7 13 2-15,-7-13 3 0,6 5-2 0,-6-5 6 16,6 9-1-16,-6-9-7 0,4 5 4 0,-4-5 1 15,0 0-3-15,9 10 5 0,-9-10 0 0,6 7-5 16,-6-7 2-16,5 6-3 0,-5-6 5 0,0 0-1 0,9 7 5 16,-9-7-8-16,0 0 4 0,0 0-1 0,7 5-3 15,-7-5 0-15,0 0 6 0,0 0-2 16,9 6 3-16,-9-6-6 0,0 0 3 0,0 0 3 0,0 0 2 16,0 0-1-16,14 0 2 0,-14 0 3 0,0 0 0 15,12-10 1-15,-12 10-13 0,9-11 7 0,-4 4 1 16,1-1 2-16,2-7-5 0,-2 4 3 0,1-4 5 15,1-1-10-15,2 1 2 0,4-3 2 0,-5 0-1 16,3 1-2-16,-2 0-4 0,-1 3 0 0,0 0-1 16,0 0 6-16,-2 0 2 0,-1 1-4 0,0 6-1 15,-1-4 2-15,1 4-16 0,-2 0 7 0,-4 7 1 16,6-10-9-16,-6 10-21 0,6-9-16 0,-6 9-30 16,0 0-18-16,0 0-31 0,0 0-21 0,0 0-24 15,0 0-31-15,0 0-41 0,0 0-71 0,0 0-186 16,0 0-545-16,0 0 242 0</inkml:trace>
        </inkml:traceGroup>
        <inkml:traceGroup>
          <inkml:annotationXML>
            <emma:emma xmlns:emma="http://www.w3.org/2003/04/emma" version="1.0">
              <emma:interpretation id="{04A19443-74A4-4749-B880-F6BEF525CA63}" emma:medium="tactile" emma:mode="ink">
                <msink:context xmlns:msink="http://schemas.microsoft.com/ink/2010/main" type="inkWord" rotatedBoundingBox="16257,15706 16139,16355 15967,16323 16086,15675"/>
              </emma:interpretation>
            </emma:emma>
          </inkml:annotationXML>
          <inkml:trace contextRef="#ctx0" brushRef="#br0" timeOffset="9031.78">4598 7923 95 0,'0'0'104'0,"0"0"-6"0,0 0-5 16,0 0-9-16,0 0-4 0,0 0-9 0,0 0 2 16,0 0-11-16,6-13 0 0,-6 13-2 0,0 0-3 15,0 0-4-15,0 0 1 0,0 0-1 0,1-11-3 16,-1 11 3-16,0 0-13 0,0 0 1 0,0 0 2 15,0-13 0-15,0 13-5 0,0 0 2 0,0 0-2 16,3-11-2-16,-3 11 0 0,0 0-2 0,0 0 5 16,0 0-3-16,0-15-4 0,0 15 1 0,0 0-1 15,0 0-2-15,-3-12 4 0,3 12 5 0,0 0 4 16,0 0-7-16,0 0-1 0,-1-13 3 0,1 13 3 0,0 0-2 16,0 0 0-16,0 0-2 0,-5-10 0 15,5 10 0-15,0 0 1 0,0 0-3 0,0 0 0 16,-3-10 3-16,3 10-2 0,0 0 4 0,0 0-4 0,0 0-1 15,0 0 0-15,0 0-2 0,-1-13-1 0,1 13-1 16,0 0-1-16,0 0-6 0,0 0 1 0,0 0-3 16,0 0-2-16,0 0-1 0,0 0-4 0,0 0 0 15,0 0-4-15,0 0-2 0,0 0-1 0,0 0-1 16,0 0-3-16,0 0 1 0,0 0-3 0,0 0 4 16,0 0 0-16,0 0 2 0,0 0 3 0,1 38 1 15,-1-38 4-15,0 13-3 0,0-13 3 0,3 15 0 16,-3-15-1-16,3 19 1 0,-3-12-2 0,0-7 5 15,3 18-2-15,-3-9 7 0,0-9-4 0,3 20 0 0,-1-11 0 16,-1 2-1-16,1 2-2 0,-2-13 8 16,3 22-5-16,-2-13 1 0,1 6 0 0,-2-7 2 15,3 2 4-15,-3-10-4 0,0 25 3 0,1-19 0 0,-1-6-1 16,0 21-2-16,0-11 0 0,2-1-1 0,-2-9 2 16,0 17 3-16,0-17-5 0,-2 16 4 0,4-7-5 15,-2-9 6-15,1 13-6 0,2-3 1 16,-3-10-2-16,0 16-4 0,0-16-3 0,2 12 3 0,-2-12-4 15,0 17-1-15,0-10 0 0,0-7 3 0,1 14-3 16,-1-14-3-16,-1 16-1 0,2-7 1 0,-1-9 3 16,0 14-3-16,0-14 0 0,3 15-4 0,-3-15 4 15,3 15 1-15,-3-6 0 0,0-9-2 0,3 16 0 16,-3-16-1-16,1 15 4 0,1-6-4 0,-2-9 4 16,0 13 6-16,0-13-5 0,0 16 1 0,1-9 3 15,-1-7 0-15,3 15 1 0,-3-15-5 0,2 13-1 16,-2-13 3-16,0 0 4 0,0 13-9 0,0-13 9 15,0 11-6-15,0-11-4 0,0 0 14 0,1 11-6 0,-1-11 2 16,0 0 2-16,0 0-3 0,0 0-6 16,-1 14 1-16,1-14 3 0,0 0-2 0,0 0-1 15,0 0-4-15,0 0-1 0,0 0-2 0,-2 11 1 0,2-11 4 16,0 0-1-16,0 0-4 0,0 0 0 0,0 0 0 16,0 0-1-16,0 0 5 0,0 0-5 0,0 0-1 15,0 0 0-15,0 0-8 0,0 0-20 0,0 0-11 16,0 0-17-16,0 0-18 0,0 0-18 0,0 0-24 15,0 0-45-15,0 0-51 0,0 0-44 0,0 0-298 16,0 0-598-16,0 0 265 0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6:30.8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833386-EE54-4888-932C-19BB38B4E114}" emma:medium="tactile" emma:mode="ink">
          <msink:context xmlns:msink="http://schemas.microsoft.com/ink/2010/main" type="writingRegion" rotatedBoundingBox="19044,7585 19368,18424 10500,18690 10175,7851"/>
        </emma:interpretation>
      </emma:emma>
    </inkml:annotationXML>
    <inkml:traceGroup>
      <inkml:annotationXML>
        <emma:emma xmlns:emma="http://www.w3.org/2003/04/emma" version="1.0">
          <emma:interpretation id="{023085C4-318B-4355-AF68-88EC7DC6B161}" emma:medium="tactile" emma:mode="ink">
            <msink:context xmlns:msink="http://schemas.microsoft.com/ink/2010/main" type="paragraph" rotatedBoundingBox="19067,8363 19368,18424 18505,18450 18203,8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C059C1-3DEB-4D9F-B1D6-64157D93707D}" emma:medium="tactile" emma:mode="ink">
              <msink:context xmlns:msink="http://schemas.microsoft.com/ink/2010/main" type="line" rotatedBoundingBox="19067,8363 19368,18424 19162,18430 18860,8369"/>
            </emma:interpretation>
          </emma:emma>
        </inkml:annotationXML>
        <inkml:traceGroup>
          <inkml:annotationXML>
            <emma:emma xmlns:emma="http://www.w3.org/2003/04/emma" version="1.0">
              <emma:interpretation id="{5ADCC547-6592-4DD6-9478-E373D29FE933}" emma:medium="tactile" emma:mode="ink">
                <msink:context xmlns:msink="http://schemas.microsoft.com/ink/2010/main" type="inkWord" rotatedBoundingBox="19019,8364 19083,10485 18942,10489 18879,8369"/>
              </emma:interpretation>
            </emma:emma>
          </inkml:annotationXML>
          <inkml:trace contextRef="#ctx0" brushRef="#br0">7554 1329 13 0,'0'0'252'16,"0"0"-14"-16,0 0-11 0,0 0-17 0,0 0-12 15,0 0-10-15,0 0-14 0,0 0-5 0,0 0-12 16,0 0-9-16,0 0-14 0,0 0-9 0,0 0-10 15,0 0-17-15,0 0-7 0,0 0-9 16,0 0-10-16,0 0-7 0,0 0-14 0,0 0-1 0,0 0-14 16,0 0-15-16,0 0-13 0,0 0-16 0,0 0-18 15,0 0-17-15,-14 17-13 0,14-3-18 0,-3 1-4 16,3 2-22-16,-1 1-12 0,-4 6-13 0,5 0-6 16,-3-3-8-16,3 0-8 0,-4-5-27 0,2 3-112 0,1-2-308 15,-2 0 137-15</inkml:trace>
          <inkml:trace contextRef="#ctx0" brushRef="#br0" timeOffset="198.74">7513 1765 25 0,'0'0'158'0,"0"14"2"0,0-14-7 0,0 0-6 15,0 10 0-15,0-10-16 0,0 0-5 16,0 0-7-16,0 0-8 0,0 0-5 0,0 0-5 0,-3 14-7 16,3-14-11-16,0 0-7 0,0 0-6 0,0 0-8 15,-1 14-6-15,1-14-3 0,0 0-7 0,0 14-4 16,0-14-7-16,4 14 2 0,-2-5-7 0,-2-9-2 15,3 15-9-15,0-4-13 0,-3 6-14 0,1-3-20 16,4-1-21-16,-4 3-15 0,1 2-21 0,2 6-20 16,-2-7-8-16,-1 5-34 0,-1 1-124 0,-1-5-293 15,1-2 130-15</inkml:trace>
          <inkml:trace contextRef="#ctx0" brushRef="#br0" timeOffset="380.28">7504 2341 45 0,'-3'9'153'0,"3"-9"-2"15,0 0-11-15,0 15-8 0,0-15-10 0,0 0-12 0,3 9-20 16,-3-9 7-16,0 0-9 0,5 15-11 0,-5-15 3 16,6 8-11-16,-3-1-14 0,-3-7-3 0,6 12-2 15,-2-3-6-15,-1-2-2 0,2 3-3 0,1 0 0 16,-3 5-12-16,1-4-6 0,1 3-18 0,-2-1-26 16,0 4-16-16,0-4-25 0,-2 3-22 0,4-2-37 15,-7 3-110-15,2-2-250 0,2 1 111 0</inkml:trace>
          <inkml:trace contextRef="#ctx0" brushRef="#br0" timeOffset="-48868.07">7388 496 243 0,'0'0'235'0,"0"0"-23"0,0 0-16 15,0 0-21-15,0 0-7 0,0 0-9 0,0 0-10 16,0 0-9-16,0 0-2 0,3 28-2 0,-3-28-9 15,3 17-8-15,-3-6-4 0,0 3-2 0,2 0-7 16,-2 0-3-16,1 0-13 0,1-1-4 0,-2 5-13 16,3-1-5-16,-2-2-4 0,0 2-8 0,-1 1 2 0,0-1-9 15,3 7-4-15,-1-2-3 0,-2-4-4 16,0 1-8-16,0 4-21 0,1-4-20 0,1 3-33 0,1 2-32 16,-2 1-33-16,-1-4-35 0,2-2-55 0,2 0-69 15,-4-9-148-15,3 5-450 0,0-2 200 0</inkml:trace>
        </inkml:traceGroup>
        <inkml:traceGroup>
          <inkml:annotationXML>
            <emma:emma xmlns:emma="http://www.w3.org/2003/04/emma" version="1.0">
              <emma:interpretation id="{91905179-7D49-47A7-9594-1564BADD2E6C}" emma:medium="tactile" emma:mode="ink">
                <msink:context xmlns:msink="http://schemas.microsoft.com/ink/2010/main" type="inkWord" rotatedBoundingBox="19096,10847 19152,12714 19054,12717 18998,10850"/>
              </emma:interpretation>
            </emma:emma>
          </inkml:annotationXML>
          <inkml:trace contextRef="#ctx0" brushRef="#br0" timeOffset="998.55">7569 4518 34 0,'-2'13'137'16,"-1"3"-4"-16,2-3-6 0,-1-4 0 0,1 2-3 0,1-11-12 15,-3 22-5-15,3-15-6 0,0-7-6 0,0 21-6 16,3-14-3-16,-3-7-3 0,1 18-12 16,1-12 3-16,-2-6-6 0,4 15-9 0,-2-7-3 0,-2-8-9 15,6 15-2-15,-5-6-6 0,0 0-1 0,4 2-9 16,-4 0-16-16,2-1-25 0,0 5-21 0,-1-5-33 16,2 2-8-16,-2 1-36 0,2 4-157 0,-4-4-288 15,-1 1 127-15</inkml:trace>
          <inkml:trace contextRef="#ctx0" brushRef="#br0" timeOffset="604.68">7588 2975 90 0,'1'11'166'0,"-1"-11"-18"0,5 11-8 15,-5-11-6-15,3 11-10 0,0-2-3 16,-3-9-14-16,1 15-7 0,1-6-7 0,2 2-7 0,-4-11-6 15,-3 18-7-15,6-7-7 0,-1 6-4 0,-2-3-7 16,1 3-5-16,-1 1-5 0,0-1-2 0,-1 4-10 16,-1 3-3-16,2-2-10 0,0-2-3 0,-3-4-28 15,2 4-15-15,-1-1-17 0,2 1-16 0,-1-2-21 16,-2-1-27-16,3-1-153 0,-2 2-281 0,1-1 125 16</inkml:trace>
          <inkml:trace contextRef="#ctx0" brushRef="#br0" timeOffset="826.02">7601 3803 67 0,'0'0'155'0,"-1"16"-3"16,1-16-14-16,-3 9-11 0,3-9-13 0,3 12-12 16,-3-12-10-16,-3 15-10 0,3-15-6 0,0 15-9 15,-2-4-3-15,2-11-10 0,0 20-5 0,-1-8-1 16,-2 3-6-16,3-3-2 0,-2 5-8 0,2-3-2 15,-1 4-5-15,1-1-10 0,0 1-17 0,1 0-10 16,-2-3-11-16,1 2-16 0,1 2-12 0,-1 3-14 16,2 1-5-16,1 1-34 0,-3 1-98 0,1-1-217 15,-1-6 97-15</inkml:trace>
        </inkml:traceGroup>
        <inkml:traceGroup>
          <inkml:annotationXML>
            <emma:emma xmlns:emma="http://www.w3.org/2003/04/emma" version="1.0">
              <emma:interpretation id="{4BC3DCFC-5EDD-4408-8720-5703F1E68197}" emma:medium="tactile" emma:mode="ink">
                <msink:context xmlns:msink="http://schemas.microsoft.com/ink/2010/main" type="inkWord" rotatedBoundingBox="19161,13113 19194,14221 19113,14224 19080,13116"/>
              </emma:interpretation>
            </emma:emma>
          </inkml:annotationXML>
          <inkml:trace contextRef="#ctx0" brushRef="#br0" timeOffset="1214.49">7589 5243 110 0,'2'10'199'0,"-2"-10"-10"0,4 9-12 0,-4-9-14 16,0 0-12-16,6 12-17 0,-6-12-7 15,6 6-6-15,-6-6-11 0,8 11-9 0,-7-4-8 16,5 0-11-16,-6-7-12 0,11 13 3 0,-8-2-13 0,3 2-3 15,-2-2-8-15,1 3-3 0,4 1-12 16,-8 2-7-16,5 5-14 0,-5-4-18 0,4 2-12 16,-4-1-16-16,2 4-26 0,-3 3-17 0,3-2-20 0,-6 1-22 15,3-3-25-15,-1 5-131 0,-1-1-295 0,-2-2 131 16</inkml:trace>
          <inkml:trace contextRef="#ctx0" brushRef="#br0" timeOffset="1377.06">7628 6007 3 0,'-1'13'190'0,"-2"0"-6"15,3-13-10-15,-2 16-12 0,2-16-12 0,0 19-11 16,0-12-6-16,0-7-13 0,2 15-13 0,1-8-4 16,-3-7-9-16,3 17-8 0,1-10-7 0,-4-7-8 15,3 14-7-15,2-4-6 0,1 2-3 0,-3 1-6 0,1 0-7 16,1 2-20-16,-3-2-21 0,3 2-16 16,-5 1-25-16,3 2-23 0,0 0-33 0,-3-1-43 15,0 6-151-15,-3-7-312 0,1 0 139 0</inkml:trace>
        </inkml:traceGroup>
        <inkml:traceGroup>
          <inkml:annotationXML>
            <emma:emma xmlns:emma="http://www.w3.org/2003/04/emma" version="1.0">
              <emma:interpretation id="{04831DBD-918A-4878-9A14-1CC6F5D3EF4C}" emma:medium="tactile" emma:mode="ink">
                <msink:context xmlns:msink="http://schemas.microsoft.com/ink/2010/main" type="inkWord" rotatedBoundingBox="19188,14783 19254,15108 19223,15114 19157,14790"/>
              </emma:interpretation>
            </emma:emma>
          </inkml:annotationXML>
          <inkml:trace contextRef="#ctx0" brushRef="#br0" timeOffset="1590.95">7667 6917 39 0,'0'0'231'0,"1"10"-15"0,-1-10-9 15,5 7-19-15,-5-7-16 0,4 10-17 0,-4-10-14 16,9 11-11-16,-9-11-15 0,8 8-12 0,-7-2-10 15,-1-6-7-15,8 17-7 0,-2-10-13 0,-2 0-3 16,-2 8-6-16,2-2-6 0,-1 1-17 0,2 1-15 16,-5 2-15-16,1 3-18 0,-1 2-23 0,0-1-38 15,2 3-24-15,1-6-31 0,0 6-186 0,-5-6-342 16,2 2 152-16</inkml:trace>
        </inkml:traceGroup>
        <inkml:traceGroup>
          <inkml:annotationXML>
            <emma:emma xmlns:emma="http://www.w3.org/2003/04/emma" version="1.0">
              <emma:interpretation id="{8277A123-F922-4261-971F-CB8AD0CAC9BB}" emma:medium="tactile" emma:mode="ink">
                <msink:context xmlns:msink="http://schemas.microsoft.com/ink/2010/main" type="inkWord" rotatedBoundingBox="19286,15657 19368,18424 19162,18430 19079,15663"/>
              </emma:interpretation>
            </emma:emma>
          </inkml:annotationXML>
          <inkml:trace contextRef="#ctx0" brushRef="#br0" timeOffset="2163.85">7657 9270 27 0,'0'17'201'0,"0"-8"-13"0,0-9-10 15,4 15-5-15,-4-15 1 0,6 13-11 0,-3-8-12 16,-3-5-7-16,7 13-10 0,-1-5-9 0,-3 2-10 16,0-4-11-16,-3-6-8 0,8 15-13 0,-4-7-5 15,1 3-10-15,-4-2-4 0,2 1-7 0,0 1-18 16,0 1-25-16,2 1-34 0,-4 0-40 0,-1 1-48 15,5 0-48-15,-8 0-183 0,1-3-367 0,1 5 162 0</inkml:trace>
          <inkml:trace contextRef="#ctx0" brushRef="#br0" timeOffset="2373.32">7765 9912 94 0,'0'0'263'15,"0"13"-17"-15,0-13-14 0,0 0-20 0,2 11-20 0,-2-11-17 16,3 11-12-16,-3-11-23 0,3 13-7 0,-3-13-18 16,1 14-11-16,1-4-11 0,-2-10-8 0,3 18-10 15,-3-6-7-15,0 1-13 0,0 2-24 0,-5-1-30 16,7 2-21-16,-5-1-27 0,0 2-32 0,3 0-23 16,-2-3-38-16,-1 0-28 0,0 3-153 15,2 1-346-15,1-1 153 0</inkml:trace>
          <inkml:trace contextRef="#ctx0" brushRef="#br0" timeOffset="2552.52">7830 10471 180 0,'0'0'355'0,"0"0"-25"16,0 0-13-16,0 17-10 0,0-17-15 0,0 0-16 16,0 0-30-16,-2 13-23 0,2-13-22 0,-3 8-17 15,3-8-17-15,-3 10-20 0,3-10-18 0,-6 11-23 16,6-11-31-16,-6 6-34 0,6-6-27 0,-4 11-46 15,4-11-44-15,-9 7-48 0,9-7-47 0,0 0-57 16,0 0-266-16,-15 0-534 0,15 0 237 0</inkml:trace>
          <inkml:trace contextRef="#ctx0" brushRef="#br1" timeOffset="168205.5">7642 9400 65 0,'0'0'157'0,"0"0"-11"15,-5-8-10-15,5 8-12 0,0 0-1 16,0 0-9-16,0 0-5 0,0 0-5 0,-1-14-8 0,1 14-3 16,0 0-2-16,0 0-7 0,0 0 2 0,0 0-6 15,0 0-5-15,0 0 3 0,0 0-4 0,0 0-4 16,4-11-1-16,-4 11-4 0,0 0-7 0,0 0-2 16,0 0-4-16,0 0-2 0,0 0-4 0,0 0-7 15,0 0-3-15,0 0-4 0,0 0-2 0,0 0-2 16,0 0-9-16,0 0-1 0,0 0 0 0,0 0-2 15,0 0 3-15,0 0 7 0,0 0 5 0,8 28 0 16,-8-28 8-16,1 20 0 0,1-8 6 0,-2 3 3 16,0-2 3-16,3 1 2 0,-3 3 2 0,1 0-1 15,-1-2-2-15,2 1 5 0,1 2 4 0,-3-4-4 16,1 3 4-16,-1-2-5 0,1-1-4 0,-1 3-6 16,0-6 0-16,0-4-8 0,0-7 0 0,0 21 6 15,0-10-16-15,0-11 0 0,0 17-4 0,0-9 1 16,0-8-6-16,-1 16 16 0,1-16-15 0,1 9-6 15,-1-9-1-15,0 0 2 0,2 15 0 0,-2-15-5 0,0 0-17 16,0 0-24-16,3 7-19 0,-3-7-24 0,0 0-31 16,0 0-26-16,0 0-39 0,0 0-59 15,0 0-286-15,0 0-557 0,0 0 247 0</inkml:trace>
          <inkml:trace contextRef="#ctx0" brushRef="#br0" timeOffset="1783.56">7795 7784 112 0,'-3'16'161'0,"3"1"-12"0,0 1-13 0,-6 5-16 16,3 3-11-16,3-10-7 0,0 6-12 16,-1 2-8-16,-1-3-10 0,-4 3-4 0,5-1-6 0,1-2-8 15,-5 5-16-15,4-7-17 0,-4 0-24 0,5 4-19 16,-1-6-20-16,-1 1-29 0,4-3-49 0,-4 3-67 15,2-3-202-15,-3 1 90 0</inkml:trace>
          <inkml:trace contextRef="#ctx0" brushRef="#br0" timeOffset="1999.99">7736 8598 4 0,'0'0'274'0,"-3"15"-9"0,3-6-9 0,0-9-12 16,-3 16-9-16,3-16-20 0,0 14-13 0,0-14-20 0,3 13-15 15,-3-13-15-15,3 11-10 0,-3-11-17 0,1 11-14 16,-1-11-11-16,5 15-7 0,-1-6-11 0,-4-9-10 16,3 17-24-16,-3-9-19 0,0-8-35 15,-1 23-31-15,1-11-29 0,-2 3-27 0,-1 1-33 0,0 1-26 16,-3 0-15-16,2 1-27 0,-2-2-166 0,1 1-389 16,-1 6 172-16</inkml:trace>
        </inkml:traceGroup>
      </inkml:traceGroup>
      <inkml:traceGroup>
        <inkml:annotationXML>
          <emma:emma xmlns:emma="http://www.w3.org/2003/04/emma" version="1.0">
            <emma:interpretation id="{12A76DAC-7AAB-4AD1-9EDC-E77DC13FA48F}" emma:medium="tactile" emma:mode="ink">
              <msink:context xmlns:msink="http://schemas.microsoft.com/ink/2010/main" type="line" rotatedBoundingBox="18891,16136 18906,17458 18470,17463 18455,16141"/>
            </emma:interpretation>
          </emma:emma>
        </inkml:annotationXML>
        <inkml:traceGroup>
          <inkml:annotationXML>
            <emma:emma xmlns:emma="http://www.w3.org/2003/04/emma" version="1.0">
              <emma:interpretation id="{74C4CF93-1D5C-4A2D-A28C-C5C560A27E8B}" emma:medium="tactile" emma:mode="ink">
                <msink:context xmlns:msink="http://schemas.microsoft.com/ink/2010/main" type="inkWord" rotatedBoundingBox="18891,16136 18906,17458 18470,17463 18455,16141"/>
              </emma:interpretation>
            </emma:emma>
          </inkml:annotationXML>
          <inkml:trace contextRef="#ctx0" brushRef="#br1" timeOffset="171828.25">7103 8297 16 0,'0'0'139'0,"0"0"-25"0,0 0 8 0,0-15-7 16,0 15-5-16,0 0-14 0,0 0 4 15,0 0-3-15,0 0-6 0,0 0-2 0,2-15-5 16,-2 15-6-16,0 0 0 0,0 0-7 0,0 0-7 0,0 0-2 16,0 0 0-16,0 0-7 0,0 0-11 15,0 0 7-15,0 0-3 0,0 0-1 0,0 0-3 0,0 0-9 16,0 0-2-16,0 0-2 0,0 0-3 0,0 0-6 15,0 0 1-15,0 0-3 0,0 0 3 0,0 0 0 16,0 0-1-16,0 0-3 0,0 0 5 0,1 41 2 16,2-33 2-16,-3-8 0 0,0 22-3 0,2-13-1 15,2 6-3-15,-4-4 6 0,3 3-8 0,-1 0 3 16,1 3-3-16,0 0 5 0,-3-5 2 0,3 7 5 16,-2-4-4-16,-1 1 1 0,3 2-1 0,0-2 4 15,-1-3 2-15,-2 5 0 0,0-1-4 0,1 0-2 16,2 1 0-16,-2-2-2 0,1-1 3 0,-1 2-2 15,2-2 0-15,-3 2 3 0,0 1-2 0,0-2-4 0,0 0-1 16,2 0 0-16,-2-1 2 0,0 1 0 0,0-1-1 16,0-1-3-16,0 3-1 0,0-4-3 15,0-1-2-15,0 1 0 0,0-2 2 0,0 2 1 16,0-2-4-16,0 6 3 0,1-10-1 0,2 8-3 0,-3-3 1 16,0-3-3-16,2 6 1 0,-1-6-1 0,1 4 0 15,-2 2 0-15,3-3-3 0,-3-3 2 0,1 2-1 16,-1-11-1-16,2 24 2 0,-2-11-1 0,-2-4-1 15,4 2 1-15,-2-11-1 0,0 20 4 16,3-9-1-16,-3-11 3 0,1 19-3 0,-1-8 5 0,0-1-3 16,0-10 3-16,0 21-2 0,0-10 4 0,0-11-6 15,2 18 0-15,-2-18 2 0,-2 14 5 0,4-3-2 16,-2-11 1-16,-2 13 1 0,1-3 4 0,1-10-3 16,0 16 2-16,0-16 0 0,-3 15-1 0,3-15-2 15,-2 16-1-15,1-7 1 0,1-9-3 0,-3 14-2 16,3-14 6-16,-2 14-8 0,2-14 6 0,-3 13-7 15,3-13 1-15,-3 15-1 0,3-15 1 0,-1 12-4 16,1-12-2-16,-2 12 2 0,2-12-1 0,0 15 3 16,0-15-7-16,-4 14 0 0,4-14 1 0,-2 12-2 15,2-12-1-15,-1 11 3 0,1-11 2 0,0 11 0 16,0-11-1-16,0 0-1 0,-3 14-2 0,3-14 3 16,0 0-1-16,-1 14 0 0,1-14-3 0,0 0 3 15,0 0-1-15,1 14-1 0,-1-14 2 0,0 0-1 16,0 0 4-16,0 0 4 0,-1 11-9 0,1-11 0 15,0 0-2-15,0 0 5 0,0 0-4 0,0 0 4 0,0 0 1 16,-2 10 2-16,2-10-6 0,0 0-1 16,0 0 5-16,0 0-5 0,0 0 2 0,0 0 0 0,0 0 6 15,0 0-8-15,0 0 8 0,2 11-8 16,-2-11-1-16,0 0 0 0,0 0 1 0,0 0-2 0,0 0 1 16,0 0-4-16,0 0 5 0,0 0-1 0,1 11 2 15,-1-11 0-15,0 0-4 0,0 0 5 0,0 0-4 16,0 0 0-16,0 0 1 0,0 0 3 0,0 0 0 15,0 0 2-15,0 0-3 0,0 0 3 0,0 0 2 16,0 0 1-16,0 0 0 0,0 0 6 0,0 0 7 16,0 0 6-16,0 0 6 0,0 0 2 0,0 0 19 15,0 0-5-15,0 0-2 0,0 0-7 0,0 0 0 16,0 0-8-16,0 0-6 0,0 0 2 0,0 0-3 16,-16-30-1-16,16 30-4 0,-6-17-5 0,0 7-2 0,1 2 5 15,2-3-5-15,-3-1-3 0,0 4 2 0,6 8-5 16,-9-18 3-16,5 10-6 0,-1-1 11 15,1 0-14-15,-2 0-2 0,6 9 2 0,-7-12 10 16,2 4-5-16,5 8-9 0,-10-12 9 0,5 3-7 0,5 9 3 16,-9-10-6-16,9 10 2 0,-7-13 4 0,7 13 3 15,-8-9-5-15,8 9 1 0,-7-6 3 16,7 6-9-16,-8-11 2 0,8 11 0 0,0 0 4 0,-7-7 0 16,7 7 6-16,0 0-9 0,-9-8 5 0,9 8 1 15,0 0-9-15,0 0 10 0,0 0-5 0,-5-10 10 16,5 10-11-16,0 0 2 0,0 0-4 0,0 0-2 15,0 0 3-15,0 0-4 0,0 0 8 0,0 0-9 16,0 0-3-16,0 0 5 0,0 0-2 0,0 0 1 16,0 0 4-16,0 0 2 0,0 0-10 0,0 0 3 15,0 0-2-15,0 0 13 0,0 0-14 0,0 0 5 16,0 0 1-16,0 0-1 0,15 25 5 0,-15-25 0 16,8 13-8-16,-4-8 8 0,2 5 5 0,-6-10-9 15,9 14 4-15,-4-7-4 0,-2 2 2 0,-3-9 0 16,10 15 2-16,-5-7 3 0,1 0-4 0,-2 2 0 15,2-4-1-15,-3 2-6 0,-3-8 9 0,9 13-1 16,-6-3-3-16,3-3 5 0,0 0-2 0,-6-7 1 16,9 13 1-16,-5-4-4 0,-1-3 0 0,-3-6 8 15,9 8-7-15,-7 2 4 0,-2-10-2 0,6 7 3 0,-6-7 10 16,6 7-15-16,-6-7 2 0,6 7-3 16,-6-7 2-16,4 10 3 0,-4-10 2 0,0 0-3 0,9 9-1 15,-9-9 0-15,0 0 0 0,4 7-3 0,-4-7 12 16,0 0-7-16,9 9-2 0,-9-9 5 0,0 0-6 15,5 6 5-15,-5-6-3 0,0 0-2 0,0 0 13 16,0 0-3-16,0 0-9 0,0 0 9 0,0 0-9 16,0 0 2-16,9 5-5 0,-9-5 13 0,0 0-3 15,0 0 5-15,0 0-2 0,0 0 12 0,0 0 2 16,0 0-4-16,0 0 15 0,0 0-2 0,0 0 0 16,21-8-1-16,-21 8 1 0,12-6 2 0,-8-2-5 15,2 1 5-15,2 0-10 0,1-7 2 0,1 0-2 16,2 1-2-16,3-5-4 0,-2 0 1 0,1-2 5 15,2-1-5-15,-3 2-23 0,1 0-8 0,-5 1-27 16,3 7-25-16,0-6-29 0,0 3-30 0,-5 0-30 16,2 2-48-16,-3 2-65 0,0 4-88 0,-3 0-281 0,-3 6-685 15,0 0 304-15</inkml:trace>
        </inkml:traceGroup>
      </inkml:traceGroup>
    </inkml:traceGroup>
    <inkml:traceGroup>
      <inkml:annotationXML>
        <emma:emma xmlns:emma="http://www.w3.org/2003/04/emma" version="1.0">
          <emma:interpretation id="{F0A80DDA-F8BB-4855-861E-549E91A53C9A}" emma:medium="tactile" emma:mode="ink">
            <msink:context xmlns:msink="http://schemas.microsoft.com/ink/2010/main" type="paragraph" rotatedBoundingBox="18235,14776 18545,18282 18052,18325 17742,148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7082D0-5F3D-48CC-84AB-0889FE1171C1}" emma:medium="tactile" emma:mode="ink">
              <msink:context xmlns:msink="http://schemas.microsoft.com/ink/2010/main" type="line" rotatedBoundingBox="18235,14776 18545,18282 18052,18325 17742,14819"/>
            </emma:interpretation>
          </emma:emma>
        </inkml:annotationXML>
        <inkml:traceGroup>
          <inkml:annotationXML>
            <emma:emma xmlns:emma="http://www.w3.org/2003/04/emma" version="1.0">
              <emma:interpretation id="{3CFB0C22-7356-4DD7-BEA3-B011F2880EEF}" emma:medium="tactile" emma:mode="ink">
                <msink:context xmlns:msink="http://schemas.microsoft.com/ink/2010/main" type="inkWord" rotatedBoundingBox="18205,14778 18310,15973 17948,16005 17843,14810"/>
              </emma:interpretation>
            </emma:emma>
          </inkml:annotationXML>
          <inkml:trace contextRef="#ctx0" brushRef="#br1" timeOffset="162409.47">6542 6935 107 0,'0'0'161'0,"0"0"-13"0,0 0-4 16,0 0-9-16,0 0-7 0,0 0-2 0,0 0-5 15,0-14-7-15,0 14-4 0,0 0-7 0,0 0-6 0,0 0-7 16,0 0-8-16,0 0-5 0,0 0-4 16,0 0-4-16,0 0-9 0,0 0-1 0,0 0-9 15,0 0-6-15,0 0-5 0,0 0-3 0,0 0-6 0,0 0-4 16,0 0 0-16,0 0-4 0,0 0-4 0,0 0 1 16,0 0 0-16,0 0 3 0,0 0-7 0,-1 36 5 15,1-36 2-15,1 19 2 0,-1-8 0 0,3 0 5 16,-1 1-1-16,-1 3 0 0,-1 0-3 0,0-1 3 15,3-1-5-15,-1 3-1 0,-2-1 2 0,1-4 0 16,-1 4-4-16,2-1-1 0,1-1 3 0,-2 2-1 16,4-2 3-16,-5-1-2 0,3 0 1 0,1 3 3 15,-4-1-6-15,0-4 0 0,2 5 0 0,-2-2 0 16,0 1-1-16,1 0-1 0,-1 0-3 0,3-1-2 16,-1 0 4-16,-1 1-3 0,4 1 4 0,-5-4-2 15,0 3 0-15,3 1 1 0,-3-2-1 0,3 0 2 16,-3 2-7-16,0-3 6 0,1-1-2 0,-1-11-3 0,0 19-1 15,2-6 2-15,-1-3-5 0,-1 5-2 0,0-4 4 16,3 0 0-16,-1 0 0 0,-2-11-1 16,1 20-3-16,-2-4 4 0,2-5-4 0,-1 0 0 0,0 0-1 15,0 2 4-15,3-2-3 0,-3-11 1 0,0 21 0 16,-3-11 7-16,6 1-2 0,-3-1 6 0,0-10-3 16,0 21 2-16,-3-11 1 0,3-10-2 0,0 21 5 15,3-10-3-15,-6 0 2 0,3-11-7 0,0 20 5 16,0-10-1-16,0-10-6 0,-1 16 0 0,1-16 1 15,-2 18-5-15,2-18 1 0,-3 13 0 0,3-13 0 16,0 18 0-16,-1-9 4 0,1-9-8 0,0 11-1 16,0-11 3-16,0 15 0 0,0-15-2 0,4 16 0 15,-4-16 5-15,-3 11-6 0,3-11 1 0,0 13 1 16,0-13 0-16,-1 17 0 0,1-17-2 0,0 12 0 16,0-12 3-16,-2 12-3 0,2-12 2 0,-4 10 3 15,4-10-7-15,-2 11 6 0,2-11-3 0,-1 12 1 0,1-12 0 16,0 0-1-16,0 14-1 0,0-14 1 15,0 0 0-15,-3 14 7 0,3-14-2 0,0 0-1 0,-2 12 4 16,2-12-6-16,0 0-3 0,0 0 1 0,0 0 2 16,-1 14 7-16,1-14-7 0,0 0-3 0,0 0 2 15,0 0-2-15,-2 11-2 0,2-11 1 16,0 0 3-16,0 0-3 0,0 0 0 0,0 0 0 16,0 0-2-16,0 0 3 0,-4 11-2 0,4-11-4 0,0 0 3 15,0 0 3-15,0 0 2 0,0 0-4 0,-2 11 2 16,2-11-3-16,0 0 2 0,0 0-2 0,0 0 0 15,0 0 0-15,0 11 2 0,0-11-2 0,0 0 0 16,0 0 4-16,0 0-5 0,0 0 0 0,0 0 5 16,0 0-3-16,0 0 2 0,0 0-1 0,0 0 1 15,0 0 1-15,0 0 4 0,0 0 8 0,0 0 11 16,0 0 9-16,0 0-6 0,0 0 1 0,0 0-6 16,0 0-5-16,0 0 10 0,0 0 0 0,0 0-15 15,-12-28 6-15,8 19-10 0,4 9 4 0,-8-18-1 0,7 9 0 16,-4 2-5-16,2-6-7 0,-1 3 1 0,-2 3-2 15,3-4 9-15,-3 2 19 0,0-1-21 0,0 2-6 16,3-3-3-16,-6 0 5 0,5 4-1 0,4 7-1 16,-9-15 1-16,6 6 0 0,3 9-5 0,-8-14 9 15,4 6-7-15,4 8 16 0,-6-14-17 0,6 14 7 16,-6-13-10-16,3 6 5 0,3 7-3 0,-4-15-1 16,4 15 2-16,-3-11 2 0,3 11-1 0,-5-11-2 15,5 11-1-15,-4-12 1 0,4 12 3 0,-3-10 1 16,3 10-4-16,0 0 6 0,-5-9-1 0,5 9-2 15,0 0-3-15,0 0 1 0,0 0 1 0,0 0-6 16,0 0 10-16,-1-12-7 0,1 12-4 0,0 0 4 16,0 0 1-16,0 0-3 0,0 0 0 0,0 0-1 15,0 0-7-15,0 0 6 0,0 0 1 0,0 0 3 16,0 0-8-16,0 0 7 0,0 0-9 0,0 0 9 16,0 0 8-16,18 24-8 0,-18-24 3 0,8 11-2 15,-2-3-3-15,0 1-1 0,0-2 6 0,-3 0-2 0,2 3 4 16,1-1-6-16,-3-1 4 0,1 0 3 0,2 2-2 15,0-2-2-15,-6-8 1 0,9 17 4 0,-4-8 0 16,-2 0-3-16,1 1 1 0,2-3-2 0,-6-7 7 16,5 14-7-16,-1-4-4 0,-4-10 8 0,7 11-12 15,-2-4 10-15,-5-7-2 0,7 13 2 0,-5-9-4 16,-2-4 4-16,4 10 3 0,-4-10-4 0,6 9 3 16,-6-9 3-16,8 9-10 0,-8-9 3 0,3 6 5 15,-3-6 2-15,0 0-8 0,0 0 5 0,6 9-1 16,-6-9-1-16,0 0 0 0,6 7 4 0,-6-7-4 15,0 0 2-15,0 0 7 0,0 0-1 0,0 0 6 16,6 6 1-16,-6-6 2 0,0 0 4 0,0 0-1 16,0 0-2-16,0 0 2 0,19-16-10 0,-13 8 4 0,1 3 0 15,-7 5-1-15,12-17 6 0,-4 5-6 0,1 0-3 16,0-4-1-16,0 1-8 0,4-5-5 16,-4 4-15-16,1 1-12 0,-2-1-10 0,1-6-13 15,3 2-18-15,-5 3-14 0,4 6-13 0,-4-2-21 0,1 6-21 16,-4-4-29-16,2 6-25 0,-3-4-46 0,-3 9-303 15,5-13-588-15,-5 13 262 0</inkml:trace>
        </inkml:traceGroup>
        <inkml:traceGroup>
          <inkml:annotationXML>
            <emma:emma xmlns:emma="http://www.w3.org/2003/04/emma" version="1.0">
              <emma:interpretation id="{F29F0F1F-3719-46D6-92EC-ADFEABD422E5}" emma:medium="tactile" emma:mode="ink">
                <msink:context xmlns:msink="http://schemas.microsoft.com/ink/2010/main" type="inkWord" rotatedBoundingBox="18503,17816 18545,18282 18052,18325 18011,17860"/>
              </emma:interpretation>
            </emma:emma>
          </inkml:annotationXML>
          <inkml:trace contextRef="#ctx0" brushRef="#br1" timeOffset="169063.06">6522 10009 152 0,'0'-14'190'0,"0"14"-11"0,0 0-11 0,0 0-5 16,0 0-15-16,13-8-12 0,-13 8-10 0,12-2-6 15,-12 2-2-15,13 0-6 0,-13 0-12 0,18-3-4 16,-18 3-3-16,18 3-8 0,-6-1-6 0,-1 0-6 16,3 0-2-16,1-2-5 0,2 3 1 0,-8-1-7 15,4-2 0-15,-1 4-1 0,0-2 1 0,1 2-6 16,-2 0-1-16,1-3-2 0,3-1 3 0,-3 2-9 0,3-1-7 15,-1-2-3-15,3 1-2 0,-5 0-7 0,1-2 3 16,5 1-1-16,-9 0-3 0,6-2 0 0,3 0-6 16,-5 0-4-16,-1 2 5 0,3 1-12 0,-15 0-3 15,21-5-16-15,-14 5-7 0,-7 0-13 0,17-2-10 16,-17 2-11-16,10-1-14 0,-10 1-10 0,0 0-11 16,12-4-12-16,-12 4-13 0,0 0-31 0,0 0-14 15,0 0-16-15,0 0-174 0,0 0-375 0,0 0 166 16</inkml:trace>
          <inkml:trace contextRef="#ctx0" brushRef="#br1" timeOffset="169378.24">6760 10006 50 0,'0'0'198'0,"0"0"-17"0,0 0-23 16,0 0-16-16,0 0-1 0,0 0-1 0,0 0-5 16,-7 19-5-16,7-19-3 0,0 12-3 0,0-12-5 15,0 18-7-15,0-18 1 0,0 18-1 0,1-11 3 16,-1-7-15-16,0 19 2 0,3-3-1 0,-6-7-10 16,6 2-5-16,-3 0-7 0,3 3-3 0,-1-3-7 0,-2-1-3 15,3 1-2-15,-3 3-5 0,1-1-3 0,1 1-3 16,-2 0 7-16,4-2-15 0,-2-3-4 15,-1 2-7-15,2-1 2 0,-1-1-5 0,-1 2-8 16,-1-11-1-16,6 18 2 0,-4-11-1 0,1 4-5 0,-3-11-2 16,1 19-3-16,-1-10 4 0,0-9-8 0,4 16-9 15,-4-16-20-15,2 11-11 0,2-4-19 0,-4-7-16 16,0 0-19-16,2 14-16 0,-2-14-25 16,0 0-13-16,1 10-15 0,-1-10-29 0,0 0-59 0,0 0-144 15,0 0-418-15,0 0 185 0</inkml:trace>
          <inkml:trace contextRef="#ctx0" brushRef="#br1" timeOffset="169617.6">6771 10241 82 0,'0'0'212'0,"0"0"-7"0,18-11-6 0,-18 11-12 15,16-2-7-15,-4 0-10 0,4 1-13 0,-1-1-11 16,2-3-12-16,-2 2-13 0,-1 0-14 0,-2 1-11 16,-12 2-7-16,21-2-9 0,-4 2-9 0,-7-2-5 15,6-1-6-15,-16 3-7 0,20 0-21 0,-20 0-21 16,19 2-27-16,-19-2-25 0,11 1-28 0,-11-1-43 16,0 0-42-16,16-1-191 0,-16 1-373 0,0 0 165 15</inkml:trace>
        </inkml:traceGroup>
      </inkml:traceGroup>
    </inkml:traceGroup>
    <inkml:traceGroup>
      <inkml:annotationXML>
        <emma:emma xmlns:emma="http://www.w3.org/2003/04/emma" version="1.0">
          <emma:interpretation id="{B4525377-D8A5-4A66-94EC-71147B27057C}" emma:medium="tactile" emma:mode="ink">
            <msink:context xmlns:msink="http://schemas.microsoft.com/ink/2010/main" type="paragraph" rotatedBoundingBox="17361,8431 17611,18351 17380,18357 17130,8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315802-5BA1-4EA4-BA30-DFCDF2A858BF}" emma:medium="tactile" emma:mode="ink">
              <msink:context xmlns:msink="http://schemas.microsoft.com/ink/2010/main" type="line" rotatedBoundingBox="17361,8431 17611,18351 17380,18357 17130,8437"/>
            </emma:interpretation>
          </emma:emma>
        </inkml:annotationXML>
        <inkml:traceGroup>
          <inkml:annotationXML>
            <emma:emma xmlns:emma="http://www.w3.org/2003/04/emma" version="1.0">
              <emma:interpretation id="{E6BDE371-2A35-42CE-B16D-61EC7D74D114}" emma:medium="tactile" emma:mode="ink">
                <msink:context xmlns:msink="http://schemas.microsoft.com/ink/2010/main" type="inkWord" rotatedBoundingBox="17231,10130 17242,8435 17320,8435 17309,10131"/>
              </emma:interpretation>
            </emma:emma>
          </inkml:annotationXML>
          <inkml:trace contextRef="#ctx0" brushRef="#br0" timeOffset="-4304.71">5792 1284 73 0,'0'0'186'0,"0"0"-23"16,0 0-18-16,0 0-11 0,0 0-14 0,0 0-11 0,0 0-10 16,-1 15-12-16,1-15-9 0,0 12-1 0,0-12-5 15,1 18-10-15,-1-18-6 0,-1 21-5 0,-1-11-6 16,4 4-1-16,-2 2-6 0,0-3-5 0,-2 3 0 15,4-1-12-15,-7 3-11 0,5-1-23 0,-3-3-22 16,2 3-18-16,-2-1-15 0,1 0-18 0,1 0-16 16,-2-1-27-16,1-3-80 0,-2 2-225 0,2-5 99 15</inkml:trace>
          <inkml:trace contextRef="#ctx0" brushRef="#br0" timeOffset="-49636.36">5752 577 32 0,'0'0'147'0,"0"0"-8"0,0 0-3 0,0 0-8 16,-1-15 2-16,1 15-11 0,0 0-7 0,0 0-5 0,0 0-4 16,0 0-6-16,0 0-2 0,0 0-17 15,0 0-4-15,0 0-9 0,0 0-1 0,0 0-1 16,0 0 2-16,0 0 1 0,0 0 6 0,0 0-2 0,0 0 0 15,0 46-2-15,1-33 6 0,1 3-3 0,1 3-10 16,-2-1-2-16,3 4-6 0,-2-6-5 0,-1 4-4 16,1 2-3-16,2 0-4 0,2 3-4 0,-6 2-2 15,6-2-11-15,-4-1-18 0,-1 1-20 0,4-2-24 16,-5-4-26-16,1 4-39 0,-1-5-29 0,3-4-58 16,-3 3-158-16,-3-4-381 0,0-2 169 0</inkml:trace>
          <inkml:trace contextRef="#ctx0" brushRef="#br0" timeOffset="-4550.08">5825 1245 32 0,'0'0'9'0,"0"0"-17"0,-12 8-6 0,12-8 2 15</inkml:trace>
          <inkml:trace contextRef="#ctx0" brushRef="#br0" timeOffset="-4049.06">5783 1984 59 0,'-1'6'139'0,"1"-6"-14"0,-5 14-15 16,5-14-9-16,-1 19-5 0,-4-11-14 0,1 2-6 15,4-10-3-15,-3 21-13 0,-2-7-3 0,4 0-8 16,0 3-7-16,1-3-1 0,0 3-14 15,0-3-20-15,0 0-20 0,1 2-15 0,-2 0-27 0,2-1-28 16,-1 1-79-16,-1-2-174 0,1 1 78 0</inkml:trace>
        </inkml:traceGroup>
        <inkml:traceGroup>
          <inkml:annotationXML>
            <emma:emma xmlns:emma="http://www.w3.org/2003/04/emma" version="1.0">
              <emma:interpretation id="{956A19E9-C433-417B-A357-9EBA72B8C9B9}" emma:medium="tactile" emma:mode="ink">
                <msink:context xmlns:msink="http://schemas.microsoft.com/ink/2010/main" type="inkWord" rotatedBoundingBox="17241,10577 17298,11661 17241,11664 17183,10580"/>
              </emma:interpretation>
            </emma:emma>
          </inkml:annotationXML>
          <inkml:trace contextRef="#ctx0" brushRef="#br0" timeOffset="-3872.76">5698 2707 93 0,'-4'12'168'0,"4"-12"-13"15,0 13-11-15,0-13-9 0,0 0-12 0,4 17-12 16,-4-17-13-16,5 9-3 0,-5-9-12 0,3 12-10 16,-2-5-3-16,-1-7-11 0,9 17-2 0,-6-11-9 15,3 3-6-15,-4 0 0 0,7 3-10 0,-5 1-10 16,1 1-18-16,-1 2-13 0,-1-1-23 0,3 3-16 16,-5 1-21-16,-1 0-24 0,5-2-21 0,-7 8-102 15,-1-1-232-15,3-2 104 0</inkml:trace>
          <inkml:trace contextRef="#ctx0" brushRef="#br0" timeOffset="-3683.48">5749 3456 35 0,'0'0'173'16,"0"15"-7"-16,0-15-14 0,0 11-14 0,0-11-10 16,3 14-8-16,-3-14-10 0,2 14-9 0,-2-14-9 15,3 14-3-15,-2-7-16 0,-1-7-3 0,1 17-10 16,-1-6-4-16,5 3-7 0,-2-2-3 0,-3 3-7 15,4 0-4-15,-4-1-20 0,2 3-13 0,1 0-20 16,-3 2-22-16,0-2-23 0,0-1-17 0,1 3-27 16,4 2-134-16,-8-4-259 0,3 1 115 0</inkml:trace>
        </inkml:traceGroup>
        <inkml:traceGroup>
          <inkml:annotationXML>
            <emma:emma xmlns:emma="http://www.w3.org/2003/04/emma" version="1.0">
              <emma:interpretation id="{A3BD2BD7-D333-4052-8285-D182124DD9C4}" emma:medium="tactile" emma:mode="ink">
                <msink:context xmlns:msink="http://schemas.microsoft.com/ink/2010/main" type="inkWord" rotatedBoundingBox="17294,12194 17321,13245 17267,13247 17240,12196"/>
              </emma:interpretation>
            </emma:emma>
          </inkml:annotationXML>
          <inkml:trace contextRef="#ctx0" brushRef="#br0" timeOffset="-3259.48">5783 5118 153 0,'0'0'163'16,"0"12"-7"-16,0-12-9 0,0 13-10 0,0-13-7 0,0 12-11 15,0-12-6-15,0 10-4 0,0-10-6 0,2 10-9 16,-2-10-4-16,0 0-8 0,0 17-6 0,0-17-8 16,0 13-6-16,0-13-4 0,4 9-7 0,-4-9-2 15,2 18-8-15,-1-8-15 0,-1-10-17 0,-1 24-27 16,1-12-27-16,-2 0-34 0,-1 6-32 0,3-2-53 16,-1 2-107-16,-1-3-291 0,1 2 129 0</inkml:trace>
          <inkml:trace contextRef="#ctx0" brushRef="#br0" timeOffset="-3453.09">5795 4322 142 0,'0'0'209'16,"2"11"-20"-16,-2-11-17 0,0 0-12 0,0 15-14 15,0-15-11-15,3 16-9 0,0-10-15 0,-3-6-4 16,0 18-14-16,1-9-6 0,1 2-13 0,-2 6-4 16,0-4-8-16,0 2-4 0,0 1-9 0,-2 3-4 15,2 0-14-15,0 4-17 0,-4 0-11 0,-1-1-15 16,1 2-27-16,2-3-11 0,-2 4-13 0,1 2-15 15,-2-2-16-15,4 0-16 0,-4-2-15 0,1-1-127 16,1 1-273-16,1-7 120 0</inkml:trace>
        </inkml:traceGroup>
        <inkml:traceGroup>
          <inkml:annotationXML>
            <emma:emma xmlns:emma="http://www.w3.org/2003/04/emma" version="1.0">
              <emma:interpretation id="{BC759093-D998-4C1C-9504-8F7A9E3A0BEE}" emma:medium="tactile" emma:mode="ink">
                <msink:context xmlns:msink="http://schemas.microsoft.com/ink/2010/main" type="inkWord" rotatedBoundingBox="17473,13660 17502,14802 17331,14807 17302,13665"/>
              </emma:interpretation>
            </emma:emma>
          </inkml:annotationXML>
          <inkml:trace contextRef="#ctx0" brushRef="#br0" timeOffset="-2842.41">5989 6523 219 0,'0'0'217'0,"2"17"-11"16,-2-17-4-16,1 14-3 0,2-8-15 0,-3-6-2 16,3 18-13-16,0-13-12 0,-3-5-10 0,2 19-7 15,-4-8-12-15,2-2-12 0,0-9-8 0,2 19-13 16,-4-4-9-16,2 2-9 0,-3-4-6 0,2 1-3 16,-1 1-11-16,2 5-6 0,-4-9-13 0,4 7-16 15,-2-1-21-15,-2 0-20 0,2-2-29 0,-2 5-24 16,2 1-35-16,1-7-39 0,1 3-34 0,-2 0-215 15,-2-2-428-15,2-1 190 0</inkml:trace>
          <inkml:trace contextRef="#ctx0" brushRef="#br0" timeOffset="-3039.14">5812 5792 64 0,'0'0'258'0,"1"8"-19"0,-1-8-18 0,0 0-18 16,6 10-16-16,-6-10-16 0,3 7-11 0,-3-7-16 15,3 13-15-15,-3-13-11 0,5 16-11 0,-4-8-8 16,5 5-11-16,-4-3-9 0,-1 4-6 0,3-1-10 15,1 2-4-15,-4 1-8 0,4-1-8 0,-2 2-9 16,3 7-18-16,-5-7-21 0,4 1-18 0,-2 0-18 16,0 2-22-16,0-4-27 0,0 4-14 0,1-3-20 15,1 1-30-15,-1 5-180 0,-1-1-361 0,-1-4 159 16</inkml:trace>
        </inkml:traceGroup>
        <inkml:traceGroup>
          <inkml:annotationXML>
            <emma:emma xmlns:emma="http://www.w3.org/2003/04/emma" version="1.0">
              <emma:interpretation id="{6F5B032A-344C-4E01-B534-36E6E6A8C0C4}" emma:medium="tactile" emma:mode="ink">
                <msink:context xmlns:msink="http://schemas.microsoft.com/ink/2010/main" type="inkWord" rotatedBoundingBox="17533,15254 17611,18351 17395,18356 17317,15259"/>
              </emma:interpretation>
            </emma:emma>
          </inkml:annotationXML>
          <inkml:trace contextRef="#ctx0" brushRef="#br0" timeOffset="-2304.37">6019 8090 221 0,'0'0'275'16,"4"7"-7"-16,-4-7-13 0,5 7-10 0,-5-7-14 15,1 11-20-15,-1-11-17 0,8 11-17 0,-8-11-16 0,6 11-18 16,-2-2-13-16,-4-9-12 0,3 13-12 15,2-2-9-15,-2 0-10 0,-3 3-12 0,3-1-6 0,-2 2-18 16,1-2-15-16,-2 4-19 0,-2 1-17 0,1-2-22 16,-4 6-24-16,1 2-19 0,1-9-15 0,-2 5-19 15,2-2-17-15,-1-2-17 0,2 1-22 0,-2-1-7 16,1 5-33-16,-2-5-154 0,4-1-379 0,-3 1 168 16</inkml:trace>
          <inkml:trace contextRef="#ctx0" brushRef="#br0" timeOffset="-2216.6">5997 8802 177 0,'0'0'237'16,"-5"17"-11"-16,4-10-8 0,-2 3-4 0,3-10-14 15,-6 18-12-15,3-11-4 0,1 3-12 0,-1 0-13 16,3-10-15-16,-4 20-14 0,-1-9-12 0,2 0-10 16,-1 0-12-16,1-1-8 0,0 1-13 0,1-1-9 0,-2 5-20 15,-1-1-23-15,1-1-32 0,-1 2-31 0,3-4-32 16,-3 3-39-16,2-4-39 0,3 0-31 15,-3 1-204-15,2 1-416 0,-2-2 185 0</inkml:trace>
          <inkml:trace contextRef="#ctx0" brushRef="#br0" timeOffset="-2004.09">5897 9381 152 0,'0'0'278'16,"-2"12"-17"-16,2-12-11 0,0 0-10 0,0 0-13 15,0 15-20-15,0-15-22 0,0 0-17 0,0 12-14 16,0-12-15-16,3 13-17 0,-3-13-12 0,2 15-7 16,-2-15-9-16,3 14-14 0,-3-14-4 0,1 18-14 15,1-5-13-15,1-2-22 0,-3-1-20 0,-3 4-27 16,6 0-27-16,-6 0-20 0,3 0-28 0,0 0-32 16,-2 1-33-16,2-4-27 0,-4 2-195 0,4-2-413 0,0 2 183 15</inkml:trace>
          <inkml:trace contextRef="#ctx0" brushRef="#br0" timeOffset="-1831.55">5904 9943 206 0,'0'14'246'16,"0"-14"-13"-16,-4 11-15 0,4-11-18 16,0 0-17-16,0 21-22 0,0-21-12 0,-2 11-18 0,2-11-9 15,-1 16-17-15,1-16-24 0,0 18-23 0,0-10-29 16,0-8-26-16,0 20-38 0,-2-10-35 0,2-10-33 15,2 18-48-15,-2-10-144 0,0-8-319 0,-2 17 142 16</inkml:trace>
          <inkml:trace contextRef="#ctx0" brushRef="#br0" timeOffset="-1666.52">5962 10376 79 0,'3'7'323'0,"-3"-7"-15"0,9 17-22 16,-7-12-16-16,-2-5-17 0,3 15-12 0,-3-15-20 15,6 11-26-15,-3-3-16 0,-3-8-17 0,3 12-23 16,-3-12-28-16,4 6-30 0,-4-6-41 0,0 13-41 16,0-13-55-16,0 0-62 0,0 0-63 0,-12 12-241 15,12-12-458-15,0 0 203 0</inkml:trace>
          <inkml:trace contextRef="#ctx0" brushRef="#br1" timeOffset="166851.32">5909 9372 12 0,'0'0'154'0,"0"0"-3"0,0 0-10 0,0 0-8 16,0 0-6-16,0 0 4 0,0 0-5 0,0 0-7 15,0 0-7-15,0 0-9 0,-11-18-4 0,11 18-9 16,0 0-4-16,0 0-5 0,0 0-5 0,0 0-7 0,0 0-4 16,0 0-7-16,0 0-4 0,0 0-2 0,0 0-6 15,0 0-6-15,0 0-5 0,0 0 0 16,0 0-9-16,0 0 0 0,0 0-4 0,0 0 2 0,0 0 4 16,0 0 0-16,0 0-1 0,0 0 5 0,0 0 2 15,0 0 11-15,-6 41 0 0,6-41 0 0,5 20 0 16,-7-8-1-16,2 3-3 0,0-2 5 15,-3 0 2-15,3-2-6 0,0 7 1 0,3-5 2 0,-6-1 1 16,6 3 2-16,-6 0-3 0,3-3-4 0,-1 1-1 16,-1 0-4-16,2-13 1 0,0 21-5 0,-3-7-3 15,6-3-3-15,-1 0-3 0,-2-11 1 0,-2 18-1 16,2-18 0-16,3 14-4 0,-3-14-4 0,3 17 3 16,-3-17-1-16,2 17-8 0,-2-17 6 0,3 7-1 15,-3-7-5-15,4 13 1 0,-4-13 0 0,5 12-7 16,-5-12 6-16,3 6-2 0,-3-6 1 0,0 0-2 15,7 11 1-15,-7-11 0 0,5 10 1 0,-5-10 0 16,6 8-7-16,-6-8-12 0,2 7-18 0,-2-7-10 16,5 11-15-16,-5-11-16 0,0 0-17 0,4 9-24 15,-4-9-20-15,0 0-25 0,2 12-19 0,-2-12-18 16,0 0-56-16,0 0-135 0,0 0-415 0,0 0 185 16</inkml:trace>
          <inkml:trace contextRef="#ctx0" brushRef="#br0" timeOffset="-2620.52">6006 7382 59 0,'0'0'242'0,"0"15"-11"0,0-15-12 0,0 0-13 15,-2 9-12-15,2-9-15 0,0 0-14 0,2 17-14 16,1-10-13-16,-3-7-14 0,0 13-10 0,1-5-11 16,-1-8-10-16,5 15-9 0,-5-6-7 0,0-9-7 15,1 28-7-15,-1-17-8 0,0 7-10 0,2-1-18 16,-2-1-20-16,-3 0-24 0,-2 8-19 0,1-2-26 16,1 1-37-16,-3 4-27 0,1-13-28 15,2 11-52-15,-3-2-119 0,5-7-351 0,-4 2 156 0</inkml:trace>
        </inkml:traceGroup>
      </inkml:traceGroup>
    </inkml:traceGroup>
    <inkml:traceGroup>
      <inkml:annotationXML>
        <emma:emma xmlns:emma="http://www.w3.org/2003/04/emma" version="1.0">
          <emma:interpretation id="{1D079F82-7608-4617-9300-4323997261E3}" emma:medium="tactile" emma:mode="ink">
            <msink:context xmlns:msink="http://schemas.microsoft.com/ink/2010/main" type="paragraph" rotatedBoundingBox="15728,7790 16399,18367 16008,18392 15337,7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BAFCB4-F616-4F86-9729-0C297AC79CA6}" emma:medium="tactile" emma:mode="ink">
              <msink:context xmlns:msink="http://schemas.microsoft.com/ink/2010/main" type="line" rotatedBoundingBox="15728,7790 16399,18367 16008,18392 15337,7815"/>
            </emma:interpretation>
          </emma:emma>
        </inkml:annotationXML>
        <inkml:traceGroup>
          <inkml:annotationXML>
            <emma:emma xmlns:emma="http://www.w3.org/2003/04/emma" version="1.0">
              <emma:interpretation id="{8D424539-4B6E-4833-B0BB-6B2410075A75}" emma:medium="tactile" emma:mode="ink">
                <msink:context xmlns:msink="http://schemas.microsoft.com/ink/2010/main" type="inkWord" rotatedBoundingBox="15728,7790 15938,11099 15547,11124 15337,7815"/>
              </emma:interpretation>
            </emma:emma>
          </inkml:annotationXML>
          <inkml:trace contextRef="#ctx0" brushRef="#br0" timeOffset="-8594.85">4258 1367 45 0,'0'0'191'15,"0"0"-7"-15,0 0-11 0,-5 8-15 0,5-8-8 16,0 0-10-16,0 0-9 0,0 0-11 0,0 0-8 16,0 0-6-16,0 0-9 0,0 0-7 0,0 0-8 15,0 0-10-15,0 0-6 0,-12 6-8 0,12-6-6 16,0 0-5-16,0 0-5 0,0 0-4 0,0 0-6 16,-3 9-1-16,3-9-6 0,0 0-13 0,0 16-20 15,0-16-15-15,-1 15-32 0,-2-7-12 0,1 6-21 0,1-5-26 16,1 4-18-16,-3 0-16 0,0-1-123 0,-2 0-291 15,4 2 129-15</inkml:trace>
          <inkml:trace contextRef="#ctx0" brushRef="#br0" timeOffset="-8368.31">4231 1796 127 0,'0'11'132'0,"0"-11"-6"0,0 0-2 16,0 0-12-16,1 13-7 0,-1-13-4 0,0 0-11 16,-1 15-11-16,1-15-7 0,0 14-5 0,0-14-9 0,-3 14-7 15,3-3 1-15,0-11-11 0,0 19 1 0,3-4-10 16,-8-2-6-16,5 2-18 0,0 2-20 16,-1-2-16-16,1 1-27 0,-2-1-9 0,4 3-14 0,-2-1-31 15,-2 1-75-15,2 0-198 0,0 0 88 16</inkml:trace>
          <inkml:trace contextRef="#ctx0" brushRef="#br0" timeOffset="-8167.63">4214 2379 3 0,'0'0'158'16,"0"0"-1"-16,-1 14-14 0,1-14-13 0,0 0-9 15,0 14-9-15,0-14-13 0,0 0-2 0,-2 14-14 16,2-14-12-16,2 14-7 0,-2-14-2 0,0 14-7 15,0-14-6-15,-2 18-4 0,2-18-5 0,-1 21-6 16,2-6-9-16,-1-6-19 0,0 8-23 0,2-4-15 0,-1 3-28 16,2-3-11-16,-1 5-17 0,2-1-32 15,-4-3-75-15,2 4-211 0,-1-1 95 0</inkml:trace>
          <inkml:trace contextRef="#ctx0" brushRef="#br0" timeOffset="-7976.5">4241 3022 52 0,'3'10'166'16,"-3"-10"-12"-16,0 0-14 0,2 11-16 0,-2-11-9 15,4 10-10-15,-4-10-7 0,3 12-14 0,-3-12-5 16,3 10-11-16,0 0-5 0,-3-10-5 0,5 16-3 16,-2-7-14-16,1 0-16 0,-2 5-20 0,-1 0-27 15,4-3-29-15,-4 2-23 0,-1 5-22 0,0-1-103 0,-1-2-214 16,2 1 95-16</inkml:trace>
          <inkml:trace contextRef="#ctx0" brushRef="#br0" timeOffset="-36856.55">3906-61 8 0,'0'0'252'0,"0"0"-16"0,0 0-20 16,0 0-21-16,0 0-13 0,0 0 1 0,0 0-13 0,0 0-10 16,0 0-11-16,-18 31-8 0,10-22-7 0,2 6-6 15,0-4-7-15,3 3-12 0,0-1-7 0,0-2-8 16,0 3-3-16,2-2-11 0,1 2-4 0,1-2-4 15,2-2-4-15,-3-10-5 0,6 20 0 0,-1-12-3 16,-1-1-4-16,4 0-4 0,2 0-7 0,-1-3-3 16,3 2-1-16,0-2-3 0,3-4-5 0,0 1-9 15,1 2-20-15,-1-2-18 0,0-5-20 0,-1 4-16 16,3-4-21-16,-3 1-16 0,-2-1-17 0,3 2-14 16,0-5-15-16,-5-1-19 0,-2 4-11 0,0-3-5 0,0-1 7 15,-2 0 11-15,3 1 18 0,-9 7 12 16,9-12 20-16,-5 8 16 0,-4 4 25 0,3-10 24 0,-3 10 19 15,0 0 22-15,0 0 10 0,5-10 22 0,-5 10 12 16,0 0 14-16,0 0 10 0,0 0 1 16,0 0 2-16,0 0-3 0,0 0 3 0,0 0-3 0,0 0-1 15,-12 32 0-15,12-32-11 0,-5 22-4 0,5-10-3 16,3 0-6-16,-1 1-5 0,-2 1-2 0,1 3-3 16,2-3-5-16,-1 3-1 0,-1 0-9 0,1-2-22 15,4 2-33-15,-3 1-39 0,-2-1-45 0,5-2-54 16,-6 3-226-16,2-5-427 0,-2-3 190 0</inkml:trace>
          <inkml:trace contextRef="#ctx0" brushRef="#br0" timeOffset="-50294.42">4232 571 6 0,'0'0'145'0,"0"-14"-2"0,0 14-8 0,0 0-5 0,0 0 2 16,5-9-8-16,-5 9-5 0,0 0-2 0,0 0-7 16,0 0-7-16,0 0-2 0,0 0-7 0,0 0-10 15,0 0-3-15,0 0-11 0,0 0-7 0,0 0-4 16,0 0-2-16,0 0 1 0,0 0 2 0,0 0 3 16,0 0 3-16,0 0-1 0,-3 47-3 0,3-30 1 15,0-3-2-15,0 4-4 0,0 1-5 0,0 1-2 16,3 3-4-16,-2-1-1 0,5 2-7 0,-4-1-3 15,4 0-4-15,0 1-3 0,-3-4 2 0,3 4-6 16,0-6-9-16,1 6-24 0,-1-3-17 0,1 1-27 16,-4-5-19-16,0 1-32 0,2-1-45 0,-2-4-46 0,-5 5-174 15,2-7-400-15,0-1 177 0</inkml:trace>
        </inkml:traceGroup>
        <inkml:traceGroup>
          <inkml:annotationXML>
            <emma:emma xmlns:emma="http://www.w3.org/2003/04/emma" version="1.0">
              <emma:interpretation id="{A05ED4CB-71D8-4345-8B27-49E5702E9D6A}" emma:medium="tactile" emma:mode="ink">
                <msink:context xmlns:msink="http://schemas.microsoft.com/ink/2010/main" type="inkWord" rotatedBoundingBox="15843,11567 15963,13454 15858,13460 15738,11573"/>
              </emma:interpretation>
            </emma:emma>
          </inkml:annotationXML>
          <inkml:trace contextRef="#ctx0" brushRef="#br0" timeOffset="-7361.03">4416 5198 84 0,'0'14'169'0,"0"-14"-19"15,3 12-5-15,-2-5-10 0,-1-7-10 0,3 12-7 16,-3-12-5-16,6 16-9 0,-4-9-3 0,-2-7-14 16,6 13-4-16,-6-13-9 0,3 18-3 0,0-7-3 15,-2-2-7-15,4 6-8 0,-4-5-1 0,5 3-5 16,-6 2-8-16,2-3-4 0,-1 5 2 0,2-1-14 16,-3-3-12-16,0 3-14 0,0 1-25 0,0-1-13 15,-3 1-35-15,0-2-30 0,3 3-26 0,-4 5-135 16,-2-4-288-16,3-5 127 0</inkml:trace>
          <inkml:trace contextRef="#ctx0" brushRef="#br0" timeOffset="-7774.58">4279 3699 89 0,'0'0'153'15,"4"13"-7"-15,-4-13-16 0,3 9-9 0,-3-9-6 16,1 9-8-16,4 0-6 0,-5-9-4 0,4 13-9 15,-4-13-7-15,-3 16-9 0,3-16-4 0,3 18-9 16,-3-7-5-16,0 1-5 0,-3 3-3 0,3-1-13 16,-1 0-7-16,-1 3-17 0,2 0-16 0,-3 1-19 15,1-2-18-15,0 2-26 0,-1 4-8 0,0-5-10 16,3 6-43-16,-4-6-69 0,2 1-217 0,1-2 95 0</inkml:trace>
          <inkml:trace contextRef="#ctx0" brushRef="#br0" timeOffset="-7555.54">4353 4456 22 0,'0'12'222'15,"0"-12"-9"-15,0 12-10 0,0-12-15 0,0 0-11 16,0 18-13-16,0-18-16 0,3 11-13 0,-3-11-9 16,2 14-13-16,-2-14-8 0,0 13-15 0,0-13-8 15,0 20-2-15,1-12-12 0,-1 3-5 0,0 1-10 16,2 4-1-16,-4-2-5 0,7-1-9 0,-5 5-22 15,1-4-17-15,1 4-12 0,-2 5-22 0,3-5-16 16,0 6-16-16,-5-2-26 0,2-5-28 0,0 8-12 16,3-8-17-16,1 5-141 0,-2 2-314 0,1-6 140 15</inkml:trace>
        </inkml:traceGroup>
        <inkml:traceGroup>
          <inkml:annotationXML>
            <emma:emma xmlns:emma="http://www.w3.org/2003/04/emma" version="1.0">
              <emma:interpretation id="{82CA5DDC-6F79-4711-A93D-063F94617604}" emma:medium="tactile" emma:mode="ink">
                <msink:context xmlns:msink="http://schemas.microsoft.com/ink/2010/main" type="inkWord" rotatedBoundingBox="16059,13899 16343,18371 16160,18382 15876,13911"/>
              </emma:interpretation>
            </emma:emma>
          </inkml:annotationXML>
          <inkml:trace contextRef="#ctx0" brushRef="#br0" timeOffset="-6500.9">4589 7531 64 0,'0'0'279'0,"0"0"-10"0,1 10-13 0,-1-10-18 16,0 0-16-16,0 0-13 0,0 0-6 0,5 13-16 15,-5-13-16-15,1 9-8 0,-1-9-19 0,6 11-13 16,-6-11-12-16,2 13-12 0,-1-4-8 0,-1-9-12 16,5 19-8-16,-4-5-4 0,1 0-10 0,1 1-12 15,-2 1-16-15,1 1-19 0,-2-2-16 0,-2 6-24 0,1 0-15 16,-2-1-19-16,1 5-18 0,1 3-16 15,-1-6-19-15,-1 3-6 0,0-2-10 0,5 1-10 16,-4-1-2-16,-1 1-5 0,0-1-1 0,2 1 11 16,1-9 11-16,0 1 14 0,1-1 19 0,-2-1 26 0,4 1 17 15,-3-2 30-15,1 0 15 0,2-4 21 0,-3-9 19 16,2 16 18-16,-1-9 12 0,-1-7 17 0,3 15 8 16,-3-15 8-16,0 0 8 0,2 13 5 15,-2-13-1-15,9 7-2 0,-9-7 0 0,12 6-5 0,-7-2 1 16,-5-4-9-16,12 5-12 0,-12-5-6 0,11 9-10 15,-5-4-6-15,0 0 0 0,0 3-5 0,-6-8-7 16,9 13-4-16,-5-8-3 0,1 5-6 0,-2-1-5 16,1-1-7-16,-1 2 6 0,2 5-6 0,-4-2-8 15,2 0-12-15,-3 5-21 0,2-6-18 0,-7 5-21 16,4 3-32-16,-1-3-30 0,-2 1-30 0,-2 0-30 16,0-1-20-16,3 2-16 0,-3-3-33 0,0 2-161 15,-3 0-438-15,3-1 194 0</inkml:trace>
          <inkml:trace contextRef="#ctx0" brushRef="#br0" timeOffset="-6309.49">4635 8783 124 0,'0'0'227'0,"0"0"-8"0,0 14-9 15,0-14-4-15,3 11-12 0,-3-11-12 16,0 0-4-16,3 11-12 0,-3-11-14 0,1 9-14 0,-1-9-7 16,3 12-14-16,-3-12-10 0,5 14-12 0,-5-14-7 15,1 14-9-15,-1-4-11 0,0-10-4 0,3 21-9 16,-1-8-15-16,-4 2-25 0,-1-3-23 0,0 4-22 15,0-1-22-15,-1 0-25 0,1-3-28 0,1 7-18 16,1-7-23-16,-3 3-20 0,2 0-27 0,-1-2-134 16,0 4-352-16,2-4 156 0</inkml:trace>
          <inkml:trace contextRef="#ctx0" brushRef="#br0" timeOffset="-6126.5">4623 9312 122 0,'0'17'200'0,"0"-17"2"0,-1 13-7 0,1-13-9 0,-3 12-5 15,3-12-9-15,-2 16-5 0,2-16-10 16,-1 12-7-16,1-12-9 0,-5 16-7 0,5-16-11 0,0 15-7 16,0-15-19-16,0 17-6 0,0-17-11 0,0 18-4 15,0-18-11-15,0 18-8 0,2-11-16 16,-2-7-20-16,0 19-24 0,0-19-29 0,3 14-31 0,-3-4-26 16,0-10-38-16,1 16-36 0,1-9-221 0,-2-7-414 15,-2 17 184-15</inkml:trace>
          <inkml:trace contextRef="#ctx0" brushRef="#br0" timeOffset="-5740.34">4656 9845 39 0,'0'0'316'0,"3"7"-32"16,-3-7-24-16,0 0-16 0,0 0-26 0,4 11-21 15,-4-11-18-15,0 0-16 0,0 0-15 0,6 7-17 16,-6-7-18-16,6 10-5 0,-6-10-11 0,3 8-9 15,-3-8-10-15,5 11-10 0,-2-3-15 0,0 0-10 16,-3-8-21-16,3 21-14 0,0-12-13 0,-2 6-15 16,-1-3-14-16,0 3-14 0,0-3-18 0,0 0-6 0,0 2-12 15,-1-1-6-15,1 4 0 0,1-4-4 0,-2-1 2 16,-2 5 8-16,6-8 1 0,-2 2 13 16,-2 2 9-16,1-1 18 0,0-12 11 0,0 21 19 15,1-12 1-15,1 2 18 0,-2-11 10 0,3 19 8 16,-2-11 18-16,2 0 6 0,0 4 0 0,0-1 13 15,-3 0 11-15,5 2 3 0,-5-4 6 0,3 2 9 0,-3 0 3 16,2 0 4-16,0 3 6 0,2-1-1 0,-4 1 2 16,2 2 2-16,-2-4-4 0,0 1 0 0,0-2-4 15,0-11-8-15,-2 25-8 0,-2-14-6 0,2-1-2 16,-2 1-15-16,1-1-17 0,3-10-26 0,-10 16-29 16,7-9-29-16,3-7-37 0,-11 15-46 0,5-11-51 15,6-4-74-15,0 0-248 0,-15 0-540 0,15 0 239 16</inkml:trace>
          <inkml:trace contextRef="#ctx0" brushRef="#br0" timeOffset="-7118.54">4466 6033 181 0,'0'0'249'15,"0"0"-12"-15,3 11-12 0,-3-11-16 0,6 7-10 16,-3 0-12-16,-3-7-13 0,2 11-11 0,-2-11-8 15,3 15-15-15,-3-6-8 0,0-9-10 0,6 22-14 16,-5-11-8-16,2 1-12 0,0 3-12 0,-1 1 0 16,-1-2-9-16,-1 2-9 0,3 0-6 0,0 2-2 15,-3-1-7-15,0 0-12 0,3 0-13 0,-1 5-19 0,-4-4-19 16,4 7-23-16,-1 1-24 0,-2-1-20 16,1-2-23-16,0-4-25 0,1-2-26 0,1 5-27 15,1-2-41-15,0 1-122 0,-3-6-378 0,3 2 167 0</inkml:trace>
          <inkml:trace contextRef="#ctx0" brushRef="#br0" timeOffset="-6915.09">4557 6848 118 0,'-1'13'200'0,"1"-13"-21"16,-5 11-12-16,5-11-19 0,0 14-11 0,0-14-15 15,0 16-11-15,-1-8-10 0,1-8-10 0,-2 22-8 16,2-10-6-16,-2 0-14 0,2 1-5 0,2 1-3 15,-2 0-9-15,0 0-3 0,0 0-4 0,0 3-16 16,0-2-12-16,-2 1-11 0,2 2-14 0,2-3-19 0,-2 3-12 16,-2-6-22-16,4 3-18 0,0 0-18 0,-2-2-43 15,1 0-85-15,-2 4-248 0,1-2 110 16</inkml:trace>
        </inkml:traceGroup>
      </inkml:traceGroup>
    </inkml:traceGroup>
    <inkml:traceGroup>
      <inkml:annotationXML>
        <emma:emma xmlns:emma="http://www.w3.org/2003/04/emma" version="1.0">
          <emma:interpretation id="{66236A70-847C-46F4-81F1-214EFD892F76}" emma:medium="tactile" emma:mode="ink">
            <msink:context xmlns:msink="http://schemas.microsoft.com/ink/2010/main" type="paragraph" rotatedBoundingBox="14391,7724 14934,18282 14569,18301 14026,7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F6FE25-BBBA-4521-B01E-4FC7245B50F6}" emma:medium="tactile" emma:mode="ink">
              <msink:context xmlns:msink="http://schemas.microsoft.com/ink/2010/main" type="line" rotatedBoundingBox="14391,7724 14934,18282 14569,18301 14026,7742"/>
            </emma:interpretation>
          </emma:emma>
        </inkml:annotationXML>
        <inkml:traceGroup>
          <inkml:annotationXML>
            <emma:emma xmlns:emma="http://www.w3.org/2003/04/emma" version="1.0">
              <emma:interpretation id="{6CA7ABBB-8079-4ABB-A670-991C42E735CC}" emma:medium="tactile" emma:mode="ink">
                <msink:context xmlns:msink="http://schemas.microsoft.com/ink/2010/main" type="inkWord" rotatedBoundingBox="14339,9181 14581,13897 14491,13902 14248,9185"/>
              </emma:interpretation>
            </emma:emma>
          </inkml:annotationXML>
          <inkml:trace contextRef="#ctx0" brushRef="#br0" timeOffset="-12291.28">2820 1800 73 0,'-2'10'121'0,"2"-10"8"0,-1 13-7 0,1-13-8 15,-4 13-11-15,4-13-2 0,0 13-8 0,0-13-5 16,0 13-6-16,0-13-18 0,-2 14 1 0,2-14-7 0,0 17-1 15,-3-8-7-15,3-9-5 0,0 19-5 16,-1-4 1-16,1 2-7 0,-2 0-16 0,2-3-16 16,-1 4-24-16,1-4-20 0,1 6-13 0,-1-5-17 0,2 2-37 15,-2-2-91-15,0 2-217 0,0-3 95 0</inkml:trace>
          <inkml:trace contextRef="#ctx0" brushRef="#br0" timeOffset="-12078.96">2830 2460 20 0,'0'0'185'0,"-3"13"-13"16,3-13-10-16,0 0-13 0,-1 11-18 0,1-11-2 15,0 0-12-15,0 0-13 0,0 14-5 0,0-14-11 16,0 0-11-16,0 17-8 0,0-17-4 0,1 15-8 16,-1-5-8-16,5-3 1 0,-5 7-3 0,1 0-7 15,1 0-3-15,-2 3-4 0,0-1-11 0,3 1-23 16,-3 6-11-16,-3 1-15 0,3-3-12 0,0 0-26 0,3 0-15 15,-6-1-16-15,6-1-29 0,-3-2-119 16,-3 0-262-16,6-1 116 0</inkml:trace>
          <inkml:trace contextRef="#ctx0" brushRef="#br0" timeOffset="-11864.49">2914 3206 118 0,'0'11'166'15,"0"-11"-13"-15,0 14-10 0,0-14-10 0,0 11-10 16,0-11-6-16,0 13-9 0,0-13-11 0,0 16-4 16,0-16-4-16,0 18-8 0,-2-9-6 0,2-9-8 15,0 24-9-15,0-9-7 0,-1 0 1 0,1 1-5 0,0-1-9 16,-3 1-7-16,1 1-15 0,1 1-16 16,-5-1-20-16,5 6-17 0,-2-1-24 0,0 0-19 15,3 3-22-15,-5-2-52 0,4-2-80 0,-1 0-253 0,4 3 112 16</inkml:trace>
          <inkml:trace contextRef="#ctx0" brushRef="#br0" timeOffset="-11644.5">2920 4090 97 0,'0'0'212'0,"-2"14"-18"0,2-14-16 15,0 12-12-15,0-12-9 0,0 0-12 0,0 19-6 16,0-19-11-16,0 11-10 0,0-11-11 0,0 11-11 15,0-11-11-15,2 16-7 0,1-9-6 0,-2 4-8 16,-1-11-5-16,2 20-5 0,-1-6-5 0,4 1-6 16,-4-2-3-16,2 5-7 0,-3-1-18 0,2 4-18 15,-2-3-24-15,0 4-20 0,0 2-27 0,-2 0-21 16,4 1-17-16,-1-2-35 0,-1 1-157 0,-1 1-330 16,2 0 146-16</inkml:trace>
          <inkml:trace contextRef="#ctx0" brushRef="#br0" timeOffset="-11435.44">2999 4980 97 0,'0'14'204'15,"0"-14"-17"-15,1 12-7 0,-1-12-15 0,0 0-17 16,0 12-9-16,0-12-6 0,0 0-10 0,5 11-7 16,-5-11-9-16,0 11-7 0,0-11-14 0,1 12-10 15,-1-12-7-15,0 16-5 0,0-16-6 0,0 15-7 16,0-6-5-16,0-9-8 0,0 24-18 0,0-11-18 15,3 1-18-15,-3-1-18 0,2 2-8 0,-2 0-21 16,0 6-23-16,0-1-18 0,0-4-16 0,1 7-39 0,-1 2-106 16,0 0-285-16,-1-2 126 0</inkml:trace>
          <inkml:trace contextRef="#ctx0" brushRef="#br0" timeOffset="-11232.48">3051 5706 68 0,'0'0'217'0,"2"11"-10"0,-2-11-9 15,3 13-12-15,-3-13-11 0,0 12-10 0,0-12-7 0,1 8-9 16,-1-8-11-16,0 0-13 0,3 12-10 0,-3-12-9 16,3 11-7-16,-3-11-9 0,0 0-8 0,2 15-7 15,-1-6-6-15,-1-9-8 0,0 15-4 0,3-6-8 16,-1 1-6-16,-2-10-1 0,1 21-10 0,1-10-21 16,0 4-20-16,-2 0-19 0,0 0-28 0,-2 0-28 15,0 4-23-15,1-3-23 0,1 1-41 0,-2 0-185 0,-2-1-384 16,2 2 170-16</inkml:trace>
          <inkml:trace contextRef="#ctx0" brushRef="#br0" timeOffset="-12508.64">2848 1308 96 0,'0'0'233'0,"0"0"-9"0,0 0-10 0,0 0-6 15,0 0-12-15,0 0-11 0,0 0-15 0,0 0-18 16,0 0-14-16,0 0-14 0,0 0-12 0,0 0-13 15,0 0-8-15,0 0-12 0,0 0-8 0,0 0-7 0,0 0-5 16,0 0-7-16,-18 7-3 0,18-7-16 0,-6 14-13 16,2-4-18-16,1 1-13 0,-1 3-10 15,-2-3-16-15,3 4-19 0,-3 0-13 0,1 1-15 0,1-1-23 16,2 0-14-16,-1-1-11 0,3 3-4 0,-3-4-23 16,0 2-131-16,0 0-314 0,3-2 139 15</inkml:trace>
        </inkml:traceGroup>
        <inkml:traceGroup>
          <inkml:annotationXML>
            <emma:emma xmlns:emma="http://www.w3.org/2003/04/emma" version="1.0">
              <emma:interpretation id="{30F460CA-FB5F-4DA3-BFA8-07DDE8890F1E}" emma:medium="tactile" emma:mode="ink">
                <msink:context xmlns:msink="http://schemas.microsoft.com/ink/2010/main" type="inkWord" rotatedBoundingBox="14655,14299 14796,17026 14684,17032 14543,14305">
                  <msink:destinationLink direction="with" ref="{0D1E2A95-FDA8-48FD-BEDC-2F3C62CD5E26}"/>
                </msink:context>
              </emma:interpretation>
            </emma:emma>
          </inkml:annotationXML>
          <inkml:trace contextRef="#ctx0" brushRef="#br0" timeOffset="-11005.02">3096 6430 2 0,'-3'11'208'0,"3"-11"-27"0,-2 18-2 0,2-7-12 16,0 3-17-16,0-14-16 0,2 22-3 0,-4-11-8 15,2 1-12-15,0-12-3 0,5 18-12 0,-5-7-1 16,1-4-9-16,-1-7-10 0,3 19-4 0,0-7-10 16,-1 1-4-16,-1-7-5 0,2 5-14 0,3 4 9 15,-4-1-6-15,4-1-12 0,-5 2-20 0,4-1-19 16,-4 3-20-16,2-2-30 0,2 2-25 0,1-3-43 16,0 3-58-16,-3 0-110 0,0 1-319 0,0-1 140 0</inkml:trace>
          <inkml:trace contextRef="#ctx0" brushRef="#br0" timeOffset="-10790.49">3147 7244 95 0,'3'16'240'16,"-3"-16"-20"-16,1 6-10 0,-1-6-19 0,6 7-19 16,-6-7-15-16,0 0-12 0,7 14-14 0,-2-10-11 15,-5-4-11-15,6 10-13 0,-6-10-7 0,4 14-13 16,1-7-4-16,1 4-8 0,-5-5-5 0,-1-6-4 15,5 25-9-15,-2-15-5 0,-5 5-14 0,4-2-16 16,1 8-13-16,-6 0-21 0,3-3-15 0,-2 1-12 0,2 4-19 16,-4 1-28-16,4 0-20 0,0 0-27 15,0 0-171-15,-5-2-341 0,1-1 152 0</inkml:trace>
          <inkml:trace contextRef="#ctx0" brushRef="#br0" timeOffset="-10462.88">3211 7972 59 0,'4'12'252'0,"-4"-12"-17"16,5 9-11-16,-5-9-3 0,0 0-13 0,4 11-11 16,-4-11-11-16,6 10-10 0,-6-10-14 0,2 8-8 15,-2-8-15-15,6 8-8 0,-6-8-12 0,6 12-5 16,-2-3-13-16,-3 1-11 0,-1-10-5 0,0 18-6 16,0-4-13-16,0-1-1 0,2 3-9 0,-2-1-6 15,-2 1-8-15,2 3-11 0,0 4-16 0,-4 0-17 16,3-1-15-16,-7 2-17 0,2-1-19 0,0 0-16 15,0 4-17-15,3-2-13 0,-1 0-22 0,-1-1-16 16,1 0-10-16,1 1-19 0,3-2-22 0,-8 2-169 0,5-5-386 16,0-4 171-16</inkml:trace>
          <inkml:trace contextRef="#ctx0" brushRef="#br0" timeOffset="-10376.11">3202 8770 35 0,'0'0'183'0,"1"16"-7"0,1-5-12 0,-2-11-6 0,-2 20-2 16,2-11-2-16,0-9-7 0,-4 24-6 0,4-15-9 15,0 3-4-15,-2-1-7 0,2-11-4 0,2 21-9 16,-2-10-10-16,0 2-12 0,0-13-5 0,0 17-10 16,3-6-3-16,-2-1-8 0,-1 5-7 0,2-4-14 15,-2 3-22-15,0 3-27 0,0-4-23 0,-2 0-30 16,4 3-26-16,-2-2-26 0,0 3-24 0,-2-1-47 16,1-1-124-16,-4 1-335 0,1 1 147 0</inkml:trace>
        </inkml:traceGroup>
        <inkml:traceGroup>
          <inkml:annotationXML>
            <emma:emma xmlns:emma="http://www.w3.org/2003/04/emma" version="1.0">
              <emma:interpretation id="{42449588-5BEC-493C-B96F-C0BBB2259C37}" emma:medium="tactile" emma:mode="ink">
                <msink:context xmlns:msink="http://schemas.microsoft.com/ink/2010/main" type="inkWord" rotatedBoundingBox="14391,7724 14934,18282 14569,18301 14026,7742">
                  <msink:destinationLink direction="with" ref="{0D1E2A95-FDA8-48FD-BEDC-2F3C62CD5E26}"/>
                </msink:context>
              </emma:interpretation>
            </emma:emma>
          </inkml:annotationXML>
          <inkml:trace contextRef="#ctx0" brushRef="#br0" timeOffset="-10179.88">3100 9583 65 0,'-1'7'240'0,"-1"4"-19"0,2 0-21 0,0-11-19 16,-1 22-14-16,1-14-19 0,-3 3-16 0,3-11-10 0,4 20-16 15,-1-8-8-15,-3-2-7 0,6-2-9 0,-3 3-7 16,0 4-7-16,2-4-11 0,-4 0 0 15,5-2-7-15,-4 2-15 0,2-2-22 0,-4-9-17 0,6 23-23 16,-3-12-31-16,3-3-30 0,-4 3-29 0,4 0-36 16,-6 2-141-16,0-5-318 0,3 3 141 15</inkml:trace>
          <inkml:trace contextRef="#ctx0" brushRef="#br0" timeOffset="-9980.72">3232 10075 82 0,'6'12'258'15,"-2"-6"-15"-15,-4-6-14 0,7 13-11 0,-4-5-11 16,-3-8-15-16,9 15-14 0,-4-5-9 0,1 0-6 16,-2 2-9-16,2 0-10 0,0 2-6 0,-1 0-11 15,-1 2-12-15,2 0-8 0,-4 3-3 0,1-6-15 16,0 3-10-16,-3-1-4 0,1-1-10 0,-1 3-14 16,0-4-26-16,0-1-28 0,0 1-31 0,0-13-34 15,-3 18-32-15,2-8-46 0,1-10-40 0,0 0-30 0,-3 16-195 16,3-16-443-16,-6 8 196 0</inkml:trace>
          <inkml:trace contextRef="#ctx0" brushRef="#br0" timeOffset="-51196.48">2708 621 59 0,'0'0'140'15,"0"0"-16"-15,6-8-9 0,-6 8-16 0,0 0-11 0,0 0 2 16,6-7-14-16,-6 7-9 0,0 0-6 0,0 0-5 16,0 0-5-16,8-5-11 0,-8 5 3 0,0 0-6 15,0 0-5-15,0 0-7 0,13-4 4 0,-13 4-10 16,0 0 13-16,0 0-20 0,0 0 10 0,0 0-7 16,0 0-1-16,0 0-7 0,12-3 5 0,-12 3-3 15,0 0 0-15,0 0 1 0,0 0-2 0,0 0-1 16,0 0-2-16,0 0-5 0,0 0-16 0,15 4-18 15,-15-4-14-15,0 0-9 0,0 0-2 0,0 0-16 0,12 4-27 16,-12-4-69-16,0 0-185 0,0 0 83 0</inkml:trace>
          <inkml:trace contextRef="#ctx0" brushRef="#br0" timeOffset="-50982.45">2835 614 36 0,'0'0'231'0,"16"-2"-7"0,-16 2-9 15,0 0-16-15,0 0-25 0,0 0-20 0,0 0-7 16,0 0-8-16,0 0-3 0,0 17-4 0,-3-6-9 16,3-11-4-16,-1 24-10 0,-5-7-6 0,4-2-10 15,1-2-9-15,-4 5-7 0,4 2-8 0,1 2-7 16,-5-4-5-16,4 6-6 0,1 1-5 0,-2-1-4 0,-1 0-8 16,2 1-23-16,1-9-29 0,0 9-18 15,-2-1-28-15,2-2-31 0,0-5-49 0,0-1-38 0,0 0-206 16,0-3-421-16,0 0 186 0</inkml:trace>
          <inkml:trace contextRef="#ctx0" brushRef="#br0" timeOffset="-37561.67">2547-55 110 0,'0'0'212'0,"-4"-11"-12"0,4 11-13 16,0 0-15-16,-5-10-15 0,5 10-14 15,0 0-12-15,0 0-15 0,0-13-7 0,0 13-12 16,0 0-12-16,5-15-5 0,-5 15-10 0,10-5-5 0,-3 0-4 16,-7 5-8-16,20-4-3 0,-7-3-5 15,-1 3-1-15,3 2-4 0,0 2-3 0,-2-1-4 16,4-1-2-16,-2 2-6 0,-2-2 1 0,2-1 2 16,-15 3-3-16,25 5-1 0,-14-5-3 0,-2 3-3 0,0 3-2 15,0 1-2-15,-9-7 0 0,13 9 6 0,-10-3-1 16,3 3-1-16,-4-2 2 0,-2-7 5 0,6 18-3 15,-6-8 2-15,0-10 0 0,-8 23-1 0,2-15-5 16,0 4 1-16,-1-2-3 0,1 3-1 0,-2-5 0 0,1 4-5 16,-1-2-1-16,2-2 0 0,-1-3 0 15,7-5 0-15,-12 10-7 0,8-2-4 0,4-8-7 16,-8 8-8-16,8-8-5 0,-6 7 2 0,6-7 0 0,0 0-2 16,0 0 2-16,0 0 1 0,0 0 1 15,0 0 1-15,0 0 2 0,0 0-3 0,26 1 4 0,-26-1 0 16,0 0 1-16,23-4 0 0,-23 4 3 0,17-4 0 15,-10 2 0-15,-7 2 5 0,18-3 0 0,-7 1 1 16,-11 2 2-16,17 0-2 0,-8 5 0 0,-9-5-1 16,15 0 3-16,-15 0 0 0,15 4 1 0,-7-2 5 15,-8-2 1-15,13 8 3 0,-4-2-1 0,-4-2 0 16,1 1 3-16,-6-5 3 0,10 15 1 0,-7-10 7 16,-3-5 4-16,0 17 1 0,0-17-1 0,-3 18 3 15,-3-8-4-15,-4 1-1 0,2-1-2 0,-2 5-3 16,-4-6-1-16,-2 2-6 0,-4 3-11 0,4-4-13 0,0 1-20 15,-7 0-16-15,2 2-15 0,5-6-24 0,1-3-25 16,2 3-28-16,1-1-29 0,6-3-191 16,-5 1-391-16,11-4 173 0</inkml:trace>
        </inkml:traceGroup>
      </inkml:traceGroup>
    </inkml:traceGroup>
    <inkml:traceGroup>
      <inkml:annotationXML>
        <emma:emma xmlns:emma="http://www.w3.org/2003/04/emma" version="1.0">
          <emma:interpretation id="{BAC3B9A4-0001-4D7E-BD3A-2BE613CEC727}" emma:medium="tactile" emma:mode="ink">
            <msink:context xmlns:msink="http://schemas.microsoft.com/ink/2010/main" type="paragraph" rotatedBoundingBox="13233,7760 13479,18273 13245,18279 12999,7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927908-DE74-43E3-9B3F-C50731F9630E}" emma:medium="tactile" emma:mode="ink">
              <msink:context xmlns:msink="http://schemas.microsoft.com/ink/2010/main" type="line" rotatedBoundingBox="13233,7760 13479,18273 13245,18279 12999,7766"/>
            </emma:interpretation>
          </emma:emma>
        </inkml:annotationXML>
        <inkml:traceGroup>
          <inkml:annotationXML>
            <emma:emma xmlns:emma="http://www.w3.org/2003/04/emma" version="1.0">
              <emma:interpretation id="{2B2BE533-71AC-44A0-BFD6-63A60CA48512}" emma:medium="tactile" emma:mode="ink">
                <msink:context xmlns:msink="http://schemas.microsoft.com/ink/2010/main" type="inkWord" rotatedBoundingBox="13101,9259 13104,9403 13099,9404 13096,9260"/>
              </emma:interpretation>
            </emma:emma>
          </inkml:annotationXML>
          <inkml:trace contextRef="#ctx0" brushRef="#br0" timeOffset="-16816">1607 1387 25 0,'0'0'200'16,"0"0"-15"-16,0 0-10 0,0 0-14 0,0 0-10 15,0 0-9-15,0 0-16 0,0 0-13 0,0 0 1 16,0 0-10-16,0 0-4 0,0 0-10 0,0 0-6 0,0 0-3 16,0 0-1-16,0 0-6 0,0 0-4 0,0 0 1 15,0 0-1-15,0 0-8 0,0 0-2 16,0 0-4-16,0 0-4 0,0 0-4 0,0 0-6 0,0 0-5 16,0 0-6-16,0 0-6 0,0 0 1 0,0 0-3 15,0 0-7-15,0 0-2 0,0 0 2 0,0 0-4 16,0 0-2-16,0 0-14 0,0 0-13 0,-1 25-16 15,2-16-16-15,2 0-20 0,-3 6-15 0,0-2-24 16,2 1-25-16,-2-1-27 0,0 4-189 0,-2-3-376 16,2 1 166-16</inkml:trace>
        </inkml:traceGroup>
        <inkml:traceGroup>
          <inkml:annotationXML>
            <emma:emma xmlns:emma="http://www.w3.org/2003/04/emma" version="1.0">
              <emma:interpretation id="{E5BFD566-5281-4176-A7DF-01209436B60E}" emma:medium="tactile" emma:mode="ink">
                <msink:context xmlns:msink="http://schemas.microsoft.com/ink/2010/main" type="inkWord" rotatedBoundingBox="13182,9666 13213,11015 13116,11018 13085,9669"/>
              </emma:interpretation>
            </emma:emma>
          </inkml:annotationXML>
          <inkml:trace contextRef="#ctx0" brushRef="#br0" timeOffset="-16576">1594 1796 74 0,'0'0'185'0,"3"9"-24"0,-3-9-3 16,0 0-26-16,0 0-3 0,0 0-10 0,0 0-11 16,0 0-11-16,3 9-9 0,-3-9-1 15,0 0-15-15,0 0-1 0,3 11-12 0,-3-11-3 0,0 0-6 16,4 11-5-16,-1-4-2 0,-3-7-5 0,2 12-3 16,-1-4-4-16,-1-8-3 0,5 17-5 0,-4-6-9 15,-1-11-17-15,0 25-21 0,2-13-17 0,1-1-15 16,-2 7-21-16,1-5-16 0,2 5-14 0,-2-2-144 15,-1-4-271-15,2 0 120 0</inkml:trace>
          <inkml:trace contextRef="#ctx0" brushRef="#br0" timeOffset="-16367.08">1703 2386 26 0,'0'0'162'0,"0"13"-5"0,0-13-6 0,1 9-9 0,-1-9-15 15,-4 13-1-15,4-13-9 0,0 0-9 0,-2 18-7 16,2-18-4-16,-4 11-9 0,4-11-10 0,-2 17-5 16,2-17-8-16,0 18-5 0,0-18-10 0,2 18-2 15,-2-6-5-15,0 0-5 0,0-3-5 0,3 5-3 16,-2 1-13-16,-1 2-12 0,2-3-22 0,-2 3-15 16,0-3-22-16,6 1-25 0,-5 2 2 0,2 0-26 15,-1-2-25-15,-2 1-114 0,0-1-263 0,0 0 117 16</inkml:trace>
          <inkml:trace contextRef="#ctx0" brushRef="#br0" timeOffset="-16204">1706 3008 26 0,'0'13'127'0,"0"-13"-13"16,0 0-14-16,-2 18-6 0,2-18-8 15,2 9-6-15,-2-9-9 0,4 9-10 0,-4-9-2 16,2 13-10-16,-2-13-1 0,1 11-20 0,2-2-15 0,-3-9-22 15,2 15-12-15,-1-8-38 0,-1-7-86 0,0 21-157 16,0-11 71-16</inkml:trace>
        </inkml:traceGroup>
        <inkml:traceGroup>
          <inkml:annotationXML>
            <emma:emma xmlns:emma="http://www.w3.org/2003/04/emma" version="1.0">
              <emma:interpretation id="{41A84344-D624-4D4A-AF94-6BF4661AE081}" emma:medium="tactile" emma:mode="ink">
                <msink:context xmlns:msink="http://schemas.microsoft.com/ink/2010/main" type="inkWord" rotatedBoundingBox="13253,11457 13280,12626 13206,12627 13179,11459">
                  <msink:destinationLink direction="with" ref="{6152BA8C-9CD7-436D-8584-27FDE819F231}"/>
                </msink:context>
              </emma:interpretation>
            </emma:emma>
          </inkml:annotationXML>
          <inkml:trace contextRef="#ctx0" brushRef="#br0" timeOffset="-15949.11">1716 3586 174 0,'2'18'185'16,"-2"-18"-14"-16,0 11-12 0,0-11-13 0,0 9-7 15,0-9-9-15,1 11-13 0,-1-11-4 0,0 15-11 0,0-15-12 16,0 18-8-16,0-8-7 0,0-10-7 0,0 21-9 16,0-7-1-16,-1-4-8 0,2 4-5 0,-2 0-2 15,-1-2-5-15,-1 3-5 0,3 0-12 0,-1 0-19 16,-1-2-12-16,-1 4-24 0,3-3-27 0,-1 4-9 15,1-2-20-15,-3 2-25 0,3-4-45 0,-5 3-100 16,5 1-282-16,-1-4 124 0</inkml:trace>
          <inkml:trace contextRef="#ctx0" brushRef="#br0" timeOffset="-15736.49">1782 4421 163 0,'-3'17'153'0,"3"-17"-5"0,-2 18-13 0,1-11-1 16,1-7-9-16,-4 17-11 0,-1-9-9 0,5-8-14 15,0 21-7-15,-1-8-11 0,1 1-4 0,-2-5-7 0,4 6-7 16,-4-3-4-16,1 3-4 0,1 0-10 0,-3-3-11 16,3 3-17-16,0 0-18 0,0 0-14 15,0 1-22-15,0 1-17 0,0-1-30 0,-2 1-150 0,-2-3-262 16,4 1 116-16</inkml:trace>
        </inkml:traceGroup>
        <inkml:traceGroup>
          <inkml:annotationXML>
            <emma:emma xmlns:emma="http://www.w3.org/2003/04/emma" version="1.0">
              <emma:interpretation id="{47788ABE-D5FE-4243-AD47-8B9D90417D3B}" emma:medium="tactile" emma:mode="ink">
                <msink:context xmlns:msink="http://schemas.microsoft.com/ink/2010/main" type="inkWord" rotatedBoundingBox="13275,13111 13287,13583 13216,13585 13204,13112">
                  <msink:destinationLink direction="with" ref="{6152BA8C-9CD7-436D-8584-27FDE819F231}"/>
                </msink:context>
              </emma:interpretation>
            </emma:emma>
          </inkml:annotationXML>
          <inkml:trace contextRef="#ctx0" brushRef="#br0" timeOffset="-15475.1">1785 5238 11 0,'-2'15'235'0,"2"-15"-22"0,-4 9-20 0,4-9-19 0,0 0-18 15,-2 14-17-15,2-14-8 0,-4 11-15 16,4-11-12-16,-3 21-9 0,0-12-15 0,2-1-4 16,-1 7-12-16,-2-3 1 0,4 0-7 0,-3 3-6 0,0 1-5 15,1-2-4-15,-1 1-3 0,0 2-1 0,0-3-5 16,-1 3-6-16,4 0-4 0,-2-3-14 0,1 7-17 16,-2-6-11-16,0 2-11 0,3-2-21 0,0 1-13 15,-3 1-19-15,3-3-10 0,3 3-14 0,-6-2-3 16,3-1-27-16,-2 4-121 0,2-5-276 0,0 4 123 15</inkml:trace>
        </inkml:traceGroup>
        <inkml:traceGroup>
          <inkml:annotationXML>
            <emma:emma xmlns:emma="http://www.w3.org/2003/04/emma" version="1.0">
              <emma:interpretation id="{F40EAB46-110F-4695-90F2-381E5E553310}" emma:medium="tactile" emma:mode="ink">
                <msink:context xmlns:msink="http://schemas.microsoft.com/ink/2010/main" type="inkWord" rotatedBoundingBox="13244,13947 13250,14207 13209,14208 13203,13948"/>
              </emma:interpretation>
            </emma:emma>
          </inkml:annotationXML>
          <inkml:trace contextRef="#ctx0" brushRef="#br0" timeOffset="-15270.65">1713 6075 145 0,'0'15'158'0,"0"-15"-8"0,3 11-13 16,-3-11-12-16,2 10-11 0,-2-10-7 0,6 10-4 0,-6-10-9 15,1 11-10-15,-1-11-6 0,6 10-6 0,-6-10-5 16,5 11-12-16,-4-5-4 0,-1-6-3 16,2 15-7-16,-1-6-1 0,4-1-3 0,-1 6-19 0,-2-1-29 15,-1 0-13-15,4 1-29 0,-5 1-8 0,0 0-26 16,0-2-31-16,0 3-111 0,0-2-247 0,0 3 110 16</inkml:trace>
        </inkml:traceGroup>
        <inkml:traceGroup>
          <inkml:annotationXML>
            <emma:emma xmlns:emma="http://www.w3.org/2003/04/emma" version="1.0">
              <emma:interpretation id="{6E6A8EF4-1EE4-49EA-8AAF-BD7DB916F8E0}" emma:medium="tactile" emma:mode="ink">
                <msink:context xmlns:msink="http://schemas.microsoft.com/ink/2010/main" type="inkWord" rotatedBoundingBox="13306,14538 13350,16428 13274,16430 13229,14540"/>
              </emma:interpretation>
            </emma:emma>
          </inkml:annotationXML>
          <inkml:trace contextRef="#ctx0" brushRef="#br0" timeOffset="-15070.53">1782 6666 61 0,'1'12'200'0,"-1"-12"-21"0,3 10-7 0,-3-10-10 15,5 10-6-15,-5-10-14 0,4 12-3 0,-4-12-10 16,5 8-8-16,-5-8-8 0,4 11-5 0,-2-3-8 16,-2-8-12-16,6 13-4 0,-6-13-11 0,1 13-7 15,2-5-6-15,-3-8-6 0,2 17-3 0,-2-6-12 16,-2 3-5-16,2-2-18 0,-4 4-14 0,4-1-17 0,0 1-23 15,-3 1-28-15,3-1-28 0,-5 0-24 16,4 1-30-16,-2 0-164 0,0-3-338 0,1 0 150 16</inkml:trace>
          <inkml:trace contextRef="#ctx0" brushRef="#br0" timeOffset="-14824.58">1812 7344 60 0,'0'0'187'0,"-2"13"-14"16,2-13-12-16,0 0-5 0,0 17-12 0,-4-9-12 16,4-8-8-16,0 17-13 0,0-17-8 0,0 13-4 15,0-13-6-15,-2 18-5 0,1-7-10 0,1-11-1 16,-3 22-14-16,3-10-1 0,-2 5-10 0,1-4-2 16,1 5-2-16,0-2-9 0,-2 6-6 0,4-6-12 15,1 8-27-15,0-6-12 0,-8 6-31 0,5 0-25 0,-1-6-29 16,2 6-39-16,-4 0-152 0,-3 1-318 0,3 1 141 15</inkml:trace>
          <inkml:trace contextRef="#ctx0" brushRef="#br0" timeOffset="-14647.26">1777 8292 292 0,'0'0'271'15,"2"10"-31"-15,-2-10-21 0,0 0-22 0,3 11-18 16,-3-11-19-16,0 0-15 0,1 12-15 0,-1-12-14 15,0 0-10-15,3 13-9 0,-3-13-14 0,3 8-4 16,-3-8-10-16,3 16-14 0,0-9-18 0,-3-7-15 16,2 17-19-16,-1-6-16 0,-1-4-19 0,0 10-19 15,0-3-25-15,-1 3-24 0,1 2-19 0,0-3-20 0,-2 2-42 16,-1 0-118-16,0-1-323 0,0 0 144 16</inkml:trace>
        </inkml:traceGroup>
        <inkml:traceGroup>
          <inkml:annotationXML>
            <emma:emma xmlns:emma="http://www.w3.org/2003/04/emma" version="1.0">
              <emma:interpretation id="{BA4B1A0C-B79B-4455-AC87-4D5A4181D6C0}" emma:medium="tactile" emma:mode="ink">
                <msink:context xmlns:msink="http://schemas.microsoft.com/ink/2010/main" type="inkWord" rotatedBoundingBox="13274,16817 13283,17229 13245,17230 13235,16817"/>
              </emma:interpretation>
            </emma:emma>
          </inkml:annotationXML>
          <inkml:trace contextRef="#ctx0" brushRef="#br0" timeOffset="-14444.52">1783 8944 54 0,'0'0'234'0,"-4"14"-10"0,4-14-16 15,0 15-15-15,3-7-19 0,-3-8-10 0,-3 15-14 16,3-15-5-16,0 20-11 0,0-8-13 0,3-2-10 16,-3 5-8-16,0-4-10 0,-3 2-10 0,1 1-8 15,2 3-13-15,-1-4-3 0,-2 3-4 0,2-1-6 16,1 3-17-16,-2-2-21 0,-1 1-21 0,2 0-20 15,-1-1-20-15,1 4-24 0,-2-3-23 0,3-1-27 16,-2 2-30-16,2-3-179 0,-4 5-360 0,4-5 159 16</inkml:trace>
        </inkml:traceGroup>
        <inkml:traceGroup>
          <inkml:annotationXML>
            <emma:emma xmlns:emma="http://www.w3.org/2003/04/emma" version="1.0">
              <emma:interpretation id="{7B54A93B-F8DA-48E8-BE92-B44791AA5D3E}" emma:medium="tactile" emma:mode="ink">
                <msink:context xmlns:msink="http://schemas.microsoft.com/ink/2010/main" type="inkWord" rotatedBoundingBox="13201,8589 13428,18275 13250,18279 13023,8593"/>
              </emma:interpretation>
            </emma:emma>
          </inkml:annotationXML>
          <inkml:trace contextRef="#ctx0" brushRef="#br0" timeOffset="-14229.48">1786 9677 79 0,'-1'18'276'0,"1"-18"-25"16,-2 13-24-16,2-13-21 0,2 12-21 0,-2-12-19 16,1 17-15-16,2-9-17 0,-3 2-13 0,2 3-10 15,-2-13-11-15,4 18-11 0,-2-4-11 0,-1-4-8 16,1-2-3-16,2 6-17 0,-2-1-11 0,1 1-18 0,0 3-19 16,-2-3-18-16,-1 2-18 0,5-1-14 0,-5 1-22 15,1 1-23-15,-1-2-25 0,0 0-20 16,3-3-34-16,-1 3-117 0,-2-1-314 0,0-1 139 0</inkml:trace>
          <inkml:trace contextRef="#ctx0" brushRef="#br0" timeOffset="-14042.25">1860 10160 177 0,'5'12'242'0,"-5"-12"-11"16,0 0-3-16,5 9-12 0,-5-9-10 0,0 0-10 16,3 11-12-16,-3-11-17 0,4 9-9 0,-4-9-13 15,5 11-5-15,-4-5-4 0,-1-6-9 0,6 16-8 16,-3-7-6-16,2 2-10 0,1 0-10 0,1 2-11 15,-5-2-6-15,1-1-4 0,-3 5-12 0,4-2-7 16,-1-2-16-16,-1-1-21 0,-1 0-32 0,2 1-31 16,0-2-44-16,-3-9-36 0,2 19-51 0,2-14-57 15,-4-5-213-15,0 0-484 0,0 0 214 0</inkml:trace>
          <inkml:trace contextRef="#ctx0" brushRef="#br0" timeOffset="-51915.69">1534 767 70 0,'5'-11'158'0,"-5"11"-4"16,0 0-17-16,0 0-6 0,6-8-7 0,-6 8-3 15,0 0-2-15,0 0-10 0,0 0-8 0,0 0-7 0,1-16-2 16,-1 16 4-16,0 0-12 0,0 0 2 0,0 0-8 15,0 0 0-15,0 0-4 0,0-12-3 16,0 12-1-16,0 0-3 0,0 0-4 0,0 0-5 0,0 0-5 16,0 0-3-16,0 0-9 0,0 0-5 0,0 0 2 15,0 0 0-15,0 0 0 0,0 0 3 0,0 0-2 16,0 0 5-16,-6 39 0 0,6-24-4 0,0-2 2 16,-1 1-3-16,-1-1 3 0,2 4-3 0,0-1-4 15,2-1-2-15,-2 2 2 0,0 2-3 0,1-5 3 0,2 3-10 16,-1 0-1-16,-1 0-2 0,1-2-3 15,2 0 0-15,-4-2-2 0,2 4 0 0,-2-1-1 16,0-3-6-16,0 0-16 0,0 1-18 0,0-4-25 0,0 2-26 16,0-12-31-16,0 24-32 0,-2-16-42 15,2-8-42-15,-1 20-185 0,1-20-440 0,-5 11 195 0</inkml:trace>
        </inkml:traceGroup>
        <inkml:traceGroup>
          <inkml:annotationXML>
            <emma:emma xmlns:emma="http://www.w3.org/2003/04/emma" version="1.0">
              <emma:interpretation id="{656827BA-540D-4D69-85C1-89DDB1FCC744}" emma:medium="tactile" emma:mode="ink">
                <msink:context xmlns:msink="http://schemas.microsoft.com/ink/2010/main" type="inkWord" rotatedBoundingBox="13233,7760 13243,8181 13009,8186 12999,7766"/>
              </emma:interpretation>
            </emma:emma>
          </inkml:annotationXML>
          <inkml:trace contextRef="#ctx0" brushRef="#br0" timeOffset="-38352.03">1566-21 78 0,'0'0'201'0,"0"0"-2"0,-20-7-5 15,20 7-15-15,0 0-15 0,0 0-14 0,-7-8-9 16,7 8-11-16,0 0-12 0,-5-11-9 0,5 11-13 15,0 0-7-15,-3-12-8 0,3 12-9 0,0 0-6 16,0 0-8-16,6-17-7 0,-6 17-5 16,6-7-5-16,-6 7-3 0,9-10-7 0,-1 6 2 0,-8 4-7 15,13-6-3-15,-2 5-2 0,-2-3-1 16,-9 4-3-16,19-1-3 0,-7 1-3 0,-12 0 0 0,21 1-4 16,-9 0 0-16,-3 3 0 0,3 1 0 0,0 1-1 15,-2 1-2-15,-4 1 0 0,1 0-4 0,-1 6 1 16,-1-4 2-16,-2 1-1 0,0 3-2 0,-2 3 3 15,-1 0-5-15,-1-2 5 0,-4 2-4 0,-2 0 4 0,1 0-3 16,-3 3 4-16,-2-5-1 0,3 0-1 0,-3 2-1 16,2-2-1-16,-3 2-1 0,3-7 3 0,0 5-1 15,-1-5-2-15,-2 0 5 0,3 1-4 0,-3-2 2 16,5-3 1-16,-2 0-3 0,1 0 1 0,8-6-3 16,-15 10-2-16,9-7 1 0,6-3-6 0,-7 5 3 15,7-5-4-15,-9 6 5 0,9-6-6 0,0 0-2 16,-12 4 4-16,12-4 1 0,0 0-4 0,0 0 1 0,0 0-3 15,0 0 3-15,0 0 1 0,0 0 1 16,0 0 0-16,0 0 3 0,0 0-2 0,0 0 4 16,0 0-3-16,36-3 3 0,-36 3 0 0,21-1-2 15,-9 2 1-15,4-1 0 0,-3 3 0 0,-13-3 4 16,27 0-3-16,-16 1 0 0,-1 0 2 0,-10-1 1 16,23 2-2-16,-13-2-4 0,-1 3-10 0,-9-3-17 0,18 2-22 15,-12 1-23-15,-6-3-32 0,9 5-28 0,-9-5-40 16,0 0-111-16,13 1-313 0,-13-1 138 15</inkml:trace>
        </inkml:traceGroup>
      </inkml:traceGroup>
    </inkml:traceGroup>
    <inkml:traceGroup>
      <inkml:annotationXML>
        <emma:emma xmlns:emma="http://www.w3.org/2003/04/emma" version="1.0">
          <emma:interpretation id="{90AEF6DD-6F68-46E3-85E1-C3190A0D714E}" emma:medium="tactile" emma:mode="ink">
            <msink:context xmlns:msink="http://schemas.microsoft.com/ink/2010/main" type="paragraph" rotatedBoundingBox="11654,7874 11586,18232 10175,18223 10242,7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BB608-C9B0-4407-A747-3AA5593A80BD}" emma:medium="tactile" emma:mode="ink">
              <msink:context xmlns:msink="http://schemas.microsoft.com/ink/2010/main" type="line" rotatedBoundingBox="11654,7874 11586,18232 11332,18230 11400,7873"/>
            </emma:interpretation>
          </emma:emma>
        </inkml:annotationXML>
        <inkml:traceGroup>
          <inkml:annotationXML>
            <emma:emma xmlns:emma="http://www.w3.org/2003/04/emma" version="1.0">
              <emma:interpretation id="{7168A1A1-3BCF-4584-923F-ECB91EA99B3F}" emma:medium="tactile" emma:mode="ink">
                <msink:context xmlns:msink="http://schemas.microsoft.com/ink/2010/main" type="inkWord" rotatedBoundingBox="11615,10832 11607,12107 11528,12106 11537,10831">
                  <msink:destinationLink direction="with" ref="{17FC0120-2C3B-4E91-BF1B-2BD42243E174}"/>
                </msink:context>
              </emma:interpretation>
            </emma:emma>
          </inkml:annotationXML>
          <inkml:trace contextRef="#ctx0" brushRef="#br0" timeOffset="-21567.09">55 2959 141 0,'0'0'198'0,"0"0"-6"0,6 7-13 0,-6-7-11 16,0 0-9-16,0 0-14 0,0 0-15 0,6 6-9 16,-6-6-13-16,0 0-10 0,0 0-9 0,0 0-8 15,4 8-7-15,-4-8-8 0,0 0-5 0,2 11-5 16,-2-11-6-16,4 17-14 0,-4-17-19 0,0 10-20 15,0-10-26-15,2 16-25 0,-2-16-16 0,0 18-23 16,1-7-29-16,1-2-57 0,-2-9-92 0,-3 23-291 16,4-9 129-16</inkml:trace>
          <inkml:trace contextRef="#ctx0" brushRef="#br0" timeOffset="-21340.48">121 3554 53 0,'-6'13'197'0,"6"-13"-10"0,-2 9-6 0,2-9-12 15,-6 11-13-15,6-11-11 0,-3 11-9 0,3-11-17 16,-4 11-13-16,4-11-7 0,-5 9-11 0,5-9-10 16,-1 10-7-16,1-10-8 0,0 14-7 0,0-14-11 15,-3 11-21-15,3-11-16 0,0 15-24 0,0-15-16 16,0 16-32-16,0-16-15 0,0 15-26 0,0-15-44 15,-3 22-107-15,0-13-278 0,3-9 123 0</inkml:trace>
          <inkml:trace contextRef="#ctx0" brushRef="#br0" timeOffset="-21127.52">39 4047 146 0,'1'10'184'0,"-1"-10"-4"0,0 0-13 15,6 9-14-15,-6-9-14 0,0 0-8 0,0 0-17 16,7 6-13-16,-7-6-6 0,0 0-7 0,8 7-11 16,-8-7-7-16,4 7-7 0,-4-7-10 0,0 0-2 15,3 17-7-15,-3-17-17 0,0 12-12 0,0-12-19 16,0 15-18-16,0-6-20 0,-1 6-14 0,1-15-20 16,-3 23-17-16,-2-9-23 0,4 0-133 0,-2 0-268 15,0 1 118-15</inkml:trace>
        </inkml:traceGroup>
        <inkml:traceGroup>
          <inkml:annotationXML>
            <emma:emma xmlns:emma="http://www.w3.org/2003/04/emma" version="1.0">
              <emma:interpretation id="{0F5AADF9-8C85-4690-94C7-20007CBE3342}" emma:medium="tactile" emma:mode="ink">
                <msink:context xmlns:msink="http://schemas.microsoft.com/ink/2010/main" type="inkWord" rotatedBoundingBox="11624,12411 11619,13215 11579,13214 11584,12410"/>
              </emma:interpretation>
            </emma:emma>
          </inkml:annotationXML>
          <inkml:trace contextRef="#ctx0" brushRef="#br0" timeOffset="-20928.44">107 4538 43 0,'0'0'180'0,"2"13"-4"0,2-7-10 0,-4-6-9 16,5 12-8-16,-5-12-10 0,1 11-12 0,-1-11-8 15,5 15-5-15,-4-7-12 0,-1-8-9 0,2 14-8 16,-2-14-8-16,1 14-7 0,1-7-4 0,-2-7-10 15,-2 22-4-15,4-14-8 0,-2-8-17 16,-2 23-22-16,2-10-27 0,-1-3-23 0,1-10-32 0,-3 19-33 16,0-7-61-16,-3-1-100 0,4 0-293 0,-2-2 130 15</inkml:trace>
          <inkml:trace contextRef="#ctx0" brushRef="#br0" timeOffset="-20714.7">128 5123 156 0,'0'0'240'0,"0"0"-26"0,2 9-18 0,-2-9-18 15,0 0-19-15,-3 15-16 0,3-15-18 0,-2 9-10 16,2-9-8-16,0 0-13 0,-4 18-11 0,4-18-10 16,-2 13-16-16,2-13-15 0,-1 16-20 0,-2-6-13 15,1 1-19-15,-2 1-16 0,2 3-12 0,-1-4-21 16,0 0-9-16,2 1-20 0,-1-3-7 0,2-9-25 15,-4 24-132-15,1-14-272 0,0 4 120 0</inkml:trace>
        </inkml:traceGroup>
        <inkml:traceGroup>
          <inkml:annotationXML>
            <emma:emma xmlns:emma="http://www.w3.org/2003/04/emma" version="1.0">
              <emma:interpretation id="{B092AC5A-7D3F-43EB-9324-A34C841CCB4C}" emma:medium="tactile" emma:mode="ink">
                <msink:context xmlns:msink="http://schemas.microsoft.com/ink/2010/main" type="inkWord" rotatedBoundingBox="11572,13551 11570,13800 11552,13800 11553,13550"/>
              </emma:interpretation>
            </emma:emma>
          </inkml:annotationXML>
          <inkml:trace contextRef="#ctx0" brushRef="#br0" timeOffset="-20493.73">79 5678 38 0,'0'0'229'0,"-5"13"-12"0,5-13-12 0,-1 11-19 15,1-11-12-15,-2 11-15 0,2-11-16 16,-3 11-3-16,3-11-9 0,-1 13-10 0,1-13-12 0,0 14-9 16,0-14-11-16,1 11-10 0,-1-11-8 0,5 13-6 15,-4-5-5-15,-1-8-7 0,3 10-13 16,-3-10-14-16,3 17-26 0,-3-17-21 0,0 15-31 0,0-5-24 16,0 2-15-16,0-12-26 0,-1 22-26 0,-4-8-41 15,4 1-109-15,-4-1-315 0,-2 1 140 0</inkml:trace>
        </inkml:traceGroup>
        <inkml:traceGroup>
          <inkml:annotationXML>
            <emma:emma xmlns:emma="http://www.w3.org/2003/04/emma" version="1.0">
              <emma:interpretation id="{F40679CE-F768-4E8C-BB63-3DFB3453402B}" emma:medium="tactile" emma:mode="ink">
                <msink:context xmlns:msink="http://schemas.microsoft.com/ink/2010/main" type="inkWord" rotatedBoundingBox="11600,14078 11591,15540 11477,15540 11486,14077">
                  <msink:destinationLink direction="with" ref="{17FC0120-2C3B-4E91-BF1B-2BD42243E174}"/>
                </msink:context>
              </emma:interpretation>
            </emma:emma>
          </inkml:annotationXML>
          <inkml:trace contextRef="#ctx0" brushRef="#br0" timeOffset="-20301.54">53 6205 187 0,'6'7'210'0,"-6"-7"-16"16,0 0-13-16,9 8-16 0,-9-8-15 0,9 6-21 0,-9-6-7 15,9 5-13-15,-9-5-8 0,5 7-16 0,-5-7-5 16,9 7-8-16,-9-7-8 0,6 12-7 0,-6-12-7 15,1 14-12-15,-1-5-19 0,0-9-16 0,0 15-19 16,0-4-22-16,0-11-19 0,-6 18-18 0,5-5-26 16,-1-5-36-16,-1 7-129 0,-1-2-287 0,-1 4 127 15</inkml:trace>
          <inkml:trace contextRef="#ctx0" brushRef="#br0" timeOffset="-20064.58">106 6750 53 0,'-2'13'222'16,"2"-13"-18"-16,-3 14-12 0,3-14-19 0,-6 11-7 15,6-11-13-15,-4 14-9 0,4-4-10 0,-3 1-10 16,3-11-9-16,-2 17-10 0,1-9-10 0,1 5-5 16,-5-2-11-16,4 0-5 0,-1 2-5 15,-2 0-10-15,2-1-6 0,-1 3-5 0,0-3-7 0,3 0-18 16,-4 1-14-16,2 1-17 0,1-1-25 0,-2 2-18 15,1-6-21-15,-2 6-21 0,2-3-26 0,1 0-26 16,-3 2-173-16,1 0-344 0,-2-1 153 0</inkml:trace>
          <inkml:trace contextRef="#ctx0" brushRef="#br0" timeOffset="-19876.17">4 7485 89 0,'0'0'234'0,"-7"12"-17"0,7-12-25 0,-2 12-22 16,2-12-16-16,0 12-14 0,0-12-18 0,-1 17-21 15,1-17-16-15,0 18-21 0,0-8-17 0,0 4-21 16,0-14-18-16,0 20-22 0,-2-9-26 0,2-11-16 16,0 18-25-16,0-9-51 0,-3 0-89 0,3-9-240 15,-3 20 106-15</inkml:trace>
        </inkml:traceGroup>
        <inkml:traceGroup>
          <inkml:annotationXML>
            <emma:emma xmlns:emma="http://www.w3.org/2003/04/emma" version="1.0">
              <emma:interpretation id="{11269431-9F58-4C3A-8F2B-BE6EE918E2B1}" emma:medium="tactile" emma:mode="ink">
                <msink:context xmlns:msink="http://schemas.microsoft.com/ink/2010/main" type="inkWord" rotatedBoundingBox="11558,15845 11549,17156 11476,17156 11484,15844"/>
              </emma:interpretation>
            </emma:emma>
          </inkml:annotationXML>
          <inkml:trace contextRef="#ctx0" brushRef="#br0" timeOffset="-19652.57">7 7972 47 0,'5'12'226'0,"-5"-12"-15"15,3 12-17-15,-3-12-19 0,4 13-18 0,-1-7-13 0,-3-6-15 16,9 15-13-16,-7-8-18 0,1 2-2 15,1 0-13-15,1 0-6 0,-5-9-7 0,2 15-9 16,0-4-4-16,-2-2-5 0,3 3-11 0,-3-12-16 0,-3 23-19 16,1-9-19-16,1-3-21 0,0 2-23 15,-2 2-16-15,1-1-20 0,2-4-33 0,-1 2-38 16,-4 1-88-16,4-2-271 0,-1 0 121 0</inkml:trace>
          <inkml:trace contextRef="#ctx0" brushRef="#br0" timeOffset="-19476.51">64 8486 208 0,'-3'16'208'0,"1"-6"-20"15,2-10-16-15,-4 16-18 0,4-16-18 0,0 16-18 16,-2-6-7-16,2-10-15 0,-1 17-5 0,1-17-14 16,1 20-16-16,-1-13-19 0,0-7-11 0,-1 20-20 15,1-9-20-15,-3 1-21 0,6-2-28 16,-3-10-30-16,-3 22-40 0,3-12-105 0,-3-2-250 0,3-8 111 15</inkml:trace>
          <inkml:trace contextRef="#ctx0" brushRef="#br0" timeOffset="-19245.53">6 9048 101 0,'0'0'308'0,"0"0"-30"0,0 12-28 15,0-12-25-15,0 0-22 0,3 14-20 0,-3-14-22 16,4 10-21-16,-4-10-22 0,2 11-20 0,2-6-21 16,-4-5-15-16,0 12-12 0,0-12-14 0,0 18-7 15,0-18-10-15,-3 13-8 0,2 1-15 0,-1-3-13 16,1 3-14-16,1-14-18 0,-6 19-25 0,4-5-14 16,-1-2-24-16,-1-3-13 0,2 2-32 0,-1 4-125 15,-1-7-306-15,1 5 135 0</inkml:trace>
        </inkml:traceGroup>
        <inkml:traceGroup>
          <inkml:annotationXML>
            <emma:emma xmlns:emma="http://www.w3.org/2003/04/emma" version="1.0">
              <emma:interpretation id="{9365C327-EC41-44E3-92A0-B0C5B87CE7C3}" emma:medium="tactile" emma:mode="ink">
                <msink:context xmlns:msink="http://schemas.microsoft.com/ink/2010/main" type="inkWord" rotatedBoundingBox="11431,17425 11430,17642 11391,17642 11392,17424"/>
              </emma:interpretation>
            </emma:emma>
          </inkml:annotationXML>
          <inkml:trace contextRef="#ctx0" brushRef="#br0" timeOffset="-19079.98">-64 9552 128 0,'0'16'207'16,"0"-16"-19"-16,3 19-20 0,-6-12-14 0,3-7-14 0,0 21-13 15,3-13-16-15,-2 3-16 0,-1 2-17 0,0-13-24 16,-4 25-24-16,2-15-23 0,-2-1-29 0,-1 4-24 15,1 2-43-15,-1-4-43 0,1 5-68 0,-5-4-217 16,6-1 97-16</inkml:trace>
        </inkml:traceGroup>
        <inkml:traceGroup>
          <inkml:annotationXML>
            <emma:emma xmlns:emma="http://www.w3.org/2003/04/emma" version="1.0">
              <emma:interpretation id="{4BFDDE7B-66DD-421F-942E-EFB77FA89B5D}" emma:medium="tactile" emma:mode="ink">
                <msink:context xmlns:msink="http://schemas.microsoft.com/ink/2010/main" type="inkWord" rotatedBoundingBox="11576,9195 11517,18231 11332,18230 11391,9194"/>
              </emma:interpretation>
            </emma:emma>
          </inkml:annotationXML>
          <inkml:trace contextRef="#ctx0" brushRef="#br0" timeOffset="-18785.5">-157 10135 54 0,'0'14'146'16,"0"-14"-11"-16,3 15-17 0,-1-7-6 0,-2-8 3 16,4 15 1-16,-2-7-3 0,-2-8-7 0,3 17 8 0,1-4-3 15,-2-4 0-15,1 0 3 0,-3-9 3 16,1 17 0-16,4-9 1 0,-4 2-9 0,0 1-10 15,-1-11-7-15,8 13-9 0,-4-6-8 0,-4-7-10 16,8 12-4-16,-8-12-5 0,6 6-8 0,-3 0-8 0,-3-6-25 16,6 8-24-16,-6-8-34 0,0 0-44 0,0 0-58 15,0 0-59-15,-8 17-142 0,8-17-374 0,0 0 166 16</inkml:trace>
          <inkml:trace contextRef="#ctx0" brushRef="#br0" timeOffset="-22234.38">46 1322 45 0,'0'0'242'0,"0"0"-14"0,0 0-22 16,0 0-15-16,0 0-17 0,0 0-8 0,0 0-11 15,0 0-11-15,0 0-9 0,0 0-8 0,0 0-13 16,0 0-5-16,-21 10-13 0,21-10-7 0,-9 7-11 16,9-7-6-16,-3 7-9 0,3-7-4 0,-4 10-10 15,4-10-4-15,-3 14-5 0,1-7-3 0,2-7-4 16,0 15-8-16,0-15-18 0,2 17-19 0,1-9-17 16,1 3-19-16,-2 1-8 0,2 2-20 0,-1-3-27 15,2 0-17-15,-1 2-16 0,1 0-31 0,-2-2-164 0,0 1-358 16,0-2 159-16</inkml:trace>
          <inkml:trace contextRef="#ctx0" brushRef="#br0" timeOffset="-22003.76">73 1867 10 0,'0'0'151'15,"4"11"-14"-15,-4-11-10 0,0 0-14 0,2 13 3 16,-2-13-8-16,1 10-11 0,-1-10-8 0,2 10-8 16,-2-10-9-16,0 16-2 0,0-16-6 0,-2 12-4 15,2-12-8-15,-1 18-10 0,2-11-1 0,-1 7-4 16,0-14-21-16,-1 21-15 0,1-10-21 0,-2-1-23 16,2-10-13-16,2 21-37 0,-4-10-119 0,2 0-230 15,0-11 101-15</inkml:trace>
        </inkml:traceGroup>
        <inkml:traceGroup>
          <inkml:annotationXML>
            <emma:emma xmlns:emma="http://www.w3.org/2003/04/emma" version="1.0">
              <emma:interpretation id="{FC098C7E-2808-422D-A976-12A9575BB733}" emma:medium="tactile" emma:mode="ink">
                <msink:context xmlns:msink="http://schemas.microsoft.com/ink/2010/main" type="inkWord" rotatedBoundingBox="11576,8541 11563,10437 11465,10436 11477,8540"/>
              </emma:interpretation>
            </emma:emma>
          </inkml:annotationXML>
          <inkml:trace contextRef="#ctx0" brushRef="#br0" timeOffset="-21788.49">59 2385 18 0,'0'0'153'15,"2"12"-19"-15,-2-12 3 0,0 0-14 0,0 11-5 16,0-11-9-16,0 0-4 0,-2 15-11 0,2-15-9 15,0 0-6-15,2 18-12 0,-2-18-9 0,3 11-8 16,-3-11-2-16,3 15-4 0,-2-9-8 0,-1-6-19 16,3 18-20-16,-3-11-25 0,0-7-17 0,2 18-25 15,-2-4-54-15,-2-4-78 0,-2 1-217 0,2 2 97 16</inkml:trace>
          <inkml:trace contextRef="#ctx0" brushRef="#br0" timeOffset="-52684.51">-14 748 90 0,'0'0'141'0,"6"-10"-4"0,-6 10-14 0,0 0 0 15,0 0-5-15,2-11-6 0,-2 11-3 0,0 0-4 16,0 0-6-16,0 0-4 0,6-10-1 0,-6 10-5 16,0 0-4-16,0 0 0 0,0 0-3 0,0 0-1 15,0 0-2-15,0 0-5 0,0 0-5 0,0 0-1 16,7-5-3-16,-7 5-6 0,0 0-4 0,0 0-1 16,0 0-7-16,0 0 0 0,2-13-1 0,-2 13-4 15,0 0-5-15,4-7-2 0,-4 7-4 0,0 0 1 16,0 0-3-16,3-14-1 0,-3 14 1 0,0 0-1 0,0 0 2 15,0 0 1-15,3-10 2 0,-3 10-4 0,0 0 0 16,0 0-7-16,0 0 1 0,0 0-7 0,0 0 2 16,0 0-7-16,0 0 1 0,0 0-2 0,0 0 5 15,0 0 2-15,0 0 3 0,0 0 6 0,6 39 4 16,-6-26-1-16,0 1 1 0,-4 4 8 0,4-1-3 16,-2 0 2-16,2 1 2 0,-4-1-9 0,5-1 2 15,-2 7-3-15,1 1-5 0,-2-6-2 0,4 0 2 16,-4 1-5-16,2-2 0 0,0-1-3 0,0 2-2 15,0-2-9-15,2-1-16 0,-4-2-26 0,4 1-17 16,-1-2-30-16,-1 4-28 0,0-7-47 0,0-9-48 16,0 19-272-16,0-19-519 0,-1 14 230 0</inkml:trace>
        </inkml:traceGroup>
        <inkml:traceGroup>
          <inkml:annotationXML>
            <emma:emma xmlns:emma="http://www.w3.org/2003/04/emma" version="1.0">
              <emma:interpretation id="{9DAD23ED-71AF-4039-83AF-BD8F89E02A75}" emma:medium="tactile" emma:mode="ink">
                <msink:context xmlns:msink="http://schemas.microsoft.com/ink/2010/main" type="inkWord" rotatedBoundingBox="11513,7874 11510,8234 11491,8234 11493,7873"/>
              </emma:interpretation>
            </emma:emma>
          </inkml:annotationXML>
          <inkml:trace contextRef="#ctx0" brushRef="#br0" timeOffset="-39212.71">19 52 22 0,'0'0'158'0,"0"-13"-1"0,0 13-8 0,0 0-10 16,2-12-8-16,-2 12-9 0,0 0-9 0,0 0-5 15,1-12-2-15,-1 12-5 0,0 0-10 0,0 0 1 16,0 0-4-16,0-14 1 0,0 14 1 0,0 0-6 15,0 0-2-15,0 0-5 0,0 0-5 0,0 0-4 16,0 0-7-16,0 0-6 0,0 0-1 0,0 0 2 16,0 0 3-16,0 0 4 0,0 0 4 0,0 0-3 15,-6 37-2-15,6-37-10 0,-1 23-3 0,1-8-1 16,-2 1-2-16,1-1-6 0,1 1 1 0,0 1-10 0,-3 0-1 16,3 1-3-16,0 0-1 0,0-1-5 0,-2-3 0 15,2 4-13-15,0 0-19 0,0-3-26 0,-1 1-25 16,1 0-36-16,0-4-30 0,0 5-46 0,0-7-67 15,0-10-155-15,-6 15-427 0,6-15 190 0</inkml:trace>
        </inkml:traceGroup>
      </inkml:traceGroup>
      <inkml:traceGroup>
        <inkml:annotationXML>
          <emma:emma xmlns:emma="http://www.w3.org/2003/04/emma" version="1.0">
            <emma:interpretation id="{D16DBAB1-E2C9-4E64-BAD5-DC5E90F56DA9}" emma:medium="tactile" emma:mode="ink">
              <msink:context xmlns:msink="http://schemas.microsoft.com/ink/2010/main" type="line" rotatedBoundingBox="10281,9669 10319,10231 10260,10235 10221,9673"/>
            </emma:interpretation>
          </emma:emma>
        </inkml:annotationXML>
        <inkml:traceGroup>
          <inkml:annotationXML>
            <emma:emma xmlns:emma="http://www.w3.org/2003/04/emma" version="1.0">
              <emma:interpretation id="{22895F57-8519-41B9-BF9F-6E5F2024D3E4}" emma:medium="tactile" emma:mode="ink">
                <msink:context xmlns:msink="http://schemas.microsoft.com/ink/2010/main" type="inkWord" rotatedBoundingBox="10281,9669 10319,10231 10260,10235 10221,9673"/>
              </emma:interpretation>
            </emma:emma>
          </inkml:annotationXML>
          <inkml:trace contextRef="#ctx0" brushRef="#br1" timeOffset="57083.07">-1205 1868 71 0,'0'0'67'0,"0"0"-3"15,0 0-12-15,-14-7 3 0,14 7-9 0,0 0-13 16,0 0 6-16,0 0-6 0,0 0-6 0,-7-7 1 16,7 7 1-16,0 0-2 0,0 0-9 0,0 0 9 0,0 0-6 15,0 0 9-15,0 0-8 0,0 0 1 16,0 0-1-16,-3-10 3 0,3 10 1 0,0 0-1 16,0 0 6-16,0 0 0 0,0 0 2 0,0 0-4 0,-6-10 5 15,6 10 0-15,0 0-3 0,0 0 0 0,0 0-1 16,0 0 5-16,0 0 2 0,-6-8-1 15,6 8 3-15,0 0 3 0,0 0-5 0,0 0 5 0,0 0-2 16,0 0 2-16,-11-11-5 0,11 11 1 0,0 0 0 16,0 0 1-16,0 0 2 0,0 0-5 0,0 0 2 15,-5-6-7-15,5 6-1 0,0 0 1 0,0 0 2 16,0 0 3-16,0 0 3 0,0 0-7 0,0 0 3 16,0 0 1-16,0 0 1 0,0 0 4 0,0 0 3 15,0 0 2-15,-3-9 0 0,3 9 2 0,0 0 0 16,0 0 0-16,0 0-2 0,0 0-2 0,0 0 1 15,0 0-3-15,0 0-2 0,0 0-1 0,0 0 1 16,0 0-8-16,0 0 0 0,0 0-7 0,0 0 1 0,0 0-3 16,0 0-3-16,0 0 0 0,0 0 0 15,0 0-6-15,0 0 3 0,0 0 0 0,0 0 1 16,0 0 0-16,0 0 1 0,0 0-3 0,0 0 0 0,0 0-5 16,0 0 3-16,0 0 0 0,0 0-4 0,0 0 3 15,0 0-2-15,0 0 2 0,0 0-5 0,0 0-3 16,0 0 1-16,0 0-1 0,0 0 1 0,0 0-4 15,0 0 5-15,0 0-5 0,0 0 3 0,0 0-2 16,0 0 3-16,0 0-2 0,0 0 5 0,0 0-4 16,0 0 3-16,0 0 0 0,0 0 2 0,0 0 2 15,0 0 3-15,0 31-4 0,0-31 0 0,0 0 5 16,0 0 2-16,1 18-3 0,-1-18 1 0,0 0-2 16,0 13 5-16,0-13-1 0,2 13 2 0,-2-13 4 15,3 17 0-15,-3-17 3 0,0 15 3 0,0-5-1 16,0-10 2-16,2 18-5 0,-2-8 5 0,0-10-2 15,-2 23-1-15,2-15-10 0,0 6 9 0,5-3-6 0,-5 2 2 16,0-13 1-16,0 16-4 0,0-7-3 0,0 5-8 16,0 0 10-16,2-3-1 0,-2-11 1 0,0 18-4 15,1-10 5-15,2 3-4 0,-3-11 5 0,2 19-2 16,-2-11-2-16,0-8 0 0,0 18-2 0,0-10 7 16,0-8-2-16,0 18-5 0,3-11 3 0,-3-7 1 15,3 20-2-15,-3-20 4 0,0 13-4 0,0-13-7 16,3 13 15-16,0-4 1 0,-3-9-15 0,1 14 5 15,-1-14-7-15,2 8 5 0,-2-8-1 0,1 11-4 16,-1-11 3-16,3 10 1 0,-3-10-1 0,0 0 0 16,0 12 4-16,0-12-7 0,0 0-2 0,0 0 2 15,3 12 8-15,-3-12-4 0,0 0 5 0,0 0 7 16,0 0-1-16,-3 13-1 0,3-13-4 0,0 0 9 0,0 0 0 16,0 0-8-16,0 0-1 0,0 0 4 0,0 0-5 15,-3 11 2-15,3-11 10 0,0 0-14 16,0 0 0-16,0 0-2 0,0 0 3 0,0 0-2 0,0 0 0 15,0 0 1-15,0 0 1 0,0 0 0 0,0 0 3 16,0 0 0-16,0 0-1 0,0 0-2 0,0 0-1 16,0 0-4-16,0 0 3 0,0 0 1 0,0 0-7 15,0 0-1-15,0 0 0 0,-1-42 1 0,1 42 2 16,-3-16-13-16,-3 1 7 0,6 6 2 0,0-6 3 16,0 3-12-16,-6-5 4 0,6 3 0 0,0-3 2 15,0-1-7-15,0-6 4 0,-2 0-5 0,4 10 5 16,-2-4-2-16,0 4-3 0,0-2 6 0,-2 3-3 15,2 13 1-15,0-22-6 0,0 14 8 0,0 8 0 0,2-15-14 16,-2 15 12-16,-2-12 0 0,2 12 0 16,0 0-4-16,0 0 7 0,0-18-10 0,0 18 4 15,0 0 1-15,0 0-1 0,0 0 0 0,-3-12 2 0,3 12 2 16,0 0-4-16,0 0-2 0,0 0 7 0,0 0-5 16,0 0 1-16,0 0 1 0,0 0-1 0,0 0 12 15,0 0-9-15,0 0-1 0,0 0 2 0,0 0-1 16,0 0-6-16,0 0 7 0,0 0-3 0,0 0 4 15,0 0-5-15,0 0 1 0,0 0 2 0,0 0-3 16,0 0 4-16,0 0-8 0,0 0 4 0,0 0-1 16,0 0 3-16,0 0 2 0,0 0 4 0,0 0-12 15,0 0 8-15,0 0 0 0,0 0 0 0,0 0-2 16,0 0 3-16,0 0-5 0,0 0 7 0,3-12-5 16,-3 12-1-16,0 0 0 0,0 0 0 0,0 0-9 15,0 0 11-15,0 0 0 0,0 0-2 0,0 0 4 0,0 0-4 16,0 0-6-16,0 0 1 0,0 0 0 15,0 0-1-15,0 0 5 0,0 0-9 0,0 0-10 16,0 0 12-16,0 0 1 0,0 0-1 0,0 0 6 0,0 0 1 16,0 0-2-16,0 0 0 0,0 0 3 0,0 37 12 15,0-37-15-15,0 17 1 0,0-17-1 0,2 14 8 16,-2-6-14-16,0-8 6 0,-2 18 0 0,2-8 3 16,0-10 0-16,2 17 0 0,-2-8-4 0,0 4 3 15,0 0 1-15,0-2-3 0,0 0-5 0,3-1 2 16,-3 5 7-16,3-2-1 0,-3 0 1 0,0 0 1 15,3-1-4-15,0 2 5 0,0 0-1 0,-2 0-2 16,2 0 8-16,-3-2 9 0,0-3-17 0,3 2-1 16,0 0-2-16,-3-11 6 0,3 17-9 0,0-10 6 15,-3-7 1-15,2 13-4 0,-2-13 3 0,3 11 14 16,-3-11-10-16,3 7 1 0,-3-7-6 0,0 0-2 16,0 0 7-16,0 0 1 0,0 11 0 0,0-11-1 0,0 0-1 15,0 0 9-15,0 0-8 0,0 0 2 0,0 0-3 16,0 0 4-16,0 0 1 0,0 0-2 15,0 0 1-15,0 0-1 0,0 0-4 0,0 0 7 0,0 0-12 16,0 0 5-16,0 0-4 0,0 0 3 0,-3-39 0 16,3 39 5-16,0 0-1 0,0 0-10 0,-3-10 12 15,3 10-7-15,0 0 4 0,0 0-8 0,0 0-7 16,-2-11 5-16,2 11-10 0,0 0-8 0,0 0 3 16,-6-11 1-16,6 11-2 0,0 0-7 0,0 0-8 15,0 0 4-15,0 0-7 0,3-18-6 0,-3 18-13 16,0 0-2-16,0-13-4 0,0 13-14 0,-3-11-2 15,3 11-11-15,0 0-6 0,0-17-7 0,0 17-5 0,0-13-15 16,0 13-8-16,0-11-11 0,0 11-9 0,0-15-14 16,0 15-8-16,3-15-10 0,-3 15-14 0,3-13-45 15,-3 13-145-15,-6-13-422 0,6 13 187 16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18.5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4567AD-33CE-4F68-9EF0-A7AD70A5C581}" emma:medium="tactile" emma:mode="ink">
          <msink:context xmlns:msink="http://schemas.microsoft.com/ink/2010/main" type="inkDrawing" rotatedBoundingBox="17420,17446 19185,17438 19186,17501 17421,17509" shapeName="Other"/>
        </emma:interpretation>
      </emma:emma>
    </inkml:annotationXML>
    <inkml:trace contextRef="#ctx0" brushRef="#br0">0 46 3 0,'0'0'140'0,"0"0"-17"0,0 0-8 0,0 0-18 16,0 0-2-16,0 0-10 0,0 0 7 15,0 0-10-15,0 0-6 0,0 0-2 0,0 0-5 0,0 0-2 16,0 0-2-16,0 0-3 0,0 0-8 0,0 0 2 16,34 9-6-16,-34-9 6 0,19 0-9 0,-10 0-1 15,3 1-6-15,-12-1-3 0,25-3 2 0,-7 2 0 16,-3 1-6-16,-1-3-8 0,-2 0 4 0,4 3-2 15,0 0 3-15,-1 0-10 0,2-4-1 0,-2 2 0 16,0 2-5-16,-1-2 1 0,0 2-3 0,4 0-2 16,-3-2 3-16,0 2-4 0,3-1 5 0,-4 1-7 15,4 0 0-15,0-4-1 0,-1 2 3 0,4 1-4 16,-2-2-4-16,0 2 1 0,1-3 4 0,1 2-3 16,4 1-2-16,0-3 4 0,-5 1 4 0,4 0-5 15,-5 2-3-15,0 1-3 0,1-2 7 0,-1-2-7 16,-4 4 8-16,3 0-8 0,0 0 4 0,-2 0-4 15,1 4 3-15,-3-2 2 0,1-1-3 0,2 1 0 16,-8-2-1-16,6 0 5 0,-3 1-5 0,3-1-2 16,2 0 6-16,-5 3-5 0,3-2 1 0,3-1 3 15,-1 0-4-15,-1 0 5 0,0 3-3 0,2-3 5 0,-1 0 1 16,-4-3 0-16,6 3-1 0,-2 0-4 16,-2 0 4-16,3 0-5 0,-3 0-2 0,3 0 8 15,-4 3-2-15,0-3 7 0,2 0-13 0,-1 1 5 0,0-1 7 16,-2 0-4-16,2 2-2 0,-3-2-5 0,3 0 4 15,-3 0-6-15,3 2 10 0,-3 0-2 0,-12-2-2 16,21-2 3-16,-8 4-1 0,-1-2 1 16,-12 0-2-16,20 0-3 0,-11 0 4 0,3 1-4 0,-12-1 4 15,19 0-1-15,-10 0 1 0,-9 0-5 0,19 0 5 16,-8 0-2-16,-11 0-3 0,19 0 3 0,-19 0-3 16,16 3 4-16,-16-3-5 0,17 0 1 0,-17 0-1 15,15 0 3-15,-6 1 7 0,-9-1-10 0,16-1 8 16,-16 1-5-16,17 1 2 0,-10 1 1 0,-7-2 3 15,19 0-3-15,-8 0 4 0,-11 0 1 0,15 0 1 16,-15 0-2-16,15 2 1 0,-15-2-4 0,15-2 0 16,-15 2 4-16,15 2-5 0,-15-2 1 0,13 2 0 15,-13-2-2-15,13 1 2 0,-13-1-6 0,12 0 4 16,-12 0-1-16,0 0-2 0,20 0 2 0,-20 0 3 16,9 0-3-16,-9 0-2 0,12 2 0 0,-12-2 2 15,0 0 0-15,0 0-3 0,14 2 0 0,-14-2 0 16,0 0 0-16,0 0 2 0,14-2-2 0,-14 2 3 15,0 0 0-15,0 0 1 0,0 0-2 0,0 0-3 16,0 0 3-16,0 0-3 0,0 0 2 0,10 3 0 16,-10-3-3-16,0 0 5 0,0 0-5 0,0 0 3 15,0 0-2-15,0 0-1 0,0 0-10 0,0 0-14 16,3 8-16-16,-3-8-19 0,0 0-23 0,0 0-22 16,0 0-27-16,0 0-26 0,0 0-137 0,-22 10-318 15,22-10 140-15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6:35.4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8F7065-CC8E-47FA-9163-30B0349FB619}" emma:medium="tactile" emma:mode="ink">
          <msink:context xmlns:msink="http://schemas.microsoft.com/ink/2010/main" type="writingRegion" rotatedBoundingBox="20978,7389 21178,18376 20385,18390 20185,7404"/>
        </emma:interpretation>
      </emma:emma>
    </inkml:annotationXML>
    <inkml:traceGroup>
      <inkml:annotationXML>
        <emma:emma xmlns:emma="http://www.w3.org/2003/04/emma" version="1.0">
          <emma:interpretation id="{7A6EE8CC-899D-4E4A-BD16-8446C6543377}" emma:medium="tactile" emma:mode="ink">
            <msink:context xmlns:msink="http://schemas.microsoft.com/ink/2010/main" type="paragraph" rotatedBoundingBox="20978,7389 21178,18376 20385,18390 20185,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D5B94-0768-40CB-8BB8-6C1D233D611F}" emma:medium="tactile" emma:mode="ink">
              <msink:context xmlns:msink="http://schemas.microsoft.com/ink/2010/main" type="line" rotatedBoundingBox="20978,7389 21178,18376 20385,18390 20185,7404"/>
            </emma:interpretation>
          </emma:emma>
        </inkml:annotationXML>
        <inkml:traceGroup>
          <inkml:annotationXML>
            <emma:emma xmlns:emma="http://www.w3.org/2003/04/emma" version="1.0">
              <emma:interpretation id="{64F3F030-D7DD-421C-9916-BCC32A93F542}" emma:medium="tactile" emma:mode="ink">
                <msink:context xmlns:msink="http://schemas.microsoft.com/ink/2010/main" type="inkWord" rotatedBoundingBox="20978,7389 20986,7830 20193,7845 20185,7404"/>
              </emma:interpretation>
            </emma:emma>
          </inkml:annotationXML>
          <inkml:trace contextRef="#ctx0" brushRef="#br0">9048 5154 44 0,'0'0'221'0,"0"0"-16"15,0 11-14-15,0-11-17 0,1 9-15 0,-1-9-10 16,0 0-12-16,3 16-12 0,-3-16-12 0,2 13-8 16,-2-13-8-16,1 15-13 0,-1-4-9 0,0 2-3 15,2 0-7-15,-4 1-6 0,1 2-9 0,2 4-2 16,-2 3-12-16,1 1-17 0,0 1-15 0,-2-3-18 16,2 7-25-16,-3-2-21 0,2 8-24 0,-3-9-31 15,4 3-29-15,-2 0-152 0,1-5-321 0,-1 3 141 0</inkml:trace>
          <inkml:trace contextRef="#ctx0" brushRef="#br0" timeOffset="-212.68">9117 4266 194 0,'0'0'188'0,"-3"16"-13"0,3-7-13 0,0-9-6 15,-2 15-12-15,2-15-14 0,-4 14-4 0,-1-6-12 16,5-8-11-16,0 16-5 0,0-16-10 0,0 18-4 16,-1-8-8-16,1 3-8 0,-2-1-6 0,2 3-6 15,-1-1-5-15,-2 3-5 0,1-1-8 0,1 8-17 16,-5-2-28-16,4 3-8 0,-7-1-29 0,3 2-27 0,3 0-23 15,-4-2-26-15,1 2-186 0,-4 1-330 0,7-4 147 16</inkml:trace>
        </inkml:traceGroup>
        <inkml:traceGroup>
          <inkml:annotationXML>
            <emma:emma xmlns:emma="http://www.w3.org/2003/04/emma" version="1.0">
              <emma:interpretation id="{68B1D110-3C16-45B2-AD00-6DBF1CC7A892}" emma:medium="tactile" emma:mode="ink">
                <msink:context xmlns:msink="http://schemas.microsoft.com/ink/2010/main" type="inkWord" rotatedBoundingBox="20675,9434 20715,11618 20650,11619 20610,9436"/>
              </emma:interpretation>
            </emma:emma>
          </inkml:annotationXML>
          <inkml:trace contextRef="#ctx0" brushRef="#br0" timeOffset="-416.23">9208 3383 144 0,'0'0'179'0,"0"16"-15"0,0-16-19 16,1 17-9-16,-1-9-13 0,0-8-11 0,3 19-15 15,-3-8-4-15,0 0-5 0,0 3-13 0,3 3-7 0,-3-3-6 16,0 3-8-16,-1-2-6 0,-1 2-12 16,-1 4-19-16,2-1-19 0,-1 2-27 0,2 2-24 15,-3-7-16-15,2 4-23 0,-1 1-141 0,-2-2-253 0,4 0 113 16</inkml:trace>
          <inkml:trace contextRef="#ctx0" brushRef="#br0" timeOffset="-583.46">9158 2512 160 0,'0'17'167'0,"0"-17"-13"16,2 13-12-16,-2-13-7 0,3 12-7 0,0-5-10 0,-3-7-2 16,0 16-12-16,0-5-10 0,0-11-4 0,1 18-7 15,-1-11-6-15,0-7-4 0,2 25-11 0,-2-15-6 16,0 4-2-16,0 0-3 0,0 1-4 0,0 1-7 0,0-1-9 16,-2 2-12-16,1 1-13 0,1-1-16 15,-3 3-22-15,3-3-27 0,3 5-20 0,-3-4-27 16,0-2-64-16,0 0-89 0,1 1-280 0,1 1 124 0</inkml:trace>
          <inkml:trace contextRef="#ctx0" brushRef="#br0" timeOffset="-977">9158 1598 140 0,'0'0'173'16,"5"-11"-8"-16,-5 11-9 0,3-8-7 0,-3 8-10 16,0 0-7-16,6-10-11 0,-6 10-4 0,0 0-8 15,0 0-15-15,4-7-13 0,-4 7-5 0,0 0-12 0,0 0-3 16,0 0-9-16,0 0-3 0,0 0-6 16,0 0-7-16,0 0-5 0,0 0-16 0,0 0-21 0,9 27-10 15,-9-27-25-15,-4 17-20 0,4-17-31 0,-6 19-7 16,4-11-35-16,1 3-125 0,-4-3-282 15,5-8 125-15</inkml:trace>
          <inkml:trace contextRef="#ctx0" brushRef="#br0" timeOffset="-815.35">9142 1873 42 0,'0'0'146'0,"0"13"-10"0,0-13-8 15,0 0-18-15,0 12-8 0,0-12-12 0,0 13-8 0,0-13-8 16,1 13-1-16,-1-13-14 0,3 18-9 15,-1-7 0-15,-2-1-11 0,-2 2-20 0,-1 7-20 16,6-3-26-16,-7 0-11 0,2-1-15 0,1 6-28 0,-2-4-86 16,0 7-181-16,0-8 81 0</inkml:trace>
        </inkml:traceGroup>
        <inkml:traceGroup>
          <inkml:annotationXML>
            <emma:emma xmlns:emma="http://www.w3.org/2003/04/emma" version="1.0">
              <emma:interpretation id="{516FCAC3-00FE-46D8-B631-9C914A708B09}" emma:medium="tactile" emma:mode="ink">
                <msink:context xmlns:msink="http://schemas.microsoft.com/ink/2010/main" type="inkWord" rotatedBoundingBox="20608,12138 20632,13496 20530,13497 20505,12140"/>
              </emma:interpretation>
            </emma:emma>
          </inkml:annotationXML>
          <inkml:trace contextRef="#ctx0" brushRef="#br0" timeOffset="392.05">9212 6777 70 0,'0'0'232'0,"2"11"-18"16,-2-11-11-16,0 11-10 0,0-11-10 0,1 13-13 0,-1-13-14 16,6 11-12-16,-6-11-12 0,4 13-7 0,-4-13-14 15,3 14-12-15,3-4-11 0,-4-2-6 0,7 3-9 16,-8-1-3-16,5 4-11 0,-6 1-3 0,6 1-11 16,-4 2-19-16,4-1-23 0,-3 3-19 0,-3 1-23 15,6 4-25-15,-6-1-17 0,0-1-40 0,-2-1-24 16,1 2-59-16,-5 2-107 0,1-5-337 0,2 3 150 15</inkml:trace>
          <inkml:trace contextRef="#ctx0" brushRef="#br0" timeOffset="587.96">9239 7591 78 0,'0'0'296'0,"0"0"-31"0,0 16-19 0,0-16-11 15,0 0-13-15,0 9-13 0,0-9-18 0,0 0-10 0,0 0-23 16,0 13-5-16,0-13-13 0,3 10-19 0,-3-10-5 15,4 15-14-15,-4-15-12 0,0 17-7 0,0-4-8 16,-1-1-6-16,-2 4-6 0,1 3-11 0,2-1-24 16,-1 3-26-16,-4 2-27 0,2-1-30 0,-1 2-33 15,-1 0-47-15,1 2-25 0,0 0-34 0,-1-3-226 16,-1 0-455-16,2-1 201 0</inkml:trace>
        </inkml:traceGroup>
        <inkml:traceGroup>
          <inkml:annotationXML>
            <emma:emma xmlns:emma="http://www.w3.org/2003/04/emma" version="1.0">
              <emma:interpretation id="{C9742E5E-0466-4413-A2F4-96C0E8363C37}" emma:medium="tactile" emma:mode="ink">
                <msink:context xmlns:msink="http://schemas.microsoft.com/ink/2010/main" type="inkWord" rotatedBoundingBox="20748,13957 20796,16577 20577,16581 20529,13961"/>
              </emma:interpretation>
            </emma:emma>
          </inkml:annotationXML>
          <inkml:trace contextRef="#ctx0" brushRef="#br0" timeOffset="794.14">9222 8382 120 0,'0'0'173'15,"-2"18"-5"-15,0-7-22 0,-1-1-10 0,2 1-7 16,-5 2-18-16,4 2-11 0,-1 1-11 0,2 0-22 16,-2 0 0-16,-2 9-23 0,1-4-15 0,1 1-26 0,1 4-17 15,-4-6-27-15,0 3-45 0,2 1-122 0,-4-2-223 16,5-6 99-16</inkml:trace>
          <inkml:trace contextRef="#ctx0" brushRef="#br0" timeOffset="983.6">9228 9084 225 0,'-3'11'295'16,"3"-11"-11"-16,0 0-19 0,-5 7-22 0,5-7-15 15,0 0-20-15,0 0-24 0,0 0-16 0,2 21-17 16,-2-21-13-16,6 14-16 0,-3-4-6 0,0-3-16 16,3 2-15-16,-4 1-4 0,1 2-22 0,1 4-29 0,-1-1-26 15,-1 1-34-15,-4-1-23 0,5 3-31 0,-4-2-24 16,-1 3-29-16,4-4-22 0,-4 5-38 16,-1-4-173-16,0 6-400 0,2-6 176 0</inkml:trace>
          <inkml:trace contextRef="#ctx0" brushRef="#br0" timeOffset="1130.21">9208 9634 176 0,'-5'9'251'0,"4"2"-19"0,1-11-11 0,-2 13-15 0,2-13-6 16,-1 17-10-16,1-17-10 0,1 11-17 0,-1-11-12 15,0 13-15-15,0-13-11 0,2 12-16 0,-2-12-11 16,7 10-10-16,-4 0-7 0,-3-10-11 0,6 11-22 16,-3 3-32-16,-2-3-30 0,4-1-39 0,-1 1-57 15,-2 2-31-15,-1-4-52 0,-1-9-179 0,-1 20-403 16,2-7 178-16</inkml:trace>
          <inkml:trace contextRef="#ctx0" brushRef="#br0" timeOffset="1358.83">9325 10121 227 0,'3'7'338'0,"-3"-7"-12"0,12 11-4 0,-6-5-5 0,2 1-9 16,-2 0-16-16,0-2-12 0,0 2-20 15,1-2-16-15,1 2-20 0,-1 2-15 0,-1 1-16 0,0-4-20 16,1 3-19-16,-1 0-15 0,-1-1-14 15,-1 1-14-15,1 2-13 0,-4 0-20 0,4 3-41 0,-5-3-37 16,0 2-42-16,0 0-35 0,-2 3-27 0,-1-1-28 16,0 2-20-16,-4 5-11 0,-2-6-18 0,-2 6-18 15,5-7-13-15,-1-1-27 0,-2 1-24 0,2 0-186 16,1 0-486-16,1-4 215 0</inkml:trace>
        </inkml:traceGroup>
        <inkml:traceGroup>
          <inkml:annotationXML>
            <emma:emma xmlns:emma="http://www.w3.org/2003/04/emma" version="1.0">
              <emma:interpretation id="{559F0BD0-037B-4103-AF6A-F1266959353C}" emma:medium="tactile" emma:mode="ink">
                <msink:context xmlns:msink="http://schemas.microsoft.com/ink/2010/main" type="inkWord" rotatedBoundingBox="20908,16953 20934,18380 20705,18384 20679,16957"/>
              </emma:interpretation>
            </emma:emma>
          </inkml:annotationXML>
          <inkml:trace contextRef="#ctx0" brushRef="#br0" timeOffset="188.97">9039 6088 167 0,'0'0'232'0,"0"12"-14"0,0-12-16 16,3 14-13-16,-3-14-6 0,5 12-16 0,-4-6-14 15,-1-6-13-15,4 17-14 0,-1-10-10 0,-3-7-10 16,6 18-11-16,-1-5-10 0,-2-1-9 0,1 0-6 15,-1 2-9-15,2-1-15 0,1 3-32 0,-3-3-19 16,1 5-26-16,2-3-38 0,0 1-18 0,-3-1-31 16,3 2-39-16,-1 1-174 0,-2-4-356 0,1 3 158 0</inkml:trace>
          <inkml:trace contextRef="#ctx0" brushRef="#br0" timeOffset="-38978.73">8695-429 61 0,'0'0'182'16,"14"-16"-14"-16,-5 12-10 0,-9 4-12 0,26-5-7 0,-11 3-9 16,4-3-8-16,0 3-8 0,1 2 0 0,5-3-7 15,2 0-3-15,0 1-2 0,-2 0-4 0,1 4-1 16,-3 0-6-16,-3-2-6 0,-1 2-3 0,-1 2-6 16,-3-2 0-16,0-1-3 0,-2 6 1 0,4 1 4 15,-10-2-5-15,1-2-1 0,-1 6 0 0,1 1 7 16,-2-1 5-16,0 0 4 0,-2 1 1 0,-1-4-8 15,0 4 4-15,0 2 5 0,-2 2-4 0,-1-1-4 16,0 1-7-16,-1 0-7 0,1-1-3 0,0 1-6 16,0-1-6-16,-2 3-6 0,2-4-3 0,-1 3 6 15,-4-1-13-15,5 0 2 0,-1-1-13 0,-2 1 3 0,3-5-10 16,-1 2-5-16,1-12-20 0,0 20-17 16,-2-11-22-16,2-9-20 0,0 16-20 0,-1-7-25 0,1-9-21 15,-5 15-20-15,5-15-23 0,-4 11-30 0,4-11-28 16,0 0-33-16,-8 8-167 0,8-8-468 0,0 0 207 15</inkml:trace>
          <inkml:trace contextRef="#ctx0" brushRef="#br0" timeOffset="-38785.01">8954-171 198 0,'15'-9'278'0,"4"4"-17"0,-1-1-16 15,9-5-17-15,0 1-19 0,0 2-19 0,1 1-20 16,11-4-15-16,-12 6-16 0,14-2-13 0,-9 4-14 0,-1 3-10 16,-1-6-24-16,0 4-35 0,0-1-35 0,-5 6-38 15,-4-1-47-15,-3-2-58 0,-2 0-81 16,-4 0-132-16,1 0-376 0,-1 1 167 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54.7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B03ABF-2217-4553-B824-8D19BE2040C9}" emma:medium="tactile" emma:mode="ink">
          <msink:context xmlns:msink="http://schemas.microsoft.com/ink/2010/main" type="inkDrawing" rotatedBoundingBox="17134,7594 17406,7554 17407,7559 17134,7599" shapeName="Other"/>
        </emma:interpretation>
      </emma:emma>
    </inkml:annotationXML>
    <inkml:trace contextRef="#ctx0" brushRef="#br0">5643-279 166 0,'15'0'233'0,"-15"0"-17"0,18-2-17 16,-9 1-14-16,-9 1-15 0,25-3-17 0,-10-1-16 15,3 4-14-15,-3-4-11 0,0 2-13 0,3 2-7 16,-3-5-27-16,1 2-4 0,-1 1-6 0,-3 1-6 15,-2-1-9-15,2 0-8 0,-12 2-16 0,18-3-20 16,-18 3-22-16,15-2-24 0,-15 2-38 0,12-2-18 0,-12 2-29 16,0 0-40-16,0 0-96 0,0 0-291 15,0 0 129-15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1.4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948F8B1-FFD8-4774-920E-BE5D32947B9C}" emma:medium="tactile" emma:mode="ink">
          <msink:context xmlns:msink="http://schemas.microsoft.com/ink/2010/main" type="inkDrawing" rotatedBoundingBox="20717,16872 20805,17491 20764,17497 20676,16878" semanticType="callout" shapeName="Line"/>
        </emma:interpretation>
      </emma:emma>
    </inkml:annotationXML>
    <inkml:trace contextRef="#ctx0" brushRef="#br0">2798 656 53 0,'0'0'232'15,"0"0"-15"-15,0 0-17 0,0 0-16 16,0 0-12-16,0 0-9 0,0 0-7 0,0 0-7 16,0 0-5-16,0 0-5 0,18 17-6 0,-13-10-4 0,1 2-4 15,-2 3-8-15,0 4-3 0,2 2-3 0,-1-2-15 16,-2 4-8-16,3 2-6 0,0 5-9 0,-2-3-6 15,-1 0-7-15,0 4-3 0,2-4-7 0,1 14-8 16,0-3-14-16,-2-10-23 0,-2 0-23 0,-2 3-23 16,1 0-31-16,-2-1-35 0,5 9-29 0,-2-12-44 15,-2 0-44-15,0 0-178 0,1-1-435 0,-1-7 193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8:35.9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F7093D-E908-4673-8992-8909E04BAC50}" emma:medium="tactile" emma:mode="ink">
          <msink:context xmlns:msink="http://schemas.microsoft.com/ink/2010/main" type="inkDrawing" rotatedBoundingBox="23504,12820 23529,12336 23600,12340 23574,12823" semanticType="scratchOut" shapeName="Other">
            <msink:sourceLink direction="with" ref="{1543FA96-A891-4636-AEAF-7001529B407C}"/>
          </msink:context>
        </emma:interpretation>
      </emma:emma>
    </inkml:annotationXML>
    <inkml:trace contextRef="#ctx0" brushRef="#br0">854 504 22 0,'0'0'171'0,"0"0"-7"15,0 0-6-15,-5-11-8 0,5 11-10 0,0 0-9 0,0 0-5 16,0 0-11-16,0 0-6 0,0 0-10 0,0 0-3 16,0 0-9-16,-3-12-1 0,3 12-6 15,0 0-6-15,0 0-4 0,0 0-8 0,0 0-7 0,0 0-3 16,0 0-9-16,0 0 0 0,0 0-8 0,0 0-6 16,0 0 1-16,0 0-3 0,0 0 2 0,0 0 3 15,0 0 3-15,0 0 2 0,0 0 2 0,-6 41 6 16,6-34 6-16,0-7 2 0,-1 25-6 0,1-13 0 15,-5 3 4-15,5 0-1 0,-1 0 1 0,1-3 2 16,-5 6 1-16,4 0 0 0,-1-1 2 0,-1-1-5 0,2 7 0 16,-4-7 1-16,2 0-5 0,2 4 1 15,-4-4-3-15,1-1-4 0,4-1-4 0,0 0 4 16,-2 0-13-16,2-3 1 0,0-11-1 0,0 25-3 0,0-13-1 16,0-1-5-16,0-11 0 0,5 14 0 0,-4-7-2 15,-1-7 1-15,6 14-3 0,-4-6-2 16,-2-8-5-16,7 8-11 0,-1-3-20 0,-6-5-24 0,14 7-21 15,-14-7-30-15,10 4-37 0,-10-4-34 0,0 0-47 16,13 0-277-16,-13 0-533 0,0 0 236 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31.0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2BCAD3-FDC4-4ED4-96CF-C915983C369B}" emma:medium="tactile" emma:mode="ink">
          <msink:context xmlns:msink="http://schemas.microsoft.com/ink/2010/main" type="inkDrawing" rotatedBoundingBox="27850,9597 31028,9563 31028,9629 27851,9663" shapeName="Other">
            <msink:destinationLink direction="with" ref="{29E0CC08-4538-4824-A04E-4FBCB548AB47}"/>
          </msink:context>
        </emma:interpretation>
      </emma:emma>
    </inkml:annotationXML>
    <inkml:trace contextRef="#ctx0" brushRef="#br0">0 44 79 0,'0'0'160'0,"0"0"-17"0,0 0-13 16,0 0-9-16,0 0-11 0,0 0-24 0,0 0 8 16,20 5-9-16,-20-5-2 0,0 0-9 0,0 0 2 0,13-1-7 15,-13 1-3-15,0 0-9 16,15 0-1-16,-15 0-10 0,10-3 5 0,-10 3-8 0,0 0-3 0,20 0 0 16,-20 0-6-16,10-3 2 0,-10 3-10 0,0 0 4 15,23 2-1-15,-23-2-5 0,12-2-2 0,-12 2-2 16,0 0-8-16,19 2 4 0,-19-2 1 0,13 1-2 15,-13-1-1-15,17 0-2 0,-17 0 2 0,13 0-4 16,-13 0-1-16,15 3 0 0,-15-3-2 0,16 0 6 16,-16 0-4-16,21 0 1 0,-12 0 0 0,-9 0 0 15,20 0-3-15,-8 1-3 0,1-1 5 0,6 3-9 16,-5-2 7-16,-1-2-2 0,4 2-4 0,-1 1 5 16,1-4-1-16,-3 4 0 0,3-2-3 0,-1 1 1 15,-2 2 1-15,2-3-3 0,2 1 2 0,-5 0 2 0,1-1-2 16,-1 2-2-16,4-2 0 0,-5 3 1 0,4-1 0 15,-3-2 1-15,-1 2 2 0,5-2 3 0,-4 3-1 16,-1 0-1-16,3-3-3 0,-3 0 4 0,1 1-1 16,2 1 1-16,0-1 2 0,0-1-3 0,1 0 0 15,4 0 4-15,-7 3-4 0,7-3 1 0,-4-3-2 16,1 3-2-16,2 0 4 0,0-1-3 0,-2 1-3 16,1 0 4-16,1 0-1 0,0 0 1 0,-1 0-2 15,-1 0 2-15,-2-2-3 0,-2 1 1 0,-13 1 1 0,27-3-2 16,-15 3 1-16,-12 0-11 0,19 0 10 15,-7 3-2-15,-12-3 0 0,18 0 0 0,-9 0 3 16,-9 0-2-16,16 1-1 0,-5 1 5 0,-11-2-2 0,15 0-3 16,-15 0 1-16,19 1-1 0,-11-1 1 0,-8 0 2 15,19 3 0-15,-19-3 2 0,19-3 4 0,-7 6-2 16,-12-3 3-16,23 0-4 0,-11 0 2 0,-1 1 0 16,-11-1-2-16,30-1 1 0,-18-2-3 0,2 3 3 15,-14 0 1-15,27 0-3 0,-16-1-2 0,6 2 1 16,-5-1 0-16,3 0-1 0,-3 0 4 0,1 0-3 15,-13 0-1-15,25 0 3 0,-16 0-3 0,-9 0-9 16,23 3 8-16,-10-3-1 0,4 1 3 0,-7-2-2 16,-10 1-1-16,22 0 3 0,-11 0-3 0,2 1-2 15,-13-1 4-15,20-1-1 0,-20 1 2 0,17 0-3 16,-6 0-2-16,-11 0 0 0,19-3 2 0,-19 3-2 16,20-1 1-16,-10 1 2 0,-10 0-3 0,18-2 2 0,-18 2 3 15,18 0-6-15,-18 0 2 0,19 2 1 16,-10-2 1-16,-9 0 0 0,23-2-3 0,-13 1-1 15,-10 1 4-15,21 1 1 0,-8-1-5 0,-2-1 5 0,-11 1-4 16,22 0-1-16,-11 1 1 0,-1-1 1 0,8 0 1 16,-18 0 0-16,22 0 2 0,-8-1-2 0,2 1 0 15,-2 0-3-15,2 0 4 0,-3 0-3 0,-1 0 3 16,-12 0-3-16,27-3 1 0,-15 3 0 0,2 0 2 16,3-2-5-16,-6 2 0 0,-11 0 2 0,22 0-2 15,-11 0 2-15,-11 0 4 0,19 2-6 0,-19-2 2 16,21 0 2-16,-11 0-2 0,-10 0 0 0,21-2 3 15,-9 2 0-15,-12 0-1 0,20 0-3 0,-10 0 1 16,-10 0 4-16,19-1-3 0,-7 1-1 0,0-2 0 16,-12 2 3-16,21-2-6 0,-9 2 3 0,3 0 3 15,0-3 3-15,-15 3-8 0,21 0 1 0,-6-2 1 16,-5 2 2-16,-10 0 3 0,21-2-5 0,-12 3 1 0,-9-1 0 16,19-1-1-16,-5 2 2 0,-14-1 5 15,16 0-6-15,-7 0 3 0,-9 0-2 0,17-1 0 0,-17 1 2 16,17-4 6-16,-17 4-2 0,17 0-3 0,-17 0 0 15,18-2 0-15,-18 2-1 0,15-1 3 0,-5-2-2 16,-10 3 0-16,15-1 1 0,-15 1-1 0,16 0-1 16,-16 0 1-16,17-4-2 0,-17 4-1 0,16 0-4 15,-16 0 6-15,14 0-2 0,-14 0 2 0,13-2-1 16,-13 2 1-16,17 0-3 0,-17 0 2 0,13-1 1 16,-13 1-2-16,13-2 0 0,-13 2 1 0,0 0-1 15,20-2 0-15,-20 2-3 0,15 0 3 0,-15 0 0 0,15-2-2 16,-15 2 0-16,16 0 1 0,-16 0 2 15,19-4-3-15,-10 4 3 0,-9 0 2 0,20-1-8 0,-20 1 1 16,19-1 4-16,-19 1-3 0,15 0 6 0,-15 0-5 16,16 0 3-16,-16 0-2 0,17-1-1 0,-17 1-2 15,12 0 5-15,-12 0-1 0,0 0 0 0,16 0-1 16,-16 0-3-16,0 0 1 0,14 0 5 0,-14 0-4 16,11-4 1-16,-11 4-1 0,0 0 5 0,18 0-4 15,-18 0-2-15,14 0 4 0,-14 0-1 0,12-2-3 16,-12 2 5-16,0 0-5 0,16 0 4 0,-16 0-5 15,0 0 1-15,17 0 4 0,-17 0-2 0,0 0-4 16,13 0 2-16,-13 0 3 0,0 0 4 0,13-4-7 16,-13 4 6-16,0 0-2 0,17 1-2 0,-17-1 0 0,13 0 0 15,-13 0 1-15,14-1-1 0,-14 1 0 0,18 0-1 16,-10-1 0-16,-8 1 4 0,18-3-4 16,-18 3-1-16,14 0 2 0,-14 0 0 0,13 0-2 0,-13 0 2 15,11-1 1-15,-11 1 0 0,0 0 1 0,0 0-2 16,15-2 3-16,-15 2 0 0,0 0-1 15,0 0 0-15,0 0-2 0,0 0-1 0,0 0 1 0,0 0-4 16,0 0-1-16,0 0-2 0,0 0-4 0,13-1-4 16,-13 1-4-16,0 0-3 0,0 0 2 0,0 0-4 15,0 0-3-15,0 0-8 0,0 0-8 0,0 0-3 16,0 0-3-16,9-6-8 0,-9 6-10 0,0 0-14 16,0 0-9-16,0 0-4 0,12-4-26 0,-12 4-16 15,0 0-140-15,0 0-298 0,0 0 132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5:36.2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9495DF-BDF0-4787-A877-B2D17B82A4C6}" emma:medium="tactile" emma:mode="ink">
          <msink:context xmlns:msink="http://schemas.microsoft.com/ink/2010/main" type="inkDrawing" rotatedBoundingBox="9704,8610 32220,7763 32234,8127 9718,8974" shapeName="Other"/>
        </emma:interpretation>
      </emma:emma>
    </inkml:annotationXML>
    <inkml:trace contextRef="#ctx0" brushRef="#br0">-1785 770 92 0,'0'0'139'0,"0"0"-17"0,0 0-5 0,0 0-12 0,0 0-8 15,0 0-4-15,0 0-9 0,0 0-2 0,0 0-11 16,0 0-3-16,0 0-8 0,6 5-2 0,-6-5-2 15,0 0-6-15,0 0 1 0,0 0-7 0,0 0-1 16,0 0-6-16,0 0 5 0,0 0-8 0,0 0 1 16,0 0-2-16,0 0-7 0,0 0-1 0,0 0 1 0,0 0-5 15,0 0 2-15,0 0-3 0,0 0 2 16,0 0-6-16,0 0-1 0,0 0-1 0,0 0-2 16,0 0-1-16,0 0 3 0,13 1-4 0,-13-1 2 0,0 0-1 15,13 0-2-15,-13 0 0 0,9 4-2 0,-9-4 1 16,12 2 1-16,-12-2-2 0,0 0-2 0,18-2 3 15,-18 2-4-15,9 0 0 0,-9 0 0 0,14 2-4 16,-14-2 4-16,13 1-2 0,-13-1-3 0,15 3 2 16,-15-3 3-16,16 1-3 0,-16-1-1 0,17 2 3 15,-17-2-3-15,13 0 1 0,-13 0 1 0,17 4-2 16,-12-3 3-16,-5-1-4 0,15 4 4 0,-15-4-1 0,15 3 2 16,-15-3-1-16,15 3-4 0,-15-3 0 15,17 1 3-15,-8 0-2 0,-9-1-1 0,17 5-2 16,-17-5 5-16,15 0-4 0,-4 0 3 0,-11 0 0 0,19 0-2 15,-19 0 1-15,17 0 0 0,-7 0 2 0,-10 0-4 16,15 2 1-16,-15-2-16 0,19 0-2 0,-8 1 5 16,-11-1 3-16,19 0-3 0,-8 3 1 0,-11-3 5 15,21 0-4-15,-11 0 7 0,-10 0-4 0,22 0 1 16,-8 1-1-16,-2 2 6 0,3-6 0 0,-3 2-3 0,1 2 2 16,2 2 0-16,-5-2 6 0,-10-1-4 15,27 0-1-15,-12 2-2 0,-2-2 0 0,1 1 5 16,-4 2-2-16,5-2 3 0,-1-1-3 0,2 2 5 0,-1-2-2 15,0 1-3-15,0 2 1 0,1-2 4 0,1-1-7 16,1 0 5-16,-2 1-2 0,3-1 3 0,-1 0 0 16,-1 0-2-16,2 0-6 0,-1 0 2 0,0 1 3 15,0 3 0-15,0-4 2 0,1 0 0 0,2 0-2 16,-6 0-1-16,4 0 0 0,-1 0 3 0,0 0-4 16,-3 2 6-16,4-2-1 0,-2 3-3 0,-1-2-2 15,0 0 8-15,2 3-8 0,2-4 2 0,1 2-1 16,-3-2 2-16,-2 4 1 0,3-4 3 0,-1 1-7 15,3-1 7-15,-6 2-4 0,3-2-3 0,1 1 2 16,-2 2 5-16,1-2-6 0,1-1 2 0,-1 1 3 0,0-1-1 16,0 2-2-16,1-2 0 0,-1 0 0 0,-3-2-3 15,1 4 3-15,1-2 3 0,-2-2-3 0,2 2-2 16,0 0 3-16,-1 2-1 0,-1-2 1 0,-1 0 6 16,4 0-6-16,-4 0-6 0,1-2 6 0,2 2 3 15,-2 0-7-15,0 2 1 0,1 1 2 0,-1-3 2 16,0 0 1-16,1 0 3 0,-1 0-10 0,0 0 2 15,4 0-1-15,-4 0 3 0,2-3 0 0,-2 6 0 16,0-3-1-16,0 0 0 0,1 0 3 0,2 0-3 0,-2 0 1 16,1 0 1-16,-1 0-3 0,2 0 4 15,-3-3 0-15,-2 3-4 0,7 0 1 0,-5 0 3 0,2 3-3 16,-2-3 1-16,2 0-2 0,-4 0 2 0,4 0 2 16,1 4-1-16,-2-4-3 0,2 0-2 15,0 1 4-15,-2-1 0 0,2 1 1 0,-2-2-1 0,1 1 4 16,-2 1-5-16,4 0-3 0,-1-1 3 0,1 0 4 15,-1 0-3-15,9 4-4 0,1-4 7 0,-4 0-4 16,-4 0 3-16,7 2-4 0,-2-2 2 0,-1-2-5 16,-3 2 9-16,-2 0-3 0,8 0-4 0,-3 2 6 15,4-1-4-15,-4-2 0 0,3 1 0 0,0 0 1 16,0 0 1-16,1 4 6 0,-1-4-11 0,1 0 2 0,0 1 3 16,4-2-3-16,-4-2 4 0,3 3-5 15,1-1 3-15,-4-1-2 0,5 2-2 0,-5 0 6 0,3-5-2 16,-1 3 4-16,2-2-6 0,-4 4 2 15,0 0-1-15,2-3 1 0,0 1 3 0,-2 1 0 0,1 0-1 16,-3-2 0-16,4 3 1 0,-6-1-3 0,7-2 1 16,-2 0-5-16,1 2 5 0,-2 1-1 0,3-2 1 15,-1-2 1-15,10 4 1 0,-8-1-2 0,-1-3-2 16,-3 4 1-16,4-2 2 0,8-2-2 0,-13 3 7 16,4 0-8-16,-4 0 1 0,3-2-5 0,1 2 4 15,0 1-5-15,-2-3 4 0,2 0 2 0,0 3-1 16,11-1 1-16,-14-1 5 0,13 2-7 0,-10-1 0 15,9-3 0-15,-10 1 4 0,9 2-3 0,-6-1 3 0,-2 2-4 16,9-5 5-16,1 4-2 0,-10 0-1 0,-1-2-3 16,10 0 4-16,0 1 2 0,-8-1-1 0,6 0-2 15,-8 0 3-15,12 3-10 0,-2-4 8 0,-2 1-1 16,3 2 2-16,1-4-3 0,0 5 3 0,1-5-3 16,-1 3 1-16,-2 2 0 0,-9-4 1 0,10 0 3 15,-3 3-5-15,3-3 2 0,0 1 1 0,-2-1-3 16,1 1 0-16,1 0-2 0,-8 0 3 0,7-2 2 15,-9 4-4-15,2-1-2 0,-3 2 4 0,10-5 1 0,-10 3 6 16,3 2-13-16,5-3 8 0,-6 1-5 0,-1 1 8 16,9 0-6-16,-10-3 5 0,0 4 0 15,10 0 4-15,-1-3-3 0,-6 1 6 0,-2 1-5 0,11-3 7 16,-2 4-7-16,2-1-1 0,-11-1 1 0,13 2 0 16,-3-1-1-16,0-1-1 0,-10 0 1 0,9 0 4 15,2-3-2-15,0 6-3 0,-4-2 2 0,3 0 1 16,-1-4-1-16,3 5-4 0,-1 0 1 0,1-3 0 15,-2 1 0-15,-1 2 1 0,-1 2-4 0,2-5 2 16,-8 3-1-16,7 1 3 0,1-2-3 0,-1 2 2 16,-1 1-5-16,-6 1 4 0,7-6-1 0,0 3-1 15,0 3 0-15,-8-3 3 0,8 0-1 0,2 0-3 16,-2 0 1-16,3 0 3 0,-13 0 2 0,15 0-6 16,-5 0 6-16,0 0-6 0,-8 2 2 0,0-2 2 15,9 4-2-15,-1-3-3 0,2 3 1 0,-11-8 2 0,9 8 0 16,1-4 2-16,-1 0 0 0,0 0-1 0,0 4-1 15,2-4-2-15,-2-2 4 0,-2 2-3 0,5 2 0 16,-4 0 0-16,1-1 3 0,0 1 0 0,-7-2-4 16,7 0 4-16,1 0 0 0,0 0-3 0,-2 1 0 15,0 2 0-15,7-2-1 0,-4-2 5 0,1 1-4 16,0 1 3-16,-2 0 0 0,2-1-4 0,-1 2 0 16,1-2 5-16,-3 0-4 0,2 3 1 0,0-3 1 15,-2 4 1-15,5-4-3 0,-2 1 0 0,-1-2 3 16,-1 2-4-16,0-1 1 0,2 0 0 0,-3 0-2 15,-1 0 1-15,1 1 3 0,-1 4 0 0,-8-8-5 0,8 3 3 16,1-2 1-16,1 2-3 0,-10-1 2 0,9 0 1 16,-8 1 2-16,9-4-3 0,4 4 0 0,-3 0 0 15,3 0-3-15,-1 0 3 0,-2-3 1 0,3 3 4 16,-5 0-6-16,-7-2 3 0,7 2-1 0,0 0 2 16,1 0-3-16,5-1 1 0,-7-3 1 0,1 4 4 15,-7-1-9-15,9-1 3 0,-4 2-2 0,3-1 0 16,-1-3 2-16,-9 2-3 0,8-2 1 0,-8 4 3 15,1 4-4-15,-1-8 4 0,9 2-1 0,-7 2 2 0,-5 1-3 16,13-2 4-16,-10-2 2 0,0 3-7 16,7-2 2-16,-6 2-5 0,-5-3 7 0,5 0-2 15,8 2 0-15,0-2 2 0,-9 2-1 0,10-1-1 0,-13 2 1 16,3-1 0-16,-2 1-3 0,2-3-1 0,9 2 2 16,-8-1 2-16,-3 2-3 0,3 0 2 15,-2-4-2-15,1 3 1 0,0-3 1 0,8 2 1 0,-9 2-2 16,10-4 1-16,-10 4-2 0,7-1 2 0,-6 1 2 15,1 0 1-15,-4-1-6 0,0 0 2 0,4 1 4 16,1-3-2-16,5 0-1 0,-8 3-3 0,2-4 3 16,-1 0 3-16,2 4-5 0,4-1 3 0,-6 1-2 15,2-2 2-15,-5 1-2 0,5 1 3 0,12-3-2 16,-5 2 2-16,-8-1-1 0,8 2 0 0,0 0 1 16,-9 0-1-16,7 0 0 0,-7-4 1 0,-3 4 3 15,13-1-2-15,-10 0 0 0,8 1-2 0,-8 1 5 0,0-3-1 16,1 2 0-16,9-4-7 0,-9 4 2 0,9 1 1 15,1-1-2-15,-10 0 3 0,6 0-4 0,-6 0 6 16,-1 0-1-16,11-3 0 0,-3 3 0 0,-11-2 0 16,12 0-2-16,-9 2-2 0,-1 0 4 0,2-1-4 15,-1 1 2-15,9-4 2 0,-12 2-3 0,16 1 3 16,-4-2-2-16,3 3 2 0,1 0-3 0,-4-3 5 16,0 3-2-16,-9 0 0 0,1 0 0 0,6-5-3 15,6 4 2-15,-14 1-2 0,10-2-1 0,0-1 4 0,-7 3-2 16,6 0 0-16,1-4-1 0,0 4 2 15,-7-1-2-15,-2 0 0 0,10-3-2 0,0 3 5 0,-2-1-6 16,-8 0 0-16,10-1 4 0,-10 3-2 16,9-2 3-16,-7 1-2 0,-3-2-3 0,1 2 5 0,11 0-3 15,-12 2 3-15,-2-2 0 0,4-2-1 0,8 1-1 16,-12 2 1-16,12-4-3 0,5 3 1 0,-6 1 3 16,-6-3-2-16,8 0 0 0,-5 3 2 0,6-2-3 15,-2 0 1-15,-2-3 1 0,3 4-3 0,-11 0 4 16,13-5-5-16,-5 5 1 0,2-2 5 0,-1 4-3 15,5-2 0-15,-5 1-3 0,-9-3 3 0,12 1 2 0,-11 2 2 16,9-2-4-16,2 1-3 0,-11 1 1 0,1-2 3 16,8 0 0-16,3 0-1 0,-4 2 1 15,-9-4 1-15,9 1-3 0,-6 3 1 0,5-4-2 0,3 1 2 16,-9 1-3-16,10 0 1 0,-11-2 4 0,11 2-5 16,0 2 3-16,3-5-3 0,-7 1 3 15,1 1 0-15,-6 1 1 0,6-2 0 0,0 0-2 0,4 3 4 16,-4-5-3-16,5 3 6 0,-2-1-1 0,-12 1-1 15,15 0 2-15,-4-1 0 0,3 1 0 0,-3-1-1 16,4 1-1-16,-4-1 4 0,-3 0-3 0,4 2 1 16,0-3 0-16,3 3-1 0,-5-3-2 0,2 3 5 15,2-2-3-15,-2-3 2 0,1 7-3 0,5-5 0 0,1-1 2 16,-1 3-3-16,-5-1 1 0,5 1 2 16,-5-1-2-16,2-2-1 0,-3 2 5 0,4 2-2 15,-1-2-1-15,-4 1 3 0,6 1-4 0,0-3 0 0,3 1 10 16,-3 0-7-16,-3 1 3 0,3-1-2 0,-3 2-3 15,3-3 0-15,0 3 2 0,-3-1 2 0,2-3-3 16,-1 2-2-16,0 2 2 0,4-2-2 0,-7 3 2 16,4-3-5-16,6 2 3 0,-7-6-1 0,6 5-3 15,-2 0 5-15,-6-1-3 0,-1-1 1 0,6 3-3 16,-2-1 1-16,-4 0-5 0,4-1 4 0,-1-1 3 16,-1 3-5-16,0-3 6 0,-3 3-1 0,1-2-1 15,3 2-4-15,-2 1 3 0,-1-3 1 0,-3 4 0 16,6-3-1-16,-4 1 2 0,-2 0-4 0,-6-1-1 0,7 2 2 15,-1-1 3-15,0 1-1 0,-8-2 1 16,9 0 0-16,-8 3 0 0,12-4-2 0,0 0 1 0,0 3-1 16,-2-1 0-16,-2 2 2 0,-1-4 0 0,3 4 0 15,-3-2 0-15,4 1-1 0,-3-5-5 0,-9 6 0 16,1-1 7-16,10-3-4 0,-2 4-1 0,0-2-7 16,0-2 9-16,1-1 1 0,-1 3 0 0,-9-2-1 15,9 2 0-15,-1 0-1 0,-9-1 4 0,1 1-4 16,1-2 0-16,-1 0 2 0,0 4-1 0,1-3-4 15,8-1 3-15,-7 0 1 0,9 1 1 0,-13 2-1 16,0-2 3-16,4 2-4 0,-4-3 1 0,13-1-1 16,-12 2 1-16,0 2-3 0,7-3 6 0,-6 2-5 15,2-2 4-15,7 4-5 0,-7-4 4 0,-4 3-2 16,2-1 1-16,0-2 1 0,6-1-5 0,-5 3 5 16,-1 2-1-16,-3 0-3 0,11-1 1 0,-6 1 1 0,-5-2 3 15,1 0-2-15,1 2-3 0,2-2 4 16,-2-3-2-16,0 4 0 0,0-4 1 0,1 3-2 15,-2 1 3-15,0-2-2 0,0 2 2 0,-1-2 0 0,2 3 0 16,-2-1 0-16,3-1-4 0,-4 1 5 16,2-2-2-16,-1 3 2 0,0-1-2 0,-1-1-1 0,-3 2-2 15,1 0 1-15,2-4 3 0,-7 3-3 0,6 1 4 16,0-1-2-16,-1-4 0 0,-5 5 0 0,-3 0 0 16,9 0-4-16,-7 0 5 0,-1 0-4 0,-1 0 3 15,-1 0 1-15,-1-3 2 0,-2 3-4 0,5-2-2 16,-4 1-2-16,0 1 6 0,-14 0-3 0,21 1 1 15,-9-1 2-15,-12 0 0 0,21 0-3 0,-10 0 0 16,-2 2 1-16,-9-2-1 0,17-2 0 0,-17 2 3 16,14-2 1-16,-14 2-1 0,13 0 1 0,-13 0-2 15,0 0 2-15,14 0 2 0,-14 0 1 0,0 0 3 16,0 0 2-16,10-3 5 0,-10 3 1 0,0 0 3 0,0 0 1 16,0 0 2-16,0 0 0 0,0 0 7 15,0 0-4-15,0 0 0 0,0 0-7 0,0 0 4 16,12-3-2-16,-12 3 3 0,0 0-5 0,0 0-2 0,0 0-1 15,0 0-2-15,0 0-2 0,0 0 3 0,0 0-5 16,0 0 5-16,0 0-7 0,-22-18 1 0,22 18 0 16,-12-5-1-16,12 5 0 0,-14-6 4 0,14 6-7 15,-15-6 5-15,7 2-1 0,8 4-3 0,-15-4 0 16,7-2 2-16,8 6 2 0,-18-5 1 0,11 3 0 16,-2-4 3-16,9 6-5 0,-18-9 0 0,9 6-4 15,9 3 3-15,-18-10-3 0,9 8 2 0,9 2-4 16,-16-11 4-16,7 10-6 0,-2-3 3 0,11 4 0 15,-15-4-1-15,15 4 0 0,-11-6 2 0,11 6-5 0,-9-1 1 16,9 1 1-16,0 0-2 0,0 0 0 16,-14-3 0-16,14 3 0 0,0 0 1 0,0 0-3 15,0 0 3-15,0 0-1 0,-13-1-3 0,13 1 1 0,0 0 3 16,0 0-3-16,0 0 3 0,0 0-2 0,0 0 3 16,0 0-3-16,0 0 3 0,0 0-5 15,0 0 6-15,33 9-2 0,-22-7 0 0,-11-2 0 0,21 4-3 16,-4 0 2-16,-7-2-1 0,5-2 0 0,0 1 2 15,1 3-1-15,-1-1 0 0,0 0-2 0,-4-3 4 16,1 4-2-16,-2-4 0 0,2 1-2 0,-12-1 2 16,19 2 0-16,-11-1 0 0,-8-1-2 0,18 6 2 15,-18-6-4-15,10 4 1 0,-10-4 3 0,12 3-2 16,-12-3 3-16,11 5 0 0,-11-5-4 0,7 4 6 16,-7-4-1-16,0 0 6 0,3 9 4 0,-3-9 7 15,0 0 2-15,-4 18 5 0,4-18-1 0,-12 17 3 16,1-6 2-16,2-1-1 0,-3 4-5 0,0-1 2 15,-9 2-4-15,5-2-4 0,3 3-1 0,-7-1 0 16,1 1-5-16,-1-2 7 0,9-1-8 0,-9 4-9 16,7-5-19-16,-2 0-30 0,1 0-40 0,-1 1-43 0,4-2-53 15,-3-1-73-15,1 0-209 0,2-4-504 0,1-1 223 16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42.56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37510A-2E8F-4B95-8C82-F7790F8D2EF8}" emma:medium="tactile" emma:mode="ink">
          <msink:context xmlns:msink="http://schemas.microsoft.com/ink/2010/main" type="writingRegion" rotatedBoundingBox="28872,11941 29537,10928 30357,11465 29692,12479"/>
        </emma:interpretation>
      </emma:emma>
    </inkml:annotationXML>
    <inkml:traceGroup>
      <inkml:annotationXML>
        <emma:emma xmlns:emma="http://www.w3.org/2003/04/emma" version="1.0">
          <emma:interpretation id="{5FE2D8E4-C6C5-4936-95E8-5E73F95797CE}" emma:medium="tactile" emma:mode="ink">
            <msink:context xmlns:msink="http://schemas.microsoft.com/ink/2010/main" type="paragraph" rotatedBoundingBox="28872,11941 29537,10928 30357,11465 29692,12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08A6A-881F-4FE2-B811-E851DC22AAB3}" emma:medium="tactile" emma:mode="ink">
              <msink:context xmlns:msink="http://schemas.microsoft.com/ink/2010/main" type="line" rotatedBoundingBox="28872,11941 29537,10928 30357,11465 29692,12479"/>
            </emma:interpretation>
          </emma:emma>
        </inkml:annotationXML>
        <inkml:traceGroup>
          <inkml:annotationXML>
            <emma:emma xmlns:emma="http://www.w3.org/2003/04/emma" version="1.0">
              <emma:interpretation id="{8FD65AF7-A83F-4C9E-8AF3-D889EAB94C7E}" emma:medium="tactile" emma:mode="ink">
                <msink:context xmlns:msink="http://schemas.microsoft.com/ink/2010/main" type="inkWord" rotatedBoundingBox="28872,11941 29537,10928 30357,11465 29692,12479"/>
              </emma:interpretation>
            </emma:emma>
          </inkml:annotationXML>
          <inkml:trace contextRef="#ctx0" brushRef="#br0">50 62 18 0,'0'0'139'0,"0"0"-9"16,-5-14 3-16,5 14-7 0,0 0-5 0,0 0-6 15,0 0-5-15,0-12-1 0,0 12-4 0,0 0-2 16,0 0-5-16,0 0-6 0,-3-13-2 0,3 13-5 16,0 0-1-16,0 0 0 0,-3-10-5 0,3 10-3 15,0 0-3-15,0 0-8 0,0 0-2 0,0 0-5 16,-1-14-1-16,1 14-4 0,0 0-3 0,0 0-4 0,0 0-3 15,0 0 0-15,0 0-4 0,0 0-3 16,0 0-1-16,0 0-3 0,0 0-3 0,0 0-10 16,0 0 3-16,0 0-6 0,0 0 1 0,0 0-5 0,0 0 1 15,0 0 3-15,0 0 2 0,0 0 0 0,0 0 4 16,0 0-2-16,-8 30 2 0,8-30 4 0,-4 14 2 16,4-14-2-16,-3 17 2 0,3-8 0 0,0-9 5 15,-3 18-4-15,1-8-4 0,2-10 1 0,-1 18 3 16,1-9 3-16,-3 2-1 0,3-11-3 0,-2 18-1 15,1-8-4-15,1-10 4 0,-5 21-7 0,5-10 1 16,0-11 0-16,-3 18 1 0,3-10 1 0,0-8 0 16,0 19-4-16,0-19-1 0,-3 15 0 0,3-5-3 15,0-10-3-15,0 14 1 0,0-14 1 0,0 15 3 16,0-15-4-16,0 14 2 0,0-14-6 0,0 13 5 16,0-13-2-16,3 13 4 0,-3-13-2 0,0 11-3 15,0-11 3-15,0 11-1 0,0-11 1 0,0 0-3 0,0 18 1 16,0-18 3-16,0 9-9 0,0-9 5 0,-3 11-5 15,3-11 2-15,0 0 0 0,0 17-1 0,0-17-2 16,0 0 2-16,0 0 0 0,-1 13 5 0,1-13-11 16,0 0 3-16,0 0-1 0,1 14 1 0,-1-14-3 15,0 0-21-15,0 0-19 0,3 11-17 0,-3-11-26 16,0 0-25-16,0 0-32 0,0 0-34 0,-3 13-28 16,3-13-80-16,0 0-172 0,0 0-489 0,0 0 218 15</inkml:trace>
          <inkml:trace contextRef="#ctx0" brushRef="#br0" timeOffset="-1315.09">14 5 97 0,'0'0'164'15,"-8"-16"-13"-15,8 16-11 0,0 0-13 0,0 0-7 16,0 0-3-16,0 0-10 0,0 0-8 16,0 0-5-16,-13-3-9 0,13 3-9 0,0 0-9 0,0 0-5 15,0 0-7-15,0 0-6 0,0 0-2 0,0 0-6 16,0 0-7-16,0 0 1 0,0 0 0 0,0 0-5 16,0 0 7-16,0 0-3 0,0 0 3 0,0 0-9 15,0 0 5-15,0 0 1 0,0 0 1 0,18 26 1 16,-18-26 0-16,6 8 1 0,-3 0-3 0,-3-8 2 15,6 10-5-15,0-4 5 0,-6-6 2 0,7 15-1 16,-4-7 3-16,5-1-2 0,-6 2-1 0,-2-9-2 16,8 17-3-16,-4-10-4 0,2 2 3 0,-3-3 0 15,-3-6-3-15,5 18 1 0,-2-10-1 0,0 2-6 0,-3-10 3 16,3 16 1-16,-3-16 1 0,-2 17-1 0,1-4 2 16,1-13-5-16,-6 17 0 0,0-8-3 15,-2 1-1-15,-2 1 1 0,1-1-3 0,0 1-4 0,-4-4-13 16,2 3-12-16,-1-2-20 0,2 1-25 0,-4 1-19 15,4 1-24-15,-5-3-20 0,8 2-36 16,-8-3-32-16,1 0-195 0,2 0-415 0,2 1 184 0</inkml:trace>
          <inkml:trace contextRef="#ctx0" brushRef="#br0" timeOffset="915.35">-347 663 112 0,'0'0'231'16,"0"-11"-17"-16,0 11-14 0,0 0-20 0,0 0-20 15,0 0-18-15,3-11-14 0,-3 11-13 0,0 0-21 16,0 0 3-16,0 0-9 0,0 0-6 0,0 0 2 0,0 0-6 16,3 35 6-16,-3-35 0 0,0 22 6 0,0-11-4 15,-3 7-2-15,3-3 2 0,-3 1-5 0,3 0 0 16,-3 6 2-16,0-3-4 0,3-4-4 0,-2 1-2 15,-1 2-4-15,2-2-8 0,-1 0-3 0,2 2-5 16,-1-4-7-16,1 1 2 0,0 0-5 0,0 0-11 16,0-4 8-16,-5-1-5 0,5-10-6 0,0 21-5 15,0-11 6-15,0-10-15 0,0 17 7 0,-3-9-2 16,3-8-1-16,0 14-6 0,0-14-3 0,3 13-21 16,-3-13-8-16,0 10-17 0,0-10-17 0,0 0-16 15,6 11-17-15,-6-11-10 0,0 0-11 0,0 0-26 16,0 0-36-16,0 0-29 0,0 0-54 0,0 0-154 15,0 0-438-15,0 0 194 0</inkml:trace>
          <inkml:trace contextRef="#ctx0" brushRef="#br0" timeOffset="580.28">-555 641 165 0,'0'0'225'0,"0"-10"-11"15,0 10-15-15,0 0-14 0,0 0-15 0,0 0-20 16,0 0-15-16,0 0-16 0,0 0-6 0,0 0-15 15,0 0 0-15,0 0 2 0,0 0-3 0,0 0-4 16,0 0-2-16,0 0-1 0,0 0 0 0,-4 41-3 16,0-26-3-16,2 1 0 0,1 0-2 0,1 7-8 15,-5-5-4-15,2 4-4 0,3-7-7 0,-3 4-3 16,3-2-2-16,0 3-3 0,0-4-8 0,0 1-2 16,3 5-8-16,-3-6 1 0,0-2-1 0,0-4-2 0,0 5-6 15,0-2-4-15,0-2-1 0,0-11-1 16,0 18-1-16,0-9-2 0,0-9-8 0,0 15-11 15,0-15-17-15,0 10-17 0,0-10-16 0,3 10-22 0,-3-10-19 16,0 0-12-16,0 0-15 0,0 0-24 0,0 0-47 16,0 0-74-16,0 0-140 0,0 0-438 0,19-26 194 15</inkml:trace>
          <inkml:trace contextRef="#ctx0" brushRef="#br0" timeOffset="1099.85">-490 959 216 0,'0'0'218'16,"3"-14"-18"-16,-3 14-15 0,0 0-13 0,16-14-16 0,-9 10-14 15,4-2-13-15,4 1-12 0,1 0-14 0,-2-2-7 16,2 4-11-16,2-3-8 0,-2 3-11 0,2 0-12 16,-3 0-16-16,-4 1-26 0,2-2-34 0,-13 4-35 15,21-3-39-15,-14 1-70 0,-7 2-122 0,12-6-311 16,-12 6 137-16</inkml:trace>
          <inkml:trace contextRef="#ctx0" brushRef="#br0" timeOffset="-1696.2">-957 220 160 0,'0'0'147'0,"0"0"-1"16,0 0-7-16,0 0-11 0,0 0-5 0,22-5-13 16,-22 5-2-16,14 0-7 0,-14 0-11 0,0 0-6 15,22 0-1-15,-12 0-3 0,-10 0-6 0,23 0-6 16,-10 4 0-16,1-3-9 0,-1-1 0 0,-4 0-10 16,4 1 2-16,7 1-5 0,-2-2 2 0,-2 0-3 15,1 3-2-15,0-3-2 0,1 0-9 0,0 2 1 16,-3-2-1-16,2-2-2 0,-3 2-7 0,3 0 5 15,-4 0-2-15,4 0 4 0,-1 0-3 0,0 0 0 16,1 0-2-16,-2-3-2 0,1 3-1 0,-1-2-1 0,0 4 3 16,1-4 0-16,-2 2-4 0,1 0 0 15,0-1 1-15,0 1-1 0,-3-1-1 0,4 1-1 16,-1 0-1-16,0-4-1 0,1 4-1 0,-2 0 0 0,-14 0-1 16,26-2-2-16,-11 1-2 0,-4-2 0 0,2 6-2 15,-13-3 3-15,23 1-5 0,-14-2 1 16,-9 1-2-16,19 0 2 0,-19 0-1 0,16 0-1 0,-16 0-1 15,12 1 4-15,-12-1-5 0,14 0 1 0,-14 0 1 16,0 0-2-16,13 0-3 0,-13 0 3 0,14 2-1 16,-14-2-3-16,0 0 2 0,16 0 2 0,-16 0-2 15,0 0 2-15,16 4-1 0,-16-4 1 0,0 0-1 16,12 0 1-16,-12 0 0 0,0 0 1 0,0 0-3 16,14 0 0-16,-14 0 1 0,0 0-5 0,12 0 5 15,-12 0 2-15,0 0-1 0,13-4-3 0,-13 4 0 16,0 0 0-16,16-2 2 0,-16 2-6 0,14-4-5 0,-14 4-4 15,10-4-2-15,-10 4-5 0,12-3 0 0,-12 3-5 16,17-5-5-16,-8 3-4 0,-9 2-1 0,10-4-7 16,-10 4 0-16,0 0-10 0,16 0-2 0,-16 0-7 15,0 0-20-15,0 0-18 0,0 0-7 0,0 0-16 16,0 0-21-16,0 0-46 0,0 0-100 0,0 0-313 16,0 0 140-16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7:35.1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8D9F89-CC7A-4023-A21D-ED453D5CF17B}" emma:medium="tactile" emma:mode="ink">
          <msink:context xmlns:msink="http://schemas.microsoft.com/ink/2010/main" type="writingRegion" rotatedBoundingBox="25553,9037 26390,9037 26390,9926 25553,9926"/>
        </emma:interpretation>
      </emma:emma>
    </inkml:annotationXML>
    <inkml:traceGroup>
      <inkml:annotationXML>
        <emma:emma xmlns:emma="http://www.w3.org/2003/04/emma" version="1.0">
          <emma:interpretation id="{08E2E3B8-CA78-4A0A-88AF-236597ECD903}" emma:medium="tactile" emma:mode="ink">
            <msink:context xmlns:msink="http://schemas.microsoft.com/ink/2010/main" type="paragraph" rotatedBoundingBox="25553,9037 26390,9037 26390,9926 25553,9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61F81-3EDF-46DC-AE2A-09C34AF91767}" emma:medium="tactile" emma:mode="ink">
              <msink:context xmlns:msink="http://schemas.microsoft.com/ink/2010/main" type="line" rotatedBoundingBox="25553,9037 26390,9037 26390,9926 25553,9926"/>
            </emma:interpretation>
          </emma:emma>
        </inkml:annotationXML>
        <inkml:traceGroup>
          <inkml:annotationXML>
            <emma:emma xmlns:emma="http://www.w3.org/2003/04/emma" version="1.0">
              <emma:interpretation id="{6DAC69F9-1751-4809-B05F-1ADC568A5BC7}" emma:medium="tactile" emma:mode="ink">
                <msink:context xmlns:msink="http://schemas.microsoft.com/ink/2010/main" type="inkWord" rotatedBoundingBox="25553,9037 26390,9037 26390,9926 25553,9926"/>
              </emma:interpretation>
            </emma:emma>
          </inkml:annotationXML>
          <inkml:trace contextRef="#ctx0" brushRef="#br0">14198 1202 188 0,'4'-7'190'0,"-4"7"-9"15,0 0-11-15,0 0-10 0,0 0-15 0,0 0-15 16,0 0-6-16,0 0 1 0,0 0-2 0,0 0 2 16,0 0 2-16,0 0 4 0,0 0 3 0,-4 38-3 15,1-25-4-15,0 2-3 0,-2 1-6 0,1-1-2 0,-1 2-6 16,2-2-6-16,-4 2-3 0,-1 0-3 0,4 4-10 16,-5-3-1-16,5-4-10 0,-2 4-3 0,0-4-2 15,4-2-8-15,-4 3-2 0,0-1-2 0,3-1-7 16,0-1-4-16,0 1-5 0,-1-2-1 0,4-2 1 15,-3 2-7-15,0-3 0 0,3-8-6 0,-6 20-1 16,3-12 1-16,3-8-7 0,-5 17-2 0,-1-10-1 16,3 1-4-16,3-8 2 0,-6 14-3 0,6-14-3 15,-1 11-1-15,1-11 5 0,-3 8-7 0,3-8 13 16,0 0-9-16,0 0-8 0,-3 11 8 0,3-11-5 0,0 0 4 16,0 0 1-16,0 0-5 0,0 0 5 0,0 0-8 15,0 0 8-15,0 0-7 0,0 0 0 16,0 0-1-16,0 0 1 0,3-33-8 0,1 21-2 0,1-2-14 15,-1 0-4-15,2-4-5 0,0-3-3 0,2 1-5 16,1-2 3-16,-2-2-3 0,2 4 1 0,-3-2 2 16,5 0 5-16,-2 0 0 0,-2 4 2 0,-1 2 6 15,-3 0-3-15,7 1 8 0,-7-1-3 0,2 2 3 16,-1 2 10-16,1-1-9 0,-2 3 2 0,-3 10 0 0,3-16-1 16,0 5 4-16,-3 11-1 0,3-13 0 15,1 4 2-15,-4 9 0 0,3-10 4 0,-3 10-3 16,0 0 4-16,3-14 0 0,-3 14 3 0,6-9-3 0,-6 9 3 15,0 0 5-15,3-11-4 0,-3 11 0 16,5-5 0-16,-5 5 2 0,0 0 3 0,6-9 2 0,-6 9 3 16,0 0-7-16,0 0-4 0,0 0 2 0,0 0-5 15,0 0 2-15,0 0-1 0,0 0-4 0,0 0 8 16,0 0 1-16,0 0 0 0,20 11 1 0,-20-11 11 16,6 12-3-16,-3-4 6 0,-3-8 0 0,9 14 1 15,-4-4-1-15,1-3 3 0,0 4 0 0,-3-2-1 16,-2 2 0-16,5 0-2 0,-3 0 3 0,3 2 4 15,-6-4-2-15,6 3 5 0,-4-1 9 0,4 2 1 16,-3 1-2-16,-1 0 10 0,1-5-4 0,2 0 6 16,-4 5 0-16,4 0 0 0,-5-4-3 0,3 0-1 0,0 1 0 15,-2 0-3-15,1-2-4 0,2 0-1 0,-4-9-4 16,6 16 1-16,-3-5-3 0,0-1 0 16,-3-10-8-16,8 14 4 0,-5-7 0 0,3 1-4 0,-6-8-3 15,3 14 2-15,0-8-3 0,-3-6-4 0,7 9 5 16,-7-9-6-16,0 13-6 0,0-13-1 0,6 9 4 15,-6-9-3-15,5 7-1 0,-5-7 0 0,3 8 0 16,-3-8-2-16,0 0 2 0,0 0-2 0,8 8-1 16,-8-8 4-16,0 0-3 0,0 0 1 0,0 0-2 15,5 6-1-15,-5-6-3 0,0 0-17 0,0 0-11 16,0 0-11-16,0 0-21 0,0 0-16 0,0 0-23 16,0 0-21-16,0 0-22 0,0 0-19 0,0 0-25 0,0 0-35 15,0 0-34-15,0 0-41 0,0 0-45 16,0 0-222-16,0 0-607 0,0 0 269 0</inkml:trace>
          <inkml:trace contextRef="#ctx0" brushRef="#br0" timeOffset="333.06">14137 1491 65 0,'0'0'179'0,"0"0"-7"0,0 0-3 0,0 0-6 16,0 0-7-16,-8-6-7 0,8 6-5 0,0 0-4 15,0 0-1-15,0 0-5 0,0 0-2 0,0 0-5 16,0 0-9-16,0 0-5 0,0 0-3 0,0 0-5 16,0 0-7-16,0 0-3 0,0 0-5 0,20-18-4 15,-20 18-7-15,13-5-6 0,-13 5-5 0,19-2-8 16,-5 2-6-16,-14 0-6 0,16 0-1 0,-4 0-6 16,5 0-6-16,-17 0-27 0,22 2-32 0,-12-1-45 15,1 2-54-15,-11-3-64 0,22 5-87 0,-22-5-146 16,11-1-455-16,-11 1 201 0</inkml:trace>
          <inkml:trace contextRef="#ctx0" brushRef="#br0" timeOffset="-1285.27">14899 1421 28 0,'0'0'171'0,"0"0"-11"16,0 0-10-16,0 0-12 0,0 0-14 0,0 0 7 15,0 0-9-15,0 0-2 0,0 0-11 16,0 0 1-16,-33 14-9 0,33-14-3 0,0 0-3 0,0 0-2 15,0 0-5-15,0 0-6 0,0 0-3 0,0 0-4 16,0 0-1-16,0 0-9 0,0 0 1 0,0 0-10 16,0 0 2-16,0 0-7 0,0 0-5 0,0 0-5 15,0 0-3-15,0 0-5 0,0 0 0 0,0 0-6 16,0 0 1-16,-8 4-1 0,8-4 4 0,0 0-4 16,-3 14 3-16,3-14 3 0,-3 7 3 0,3-7-6 15,0 0 4-15,-6 18 1 0,4-12 1 0,2-6 3 16,-6 14 6-16,4-4 1 0,2-10 2 0,-3 18-8 15,0-11 2-15,0 2 0 0,3-9-3 0,-6 17-4 0,5-8 2 16,1-9-2-16,-6 20-3 0,6-15-1 0,-3 7-4 16,3-12-1-16,-3 15 1 0,3-15-4 15,0 17-3-15,0-17 1 0,0 15 0 0,0-15-2 0,3 17-8 16,-3-8 4-16,0-9 5 0,3 16-6 16,-3-9-3-16,0-7 5 0,3 17-6 0,-3-17 4 15,1 11-9-15,-1-11 9 0,3 13-2 0,-3-13-1 0,3 11 2 16,-3-11 5-16,3 14 0 0,-3-14 1 0,0 15 5 15,0-6-1-15,0-9 0 0,3 16 0 0,0-8-5 16,-3-8-3-16,0 16 18 0,0-16-12 0,3 16 3 16,-3-8 0-16,0-8-5 0,0 16 2 0,0-16 5 15,0 15-2-15,0-15-14 0,-3 14 19 0,3-14 1 16,0 17 16-16,3-6-12 0,-3-11 3 0,-3 15-3 16,3-15-6-16,-3 15 9 0,0-8-6 0,3-7-12 15,0 9 15-15,0-9-4 0,-3 16 0 0,0-9-1 16,3-7-2-16,-1 10-5 0,1-10 3 0,0 0-8 0,0 0 1 15,-2 14-2-15,2-14 1 0,0 0-2 16,0 0 1-16,0 0-3 0,2 11-4 0,-2-11 6 0,0 0-3 16,0 0-4-16,0 0 1 0,0 15-4 0,0-15 5 15,0 0-3-15,0 0-4 0,0 0 2 0,0 0 3 16,0 0 8-16,13 6-15 0,-13-6-8 0,0 0-15 16,0 0-23-16,0 0-31 0,0 0-36 0,0 0-43 15,22-15-46-15,-22 15-51 0,8-17-75 0,-11 3-306 16,3 4-686-16,3-4 303 0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29:46.24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E0CC08-4538-4824-A04E-4FBCB548AB47}" emma:medium="tactile" emma:mode="ink">
          <msink:context xmlns:msink="http://schemas.microsoft.com/ink/2010/main" type="inkDrawing" rotatedBoundingBox="29317,11510 29515,9585 29903,9625 29705,11550" semanticType="callout" shapeName="Other">
            <msink:sourceLink direction="with" ref="{533065B0-848B-4F34-A9D4-AC936F97FDD5}"/>
            <msink:sourceLink direction="with" ref="{432BCAD3-FDC4-4ED4-96CF-C915983C369B}"/>
          </msink:context>
        </emma:interpretation>
      </emma:emma>
    </inkml:annotationXML>
    <inkml:trace contextRef="#ctx0" brushRef="#br0">349 56 9 0,'1'-9'130'0,"-1"9"-6"15,0 0-5-15,0 0-5 0,-1-15-2 0,1 15-1 0,0 0 0 16,0 0-8-16,-5-11 0 0,5 11-6 16,0 0-6-16,0 0 1 0,-7-7-9 0,7 7-2 15,0 0-7-15,0 0 0 0,0 0-2 0,-6-8-4 0,6 8 5 16,0 0-3-16,0 0-3 0,0 0-10 0,0 0-1 16,0 0-7-16,0 0-5 0,0 0-1 0,-9-6-7 15,9 6-8-15,0 0 0 0,0 0-2 0,0 0-6 16,0 0-3-16,0 0-2 0,0 0 0 0,0 0-1 15,0 0-4-15,-5 22 0 0,5-22-1 0,-6 12-3 16,6-12 2-16,-3 17-2 0,3-8 2 0,-1 2-2 16,-4 1-1-16,1 2 2 0,1-2-1 0,0-1 1 15,3-2-2-15,-5 3 1 0,4 4-1 0,-1-6 3 16,-1 1-1-16,0 5-2 0,0-4 2 0,6 1-1 16,-7 1 4-16,2 0-1 0,2-4-1 0,-1 5-3 15,1 0 4-15,1 1 0 0,-5 2 2 0,4-1-2 16,-3-3-1-16,3 3 0 0,-6-3 3 0,6 4 0 0,-3-2-2 15,0 2 3-15,3 0-2 0,-4-4-2 0,2 3-2 16,2 0 4-16,-4-3-1 0,1 6 1 16,3-3-1-16,-3-2 0 0,1 3 1 0,1 0-4 0,-1 0 1 15,2-1 2-15,-4-1-1 0,4 0-1 0,-2 0 1 16,2-1-2-16,0 1 1 0,-3 0-2 0,3-3-1 16,0 0 4-16,0 2-2 0,0-1 0 0,0-1 0 15,0-2 1-15,0-11-2 0,0 21-2 0,-3-10 4 16,3 0-2-16,0-1 0 0,0 4 2 0,0-14-2 15,-3 20 3-15,2-9-1 0,1-11-1 0,0 21 2 16,-2-13 6-16,1 3-3 0,1 2 3 0,0-13-1 16,-5 20-3-16,4-11 1 0,-2-1-1 0,0 3-1 0,3-11 0 15,-3 18-5-15,3-11-3 0,-5 3 6 16,5-10-1-16,-1 18 1 0,-4-11-1 0,5-7 2 16,0 15-4-16,0-15-1 0,0 18-1 0,0-18 0 0,0 16-1 15,0-16 5-15,0 15-1 0,0-15-2 0,-3 19 3 16,3-11-2-16,0-8 1 0,0 17 0 0,0-17 0 15,-2 13-4-15,2-13 3 0,0 18-1 0,0-11 1 16,0-7-7-16,0 18 7 0,0-18-3 0,-2 13 2 16,1-3 1-16,1-10 3 0,0 15-5 0,0-15 2 15,-3 16 1-15,1-5-3 0,2-11 2 0,-1 18-2 16,1-18-2-16,-5 14 4 0,5-14-1 0,0 15 4 16,0-15-5-16,5 17 1 0,-5-17 2 0,0 12-2 15,0-12 1-15,-5 16 3 0,5-16-3 0,0 15 2 0,0-15 1 16,-3 13 0-16,3-13-1 0,0 17 2 15,0-17 1-15,0 13 2 0,0-13-2 0,0 15-1 16,0-15 0-16,-3 15 2 0,3-15 0 0,0 16-2 0,-3-9-1 16,3-7 3-16,0 16-3 0,0-16 1 0,-4 15-2 15,2-10 3-15,2-5-2 0,-4 14-1 16,4-14 0-16,0 15 0 0,0-15-5 0,-3 15 7 0,3-15 0 16,0 12-3-16,0-12 0 0,-5 13 1 0,5-13-3 15,0 14-1-15,0-14 4 0,-1 14-3 0,1-14-1 16,-2 11 2-16,2-11-1 0,0 13 1 0,0-13-8 15,2 11 2-15,-2-11 4 0,0 11 1 0,0-11-1 16,0 0 0-16,-5 20-4 0,5-20 1 0,0 12 0 0,0-12 4 16,0 13-2-16,0-13 3 0,0 13 2 15,0-13-3-15,0 0 0 0,0 15 1 0,0-15-7 16,0 10 5-16,0-10 4 0,0 0-2 0,-1 15-5 0,1-15 4 16,0 0 0-16,1 15 1 0,-1-15-2 0,0 0 2 15,-1 12-1-15,1-12 0 0,0 0 0 0,0 0 2 16,0 14-1-16,0-14 2 0,0 0-2 0,0 0-1 15,0 13 2-15,0-13-2 0,0 0-5 0,-2 11 2 16,2-11 3-16,0 0-1 0,0 0-2 0,0 0 3 16,-3 14-3-16,3-14 1 0,0 0 1 0,0 0 1 15,0 0 1-15,3 11-3 0,-3-11 2 0,0 0 0 16,-6 10-3-16,6-10 0 0,0 0 0 0,0 0-2 16,0 0 4-16,3 11 2 0,-3-11-2 0,0 0-2 15,0 0 0-15,0 0 2 0,0 0-2 0,0 0 3 16,0 0-3-16,0 0 3 0,0 14-1 0,0-14 1 15,0 0-4-15,0 0 0 0,0 0 3 0,0 0 3 0,0 0-4 16,0 0-1-16,0 0 2 0,0 0 1 16,0 0-5-16,0 0 2 0,0 0 0 0,0 0 0 15,0 0 2-15,0 0 0 0,0 0-2 0,0 0-1 0,0 0 3 16,0 0-4-16,0 0 2 0,0 0-2 0,0 0 2 16,0 0 2-16,0 0 1 0,0 0-4 0,0 0 2 15,0 0-1-15,0 0 2 0,0 0 2 0,0 0-1 16,0 0-1-16,0 0 7 0,0 0 9 0,0 0 7 15,0 0 3-15,0 0 2 0,0 0 1 0,0 0-3 16,0 0 2-16,0 0-8 0,0 0 0 0,-22-30-9 16,14 18 1-16,0 5 0 0,0-7 1 0,4 6-5 15,-4-5 2-15,2 2-3 0,-4-2-5 0,7 3 3 0,-2 2 1 16,5 8 0-16,-7-23 1 0,2 15-8 16,2 0 3-16,3 8 3 0,-6-16-2 0,3 7 4 15,3 9-1-15,-4-13-2 0,1 3 0 0,3 10 0 0,-3-12-2 16,3 12 2-16,0 0 0 0,0-12-3 0,0 12 2 15,0 0-2-15,0 0 1 0,0-15-2 0,0 15-2 16,0 0 3-16,0 0 0 0,-4-11-3 0,4 11 1 16,0 0 8-16,0 0-9 0,-3-10 0 15,3 10 4-15,0 0-2 0,0 0 7 0,0 0-4 0,0 0 3 16,0 0-5-16,-6-10-3 0,6 10 6 0,0 0 1 16,0 0-3-16,0 0 10 0,0 0-5 0,0-12-3 15,0 12-4-15,0 0 0 0,0 0-1 0,0 0 8 16,0 0-1-16,0 0-10 0,0 0 7 0,0 0-5 15,0 0 0-15,-6-10 3 0,6 10-1 0,0 0-4 16,0 0 2-16,0 0-5 0,0 0-2 0,0 0 1 16,0 0 3-16,0 0 1 0,0 0-2 0,0 0-4 0,0 0 8 15,0 0-7-15,0 0 3 0,0 0 1 16,16 29 0-16,-16-29 1 0,3 11 2 0,-3-11-9 16,6 10 13-16,-2-2-2 0,-1 1-2 0,3-3 0 0,-3 1 6 15,5 1-12-15,-2-1 6 0,0 1-2 0,-2 2-1 16,2-3 0-16,0 2 4 0,-3 6-2 0,3-8 9 15,-3 0-12-15,2 3 0 0,1-2 4 0,-4 0 1 16,-2-8-4-16,9 16 5 0,-7-8-5 0,1 1 4 16,-3-9-2-16,6 15 15 0,-2-8-15 0,-4-7-3 15,3 10 1-15,3-3 5 0,-6-7-2 0,5 9 0 16,-5-9-3-16,4 11 1 0,-4-11-1 0,3 7 6 16,-3-7 3-16,0 0-2 0,5 12-4 0,-5-12-2 15,0 10 0-15,0-10 6 0,0 0 0 0,6 7-5 16,-6-7-7-16,0 0 9 0,0 0 2 0,3 9 0 15,-3-9 1-15,0 0 1 0,0 0-1 0,0 0-3 0,0 0-2 16,0 0 9-16,0 0 4 0,0 0 11 16,0 0 0-16,6 8 16 0,-6-8 8 0,0 0 7 0,0 0 1 15,0 0-4-15,0 0-3 0,0 0-1 0,0 0-8 16,0 0-4-16,13-28-7 0,-5 21 4 0,-6-6-7 16,9-2 2-16,-2 1 0 0,3 1-23 0,1-9-22 15,1 0-25-15,-1 2-6 0,2-2-14 0,0 2-11 16,-3 2-6-16,1-1-14 0,-2 7-24 0,1-1-24 15,0 2-30-15,-5 4-42 0,5-3-45 0,-8 3-315 16,4-3-621-16,-1 3 274 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07.1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273A64-F249-468F-98B3-5B1689206364}" emma:medium="tactile" emma:mode="ink">
          <msink:context xmlns:msink="http://schemas.microsoft.com/ink/2010/main" type="writingRegion" rotatedBoundingBox="1150,995 32176,409 32226,3056 1200,3642"/>
        </emma:interpretation>
      </emma:emma>
    </inkml:annotationXML>
    <inkml:traceGroup>
      <inkml:annotationXML>
        <emma:emma xmlns:emma="http://www.w3.org/2003/04/emma" version="1.0">
          <emma:interpretation id="{72DA6FE2-92C6-4DEB-A42C-F6F6F247A811}" emma:medium="tactile" emma:mode="ink">
            <msink:context xmlns:msink="http://schemas.microsoft.com/ink/2010/main" type="paragraph" rotatedBoundingBox="1150,995 32176,409 32202,1790 1176,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CA5B7-D3FA-4B87-92A7-77148D37F441}" emma:medium="tactile" emma:mode="ink">
              <msink:context xmlns:msink="http://schemas.microsoft.com/ink/2010/main" type="line" rotatedBoundingBox="1150,995 32176,409 32202,1790 1176,2375"/>
            </emma:interpretation>
          </emma:emma>
        </inkml:annotationXML>
        <inkml:traceGroup>
          <inkml:annotationXML>
            <emma:emma xmlns:emma="http://www.w3.org/2003/04/emma" version="1.0">
              <emma:interpretation id="{77E17F05-C4F8-4516-A113-82E9F74175A2}" emma:medium="tactile" emma:mode="ink">
                <msink:context xmlns:msink="http://schemas.microsoft.com/ink/2010/main" type="inkWord" rotatedBoundingBox="1153,1122 2163,1103 2183,2160 1173,2179"/>
              </emma:interpretation>
            </emma:emma>
          </inkml:annotationXML>
          <inkml:trace contextRef="#ctx0" brushRef="#br0">390 44 2 0,'-7'-4'198'0,"7"4"-4"0,-11-10-8 0,11 10-15 16,-7-5-11-16,7 5-16 0,-11-6 0 0,11 6-8 16,-14-10-4-16,6 9-3 0,8 1-4 0,-16-3-3 15,4 0-10-15,12 3-5 0,-21-1-9 0,4 1-8 0,3 1-3 16,-3 5-6-16,-1-2-8 0,-6 3-5 16,8 0-6-16,-8 4-7 0,8-1-2 0,-10 4-3 15,7 0-9-15,0 3-2 0,5-6-6 0,1 3-3 0,1-2-4 16,3 0 1-16,-2-1-6 0,2 2 1 0,5-2-5 15,4-1 0-15,0-10-3 0,0 25 0 0,4-18-4 16,1 4 1-16,2 2-8 0,2-6-2 0,3 2-5 16,-3-4 0-16,8 2-2 0,-4-4-5 0,3 1-3 15,1-4-5-15,-1 2 0 0,1-2-5 0,-2-1-4 16,-1 1 2-16,0-1 0 0,2-2 0 0,-16 3 4 16,21-1-5-16,-12-1 9 0,-9 2 3 0,14-1 0 15,-14 1 2-15,11-3 4 0,-11 3 1 0,0 0 7 16,14-3 4-16,-14 3 5 0,0 0 6 0,0 0-2 0,0 0 2 15,0 0 0-15,0 0 0 0,0 0 0 0,0 0 4 16,0 0 1-16,0 0 0 0,0 0 0 16,-42 18 7-16,29-10 0 0,-4 3 5 0,4 0 0 15,-2 0-2-15,-3 5 2 0,5-3-5 0,-1 2-1 0,-2 0-1 16,4-1-7-16,-3 4 3 0,5-1-3 0,1-3 1 16,3 3-3-16,0-3-4 0,1 0 4 15,5 1-5-15,-1-2-1 0,1 1 0 0,1 1 1 0,2-2-1 16,0 1-9-16,3-3 7 0,2 0-5 0,2 1 5 15,-3-4-2-15,5-1-6 0,2 1-16 0,-1-2-5 16,1-1-12-16,1 1-16 0,2-4-14 0,0 2-22 16,4-3-14-16,-3 1-23 0,1-2-37 0,0-3-39 15,1 0-220-15,-4-4-454 0,1 0 202 0</inkml:trace>
          <inkml:trace contextRef="#ctx0" brushRef="#br0" timeOffset="275.7">575 284 122 0,'0'0'213'16,"0"0"-14"-16,0 0-10 0,0 0-17 16,0 0-6-16,21 20-6 0,-12-9-13 0,7 7-3 15,1 1-9-15,2 1-5 0,1 0-10 0,-3-3-6 16,4 1-10-16,-1 0-6 0,1 3-5 0,-1 0-15 0,0-3-4 15,-1-1-5-15,1 0-6 0,-2-1-8 0,1-2-4 16,-6-2-7-16,1-2-3 0,-4 0-2 0,1 0-4 16,2-4-5-16,-1 3-15 0,-3-4-11 0,-2 1-20 15,-7-6-17-15,14 5-16 0,-14-5-23 0,10 1-34 16,-10-1-33-16,0 0-34 0,14-17-55 0,-14 7-120 16,1-6-377-16,1 0 166 0</inkml:trace>
          <inkml:trace contextRef="#ctx0" brushRef="#br0" timeOffset="737.43">249 1050 56 0,'0'0'225'0,"0"0"-11"0,0 0-6 0,0 0-10 16,17 7-16-16,0-8-12 0,-1-3-10 0,4 0-10 0,11 1-13 16,0 0-12-16,11-5-13 0,4 6-8 15,-1-3-11-15,-2 2-7 0,5 0-12 0,-5-1-5 16,2 3-10-16,-5 4-4 0,1-6-8 0,-13 1 2 15,-1 0-11-15,1 2-16 0,-3 2-14 0,-5 0-17 0,-1-1-24 16,-4 3-18-16,-2-1-35 0,-1 1-25 0,-1 0-32 16,-4-1-71-16,-7-3-119 0,9 10-360 0,-9-10 160 15</inkml:trace>
          <inkml:trace contextRef="#ctx0" brushRef="#br0" timeOffset="490.6">1012 222 152 0,'-19'26'224'16,"14"-15"-6"-16,-1 1-7 0,0 7-10 0,-1 4-7 0,4 1-7 16,-5 4-9-16,2 0-7 0,-1 6-13 15,-2 1-9-15,2-10-13 0,-1 10-6 0,-1-10-12 16,-1 2-17-16,2-2-5 0,-1-4-12 0,-1 3-5 0,2-2-7 15,-2 1-10-15,3-2-11 0,-7-1-22 0,5-4-19 16,-4 7-28-16,-2-5-37 0,-3-1-26 16,0 1-36-16,2 0-27 0,-4-1-34 0,-4-7-225 0,-2 5-438 15,3-5 194-15</inkml:trace>
        </inkml:traceGroup>
        <inkml:traceGroup>
          <inkml:annotationXML>
            <emma:emma xmlns:emma="http://www.w3.org/2003/04/emma" version="1.0">
              <emma:interpretation id="{8ED23429-DBDE-4D73-BE31-504F752C70B4}" emma:medium="tactile" emma:mode="ink">
                <msink:context xmlns:msink="http://schemas.microsoft.com/ink/2010/main" type="inkWord" rotatedBoundingBox="3688,969 6584,915 6603,1923 3707,1977"/>
              </emma:interpretation>
            </emma:emma>
          </inkml:annotationXML>
          <inkml:trace contextRef="#ctx0" brushRef="#br0" timeOffset="1710.15">2951 86 3 0,'-12'-7'248'16,"12"7"-7"-16,-15-1-18 0,15 1-13 0,-22 0-23 15,5 3-13-15,2-2-15 0,-4 4-11 0,1 5-13 16,2-4-11-16,-8 4-15 0,1 0-5 0,4 1-13 16,-2 2-7-16,0 0-10 0,2 5-4 0,0-5-6 0,-1 5-7 15,7-5-8-15,1 1-4 0,4 3-3 16,-2-3-3-16,2 3-4 0,5-4-4 0,-1 5-3 15,4-3-2-15,1 1-4 0,4-1-3 0,-1-1 1 16,4 3-1-16,-1-6-5 0,5 3 0 0,-1-3-3 0,1 1 5 16,3-2-6-16,2-1-3 0,1 1 0 15,2-3-3-15,-2 0-3 0,6 4 1 0,-2-4-4 0,-3-1-3 16,7 5-1-16,-8-7 3 0,5 3 0 0,-5 0-1 16,0 0-1-16,-1-3 1 0,-1 6-2 0,0-3 3 15,-4 0-1-15,2 3 3 0,-2-2-2 0,-2 3 0 16,-4-2 2-16,0 1 1 0,-1 1 0 0,-4-1-2 15,-1 5 4-15,-1-2-1 0,-5 4 0 0,-2-5 1 16,-8 7-3-16,-2-1 5 0,-6-1-1 0,2 1-2 16,-11-2 0-16,3-1 2 0,2-4 1 0,-10 3 0 15,3-3-2-15,3-1 0 0,4-3-1 0,0-3 2 16,8-1 0-16,-7-3 2 0,8 0-1 0,2 0 1 0,3-2-6 16,0-2-15-16,5 0-15 0,5-6-16 0,4 10-12 15,-2-16-14-15,8 0-9 0,3 4-17 16,9-4-10-16,1-2-16 0,5 2-8 0,9-3-9 15,4-1-2-15,-1 2-15 0,1 2-6 0,4 1-98 0,-13 5-285 16,11-1 127-16</inkml:trace>
          <inkml:trace contextRef="#ctx0" brushRef="#br0" timeOffset="3028.94">3079 619 118 0,'20'1'67'0,"-1"3"10"0,-3-1 11 0,-5 1 0 16,-1 2 0-16,2 1 8 0,-1 3 5 0,-1-3 3 16,-2 4 6-16,-1-1-2 0,0 4-5 0,1 0-2 15,1-3-5-15,-5 2-3 0,2 0-2 0,0-1-4 16,5 2-3-16,-4-2-11 0,4-4 4 0,-1 4-7 15,2-1-3-15,1-5-4 0,2-1-3 0,5 0-7 16,-2-3-5-16,-2-1-4 0,9 0-5 0,-4-3-1 16,-3-3-8-16,6 0 1 0,1-1-3 0,1-4-5 15,1-2-4-15,-4 1-3 0,-8 2 2 0,6-5-1 16,-6 3 3-16,-6-1-8 0,-2 3-3 0,-1-4 4 0,-4 3-5 16,-2 10-5-16,-10-21 3 0,1 9 0 15,-5 3-1-15,-5-6-4 0,-1 8 4 0,-2 1-4 16,-3 0-1-16,-2 2 1 0,0 1 3 0,0 5-5 15,-3-1 4-15,6 2-2 0,-1 0 2 0,0 1-3 0,5 2-1 16,4 1-2-16,0-2-6 0,2 2-12 0,7 3-3 16,-2-3-7-16,4 0-11 0,1 3-6 15,4-10-6-15,3 14-7 0,-3-14-12 0,13 14 2 0,-2-7-14 16,5 0-5-16,-1 0 9 0,6-4 1 0,6 1 3 16,2 0 1-16,0-2 4 0,2-1 14 0,2 1 3 15,4-4 3-15,8 1 12 0,-6-1 6 0,-6-2 6 16,-7 0 4-16,3 3 14 0,-4-5 5 0,0 1 4 15,1-1 19-15,-4-3 4 0,-2 3 16 0,-3-2 9 16,1 0 2-16,2-6 5 0,-1 1 3 0,0-5-3 0,-1 1 5 16,-1-3-1-16,1-2-9 0,3-7-1 15,-1-2 0-15,3-4-11 0,-2-3-1 0,-5-3-5 16,3-1-5-16,1-1 0 0,-2-4-4 0,0 0-5 16,-6 2-3-16,4 2-5 0,-6-1 6 0,1 0-4 15,-5 2 3-15,-3 6-5 0,0 10 2 0,-6 0 0 16,3 1 8-16,-3 7 4 0,-3 1 1 0,1 4 2 0,-4 1-6 15,3-1-2-15,-4 7-5 0,-5-1 3 0,5 6-5 16,10 1-1-16,-30 7-4 0,5 0 2 0,4 6-1 16,0 2-2-16,-2 6 3 0,0 9-4 0,-3 2 0 15,4 5-3-15,2 0 5 0,7 1-2 0,-8 0 4 16,9 2-6-16,0 1 8 0,5 3 2 0,-1 2-1 16,7-3 0-16,-2-2 0 0,1 2-2 0,4-2 2 15,2-3-2-15,2-1-3 0,0-8 2 0,0-4 0 16,3-1-1-16,-3 1-2 0,8-4 0 0,-7 3 1 15,5-4 1-15,-2-5-6 0,2-1 4 0,-1-3-2 16,-1-1 0-16,2 0-6 0,2 0-5 0,-1-3-3 16,-1-4-7-16,1-1-6 0,-1 1 1 0,3-6 0 15,-3 3-7-15,3-2 2 0,-2-3-4 0,1 0-2 16,-2-1-4-16,0-5-8 0,1 0 11 0,-2-2 0 0,-1 2 2 16,-1-3 0-16,-2 1 5 0,2 2 5 15,-1-2 5-15,-5 2 12 0,1 4 7 0,2-3 5 0,-6 10 4 16,6-9-1-16,-6 9 0 0,6-10-3 0,-6 10 4 15,0 0 4-15,11-2 6 0,-11 2-1 0,0 0 6 16,0 0 0-16,12 14 2 0,-5-7-7 0,-3 3-1 16,2-3 1-16,0 4-1 0,3-1 0 0,0 0-4 15,2 1-2-15,2 0 1 0,-5-2-2 0,4 2 3 16,1-4-5-16,0 0 2 0,2 0 0 0,-1 0-5 16,-2 1 3-16,3-3-2 0,-3-4-2 0,-1-1-7 15,4 0-4-15,-1-1-1 0,-2-3-1 0,-12 4-5 16,19-9-8-16,-11 5 4 0,6-6-1 0,-8 3 1 15,5-5-2-15,-7 3-7 0,5-6 1 0,0 2 0 0,-7 3 1 16,2-4 3-16,1 7-3 0,-5-4 7 16,0 11 3-16,3-17 1 0,-3 17 5 0,3-13-2 15,-3 13 5-15,3-8-1 0,-3 8 1 0,0 0 7 0,0 0 5 16,0 0 5-16,0 0 1 0,0 0-1 0,19 20 0 16,-16-12 6-16,2 0 2 0,0 3-1 0,1-2-5 15,0 8 4-15,5-5-4 0,-2 0-5 0,1 2 5 16,1-3-4-16,2 2 5 0,1-2-6 0,0 0 0 15,3-5 3-15,-2 1-12 0,1-4 12 0,4-1-9 16,-3 1 6-16,4 0-3 0,-3-9-4 0,2 4-1 16,5-3-4-16,-6 0-3 0,-2-5-3 0,-1 4-3 15,1-2 1-15,-3-4-4 0,1 0 2 0,3-1 4 16,-1-4-1-16,-5 2-4 0,4-1-3 0,-6 0 1 16,1 1 6-16,2-5 1 0,-7 6 2 0,0 6-4 15,0-2 3-15,-4-2 5 0,-2 12 2 0,0-16 2 16,0 16 7-16,-2-16-1 0,2 16 6 0,-6-8-8 15,6 8 5-15,-16-7-3 0,16 7 1 0,-15-2 2 16,15 2-3-16,-18 0-2 0,18 0 6 0,-18 6-6 16,18-6 7-16,-18 7-4 0,12-3 2 0,0 4-3 15,-3 0 5-15,5 0-3 0,-2 0 0 0,0 2 1 0,6-10 2 16,-3 20-2-16,3-8-1 0,1 0-3 0,1-1 7 16,4 0-7-16,0-3 8 0,4 4 2 15,1 0 4-15,7-2 1 0,-2-1-1 0,0-1 3 0,1-1 0 16,11 0-1-16,-1-4-3 0,0 2 0 0,-3-4 3 15,6-1-3-15,-4 2-1 0,3-2-4 0,-2 0 0 16,-2-2-6-16,2-4 6 0,-8 4-4 0,1-2-3 16,-4 0 3-16,2 0 1 0,-5 0-4 0,-2 2 1 15,-2-3-3-15,0 3-2 0,-9 2-16 0,16-4-18 16,-16 4-33-16,8-6-43 0,-8 6-43 0,0 0-40 0,0 0-208 16,0 0-429-16,0 0 190 0</inkml:trace>
        </inkml:traceGroup>
        <inkml:traceGroup>
          <inkml:annotationXML>
            <emma:emma xmlns:emma="http://www.w3.org/2003/04/emma" version="1.0">
              <emma:interpretation id="{7E87D7AD-B887-444D-A056-B0B48C3BBC2D}" emma:medium="tactile" emma:mode="ink">
                <msink:context xmlns:msink="http://schemas.microsoft.com/ink/2010/main" type="inkWord" rotatedBoundingBox="7893,1013 9179,988 9201,2151 7915,2175"/>
              </emma:interpretation>
            </emma:emma>
          </inkml:annotationXML>
          <inkml:trace contextRef="#ctx0" brushRef="#br0" timeOffset="4176.57">6754 752 247 0,'0'0'233'0,"0"0"-21"0,0 0-24 15,0 0-21-15,0 0-15 0,0 0-12 0,13-13-20 16,-13 13-8-16,23 2-13 0,-11-2-8 0,4 4-10 15,0-2-10-15,4 2-9 0,-1-3-4 0,7 1-4 16,0 0-7-16,0 3-4 0,1-3-9 0,1 4 0 16,-1-5-2-16,-2-2-9 0,4 2 2 0,0-1-2 15,-2-1 0-15,-1-6-4 0,2 4 0 0,-1-2-4 16,-2-1 1-16,2 3-4 0,-2-6-1 0,-8 4 0 16,2-2-5-16,-3 3 0 0,-1-4 2 0,-1 0 2 0,-7-3-6 15,2 4 2-15,-3 0 2 0,-1-4-3 0,1 4 0 16,-6 7-6-16,3-21 6 0,-6 12-1 15,-3-3 0-15,-2 2-2 0,-1 0 3 0,-4 0 3 0,-4 2 1 16,-5-2 9-16,0 3 6 0,-5 2 1 0,7 3 3 16,-2 0 0-16,-3 1-1 0,5 2 0 0,7-1-4 15,-6 4-4-15,5-1-2 0,-2 2-2 0,4 2-3 16,-2-1-1-16,5 2-5 0,5 3-12 0,-2-2-19 16,3 0-19-16,3-9-23 0,6 26-25 0,-3-15-36 15,4 1-32-15,-1-3-62 0,2 1-129 0,7-5-380 16,-2 2 168-16</inkml:trace>
          <inkml:trace contextRef="#ctx0" brushRef="#br0" timeOffset="3760.9">7116 89 250 0,'-9'-11'247'0,"-1"-4"-7"16,4 2-10-16,-7-4-19 0,2 7-14 0,-1-7-21 16,2 5-10-16,-7-7-16 0,5 7-9 0,-1-2-6 0,0 1-8 15,1 5-14-15,-2-2-7 0,1 2-11 0,4 4-10 16,-2 0-6-16,11 4-9 0,-19-5-7 0,13 2-6 15,6 3-13-15,0 0-2 0,-22 8-3 0,11 0-6 16,8 3-4-16,-7 5 1 0,7 0-9 0,-3 8 5 16,3 1-3-16,0 5-5 0,3-1-1 0,0-1 0 15,6 11-5-15,-3-4 3 0,3 4-3 0,-2-1 1 16,5 0-3-16,2-1 1 0,-2 2 2 0,1 0 0 16,-1-1 4-16,-3-3 8 0,7 0-1 0,-5 2 0 15,-2-4 5-15,0 5-2 0,1-12 6 0,-7 1-4 0,6 1-2 16,0-2-4-16,-3 3-2 0,-1-4 1 15,1-2 0-15,0 3-6 0,-3 1 2 0,3-2-3 16,0-4-1-16,-3 3 1 0,-3-7-5 0,6-2-15 0,-3 1-19 16,-3-3-15-16,3 0-26 0,0 0-28 15,-3 1-36-15,0-4-30 0,-2 2-37 0,5-12-44 16,-12 13-234-16,12-13-512 0,-10 4 228 0</inkml:trace>
          <inkml:trace contextRef="#ctx0" brushRef="#br0" timeOffset="4458.43">7649 620 65 0,'0'0'244'16,"6"6"-23"-16,-6-6-5 0,9 7-16 0,-5 0-20 0,-4-7-19 15,12 11-11-15,-6-1-16 0,2-3-13 0,-3 0-11 16,3-1-9-16,1 3-14 0,-3 0-8 0,1-3-7 16,-1 1-6-16,-6-7-7 0,8 9-2 0,-2-3-12 15,-6-6 2-15,6 7-1 0,-6-7 12 0,0 0 2 16,0 0-1-16,0 0-7 0,0 0-2 0,0 0-5 16,13-19-1-16,-7 7-7 0,-6 1-3 0,8-6-5 15,3-3-1-15,-3 0-6 0,4-3-3 0,1 4-12 16,4-3-22-16,-1 4-17 0,3-4-38 0,4 3-30 15,-1 0-52-15,11-8-49 0,-11 11-206 0,11-6-438 16,-10 8 193-16</inkml:trace>
        </inkml:traceGroup>
        <inkml:traceGroup>
          <inkml:annotationXML>
            <emma:emma xmlns:emma="http://www.w3.org/2003/04/emma" version="1.0">
              <emma:interpretation id="{629D588C-345E-456D-8E8B-05237F05BF6A}" emma:medium="tactile" emma:mode="ink">
                <msink:context xmlns:msink="http://schemas.microsoft.com/ink/2010/main" type="inkWord" rotatedBoundingBox="10064,1171 12001,1134 12013,1765 10076,1801"/>
              </emma:interpretation>
            </emma:emma>
          </inkml:annotationXML>
          <inkml:trace contextRef="#ctx0" brushRef="#br0" timeOffset="4835.32">8909 75 244 0,'16'0'241'0,"-16"0"-17"0,23 3-18 0,-7-3-15 0,2 0-14 16,0 1-8-16,12-2-12 0,-2 1-4 0,2 1-15 15,1-2-5-15,2-6-11 0,6 7-11 0,-8-3-9 16,1 3-14-16,-4-5-6 0,2 3-7 0,-2-4-5 16,-1 6-7-16,0-1-8 0,-3-3-4 0,-5 4-12 15,-3-3-10-15,1 3-24 0,-2 0-20 0,-8-3-27 16,-7 3-18-16,17 0-22 0,-17 0-34 0,0 0-22 15,0 0-22-15,0 0-44 0,0 0-148 0,0 0-380 16,0 0 168-16</inkml:trace>
          <inkml:trace contextRef="#ctx0" brushRef="#br0" timeOffset="5026.76">9292 78 167 0,'-7'7'223'0,"7"-7"-2"15,-6 14 1-15,0-1-10 0,4 3-5 0,-4-3-10 16,6 2-8-16,0 9-7 0,0 3-15 0,0 1-9 15,-3 0-11-15,6 6-11 0,-3 0-10 0,0 3-8 16,0 2-13-16,0-11-16 0,-3 0-6 0,6-2-9 0,-6 3-6 16,3-4-6-16,0-4-14 0,0 3-18 15,0-6-24-15,0-4-28 0,-1 1-30 0,2-2-23 0,-2-3-25 16,1-10-26-16,4 17-28 0,-4-17-34 0,8 4-232 16,-8-4-455-16,0 0 201 0</inkml:trace>
          <inkml:trace contextRef="#ctx0" brushRef="#br0" timeOffset="5304.65">9820 113 164 0,'0'0'265'15,"-13"-11"-11"-15,13 11-14 0,0 0-15 0,-18 5-11 16,18-5-8-16,-18 7-12 0,12 6-4 0,-7-2-14 15,4 5-7-15,-5 0 0 0,1 5-4 0,1-1-8 16,1 5-16-16,3-2-3 0,0 2-7 0,4-1-11 16,-4-2-3-16,4 2-10 0,4-1-9 0,-3-1 5 15,3-4-27-15,0 4-8 0,6-6-6 0,-3-2-5 0,3 0-7 16,-2 3-27-16,2-2-18 0,1-1-40 0,-1-1-27 16,0-6-26-16,-1 4-33 0,4-5-25 0,-2-1-29 15,1 1-43-15,5-6-28 0,2 0-254 0,0-6-539 16,1 2 238-16</inkml:trace>
          <inkml:trace contextRef="#ctx0" brushRef="#br0" timeOffset="5705.15">10056 333 199 0,'0'0'259'0,"0"0"-13"16,0 0-16-16,0 0-18 0,0 0-15 0,0 0-12 15,0 0-10-15,0 0-15 0,9 18-13 0,-9-18-14 16,3 17-7-16,-3-8-11 0,0-9-10 0,1 19-14 15,-1-8-5-15,0-1-12 0,0 4-2 0,0-5-10 16,0-9-4-16,0 18-10 0,0-10-2 0,0-8-2 16,0 15-9-16,0-15-11 0,0 12-12 0,0-12-12 0,0 0-8 15,0 12-6-15,0-12-4 0,0 0-12 0,0 0-9 16,0 0-10-16,0 0 2 0,0 0-6 16,0 0-2-16,26-25-1 0,-20 11-5 0,-2 0 0 0,8-6 0 15,-2-2 4-15,1 5 7 0,5-4 3 0,-4 1 2 16,3 1 9-16,-6 5 7 0,3 0 8 0,0 4 7 15,-5-1 7-15,2 5 11 0,2-1 11 0,-4 3 10 16,2 1 10-16,-9 3 9 0,20 0 5 0,-20 0 4 16,16 3 4-16,-9 3 5 0,1 0 3 0,-2 3-1 15,3 0-2-15,-3 3 0 0,1 2-11 0,-2 2-1 16,-2-3-7-16,1 3-1 0,-1-1-8 0,2 1 0 16,-4-1-5-16,4 2 1 0,-4-3-7 0,2-1-4 15,-3-2-16-15,0-11-20 0,0 14-20 0,0-4-20 0,0-10-29 16,2 14-26-16,-2-14-36 0,-6 8-31 15,6-8-61-15,0 0-154 0,0 0-426 0,0 0 188 16</inkml:trace>
          <inkml:trace contextRef="#ctx0" brushRef="#br0" timeOffset="5944.07">10654 54 76 0,'13'-4'224'0,"-13"4"-18"15,18 4 1-15,-9-1-12 0,2 1-6 16,2 6-9-16,-3 1-6 0,7 3-9 0,-8-5-8 0,4 3 0 16,2 5-5-16,-4 0-12 0,-2-3-6 0,3 7-3 15,-1 2-5-15,-3-3-6 0,-1 4-10 0,-2-7-12 16,-2 1-4-16,-3 3-9 0,3-4-4 0,-6 1-5 16,0-1-13-16,-2 1-2 0,-4 4-11 0,2-6-24 15,-5 2-32-15,2-2-37 0,-5 2-49 0,1-5-59 16,1-2-55-16,-5 0-82 0,3-3-161 0,2-2-486 15,4-4 215-15</inkml:trace>
        </inkml:traceGroup>
        <inkml:traceGroup>
          <inkml:annotationXML>
            <emma:emma xmlns:emma="http://www.w3.org/2003/04/emma" version="1.0">
              <emma:interpretation id="{2EF19A48-8611-433F-AB65-F1C125AB2828}" emma:medium="tactile" emma:mode="ink">
                <msink:context xmlns:msink="http://schemas.microsoft.com/ink/2010/main" type="inkWord" rotatedBoundingBox="12472,1019 17046,932 17062,1807 12488,1893"/>
              </emma:interpretation>
            </emma:emma>
          </inkml:annotationXML>
          <inkml:trace contextRef="#ctx0" brushRef="#br0" timeOffset="9967.86">13065 13 37 0,'0'0'252'0,"0"0"-8"16,0 0-12-16,0 0-12 0,29 11-12 0,-14-9-17 16,0 2-10-16,4-2-12 0,3-1-5 0,5 2-15 15,0-2-8-15,1-1-14 0,1 3-11 0,2 0-11 0,-3-3-6 16,4-2-9-16,-4 1-12 0,2 1-2 0,0-3-8 16,-3 3-11-16,1 3-4 0,-4-6-6 15,-5 2-6-15,-1 1-13 0,-2 0-16 0,2-3-15 0,-4 0-22 16,-5 3-19-16,-9 0-20 0,19 0-18 0,-19 0-15 15,12-4-28-15,-12 4-25 0,0 0-25 0,0 0-30 16,0 0-165-16,0 0-399 0,0 0 177 0</inkml:trace>
          <inkml:trace contextRef="#ctx0" brushRef="#br0" timeOffset="10158.46">13400 55 31 0,'-6'8'205'0,"-2"4"-4"0,4 0-7 0,-2 6-1 16,4 4-1-16,-1 2-6 0,-1 0-4 0,-1 2-9 0,5 8-16 15,-1-6-9-15,1 6-9 0,0 5-9 0,4-12-10 16,2 2-11-16,-4-2-11 0,4-1-8 0,1-1-11 16,-2-1-6-16,-1 0-6 0,5 0-7 0,-4-7-5 15,-1-2-16-15,0 0-24 0,1-2-26 0,-2 1-26 16,-2-6-24-16,4 1-27 0,-2 0-34 0,-3-9-33 16,12 6-69-16,-12-6-149 0,12 0-405 0,-12 0 179 15</inkml:trace>
          <inkml:trace contextRef="#ctx0" brushRef="#br0" timeOffset="10460.64">14189-151 118 0,'0'0'254'0,"-18"9"-11"0,4 2-11 16,1 0-11-16,-2 9-12 0,-9 11-10 16,8-9-11-16,-5 11-1 0,-2 0-7 0,8 3-17 15,1-9-2-15,0 8-14 0,1 2-7 0,-1-4-3 0,7-4-13 16,1 4-7-16,0 6-9 0,1-12-2 0,2-1-18 16,0 3-13-16,6-3-6 0,0-2-8 0,0 1-3 15,0-1-6-15,3-6-7 0,0 0-23 0,0-3-26 16,3 0-22-16,3-4-30 0,0 2-35 0,1-6-44 15,1-2-45-15,5-5-54 0,-2 0-263 0,-1-4-537 16,8-4 237-16</inkml:trace>
          <inkml:trace contextRef="#ctx0" brushRef="#br0" timeOffset="10870.88">14512 224 177 0,'0'0'267'0,"0"0"-19"0,0 0-14 16,-22 23-20-16,22-23-14 0,-2 19-18 0,1-6-17 0,1 2-16 16,-2 0-10-16,2-4-17 0,0 2-9 15,2 0-15-15,-2 0-8 0,1 0-11 0,-1-2-3 16,0-11-8-16,0 20-10 0,2-9-3 0,1-4-6 0,-3-7-3 16,0 14-8-16,0-14-12 0,0 10-5 0,0-10-4 15,0 0-6-15,0 0-5 0,0 0-11 0,0 0-15 16,0 0 4-16,0 0-11 0,24-21-7 0,-14 7-5 15,-2 1-12-15,3-9-4 0,1-1-6 0,2 2 14 16,-4-2 0-16,8-1 7 0,-4 0 1 0,0 0 0 16,4 3 10-16,0 0 1 0,-3 3 13 0,-1 4 15 15,-1 3 11-15,-1-2 6 0,-3 9 12 0,1-9 4 16,-1 9 9-16,0 0 1 0,2 3 6 0,-11 1 5 16,15 1 8-16,-15-1 1 0,17 10-1 0,-9-2-1 15,-1-1-1-15,1 4-4 0,-2 0-2 0,0 4-4 16,1-4-2-16,-2 4-11 0,1-5 1 0,0 3-6 15,-2-1 5-15,1 0-9 0,-1-1-5 0,-1 1-15 16,-1-4-19-16,-2-8-23 0,8 16-23 0,-6-7-32 0,-2-9-24 16,6 11-32-16,-6-11-43 0,10 4-31 15,-10-4-198-15,0 0-450 0,20-11 199 0</inkml:trace>
          <inkml:trace contextRef="#ctx0" brushRef="#br0" timeOffset="11103.18">15297-75 70 0,'0'0'262'0,"0"0"3"0,0 0-12 0,-9 39-11 15,-2-17-11-15,4 0-12 0,-5 3-8 0,-2 9-8 16,-2-3-3-16,0 7-14 0,-4 2-11 0,4-1-14 16,-7-1-10-16,3 4-15 0,-1 2-5 0,1-5-16 15,1-3-12-15,0 0-8 0,1-3-15 0,0 2-10 16,4-11 1-16,1 1-13 0,1-3-20 0,0 1-20 15,3-2-26-15,-1-6-23 0,5 2-33 0,-4-3-35 16,5-4-47-16,-5-2-55 0,6-1-55 0,3-7-235 16,-8 6-529-16,8-6 234 0</inkml:trace>
          <inkml:trace contextRef="#ctx0" brushRef="#br0" timeOffset="12028.76">15564 186 5 0,'7'-3'164'0,"-7"3"-6"0,18-8-10 0,-6 6-1 16,0-2-10-16,1-2-1 0,-2 3-10 0,1 2-7 15,-12 1-2-15,20-4-8 0,-8 4-4 0,0-3-8 0,-12 3-6 16,21 0-9-16,-21 0-7 0,20 0-2 0,-11 0-6 16,-9 0-9-16,11-1 1 0,-11 1-7 15,0 0 0-15,14 1-1 0,-14-1 1 0,0 0 2 0,0 0 0 16,9 4-4-16,-9-4 1 0,0 0-4 0,0 0 1 15,10 9-1-15,-10-9-1 0,0 0-1 0,0 0 2 16,2 8 2-16,-2-8-5 0,0 0 2 0,0 0-1 16,-2 13-8-16,2-13 9 0,0 0-5 0,-6 16-1 15,6-16-6-15,-4 9 0 0,4-9-2 0,-5 13 0 16,5-13-4-16,-6 11 1 0,6-11-2 0,-6 11-4 0,6-11 3 16,-6 13-1-16,2-8 1 0,4-5-5 15,-4 9 3-15,4-9 2 0,0 0-2 0,0 0-3 16,-5 11-2-16,5-11 0 0,0 0-2 0,0 0 1 0,-4 7-2 15,4-7 3-15,0 0-2 0,0 0-10 0,0 0 9 16,-6 8 1-16,6-8-2 0,0 0-1 16,-8 9 2-16,8-9-8 0,-13 7 7 0,13-7-5 0,-14 11 2 15,7-7-4-15,-5 7 1 0,1-2-5 0,-2-2 2 16,0 4 2-16,-4 0-6 0,4 2 6 0,-2-4-6 16,1 0 1-16,1 2 1 0,0-1-1 0,1-1 2 15,0 1 0-15,1-1-6 0,1-2 2 0,4 1 0 16,-2-1-3-16,1-1 3 0,7-6-5 0,-9 7 10 15,9-7-7-15,-10 10 3 0,10-10-1 0,-6 7 9 16,6-7-7-16,0 0 5 0,-8 7-10 0,8-7 7 16,0 0-1-16,0 0-2 0,-9 4-2 0,9-4 0 15,0 0 6-15,0 0-5 0,0 0 0 0,0 0 1 0,0 0-8 16,0 0-4-16,0 0 2 0,0 0-10 0,0 0-4 16,0 0-3-16,0 0-1 0,14-32 1 15,-10 25 2-15,-4 7-2 0,12-9 0 0,-4 4-3 16,0 1 8-16,-8 4-2 0,15-6 2 0,-6 2 8 0,2 0-5 15,-4-2 2-15,-7 6 5 0,21-4 0 16,-9 4 0-16,-12 0-3 0,19 0 6 0,-19 0 2 16,20 4-1-16,-10 0 7 0,-1-3-1 0,2 4 3 0,-1-2 8 15,1 4-3-15,-1 1 5 0,3-1-6 0,1 0 7 16,-7 0-2-16,1 0 7 0,2-1-3 0,-2 2-2 16,1-1 1-16,0 0-4 0,-2 0 10 0,0-1 1 15,-7-6-8-15,12 5 8 0,-7 1 4 0,-5-6 8 16,12 2 2-16,-12-2 1 0,13 0 1 0,-13 0-8 15,0 0-11-15,21-8 8 0,-21 8-1 0,13-5-2 16,-7-2-6-16,0 1-6 0,0-1 4 0,2 0-4 16,-8 7-12-16,13-15-9 0,-8 8-10 0,1 1-14 15,-6 6-13-15,3-11-19 0,-3 11-28 0,6-7-20 16,-6 7-30-16,0 0-29 0,4-10-31 0,-4 10-31 0,3-8-259 16,-3 8-534-16,0 0 237 0</inkml:trace>
          <inkml:trace contextRef="#ctx0" brushRef="#br0" timeOffset="6521.03">11338 500 221 0,'-7'7'226'0,"7"-7"-1"0,-3 11 0 16,3-11-2-16,0 0-15 0,0 0-8 0,21 11-8 15,-9-9-12-15,3-2 0 0,4 1-7 0,1 3-7 16,3-4-18-16,7 2-13 0,-3-2-9 0,3 0-16 15,-2 1-7-15,1-1-8 0,-3 0-16 0,0 0-6 16,1 0-9-16,-8 0-5 0,0 0 3 0,-1 0-13 16,2 3-5-16,-7-3-16 0,-1 0-27 0,0 1-21 0,-12-1-33 15,16 1-36-15,-16-1-42 0,15 3-35 16,-15-3-44-16,8 6-70 0,-8-6-161 0,0 0-478 0,0 0 211 16</inkml:trace>
          <inkml:trace contextRef="#ctx0" brushRef="#br0" timeOffset="6289.63">11383 260 158 0,'14'3'278'0,"4"-2"-8"0,-2-1-14 16,3 0-16-16,2-1-9 0,5 2-12 0,0-5-11 15,4 7-10-15,-6-6-18 0,6 7-6 0,-3-8-16 16,0 4-12-16,-8 3-11 0,8-6-10 0,-11 6-13 15,4-3-12-15,-2 1-10 0,-2-1-8 0,-4-1-10 16,0 4-5-16,-12-3-7 0,22 0-4 0,-11 0-5 16,-11 0 7-16,15 1-20 0,-15-1 2 0,13-1-5 0,-13 1-11 15,0 0-12-15,0 0-14 0,16 0-22 16,-16 0-24-16,0 0-33 0,0 0-32 0,0 0-43 16,0 0-33-16,0 0-34 0,-32 13-47 0,15-8-192 0,1-1-499 15,-2-2 221-15</inkml:trace>
          <inkml:trace contextRef="#ctx0" brushRef="#br0" timeOffset="9584.8">12192 211 95 0,'0'0'233'0,"0"0"-18"15,0 0-24-15,-8-9-17 0,8 9-14 0,0 0-12 16,0 0-11-16,-4-11-16 0,4 11-12 0,0 0-8 16,0 0-11-16,7-24-6 0,-7 24-4 0,6-12-8 15,-1 4-10-15,0-1-6 0,0 0-8 0,4-3-3 0,-2 0-3 16,4 3-2-16,1-2-6 0,-5 1-6 15,5 2-4-15,2-3-1 0,-3 3-4 0,1 3 2 16,-1-5-7-16,2 7 2 0,-2-3-4 0,1 1 0 0,-12 5-3 16,19-6-2-16,-9 5-9 0,-10 1 8 0,20 1-4 15,-10 3 3-15,1 2-3 0,-2-3-3 16,0 8 1-16,0 2 2 0,-3 3-3 0,-2-3 5 0,2 5-4 16,-3 3 2-16,0 2-2 0,-3 5 4 0,-3 1-1 15,0-2 1-15,-3 8 2 0,-4 2-2 0,-4-3 1 16,5-6 2-16,-1-1-1 0,-5 7-1 0,3-9 0 15,1 0 3-15,-2-2 4 0,-3-1-4 0,2-1 0 16,-1 0 4-16,0-3 1 0,-4-2-2 0,0 2 0 16,4-7 1-16,0 2-6 0,4-2 3 0,-5-1-3 15,7-3 2-15,0-2-1 0,-1 1 3 0,1-3-2 16,9-3 4-16,-17 6-5 0,17-6-1 0,-10 4-5 16,10-4-2-16,0 0-8 0,0 0-4 0,-17-12-5 0,17 12-3 15,5-15-5-15,-5 15-3 0,7-15-3 16,-1 7-1-16,6-1 6 0,-3-1 6 0,3 3 3 15,3-1-3-15,4 0 0 0,-1 3 8 0,5 1-3 0,-5 0 4 16,-2 1 3-16,3 6 3 0,1 1 3 0,-2-2 5 16,7 3 10-16,-7 0 4 0,7 7-2 0,-7-7 4 15,3 8 4-15,1-2 0 0,-5-4 3 0,5 3 4 16,-4-2 0-16,-3 2 1 0,-2-3-6 0,1 0 0 16,-4 0 0-16,-1-1 1 0,2-2-2 0,-2-2-5 15,-2 3-2-15,-7-5-1 0,13 7 0 0,-13-7-5 16,11 4-13-16,-11-4-23 0,7 6-24 0,-7-6-30 15,0 0-42-15,15 0-59 0,-15 0-214 0,0 0-427 16,15-15 189-16</inkml:trace>
        </inkml:traceGroup>
        <inkml:traceGroup>
          <inkml:annotationXML>
            <emma:emma xmlns:emma="http://www.w3.org/2003/04/emma" version="1.0">
              <emma:interpretation id="{964BE9E3-8607-4C14-9B7A-B51F3DAEB36C}" emma:medium="tactile" emma:mode="ink">
                <msink:context xmlns:msink="http://schemas.microsoft.com/ink/2010/main" type="inkWord" rotatedBoundingBox="17396,688 19561,647 19580,1647 17414,1688"/>
              </emma:interpretation>
            </emma:emma>
          </inkml:annotationXML>
          <inkml:trace contextRef="#ctx0" brushRef="#br0" timeOffset="12470.69">16253-218 42 0,'0'0'197'0,"-9"-4"-15"0,9 4-15 0,0 0-14 15,0 0 1-15,0 0-1 0,0 0-8 0,0 0-5 0,23 18-8 16,-9-11-1-16,-1 6 0 0,6 3-5 16,0 1 0-16,1 3-5 0,0 1-4 0,5 9-7 15,-6-9 3-15,8 13-10 0,-8 3-1 0,0-2-7 0,2-3-3 16,-6 3-7-16,-3 3-1 0,-2 1-5 0,-3-2-8 16,-5-8 0-16,-2-2-5 0,-2 1-7 15,-2 1-2-15,-3-3-10 0,1 0-2 0,-3-2-8 0,-2-1 0 16,3-1-3-16,-9-2-11 0,4-2-20 0,0-5-29 15,0 2-28-15,-1-4-44 0,-1 3-44 0,2-7-37 16,6-1-45-16,-4-2-261 0,11-4-525 0,-10 0 233 16</inkml:trace>
          <inkml:trace contextRef="#ctx0" brushRef="#br0" timeOffset="12770.77">16880 165 162 0,'0'0'267'0,"0"0"-11"0,0 0-18 0,20 0-13 16,-11 0-11-16,-9 0-11 0,25-2-9 0,-10 2-4 15,4 0-7-15,-1 2-9 0,2-4-2 0,4 1-7 16,2-2-10-16,0-1-17 0,1 3-17 0,-2-1-6 15,-3-1-13-15,1 1-3 0,-4 2-16 0,-2-4-6 16,2 2-12-16,0-3-4 0,-4 3-7 0,-1-1-8 16,2 0-16-16,-16 3-17 0,18-5-22 0,-9 5-28 15,-9 0-28-15,10-6-34 0,-10 6-37 0,0 0-38 16,0 0-34-16,0 0-30 0,0 0-235 0,0 0-513 16,-22-20 228-16</inkml:trace>
          <inkml:trace contextRef="#ctx0" brushRef="#br0" timeOffset="12990.94">17170-38 74 0,'0'0'258'0,"0"0"-14"0,0 0-19 15,0 0-21-15,-15 0-10 0,15 0-8 0,0 0-12 16,-14 15-10-16,13-6-5 0,-4 4-13 0,0 1-6 16,2 3-10-16,-5 0-10 0,-2 4-2 15,4 3-3-15,-2-2-6 0,1 7-6 0,-1-3-12 0,1 2-6 16,-5 4-10-16,4-4-4 0,-2-3-13 0,3 1-1 15,-1-1-19-15,2-8-17 0,-1 5-27 0,2-2-27 16,1-4-33-16,-1 0-35 0,1-5-28 16,1-1-23-16,3-10-28 0,6 13-54 0,-6-13-176 0,7 5-444 15,-7-5 196-15</inkml:trace>
          <inkml:trace contextRef="#ctx0" brushRef="#br0" timeOffset="13437.74">17558-9 84 0,'0'0'264'0,"0"0"-21"15,7 18-12-15,-7-18-17 0,-1 21-14 0,-4-7-11 0,4 3-10 16,-4-3-11-16,4 3-8 0,-4 4-9 0,2-3-13 16,-1 5-10-16,2-7-13 0,-2 1-8 0,2 0-11 15,1 1-8-15,-4-4-11 0,2 3-6 16,0-4-9-16,2-2-4 0,-4 0-8 0,5-11-3 0,-3 14-3 15,3-14-6-15,-3 10-6 0,3-10-3 0,0 0-6 16,0 0-7-16,0 11-15 0,0-11-10 0,0 0-8 16,0 0-8-16,0 0-2 0,32-26-7 0,-22 17-9 15,4-8-8-15,2-1-6 0,2-3 2 0,-2 0 5 16,4-3 1-16,-1 2 6 0,0 0 4 0,2 0 3 16,2 0 5-16,-2 5 9 0,-2-2 10 0,0 6 14 15,-5 3 9-15,-1 0 15 0,-2-1 8 0,2 4 2 16,-3 1 4-16,-1 2-4 0,-9 4 5 0,17-3-2 15,-17 3 4-15,0 0 1 0,18 7 12 0,-12-1 4 16,0 1 0-16,-2 4-1 0,-1 2 6 0,3 5 7 0,-3-4 12 16,-1 3-19-16,-2-2-2 0,2 1-3 15,-2 8-9-15,0-8 11 0,0 1-17 0,0 1-3 0,0-1-15 16,-1-4 8-16,1-2-3 0,1 3-14 0,-2 0-20 16,0-3-15-16,1-11-28 0,-6 19-34 15,1-11-37-15,2 2-39 0,3-10-34 0,-10 11-37 0,10-11-63 16,-3 5-194-16,3-5-522 0,0 0 232 0</inkml:trace>
          <inkml:trace contextRef="#ctx0" brushRef="#br0" timeOffset="14030.99">18223-455 222 0,'0'0'235'0,"10"-3"-18"0,-10 3-19 0,11-5-18 0,-11 5-14 15,17-1-10-15,-5-1-10 0,-12 2-5 0,21 0-11 16,-9 0-8-16,-12 0-10 0,18 2-12 0,-7 0-10 16,-11-2-5-16,14 6-8 0,-6-2-5 0,1 1-4 15,-2 2 0-15,-1 0-3 0,-3 1-1 0,2 1-3 16,-5-9 3-16,-3 24-5 0,0-15 5 0,-5 6-8 16,-2 1 4-16,2 0-6 0,-4-3-5 0,-1 4-6 15,0-6-3-15,-1 3-2 0,4-3-4 0,-2 2-5 16,0-2-4-16,3 0-3 0,-1-5-1 0,2 1 0 15,1 0-1-15,1-2-5 0,6-5 2 0,0 0-1 0,-9 11-1 16,9-11-1-16,-9 5-6 0,9-5 3 0,0 0 3 16,0 0-6-16,0 0-2 0,0 0-6 15,0 0-3-15,0 0-2 0,0 0 0 0,0 0 1 0,0 0-2 16,33-10-6-16,-33 10 8 0,13-6-4 0,-3 5 1 16,-10 1-1-16,17-4 3 0,-8 1 1 0,-9 3 3 15,18 1-5-15,-18-1 5 0,16 0-4 0,-16 0 1 16,15 6-1-16,-5-4 2 0,-1 3-1 0,0 0 2 15,0 1 11-15,-4 1 4 0,5 6 3 0,-7-2 3 16,3 2 12-16,-3-6 6 0,-3-7-1 0,2 21 10 16,2-7 1-16,-7-7 5 0,0 6-5 0,-3-1-3 15,-6-1 0-15,3 2-11 0,-7-3-14 0,1-1-32 16,-3 0-45-16,-3 5-53 0,-1-3-68 0,2-5-79 16,-5 1-304-16,7-3-608 0,-1 0 268 0</inkml:trace>
        </inkml:traceGroup>
        <inkml:traceGroup>
          <inkml:annotationXML>
            <emma:emma xmlns:emma="http://www.w3.org/2003/04/emma" version="1.0">
              <emma:interpretation id="{E5D6A883-B782-4340-A9F9-23838653EB95}" emma:medium="tactile" emma:mode="ink">
                <msink:context xmlns:msink="http://schemas.microsoft.com/ink/2010/main" type="inkWord" rotatedBoundingBox="20744,1042 23299,993 23317,1957 20762,2006"/>
              </emma:interpretation>
            </emma:emma>
          </inkml:annotationXML>
          <inkml:trace contextRef="#ctx0" brushRef="#br0" timeOffset="15477.08">19710-23 7 0,'0'0'218'0,"0"0"-10"0,0 0-7 16,0 0-13-16,0 0-8 0,-30 22-10 0,24-8-13 0,-2 3-7 15,-4 1-15-15,0 1-8 0,1 1-13 16,3 2-10-16,1-2-8 0,1 0-14 0,3-4-1 15,-2 6-9-15,1-4-4 0,2 2-8 0,1-2-6 0,1-1-4 16,0-3-6-16,1 1-4 0,4-2-3 0,-2 0-1 16,1-2-4-16,2-6-4 0,0 3 3 0,2-1-7 15,-1-2-1-15,5-2-3 0,-3 0-3 0,6-1-2 16,3-6-6-16,-3 1-7 0,3-2-2 0,-1 1-6 16,4-9-2-16,-6 2-6 0,6-3-10 0,-2-2 0 15,-1-2-2-15,-3-5 1 0,2 0 0 0,-2 2 4 16,0 2 0-16,-2-6 4 0,-3 3-3 0,1 2 7 15,-1 7-1-15,-4 0 2 0,0-4 6 0,-3 9 2 16,2-2 5-16,-5 10 8 0,6-14 2 0,-6 14-4 0,3-10-6 16,-3 10 6-16,0 0-2 0,0 0 3 15,0 0 5-15,0 0 2 0,0 0 5 0,-20 42-1 16,13-25 3-16,-1 4 2 0,-2 2 1 0,5 1 0 0,-1 1 2 16,-1-3-6-16,3 4-1 0,-1-1-1 0,4 1 0 15,-2-1 0-15,3-1-3 0,0 0-7 16,0-3 8-16,0-2-6 0,0-2 0 0,1 0-2 0,5-3-17 15,-4 3-15-15,3-3-25 0,1-7-28 0,0 0-29 16,2 1-36-16,4-6-49 0,-12-2-214 0,22-2-437 16,-7-3 194-16</inkml:trace>
          <inkml:trace contextRef="#ctx0" brushRef="#br0" timeOffset="15857.33">20400-1 92 0,'-15'2'239'0,"2"2"-18"15,-1-3-13-15,1 5-19 0,-2 1-20 0,3 4-18 16,3-4-10-16,-6 3-16 0,6-2-9 0,-3 3-10 16,5 1-15-16,1-1-9 0,3-1-12 0,-2 4 1 0,4-4-13 15,-1 1-2-15,2-11-6 0,3 18-3 16,-1-8-8-16,4 3-2 0,0-5-3 0,0 0 1 15,0 2-10-15,3-2 2 0,1 0-8 0,2 3 5 0,-1-3-7 16,-1 3-3-16,0 0 0 0,2-2-3 0,-1 2 2 16,-2 1-3-16,-2-1-2 0,-1-3-2 0,2-2 3 15,-2 7-3-15,-2-2 2 0,2-3 11 0,-3 2 4 16,2 1 5-16,-5-11 2 0,1 18 12 0,-2-8 0 16,1-10 2-16,-5 18 1 0,-1-11 0 0,0 3-11 15,-4-1 2-15,-2 1-4 0,-2-2-2 0,2-1-7 16,0-2-13-16,4 1-16 0,-1-2-16 0,-2-2-16 15,2 3-19-15,9-5-21 0,-19 0-19 0,19 0-29 16,0 0-4-16,-14-11-17 0,14 11-20 0,2-17-30 16,-2 17-146-16,9-21-371 0,0 3 163 0</inkml:trace>
          <inkml:trace contextRef="#ctx0" brushRef="#br0" timeOffset="16053.57">20515 202 214 0,'0'0'204'0,"0"0"-19"0,0 0-13 0,9-1-4 15,-9 1-1-15,0 0-8 0,7 15 1 0,-2-6-15 0,-2 1-5 16,0 3-10-16,-2 3-5 0,5-1-8 0,-4 3-10 16,2 0-8-16,-2-2-7 0,4 7-13 0,-6-5-6 15,1-1-10-15,1 1-4 0,-2-4-3 0,3 4-6 16,-2-2-7-16,-1-5-9 0,2 3-20 0,-2-14-21 16,0 18-33-16,-2-9-27 0,2-9-25 0,-1 11-33 15,1-11-34-15,0 0-75 0,0 0-122 0,0 0-385 16,0 0 171-16</inkml:trace>
          <inkml:trace contextRef="#ctx0" brushRef="#br0" timeOffset="16231.18">20657-75 222 0,'-2'-10'245'0,"2"10"-23"0,-4-9-22 16,4 9-27-16,0 0-23 0,0 0-25 0,0 0-18 15,0 0-26-15,0 0-30 0,0 0-25 0,0 0-24 0,31 22-31 16,-18-13-27-16,1-4-25 0,1 5-45 0,-2 0-93 16,1-4-237-16,2 1 105 0</inkml:trace>
          <inkml:trace contextRef="#ctx0" brushRef="#br0" timeOffset="17044.63">20961 176 67 0,'0'15'210'16,"-2"-4"1"-16,-1 2-12 0,0-3-8 0,3 5-8 15,-4-2-5-15,2 0-12 0,1-5-13 0,1 6-15 16,0-14-11-16,-3 21-16 0,1-10-10 0,2-11-8 16,-4 19-12-16,4-12-7 0,0-7-4 0,-3 15-8 15,3-15-8-15,-4 9-4 0,4-9-4 0,0 0-7 16,0 12-10-16,0-12-7 0,0 0-11 0,0 0-17 16,0 0-12-16,0 0-9 0,0 0-13 0,0 0-12 15,23-27-17-15,-15 16-17 0,-2-2-13 0,3-3-7 16,-2 2 7-16,7-9-3 0,-1 2 6 0,-1-3 9 15,0 2 11-15,-3 5 9 0,3-2 13 0,-5 4 20 0,4 4 18 16,-8-4 23-16,3 8 19 0,-2-2 14 0,4 3 8 16,-8 6 1-16,6-13 0 0,-6 13-6 15,6-7-5-15,-6 7 3 0,0 0 9 0,0 0 4 0,0 0 1 16,14 17-6-16,-14-17 0 0,8 18 1 0,-2-7-3 16,0 3 0-16,0 1-7 0,1 1-3 0,-1-2 0 15,2 4-6-15,-2-5-1 0,3 2-4 0,-2 0-1 16,3 0-3-16,2 1 0 0,-4-6-1 0,1 0-4 15,3 1-3-15,0-3-4 0,-5-3-9 0,5-1-8 16,-3 0-14-16,6-1-3 0,-3-3-9 0,-12 0-14 16,28-7-4-16,-11 1-1 0,-2-2-7 0,2-2-10 0,-2-1-7 15,-1-1 0-15,5-4 14 0,1-1-12 16,-4-1 12-16,3-3 5 0,-2 4 7 0,-1 1 8 16,-2 1 16-16,-1 4 7 0,-3-1 13 0,1 3-2 0,-2 0 20 15,-3 3 4-15,1 4 6 0,-7 2 4 16,11-7 12-16,-11 7-3 0,0 0 7 0,16 4 3 0,-16-4-2 15,9 13 1-15,-3-6 3 0,0-1 0 0,1 4-2 16,4-1 2-16,-4 3-1 0,4-2 1 0,1-2 2 16,1 3-5-16,4-4 1 0,-3 4-2 0,1-5-3 15,3-1-1-15,-3-2-7 0,5 0 1 0,-1-2-3 16,-1 1-3-16,3-4-4 0,1-2-1 0,-3 1-3 16,-1-2 1-16,6-1-7 0,0-1-1 0,-6-1-1 15,-3-1 0-15,0 2-2 0,-2-4-6 0,-2 0-6 16,-1-2 0-16,-4 6-1 0,0-3-3 0,-6 10-2 15,0-16 3-15,0 16-4 0,-9-14 4 0,9 14-1 16,-19-7 2-16,2 8-1 0,-1-1-3 0,-8 6-1 16,-3-3-7-16,1 3 0 0,-3 4-2 0,2 1-1 15,-5 6 2-15,9-3-4 0,2 1-3 0,1 1-1 16,7-2-10-16,0 3 1 0,3 4-2 0,6-4 5 0,3 1-4 16,3-2 2-16,3 6 0 0,5 3 4 15,5-4-8-15,5 1 15 0,9 5 2 0,-6-7 6 16,11 8-1-16,1-3 15 0,5-1 5 0,-4 1 1 0,-4 1 3 15,7-2 1-15,-12-5-4 0,5 6 3 0,-6-7 1 16,-2 0 4-16,1-1 2 0,-8 0-2 0,-3-1 1 16,-3-1 6-16,-4-1 11 0,0-4 7 0,-5 5 6 15,-3-5 1-15,-4 3-5 0,-8-4-3 0,-6 1 0 16,-9 0-4-16,0-4-7 0,-9-1-21 0,6-3-19 16,-11 2-25-16,-1-4-35 0,2-3-39 0,2-4-40 15,-2 5-221-15,1-8-405 0,11 1 179 0</inkml:trace>
        </inkml:traceGroup>
        <inkml:traceGroup>
          <inkml:annotationXML>
            <emma:emma xmlns:emma="http://www.w3.org/2003/04/emma" version="1.0">
              <emma:interpretation id="{FE9D700A-C481-4DAF-80C8-C21017C8265C}" emma:medium="tactile" emma:mode="ink">
                <msink:context xmlns:msink="http://schemas.microsoft.com/ink/2010/main" type="inkWord" rotatedBoundingBox="23921,772 27889,697 27904,1505 23936,1580"/>
              </emma:interpretation>
            </emma:emma>
          </inkml:annotationXML>
          <inkml:trace contextRef="#ctx0" brushRef="#br0" timeOffset="17755.66">22913 33 28 0,'0'0'343'0,"0"0"-6"0,0 0-15 15,0 0-17-15,0 0-27 0,0 0-27 0,0 0-28 16,0 0-25-16,0 0-19 0,0 0-16 0,0 0-9 16,-21 15-16-16,20-6 0 0,-2 5-6 0,-2 1-9 15,1-2-5-15,-1 2-12 0,2 2-8 0,-1 1-10 16,1-4-6-16,-2 3-10 0,2 1-8 0,-1 0 5 15,2 1-14-15,-4-5-11 0,1 3 5 0,0 1-14 16,2-3-21-16,-1-1-26 0,-2-1-18 0,3 2-33 16,-3-4-32-16,1 0-32 0,-2 1-38 0,1-5-35 15,3 3-39-15,3-10-46 0,-12 4-214 0,12-4-540 16,0 0 240-16</inkml:trace>
          <inkml:trace contextRef="#ctx0" brushRef="#br0" timeOffset="17926.33">22964-235 187 0,'3'-8'225'0,"-3"8"-28"16,7-10-12-16,-1 6-21 0,-6 4-27 0,17-9-29 16,-8 5-38-16,2 2-30 0,1-1-37 0,2 1-41 15,1-3-29-15,3 1-136 0,-3-2-217 0,1 1 96 16</inkml:trace>
          <inkml:trace contextRef="#ctx0" brushRef="#br0" timeOffset="19246.6">23126 253 183 0,'0'0'227'0,"0"0"-20"15,0 0-16-15,0 0-19 0,0 0-16 0,23-20-14 16,-10 16-17-16,2-1-11 0,4 3-14 0,7-2-11 0,1 2-7 15,1-5-9-15,0 3-5 0,4-3-4 0,-4 2-10 16,12-3-7-16,-11-1-4 0,-3 3-4 16,13-4-2-16,-13 2-4 0,-1-3-2 0,2-2-7 0,-3-1 0 15,-3 2-1-15,-2-3-6 0,-4 2-3 0,0 0 1 16,-2-7-2-16,-4 4-2 0,-3 0 1 0,-1 1-1 16,-2 5-1-16,-2-4-1 0,-5 1 6 0,4 13-1 15,-8-16 0-15,1 11 0 0,-1-3 8 0,-2 2 0 16,10 6-1-16,-27 3-1 0,12 3 2 0,0 0-1 15,2 4 6-15,-5 6-7 0,4-4 2 0,2 7 0 16,-1 2-5-16,4 1 0 0,2 2 0 0,2-10-1 16,1 10 0-16,1 0-2 0,7-3-1 0,-1 2-1 15,2-4 1-15,5 2-2 0,-1-4 1 0,1-2-2 16,1-1 0-16,2-3-2 0,2 2 0 0,-1-6 0 16,2-1-1-16,0-2 0 0,-1-1 2 0,3-1-7 15,0-2-2-15,1-4-1 0,-2 0-5 0,1 1 3 16,0-6-1-16,-2 1-7 0,8-3 1 0,-6-3-7 0,-2 1 2 15,1 2-3-15,-5-2 4 0,1 2 2 0,2-1 0 16,0 2 1-16,-3 1-1 0,-2 2-1 16,-5 1 4-16,4 3 0 0,-9 3-1 0,9-7-2 0,-9 7 6 15,13 0 2-15,-13 0 7 0,0 0 3 0,9 15 4 16,-9-15 0-16,3 14 1 0,-2-4 2 0,2 0 1 16,0 2-3-16,-3 1 3 0,0-2-6 0,3 2 4 15,-1-2-3-15,-1 0 2 0,2-1-3 0,-3-10 3 16,2 15-2-16,-2-15-4 0,0 10 6 0,0-10-2 15,0 0-3-15,3 10 0 0,-3-10 0 0,0 0-1 16,0 0-12-16,10 3-3 0,-10-3-4 0,0 0 0 16,12-17-3-16,-4 10-11 0,1-7-8 0,1 3-9 15,-1-5-5-15,3 2-7 0,1-3 2 0,1 3 8 0,5-5 1 16,1-1 2-16,-1 6 7 0,0-4-2 0,-2 5 8 16,-1 4 5-16,-4-3-2 0,1 4 10 15,-2 4 3-15,-2-2 2 0,-9 6 4 0,19-1-2 0,-19 1 18 16,17 3 8-16,-8 1 1 0,-9-4 1 0,13 11 4 15,-6-9-5-15,-1 7-1 0,0-3 5 0,2 4 1 16,-1-2-3-16,-1 2-3 0,0 0 1 0,3-1-2 16,2-2-1-16,1 1-2 0,2-3 1 0,1 2 0 15,-1-3-2-15,2 2-2 0,1-2 0 0,-1-3 1 16,2-2 1-16,0 1-4 0,3-3-2 0,-2-1-1 16,0 1 2-16,-1-2-8 0,-1-3 3 0,-2 0-2 15,1 0 5-15,-2 0-6 0,-6-5-1 0,3 3-1 16,-4-3 2-16,-2 0-1 0,-1-5 4 0,-1 5-1 15,-3 13 0-15,-3-19 2 0,-1 8 16 0,-5-1-3 16,-5 3 4-16,0 1 2 0,-6 2-1 0,-4 3 2 16,-4 3 0-16,1 0 4 0,2 3 4 0,-5 3-4 15,5 2 2-15,-1-1-9 0,5 6-2 0,9-2-1 16,-4 1-1-16,3-3 0 0,2 5 2 0,2 4-4 16,3-7-1-16,0 5 0 0,6 2 0 0,0-1 1 15,2-1-2-15,5-3-4 0,-2 0-2 0,7-2-6 0,-3-1-7 16,4-2-10-16,0-1-7 0,4-1-11 15,-4-2-7-15,7-3-14 0,1-1 2 0,-5-1-9 16,8-3 1-16,-5-2-5 0,-2-1-1 0,0 0 8 0,7-4-7 16,-4-4 9-16,2 2-2 0,-8 2 3 0,5-7 7 15,-10 7 7-15,7-7 5 0,-5 5 12 0,-2 0 9 16,1 2 33-16,-4 4 19 0,-1 1 12 0,1-1 4 16,-6 7 1-16,8-11-4 0,-8 11-4 0,0 0-1 15,0 0 11-15,0 0 4 0,0 0 0 0,0 0-4 16,0 0-5-16,0 0-3 0,2 29-5 0,-2-19-1 15,0-10-4-15,-2 20-2 0,4-8-4 0,-2 3-1 16,0-2-17-16,4 3-21 0,1-2-18 0,-2-2-21 16,3-4-24-16,-2 4-28 0,5-2-27 0,-3-3-46 0,2-4-196 15,-8-3-401-15,18 4 178 0</inkml:trace>
          <inkml:trace contextRef="#ctx0" brushRef="#br0" timeOffset="18156.24">23302-354 227 0,'-4'20'217'0,"2"-5"6"0,1 2-1 15,-2 8 1-15,1 2-11 0,2-1-13 0,-4 11-13 16,4-3-7-16,0 1-14 0,-3 3-6 0,3-1-16 0,0-8-6 15,0 8-13-15,0-3-14 0,1 6-9 16,-1-6-7-16,0-5-11 0,-1-3-7 0,1 4-7 0,-2 3-3 16,-1-5-12-16,2-1-8 0,0-1-16 0,-5-4-19 15,6-4-22-15,-2-3-23 0,-2 3-25 0,2-2-30 16,-1-7-25-16,0 1-24 0,3-10-38 0,0 12-19 16,0-12-229-16,-10 6-458 0,10-6 202 0</inkml:trace>
          <inkml:trace contextRef="#ctx0" brushRef="#br0" timeOffset="19815.04">25129 149 39 0,'0'0'321'0,"0"-13"-25"0,0 13-20 15,9-9-28-15,2 5-15 0,2-5-26 0,1 5-22 16,3-1-16-16,4-1-13 0,5 4-18 16,1-3-13-16,4 5-15 0,-1-7-10 0,1 4-10 0,-1 0-2 15,0-1-16-15,-5 4-9 0,2 0-6 0,-5-1-6 16,-2 1-4-16,-1 0-4 0,0 4-5 0,-5-1-7 15,1 2-3-15,-5 1 7 0,-1-1-1 0,2 3-2 16,-3-1-2-16,-3 2 6 0,-2 1 5 0,3-2 2 16,0 4-2-16,-6-3 1 0,1 1-5 0,5 0-1 15,-6-10-5-15,0 21-1 0,0-13-2 0,0-8-5 0,3 16-2 16,0-8 9-16,-3-8-15 0,0 14-17 0,0-14-20 16,-3 11-23-16,3-11-20 0,0 0-19 15,0 0-20-15,-3 12-34 0,3-12-34 0,0 0-44 16,0 0-26-16,0 0-209 0,0 0-490 0,0 0 217 15</inkml:trace>
          <inkml:trace contextRef="#ctx0" brushRef="#br0" timeOffset="19505.21">25195-321 20 0,'0'0'287'0,"6"-13"-26"0,-6 13-28 16,0 0-22-16,0 0-15 0,0 0-12 0,0 0-15 16,0 0-1-16,6 29-15 0,-6-14-13 0,0 3-6 15,4 6-12-15,-1 2-6 0,0 2-11 0,3 7-10 16,-3 3-5-16,0-10-6 0,8 9-12 0,-8-10-8 15,1 10-8-15,2-12-4 0,-3 3-2 0,0-3-4 16,0-1-16-16,-3 0-19 0,0-2-15 0,0-3-24 16,3-1-27-16,-1-2-29 0,-2-3-25 0,0 1-24 15,0-3-43-15,0-11-31 0,-2 13-186 0,2-13-424 16,-3 11 187-16</inkml:trace>
          <inkml:trace contextRef="#ctx0" brushRef="#br0" timeOffset="20213.36">25635-129 155 0,'0'0'267'0,"0"0"-25"0,-6-9-23 15,6 9-30-15,0 0-13 0,0 0-19 0,0 0-17 16,0 0-12-16,0 0-11 0,0 0-15 0,-6 27-15 15,6-27-20-15,3 26-14 0,3-9-10 0,-3-3-9 16,3 8-6-16,7-6-17 0,-2 5-8 0,1-1-3 16,4-1-5-16,0-2-7 0,1 3 5 0,-4-5-2 15,10-2 0-15,-4 1 3 0,3-3-3 16,-8 2 1-16,2-5 1 0,1 2 6 0,-5-2 7 0,-2-1 11 16,6-2 9-16,-7 1 10 0,5-4 6 0,-4 2 9 15,2-3 5-15,-1 2 6 0,-11-3 2 0,19 0-7 16,-19 0-1-16,19-4-5 0,-10 0-4 0,2 2-4 0,1-3-7 15,1-1-2-15,-5 2-3 0,6-3-4 0,-9 1-2 16,4-2 3-16,-3 2-6 0,1-5-4 16,-1 0-1-16,-3-2-1 0,0 6 1 0,-1-8-4 0,1 5-2 15,-3 10-2-15,-5-27 4 0,-1 16-1 0,0-3 3 16,-1 7-4-16,-2-4-3 0,-5 4-2 0,-2 1 2 16,1 1-1-16,-1 5-2 0,2-1 2 0,-5 1-4 15,6 2 1-15,-4 4 0 0,1 1-6 0,-1 0-19 16,-1 2-15-16,5-1-18 0,0 4-20 0,4-1-21 15,1 1-21-15,-1 0-41 0,9-4-35 0,0-8-212 16,0 20-437-16,6-14 194 0</inkml:trace>
          <inkml:trace contextRef="#ctx0" brushRef="#br0" timeOffset="20579.79">26287 54 95 0,'0'0'276'0,"0"0"-13"0,9 9-25 0,-9-9-20 16,0 0-21-16,-6 19-17 0,6-19-17 15,-3 15-19-15,3-15-9 0,-3 15-14 0,0-6-11 0,3-9-12 16,-5 13-9-16,5-13-12 0,0 10-4 0,0-10-8 16,0 0-6-16,0 12-10 0,0-12 1 15,0 0-7-15,8 9-8 0,-8-9-5 0,12 0-4 16,-12 0-8-16,20-6-4 0,-5-1-3 0,2-2-7 15,-4 0-3-15,10-7-3 0,-1 5-2 0,2-4 0 0,1 1 1 16,0-3 0-16,-1 6 0 0,-1-2 1 0,-4 6-2 16,3-6 2-16,-5 8 3 0,-1-2 11 0,-1 1 1 15,-4 1 6-15,-4 4 1 0,-7 1 2 0,19 0 6 16,-19 0 0-16,15 8 0 0,-7-3-3 0,-2 4-2 16,-3-1 1-16,4 2-5 0,-4 5 3 0,0 0-16 15,0 1-21-15,3 2-31 0,-4-2-34 0,4 9-27 16,0-1-59-16,1-1-73 0,-4-4-177 0,3 1-449 15,3-2 198-15</inkml:trace>
        </inkml:traceGroup>
        <inkml:traceGroup>
          <inkml:annotationXML>
            <emma:emma xmlns:emma="http://www.w3.org/2003/04/emma" version="1.0">
              <emma:interpretation id="{399A85BF-1F56-4A5D-8305-6A28B31B9B01}" emma:medium="tactile" emma:mode="ink">
                <msink:context xmlns:msink="http://schemas.microsoft.com/ink/2010/main" type="inkWord" rotatedBoundingBox="28728,799 32182,734 32195,1382 28741,1447"/>
              </emma:interpretation>
            </emma:emma>
          </inkml:annotationXML>
          <inkml:trace contextRef="#ctx0" brushRef="#br0" timeOffset="21946.44">27623-6 46 0,'0'0'247'0,"0"0"-15"16,0 0-13-16,0-16-12 0,0 16-11 0,0 0-21 15,0 0-8-15,12 21-6 0,-12-21-12 0,6 14-11 16,-2-1-9-16,-1 1-7 0,-3 0-7 0,0 0-7 0,3 3-11 16,-6-4-10-16,3 2-8 0,-3 1-5 0,0-2-5 15,-1-1-6-15,1 4-6 0,-3-5-7 0,4-4-8 16,-4 1 8-16,0 0-8 0,6-9-4 0,-7 14-2 16,4-6-5-16,3-8 3 0,-9 9 0 0,9-9-6 15,0 0-9-15,0 0-7 0,0 0-5 0,0 0-10 16,0 0-4-16,-13-20-10 0,13 20-15 0,6-25 0 15,1 8-10-15,2-4-5 0,1-4 0 0,4 0-2 16,8-6 2-16,1 0 0 0,-1-1 5 0,3 1 6 16,-4 9 4-16,-3 2 4 0,0 3 3 0,1 2 4 15,-5 3 5-15,1 3 11 0,-2-1 6 0,2 2 6 16,-7 1-1-16,-1 1 0 0,2 4-1 0,-9 2 4 16,16-4 2-16,-16 4 11 0,14 10 2 0,-8-3 1 0,0 6 2 15,-2-1 5-15,5 5 4 0,-6-2-3 16,0 3-1-16,0 0 1 0,-1-2-2 0,1 5-3 15,-3-5 0-15,1 6 0 0,-1-4-5 0,2-1-2 0,0-2-5 16,-2 0 4-16,-2-3-3 0,2 3-2 0,-2-6 0 16,2-9 2-16,0 17-6 0,0-17-1 0,0 10 0 15,0-10-2-15,0 0-7 0,0 0 1 16,0 0-14-16,0 0-15 0,0 0-9 0,0 0-2 0,0 0-5 16,0 0-1-16,0 0-6 0,12-31-8 0,-6 18 0 15,0-5-5-15,3-6-6 0,-2 8 4 0,4-6 5 16,-2-2 11-16,0 2 2 0,4 2 6 0,-3 5 3 15,-1-6 5-15,2 4 7 0,-5 6 6 0,1 5 8 16,-1-4 3-16,0 5 7 0,-6 5 4 0,14-8 4 16,-14 8 7-16,0 0 1 0,10 0 9 0,-10 0 9 15,0 0 5-15,12 18 7 0,-12-7 4 0,0 3 0 16,0 2-1-16,0 3-1 0,-3-2 0 0,2 7-2 16,2-1-1-16,-2 0-2 0,1-2-8 0,-3-3-1 15,3-1-1-15,0 1-6 0,0-1 1 0,0-1-4 16,3-5 1-16,1 4-3 0,-1-8 1 0,1 3-2 15,2-3 1-15,3 0-5 0,5-3 1 0,2-2-3 0,4 3-2 16,-1-9-3-16,0 2-8 0,8-3-9 0,0-1-7 16,0-2-4-16,-2-2-3 0,-1 1-1 0,1-4-4 15,2 2-1-15,-4-4 3 0,2 3-4 0,-1-3 2 16,-3 0 5-16,0-7 3 0,-3 8 3 0,-7 3 1 16,0-2 4-16,-1 1 5 0,-2 0 5 0,-2-2 4 15,1 3 8-15,-5 1 8 0,2 3-1 0,-4 7-1 16,0-14-3-16,0 14-3 0,0 0 3 0,-13-13-1 15,1 11 1-15,12 2 0 0,-23 2-1 0,7 3-1 16,1 3 6-16,-3-1-4 0,2 0 0 0,2 4 0 16,1 0-3-16,0-2 0 0,1 6-3 0,1-2 1 15,2 0-1-15,2 0 1 0,1 2 2 0,0-4-2 16,3 4-4-16,3-3 1 0,0-3 3 0,0-9-1 16,6 23-2-16,4-12 1 0,-1-1-9 0,5 1-11 0,2-4-14 15,2-1-14-15,-2 1-27 0,11-2-30 16,-1 1-36-16,0-3-48 0,3-5-35 0,1 2-209 15,-5-3-464-15,2-5 206 0</inkml:trace>
          <inkml:trace contextRef="#ctx0" brushRef="#br0" timeOffset="22985.05">28803-102 82 0,'-3'-16'342'0,"3"-2"-31"0,0 1-18 16,4 1-24-16,2 1-24 0,1-2-27 0,5 1-22 15,6-2-16-15,5 5-19 0,-4-3-17 16,9 1-19-16,10-3-13 0,-10 6-10 0,11 0-5 0,-3 3-14 16,-5 3-10-16,0 1-9 0,-2 1-11 0,-1 2-10 15,-1 2-6-15,0 0-7 0,-1 2-11 0,-6 2-4 16,-2 1-1-16,0 2-3 0,-2 4-6 0,-3 1 6 16,5 2-3-16,-6 1-3 0,-3 6-2 0,-3-5 2 15,2 9-2-15,-1-1 3 0,-2 1-3 0,-2 5 5 16,-3-4-3-16,-2 1 3 0,2 0-5 0,0 0 5 15,-1 1-1-15,1-3 4 0,0-6-4 0,0-1 3 16,0 3-2-16,0-5-1 0,1-4 2 0,1 1 0 16,-1-2 3-16,4-2-4 0,-1-1 1 0,-1 1-3 15,4-4 3-15,-7-5 2 0,11 11-6 0,-4-7 6 16,-7-4-4-16,18 0-1 0,-18 0-2 0,20-5-2 16,-5-3-8-16,-8 1-5 0,3-1-8 0,4-5-8 0,-4 3-2 15,7-7 1-15,-1 1 0 0,-2 2 5 0,-4 0 0 16,2 7 4-16,-2-4 2 0,-2 4 8 0,-2 1 3 15,-6 6 4-15,10-11 0 0,-7 8 5 0,-3 3 1 16,0 0 5-16,12-4 8 0,-12 4 8 0,0 0-2 16,0 0 5-16,6 17 4 0,-6-17-2 0,2 14 1 15,-2-1-3-15,0-13-3 0,3 19 1 0,0-9-1 16,-3 0 2-16,4 2-4 0,2 2-6 0,-3-1 0 16,3-3 0-16,0 1 2 0,1-3-1 0,-1 2-4 15,2-4 1-15,-2 1 1 0,3-2-7 0,-9-5-7 16,16 4-7-16,-7-2-10 0,-9-2 1 0,21 1-4 15,-11-2-7-15,-10 1-1 0,26-13-7 0,-13 5-2 16,-1 0-7-16,4-4-1 0,-2 3 1 0,1-4-1 16,-2 0 2-16,4 2 4 0,-4-3 3 0,-3 3 6 0,4 0 0 15,-5 5 6-15,-3 2 7 0,-2-4 4 0,-4 8 6 16,12-7-4-16,-12 7 3 0,8-6 1 16,-8 6 7-16,0 0 9 0,0 0 10 0,0 0-2 0,12 16 4 15,-12-16-4-15,4 15 4 0,-2-9-3 0,-2-6 0 16,6 16-1-16,-3-6 0 0,3-2-1 0,-2 2 4 15,3-3-1-15,-1 2-3 0,6 0 1 0,-1 0-2 16,1-1 0-16,3-3-4 0,-2 0-1 0,5-1 1 16,1 0 0-16,-4-4-1 0,3 0-2 0,-1 0-2 15,-4-5 1-15,3 2 0 0,-1-2 3 0,-7-3-6 16,4-2-1-16,-5 4-2 0,5-9-1 0,-6 3 0 16,-3-6-1-16,0 1 1 0,-3 4-1 0,-3-5-2 15,-3 7-1-15,-3-3-2 0,-6 1-6 0,-4-1 0 16,-7 4-10-16,1 2 0 0,-2 3-14 0,0 0-8 15,-1 5-12-15,1-3-7 0,6 6-22 0,-4 0-21 16,6 1-22-16,4 1-23 0,-2 1-23 0,8-4-26 16,-1 2-41-16,10-4-155 0,-8 4-425 0,8-4 188 0</inkml:trace>
          <inkml:trace contextRef="#ctx0" brushRef="#br0" timeOffset="22187.93">29123-215 242 0,'0'0'241'0,"0"0"-11"0,0 0-18 16,0 0-14-16,0 0-10 0,-7 36-12 0,7-19-16 16,0 7-10-16,1-3-10 0,-1 3-9 0,3 1-12 15,0 3-14-15,-3-2-11 0,0 1-8 0,2 0-7 16,-4-1-6-16,4 0-12 0,-2-1-4 0,-3-4-12 16,1 1-28-16,2-4-19 0,-3-3-24 0,-1-1-21 15,1-4-18-15,1 2-27 0,-2 2-28 0,4-14-36 16,-3 14-31-16,3-14-165 0,-12 6-381 0,12-6 169 15</inkml:trace>
          <inkml:trace contextRef="#ctx0" brushRef="#br0" timeOffset="23491.08">30673-340 194 0,'0'0'221'16,"0"0"-14"-16,0 0-7 0,0 0-23 0,0 0-9 16,7 22-4-16,-5-9-6 0,-2 2-6 0,0 3-9 15,-2 2-6-15,2 4-6 0,0 0-1 0,-1 4-6 16,1 6-14-16,1-6-8 0,-1-4-12 0,-1 1-7 15,-2 0-7-15,0 1-8 0,0-10-7 0,3 5-4 16,0-4-4-16,-2-2-7 0,-2 2-2 0,1-3-6 16,1-1-2-16,-1-2-6 0,2-3 0 0,1-8-5 15,0 16-3-15,0-16 1 0,-5 10-4 0,5-10-4 0,0 0-2 16,0 0-4-16,3 16 3 0,-3-16-3 16,0 0-8-16,0 0-9 0,0 0-2 0,0 0-10 15,0 0-1-15,0 0-3 0,0 0 4 0,0 0 0 0,6-33 2 16,-6 33 0-16,-9-17 1 0,5 10 1 0,4 7 3 15,-16-14-1-15,7 6 3 0,-5 2-1 16,1-1 5-16,1 6 3 0,-3-3 1 0,1 2 3 0,-3 2 0 16,2 0 8-16,-3 2 1 0,3 3 10 0,-2 2 4 15,3-3 4-15,-1 4 3 0,0 2 0 0,0-4 7 16,1 3 0-16,-1 2 4 0,4 0-1 0,0-2-3 16,1 2 4-16,2-3-3 0,1 5-1 0,2-8 0 15,-1 8-2-15,5-2-2 0,-1-4 1 0,2-7 4 16,2 17-1-16,-2-17 1 0,7 15-6 0,1-9-1 15,2 2-4-15,4-2-3 0,0-2 0 0,4 2-9 16,3-5-31-16,-1 2-28 0,-1-3-45 0,-3 0-47 16,4-3-55-16,5-1-64 0,2 0-287 0,-2-4-587 15,-2-2 259-15</inkml:trace>
          <inkml:trace contextRef="#ctx0" brushRef="#br0" timeOffset="23646.05">31014 205 293 0,'0'0'446'16,"11"2"-10"-16,-11-2 5 0,0 0-14 0,0 0-30 16,0 0-42-16,0 0-38 0,13 0-30 15,-13 0-44-15,0 0-67 0,0 0-86 0,0 0-103 0,0 0-118 16,0 0-144-16,0 0-307 0,0 0-630 0,0 0 279 16</inkml:trace>
        </inkml:traceGroup>
      </inkml:traceGroup>
    </inkml:traceGroup>
    <inkml:traceGroup>
      <inkml:annotationXML>
        <emma:emma xmlns:emma="http://www.w3.org/2003/04/emma" version="1.0">
          <emma:interpretation id="{C50DBC87-3AA6-40C0-B2C1-7B8DA2CA9F08}" emma:medium="tactile" emma:mode="ink">
            <msink:context xmlns:msink="http://schemas.microsoft.com/ink/2010/main" type="paragraph" rotatedBoundingBox="12770,2616 13732,2616 13732,3415 12770,34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7B00AA-49D0-479A-B369-4AD88F385477}" emma:medium="tactile" emma:mode="ink">
              <msink:context xmlns:msink="http://schemas.microsoft.com/ink/2010/main" type="inkBullet" rotatedBoundingBox="12696,3008 13581,2521 13878,3061 12993,3548"/>
            </emma:interpretation>
          </emma:emma>
        </inkml:annotationXML>
        <inkml:trace contextRef="#ctx0" brushRef="#br0" timeOffset="29938">11640 1842 132 0,'0'0'174'0,"0"0"-14"0,0 0-14 16,0 0-7-16,0 0-7 0,0 0-12 0,0 0-10 16,0 0-6-16,-26 10-7 0,26-10-12 0,0 0-5 15,0 0-12-15,0 0 1 0,0 0-4 0,0 0-9 16,0 0-8-16,0 0-2 0,0 0-2 0,0 0-1 16,0 0 2-16,0 0-3 0,0 0 2 0,0 0 4 15,0 0 2-15,17 28-5 0,-13-21 4 0,-4-7-7 16,8 17-3-16,-4-10-1 0,2 6 1 0,-3-2 0 15,3 3 2-15,0 1-6 0,-1-2-1 0,-2 4-3 16,1-3-3-16,-1 1-2 0,1-2 3 0,-1 3-1 16,2-3 1-16,-4 0-3 0,4-1-4 0,-2 1 3 0,0 1-5 15,-3 0 3-15,3-5-1 0,0 2 0 16,-3-11 0-16,1 18-2 0,-1-11 1 0,0-7-1 16,2 13-3-16,-2-13-1 0,0 15-3 0,0-15 0 15,0 0-3-15,1 9 4 0,-1-9-2 0,0 0 1 0,0 0 5 16,0 0 2-16,0 0 7 0,0 0-5 0,0 0-1 15,0 0-3-15,0 0-5 0,0 0 2 0,0 0-4 16,0 0-3-16,0 0-3 0,0 0-9 0,-3-44-2 16,6 30 2-16,2 0-1 0,-4 0-2 0,4 1 0 15,-1-2-4-15,4 1 0 0,-5-1 1 0,4-1 2 16,-1 1-4-16,2 2 2 0,2 0-1 0,-1-3 3 16,-2 3 0-16,5 1 2 0,-4 0-6 0,2 0 6 15,-2-1 1-15,-1 6-2 0,4 0 1 0,-3-4 2 16,-2 5 4-16,2 0-7 0,2 1 7 0,-5-2-2 15,5 0-2-15,-2 1 1 0,-8 6-1 0,13-11 0 16,-7 7-1-16,-6 4 1 0,14-3 1 0,-14 3-5 0,11-2 7 16,-11 2-3-16,11-2 1 0,-11 2 4 0,0 0-1 15,16 7-3-15,-16-7 9 0,12 9 0 16,-7 0 7-16,1-2 0 0,-2-1-5 0,4 5 8 0,-2 3 1 16,1-3 4-16,-2 3 1 0,-1 0 3 0,0 3 3 15,2-3-4-15,-3-1 3 0,2 5 0 0,-4-1 0 16,5 0 1-16,0-1 4 0,-1 4 3 0,-4-3 5 15,-1-3-4-15,2 2 1 0,1 0-2 0,0-6-5 16,-5 6-3-16,4-3 3 0,2 0-1 0,-4-2-3 16,0-11-4-16,-3 20 3 0,3-10-4 0,0-10-1 15,3 15-7-15,-1-8 5 0,-2-7-5 0,0 14 1 16,0-14 0-16,0 11-2 0,0-11-6 0,0 0-4 16,0 0-13-16,0 11-20 0,0-11-12 0,0 0-23 15,0 0-14-15,0 0-26 0,0 0-33 0,0 0-41 16,0 0-49-16,0 0-269 0,0 0-539 0,0 0 238 15</inkml:trace>
        <inkml:trace contextRef="#ctx0" brushRef="#br0" timeOffset="30699.58">12351 1576 86 0,'0'0'203'0,"0"0"-11"15,0 0-5-15,0 0-18 0,-4-14-15 16,4 14-16-16,0 0-12 0,0 0-13 0,0 0-9 0,0 0-11 16,3-14-7-16,-3 14-14 0,4-8-1 0,-4 8-11 15,12-10-8-15,-6 6 0 0,-6 4-6 0,13-10 0 16,-2 8-4-16,-4-3-6 0,4 3 0 0,-11 2-4 15,18-5-7-15,-18 5 0 0,13-2-3 0,-13 2-2 16,13 0 0-16,-13 0-2 0,14 6-2 0,-7-3 1 16,-7-3 1-16,8 11 0 0,-4-4 8 0,1 0 1 15,-5-7-1-15,3 14 2 0,0-5-1 0,-3-9-3 16,0 19 4-16,-3-8-3 0,3-11 0 0,-3 16 1 16,0-6-3-16,0-1-2 0,-2 0-1 0,5-9 0 15,-9 14-5-15,5-7 2 0,4-7 0 0,-8 11-2 16,2-6 1-16,6-5-1 0,-7 8-1 0,7-8-4 15,0 0 1-15,-6 8-1 0,6-8-3 0,0 0 4 0,0 0-3 16,0 0-4-16,0 0-1 0,0 0-1 0,0 0-4 16,0 0-3-16,0 0 1 0,0 0-4 15,0 0 2-15,0 0-3 0,0 0 1 0,0 0 1 0,0 0 0 16,34-7-1-16,-34 7 1 0,12-2 1 0,-12 2 0 16,14-5 1-16,-14 5 0 0,10-4-1 0,-10 4 1 15,0 0-8-15,17-1 10 0,-17 1-3 0,0 0 3 16,13 1 1-16,-13-1 1 0,0 0-2 0,10 9 1 15,-7-3-1-15,-3-6 0 0,5 11 0 0,-5-11 1 16,6 13 3-16,-3-6 0 0,-3-7 10 0,4 17 6 0,-4-9 3 16,0-8 0-16,-1 16 6 0,1-16 3 15,-6 18 0-15,3-10 6 0,-2 0-1 0,-1 1-3 16,-3 0-5-16,2-3 0 0,-3 5-5 0,-2-4 1 0,0 1-4 16,0-1-3-16,-2 1 1 0,5-3-6 0,-1 0-11 15,1-2-13-15,2 1-20 0,7-4-19 16,-18 7-24-16,10-4-35 0,8-3-30 0,-13 0-48 0,13 0-236 15,-18-1-461-15,18 1 205 0</inkml:trace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39.3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7B21D4-C94C-4055-B25F-05335A611A57}" emma:medium="tactile" emma:mode="ink">
          <msink:context xmlns:msink="http://schemas.microsoft.com/ink/2010/main" type="inkDrawing" rotatedBoundingBox="9108,4894 12347,3529 12382,3612 9143,4976" semanticType="callout" shapeName="Other"/>
        </emma:interpretation>
      </emma:emma>
    </inkml:annotationXML>
    <inkml:trace contextRef="#ctx0" brushRef="#br0">3236-1 36 0,'0'0'152'0,"0"0"-13"16,-13 1-4-16,13-1-10 0,0 0-9 0,-12 6-4 15,12-6-9-15,0 0-20 0,-15 2 2 0,15-2-1 16,-12 7-10-16,4-3-6 0,8-4-12 0,-14 4-3 16,6 1-6-16,-4-5-4 0,3 6-3 0,9-6-5 15,-18 8-1-15,9-2-4 0,-1-2-9 0,1-2-1 16,-3 5-1-16,0-4 2 0,-1 2 0 0,1-2-2 15,-2 1 0-15,4-1-5 0,-4 2 0 0,1 1 0 16,-5-1-1-16,3 1 0 0,2-3-5 0,-4 5 6 16,1-2-4-16,0-3 3 0,-1 2-2 0,1 1 3 15,-1-2-1-15,1 3-5 0,0 0 2 0,-1 0-1 0,2-1-1 16,0 1 2-16,-3-1 0 0,2-1-2 16,0 1 3-16,1-1-3 0,0 1 1 0,1 0-6 15,-2-1 9-15,3 0-4 0,-2 3-5 0,3-5-6 0,-5 5 9 16,1-5-1-16,1 2-1 0,0 3 2 0,-1-1-2 15,-1-1 3-15,1 1 2 0,1-3 2 0,-1 1-4 16,-2-1 8-16,-2 5 4 0,1-5-2 0,1 3-1 16,2-3-1-16,-4 3-1 0,2-2-1 0,-1 1-2 15,1 0 0-15,-1 1-2 0,-5 0 0 0,1-1-3 16,5 4 5-16,-1-5-5 0,-5 3-3 0,5-1 5 16,-5 3-6-16,6-6 2 0,0 4 0 0,-6 2-5 15,6-4 4-15,-4 4 2 0,4-2-5 0,2-1 4 0,-1-1 0 16,1-1-2-16,0 1-2 0,-4 3 4 15,4-4-1-15,4 1-3 0,-5 1 5 0,0-3-4 16,-1 1-4-16,1 1 6 0,1 1-1 0,-1-4 1 0,1 6 0 16,1-3 2-16,0 1-2 0,2-1 3 0,-2 1 0 15,-5-3 2-15,9 2-8 0,-4-1 10 16,-2 1-3-16,2 1 2 0,2 0-4 0,-2-1 3 0,-3 1-11 16,3 1 7-16,-1-1-2 0,-1-2 4 0,4 2-2 15,-3 1-2-15,-1-1-3 0,-1 1 6 0,3-4-2 16,0 7 1-16,-4-1-3 0,3-3 0 15,-1 3 1-15,-2-2-5 0,5-1 8 0,-4 2-5 0,-1-2 0 16,3 1 0-16,-2 2 0 0,0-2 2 0,-4-2 1 16,4 4-2-16,-5 0 1 0,-2 1 1 0,4-1-1 15,-3-2 1-15,8 3-5 0,-2-4 4 0,1-2 0 16,-5 6 2-16,6-1-4 0,-2-2 1 0,1-3-1 16,1 4 2-16,0 1-2 0,-1-2 1 0,1-2 1 15,-1 3-4-15,1-1 4 0,0 1 1 0,1 0-3 16,-2-4 2-16,-2 3-2 0,2 2 3 0,1-2-4 15,0-1 2-15,1 4-1 0,-12-1 1 0,7-3-7 16,4 1 10-16,-3 3-3 0,-4-1 5 0,1 1-3 0,-3-1-2 16,1 0 2-16,-2 1 3 0,4-1-1 0,1 1-1 15,5-1 2-15,-4-4 1 0,-1 5-3 16,-2-1-1-16,6-1-2 0,1 2 7 0,-2-3-4 0,3 1 3 16,-3 0-4-16,2-2 2 0,2 3-5 0,1-2 1 15,-1 0-5-15,-1-3 10 0,-1 5-2 0,3-2 0 16,-1 0-3-16,-1 0 1 0,-1 3 1 0,-1-4 3 15,4 1-6-15,-2-2 3 0,2 4-1 0,-4-2 0 16,4-1 1-16,-1 3 0 0,0-6 1 0,-3 3-2 16,4 0 1-16,-4 0 4 0,8-3 3 0,-4 2-2 15,7-2 0-15,-4-1-6 0,10-3 5 0,-20 9-1 16,14-7 3-16,6-2-2 0,-10 4-4 0,10-4-3 16,0 0-10-16,-11 5-13 0,11-5-5 0,0 0-12 0,0 0-10 15,0 0-18-15,0 0-34 0,0 0-25 16,0 0-69-16,0 0-142 0,33-22-365 0,-19 11 161 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41.2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2338BAF-FE66-4396-B56E-294514D1C51A}" emma:medium="tactile" emma:mode="ink">
          <msink:context xmlns:msink="http://schemas.microsoft.com/ink/2010/main" type="inkDrawing" rotatedBoundingBox="14187,3345 18591,4278 18574,4359 14170,3426" semanticType="callout" shapeName="Other"/>
        </emma:interpretation>
      </emma:emma>
    </inkml:annotationXML>
    <inkml:trace contextRef="#ctx0" brushRef="#br0">0 0 78 0,'0'0'139'16,"0"0"-13"-16,0 0-7 0,0 0-8 0,0 0-17 16,0 0-6-16,18-4-10 0,-18 4-1 0,0 0-13 15,0 0 1-15,15 0-14 0,-15 0 5 0,0 0-13 16,12 0 2-16,-12 0-11 0,13 3 0 0,-13-3-3 16,13 0-2-16,-13 0-6 0,20 1-2 0,-11 2-2 15,-9-3-1-15,21 0-3 0,-11 2 4 0,5 0-7 0,-3-2 11 16,1 2-12-16,2-2-2 0,-3 4-2 0,3-4 2 15,-2 2-3-15,4-1-2 0,-2 3 0 16,0-2 1-16,4 2-3 0,-1 0 5 0,-2-4-2 0,2 3 4 16,-3 1-4-16,3-3-3 0,1 1 3 0,1 3-4 15,-1-4-1-15,-2 0 0 0,2 6-1 0,0-7 3 16,2 2 4-16,-1 0-1 0,1 2-7 0,4-2 8 16,0 0-6-16,-5 1 2 0,1-1 4 0,4-1-6 15,-6 2 1-15,5 2-2 0,0-3 4 0,-3-2 8 0,-2 5-6 16,1-3 4-16,-1 1-6 0,2 0-1 15,-2 1 2-15,1-1-2 0,-1 1 2 0,-1 1 0 16,0-3 0-16,0 3-2 0,1 0 6 0,-2-2-7 0,-2 1 4 16,2 1 1-16,3 1 3 0,-5-3-3 0,3 2 1 15,-3-2 13-15,2 2-8 0,-2-1 7 16,3-3-5-16,-4 5 3 0,2-4-2 0,0 3-1 0,-1-4-3 16,3 4 0-16,-1 1 0 0,-1-2 1 0,-1 0-6 15,3 0 4-15,0 1-1 0,0-2-1 0,0-2-2 16,1 3 0-16,-1 1-1 0,0-4 1 0,0 3 2 15,1-3-5-15,-4 2 3 0,10 1-1 0,-8 0-1 16,-4-2 0-16,5 0-3 0,-3 3 5 0,1-2-8 16,-2-1 5-16,1 3 0 0,0-2-2 0,1 2 1 15,-1-1 2-15,-2 3 1 0,2-3 0 0,2-1-1 16,-1-1 1-16,-1 4-1 0,3-5 4 0,-6 3-2 0,4 3 5 16,1-1 3-16,-4-1-4 0,3-3 1 15,1 2-1-15,-2 2 0 0,3-1-4 0,-3-2 0 0,2 0 5 16,0 1-2-16,1 1-2 0,-2 0-6 0,2 0 5 15,0 0-2-15,-2 0 1 0,4 0 4 0,-2 0 3 16,-2 1-2-16,3-1 2 0,-1-2-2 0,2 2-4 16,-4 0 0-16,7-2-1 0,-1 7 5 0,-3-5-5 15,1-2 0-15,-1 4 1 0,0-3-3 0,4 3 3 16,-4-1-1-16,7-1 0 0,-10 1-2 0,3-1 1 16,-1-2-1-16,2 3 1 0,-1-1-2 0,6 0-1 15,-7-1-1-15,2-1 4 0,-2 1 2 0,2-1-3 16,0 2-6-16,-1 1-5 0,8-3 10 0,-8 1 0 15,1 0 3-15,2-2-5 0,-2 2-8 0,5 0 13 0,-7 2-7 16,0-2 4-16,0-2 1 0,1 7 0 0,0-7-4 16,-2 3 4-16,1-1-2 0,3-1 0 15,-4 0 1-15,3 4-1 0,1-4 3 0,4 3 2 0,-5-2 6 16,-1 1 4-16,5 0-2 0,-6-1 0 0,1 1 3 16,0-2-3-16,1 1 3 0,-1-1-1 0,-1 4-1 15,1-6-3-15,7 4 2 0,-8 0 2 0,1-5-2 16,5 6 3-16,-5-2 0 0,5-1 0 0,-3 1-2 15,4 0-3-15,-5 1-2 0,2 0-5 0,4-1 8 16,-1-2-5-16,-1 3-6 0,-6 1 3 0,3-2 2 16,2-1-5-16,-2 1 4 0,2-1-1 0,-4 2 0 15,0-3 1-15,7 2-4 0,-7 1 2 0,-2-3 2 16,2 1-4-16,3 0-1 0,-5 1 2 0,1 0 1 16,1 0-5-16,-3-1 3 0,4 0 2 0,-2 1-5 15,-3-2 3-15,3 2 1 0,-4-3 1 0,1 3 3 0,2-1-1 16,-4 0 7-16,2 0 2 0,-1-2 2 0,0 2 0 15,3-2 3-15,-2 1 0 0,-2-2 5 0,2 5-5 16,-3-4 6-16,0 1 2 0,3 1-4 0,0 1-2 16,0-1 2-16,-2 0-2 0,2 0 3 0,-2 1-6 15,-1-3 4-15,-3 2-3 0,3 0 5 0,0-1-7 16,-1 0 1-16,5 1 1 0,-1 2-3 0,3-2 5 16,-5 0 1-16,2-1-3 0,-1 2 1 0,-1 0 1 15,-1-3-3-15,4 2 0 0,-4 1 2 0,0 3-2 0,3-4 2 16,-1 0-2-16,-4-1-5 0,0 0 2 15,2 4-2-15,-1-5 0 0,-2 3-2 0,-9-4 0 16,15 6 4-16,-8-5-3 0,-7-1-3 0,18 3 5 0,-12 0-1 16,-6-3-4-16,13 1 1 0,-13-1 0 0,12 4 2 15,-12-4-4-15,0 0-2 0,9 2-4 16,-9-2 7-16,0 0-2 0,0 0-2 0,8 7 1 0,-8-7 2 16,0 0-6-16,0 0 2 0,0 0-16 0,0 0-24 15,0 0-33-15,0 0-45 0,0 0-62 0,0 0-58 16,-46-14-272-16,23 8-546 0,-8 1 242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46.5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805D23-51E6-4356-9A23-305233F398A4}" emma:medium="tactile" emma:mode="ink">
          <msink:context xmlns:msink="http://schemas.microsoft.com/ink/2010/main" type="writingRegion" rotatedBoundingBox="19047,3986 23449,4058 23412,6315 19009,6242"/>
        </emma:interpretation>
      </emma:emma>
    </inkml:annotationXML>
    <inkml:traceGroup>
      <inkml:annotationXML>
        <emma:emma xmlns:emma="http://www.w3.org/2003/04/emma" version="1.0">
          <emma:interpretation id="{99AAFC66-6BF0-4398-A574-B9393027A0B6}" emma:medium="tactile" emma:mode="ink">
            <msink:context xmlns:msink="http://schemas.microsoft.com/ink/2010/main" type="paragraph" rotatedBoundingBox="19047,3986 22343,4040 22330,4853 19033,4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E790B4-D1A7-46FC-B3A0-6F3972709772}" emma:medium="tactile" emma:mode="ink">
              <msink:context xmlns:msink="http://schemas.microsoft.com/ink/2010/main" type="line" rotatedBoundingBox="19047,3986 22343,4040 22330,4853 19033,4799"/>
            </emma:interpretation>
          </emma:emma>
        </inkml:annotationXML>
        <inkml:traceGroup>
          <inkml:annotationXML>
            <emma:emma xmlns:emma="http://www.w3.org/2003/04/emma" version="1.0">
              <emma:interpretation id="{5276A50A-4475-4C0A-8FD3-3B910196A93B}" emma:medium="tactile" emma:mode="ink">
                <msink:context xmlns:msink="http://schemas.microsoft.com/ink/2010/main" type="inkWord" rotatedBoundingBox="19047,3986 22343,4040 22330,4853 19033,4799"/>
              </emma:interpretation>
            </emma:emma>
          </inkml:annotationXML>
          <inkml:trace contextRef="#ctx0" brushRef="#br0">-7 0 98 0,'0'0'248'0,"0"0"-7"16,-16 0-13-16,16 0-23 0,0 0-16 0,0 0-23 0,0 0-13 16,0 0-17-16,0 0-12 0,0 0-6 0,0 0-3 15,0 0-5-15,0 0 0 0,0 0-6 0,0 0-5 16,0 0-6-16,49 5-1 0,-34-6-4 0,3 1-7 16,-2 0 1-16,9 1-3 0,-2-1-7 0,7 2-4 15,-4-2-4-15,0 0-7 0,4 0-3 0,-1 0-6 16,1-2 0-16,-3 2-8 0,3 2 2 0,-3-2-6 15,-3 0-1-15,6-2-3 0,-4 2-3 0,-6 0-6 16,-1 2-2-16,1-4 0 0,-6 2 0 0,0 0-5 16,-1 0-3-16,-13 0 1 0,20 2-3 0,-20-2 0 15,16 0-11-15,-16 0-16 0,12 0-18 0,-12 0-19 16,0 0-15-16,12 4-19 0,-12-4-19 0,0 0-27 0,0 0-35 16,0 0-38-16,0 0-36 0,0 0-195 15,0 0-474-15,-28 13 209 0</inkml:trace>
          <inkml:trace contextRef="#ctx0" brushRef="#br0" timeOffset="241.15">381 59 239 0,'0'0'281'0,"0"0"-18"0,-6 8-25 16,6-8-16-16,0 0-10 0,0 0-12 0,0 18-8 15,0-18-15-15,4 16-11 0,-2-6-8 0,2 6-16 16,-2-3-9-16,-1 5-11 0,4-2-12 0,-1 7-8 0,-4 0-9 15,2-5-10-15,-1 1-5 0,4-4-6 0,-5 6-8 16,0-5-6-16,1 4-2 0,-1-4-13 16,-1-1-3-16,1 2-3 0,0-2-12 0,-3-5-19 0,6 1-19 15,-3 0-25-15,0-11-24 0,-5 15-32 0,5-15-25 16,5 18-25-16,-5-18-31 0,6 7-32 16,-6-7-52-16,0 0-159 0,19-3-451 0,-19 3 200 0</inkml:trace>
          <inkml:trace contextRef="#ctx0" brushRef="#br0" timeOffset="541.21">1097-104 22 0,'0'0'245'16,"-20"0"-12"-16,20 0-14 0,-21 2-8 0,8 1-12 15,0 2-14-15,-1 2-13 0,1 3-8 0,-1-1-7 16,1 4-6-16,1 0 0 0,-1 5-5 0,-1 4-5 16,2-2-12-16,-3 0-5 0,6 5-4 0,-1 1-7 15,1 0-9-15,1-2-8 0,0-1-6 0,5-1-12 16,0-3-6-16,-2 3-4 0,2-6-7 0,3 5-7 16,3-6-6-16,-3 2-3 0,3 0-4 0,-1 1-3 15,4-4-28-15,-1-2-17 0,0-4-30 0,2 2-31 0,1-2-27 16,2-2-35-16,-1 0-42 0,5-6-48 0,-14 0-58 15,27 0-169-15,-16-2-484 0,6-5 214 16</inkml:trace>
          <inkml:trace contextRef="#ctx0" brushRef="#br0" timeOffset="988.12">1376 112 25 0,'7'-4'311'15,"-7"4"-21"-15,0 0-28 0,0 0-25 0,0 0-21 0,0 0-20 16,0 0-16-16,13 12-13 0,-13-12-11 0,5 15-17 16,-4-7-10-16,2 3-13 0,-3 1-8 0,2 3-5 15,-4 0-15-15,2-1-5 0,0 3-7 0,-3-3-6 16,2 2-10-16,-4-3-6 0,4 0-3 0,-2 2-4 16,3-4-1-16,-5 0-9 0,1 0-1 0,4-11-11 15,-1 15-2-15,1-15-7 0,-2 14-9 0,2-14-5 0,-3 11-6 16,3-11-11-16,0 0-12 0,0 0-12 15,0 0-3-15,0 0-6 0,0 0-6 0,0 0-10 0,30-35-5 16,-21 23-4-16,3-3-10 0,-3 0-6 0,6-3 0 16,-2-6-2-16,2 2 2 0,0 0 11 15,-2 3 10-15,1-2 5 0,-1 3 17 0,-1 3 18 0,0 0 24 16,-2 6 18-16,-1-1 17 0,-3 0 17 0,2 7 14 16,-2-7 8-16,1 5 1 0,-7 5 1 0,8-10-4 15,-8 10 4-15,9-3 2 0,-9 3 2 0,0 0 4 16,0 0 7-16,19 11 2 0,-14-2-3 0,0 0-1 15,-2 0-6-15,2 4-3 0,-2-2-11 0,1 0-4 16,1 3-6-16,-5-3-6 0,1-1-2 0,1 7-6 16,-2-2-6-16,1 0 9 0,2-3-23 0,-3-1-16 15,0-11-24-15,0 19-29 0,0-10-28 0,0-9-29 0,0 0-34 16,0 13-27-16,0-13-26 0,3 9-42 0,-3-9-246 16,0 0-519-16,0 0 229 0</inkml:trace>
          <inkml:trace contextRef="#ctx0" brushRef="#br0" timeOffset="1260.83">2191-139 141 0,'0'0'344'0,"0"0"-30"0,0 0-26 15,0 0-30-15,0 0-18 0,0 0-17 0,0 0-16 16,0 0-11-16,-19 33-15 0,12-18-8 0,-1 1-7 15,-4 7-10-15,-1-1-3 0,-7 9 0 0,5 3 10 16,-3-2-28-16,5-6 9 0,-6 3-12 0,2 6-14 16,4-10-10-16,-5 6-12 0,3-5-7 0,3 0-13 15,-3-3-3-15,3 0-9 0,-1 0-1 0,1-1-8 0,3 0-6 16,-1-3-28-16,2-7-36 0,1 3-27 0,-1-1-31 16,1-2-33-16,1-4-43 0,1 2-42 0,2-1-41 15,3-9-48-15,0 0-303 0,0 0-629 0,0 0 279 16</inkml:trace>
          <inkml:trace contextRef="#ctx0" brushRef="#br0" timeOffset="1851.35">2372 182 185 0,'0'0'174'0,"3"-16"-14"15,-3 16-9-15,7-8-14 0,-7 8-10 0,12-7-8 16,-12 7-7-16,11-9-6 0,-2 4-15 0,1 0 8 16,-3 3-5-16,-7 2 1 0,23-10-5 0,-16 6-2 15,2 0-6-15,-9 4 0 0,20-3-4 0,-10 2 4 16,-10 1-4-16,18-3-5 0,-18 3-11 0,16 3-4 15,-7-2-1-15,-9-1-1 0,14 10-3 0,-7-7 1 16,-1 5 0-16,0-3 5 0,-1 4-3 0,-5-9-2 16,6 22-6-16,-5-6 1 0,1-2-2 0,-4 0-4 0,1 3-2 15,-2-5-2-15,0 6-2 0,-2-3-1 16,-2 1-4-16,-5-1 1 0,4 1-6 0,-4-3-3 0,2 1 1 16,-4 0 1-16,-2-1-2 0,6-2-6 0,-4-2-4 15,4 2 6-15,-4-3-1 0,2 0-4 0,2-1-4 16,0-1 1-16,2-1 2 0,8-5 3 0,-13 6-9 15,13-6-2-15,-12 0-11 0,12 0-11 0,0 0-6 16,0 0 4-16,0 0-10 0,-8-15-5 0,8 15-1 16,0 0 4-16,14-21 0 0,-10 15 2 0,4-1 0 15,-8 7 4-15,15-13 1 0,-5 8 3 0,0 1-1 16,2-4 8-16,0 5-2 0,0-3 2 0,3 1 2 16,-3 4 1-16,-1 0 7 0,5-2 8 0,-6 3 5 0,-10 0 5 15,30 3 0-15,-15-2 4 0,-3 0 3 0,1 3 1 16,-1 1-1-16,-1-5 4 0,1 3-5 15,1 1 0-15,-2 0-4 0,-2-1 2 0,-9-3-5 0,17 4-1 16,-9-1 1-16,-8-3-3 0,10 6 1 0,-10-6-12 16,11 5-18-16,-11-5-14 0,7 3-20 0,-7-3-19 15,0 0-29-15,0 0-26 0,0 0-52 0,0 0-35 16,0 0-227-16,15-13-476 0,-15 13 211 16</inkml:trace>
          <inkml:trace contextRef="#ctx0" brushRef="#br0" timeOffset="2151.55">3046-247 202 0,'0'0'223'16,"4"-10"-18"-16,-4 10-13 0,0 0-18 0,9-6-8 0,-9 6-11 15,14 0-14-15,-14 0-6 0,21 5-8 0,-8 2 0 16,3 0 1-16,-2 3-3 0,1 3-1 0,0 3 0 16,4 4 4-16,-1-2-6 0,-5 6-6 0,1 1 2 15,-1-1 0-15,1 11-5 0,-7 0 0 0,-1-7-1 16,-4 6-8-16,-2 1-8 0,-3 0-11 0,-6 0-2 16,-5 1-7-16,-2 1-5 0,-8-2-34 0,0 2-22 15,-4-1-36-15,-1 0-41 0,-3-3-41 0,2 0-50 16,-7-1-50-16,5-2-55 0,2-5-252 0,7-8-551 0,6 1 244 15</inkml:trace>
        </inkml:traceGroup>
      </inkml:traceGroup>
    </inkml:traceGroup>
    <inkml:traceGroup>
      <inkml:annotationXML>
        <emma:emma xmlns:emma="http://www.w3.org/2003/04/emma" version="1.0">
          <emma:interpretation id="{AF8E4540-1502-44A2-B8ED-390DC6371A83}" emma:medium="tactile" emma:mode="ink">
            <msink:context xmlns:msink="http://schemas.microsoft.com/ink/2010/main" type="paragraph" rotatedBoundingBox="20815,5583 23363,5003 23586,5979 21037,65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E2305E-F902-49A1-9B6A-A87CCF2E0453}" emma:medium="tactile" emma:mode="ink">
              <msink:context xmlns:msink="http://schemas.microsoft.com/ink/2010/main" type="line" rotatedBoundingBox="20815,5583 23363,5003 23586,5979 21037,6559"/>
            </emma:interpretation>
          </emma:emma>
        </inkml:annotationXML>
        <inkml:traceGroup>
          <inkml:annotationXML>
            <emma:emma xmlns:emma="http://www.w3.org/2003/04/emma" version="1.0">
              <emma:interpretation id="{42BD5410-AFD0-43B8-AE43-7820A3AC945C}" emma:medium="tactile" emma:mode="ink">
                <msink:context xmlns:msink="http://schemas.microsoft.com/ink/2010/main" type="inkWord" rotatedBoundingBox="20815,5583 23363,5003 23586,5979 21037,6559">
                  <msink:destinationLink direction="with" ref="{C90DCE19-34A0-4849-9327-545DA965F32F}"/>
                  <msink:destinationLink direction="with" ref="{A14A6AA5-5182-40B2-AE83-43592D9C1F51}"/>
                </msink:context>
              </emma:interpretation>
            </emma:emma>
          </inkml:annotationXML>
          <inkml:trace contextRef="#ctx0" brushRef="#br0" timeOffset="20834.54">2165 1221 30 0,'-3'8'254'0,"3"-8"-9"0,-9 14-12 16,4-5-18-16,1 0-16 0,4-9-17 0,-8 22-20 15,5-13-15-15,0 4-16 0,-1-2-9 0,2 4-14 0,1-1-5 16,-2-2-13-16,3 0-4 0,3 1-10 15,-2-6-7-15,-1-7-7 0,-1 21-3 0,2-13-7 16,-1-8-4-16,2 17-3 0,-2-17-7 0,0 7-4 0,0-7 0 16,0 0-5-16,3 14-1 0,-3-14-1 0,0 0-1 15,0 0 1-15,0 0 6 0,0 0 2 16,0 12 5-16,0-12-3 0,0 0 1 0,0 0-9 0,0 0-4 16,0 0-2-16,0 0-2 0,0 0-7 0,4-33-1 15,1 18-8-15,-1 2-10 0,2 0-4 0,-3-3 1 16,3 2-3-16,0-3 2 0,0 4 0 0,1 0 0 15,-1-3 2-15,2 2-2 0,-1-3 1 0,2 7 0 16,2-4 1-16,1 3 4 0,-3 0-5 0,1-2 2 16,0 4 3-16,-2 0 1 0,1 3-1 0,0 3 6 0,1-2-2 15,-10 5 7-15,17 0 5 0,-17 0 1 16,19 1 5-16,-11 3 5 0,2 2 0 0,3-1 4 16,-2 6 0-16,-2-3 3 0,0 6-4 0,-2-3-2 15,1 3-4-15,-2-2 3 0,1 4-8 0,-1-1 6 16,-2 1-7-16,2-1 3 0,-4 1-5 0,4-1 1 15,-5-2-5-15,1 0 3 0,1 3-1 0,-2-5-9 0,1 2-18 16,-2-6-13-16,4 0-21 0,-2 6-22 0,-2-13-27 16,0 13-29-16,0-13-35 0,1 11-34 0,-1-11-49 15,0 0-183-15,0 0-465 0,0 0 206 0</inkml:trace>
          <inkml:trace contextRef="#ctx0" brushRef="#br0" timeOffset="21105.02">2845 1107 67 0,'0'0'280'0,"0"0"-14"16,0 0-19-16,0 0-9 0,0 0-10 0,0 0-23 16,-24 26-16-16,16-11-9 0,1 9-10 0,1 0-10 15,-2 2-12-15,-2 2-2 0,2 0-7 0,0-3-12 16,-4 13-5-16,0-4-7 0,3 0-11 0,-5-2-10 15,4-3-7-15,2 9-9 0,-4-7-5 0,2-3-5 0,1-3-9 16,-4 10-9-16,4-11-5 0,-2 1-2 0,4-3-10 16,-4 1-10-16,5-6-20 0,-1 1-23 0,1-3-25 15,0 1-33-15,-1-2-34 0,1-2-36 0,1-3-47 16,5-9-43-16,-7 13-255 0,7-13-532 0,0 0 236 16</inkml:trace>
          <inkml:trace contextRef="#ctx0" brushRef="#br0" timeOffset="21540.95">3013 1438 93 0,'0'0'225'0,"5"-18"-14"0,-1 5-16 15,2 2-19-15,6 1-15 0,0-3-19 16,1 2-12-16,1 0-12 0,1 1-15 0,-2 2-10 0,5-2-4 15,-3 3-8-15,-3 5-6 0,1-2-5 16,-4-1-5-16,3 5-1 0,-12 0-11 0,21 0 2 0,-14 5-2 16,4 1 7-16,-11-6 7 0,9 15 0 0,-5-5 4 15,-2-4-3-15,1 11 3 0,-3-3 5 0,-3 6-5 16,-3 2-1-16,3-5-7 0,-9 3-4 0,4 2 1 16,-3 0-1-16,2-1-6 0,-3 0-5 0,-2 0-3 15,-1 0-5-15,-3-3-4 0,5-1-2 0,1-1-4 16,-1-1-1-16,1-2-4 0,1-2-1 0,-1 0-5 15,-1-3 0-15,5 2-3 0,1-5 4 0,1 0-3 0,6-5-2 16,-12 10 0-16,12-10 0 0,0 0-8 16,-12 5-1-16,12-5-8 0,0 0-5 0,0 0-1 15,0 0-1-15,0 0 0 0,0 0 0 0,26-29-3 0,-16 22 0 16,5-3 3-16,0 3-1 0,0 0-2 0,1 0 0 16,9-4 0-16,-8 4-2 0,2 1-1 0,-1-2-7 15,5 1-13-15,-4 2-13 0,0 1-16 0,-1 0-17 16,0 0-19-16,-2 3-28 0,-1-2-27 0,-1-1-26 15,-2 2-43-15,-12 2-183 0,15-10-440 16,-5 2 195-16</inkml:trace>
          <inkml:trace contextRef="#ctx0" brushRef="#br0" timeOffset="22291.18">1906 1303 200 0,'-14'23'260'0,"0"3"-15"0,-5 8-13 15,7 4-14-15,1-2-18 0,1 3-18 0,8 1-16 16,2-1-16-16,3 1-12 0,6-2-11 0,0 0-17 16,3-3-6-16,3-2-13 0,5 0-6 0,2-4-10 15,3 2-6-15,-4-11-8 0,-1 0-15 0,0 1-25 0,4-5-28 16,-3-1-30-16,3-4-35 0,-2-4-42 15,2 2-56-15,-6-4-227 0,5-5-430 0,-4 0 191 16</inkml:trace>
          <inkml:trace contextRef="#ctx0" brushRef="#br0" timeOffset="21810.04">3701 1026 56 0,'4'-4'276'0,"-4"4"-20"0,0 0-8 16,0 0-7-16,17 11-6 0,-12 0-14 0,3 5-9 0,4-1-12 15,-2 6-12-15,2 1-5 0,6 12-12 0,-7-9-3 16,6 10-6-16,-5-1-11 0,2 1-6 0,-5-11-6 16,9 13-24-16,-9-4-14 0,-3-4-7 0,0-3-10 15,-2 10-8-15,-2-8-13 0,-2 8 0 0,-2 1-17 16,-2-8-20-16,-8 5-23 0,1 1-27 0,-8-2-23 15,-7-2-28-15,3 2-31 0,-6-5-34 0,1-5-32 16,-5 1-33-16,6-6-41 0,-9-3-239 0,8-3-526 16,-3-2 234-16</inkml:trace>
          <inkml:trace contextRef="#ctx0" brushRef="#br0" timeOffset="23212.2">4088 776 129 0,'-12'-5'217'0,"12"5"-10"15,0 0-12-15,0 0-5 0,-8-7-12 0,8 7-9 16,0 0-10-16,0 0-15 0,-8-6-12 0,8 6-8 16,0 0-12-16,0 0-10 0,0 0-7 0,0 0-9 15,0 0-7-15,0 0-14 0,0 0-2 0,0 0-7 16,0 0-8-16,0 0-5 0,0 0-4 0,0 0-4 0,27-4-5 16,-27 4-1-16,15 0-2 0,-15 0-4 15,13 6-1-15,-13-6-8 0,18 9-1 0,-9-7 0 16,2 6-2-16,-3-5-3 0,-2 1 0 0,2 6-1 0,-1-3 0 15,-2 1-2-15,-1-2 3 0,-4-6-1 16,3 17-1-16,-3-17 1 0,-3 15 4 0,3-15-2 16,-9 17 0-16,5-7-1 0,-1-2 1 0,-2-2 1 0,1 1-2 15,6-7-3-15,-7 11 0 0,2-3 2 0,5-8-2 16,-12 5 0-16,12-5 2 0,0 0-4 0,0 0 3 16,-7 8-2-16,7-8-1 0,0 0 0 0,0 0-3 15,0 0 1-15,-6 7-3 0,6-7-1 0,0 0-1 16,0 0-2-16,0 0 2 0,0 0-1 15,0 0 3-15,35-11-4 0,-35 11 4 0,20-4-4 0,-11 4 4 16,3-2-1-16,-12 2-1 0,19-4 2 0,-8 4 3 16,-11 0-2-16,17-4-4 0,-5 7 3 0,-12-3 3 15,17 0 2-15,-17 0 0 0,18 0 2 0,-11 2 2 16,-7-2-1-16,15 5 4 0,-6 0 3 0,-2-2-1 16,-7-3 4-16,11 13 8 0,-7-6 1 0,4 0 7 15,-4 0-4-15,-4-7 5 0,3 17 1 0,0-6-2 16,-3-11 3-16,-3 18-1 0,3-7-3 0,-3-1-2 0,-1 1-4 15,-2-1-3-15,-2-1 0 0,-1 0-1 16,-1 4 1-16,1-4-17 0,-7 2-22 0,5-2-21 0,-5 1-37 16,-5 3-25-16,6-2-33 0,0-1-38 0,2-5-35 15,1 5-255-15,-6-7-498 0,4 3 220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35.9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E98533-978D-47ED-991A-F19CCB0E9F39}" emma:medium="tactile" emma:mode="ink">
          <msink:context xmlns:msink="http://schemas.microsoft.com/ink/2010/main" type="inkDrawing" rotatedBoundingBox="16392,15714 20692,15658 20693,15776 16394,15833" shapeName="Other"/>
        </emma:interpretation>
      </emma:emma>
    </inkml:annotationXML>
    <inkml:trace contextRef="#ctx0" brushRef="#br0">0 139 99 0,'0'0'149'0,"0"0"-2"15,0 0-2-15,0 0-10 0,0 0-1 0,0 0-9 16,0 0-6-16,0 0-5 0,0 0-1 0,0 0-7 15,0 0-3-15,0 0-6 0,0 0-4 0,0 0-1 16,0 0-6-16,0 0-5 0,0 0-1 0,0 0-7 16,0 0-7-16,0 0 1 0,0 0-2 0,0 0-1 15,0 0-9-15,0 0-3 0,0 0-4 0,0 0-1 16,0 0-6-16,0 0-3 0,0 0-8 0,0 0-3 0,0 0 1 16,0 0-4-16,0 0-2 0,0 0-2 0,38-6-3 15,-38 6-1-15,0 0-2 0,13 1 0 16,-13-1-4-16,0 0 2 0,17 0-1 0,-17 0-4 0,16 0 0 15,-16 0 2-15,13 0 0 0,-13 0-1 0,15-1-2 16,-15 1 2-16,18-4-1 0,-9 4 6 0,-9 0-2 16,18-3 1-16,-9-1 1 0,-9 4 5 0,18-6-2 15,-11 5 2-15,-7 1 0 0,15-6-2 0,-7 4 3 16,2-3 1-16,-10 5-5 0,15-4-2 0,-15 4 1 16,13-2-3-16,-13 2-2 0,12-5 2 0,-4 1-5 15,-8 4 2-15,12-2 0 0,-12 2 1 0,0 0-6 16,15-4 5-16,-15 4-5 0,13 0-1 0,-13 0-3 15,0 0 6-15,20 0 0 0,-20 0 2 0,13 0-6 16,-13 0 0-16,13 0 2 0,-13 0 2 0,20-1-1 16,-20 1-3-16,18-6 1 0,-8 6-1 0,-10 0 2 15,18-3 0-15,-8 1 0 0,-10 2-2 0,14-2 3 16,-14 2-8-16,13 0 3 0,-13 0-5 0,0 0 9 0,17-1-4 16,-17 1 3-16,0 0 0 0,15 0-2 15,-15 0-3-15,0 0 2 0,10-3 0 0,-10 3 2 16,0 0-2-16,0 0 0 0,13 3 1 0,-13-3 0 0,0 0 3 15,0 0-1-15,15 1-1 0,-15-1-2 0,0 0 2 16,0 0-1-16,12 2 3 0,-12-2-5 0,0 0 4 16,12 4-1-16,-12-4 1 0,8 4-5 0,-8-4 6 15,0 0-3-15,18-3 2 0,-18 3-2 0,10 0 0 16,-10 0-4-16,13 3 6 0,-13-3-2 0,17 0 2 16,-17 0-2-16,0 0 0 0,16-3 2 0,-16 3 1 15,14 3-2-15,-14-3-1 0,10 1-3 0,-10-1 3 16,0 0 2-16,20 0-3 0,-20 0 0 0,10 2 1 15,-10-2 1-15,13-2-1 0,-13 2 0 0,18-1 3 0,-18 1-7 16,12 1 4-16,-12-1 1 0,15-4-3 16,-15 4 3-16,15-1 1 0,-15 1-1 0,16-2 2 15,-16 2-4-15,17-2 2 0,-17 2-3 0,18-2 1 16,-9 1 3-16,-9 1-6 0,16 0 6 0,-16 0-2 16,15 0 1-16,-15 0-2 0,15 0 2 0,-15 0 2 15,16 0-5-15,-16 0 1 0,14 1 2 0,-14-1-3 16,13-2 5-16,-13 2-7 0,15 0 5 0,-15 0 1 0,18 0-4 15,-18 0 3-15,15 0-2 0,-15 0 1 0,13 0-1 16,-13 0 3-16,18-2-6 0,-18 2 3 16,17-2-1-16,-7 1 5 0,-10 1-2 0,15 1 3 0,-15-1-3 15,18-3-2-15,-18 3 2 0,13 0 2 0,-13 0-3 16,15-2 2-16,-15 2-4 0,18 0 5 0,-18 0-5 16,15-3 2-16,-15 3-2 0,13 0 2 0,-13 0-1 15,15-3 5-15,-15 3-5 0,14-3 5 0,-14 3-4 16,13-2-2-16,-13 2 2 0,14 0-3 0,-14 0 4 15,13-2-2-15,-13 2 3 0,0 0 1 0,19 2-5 16,-19-2 4-16,14-3-2 0,-14 3 0 0,12-3-2 16,-12 3 1-16,0 0-1 0,21 0 2 0,-21 0 0 15,12 0 2-15,-12 0-3 0,12-1 1 0,-12 1 1 0,0 0-4 16,20 0 5-16,-20 0-1 0,15-2 0 0,-15 2-1 16,14 0 0-16,-14 0 3 0,18-1 0 15,-18 1-1-15,16-3-3 0,-6 3 1 0,-10 0-3 16,18-3 7-16,-9 1-7 0,-9 2 6 0,18-6-3 0,-9 6-2 15,-9 0 3-15,18-3 1 0,-18 3-2 0,16 0 2 16,-5-2-1-16,-11 2 1 0,15-4-3 16,-15 4 1-16,15-1-3 0,-15 1 2 0,16-4-2 0,-16 4 8 15,14-3-8-15,-14 3 5 0,10-3-4 0,-10 3 1 16,12 0 2-16,-12 0-1 0,13-1 2 0,-13 1-1 16,0 0-4-16,17 1 2 0,-17-1-1 0,13 0 4 15,-13 0 0-15,0 0-7 0,15 0 3 0,-15 0 3 16,14 0-1-16,-14 0 0 0,11 0-1 0,-11 0 0 15,0 0 1-15,20 0 1 0,-20 0-1 0,10 0 1 16,-10 0-6-16,14 0 5 0,-14 0-1 0,13 0 1 16,-13 0 2-16,14 3-2 0,-14-3-2 0,13 1 3 15,-13-1-1-15,13 2 0 0,-13-2 0 0,12 1 1 16,-12-1-1-16,14 4 0 0,-14-4 0 0,13 0 1 16,-13 0-1-16,17 0 4 0,-8 2-8 0,-9-2 5 0,14 5-2 15,-14-5 4-15,17 0-2 0,-8 2 0 0,-9-2 2 16,19 4-5-16,-10-2 4 0,3 0-3 0,0 0-1 15,0-1 2-15,1-1 0 0,2 0 3 0,-3 3 0 16,-12-3-3-16,21 0-1 0,-9 0 1 16,-2 1 1-16,-10-1-1 0,20-1 2 0,-8 1 1 0,-12 0-3 15,21 1 1-15,-14 1 0 0,-7-2 1 0,22 0-2 16,-11 0 3-16,-11 0 1 0,19 0 0 0,-8 0-1 16,-11 0 1-16,21 1-1 0,-12-1 0 0,-9 0 3 15,19 4-2-15,-9-4-2 0,-10 0 0 0,20 0 0 16,-11 0 5-16,-9 0-8 0,18 0 3 0,-9 2 2 15,-9-2-3-15,20-2-1 0,-20 2 1 0,21 0 1 0,-10 2 0 16,-11-2-2-16,18 0 3 0,-9 2-4 16,-9-2 5-16,19 0-4 0,-7 2 1 0,-12-2-1 15,19 0 2-15,-8-2-1 0,1 4-2 0,0-1-1 0,-12-1 4 16,22 0-2-16,-10 3 4 0,-3-2-2 16,-9-1 1-16,27 0-1 0,-12 2 0 0,0-2-1 0,-1 0-3 15,0 0-1-15,-2 0 5 0,3-2-2 0,1 1 4 16,-2-2-2-16,2 3-1 0,-3-1-2 15,-1-1 2-15,3 2 0 0,-15 0-2 0,26-2 0 0,-16 2 3 16,5-2-1-16,-15 2 2 0,21-1-1 0,-12-2-2 16,-9 3 1-16,24 3 0 0,-12-3-1 0,-12 0-1 15,19-3 0-15,-19 3 0 0,19 0 1 0,-8 0-2 16,-11 0 3-16,19-1-3 0,-19 1 1 0,20 1 2 16,-10-1 2-16,-10 0-5 0,21-1 0 0,-11 1 3 15,-10 0-3-15,23 4 3 0,-13-4-1 0,-10 0 3 16,25 0-2-16,-13 1 0 0,3-1-1 0,-7 2-1 15,-8-2 0-15,27 0 2 0,-17-2-2 0,5 4 0 0,1-4 2 16,-2 4-2-16,-4-5 4 0,8 4 1 16,2 1-3-16,-6-2-2 0,4 2 3 0,-3-2 1 15,3 0-2-15,-3 2-1 0,0-2-1 0,3 0 2 0,-3 0 0 16,-2 1-1-16,4-2 3 0,-4 1 0 16,2 0-3-16,-15 0-2 0,27-2 1 0,-18 2-5 15,-9 0 4-15,22 0 5 0,-13 0-5 0,-9 0 2 0,21 0 1 16,-11 0 0-16,-10 0-1 0,17 0-2 0,-5 0 4 15,-12 0-2-15,21 2 0 0,-11-2 0 0,0 0 1 16,4 1-2-16,2-6 1 0,-16 5 2 0,21 2-2 16,-6-2-1-16,-15 0 5 0,25 0-3 0,-11 0-2 15,-2 0-1-15,-12 0 2 0,22-2 0 0,-10 2 2 16,0-2-5-16,-12 2 4 0,28-1 1 0,-14 2-1 16,-2-2-1-16,0-2 3 0,-12 3-2 0,22-3-1 15,-12 2-1-15,-10 1 0 0,17 0 1 0,-17 0 0 16,21 0 1-16,-11 0-2 0,-10 0 3 0,17 0-4 0,-17 0-1 15,16-3 3-15,-16 3 1 0,15 0-3 16,-15 0 0-16,13-1 3 0,-13 1 3 0,15 1-6 16,-15-1-1-16,17-3 3 0,-17 3 2 0,12 2-1 15,-12-2 1-15,0 0-5 0,17-2 4 0,-17 2-5 0,14 0 3 16,-14 0 3-16,0 0 1 0,18 0-5 16,-18 0 1-16,13 0-1 0,-13 0 3 0,14-2-2 15,-14 2 1-15,13-4 0 0,-13 4 0 0,15 2 1 0,-15-2 1 16,15-2-2-16,-15 2 2 0,18 2-1 0,-18-2 0 15,16-2-2-15,-16 2 3 0,14 0-2 0,-14 0 3 16,13 2-3-16,-13-2-1 0,13-4 2 0,-13 4-1 16,12 2-3-16,-12-2 1 0,0 0 2 0,14 0-1 15,-14 0-5-15,0 0 6 0,0 0 4 0,13 0-1 16,-13 0-1-16,0 0-1 0,15 2-2 0,-15-2 1 16,14-2 1-16,-14 2 2 0,12-2 0 0,-12 2 1 15,14-2 1-15,-14 2 1 0,14-1-3 0,-14 1 1 16,15 0-2-16,-15 0 2 0,13-2 3 0,-13 2 2 0,14-2 0 15,-14 2-3-15,13 0 5 0,-13 0 0 16,0 0 2-16,12-2-3 0,-12 2 6 0,0 0 5 16,0 0-2-16,0 0 1 0,0 0 1 0,0 0 2 15,18 0-6-15,-18 0 4 0,0 0 0 0,0 0-2 16,0 0-1-16,0 0-1 0,0 0-3 0,0 0-3 16,0 0 0-16,0 0-1 0,0 0-6 0,0 0 5 0,12 2 0 15,-12-2 1-15,0 0-5 0,0 0 4 0,0 0-11 16,13 0 5-16,-13 0 0 0,0 0 2 0,0 0-6 15,0 0 2-15,0 0 5 0,17 0-9 16,-17 0 7-16,0 0-8 0,0 0-15 0,0 0-14 0,0 0-24 16,0 0-26-16,0 0-37 0,0 0-38 0,0 0-48 15,0 0-47-15,-41 15-239 0,29-15-532 0,12 0 236 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43.0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3B5E68E-5843-409D-86B8-D45ACB026DE6}" emma:medium="tactile" emma:mode="ink">
          <msink:context xmlns:msink="http://schemas.microsoft.com/ink/2010/main" type="writingRegion" rotatedBoundingBox="7506,4872 9995,5209 9532,8625 7044,8288"/>
        </emma:interpretation>
      </emma:emma>
    </inkml:annotationXML>
    <inkml:traceGroup>
      <inkml:annotationXML>
        <emma:emma xmlns:emma="http://www.w3.org/2003/04/emma" version="1.0">
          <emma:interpretation id="{BEAA010B-ED36-4D0C-8CCE-EFC0CCA6CBDB}" emma:medium="tactile" emma:mode="ink">
            <msink:context xmlns:msink="http://schemas.microsoft.com/ink/2010/main" type="paragraph" rotatedBoundingBox="7675,4894 9995,5209 9896,5942 7575,5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60871-AC42-46AE-AD64-C9C6A379FB05}" emma:medium="tactile" emma:mode="ink">
              <msink:context xmlns:msink="http://schemas.microsoft.com/ink/2010/main" type="line" rotatedBoundingBox="7675,4894 9995,5209 9896,5942 7575,5628"/>
            </emma:interpretation>
          </emma:emma>
        </inkml:annotationXML>
        <inkml:traceGroup>
          <inkml:annotationXML>
            <emma:emma xmlns:emma="http://www.w3.org/2003/04/emma" version="1.0">
              <emma:interpretation id="{A7055D31-4785-4EC7-B4C0-658171FE4157}" emma:medium="tactile" emma:mode="ink">
                <msink:context xmlns:msink="http://schemas.microsoft.com/ink/2010/main" type="inkWord" rotatedBoundingBox="7675,4894 9995,5209 9896,5942 7575,5628"/>
              </emma:interpretation>
            </emma:emma>
          </inkml:annotationXML>
          <inkml:trace contextRef="#ctx0" brushRef="#br0">6497 4053 64 0,'-10'3'177'0,"10"-3"-13"0,0 0-13 0,0 0-14 0,0 0-9 16,0 0-7-16,0 0-10 0,0 0-4 0,0 0-12 16,0 0-2-16,0 0-6 0,0 0-10 0,0 0-4 15,-6 4-5-15,6-4-11 0,0 0 3 0,0 0-2 16,0 0-4-16,0 0 4 0,0 0-1 0,0 0-1 15,0 0 2-15,0 0-2 0,25 9-3 0,-25-9 0 16,14 5 1-16,-14-5-1 0,19 0 2 0,-11 0 1 16,-8 0 5-16,28 0-7 0,-18 0 0 0,4 0-6 15,1 0 0-15,4 0-3 0,-5 0-3 0,2 0-5 0,-3-3 0 16,4 3-7-16,1-2-1 0,-2 1-2 16,-2 0-4-16,-1-2-3 0,6 0 3 0,-7 2-4 15,-1-1 1-15,-11 2-6 0,22-1 0 0,-11 1 3 16,0-1-6-16,-11 1 1 0,20-3-1 0,-20 3 0 0,19-4-2 15,-19 4-1-15,14 1 1 0,-14-1-4 0,13-2-1 16,-13 2-2-16,0 0 3 0,13 1-11 16,-13-1-3-16,0 0-11 0,0 0-11 0,15 4-12 0,-15-4-16 15,0 0-13-15,5 5-9 0,-5-5-15 0,0 0-20 16,0 0-16-16,-8 20-27 0,8-20-19 0,-9 10-195 16,9-10-405-16,-13 7 179 0</inkml:trace>
          <inkml:trace contextRef="#ctx0" brushRef="#br0" timeOffset="271.07">6738 4099 227 0,'0'0'217'0,"0"0"-17"16,0 0-16-16,0 0-23 0,0 0-9 0,0 0-15 16,0 0-10-16,0 0-1 0,0 0 3 0,0 0-4 15,0 0-4-15,16 24-1 0,-16-9-4 0,3-1-3 0,0-1-7 16,-3 5-5-16,3-1-7 0,-3 0-8 0,3 7-6 15,-3-6-4-15,0 6-6 0,-3-1-4 0,6 0-9 16,-6 0-2-16,3 3-13 0,0-10 4 16,-3 7-8-16,3-6-4 0,-3 0-2 0,3-3-2 0,0 0-4 15,0-4-4-15,-3 5-10 0,3-15-9 0,3 17-19 16,0-7-13-16,0 0-15 0,0-3-20 16,-3-7-21-16,7 12-18 0,-7-12-27 0,12 2-43 0,-12-2-35 15,14-3-206-15,-4-4-447 0,2 1 198 0</inkml:trace>
          <inkml:trace contextRef="#ctx0" brushRef="#br0" timeOffset="600.37">7133 3987 66 0,'0'0'196'0,"0"0"-8"0,0 0-22 16,0 0-7-16,0 0-14 0,0 0-4 0,0 0 0 15,0 0-4-15,0 0 5 0,-11 27-6 0,11-27 0 16,-3 22-6-16,0-8-4 0,-3 4-4 0,6-2-3 16,0 5-7-16,-4-3-7 0,4 10-5 0,-3-10-7 15,3 6-8-15,-3-6-8 0,0-1-8 0,3 4-2 16,0-2-11-16,0 0-8 0,0-1-5 0,3-4-6 15,0 4 2-15,-3-3-5 0,3 0-4 0,1-2-7 16,-1 1-17-16,0-5-22 0,0 1-18 0,0-1-26 16,2-1-33-16,-2 2-16 0,-3-10-25 0,6 13-37 15,-6-13-23-15,10 5-217 0,-10-5-444 0,0 0 196 16</inkml:trace>
          <inkml:trace contextRef="#ctx0" brushRef="#br0" timeOffset="1108.07">7343 4186 114 0,'0'0'178'0,"0"0"-3"0,0 0-15 16,0 0-9-16,0 0-9 0,13 18-10 0,-10-11-6 0,-3-7 2 15,3 17-8-15,3-8-1 0,-4 6 0 0,4 1-5 16,-6-4 1-16,6 2-4 0,-6 4-11 0,3-5-3 15,-3-2-4-15,0-1-10 0,0-10-8 0,3 21-10 16,-3-13-1-16,1 0-10 0,-1-8-3 0,0 16-6 16,0-16-3-16,0 10-4 0,0-10-4 0,0 0-5 15,6 13 2-15,-6-13-3 0,0 0-5 0,0 0-3 16,0 0-2-16,0 0-5 0,0 0-10 0,0 0-7 16,0 0-7-16,0 0-7 0,0 0-7 0,0 0-11 15,0-39-2-15,0 27-6 0,6-5 3 0,-6 7 0 0,5-4 0 16,1-1 3-16,-3 1 1 0,3 0 8 0,1 2 2 15,-1 0 3-15,-3 2 3 0,4 2 1 0,-1 0 2 16,0 0 2-16,-6 8 6 0,8-15-1 0,-8 15-5 16,12-8 12-16,-12 8-1 0,7-7 2 0,-7 7 1 15,12-4 3-15,-12 4 6 0,0 0 3 0,20 1 4 16,-20-1 6-16,13 8 1 0,-13-8 6 0,10 7 6 16,-7 0 1-16,3 3 0 0,2-3-1 0,-2 0 1 15,0 0-3-15,1 4 2 0,-1-1-2 0,0 4-2 16,-3-3-2-16,5-1-2 0,-5 3-8 0,0-5 3 15,0 3-3-15,0 0 1 0,1-3-4 0,-4-8 0 16,3 16-6-16,-3-8-9 0,0-8-11 0,3 14-23 16,-3-14-10-16,0 12-17 0,0-12-20 0,3 11-19 0,-3-11-12 15,0 0-25-15,0 0-26 0,0 0-208 0,0 0-402 16,0 0 177-16</inkml:trace>
          <inkml:trace contextRef="#ctx0" brushRef="#br0" timeOffset="1458.67">7953 3973 78 0,'0'0'188'0,"0"0"0"0,0 0-11 16,0 0-2-16,0 28-5 0,0-28-14 0,-4 18 9 16,1-1-6-16,-3-3-8 0,3 7-5 0,0-1-6 15,-2 5-1-15,2-3-4 0,-3-2-8 0,3 6-8 16,0 0-7-16,-4-1-11 0,4 0 0 0,0 2-8 0,-3 1-10 16,3-2-9-16,-2 0-4 0,-1-2-4 15,3 1-10-15,-1-1-6 0,2-2-6 0,-5 2-1 0,1-3-5 16,2-3-4-16,-2-2-7 0,3 2-5 0,-3-4-16 15,1 1-17-15,-1-1-19 0,3-2-25 16,-3-1-25-16,-1-1-32 0,4-1-24 0,3-9-24 0,-11 8-43 16,11-8-238-16,-12 2-478 0,12-2 211 0</inkml:trace>
          <inkml:trace contextRef="#ctx0" brushRef="#br0" timeOffset="1956.64">8028 4321 101 0,'6'-9'198'0,"-6"9"-22"16,10-13-12-16,-7 5-19 0,3 3-12 0,4-1-20 16,-1 1-4-16,-1-2-12 0,1 2-10 0,1 1-5 15,-10 4-16-15,15-10 3 0,-15 10-5 0,11-4-4 0,-11 4 2 16,10 0-1-16,-10 0-1 0,0 0-4 0,15 7-4 15,-15-7 0-15,7 8-4 0,-4 2-1 16,0-3-2-16,5 3 6 0,-7 0-4 0,4 7 5 0,-2-2-8 16,0 2 2-16,0-2-2 0,-3 2 7 0,4-1 1 15,-4 0-2-15,-4 1 0 0,4 1-4 0,-6-1 1 16,6 0 2-16,-3-2-3 0,-3 1-2 0,1 2 2 16,-4-4-5-16,5 1-2 0,-5 0-2 0,-2-3-5 15,3-1 0-15,0 3-6 0,-1-2-1 0,0-3-2 16,2-3-3-16,-2 2 0 0,1-6 0 0,8-2-1 0,-12 8-6 15,12-8 2-15,-10 7-4 0,10-7-4 16,0 0 3-16,0 0-2 0,0 0 0 0,0 0-4 16,0 0 1-16,0 0-1 0,0 0 0 0,0-26-6 15,0 26 2-15,16-10 0 0,-5 4 1 0,1-1-1 0,1-3 0 16,1 1 1-16,2 0 5 0,-1 2-2 16,1-3 5-16,4 3-7 0,-4 3 3 0,0-3-1 15,1 0-3-15,-1 6 3 0,-1-4 2 0,-1 0-11 0,-4 5-11 16,-1-3-13-16,-9 3-21 0,21-2-10 0,-21 2-18 15,18-1-20-15,-18 1-17 0,10 0-20 0,-10 0-19 16,11-5-15-16,-11 5-40 0,0 0-168 0,6-6-407 16,-6 6 180-16</inkml:trace>
          <inkml:trace contextRef="#ctx0" brushRef="#br0" timeOffset="2193.42">8582 4079 33 0,'0'0'248'0,"6"11"-4"15,3-3-9-15,2-1-9 0,2 8-11 0,-4-2-14 16,8 5-13-16,-6-4-13 0,3 7-9 0,2 3-13 16,-2 1-11-16,2 6-12 0,-4-3-9 0,-2-3-16 15,1 2-6-15,-2-1-6 0,0 1-10 0,-3 1-7 16,-2-1-8-16,-1 2-12 0,-3-3-19 0,-3 1-26 0,0-1-28 15,-3 0-36-15,-1 0-34 0,-5-1-43 16,1-8-53-16,1 5-257 0,-2-8-476 0,2-3 211 0</inkml:trace>
        </inkml:traceGroup>
      </inkml:traceGroup>
    </inkml:traceGroup>
    <inkml:traceGroup>
      <inkml:annotationXML>
        <emma:emma xmlns:emma="http://www.w3.org/2003/04/emma" version="1.0">
          <emma:interpretation id="{8F52A8BC-0957-46B5-BC53-0E92DD1624B2}" emma:medium="tactile" emma:mode="ink">
            <msink:context xmlns:msink="http://schemas.microsoft.com/ink/2010/main" type="paragraph" rotatedBoundingBox="7117,6444 9297,6040 9505,7165 7325,7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18835D-060F-4AD9-87C8-5C9B6454FE99}" emma:medium="tactile" emma:mode="ink">
              <msink:context xmlns:msink="http://schemas.microsoft.com/ink/2010/main" type="line" rotatedBoundingBox="7117,6444 9297,6040 9505,7165 7325,7568"/>
            </emma:interpretation>
          </emma:emma>
        </inkml:annotationXML>
        <inkml:traceGroup>
          <inkml:annotationXML>
            <emma:emma xmlns:emma="http://www.w3.org/2003/04/emma" version="1.0">
              <emma:interpretation id="{347FB448-E752-45E4-B8FB-BEA1BC983AC6}" emma:medium="tactile" emma:mode="ink">
                <msink:context xmlns:msink="http://schemas.microsoft.com/ink/2010/main" type="inkWord" rotatedBoundingBox="7117,6444 9297,6040 9505,7165 7325,7568"/>
              </emma:interpretation>
            </emma:emma>
          </inkml:annotationXML>
          <inkml:trace contextRef="#ctx0" brushRef="#br0" timeOffset="8472.77">6342 5277 217 0,'0'0'222'0,"0"0"-17"0,0 0-12 16,0 0-12-16,0 0-21 0,0 0-13 15,0 0-16-15,0 0-13 0,0 0-6 0,0 0-5 16,0 0 0-16,0 0-3 0,0 0-4 0,0 0-6 0,12 24 1 15,-12-24-9-15,8 16-2 0,-8-6-7 0,3 0-2 16,0 1-11-16,3 3-2 0,-6 0-7 16,4-5 0-16,-1 6-6 0,0 4-6 0,0-3-2 15,3-1-4-15,-4 2-5 0,3-3 1 0,-2 0-4 0,0 2-5 16,2 0-1-16,-4-4-4 0,4 2-2 0,-2-5 2 16,0 2-6-16,0-2 0 0,-3-9 2 0,3 13-4 15,-3-4 0-15,0-9 4 0,4 12-6 0,-4-12 2 16,0 0-3-16,3 14 2 0,-3-14-3 0,0 0 3 0,0 7 2 15,0-7-1-15,0 0-2 0,0 0-3 0,0 0-2 16,0 0 2-16,0 0 1 0,0 0-2 0,0 0-5 16,0 0-1-16,-7-34-7 0,7 21-5 0,0-2 1 15,0 1-3-15,0-5 1 0,0 3-2 0,0-8-2 16,3 7 0-16,-2-6-2 0,2 8 1 0,0-3 4 16,-3 1 2-16,3 3-3 0,3-1 3 0,-3 4 1 15,2-5 4-15,1 5 0 0,-3 0 2 0,4 2-3 16,-4 3 3-16,-3 6-2 0,9-16 4 0,-5 12-1 15,-4 4 0-15,12-9 5 0,-6 5 0 0,-6 4 3 16,14-5 2-16,-14 5 0 0,16 4-1 0,-16-4 3 16,17 3 5-16,-11 1 0 0,1 3 1 0,2-1 1 15,1 1 3-15,-1 0 1 0,-3 1 6 0,2 2-3 16,2 3-3-16,-1-1 4 0,-3 2 2 0,2-1-5 16,-2-4-1-16,0 5 2 0,-3-1 0 0,-2-3-4 0,2 4 0 15,0-3-4-15,0-2 4 0,-3-9-1 0,0 22-1 16,3-11-5-16,-3-2 5 0,0-9-5 0,0 17-9 15,0-17-9-15,-3 15-13 0,3-15-14 0,-3 14-14 16,3-14-19-16,-3 11-17 0,3-11-19 0,-3 7-13 16,3-7-15-16,-4 10-17 0,4-10-27 0,0 0-20 15,0 0-203-15,0 0-431 0,0 0 191 0</inkml:trace>
          <inkml:trace contextRef="#ctx0" brushRef="#br0" timeOffset="8788.38">6958 5233 41 0,'6'-7'250'0,"-6"7"-4"0,6-11-4 0,-6 11-19 15,0 0-18-15,8-7-21 0,-8 7-17 0,0 0-22 16,0 0-13-16,0 0-10 0,0 0-5 0,0 0-8 16,0 0-5-16,3 29-4 0,0-18 2 0,-6 5-9 15,3 1-1-15,0 1-1 0,-3 4 0 0,0 5 1 16,-2-1-3-16,-1 11 0 0,-3-1-1 0,5-9-8 15,-5 11 2-15,-2-3 5 0,-1 2-1 0,-1 0-12 16,6-4 0-16,-8 1-1 0,7-8-13 0,-4-1 3 0,5 3-6 16,-5-3-8-16,4-1 3 0,-3 0-15 15,3 1 10-15,-4-2-17 0,5-5-1 0,1-4 12 16,-2 3-15-16,2-4-9 0,0 2-20 0,3-7-16 16,-1 3-25-16,1-5-19 0,3-6-23 0,-9 14-28 0,9-14-20 15,-5 10-19-15,5-10-41 0,0 0-43 0,0 0-80 16,0 0-169-16,0 0-526 0,0 0 233 0</inkml:trace>
          <inkml:trace contextRef="#ctx0" brushRef="#br0" timeOffset="9330.4">7025 5623 140 0,'3'-13'182'0,"-3"13"-13"0,8-7-31 0,-8 7-4 15,3-8-9-15,-3 8-14 0,13-10-6 0,-7 6-10 16,-6 4 1-16,14-8-6 0,-5 4-8 0,-2-1-2 16,2 0-5-16,0 0-2 0,-9 5-3 0,13-6-2 0,-2 5 2 15,-11 1-5-15,12-3-1 0,-12 3-1 0,16 3-2 16,-16-3 0-16,11 7 2 0,-5 0-4 15,1 0 3-15,-4 0 4 0,0 4-4 0,0-2 2 16,0 2-2-16,0 0-5 0,-3 6 5 0,0-4-3 0,0 3-4 16,-6-2-1-16,3 3-6 0,0 0 2 0,-4 6-4 15,1-7-3-15,-8 7-6 0,5-5-5 16,2-1-1-16,-5 2-2 0,1-2-8 0,2-4 3 0,2 0-2 16,-5-1-5-16,5 1 0 0,1-4-2 0,-5 0-2 15,2-2 1-15,3-1-3 0,6-6 3 0,-10 11 2 16,10-11-3-16,-9 5-1 0,9-5-1 15,-8 8-1-15,8-8 1 0,0 0-1 0,0 0-5 0,0 0-8 16,0 0 2-16,0 0-3 0,0 0-1 0,0 0-2 16,0 0 1-16,0 0 2 0,14-33-1 0,-8 26-3 15,1 3 3-15,8-6-2 0,-7 6 3 0,4-2-4 16,1 1 3-16,-3 3 3 0,7-6 0 0,-2 5 4 0,1 0-4 16,-2-1-1-16,-1 0 6 0,3 2-2 0,1 1 1 15,1 1-3-15,-2-3 4 0,-2 3-2 0,-1 3 0 16,-13-3-6-16,19 1-10 0,-13 1-13 0,-6-2-13 15,14 4-17-15,-5-1-18 0,-9-3-20 0,10 4-17 16,-10-4-30-16,0 0-27 0,9 3-29 16,-9-3-219-16,0 0-451 0,0 0 200 0</inkml:trace>
          <inkml:trace contextRef="#ctx0" brushRef="#br0" timeOffset="10252.78">6216 5281 84 0,'0'0'203'0,"0"0"-13"0,0 0-10 0,0 0-15 15,0 0-8-15,0 0-11 0,0 0-2 0,0 0 0 16,0 0-2-16,0 0-2 0,-29 35-4 16,22-15 0-16,-5 2-3 0,-2 13-2 0,1-1-4 15,3 8-1-15,-2 0-1 0,1 1-11 0,5 3 0 16,-1 0-5-16,1 2-6 0,0 0-4 0,0 1-5 0,3 4-8 15,4-5-5-15,4 2-7 0,4-2-12 0,-5 0-4 16,5-1-7-16,3-2-3 0,2-7-4 0,-1 1-3 16,0-1 1-16,1-6-9 0,-2-6-17 0,-2-2-20 15,2 2-16-15,2-5-22 0,-5-7-28 0,-2 0-27 16,3-4-30-16,2 1-28 0,-4-7-41 0,7 0-57 16,-5-4-233-16,-10 0-526 0,23-13 233 0</inkml:trace>
          <inkml:trace contextRef="#ctx0" brushRef="#br0" timeOffset="9648.78">7509 5243 37 0,'0'0'228'16,"6"-10"-10"-16,-6 10-16 0,7-5-17 0,-7 5-19 0,15-1-6 16,-15 1-8-16,0 0-9 0,24 6-12 0,-15 1 4 15,4 1 4-15,4 6-8 0,-4-1-4 0,-1 6-4 16,4 3 3-16,1-1-1 0,-1 4-5 0,-2 2-3 15,8 3-2-15,-3 4-1 0,-7-7-10 0,2 8-3 16,-1-8-9-16,-7 0-1 0,7 8-5 16,-7 2-6-16,0-1-13 0,-9 1 1 0,3 0-9 0,-3 1-3 15,-3-1-5-15,1-2-5 0,-9 0-16 0,7-7-14 16,-5-2-16-16,1 0-19 0,-1-2-18 0,-1-1-23 16,-3-3-26-16,-1-2-36 0,-2 1-38 0,-1-3-37 15,4-7-48-15,-6 6-258 0,2-9-544 0,-2-2 241 16</inkml:trace>
          <inkml:trace contextRef="#ctx0" brushRef="#br0" timeOffset="11206.94">7940 5212 45 0,'0'0'228'0,"0"0"-17"15,0 0-15-15,0 0-16 0,0 0-13 0,0 0-14 16,0-12-5-16,0 12-13 0,0 0-9 0,0 0-8 16,0 0-7-16,0 0-4 0,13-14-11 0,-13 14-3 15,16-4-9-15,-10 0-2 0,-6 4-4 0,20-4-3 16,-10 0-8-16,-1 1 0 0,5 0-5 0,-1-1-2 16,2 2-9-16,-5 2-2 0,4-4-6 0,-14 4-2 15,25-1-6-15,-16 2-1 0,2 3-5 0,-11-4-2 0,16 6-1 16,-13-3 3-16,6 4-2 0,-9-7 4 15,4 16 4-15,-1-5-1 0,-3 0-1 0,0-11-2 16,-7 21-4-16,1-8 1 0,-3-1 0 0,4 0-3 0,-3 0-4 16,0 0-2-16,-4 0 2 0,5 1-4 0,-2-5-1 15,1-1-8-15,-1 4 4 0,0-5 0 0,5 1-5 16,4-7 4-16,-12 11 0 0,12-11-8 0,-3 5 5 16,3-5-1-16,-10 5-4 0,10-5 2 0,0 0-4 15,0 0 2-15,0 0-7 0,0 0 1 0,0 0-8 0,0 0 0 16,0 0 2-16,0 0-5 0,19-21 0 15,-10 15 3-15,-9 6-3 0,16-7 6 0,-8 3-1 16,1-5 0-16,-2 4 1 0,-7 5-1 0,17-10 1 0,-5 6 1 16,-2 1 0-16,-1-1-2 0,-2-1 1 0,-7 5 3 15,17-6-3-15,-17 6 6 0,12 0-5 0,-12 0 5 16,13 6-1-16,-13-6 3 0,6 9 2 0,-6-9 4 16,8 10 6-16,-5-3 1 0,-3-7 1 0,0 16 3 15,0-16 1-15,-3 22-3 0,1-6 3 0,-4-3 0 16,0 0-5-16,-3 1-3 0,-4 1 1 0,2 4 1 15,-1-5-9-15,2-2-17 0,-3 0-23 0,1 3-26 16,-2-4-36-16,1-2-33 0,1 2-36 0,1-6-45 16,-2 5-253-16,4-5-505 0,-1 0 225 0</inkml:trace>
        </inkml:traceGroup>
      </inkml:traceGroup>
    </inkml:traceGroup>
    <inkml:traceGroup>
      <inkml:annotationXML>
        <emma:emma xmlns:emma="http://www.w3.org/2003/04/emma" version="1.0">
          <emma:interpretation id="{77450178-DEF6-45BB-A6CE-980C3522B79B}" emma:medium="tactile" emma:mode="ink">
            <msink:context xmlns:msink="http://schemas.microsoft.com/ink/2010/main" type="paragraph" rotatedBoundingBox="7910,7708 9420,8558 9368,8650 7858,78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2E0601-B697-492F-8999-C5D7EFF2177D}" emma:medium="tactile" emma:mode="ink">
              <msink:context xmlns:msink="http://schemas.microsoft.com/ink/2010/main" type="line" rotatedBoundingBox="7910,7708 9420,8558 9368,8650 7858,7801"/>
            </emma:interpretation>
          </emma:emma>
        </inkml:annotationXML>
        <inkml:traceGroup>
          <inkml:annotationXML>
            <emma:emma xmlns:emma="http://www.w3.org/2003/04/emma" version="1.0">
              <emma:interpretation id="{FE267AAE-080F-431E-85DF-0464E49C75AE}" emma:medium="tactile" emma:mode="ink">
                <msink:context xmlns:msink="http://schemas.microsoft.com/ink/2010/main" type="inkWord" rotatedBoundingBox="7910,7708 9420,8558 9368,8650 7858,7801">
                  <msink:destinationLink direction="with" ref="{BBBBA21C-E594-40A9-A309-D736775B97CE}"/>
                </msink:context>
              </emma:interpretation>
            </emma:emma>
          </inkml:annotationXML>
          <inkml:trace contextRef="#ctx0" brushRef="#br0" timeOffset="16933.14">6702 6685 105 0,'0'0'205'0,"0"0"-15"0,0 0-18 0,0 0-17 0,0 0-20 16,0 0-12-16,0 0-12 0,0 0-10 15,0 0-13-15,0 0-3 0,0 0-9 0,0 0-5 0,0 0-6 16,0 0-5-16,0 0-3 0,16 0-6 15,-16 0-4-15,0 0-9 0,20 5-2 0,-20-5-3 16,13 2-4-16,-4 2-1 0,-2-1-7 0,-7-3 0 0,18 7-3 16,-7-1 1-16,-2 2-3 0,1-1-2 0,1-1-2 15,3 1 0-15,0 0 1 0,-4-1-2 0,5 1-1 16,-1 4 3-16,-1-6-8 0,3 2 2 0,-1-1 2 16,-1 5-2-16,-1-8 2 0,1 4-4 0,1-2 3 15,1 4-1-15,0-5 2 0,1 5-1 16,-1-5 0-16,1 3-3 0,-1 0 4 0,0-2 0 0,4 1 2 15,-1-2 0-15,-2 1 0 0,-2 2 0 0,4-1-2 16,-3 0 0-16,4-2 0 0,4 6-2 0,-5-4 3 0,6 2 0 16,-8 0 4-16,2-1-4 0,0 2 0 15,1 1 1-15,-1-2 4 0,1-1-4 0,-4 3 2 16,0-4 1-16,4 2-3 0,2 4 6 0,-8-1-3 0,5-4 4 16,-4 1-2-16,-2 3 2 0,4-1-2 0,-4 1 3 15,1-2-4-15,1 3 3 0,-2-2-2 0,3 0-1 16,-2-2-2-16,-2 6 4 0,1-4-2 0,1 0-3 15,-6 2-2-15,6-3 0 0,-4 6 2 16,-1-6-1-16,5 2 0 0,-5 0 3 0,1-5-2 0,-1 6 4 16,4-4-5-16,-1 3-3 0,2-2 4 0,-1 2 2 15,1-1-3-15,-5 0 1 0,1-4-2 0,3 1 3 16,-1 2-5-16,-1 0 3 0,1-4-1 0,-2 1 1 0,-1 1-4 16,5 3 1-16,-4-2 6 0,-1-1 0 0,0-2-1 15,1 3 2-15,4-2 0 0,-8-1 4 0,7-1 0 16,-7 3-4-16,5-5 8 0,-2 6 1 0,-2-1 3 15,2-5-2-15,0 3 3 0,-9-5 2 16,16 7-2-16,-8-1 5 0,-8-6 1 0,15 5 1 0,-8 1-6 16,2-4 6-16,-1 3 0 0,-8-5 5 0,13 6-9 15,-4-2 6-15,-2-1-4 0,-7-3 5 0,12 6-11 16,-12-6 4-16,17 5-3 0,-8-5-7 0,-9 0-1 16,10 4-2-16,-10-4 0 0,14 3-1 0,-14-3-1 15,8 2-5-15,-8-2 1 0,0 0-12 0,14 1-15 16,-14-1-18-16,0 0-27 0,0 0-34 0,0 0-39 15,0 0-56-15,0 0-62 0,0 0-278 0,0 0-571 16,0 0 253-16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11.5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0DCE19-34A0-4849-9327-545DA965F32F}" emma:medium="tactile" emma:mode="ink">
          <msink:context xmlns:msink="http://schemas.microsoft.com/ink/2010/main" type="inkDrawing" rotatedBoundingBox="20404,8427 21848,6837 21898,6882 20454,8472" semanticType="callout" shapeName="Other">
            <msink:sourceLink direction="with" ref="{42BD5410-AFD0-43B8-AE43-7820A3AC945C}"/>
            <msink:sourceLink direction="with" ref="{B41E1A03-7192-470D-8330-866A8165DE1F}"/>
          </msink:context>
        </emma:interpretation>
      </emma:emma>
    </inkml:annotationXML>
    <inkml:trace contextRef="#ctx0" brushRef="#br0">1434 0 81 0,'0'0'123'0,"0"0"-10"16,0 0-11-16,0 0-8 0,0 0-7 0,0 0-13 15,0 0-3-15,0 0-1 0,0 0-1 0,0 0-2 16,0 0 0-16,0 0-1 0,0 0 4 0,0 0-2 16,0 0 3-16,0 0-13 0,0 0 1 0,0 0-8 15,0 0 5-15,0 0-4 0,0 0-5 0,0 0-6 16,0 0-5-16,0 0-9 0,0 0 4 0,0 0-7 15,0 0-1-15,0 0-3 0,0 0-2 0,0 0-3 16,0 0-2-16,-36 6 4 0,36-6-4 0,-6 11 2 16,6-11 2-16,-7 9 1 0,7-9 2 0,-10 16-5 15,4-11 1-15,1 1-1 0,-5 1 2 0,2 1-1 16,-4 2 2-16,3 0 0 0,-3 0 3 0,0 1 0 0,7 0 1 16,-4 1 6-16,0-1 2 0,-2 0-3 15,2 2 2-15,-1-1-1 0,1 1 1 0,-3-2 0 16,4 2-2-16,-2-1-4 0,1 0 2 0,2-1-2 0,-4 3 0 15,2-3 1-15,2 3-2 0,-4-3 0 0,1 2 0 16,-1 1 3-16,0-3-1 0,0 3-1 0,-1-1-4 16,2-1 3-16,-1 0-3 0,-1 2 0 0,-1-3-2 15,1 4 3-15,0-1-5 0,-1-3 1 0,-2 6-2 16,1-4-3-16,-1 1 3 0,3-3 2 0,-1 2-6 16,0-1 7-16,-1 1-3 0,2-2 1 0,-1 1-3 15,1 4 2-15,-2-6 1 0,4 4 4 0,0-5-1 16,-4 0-2-16,1 5 1 0,1-3 5 0,3 1-7 0,-3-1 6 15,-1 3 2-15,-1-3-1 0,2 4-2 0,2-1 1 16,-2-2-1-16,1 0 0 0,1 1-4 0,-2 0 4 16,-1-1-6-16,1 0 3 0,0 2-2 0,-2-2 5 15,-1 0 1-15,3 1-4 0,-4 3 3 0,0 4 1 16,2-5-2-16,1-3 3 0,-4 5-1 0,4-3 4 16,1 1-2-16,-6 0 4 0,5 0-3 0,-1-4 0 15,-1 3-2-15,0 1 3 0,-1 0-3 0,3-3-3 16,-1 3-1-16,-5 0 4 0,5-4-7 0,1 1 1 15,3 0 1-15,-2 2-5 0,-2-2 3 0,4 1 2 16,-1 1 1-16,1 0-5 0,-2-1 1 0,1 0-2 16,0 3 1-16,-3 4 4 0,4-5-4 0,-1 5 2 15,1-6-7-15,-1 0 1 0,-1 2 6 0,5 0-8 0,-5 5 0 16,-1-1 6-16,-1-1-5 0,2 0-5 16,3-3 6-16,-1-3 0 0,-2 4-3 0,3-6 2 0,-3 3-1 15,6-3-7-15,-3 3 6 0,2-4-3 16,-1-3 4-16,2 4-3 0,0-2 5 0,0-1-3 0,6-8-5 15,-9 10-2-15,3-6 0 0,6-4-12 0,-6 7-7 16,6-7-11-16,0 0-13 0,-6 7-15 0,6-7-21 16,0 0-15-16,0 0-27 0,0 0-30 0,0 0-33 15,0 0-35-15,0 0-61 0,29-31-173 0,-17 21-492 16,3-9 219-16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12.7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4A6AA5-5182-40B2-AE83-43592D9C1F51}" emma:medium="tactile" emma:mode="ink">
          <msink:context xmlns:msink="http://schemas.microsoft.com/ink/2010/main" type="inkDrawing" rotatedBoundingBox="22589,6886 24294,8221 24230,8303 22525,6968" semanticType="callout" shapeName="Other">
            <msink:sourceLink direction="with" ref="{42BD5410-AFD0-43B8-AE43-7820A3AC945C}"/>
            <msink:sourceLink direction="with" ref="{D4426D9B-9C8F-4B90-8A45-42C2256A1C9F}"/>
          </msink:context>
        </emma:interpretation>
      </emma:emma>
    </inkml:annotationXML>
    <inkml:trace contextRef="#ctx0" brushRef="#br0">0-1 47 0,'0'0'178'0,"0"0"-13"0,0 0-15 0,0 0-15 16,0 0-14-16,0 0-5 0,0 0-11 0,0 0-5 15,0 0-14-15,0 0-3 0,0 0-10 0,0 0-2 0,0 0-8 16,0 0-4-16,42 8-8 0,-35-2-2 16,-1 1-6-16,2-4-3 0,-3 5-5 0,3 1 2 15,2 2-8-15,-2 0 4 0,1-1-5 0,1 4-1 0,-1-1-3 16,3-2 0-16,-1 3-5 0,-3-3-1 0,4 3 5 15,-3 0 0-15,5-2 2 0,-4 3 1 16,1-4-6-16,-1 2 2 0,4-2 3 0,-3 1 1 0,3-1 4 16,1 1 4-16,0-1-1 0,-2-2 1 0,4-1 1 15,-3 3-2-15,1-1 2 0,-1-1-2 0,2 0 0 16,1 0-2-16,-1 0 1 0,0 4-4 0,1-6-3 16,-1 1-1-16,2 3-3 0,-3-2 4 0,0 0-5 15,3 0-1-15,-5 1 1 0,2 0-2 0,2-3 0 0,-1 1-2 16,-3-1 0-16,4 2 0 0,-4 1 0 15,2-2-1-15,0 6-1 0,-2-6 1 0,1 2 2 16,4-3 4-16,0 2-5 0,-2-3 0 0,-2 4 4 0,3-2-3 16,-5 0 0-16,3 3-3 0,0 3 0 0,-1-5-2 15,-1 0 3-15,0 2-5 0,1-2 0 16,-1 2 1-16,4 2 4 0,-2-2 0 0,-2-4-1 0,0 2 3 16,1 0-1-16,-1 1 0 0,5 1 4 0,-3-2-2 15,5 3 2-15,-6-2-6 0,3-3 3 0,-2 2-3 16,-2 3 0-16,2-2 0 0,1-3-1 0,-5 4-4 15,2 0-3-15,-1-1-2 0,2 3 2 0,-4-2-1 16,1 1 2-16,1-3-4 0,-1 6 1 0,-2-5-1 0,2 4 4 16,-4-1-3-16,1-2 0 0,-2-1 3 15,6 1-1-15,-8 2-1 0,5-2 0 0,0 2-4 16,-2-2 4-16,4 1 3 0,-4-2 1 0,1 3-5 0,4-2 3 16,-3 1 0-16,1 1 0 0,-1 0 0 0,5-1 1 15,-4-2-2-15,-1 4 0 0,0-3-2 16,6 1 5-16,-6-1 6 0,4-2-8 0,-4 2 4 0,5 0-2 15,-3-3 4-15,1 2-1 0,0-1-1 0,2 0 5 16,-4 0 5-16,-1-3 1 0,2 3 3 0,0 0-1 16,1-1-3-16,2 0 0 0,-2 0 6 0,-2-1 6 15,1 0 0-15,-2-1 4 0,1-3 0 0,-1 4-1 16,1-3 6-16,-1 0-7 0,-1-1-2 0,2 2-1 16,-10-5 0-16,12 8-4 0,-12-8-2 0,11 3-5 15,-11-3-3-15,10 5 0 0,-10-5-4 0,0 0-12 16,11 2-19-16,-11-2-16 0,0 0-31 0,0 0-27 0,0 0-44 15,0 0-45-15,0 0-53 0,0 0-70 0,0 0-228 16,0 0-575-16,0 0 254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55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BBA21C-E594-40A9-A309-D736775B97CE}" emma:medium="tactile" emma:mode="ink">
          <msink:context xmlns:msink="http://schemas.microsoft.com/ink/2010/main" type="inkDrawing" rotatedBoundingBox="5507,9068 7216,7893 7236,7922 5526,9096" semanticType="callout" shapeName="Other">
            <msink:sourceLink direction="with" ref="{FE267AAE-080F-431E-85DF-0464E49C75AE}"/>
            <msink:sourceLink direction="with" ref="{82D2C90E-14A2-4944-BCB6-D83FF42B9D19}"/>
          </msink:context>
        </emma:interpretation>
      </emma:emma>
    </inkml:annotationXML>
    <inkml:trace contextRef="#ctx0" brushRef="#br0">6080 6806 102 0,'0'0'170'0,"-8"-6"-9"0,8 6-11 16,0 0-2-16,0 0-13 0,0 0-10 0,0 0-7 16,0 0-8-16,0 0-11 0,0 0-10 0,0 0-6 15,0 0-8-15,0 0-10 0,0 0-2 0,0 0-4 16,0 0-5-16,0 0-1 0,0 0-1 0,-28 7-5 16,28-7-1-16,-10 8-4 0,4-5-4 0,-5 4-6 15,2-1-3-15,-4 1-2 0,1 3 2 0,-2-2-6 16,4 2 0-16,-5-1 2 0,2-1 2 0,-1 4-6 15,-5 2-4-15,0-1 6 0,-1 4-3 0,-5-4-1 16,2 5-1-16,3-1-2 0,-3 1 0 0,-2-4 1 0,-1 4-4 16,-5 4 1-16,3 2-5 0,-1 0 1 0,6-6 0 15,-6 6-1-15,-7 0 0 0,4-6-6 16,0 6 5-16,5-7-3 0,-4 3-5 0,4-4 5 0,-5 8 2 16,-7-3 1-16,4-4-2 0,1 5 3 0,1 2-2 15,-1-3 5-15,-2 0 3 0,11-4 1 0,-12 6 0 16,-1-1 1-16,3 2 0 0,-3-1 1 0,7-4 0 15,-2 5-2-15,-3 0 3 0,3 5 1 0,11-15-1 16,-9 11 4-16,8-6-4 0,-2-3 3 0,4 3-3 0,-1 0 2 16,-4 0-5-16,3-2 2 0,0-2 0 15,1 3 1-15,1-2-5 0,0 0 5 0,2-1-4 16,4-2-1-16,-5 0-6 0,3-1 4 0,3-4-2 0,-1 3-2 16,0-3 1-16,2-1 0 0,1 2-3 15,-1-2 5-15,7-2-4 0,-3-2-3 0,9-3 1 16,-11 8 4-16,11-8-5 0,-12 4 4 0,12-4-7 0,-7 4-3 15,7-4-9-15,0 0-8 0,0 0-13 0,0 0-12 16,0 0-17-16,0 0-19 0,0 0-20 0,0 0-28 16,0 0-29-16,0 0-24 0,0 0-208 0,-14-11-422 15,14 11 186-15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43.9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C46705-B2A0-4135-B429-47D05EAA7D9D}" emma:medium="tactile" emma:mode="ink">
          <msink:context xmlns:msink="http://schemas.microsoft.com/ink/2010/main" type="writingRegion" rotatedBoundingBox="6187,13598 8855,13598 8855,14322 6187,14322"/>
        </emma:interpretation>
      </emma:emma>
    </inkml:annotationXML>
    <inkml:traceGroup>
      <inkml:annotationXML>
        <emma:emma xmlns:emma="http://www.w3.org/2003/04/emma" version="1.0">
          <emma:interpretation id="{2F9F17EB-C23B-41ED-B3F1-BA67FA74FF84}" emma:medium="tactile" emma:mode="ink">
            <msink:context xmlns:msink="http://schemas.microsoft.com/ink/2010/main" type="paragraph" rotatedBoundingBox="6187,13598 8855,13598 8855,14322 6187,14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1B31D-A0A2-42D8-84FA-C530400E7524}" emma:medium="tactile" emma:mode="ink">
              <msink:context xmlns:msink="http://schemas.microsoft.com/ink/2010/main" type="line" rotatedBoundingBox="6187,13598 8855,13598 8855,14322 6187,14322"/>
            </emma:interpretation>
          </emma:emma>
        </inkml:annotationXML>
        <inkml:traceGroup>
          <inkml:annotationXML>
            <emma:emma xmlns:emma="http://www.w3.org/2003/04/emma" version="1.0">
              <emma:interpretation id="{97E4D965-50A8-40AC-B75C-524EA0AFE2BF}" emma:medium="tactile" emma:mode="ink">
                <msink:context xmlns:msink="http://schemas.microsoft.com/ink/2010/main" type="inkWord" rotatedBoundingBox="6187,13598 8855,13598 8855,14322 6187,14322"/>
              </emma:interpretation>
            </emma:emma>
          </inkml:annotationXML>
          <inkml:trace contextRef="#ctx0" brushRef="#br0">5039 12724 135 0,'0'0'281'0,"0"0"-8"16,0 0-26-16,0 0-18 0,-8-6-22 0,8 6-20 15,0 0-20-15,0 0-11 0,0 0-11 0,0 0-2 16,0 0-5-16,0 0 0 0,0 0-10 0,47-2-5 15,-26 1-5-15,4-3-3 0,3-2-5 0,-1 5-9 16,1-3-5-16,5-2-11 0,-3-1-3 0,1 1-9 16,-2-1-8-16,1 0 1 0,-1 1-12 0,0 1-7 15,-7-1-3-15,-3 2-7 0,1 1-9 0,-2-1-19 16,-3 3-25-16,1-2-22 0,-16 3-25 0,16-1-21 0,-16 1-17 16,17 1-14-16,-17-1-21 0,0 0-17 15,3 10-18-15,-3-10-17 0,0 0-25 0,-20 11-213 16,9-5-460-16,-4-1 205 0</inkml:trace>
          <inkml:trace contextRef="#ctx0" brushRef="#br0" timeOffset="199.68">5343 12740 125 0,'-9'7'190'15,"9"-7"-14"-15,-9 7-19 0,9-7 5 0,0 0 7 0,-4 11 3 16,4-11-4-16,0 0-4 0,0 0-4 0,13 20-6 16,-7-10 0-16,-1-3-10 0,4 4-8 0,-3 3-13 15,1-3-6-15,2 2-8 0,-5 1-12 0,5 4-7 16,-3-4-8-16,-1 3-7 0,-2 0-3 0,0-2-8 15,0 2-7-15,-3 3-7 0,3-3-3 0,-3-2-14 16,0 0-16-16,0 1-20 0,0-4-18 0,0-1-23 16,0-2-32-16,0-9-19 0,0 17-20 0,6-10-12 15,-6-7-24-15,0 0-35 0,10 5-222 0,-10-5-442 16,0 0 196-16</inkml:trace>
          <inkml:trace contextRef="#ctx0" brushRef="#br0" timeOffset="474.45">5998 12482 273 0,'-20'2'269'16,"20"-2"-16"-16,-28 7-15 0,15 2-15 0,-1-1-14 16,-5 8-16-16,-1-1-8 0,4 4-18 15,4 1-11-15,-7 5-5 0,5-3-8 0,2-1-11 0,2 2-4 16,1 1-13-16,5 1-4 0,-2 0-24 0,3-2 8 15,1 2-6-15,2-4-15 0,2-3-3 0,4 5-5 16,-6-4-4-16,7-1-9 0,2 2-2 0,-3-3-5 16,1-3-1-16,2 4-9 0,-3-1-3 0,5-4-25 15,-2-2-19-15,1 0-27 0,-1-2-24 0,-1-2-27 0,0 1-27 16,3-3-37-16,-2 0-35 0,-9-5-35 16,19 0-258-16,-19 0-520 0,21-9 231 0</inkml:trace>
          <inkml:trace contextRef="#ctx0" brushRef="#br0" timeOffset="874.24">6163 12831 154 0,'5'-5'330'15,"-5"5"-6"-15,0 0-15 0,6-13-16 0,-6 13-34 16,0 0-28-16,0 0-25 0,0 0-18 0,9-2-28 16,-9 2-7-16,0 0-19 0,0 0-15 0,10 17-8 15,-4-10-13-15,-6-7-8 0,8 18-14 0,-5-10-3 16,3 3-6-16,0 1-5 0,-6-3-9 0,3 1-2 15,-3-10-5-15,1 18-4 0,0-8-2 0,-1-10-7 16,0 14-7-16,0-14-1 0,5 13-9 0,-5-13-4 16,3 11 0-16,-3-11 1 0,0 0-4 0,0 0-10 15,0 0-12-15,0 0-13 0,0 0-3 0,0 0-9 16,0 0-3-16,0 0-5 0,16-31-2 0,-7 19-6 16,-4-4 3-16,4 2 5 0,-3 1 2 0,1-4 6 15,-1 2 5-15,2-1 3 0,1 4 10 0,-1-2 18 0,-3 6 16 16,1-2 8-16,0 0 16 0,1 2 7 15,-1 2 3-15,0-1 0 0,-6 7-4 0,14-7-1 16,-14 7-12-16,7-4-3 0,-7 4-2 0,0 0 0 0,0 0-3 16,25 11-2-16,-19-6-3 0,-1 1 4 0,-2 3-5 15,0 2-3-15,3-3 1 0,-3 4 7 0,0-1-11 16,0-2-3-16,1 2-15 0,-1 0-28 0,0-2-18 16,0 1-28-16,-3-10-17 0,3 14-20 0,0-7-15 15,-3-7-19-15,8 10-29 0,-8-10-35 0,13 4-246 16,-13-4-499-16,0 0 222 0</inkml:trace>
          <inkml:trace contextRef="#ctx0" brushRef="#br0" timeOffset="1115.9">6741 12585 69 0,'5'-7'294'0,"-5"7"-21"0,0 0-24 0,0 0-15 15,0 0-16-15,0 0-8 0,0 0-17 0,0 27-10 0,-2-11-9 16,-1 2-7-16,0 5 3 0,-3 2 3 15,1 4-9-15,-1 4-16 0,-4 3-3 0,1-1-8 16,-2-1-22-16,-1-9-6 0,5 3-13 0,-2-1-13 0,-1-2-5 16,4 3-21-16,0-4 10 0,-2 1-13 0,2-8 1 15,3-1-18-15,0-3-27 0,-4 0-12 0,4-2-26 16,0 2-20-16,0-2-28 0,3-11-26 0,-5 12-17 16,5-12-22-16,0 0-25 0,0 0-28 0,0 0-40 15,0 0-242-15,0 0-514 0,0 0 227 0</inkml:trace>
          <inkml:trace contextRef="#ctx0" brushRef="#br0" timeOffset="1612.67">7097 12707 148 0,'0'0'316'0,"6"-9"-14"0,-6 9-18 15,0 0-23-15,0 0-30 0,0 0-21 0,0 0-28 0,0 0-14 16,-22-5-15-16,22 5-12 0,-20 15-15 0,8-1-11 15,2-1-13-15,-4 1-8 0,-2 3-2 16,4 3-13-16,-4 0-6 0,5 0-8 0,-1 0-6 0,5-5 0 16,1 3-14-16,0-4 0 0,-2 3-6 0,8-1-6 15,-3-3-3-15,3 0-4 0,0-2 0 0,3-2 1 16,3 2-4-16,2-1-4 0,-2-2 1 0,7-1-3 16,1 0 0-16,1 0-5 0,1-2-1 0,0 1 3 15,4-1-4-15,-4 2 3 0,4-2-5 0,-1-2-1 16,-3 2-1-16,4-1-1 0,-1-1 2 0,-2 1 2 15,-4 1 0-15,3-1-7 0,-7 2 1 0,2-1 3 16,4 2 1-16,-11-1 0 0,2 0 0 0,0 2-2 16,-6-8 5-16,0 11-3 0,0-11-3 0,0 0 0 0,-9 22 2 15,3-10-3-15,-1-5 5 0,-2 0-3 0,-5 0 0 16,1 1-4-16,-3-3 2 0,4 0 5 16,-5-5-2-16,4 3-4 0,-4-3 5 0,17 0 1 0,-25-6-3 15,9-1-1-15,2-2 1 0,2 1 1 0,5-3-3 16,-2-2-1-16,-2-3-2 0,5 2-2 0,3-3 1 15,3-1-1-15,3-1 3 0,-3 1-1 0,6-6 0 16,5 8-4-16,1-4 1 0,-2 3 3 0,4-4-4 16,1 3 0-16,-5 3 4 0,9-1-9 0,-5-1-10 15,-1 6-8-15,2-2-16 0,-4 7-24 0,2-4-20 16,-1 2-30-16,-2 3-32 0,-4 1-30 0,-6 4-33 16,17-10-73-16,-11 6-161 0,-6 4-483 0,13-6 213 15</inkml:trace>
          <inkml:trace contextRef="#ctx0" brushRef="#br0" timeOffset="1820.65">7567 12495 86 0,'16'0'304'0,"-16"0"-6"0,17 5-14 15,-11 1-15-15,4 4-17 0,-1 4-17 0,1-1-12 16,5 6-17-16,-1 2-18 0,-4 3-16 0,2 0-11 15,-4 1-16-15,-3 4-9 0,-5 4-14 0,0 4-13 16,0 3-12-16,-5-4-27 0,-1-1-33 0,-5 3-33 16,-2-1-33-16,-2 0-35 0,-3 4-66 0,0 0-57 15,5-1-72-15,-7-2-197 0,7-3-492 0,-4-2 219 16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50.1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322CB6-9767-48EF-B841-4BE3CEB17475}" emma:medium="tactile" emma:mode="ink">
          <msink:context xmlns:msink="http://schemas.microsoft.com/ink/2010/main" type="inkDrawing" rotatedBoundingBox="11892,12197 13718,13445 13683,13496 11857,12248" semanticType="callout" shapeName="Other">
            <msink:sourceLink direction="with" ref="{4DE4087A-B4D5-4750-AC90-B75A56888D25}"/>
            <msink:sourceLink direction="with" ref="{9666D4C2-9C05-4DE8-A866-390E1FE88975}"/>
          </msink:context>
        </emma:interpretation>
      </emma:emma>
    </inkml:annotationXML>
    <inkml:trace contextRef="#ctx0" brushRef="#br0">0 17 39 0,'4'-8'115'0,"-4"8"-5"0,0 0-2 0,0 0-5 0,0 0 7 16,3-10-12-16,-3 10-7 0,0 0 2 0,0 0-7 16,0 0 0-16,0 0-15 0,0 0 1 0,0 0-8 15,0 0-4-15,0 0-4 0,0 0-8 0,0 0 2 16,3 32 2-16,-3-32-4 0,8 13 0 0,-5-6-3 16,4 2-2-16,4 0-4 0,1 2-1 0,-3 0-2 15,6 2-1-15,-2-2-5 0,9-1-1 0,-1 4-1 16,2-4-3-16,2 3-1 0,0-4 0 0,2 1-2 15,0 3 0-15,-2-3-2 0,-2-1-2 0,1 3-3 0,-2-2-2 16,-1 5-1-16,-5-6 3 0,5 7-5 0,-7-5-2 16,3 1-1-16,-6 4 0 0,2-6 4 0,4 5-1 15,-4-3 4-15,1 2 6 0,0 4 5 0,4 1 1 16,-3-1-1-16,5 0 0 0,-7-5-5 0,6 3 3 16,1-1 1-16,-1 3 0 0,2-3 2 0,-1 1-3 15,-1 0 5-15,2-2 1 0,-2-1 0 0,5 2 4 16,0-1 0-16,3-1-2 0,-2-1-1 0,-1 1 3 15,4-2-1-15,-4 0-3 0,2 2 2 0,-1-2 1 16,0 0-2-16,-1 0-2 0,1 2 1 0,-1-4-7 16,-1 3 1-16,-2 0-1 0,1 4-5 0,-1-6-1 15,-6 0 2-15,0 1-3 0,-3 2-3 0,8 0 1 16,-6-1 0-16,2 1 1 0,-2 0-1 0,-1 0 1 16,2 4-2-16,-3-3 1 0,4 4 5 0,-5-4 8 15,2 1 0-15,2 0 1 0,3 2 2 0,-3-5 1 16,3 6 3-16,3-2-2 0,0-1 4 0,-2-1 3 15,0 0 2-15,1 1 1 0,-5-5-3 0,0 0-7 16,7 1 3-16,-6-2-2 0,1 0 4 0,-1-1-7 16,2 0 2-16,-3 2-4 0,3-3 5 0,-3-1-3 0,-2-1 0 15,2 1-1-15,-1 1-1 0,-3 0-3 0,1-2-7 16,-3-2 2-16,-9-3-5 0,17 8 3 0,-10-3-1 16,2-4 0-16,-3 5-5 0,-6-6 1 0,12 4-4 15,-12-4 6-15,9 4-13 0,-9-4 5 0,10 4-13 16,-10-4-23-16,0 0-23 0,8 6-33 0,-8-6-33 15,0 0-36-15,0 0-49 0,0 0-73 0,0 0-254 16,0 0-575-16,0 0 254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7:56.6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955C20-39AD-4DF3-BFB6-2CA83A96C958}" emma:medium="tactile" emma:mode="ink">
          <msink:context xmlns:msink="http://schemas.microsoft.com/ink/2010/main" type="writingRegion" rotatedBoundingBox="3765,9140 12179,8746 12226,9746 3812,10140"/>
        </emma:interpretation>
      </emma:emma>
    </inkml:annotationXML>
    <inkml:traceGroup>
      <inkml:annotationXML>
        <emma:emma xmlns:emma="http://www.w3.org/2003/04/emma" version="1.0">
          <emma:interpretation id="{A6A6A22A-9004-4FEE-9E82-F62D49AE762F}" emma:medium="tactile" emma:mode="ink">
            <msink:context xmlns:msink="http://schemas.microsoft.com/ink/2010/main" type="paragraph" rotatedBoundingBox="3765,9140 12179,8746 12226,9746 3812,10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0EFD7-DAFA-447D-BA5E-7E0A8BE21915}" emma:medium="tactile" emma:mode="ink">
              <msink:context xmlns:msink="http://schemas.microsoft.com/ink/2010/main" type="line" rotatedBoundingBox="3765,9140 12179,8746 12226,9746 3812,10140"/>
            </emma:interpretation>
          </emma:emma>
        </inkml:annotationXML>
        <inkml:traceGroup>
          <inkml:annotationXML>
            <emma:emma xmlns:emma="http://www.w3.org/2003/04/emma" version="1.0">
              <emma:interpretation id="{82D2C90E-14A2-4944-BCB6-D83FF42B9D19}" emma:medium="tactile" emma:mode="ink">
                <msink:context xmlns:msink="http://schemas.microsoft.com/ink/2010/main" type="inkWord" rotatedBoundingBox="3766,9169 6343,9048 6387,9988 3810,10109">
                  <msink:destinationLink direction="with" ref="{BBBBA21C-E594-40A9-A309-D736775B97CE}"/>
                </msink:context>
              </emma:interpretation>
            </emma:emma>
          </inkml:annotationXML>
          <inkml:trace contextRef="#ctx0" brushRef="#br0">2614 8119 185 0,'0'0'213'0,"0"0"-20"15,0 0-5-15,0 0-16 0,0 0-14 0,0 0-6 16,0 0-9-16,0 0-12 0,0 0-13 0,0 0-9 16,0 0-10-16,0 0-15 0,0 0-5 0,0 0-5 15,0 0-3-15,0 0-2 0,0 0-6 0,0 0-5 16,25-11-4-16,-25 11-3 0,18-3-4 0,-7 2-2 15,2-1-3-15,3-2-3 0,-1 4-6 0,3-4-4 16,-3 8-5-16,-3-8 2 0,4 4-3 0,1-1 1 0,2 1-3 16,-2-1 0-16,2 1-2 0,-1 0-1 0,1-1 0 15,1 1-3-15,-2-4-2 0,1 1 1 16,-1 1-2-16,1 1 2 0,1 0-2 0,-1-2 0 0,-4 2-2 16,3-2-1-16,-2-1-2 0,-1 1 2 0,0-1-2 15,0 0 1-15,-3 2-2 0,-2-2-1 16,-10 4 2-16,20-2-3 0,-13-2-3 0,-7 4-7 0,14-4-4 15,-5 0 0-15,-9 4-4 0,10-4-10 0,-10 4-8 16,12-3-8-16,-12 3-13 0,0 0-14 0,7-6-13 16,-7 6-21-16,0 0-22 0,0 0-13 0,0 0-12 15,0 0-11-15,0 0-33 0,0 0-119 0,0 0-336 16,-38 6 149-16</inkml:trace>
          <inkml:trace contextRef="#ctx0" brushRef="#br0" timeOffset="242.87">2972 8119 163 0,'-8'5'211'16,"8"-5"-1"-16,0 0-3 0,-7 5-2 0,7-5-11 16,0 0-16-16,0 0-18 0,-6 10-13 0,6-10-5 0,-2 11-5 15,2-11-2-15,0 19-5 0,0-6-9 16,0 5-1-16,0 6-4 0,-3 0-6 0,2 2-6 16,-1-1-11-16,2 1-10 0,-1-1-3 0,2 2-10 15,-2-1-6-15,-2 0-6 0,3 2-3 0,-1-3-6 0,-1 1-4 16,2-1-6-16,0-1-2 0,0-1-6 0,-3-2 0 15,3-3-3-15,3-5-20 0,-1 1-15 0,-2 1-16 16,1-6-22-16,2 1-14 0,-3-10-23 0,7 15-14 16,-5-8-16-16,-2-7-24 0,15 5-26 0,-3-7-41 15,-12 2-237-15,21-7-475 0,-8-4 210 0</inkml:trace>
          <inkml:trace contextRef="#ctx0" brushRef="#br0" timeOffset="554.31">3434 8070 39 0,'0'0'217'15,"0"0"-12"-15,0 0-10 0,0 0-10 0,-19 10-8 0,19-10-13 16,-8 12-1-16,8-12-8 0,-10 17-3 15,4-2-5-15,1 1-5 0,-1 1-4 0,0 7-4 0,2 1-4 16,-2 0-6-16,5-2-12 0,-5 2-5 0,0-3-12 16,3 2-7-16,-2 0-9 0,5 0-12 15,-1-1-7-15,-1 1-2 0,4-8-5 0,-1 2-3 0,4 3-5 16,-4-5-2-16,5 1-7 0,0 1-22 0,0-3-14 16,0 1-19-16,-2-4-22 0,5 2-24 0,-4-6-31 15,1 5-30-15,0-5-24 0,1-5-44 0,-7-3-61 16,12 4-150-16,-12-4-439 0,0 0 194 0</inkml:trace>
          <inkml:trace contextRef="#ctx0" brushRef="#br0" timeOffset="976.94">3635 8367 53 0,'0'0'290'0,"0"0"-25"0,0 0-26 0,0 0-21 0,0 0-14 16,0 0-24-16,14 7-10 0,-14-7-18 15,6 18-12-15,-2-8-13 0,-1-1-9 0,3 3-13 0,-3 1-10 16,-1-2-4-16,4 2-10 0,-5 2-10 16,4-1-5-16,-5-4-8 0,1-1-5 0,-1-9-5 15,5 18-3-15,-4-10-9 0,-1-8-3 0,0 12 1 0,0-12-2 16,0 0-5-16,2 13-1 0,-2-13-4 0,0 0 1 16,0 0-5-16,4 7-7 0,-4-7-9 0,0 0-4 15,0 0-9-15,0 0-9 0,21-29-7 0,-14 16-8 16,1 2-8-16,-1-6-6 0,1 3 7 0,5-4 4 15,-2 5 2-15,-2-3 4 0,1 1 3 0,-1 0 5 16,1 1 4-16,5-3 5 0,-3 5 19 0,0-1 13 0,-1 3 8 16,-1-1 10-16,-2 4 3 0,-1 1-1 15,2 1-6-15,-9 5 1 0,12-10 2 0,-12 10-4 16,10-1-4-16,-10 1 8 0,14 0 1 0,-14 0 5 0,9 11-6 16,-9-11 1-16,10 13-2 0,-7-2 3 15,-1 0-6-15,2 1-4 0,2 3-6 0,-4-6 2 16,-1 6 1-16,4 0-6 0,-5 3-2 0,0-7-6 0,0 0-21 15,0-1-21-15,0-10-25 0,4 21-24 0,-4-14-29 16,0-7-20-16,-3 17-31 0,3-17-31 0,4 7-42 16,-4-7-168-16,0 0-434 0,0 0 192 0</inkml:trace>
          <inkml:trace contextRef="#ctx0" brushRef="#br0" timeOffset="1264.32">4263 8234 73 0,'0'0'266'0,"3"-10"-14"16,-3 10-17-16,5-7-15 0,-5 7-21 0,0 0-22 0,0 0-15 15,3-13-19-15,-3 13-12 0,0 0-16 16,0 0-7-16,0 0 1 0,0 0-2 0,0 0-1 0,0 0 1 16,6 38 4-16,-9-25 2 0,1 11-9 0,-2-3-2 15,-2 4-4-15,3 0 2 0,-5 3-12 16,-2-2-4-16,2 0-11 0,-2 9-3 0,3-8-2 0,-1-2-9 15,1-1-7-15,-1 4-4 0,2-3-3 0,2-7-6 16,-2 5-2-16,3-1-1 0,-3-5-7 0,4 0 1 16,-2-1-18-16,2 0-18 0,-1-3-24 0,0-2-24 15,3-11-29-15,-4 17-28 0,2-8-39 0,2-9-33 16,-4 12-34-16,4-12-72 0,0 0-176 0,0 0-502 16,0 0 222-16</inkml:trace>
          <inkml:trace contextRef="#ctx0" brushRef="#br0" timeOffset="1599.91">4536 8377 201 0,'0'0'249'0,"0"0"-23"0,6-5-24 0,-6 5-23 16,0 0-20-16,0 0-15 0,0 0-9 0,0 0-4 15,0 0 1-15,0 0 2 0,2 24-4 0,-2-24-4 16,-6 23 1-16,1-12-4 0,-1 6-2 0,2-3 2 16,-2 1-6-16,-2 0-2 0,1 2-14 0,2 1 4 15,-2-3-4-15,4 3-8 0,-3-4-11 0,0 1-1 16,2 1-13-16,1-2-5 0,-2-4-5 0,5 5-5 16,-1-5-7-16,1-10 2 0,3 17-6 0,0-7 0 15,-3-10-5-15,10 12-4 0,-5-9-7 0,-5-3-1 16,14 5 3-16,-6-3-12 0,-8-2-22 0,24 0-23 15,-12-3-27-15,-3-1-26 0,3 0-25 0,1-4-29 0,0 2-28 16,-1-2-30-16,2-1-36 0,-4-5-44 0,-1 5-184 16,-1-6-495-16,-1 0 219 0</inkml:trace>
          <inkml:trace contextRef="#ctx0" brushRef="#br0" timeOffset="1810.28">4721 8446 5 0,'0'0'289'0,"0"0"-8"0,0 0-22 15,0 0-23-15,0 0-13 0,0 0-13 0,0 0-10 16,0 0-13-16,2 29-12 0,-2-29-15 0,-2 24-3 16,2-8-5-16,0 0-13 0,-3 1-11 0,0 5-14 15,-3 3-9-15,3-2-14 0,-1 2-9 0,-2-1-4 16,0 0-8-16,4-3-5 0,1-2-16 0,-4-3-7 16,5-1-22-16,-6 3-16 0,5-3-20 0,-1-6-23 15,-1 0-26-15,2 2-30 0,1-11-31 0,-3 13-26 16,3-13-31-16,0 0-58 0,0 0-193 0,0 0-471 15,0 0 209-15</inkml:trace>
          <inkml:trace contextRef="#ctx0" brushRef="#br0" timeOffset="2073.46">4981 8199 106 0,'12'-4'278'0,"-12"4"-9"16,0 0-13-16,26 7-17 0,-14-2-12 0,3 5-18 16,0 1-6-16,6 3-17 0,-1 5-8 0,-3-1-13 15,3 3-12-15,-4 4-7 0,4 6-12 0,-7-6-14 16,-3 3 1-16,-4-1-11 0,2 2-15 0,-7 12-7 16,-1-6-10-16,-1 3-1 0,-7-5-27 0,2 4-31 15,-4-5-23-15,-3 5-32 0,-1-4-30 0,5-9-44 16,-3 0-44-16,5-1-49 0,-8-3-84 0,3-6-155 15,3-2-477-15,-1-1 211 0</inkml:trace>
        </inkml:traceGroup>
        <inkml:traceGroup>
          <inkml:annotationXML>
            <emma:emma xmlns:emma="http://www.w3.org/2003/04/emma" version="1.0">
              <emma:interpretation id="{A4B5C430-81C7-4981-A49A-87BF34ACF1AD}" emma:medium="tactile" emma:mode="ink">
                <msink:context xmlns:msink="http://schemas.microsoft.com/ink/2010/main" type="inkWord" rotatedBoundingBox="9112,8890 12179,8746 12226,9746 9159,9889"/>
              </emma:interpretation>
            </emma:emma>
          </inkml:annotationXML>
          <inkml:trace contextRef="#ctx0" brushRef="#br0" timeOffset="4129.8">7966 7969 149 0,'0'0'242'0,"0"0"-15"0,0 0-13 0,0 0-10 16,21-21-13-16,-10 17-10 0,2-1-6 0,4 1-10 16,2-1-11-16,0-2-8 0,7 1-9 0,1 1-8 15,1-1-8-15,2-1-8 0,-2 1-5 0,-1 1-10 16,6-1-4-16,-5 2-4 0,2 3-7 0,-2 1-9 16,-1-3 1-16,-2 0-11 0,-2 2-10 0,2-1 0 15,-1 2-6-15,-6 0-8 0,3 0-3 0,-3 0-2 16,-3 0-7-16,1 0 2 0,-1 3-3 0,1-3 1 0,-2 0-7 15,-1 0-6-15,-4 3-18 0,-9-3-19 0,20 3-17 16,-12-3-23-16,-8 0-19 0,11 4-23 16,-11-4-22-16,12 3-22 0,-12-3-24 0,0 0-36 0,0 0-37 15,0 0-163-15,0 0-440 0,0 0 196 0</inkml:trace>
          <inkml:trace contextRef="#ctx0" brushRef="#br0" timeOffset="4331.7">8420 7901 17 0,'-11'5'253'0,"2"-1"-5"0,-1 1-6 0,10-5-15 16,-12 9-12-16,5-2-8 0,4 1-15 0,-2 1-6 16,2 6-10-16,2-1-11 0,-1 3-8 0,2-1-6 15,2 8-6-15,-1-2-10 0,4 2-10 0,1-2-15 0,1-5 5 16,-1 4-25-16,0-3-4 0,3 4-9 16,1 0-9-16,-1-1-9 0,-4-2 0 0,1-2-11 15,1-2-12-15,-5 1-17 0,2-5-23 0,2 6-24 0,-1-7-22 16,1 0-22-16,-3-2-18 0,3-2-21 0,1-1-25 15,2 0-35-15,-9-5-35 0,28-2-54 16,-14-2-154-16,2-6-448 0,-2 0 199 0</inkml:trace>
          <inkml:trace contextRef="#ctx0" brushRef="#br0" timeOffset="4603.02">9092 7721 30 0,'0'0'300'0,"-19"3"-16"16,4 5-14-16,2 2-17 0,-2 1-18 0,4 2-21 0,-8 2-13 15,6 6-10-15,2-1-7 0,2 8-12 0,-1-4-7 16,4 3-5-16,0 2-9 0,4-4-10 16,-1 3-9-16,3-1-13 0,2-3 4 0,-1-2-23 0,4 3-5 15,1-1-14-15,0 0-1 0,1-3-12 0,1-3-4 16,-1-4-7-16,-2 3 0 0,4-4-13 0,1-1-14 15,-3-1-25-15,-1-3-34 0,0-1-26 0,5-2-35 16,1 2-35-16,-3-4-39 0,3-2-43 0,-12-1-46 16,25-4-262-16,-16 1-555 0,4-6 245 0</inkml:trace>
          <inkml:trace contextRef="#ctx0" brushRef="#br0" timeOffset="5026.38">9318 8056 205 0,'0'0'298'0,"0"0"-19"16,0 0-24-16,0 0-23 0,0 0-20 0,0 0-21 0,0 0-10 16,9 13-15-16,-9-13-12 0,7 13-10 0,-2-4-10 15,-4-2-9-15,-1-7-12 0,9 15-10 16,-5-4-10-16,-1-2-9 0,0 4-6 0,3-4-8 0,-3 1-3 16,0 0-13-16,0-3-5 0,-3-7-3 0,5 18-8 15,-5-18-2-15,3 11-2 0,-3-11-9 0,4 8-4 16,-4-8-5-16,0 0-5 0,0 0-3 0,6 9-11 15,-6-9-14-15,0 0-9 0,0 0-6 0,0 0-6 16,14-22-7-16,-8 9-3 0,0 1-5 0,1-4-1 16,-1 1-8-16,7-4 4 0,-4-3 4 0,-1 6 3 15,4-4 7-15,-5 3 5 0,2 3 5 0,2-1 5 16,-2 3 11-16,-3 5 15 0,2-1 10 0,-8 8 10 16,8-14 5-16,-2 11 5 0,-6 3 4 0,10-6 7 15,-10 6 7-15,0 0 6 0,0 0 3 0,20 6 2 16,-14 0 3-16,-6-6 0 0,10 14-3 0,-10-7-2 15,9 2 0-15,-3-1-1 0,-2 7-1 0,-1-7-3 0,6 4-10 16,-1 0 2-16,-5-2-4 0,3-1-6 0,-3 0 1 16,1-2-4-16,2 2 3 0,-6-9-25 0,6 13-22 15,0-8-21-15,-6-5-22 0,5 13-22 0,-5-13-21 16,9 5-23-16,-9-5-30 0,0 0-27 0,15-3-34 16,-15 3-38-16,11-11-182 0,0 2-473 0,-2 0 209 15</inkml:trace>
          <inkml:trace contextRef="#ctx0" brushRef="#br0" timeOffset="5276.44">10017 7714 118 0,'0'0'270'0,"0"0"-13"0,0 0-10 0,0 0-13 0,0 0-9 16,-7 41-12-16,5-25-9 0,-2 7-8 0,-2 0-7 15,3 2-4-15,-2 3-4 0,-1 8-9 16,5-10-1-16,-7 12 3 0,-2-4-20 0,-1 1-11 0,3-8-2 15,-6 7-12-15,5-5-16 0,2-7 0 0,-1 5-17 16,1-1-12-16,1-2-5 0,0 1-3 0,0-9-13 16,1 1-5-16,-4-2-7 0,5 0-29 0,2-5-31 15,-3 0-25-15,5-10-27 0,-6 14-28 0,6-14-22 16,-3 12-27-16,3-12-26 0,0 0-39 0,0 0-43 0,0 0-81 16,0 0-169-16,0 0-538 0,22-21 238 15</inkml:trace>
          <inkml:trace contextRef="#ctx0" brushRef="#br0" timeOffset="6030.31">10924 7760 205 0,'7'11'301'0,"2"4"-10"15,2 7-10-15,-1-2-5 0,2 5-14 0,0 0-10 16,1 3-12-16,1 5-14 0,-5 1-7 0,3 1-11 16,-2 6 1-16,-8-3-25 0,-4 1-26 0,-1 4-16 15,-1-2-8-15,-8-3-9 0,-5 4-14 0,2-6-48 0,-4 3-49 16,3-2-43-16,-8-3-42 0,1 5-55 16,-3-6-61-16,3-3-71 0,-4-3-281 0,11-8-583 15,-2-2 258-15</inkml:trace>
          <inkml:trace contextRef="#ctx0" brushRef="#br0" timeOffset="8910.06">10315 7895 48 0,'0'0'236'0,"0"0"-9"0,0 0-15 16,0 0-11-16,0 0-16 0,-1-7-13 0,1 7-17 15,0 0-14-15,0 0-9 0,0 0-11 0,0 0-17 16,0 0-11-16,0 0-7 0,0 0-6 0,0 0-1 16,0 0 5-16,0 0-3 0,0 0-6 0,0 0-4 15,-6 29 2-15,4-19-4 0,2-10-4 0,-6 21-5 0,2-10-5 16,1 3-3-16,-3 1-7 0,0-2-3 16,5 4 2-16,-4-3-4 0,1 0-11 0,1 2 1 15,-2-1-3-15,4-1 0 0,-1-1-4 0,-2-2-4 0,2 0 3 16,2-11-5-16,0 18-2 0,0-18 1 0,2 13-4 15,-1-6 2-15,-1-7 2 0,8 11-4 16,-2-8 0-16,-6-3-2 0,12 4-3 0,-1 0 0 0,4-8 4 16,-15 4-5-16,30-2 0 0,-15 0-3 0,2-1-7 15,2-1-13-15,0 2-5 0,-2-3-14 0,1-1-13 16,1 2-11-16,-3 0-23 0,-1 0-16 0,0-2-30 16,-1 0-12-16,-4 3-30 0,5-4-32 0,-5 5-207 15,-2-7-443-15,1 3 197 0</inkml:trace>
          <inkml:trace contextRef="#ctx0" brushRef="#br0" timeOffset="9124.35">10646 7948 165 0,'-5'10'254'0,"-3"4"-7"0,1 4-9 0,-5 6-9 16,0 8-11-16,3-4-14 0,-3 6-11 0,0 4-17 15,-2-4-14-15,4 3-14 0,-2-1-12 0,2 1-16 16,1 1-12-16,-2-1-11 0,2 0-8 0,0 1-26 16,0-2-28-16,1-9-34 0,0 0-41 0,1 0-29 15,-2-1-45-15,4-2-48 0,-5-3-255 0,2-3-451 16,1-3 200-16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13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0EF14C-D499-4FF7-97F6-F82B7B9B861B}" emma:medium="tactile" emma:mode="ink">
          <msink:context xmlns:msink="http://schemas.microsoft.com/ink/2010/main" type="writingRegion" rotatedBoundingBox="2791,9514 32416,8294 32719,15671 3094,16890"/>
        </emma:interpretation>
      </emma:emma>
    </inkml:annotationXML>
    <inkml:traceGroup>
      <inkml:annotationXML>
        <emma:emma xmlns:emma="http://www.w3.org/2003/04/emma" version="1.0">
          <emma:interpretation id="{021A952E-22EE-44B1-A096-17FFF1135729}" emma:medium="tactile" emma:mode="ink">
            <msink:context xmlns:msink="http://schemas.microsoft.com/ink/2010/main" type="paragraph" rotatedBoundingBox="19229,9054 27000,8434 27073,9357 19302,9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CB753D-5639-4978-914C-754674019E45}" emma:medium="tactile" emma:mode="ink">
              <msink:context xmlns:msink="http://schemas.microsoft.com/ink/2010/main" type="line" rotatedBoundingBox="19229,9054 27000,8434 27073,9357 19302,9977"/>
            </emma:interpretation>
          </emma:emma>
        </inkml:annotationXML>
        <inkml:traceGroup>
          <inkml:annotationXML>
            <emma:emma xmlns:emma="http://www.w3.org/2003/04/emma" version="1.0">
              <emma:interpretation id="{B41E1A03-7192-470D-8330-866A8165DE1F}" emma:medium="tactile" emma:mode="ink">
                <msink:context xmlns:msink="http://schemas.microsoft.com/ink/2010/main" type="inkWord" rotatedBoundingBox="19235,9130 22099,8902 22167,9749 19302,9977">
                  <msink:destinationLink direction="with" ref="{C90DCE19-34A0-4849-9327-545DA965F32F}"/>
                </msink:context>
              </emma:interpretation>
            </emma:emma>
          </inkml:annotationXML>
          <inkml:trace contextRef="#ctx0" brushRef="#br0">18094 8076 14 0,'-10'-3'253'16,"10"3"-12"-16,0 0-13 0,0 0-23 15,0 0-20-15,0 0-19 0,0 0-17 0,0 0-8 0,0 0-10 16,0 0-10-16,0 0-2 0,33-13-6 0,-15 11-7 16,-2 0-5-16,3-2-6 0,1 2-5 0,7-2-6 15,0-3-3-15,-1 4-5 0,6-1 2 0,8 0 0 16,-9 1-3-16,11-2-2 0,-11 0-7 0,8-2-3 15,-10 2-5-15,2 2-4 0,-4-3-4 0,-3 2-8 16,-1 0-3-16,3 1-5 0,-7-2-3 0,-2 3 0 0,0-1-8 16,0 0-2-16,-1-1 0 0,-1 3-15 15,-3-1-15-15,-3 1-18 0,-9 1-20 0,16-3-17 16,-16 3-16-16,9-1-13 0,-9 1-11 0,0 0-15 0,0 0-21 16,0 0-27-16,2 14-19 0,-2-14-21 0,0 0-177 15,-19 7-415-15,19-7 185 0</inkml:trace>
          <inkml:trace contextRef="#ctx0" brushRef="#br0" timeOffset="197.03">18599 8056 115 0,'-6'6'206'0,"6"-6"-4"0,-14 14 4 0,8-6-1 15,0 6-3-15,0-3-6 0,3 4-2 0,3 0-3 16,-4 3-10-16,4 0-10 0,-2 0-10 0,4 6-10 16,-1-4-12-16,4 2-8 0,-2-2-15 0,0 0-6 15,0 2-14-15,1-5-9 0,-1 1-5 0,0-2-8 16,-1 0-6-16,-2-1-7 0,4-2-4 0,-2 1-16 0,-1 1-21 15,1-6-29-15,1 2-24 0,0-5-20 16,-3-6-19-16,4 17-20 0,0-10-19 0,-4-7-23 16,9 7-32-16,-9-7-29 0,18-2-38 0,-18 2-162 0,24-14-427 15,-10 5 190-15</inkml:trace>
          <inkml:trace contextRef="#ctx0" brushRef="#br0" timeOffset="458.45">19192 7962 242 0,'0'0'273'16,"0"0"-11"-16,-6-15-12 0,6 15-16 0,0 0-15 0,-16-5-14 15,16 5-21-15,0 0-5 0,-30 17-13 0,16-6-7 16,1 2-10-16,-2 7-5 0,6-4-8 16,-4 4-9-16,1 3-2 0,1-1-6 0,2 2-9 15,2-1-9-15,3 1-12 0,1 1-6 0,3-5-6 0,-3-1-8 16,6 4-8-16,-2-4-3 0,2-1-4 15,1-1-4-15,1-3-10 0,2 1 1 0,1-1-1 0,-1-3-18 16,1 1-24-16,-1-2-28 0,2-2-28 0,2 1-34 16,-1-4-30-16,2-1-35 0,-3 0-41 0,9-7-47 15,-2 2-58-15,-4-3-175 0,2-1-516 0,3-3 229 16</inkml:trace>
          <inkml:trace contextRef="#ctx0" brushRef="#br0" timeOffset="874.09">19425 8175 294 0,'0'0'279'0,"0"0"-17"16,0 0-16-16,0 0-15 0,0 0-10 0,6 21-13 15,-3-13-24-15,-2 1-12 0,-1-9-11 0,2 18-9 16,-2-7-17-16,0-11-6 0,1 23-17 0,-1-14-8 16,0-9-9-16,0 20-9 0,0-10-11 0,0-10-3 15,0 17-7-15,0-17-5 0,0 15-10 0,0-15-5 16,0 11-1-16,0-11-9 0,0 0 1 0,0 0-4 15,-1 15 1-15,1-15-4 0,0 0-2 0,0 0-7 16,0 0-9-16,0 0-7 0,0 0-10 0,0 0-3 0,15-28-8 16,-9 17-2-16,0-2-2 0,1 0-4 0,0 0 2 15,2-2 1-15,-1 1 2 0,-1 1 3 0,2-1 0 16,0 3 1-16,-1 1 6 0,-1 3 9 0,-1 0 7 16,0 0 9-16,2 1 8 0,-8 6 3 0,14-9 8 15,-8 3 0-15,-6 6 3 0,12-3-2 0,-12 3-1 16,14 0 3-16,-14 0 0 0,15 6 1 0,-8-1 3 15,1 0-6-15,1 3-3 0,-2-2 11 0,0 1-16 16,-1 1-1-16,0 2 6 0,2 0-11 0,-2-3 2 16,0 2 7-16,3 2-10 0,-5-3-3 0,1 2-10 15,-1-3-18-15,-4-7-17 0,8 11-33 0,-4-5-26 0,-4-6-18 16,8 12-21-16,-8-12-17 0,8 8-24 16,-8-8-30-16,14 0-24 0,-14 0-32 0,16-2-214 15,-16 2-505-15,20-15 224 0</inkml:trace>
          <inkml:trace contextRef="#ctx0" brushRef="#br0" timeOffset="1128.56">20087 7931 157 0,'0'0'301'0,"0"0"-17"0,0 0-28 16,0 0-27-16,0 0-21 0,0 0-13 0,0 0-1 15,0 0-10-15,0 0-14 0,-2 31-8 0,-2-16-8 16,-2 8-5-16,3-2 0 0,-3 8-2 0,-1-2-3 15,-1 9-6-15,-2 2-6 0,1-1-16 0,-2-2-4 16,1 1-16-16,-2-3-6 0,0 1-13 0,5-10-7 16,-4 3 3-16,2-5-11 0,0 2-5 0,-1-1-6 0,4-5-7 15,-2 0-5-15,1-4-4 0,1 3-25 0,0-4-21 16,0-2-28-16,3-6-25 0,-1 5-25 0,1-1-29 16,3-9-21-16,-6 11-30 0,6-11-50 15,0 0-43-15,0 0-268 0,0 0-573 0,0 0 254 16</inkml:trace>
          <inkml:trace contextRef="#ctx0" brushRef="#br0" timeOffset="1447.44">20327 8066 94 0,'0'0'313'0,"0"0"-18"0,6-10-20 16,-6 10-28-16,0 0-26 0,0 0-22 0,6-5-20 15,-6 5-17-15,0 0-10 0,0 0-13 0,0 0-5 16,0 0-5-16,13 19 5 0,-13-8 0 0,0-11-5 16,0 23-5-16,-1-9-6 0,-1 1 2 15,-2 1-11-15,2-3 6 0,-1 5-5 0,0-2-4 16,-1 0-2-16,1 0 1 0,0-2-13 0,0 3-4 0,2-4-6 16,-2 0-9-16,1-1-2 0,2 1-7 0,0-13-7 15,0 15-1-15,5-9-10 0,-5-6-2 0,4 15-6 16,-4-15-3-16,10 6 2 0,-2-2-4 0,-8-4-22 15,21 0-34-15,-9 0-25 0,1-4-24 0,-1 1-23 16,-1-4-32-16,2 3-29 0,-1-8-29 0,1 2-32 16,-2 1-33-16,-1-6-30 0,2-1-41 0,0 2-179 15,0-6-542-15,-5 2 239 0</inkml:trace>
          <inkml:trace contextRef="#ctx0" brushRef="#br0" timeOffset="1677.55">20595 8058 84 0,'0'0'250'0,"0"0"-10"0,0 0-6 0,0 0-6 15,0 0-2-15,0 0-8 0,0 0-6 0,0 0-9 16,-11 36-10-16,9-22-4 0,-4 2-2 0,5 0-8 16,-5 2-4-16,1 6-6 0,-1 1-9 0,0-1-5 15,-1 4-8-15,1-3-13 0,0-2-4 0,1-2-15 16,-4 3-11-16,6-3-12 0,-1 2-7 0,-2 0-8 0,5-7-12 16,-5 0 0-16,4-2-15 0,-2-1-6 15,2 1-17-15,2-3-25 0,0-11-25 0,-1 15-26 16,1-15-10-16,0 13-25 0,0-13-13 0,0 0-15 15,1 13-19-15,-1-13-25 0,0 0-29 0,0 0-27 0,0 0-27 16,0 0-35-16,24-18-196 0,-20 5-509 0,5 2 225 16</inkml:trace>
          <inkml:trace contextRef="#ctx0" brushRef="#br0" timeOffset="1943.42">20883 7958 92 0,'0'0'241'0,"0"0"-11"16,11-1-14-16,-11 1-4 0,0 0-5 0,15 16-14 15,-8-6-4-15,1 3-7 0,-1 5-2 0,2 2-6 16,-2 4-3-16,1 2-6 0,-2 2-2 16,0-1-4-16,0-1-14 0,-2 13-7 0,-4-9-10 15,0-5-10-15,3 10-10 0,-7-6-10 0,1-3-9 0,-6 3-8 16,1-2-1-16,-1 1-24 0,2-3-34 0,-5 3-33 15,-3-4-23-15,-1-1-38 0,-1 1-45 0,4-2-51 16,-1 0-65-16,3-9-78 0,-1 0-172 0,3-2-521 0,0 0 231 16</inkml:trace>
        </inkml:traceGroup>
        <inkml:traceGroup>
          <inkml:annotationXML>
            <emma:emma xmlns:emma="http://www.w3.org/2003/04/emma" version="1.0">
              <emma:interpretation id="{D4426D9B-9C8F-4B90-8A45-42C2256A1C9F}" emma:medium="tactile" emma:mode="ink">
                <msink:context xmlns:msink="http://schemas.microsoft.com/ink/2010/main" type="inkWord" rotatedBoundingBox="24239,8655 27000,8434 27067,9277 24306,9497">
                  <msink:destinationLink direction="with" ref="{A14A6AA5-5182-40B2-AE83-43592D9C1F51}"/>
                </msink:context>
              </emma:interpretation>
            </emma:emma>
          </inkml:annotationXML>
          <inkml:trace contextRef="#ctx0" brushRef="#br0" timeOffset="2689.45">23097 7557 161 0,'0'0'249'0,"0"0"-17"0,-9-10-13 0,9 10-12 15,0 0-19-15,0 0-11 0,0 0-12 16,0 0-7-16,0 0-5 0,-5-8-2 0,5 8-24 0,0 0-3 15,0 0-8-15,0 0-8 0,0 0-8 0,0 0-9 16,0 0-8-16,0 0-11 0,0 0-6 0,0 0-1 16,0 0-8-16,0 0 3 0,0 0-5 0,0 0-3 15,30 5 0-15,-30-5-1 0,33 2-6 0,-15 2-3 16,7-4-4-16,6-4-2 0,7 4-3 0,5 0-2 16,-6-2-8-16,3-2 0 0,-8 0 3 0,-4 4-9 15,2-4 1-15,-2 3-5 0,4-1-2 0,-6-3-7 16,0 2-12-16,-5 2-11 0,-5-3-7 0,2 1-12 0,1-1-12 15,-2 4-8-15,-1-1-14 0,-16 1-19 0,14-2-17 16,-7 0-24-16,-7 2-23 0,0 0-38 16,0 0-23-16,0 0-207 0,0 0-457 0,0 0 203 0</inkml:trace>
          <inkml:trace contextRef="#ctx0" brushRef="#br0" timeOffset="2934.68">23489 7568 128 0,'-9'6'309'0,"9"-6"-11"0,-9 5-6 16,9-5-13-16,-6 13-11 0,4-6-24 0,-1 6-2 15,-3 0-9-15,1 3-21 0,0-1-21 0,-2 3-18 0,1 5-16 16,0-2-14-16,-2 1-13 0,1 0-11 16,2 2-12-16,1-1-12 0,-1 1-9 0,1-3-4 0,2-5-12 15,2 3-13-15,0-2-10 0,0-2-29 0,0 1-14 16,0-1-23-16,5-2-22 0,-2-5-17 0,1 2-18 15,-4-10-17-15,12 13-26 0,-1-9-30 0,-1-1-28 16,2-2-36-16,4-4-30 0,-2 2-223 0,-1-9-506 16,5 3 224-16</inkml:trace>
          <inkml:trace contextRef="#ctx0" brushRef="#br0" timeOffset="3208.2">23981 7495 323 0,'0'0'316'0,"0"0"-21"0,-19 5-16 0,19-5-22 15,-11 8-19-15,1-1-6 0,2 4-10 0,-2-1-8 16,1 5-14-16,0-3-15 0,0 6-2 0,1 0-16 16,2-4-5-16,2 3-9 0,-2 1-10 0,2 1-14 15,2-1-11-15,-2 0-12 0,2-1-13 0,2-1-8 16,-1 2-10-16,2-2 0 0,-1 0-12 0,2 0-3 15,4-7-10-15,-2 6-6 0,2-2-30 0,-3-5-29 16,4 4-22-16,1-5-28 0,2 2-27 0,-1-2-30 16,6-1-31-16,-6-2-36 0,2-1-33 0,5-3-44 15,-4-2-50-15,-12 2-185 0,24-4-543 0,-11 0 240 16</inkml:trace>
          <inkml:trace contextRef="#ctx0" brushRef="#br0" timeOffset="3643.84">24248 7651 270 0,'0'0'256'0,"0"0"-22"16,0 0-16-16,0 0-17 0,0 0-9 0,0 0-9 15,0 0-17-15,0 0-8 0,-8 38-14 0,8-27-7 16,-3 3-9-16,3 0-11 0,-4 0-6 0,2 0-9 16,-1 3-14-16,1-4-6 0,-3 3-6 0,2-6-9 15,-1 5-5-15,2-7-2 0,-1 3-10 0,-1-3-3 16,4-8-7-16,-5 17-1 0,5-17-12 0,-1 13-13 0,1-13-12 15,-3 8-5-15,3-8-7 0,0 0-8 0,0 0-7 16,0 0-14-16,0 0-4 0,0 0-11 16,0 0-3-16,30-15-6 0,-22 6-8 0,3-2-7 0,2-3-3 15,-1-1 3-15,5-2 6 0,-4-3 1 0,3 0 6 16,-1 2 6-16,0-3 5 0,0 9 7 0,-4-5 12 16,1 4 17-16,-2-1 17 0,0 3 20 0,-1 0 16 15,-3 4 15-15,2 3 13 0,-2-3 8 0,-6 7 1 16,10-12-1-16,-10 12-2 0,9-5 0 0,-9 5 1 15,0 0 14-15,0 0-5 0,14 11 3 0,-14-11 3 16,6 13-5-16,-3-5 2 0,0 6-5 0,-2-2 1 16,4 3-8-16,-4-2-3 0,5 0-9 0,-6-2-7 0,0 3-3 15,0-3-2-15,4 2 1 0,-1 0-13 16,-1-2 2-16,1-4-4 0,-3-7-18 0,1 17-21 16,-1-10-24-16,0-7-20 0,6 11-24 0,-6-11-21 0,3 7-25 15,-3-7-40-15,6 6-34 0,-6-6-38 0,14 0-40 16,-14 0-182-16,19-11-492 0,-5 4 218 0</inkml:trace>
          <inkml:trace contextRef="#ctx0" brushRef="#br0" timeOffset="3946.31">24961 7438 125 0,'0'0'257'0,"0"0"-12"0,0 0-11 0,0 0-6 0,0 0-14 15,0 0 0-15,0 0-14 0,-20 39-5 16,14-26-5-16,0 3-3 0,-1 5-4 0,-6 2-6 0,1-2-2 16,1 7 5-16,-4-3 1 0,0 6-4 0,0 3-9 15,-4-2-1-15,6-6-15 0,-4 5-3 0,1-5-14 16,2-1-15-16,-3 7-10 0,6-5-12 0,-8-5-9 16,5 2-4-16,1 0-14 0,1-3-7 0,-4 1 0 15,4-2-12-15,1 2-8 0,4-5-23 0,1-1-24 16,0-1-40-16,-5-6-29 0,5-1-28 0,0 3-24 15,2-4-23-15,-2 0-20 0,6-7-25 0,0 0-29 16,0 0-50-16,0 0-43 0,16 7-236 0,-16-7-596 16,23-11 265-16</inkml:trace>
          <inkml:trace contextRef="#ctx0" brushRef="#br0" timeOffset="4253.75">25240 7581 250 0,'0'0'248'0,"0"0"-9"16,0 0-4-16,0 0-10 0,0 0-9 0,0 0-13 0,-20 31-12 16,11-20-2-16,2 2-6 0,-4-1-6 15,-1 2-4-15,2 1-8 0,-2 1-4 0,-1 4-8 16,-4-2 3-16,2 1-9 0,5-3-5 0,0-2-11 0,-2 2-7 15,4-3-7-15,-2 0-16 0,1 0-4 0,6-5-6 16,-3 3-12-16,3-1-1 0,0-3-4 0,3-7-9 16,0 0-8-16,3 18 0 0,-3-18-5 0,12 6-4 15,-3-4-9-15,-9-2-5 0,24 2-20 0,-8-2-29 16,0-4-31-16,2 1-26 0,-1 0-30 0,2-2-30 16,-1-1-25-16,1 2-35 0,-2-6-39 0,-2 0-26 15,9-4-25-15,-10 2-256 0,3 0-583 0,-7-2 259 16</inkml:trace>
          <inkml:trace contextRef="#ctx0" brushRef="#br0" timeOffset="4469.21">25414 7647 247 0,'0'0'242'0,"0"0"-3"0,0 0-10 16,0 0 3-16,-19 19-16 0,13-8-9 0,3 4-6 0,-8 0-4 15,8 2-15-15,-9 4-11 0,5 1-3 0,1 2-8 16,-1-3-9-16,-2 2-11 0,0 0-11 0,1 0-14 15,2-7-8-15,-4 4-13 0,1-2-3 0,6-1-12 16,-2 1-3-16,-4-2-17 0,5-1-6 0,1 2-29 16,-6-7-32-16,9 4-32 0,-3-5-33 0,-1 2-31 0,4-11-31 15,0 15-46-15,0-15-40 0,7 10-78 16,-7-10-159-16,6 4-497 0,-6-4 220 0</inkml:trace>
          <inkml:trace contextRef="#ctx0" brushRef="#br0" timeOffset="4805.53">25859 7532 335 0,'0'14'330'0,"3"1"-12"0,0 2-18 0,-6 0-11 0,6 11-19 16,-3-3-14-16,0 3-16 0,-3-3-17 0,0 3-15 16,-3-2-14-16,3 4-18 0,-2-4-10 0,-4 2-21 15,-7 3-14-15,2-6-9 0,2 1-13 0,-4-1-10 16,3 1-36-16,-1-2-32 0,-5 7-27 0,4-8-33 15,-2-3-31-15,4 3-31 0,-3-4-35 0,2 2-41 16,2-5-43-16,5-5-49 0,-5 0-253 0,1-2-554 16,1-3 246-16</inkml:trace>
        </inkml:traceGroup>
      </inkml:traceGroup>
    </inkml:traceGroup>
    <inkml:traceGroup>
      <inkml:annotationXML>
        <emma:emma xmlns:emma="http://www.w3.org/2003/04/emma" version="1.0">
          <emma:interpretation id="{CD14E1A9-48A3-4A79-8407-A8413DDECEED}" emma:medium="tactile" emma:mode="ink">
            <msink:context xmlns:msink="http://schemas.microsoft.com/ink/2010/main" type="paragraph" rotatedBoundingBox="3632,10412 27524,9429 27587,10970 3696,11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115567-1D29-4981-8D9B-0C93D8B6869B}" emma:medium="tactile" emma:mode="ink">
              <msink:context xmlns:msink="http://schemas.microsoft.com/ink/2010/main" type="line" rotatedBoundingBox="3632,10412 27524,9429 27587,10970 3696,11953"/>
            </emma:interpretation>
          </emma:emma>
        </inkml:annotationXML>
        <inkml:traceGroup>
          <inkml:annotationXML>
            <emma:emma xmlns:emma="http://www.w3.org/2003/04/emma" version="1.0">
              <emma:interpretation id="{CB6BF4E6-20E6-4B7B-9454-7690F7D09A87}" emma:medium="tactile" emma:mode="ink">
                <msink:context xmlns:msink="http://schemas.microsoft.com/ink/2010/main" type="inkWord" rotatedBoundingBox="3641,10612 6019,10514 6069,11720 3690,11818"/>
              </emma:interpretation>
            </emma:emma>
          </inkml:annotationXML>
          <inkml:trace contextRef="#ctx0" brushRef="#br0" timeOffset="10735.16">3937 9863 13 0,'0'0'252'0,"0"0"-19"15,0 0-6-15,0 0-14 0,0 0-12 0,-17 31-10 0,20-15-12 16,-1-3-12-16,1 7-10 0,0-2-13 0,0 0-10 15,0 6-12-15,0 2-9 0,1-1-13 0,2 1-4 16,-1 2-16-16,-2 0-2 0,-3 0-11 0,3 0-6 16,0-5-3-16,-2 1-12 0,-1-6-14 0,2 1-18 15,-2-5-25-15,0 1-25 0,0 0-22 0,1-4-19 16,-1-11-25-16,-1 19-27 0,-1-13-18 0,2-6-30 16,0 0-197-16,0 0-405 0,0 0 180 0</inkml:trace>
          <inkml:trace contextRef="#ctx0" brushRef="#br0" timeOffset="10983.55">4248 9639 208 0,'11'2'228'0,"1"5"-7"0,1 3-6 0,2 2-14 16,-1 0-8-16,5 7-6 0,5 11-14 0,-5-2-7 15,1 3-8-15,-3 8-13 0,-2 2-10 0,0 1-14 16,-7 0-11-16,-2 1-11 0,0 2-4 0,-6 2-11 16,-3-1-8-16,-6 3-8 0,1-2-10 0,-5 1-18 15,-4-2-19-15,-3-1-19 0,-3-3-23 0,-1-1-22 16,-2-5-28-16,-3-1-35 0,-4-5-30 0,2-5-33 0,-5-4-241 16,-7 0-444-16,7-4 196 0</inkml:trace>
          <inkml:trace contextRef="#ctx0" brushRef="#br0" timeOffset="11575.36">2690 9636 168 0,'0'0'196'16,"-5"-10"-6"-16,5 10-9 0,0 0-11 0,0 0-6 0,0 0-13 16,0 0-9-16,0 0-11 0,0 0-9 0,0 0-8 0,0 0-2 15,-22 13-5-15,13 0 4 0,0 7 1 0,-3 8-3 16,-3 5 0-16,-4 8-2 0,1 0-6 0,3 4 7 16,0 1-5-16,3 2-6 0,3 1-9 0,3-2-7 15,-1 1-4-15,2 5-19 0,7-5 8 0,4-3-10 16,1 0-2-16,4-2-9 0,4 1-4 0,6-2 6 15,-2-6-12-15,8-4-2 0,3-1-4 0,-2 0-23 16,3-7-23-16,4 0-23 0,-1-5-32 0,0 0-34 16,-7-6-33-16,3-3-51 0,0-4-56 0,-6 0-223 15,2-5-508-15,1-1 226 0</inkml:trace>
          <inkml:trace contextRef="#ctx0" brushRef="#br0" timeOffset="12416.5">4544 9455 76 0,'0'0'247'0,"0"0"-19"16,0 0-20-16,0 0-24 0,0 0-17 0,10-13-19 0,-10 13-7 16,11-10-12-16,-1 7-9 0,-10 3-12 15,22-5-7-15,-11 2-9 0,1-1-7 0,-2 3-8 16,1-4-8-16,4 4-10 0,-3-2-3 0,-12 3-6 0,20-1-4 16,-20 1-5-16,18 4-4 0,-9-4-4 0,-9 0 0 15,15 6-1-15,-7-2 8 0,-8-4 0 16,9 7 8-16,-8 1 0 0,1 2 6 0,-2-10-3 0,0 17-1 15,0-17-3-15,-6 17-8 0,3-10 0 0,0 4-6 16,-5 0-2-16,2-2-4 0,3 0-4 0,-3 0 2 16,0-3-3-16,6-6-5 0,-7 15-6 0,-1-8 6 15,8-7-3-15,-4 9-3 0,4-9-2 0,-8 10-1 16,8-10-3-16,0 8 1 0,0-8-2 0,0 0 1 16,0 0-3-16,0 0 1 0,11 9 1 0,-11-9-2 0,13 3-6 15,-13-3 5-15,15 0 0 0,-15 0-1 16,17 0 0-16,-17 0-2 0,16-4-5 0,-16 4 8 15,16 0-3-15,-5 1 0 0,1 5 1 0,-2-5-1 0,-1 2 0 16,0 1-2-16,-9-4 2 0,14 8 2 0,-7-3 0 16,-1 5 0-16,1-5 0 0,-2 2 0 15,-2 0 3-15,4 3 5 0,-7-10 3 0,5 13 1 0,-5-1 2 16,0-12-2-16,-2 17 1 0,-8-7 3 0,4-3-4 16,-3 3-3-16,-4 1 0 0,4 0-14 0,-5 0-19 15,2 2-19-15,-4-6-32 0,2 3-34 0,1-3-40 16,-2-3-38-16,6 1-56 0,-6 0-185 0,-1-1-461 15,4-2 204-15</inkml:trace>
          <inkml:trace contextRef="#ctx0" brushRef="#br0" timeOffset="9943.35">2823 9738 230 0,'0'0'249'0,"0"0"-23"0,0 0-21 0,0 0-23 16,0 0-17-16,0 0-21 0,0 0-8 0,0 0-15 15,0 0-9-15,0 0-7 0,0 0-5 0,0 0-9 16,0 0-3-16,4 21-9 0,-4-21-3 0,6 10-3 16,-6-10-9-16,3 11-3 0,-3-11-5 0,6 13-6 15,-3-8-3-15,-3-5-4 0,5 15-2 0,-3-7-7 16,3 0 0-16,-4 0-4 0,-1-8-1 0,5 18-3 0,-4-11-4 15,-1-7-2-15,5 13 3 0,-5-13-6 0,3 13-1 16,-3-13-2-16,1 14 5 0,-1-14-6 0,5 8-1 16,-5-8 0-16,0 0-2 0,0 0-2 0,1 9 5 15,-1-9-1-15,0 0 1 0,0 0-3 0,0 0 1 16,0 0-5-16,0 0 6 0,0 0-2 0,0 0-3 16,5-30-1-16,-4 16 1 0,-1 14-5 0,6-23-2 15,-1 7 1-15,-4 1-1 0,5 0-3 0,-3 2 6 16,3 0-7-16,0-1 6 0,0-1-3 0,0 2 1 15,2 3-3-15,-1-1 3 0,-1 1-2 0,0 3 4 16,0 0-5-16,0 0 3 0,0-1-1 0,-6 8-1 16,10-8-2-16,-10 8 3 0,11-5-1 0,-11 5-2 15,10-2 2-15,-10 2-1 0,0 0 3 0,24 8 2 16,-18-3 4-16,1 1 2 0,1-1 0 0,-2 2 1 16,1 2 0-16,1 1-1 0,-2-2 2 0,-2 2-4 15,2 1 2-15,-3-2-3 0,3 2 3 0,-1 0-2 0,1 0-1 16,-5-2-2-16,2-1-8 0,1 2-12 0,-4-10-20 15,8 13-12-15,-4-5-19 0,-2 0-13 0,-2-8-18 16,9 12-13-16,-3-6-17 0,-6-6-21 0,13 2-25 16,-13-2-55-16,0 0-123 0,26-12-381 0,-14 3 168 15</inkml:trace>
          <inkml:trace contextRef="#ctx0" brushRef="#br0" timeOffset="10215.01">3483 9521 108 0,'0'0'247'0,"0"0"-8"0,0 0-16 16,0 0-21-16,0 0-20 0,0 0-9 0,0 0-8 0,-21 20-6 15,16-8-5-15,-1 6-7 0,-3 3-10 16,0 3 0-16,3 1-6 0,-8 10-5 0,1 2-3 0,-1 5-13 16,2-3-3-16,-1 3-11 0,1 0-7 0,0-3-13 15,2 2 0-15,1-3-1 0,0-2-12 0,0 1-7 16,-3-1-4-16,2-2-3 0,2-7-5 0,1 2-1 15,-1-3-8-15,2-1-3 0,-1-1-3 0,2-1-1 16,-1-6-16-16,5 0-18 0,-2-1-19 0,-2-3-21 16,4 0-24-16,-2-5-26 0,3-8-16 0,0 16-13 15,0-16-24-15,0 0-29 0,0 0-32 0,0 0-242 16,0 0-488-16,24-23 216 0</inkml:trace>
          <inkml:trace contextRef="#ctx0" brushRef="#br0" timeOffset="10527.66">3668 9775 209 0,'0'0'227'0,"0"0"-22"15,0 0-21-15,0 0-19 0,0 0-10 0,0 0-5 16,0 0 2-16,0 0-6 0,0 0-6 0,0 0-7 15,-9 38-3-15,5-23-6 0,-4 1-3 0,2-2-11 16,0 3-3-16,-1 1-12 0,0-1-2 0,5 1-11 16,-4-5-6-16,2 5-7 0,-4-1-7 0,7-4-8 15,-1 1-5-15,-1 1-5 0,6-2-2 0,-1-4-6 16,-2-9-3-16,3 16-1 0,1-7 1 0,5-4-6 16,0-2-2-16,-9-3-8 0,21 5-16 0,-8-3-19 0,4-2-21 15,2 0-28-15,1-4-21 0,-3-1-29 16,3 0-30-16,2-6-34 0,-4 5-60 0,-3-4-164 15,6-9-439-15,-9 4 194 0</inkml:trace>
        </inkml:traceGroup>
        <inkml:traceGroup>
          <inkml:annotationXML>
            <emma:emma xmlns:emma="http://www.w3.org/2003/04/emma" version="1.0">
              <emma:interpretation id="{79B16D28-6E35-40CD-9007-B515085ACB61}" emma:medium="tactile" emma:mode="ink">
                <msink:context xmlns:msink="http://schemas.microsoft.com/ink/2010/main" type="inkWord" rotatedBoundingBox="9599,10166 12454,10049 12510,11414 9655,11532"/>
              </emma:interpretation>
            </emma:emma>
          </inkml:annotationXML>
          <inkml:trace contextRef="#ctx0" brushRef="#br0" timeOffset="13465.61">8848 9317 174 0,'0'0'265'0,"0"0"-18"0,0 0-30 16,0 0-18-16,0 0-24 0,0 0-14 0,0 0-19 15,0 0-6-15,6 24-10 0,-6-16-7 0,3 3-9 16,-3 3-8-16,4 1-3 0,-2-3-9 0,-2 1-6 16,4 0-13-16,-2-3-3 0,-1 5-3 0,2-5-11 15,-3 1-4-15,0 0-6 0,0-11-2 0,3 18-5 16,-3-10 2-16,0-8-10 0,5 16-3 0,-5-16-2 16,1 10 3-16,-1-10-5 0,0 0 1 0,2 14-3 0,-2-14 1 15,0 0-3-15,0 0-4 0,0 0-4 0,0 0-4 16,0 0-9-16,0 0-7 0,25-28-6 15,-16 17-7-15,1-2-7 0,-4-1-9 0,8-7-1 0,-5 0-6 16,4 1 5-16,-1-2 7 0,2 1-5 0,-1 2 8 16,0-1 1-16,-1 5 4 0,-1 2 10 0,-1-4 4 15,-4 9 7-15,0 0 12 0,0 3 5 0,-6 5 2 16,5-11-6-16,-5 11 2 0,10-8-2 0,-10 8 5 16,0 0 5-16,12 1 9 0,-12-1-4 0,0 0 9 15,13 18 2-15,-10-11 0 0,0 4-5 0,5 2 3 16,-5 0-6-16,3-1 1 0,-3 1-3 0,0 2 2 15,3-2-4-15,-2-2-2 0,-1 3-3 0,3-4-2 16,0 0 0-16,-3-2-2 0,1 0-13 0,1-2-20 16,-1 3-16-16,-4-9-24 0,11 13-24 0,-5-10-24 15,-6-3-31-15,13 6-35 0,-13-6-25 0,14-2-202 16,-14 2-433-16,19-8 192 0</inkml:trace>
          <inkml:trace contextRef="#ctx0" brushRef="#br0" timeOffset="13729.83">9537 9186 129 0,'-9'15'276'16,"4"-1"-7"-16,-3 3-12 0,0 6-13 0,-1-2-14 16,-3 5-11-16,-1 9-13 0,4 3-17 0,-5-3-13 15,-2 0-5-15,7 4-21 0,-1-5-10 0,1 4-15 16,1-11-12-16,-2 6-12 0,1-8-14 0,4 2-5 15,-1-1-6-15,0-2-6 0,3 3-7 0,-1-9-6 16,-2 5-7-16,4-8-4 0,-2-1-6 0,1 0-7 16,3 0-4-16,-4 0-16 0,2-3-21 0,1-1-21 15,1-10-22-15,0 15-28 0,0-15-21 0,-2 12-28 16,2-12-43-16,0 0-41 0,0 0-74 0,0 0-144 0,0 0-466 16,0 0 207-16</inkml:trace>
          <inkml:trace contextRef="#ctx0" brushRef="#br0" timeOffset="14034.43">9856 9401 160 0,'0'0'278'0,"0"0"-21"0,0 0-23 0,0 0-17 16,0 0-16-16,0 0-11 0,0 0-12 0,0 0-9 15,0 0-7-15,-18 41-9 0,12-27-10 0,-1 3 4 16,-2-3-9-16,3 3-3 0,-5-3-9 0,2 4-13 16,5 5 3-16,-2-5-7 0,0-3-4 0,-1-1-7 15,4-1-12-15,-2 2-11 0,5-2 1 0,-1 1-14 16,1-4-1-16,-3 1-9 0,3-11 11 0,4 18-17 16,1-6-5-16,1-6-3 0,-6-6-10 0,10 10-15 0,0-6-24 15,-2-2-25-15,4 2-25 0,-12-4-27 0,25-4-30 16,-11 3-33-16,0-4-27 0,1 1-37 15,2-3-28-15,-4-3-253 0,-1 0-535 0,3-1 237 16</inkml:trace>
          <inkml:trace contextRef="#ctx0" brushRef="#br0" timeOffset="14245.54">10083 9509 26 0,'0'0'273'0,"0"0"-12"15,0 0-5-15,0 0-15 0,-26 26-4 0,22-18-16 16,-1 5-10-16,1-2-11 0,-2 7-12 0,0-4-15 15,2 4-8-15,-2 5-16 0,-2 2-12 0,4-1-16 16,-2 11-7-16,0-10-13 0,3-5-12 0,-2 5-3 0,4 2-10 16,-4-5-6-16,4-1-7 0,-1-1-24 15,-1-9-17-15,3 7-21 0,0-6-18 0,0-1-22 16,0-11-17-16,3 22-20 0,-3-15-27 0,5 0-25 0,-5-7-40 16,9 4-34-16,-9-4-56 0,0 0-155 0,0 0-446 15,27-17 198-15</inkml:trace>
          <inkml:trace contextRef="#ctx0" brushRef="#br0" timeOffset="15050.1">8782 9037 45 0,'0'0'212'0,"0"0"-1"0,0 0-7 16,-19 11-9-16,13-5-1 0,-2 4-4 0,-4 5-10 16,2 6-3-16,0 3-2 0,-8 9-3 0,1 8-4 15,1 1-3-15,-3 4-7 0,-1 1-3 0,-10 16-10 16,8-3-5-16,-3 2-9 0,7-10-10 0,3 14-14 16,-5-2-2-16,11 5-15 0,-1-6-5 0,10-13-11 15,6 3-7-15,-2-3-7 0,5 3 0 0,5-6-11 16,4 1-14-16,3-3-16 0,4-3-23 0,5-1-32 15,3-8-37-15,-2-2-38 0,2-5-49 0,1-1-57 16,5-9-87-16,-9-10-194 0,-1-3-539 0,13-3 239 16</inkml:trace>
          <inkml:trace contextRef="#ctx0" brushRef="#br0" timeOffset="14503.95">10563 9275 160 0,'9'12'252'0,"1"2"-5"0,-1 2-8 0,5 4-16 15,-5 3-15-15,0 2-10 0,0 1-11 0,0 1-12 16,2 12-8-16,-2-5-13 0,-3 6-5 0,2-3-4 16,-5-1-12-16,-2 1-14 0,-2 4-8 0,-4-1-15 15,-1 2-5-15,-3-2-8 0,-3-2-11 0,-2 2-12 16,-4-1-17-16,-3 2-24 0,-3-5-27 0,0-5-21 0,-6-2-33 16,2 1-34-16,3-11-39 0,-8 4-42 15,4-9-42-15,-11 3-216 0,3-3-470 0,-2-7 209 0</inkml:trace>
          <inkml:trace contextRef="#ctx0" brushRef="#br0" timeOffset="15916.1">10873 9155 25 0,'-7'-4'270'0,"7"4"-15"15,0 0-16-15,-6-11-24 0,6 11-23 0,0 0-20 16,1-15-17-16,-1 15-13 0,12-10-17 0,-12 10-12 16,20-8-10-16,-6 3-14 0,3-2-4 0,-1 5-10 15,10-7-10-15,-8 8-6 0,-2-3-5 0,2 3-5 0,0-1-5 16,-2 2-4-16,-1 0-5 0,1 2-3 16,-4-2-2-16,-1 1-5 0,-1 3 0 0,-10-4 1 15,17 6-1-15,-11 0-1 0,0-1 9 0,-6-5 1 0,7 15 4 16,-7-5 2-16,0-10 5 0,-6 16-3 0,5-5 1 15,-7-1-5-15,-2 1-4 0,1 2-2 0,0-4-1 16,-5 2 2-16,-1-3-9 0,5 3-4 0,-2-1 2 16,5-2-7-16,-1-5 1 0,2 6-1 0,6-9-2 15,-10 8-5-15,10-8 4 0,-9 7-4 0,9-7-1 16,0 0-3-16,-8 6-2 0,8-6 2 0,0 0 1 16,0 0 1-16,0 0-3 0,0 0 0 0,0 0 0 15,35-6-1-15,-35 6-2 0,18-3 2 0,-18 3 0 16,20-3-2-16,-11 2 3 0,5-1-3 0,-14 2-1 15,25 0 3-15,-16 2-4 0,3-2 1 0,6 1-1 0,-3 3 1 16,-2 2 1-16,1-1 4 0,-2 3-1 0,1 0 5 16,0 2 4-16,-1 1 7 0,-3 0 2 0,3-2 3 15,-4 3 5-15,-1 0 0 0,1 0 12 0,-4-4-2 16,1 3 0-16,-5-11 4 0,3 16 6 0,-3-16-6 16,-6 18-9-16,-2-7 4 0,-4 0-9 0,2 1-8 15,-4-2-24-15,-4-1-33 0,-2 0-35 0,-1 2-51 16,1-1-56-16,-4-3-43 0,5-1-54 0,-3-1-233 15,2-2-549-15,-7 0 242 0</inkml:trace>
        </inkml:traceGroup>
        <inkml:traceGroup>
          <inkml:annotationXML>
            <emma:emma xmlns:emma="http://www.w3.org/2003/04/emma" version="1.0">
              <emma:interpretation id="{0E26EB50-0FE6-4AA5-906D-04F826A339B0}" emma:medium="tactile" emma:mode="ink">
                <msink:context xmlns:msink="http://schemas.microsoft.com/ink/2010/main" type="inkWord" rotatedBoundingBox="19188,9997 21939,9884 21993,11200 19242,11313"/>
              </emma:interpretation>
            </emma:emma>
          </inkml:annotationXML>
          <inkml:trace contextRef="#ctx0" brushRef="#br0" timeOffset="17215.46">18682 8983 32 0,'0'0'294'15,"0"-13"-18"-15,0 13-16 0,0 0-23 0,0 0-24 16,0 0-25-16,0 0-18 0,0 0-18 0,0 0-12 15,0 0-15-15,0 0-11 0,0 0-5 0,0 0-10 16,-7 35-6-16,7-35-5 0,-2 22-6 0,2-11-5 16,2 4-8-16,1 0-6 0,-3-1-8 0,1-1-1 0,1-1-12 15,-2-1 3-15,4 2-8 0,-4-3-4 0,0-10-4 16,3 21-1-16,0-16 0 0,-3-5-4 0,3 13-3 16,-3-13 2-16,0 11-1 0,0-11-1 0,0 0-3 15,0 0-3-15,4 10 1 0,-4-10-3 0,0 0-9 16,0 0-6-16,0 0-5 0,0 0-5 0,17-21-10 15,-13 10-10-15,1-1-9 0,-1-1-9 0,5 0 0 16,-1-4-4-16,-1 3 3 0,2-8 0 0,-1 7 4 16,2-7 7-16,-1 8 3 0,0-2 4 0,-2 0 3 15,2 2 5-15,-3 5 3 0,0-3 11 0,0 5 5 0,-3-1 3 16,-3 8 4-16,11-10 2 0,-11 10 1 16,9-3 9-16,-9 3 5 0,0 0 11 0,16 2 3 0,-16-2 3 15,9 14 11-15,-3-6-6 0,0 0-1 0,0 5-4 16,-2 0 3-16,2 2-2 0,0-1-3 0,0 0-4 15,-1 0-1-15,1-1-1 0,-2 2-6 0,2-1 2 16,-1-1-3-16,0-2-6 0,-2 0-11 0,0-2-15 16,2-2-23-16,-1 4-22 0,2-3-26 0,-1-1-25 15,-5-7-28-15,13 11-28 0,-4-9-38 0,-9-2-224 16,15 1-461-16,-15-1 205 0</inkml:trace>
          <inkml:trace contextRef="#ctx0" brushRef="#br0" timeOffset="17453.44">19305 8970 157 0,'0'0'266'0,"-19"25"-11"0,12-14-10 0,-1 5-9 16,-4 3-10-16,-1 3-11 0,2 0-4 0,-2 3-14 16,-5 13-12-16,-1-4-16 0,-1 3-11 0,5-1-10 15,0 1-16-15,-2 0-15 0,-1-5-8 0,9-4-10 16,-2-1 0-16,2-5-22 0,2 3-5 0,1-8-9 15,0 7-7-15,3-7-1 0,0-2-14 0,1 0-19 16,1-2-24-16,-2 0-25 0,3-2-23 0,0-11-24 16,3 17-25-16,-2-10-35 0,-1-7-37 0,8 7-48 15,-8-7-254-15,13 2-511 0,-13-2 226 0</inkml:trace>
          <inkml:trace contextRef="#ctx0" brushRef="#br0" timeOffset="17775.14">19598 9179 143 0,'0'0'294'0,"0"0"-16"0,0 0-24 15,0 0-21-15,0 0-17 0,0 0-13 0,0 0-8 16,0 0-10-16,0 0-12 0,-21 27-5 0,18-14-7 15,-5 0-1-15,-1 0-3 0,7 3-10 0,-6-1-6 16,2 1-17-16,-1 1 0 0,-2-3-5 0,1 0-10 16,5 3-5-16,-4-3-5 0,2 1-12 0,1-2-5 15,-1-2-10-15,2 2-6 0,2-4-4 0,1-9-7 16,-2 16-3-16,2-16-10 0,3 15-3 0,3-9-9 0,-6-6-30 16,15 7-27-16,-4-7-24 0,-11 0-27 15,16 5-24-15,-4-5-25 0,-12 0-24 0,24-5-28 16,-11 1-35-16,4-3-34 0,2-2-42 0,-2 0-195 0,-3-4-525 15,0 2 233-15</inkml:trace>
          <inkml:trace contextRef="#ctx0" brushRef="#br0" timeOffset="17955.66">19763 9310 14 0,'0'0'247'0,"0"0"-13"16,0 0-3-16,0 0-10 0,0 0-3 0,0 0-6 16,0 0-4-16,-18 24-9 0,18-24-11 0,-10 22-9 15,4-7-2-15,3 3-22 0,-3-4-8 0,0 7-15 16,0-3-6-16,0 2-15 0,0-3-9 0,-1 8-10 15,1-3-12-15,0 3-6 0,3-9-7 0,0 2-19 16,1-4-21-16,1 1-11 0,1-1-25 0,0-1-35 16,3 0-35-16,1-2-34 0,1 0-42 0,-2-4-39 15,-3-7-65-15,12 7-183 0,-3-4-480 0,-9-3 213 0</inkml:trace>
          <inkml:trace contextRef="#ctx0" brushRef="#br0" timeOffset="18251.55">20220 9120 78 0,'0'0'264'0,"12"17"-9"15,-9-6-16-15,6-2-6 0,-4 7-6 0,4-1-11 16,0 8-18-16,2-2-8 0,-4 4-10 0,2-1-6 15,3 1-12-15,-4 2 1 0,1-2-14 0,-2 0-15 16,0 3-5-16,1-3-11 0,-4 1-3 0,-1 2-12 16,2-3-9-16,-4 1-7 0,-5-3-10 0,1 3 3 0,-5 0-11 15,-8 6-5-15,1-9-4 0,-3 2-13 0,-9 6-20 16,-1-6-23-16,0-1-28 0,2-6-20 0,-8 3-32 16,-3 1-39-16,-2-2-44 0,2-2-51 0,-4-4-41 15,-5-4-259-15,4-4-552 0,-2 1 245 0</inkml:trace>
          <inkml:trace contextRef="#ctx0" brushRef="#br0" timeOffset="18727.54">18241 8873 121 0,'-8'14'217'0,"2"-8"-6"16,0 9-7-16,0 0 0 0,-4 8-10 15,2 1 2-15,-5 12-1 0,2 5-10 0,0 1-9 0,0 7-4 16,-4 1-8-16,-3 15-4 0,5 0-9 0,2 0-17 15,1-13-8-15,3 14-8 0,1-16-14 16,3 16-3-16,0-15-10 0,9 14-7 0,4 2-9 0,-1-17-5 16,4-5-12-16,5 3 3 0,3-8-20 0,2 0-20 15,6-3-23-15,7-6-32 0,1 0-40 0,4-9-52 16,5-2-57-16,3-9-68 0,-4-4-243 0,1-8-536 16,0-3 238-16</inkml:trace>
          <inkml:trace contextRef="#ctx0" brushRef="#br0" timeOffset="19633.22">20484 8991 178 0,'0'0'241'0,"0"0"-19"0,0 0-24 15,0 0-21-15,0 0-15 0,0 0-17 0,15-21-13 16,-4 18-10-16,-2 0-13 0,8-2-12 0,-4-1-5 16,7 3-8-16,-1-1-5 0,-3 3-3 0,2-3-3 15,-1 2-7-15,-1-2-2 0,1 3-6 0,-4 0-5 16,-13 1-4-16,19 1-6 0,-19-1-6 0,18 5 1 16,-12-3-2-16,-6-2 2 0,8 12 7 0,-7-2-2 15,-1-10 1-15,-1 16 1 0,1-16-2 0,-12 17-3 0,6-8-4 16,-3 3-4-16,-3-2 0 0,0 1-6 15,2 2-1-15,-2-4-2 0,0 2-6 0,0-3 2 0,3-2-1 16,1 2-2-16,2-1-2 0,6-7-3 0,-12 9 0 16,12-9-2-16,-7 9 0 0,7-9-1 0,-7 6-3 15,7-6 1-15,0 0 0 0,0 0-1 0,0 0-1 16,0 0 0-16,0 0-2 0,0 0 3 0,0 0-6 16,20 7-1-16,-20-7 1 0,15-4 1 0,-15 4-5 0,17-3 4 15,-17 3-1-15,16 0 2 0,-16 0 1 0,20 0-2 16,-10-4 1-16,-10 4-1 0,21 5-3 15,-12-4 2-15,-9-1-2 0,18 7 2 0,-11-3 4 0,4 3 5 16,-2-2 6-16,-4 1-2 0,3 1 11 0,-1-2 7 16,-2 5 7-16,1-4-1 0,-3 2 3 15,1 2 5-15,-4-10 7 0,0 13-5 0,0-13-6 0,-7 18 3 16,-2-10-6-16,0 2 1 0,-4-3-8 0,-1 3-19 16,-4-2-36-16,3 2-35 0,-3-3-41 15,-2 6-45-15,3-6-53 0,1 0-56 0,-7 1-241 0,5-2-538 16,7-3 238-16</inkml:trace>
        </inkml:traceGroup>
        <inkml:traceGroup>
          <inkml:annotationXML>
            <emma:emma xmlns:emma="http://www.w3.org/2003/04/emma" version="1.0">
              <emma:interpretation id="{05400739-179B-42A8-A110-A16004BD10BE}" emma:medium="tactile" emma:mode="ink">
                <msink:context xmlns:msink="http://schemas.microsoft.com/ink/2010/main" type="inkWord" rotatedBoundingBox="24622,9648 27528,9528 27578,10748 24672,10867">
                  <msink:destinationLink direction="with" ref="{C2D2A59D-7194-41FA-B9A1-C4460BF6998A}"/>
                  <msink:destinationLink direction="with" ref="{AADC4BA1-F896-48C4-BFE5-91980FFFDC3D}"/>
                </msink:context>
              </emma:interpretation>
            </emma:emma>
          </inkml:annotationXML>
          <inkml:trace contextRef="#ctx0" brushRef="#br0" timeOffset="20710.16">23853 8796 10 0,'0'0'289'0,"0"-13"-15"0,0 13-31 15,3-10-15-15,-3 10-17 0,6-9-19 0,-6 9-18 16,6-7-15-16,-6 7-13 0,0 0-9 0,0 0-11 15,20 11-10-15,-12-3-7 0,-2 3-9 0,3 5-4 16,-2-2-9-16,2 0-4 0,-3 3-9 0,-1-3-8 16,-2 3-5-16,3-3-5 0,0 3-5 0,-3-2-6 15,3-1-1-15,-2 3-4 0,-1-3-5 0,0-5-4 16,3 3-1-16,-5-4-4 0,2 2-1 0,-3-10-3 0,6 13-4 16,-6-13-7-16,5 12 0 0,-5-12-8 0,1 7 6 15,-1-7-8-15,0 0-5 0,0 0-12 16,0 0-3-16,0 0-5 0,24-14-2 0,-18 6-13 0,-1-5-4 15,4 2-4-15,-2-3-6 0,1-3-4 0,2-4 1 16,0 0 7-16,2-4 3 0,2 5 5 0,-5-1 5 16,1 6 2-16,2-6 2 0,-4 7 8 0,0 1 1 15,0 0 8-15,-1 1 10 0,-1 5 3 0,0 0 19 16,-6 7-1-16,11-11 2 0,-5 9 0 0,-6 2-4 16,0 0 7-16,13-7 1 0,-13 7 9 0,0 0 2 15,14 20 0-15,-10-12 3 0,1 6-7 0,0 3 2 16,-2-4-5-16,2 3-1 0,1-1-1 0,0 1-1 15,-5-1-4-15,5 0-1 0,0-1 0 0,0 3-4 0,0-3-6 16,-1-1-18-16,1 2-18 0,0-4-18 0,1-3-24 16,-1 2-27-16,0-4-29 0,1 1-40 0,1-4-18 15,4 1-60-15,-12-4-135 0,15 0-410 0,-15 0 181 16</inkml:trace>
          <inkml:trace contextRef="#ctx0" brushRef="#br0" timeOffset="20973.19">24648 8715 214 0,'0'0'250'0,"0"0"-17"15,0 0-13-15,0 0-4 0,0 0-5 0,0 0-12 16,-8 32-8-16,5-15-12 0,-4 7-7 0,1 1-8 16,-3 3-6-16,-2 7-7 0,-4-1-6 0,-2 4 0 15,3-3-9-15,-1 4-11 0,-4-3-12 0,5 2-12 0,-2 1-11 16,0-2-4-16,-2-1-18 0,4-1-1 0,7-10-4 15,-5-1-13-15,4 0-2 0,-2-4-3 0,4-2-5 16,3-5-21-16,-3 0-17 0,3-2-23 0,-1-4-18 16,1 1-18-16,3-8-11 0,0 11-16 0,0-11-13 15,0 0-28-15,0 0-27 0,7 8-28 0,-7-8-32 16,0 0-53-16,22-20-169 0,-8 6-470 0,2-3 208 16</inkml:trace>
          <inkml:trace contextRef="#ctx0" brushRef="#br0" timeOffset="21280.5">24977 8827 88 0,'6'-7'250'16,"-6"7"-18"-16,0 0-19 0,0 0-19 0,0 0-20 0,0 0 1 15,0 0-9-15,0 0-5 0,0 28-4 0,0-28-8 16,-9 25-2-16,3-8-3 0,2 1-4 0,-2-3-5 15,-2 3-1-15,-1 5-3 0,3 0-8 0,-1-9-7 16,-2 7-11-16,3-3-9 0,2-4 7 0,-2 1-11 16,0-1 2-16,3-1-11 0,-2 1-9 0,2 0-9 15,0-5-3-15,3-9-15 0,0 18 6 0,0-18-3 16,0 13-3-16,0-13-17 0,6 13 3 0,-6-13 1 16,14 6-3-16,-8-3-15 0,-6-3-24 0,19 0-21 15,-6 0-25-15,-13 0-28 0,23-9-23 0,-13 5-28 16,4-3-33-16,1-2-32 0,-2-3-43 0,0 2-57 15,-1-5-174-15,6-3-511 0,-3-1 226 0</inkml:trace>
          <inkml:trace contextRef="#ctx0" brushRef="#br0" timeOffset="22315.51">23715 8606 202 0,'-11'12'285'0,"-6"13"-13"0,-10 2-10 15,3 10-11-15,5-1-11 0,-3 4-10 0,1 4-10 16,1 2-10-16,4 2-14 0,0-2-16 0,5 3-17 16,1 17-11-16,2-17-14 0,8-1-10 0,2 2-16 15,10 0-6-15,1-4-11 0,5 0-12 0,4-1-1 16,7-5-9-16,2 2-6 0,3-4-10 0,7-4 0 15,0-5-17-15,4 2-22 0,-3-9-29 0,4-3-33 16,-1-1-37-16,0-4-40 0,-2 0-44 0,-1-7-65 0,-1-4-76 16,-11-3-188-16,9-6-535 0,-8-1 237 15</inkml:trace>
          <inkml:trace contextRef="#ctx0" brushRef="#br0" timeOffset="21507.49">25173 8932 101 0,'0'0'256'0,"0"0"-7"0,0 0-5 0,0 0-4 15,0 0-9-15,-24 25-17 0,18-12-4 0,1 0-8 16,-1 3-10-16,-3 6 0 0,2-2-15 0,1 3-11 15,-5 2-18-15,6-1-7 0,-1 0-11 0,-2-2-7 16,5 5-11-16,0-5-12 0,-3 3-12 0,6-1-6 16,-6-5-6-16,6 4-8 0,-1-5-12 0,1-2-2 15,0-1-18-15,0-3-11 0,0-1-21 0,0-11-12 16,3 14-20-16,-3-14-13 0,4 15-19 0,-4-15-19 0,6 5-19 16,-6-5-25-16,14 0-21 0,-14 0-26 15,0 0-26-15,22-16-24 0,-13 5-239 0,1-6-497 16,4-1 221-16</inkml:trace>
          <inkml:trace contextRef="#ctx0" brushRef="#br0" timeOffset="21751.53">25551 8681 86 0,'6'-4'237'0,"-6"4"-8"15,17-3-7-15,-17 3-17 0,19 2-11 0,-8 2-3 16,0 3-8-16,3 5-16 0,-2 1-1 0,4 5-5 15,-5 6 2-15,1 0-2 0,1 11-8 0,-3-11-4 16,-1 11-7-16,2 1-11 0,-2-11-13 0,-2 12-9 16,-1-11-14-16,-6 0-2 0,0 10-16 0,0 0-3 15,-6-3-7-15,0-4-6 0,-1-2 1 0,-2 9-16 16,-8-10-11-16,4 10-28 0,-6-5-28 0,-8 0-34 0,1 0-41 16,-6-5-37-16,0-1-44 0,0-3-45 0,-7-2-292 15,0-3-556-15,-4-4 247 0</inkml:trace>
          <inkml:trace contextRef="#ctx0" brushRef="#br0" timeOffset="23158.08">26014 8451 199 0,'0'0'217'0,"0"0"-24"15,0 0-17-15,0 0-15 0,0 0-10 0,0 0-12 0,27-16-16 16,-27 16-11-16,19-5-8 0,-7 4-10 0,6-1-7 16,-3 1-1-16,4 1-8 0,-3-4-5 15,1 4-5-15,2 1-8 0,-5-1-4 0,-2 0-4 0,1 4-5 16,-13-4-3-16,13 2-8 0,-4 2-5 15,-9-4 5-15,11 3 7 0,-11-3 2 0,3 10 1 16,-3-10 1-16,0 0 2 0,-3 18-2 0,3-18 2 0,-11 13-7 16,8-6 2-16,3-7-6 0,-13 15-1 0,7-8-5 15,0-3 0-15,-1 3-11 0,7-7 3 0,-9 13-3 16,3-9-4-16,6-4 2 0,-8 7-2 0,8-7-2 16,0 0 0-16,-9 7 1 0,9-7-5 0,0 0 0 15,0 0-2-15,0 0-1 0,0 0 1 0,0 0 0 0,0 0 0 16,0 0-2-16,0 0-1 0,23 7-3 0,-14-5 6 15,-9-2-5-15,19 2 1 0,-6 0 1 16,1 1-1-16,-5-2-6 0,4 3 4 0,1 3-3 0,-1-2 3 16,2 2-6-16,-5 1 3 0,4 3 2 15,-2 1 6-15,-2 1 3 0,-1-2 4 0,-1 2 5 16,-5-1 11-16,0 0 3 0,0 3 1 0,-3-3 6 0,0 4-1 16,-6-5 1-16,-2 2-9 0,-4 1-2 0,-7 3-4 15,2 0-4-15,-8-5-17 0,4 3-30 0,-4-2-32 16,2 0-43-16,-2-1-50 0,-2 0-50 0,2 0-75 15,-2-9-198-15,5 7-513 0,-1-10 226 0</inkml:trace>
        </inkml:traceGroup>
      </inkml:traceGroup>
    </inkml:traceGroup>
    <inkml:traceGroup>
      <inkml:annotationXML>
        <emma:emma xmlns:emma="http://www.w3.org/2003/04/emma" version="1.0">
          <emma:interpretation id="{8E20C72C-C0C1-47EE-B282-2065084A8997}" emma:medium="tactile" emma:mode="ink">
            <msink:context xmlns:msink="http://schemas.microsoft.com/ink/2010/main" type="paragraph" rotatedBoundingBox="2972,11353 32648,11636 32603,16380 2927,16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19B1E4-8A75-4207-8F85-CD9D6C1E2A0B}" emma:medium="tactile" emma:mode="ink">
              <msink:context xmlns:msink="http://schemas.microsoft.com/ink/2010/main" type="inkBullet" rotatedBoundingBox="2963,12309 4001,12319 3990,13454 2953,13444"/>
            </emma:interpretation>
          </emma:emma>
        </inkml:annotationXML>
        <inkml:trace contextRef="#ctx0" brushRef="#br0" timeOffset="25521.74">2845 11203 30 0,'0'0'126'16,"0"0"-8"-16,0 0-8 0,0 0-7 0,0 0-16 0,0 0 6 16,0 0-10-16,0 0-3 0,0 0-3 0,0 0-3 15,0 0-2-15,0 0-9 0,0 0-3 0,0 0 0 16,0 0-11-16,0 0 8 0,0 0-11 0,0 0-6 15,0 0 1-15,0 0 1 0,0 0-5 0,0 0-2 16,0 0 2-16,0 0 0 0,-25 23 0 0,17-15-5 16,1 4 4-16,-5 1 2 0,-5 9 6 0,-2 0 4 15,-5 5 4-15,2 7-4 0,-8 2 0 0,2-3-5 16,-1 7 3-16,-2 0-2 0,-5 0-5 0,0-1 4 16,-14 12-1-16,-1-2-2 0,14-14-2 0,-1 6-4 15,1-4 1-15,-3-1 1 0,4 0-2 0,-1 0 0 16,-2-1-3-16,3 3-3 0,-1-3 0 0,3 0 0 0,-1 0-2 15,4-5-2-15,3-1-3 0,2-1-3 16,5-5-1-16,2-8-4 0,6-1 2 0,1 0-5 0,-2 1 3 16,5-2-2-16,-1-3-1 0,4-3-5 0,-2 1 4 15,5-2-4-15,3-6 4 0,-8 11-1 0,8-11-2 16,-5 9 0-16,5-9 2 0,-4 6 0 0,4-6-3 16,0 0-9-16,0 0-12 0,0 0-11 0,0 0-18 15,0 0-24-15,0 0-10 0,0 0-29 0,0 0-34 16,23-20-30-16,-23 20-203 0,9-13-406 0,-4 6 180 15</inkml:trace>
      </inkml:traceGroup>
      <inkml:traceGroup>
        <inkml:annotationXML>
          <emma:emma xmlns:emma="http://www.w3.org/2003/04/emma" version="1.0">
            <emma:interpretation id="{DD5044B2-F8DD-48A9-85F2-4E15398E97F1}" emma:medium="tactile" emma:mode="ink">
              <msink:context xmlns:msink="http://schemas.microsoft.com/ink/2010/main" type="line" rotatedBoundingBox="4699,11369 32648,11636 32620,14590 4671,14324"/>
            </emma:interpretation>
          </emma:emma>
        </inkml:annotationXML>
        <inkml:traceGroup>
          <inkml:annotationXML>
            <emma:emma xmlns:emma="http://www.w3.org/2003/04/emma" version="1.0">
              <emma:interpretation id="{34F5181C-84AA-4069-BE77-3D4EEFA9EA3D}" emma:medium="tactile" emma:mode="ink">
                <msink:context xmlns:msink="http://schemas.microsoft.com/ink/2010/main" type="inkWord" rotatedBoundingBox="4689,12369 6516,12386 6506,13423 4680,13405"/>
              </emma:interpretation>
            </emma:emma>
          </inkml:annotationXML>
          <inkml:trace contextRef="#ctx0" brushRef="#br0" timeOffset="29715.53">3542 11276 24 0,'-3'-12'159'16,"3"12"-11"-16,0 0-7 0,0 0-12 0,0 0-7 0,0 0-8 16,-5-11-8-16,5 11-9 0,0 0-10 0,0 0-7 15,0 0-9-15,0 0 0 0,0 0-17 0,0 0-3 16,0 0-4-16,0 0-6 0,0 0-4 0,0 0-3 16,0 0-3-16,0 0-3 0,0 0-4 0,0 0-1 15,0 0 0-15,0 0-2 0,27 21 4 0,-21-15 0 16,-6-6-4-16,13 8 3 0,-1-1-3 0,2-1 1 15,-4 2 0-15,6 1-6 0,-2 0 3 0,2 1-2 16,1 0 5-16,-2-4-3 0,3 5 4 0,-4-3 3 0,1 2-9 16,6 0 8-16,-3-2-4 0,2 1 3 0,-3 0-4 15,0 0-1-15,4 1 2 0,3 2-3 16,-2-4-3-16,0 3 1 0,-1 1-2 0,2-4 1 0,-6 3-5 16,3 3 1-16,-4-5-5 0,2 1 5 0,3 3-4 15,-2 3 0-15,1-1-1 0,-7-4-1 0,5 1-10 16,-1 1 10-16,2 1 0 0,-4 0 0 0,7 0-2 15,-5 0 1-15,-1-2-1 0,3 4 1 0,2-2 1 16,-6-3-1-16,5 0 3 0,-1 2 0 0,2-2 4 16,0 4 2-16,0-6-1 0,2 4-2 0,-2-2 9 15,5 0 2-15,-4-4 1 0,2 3 0 0,-2-2-3 16,4-2 2-16,-1 4-2 0,-3-2-1 0,-1-1-4 16,-1-1 0-16,4 0-3 0,-7-1 4 0,6 2-2 15,-7 0-2-15,1 3 0 0,-1-6 0 0,0 4-4 0,-5 2 3 16,7-4 0-16,-5 2 3 0,-1 2-7 15,2 2 6-15,-4-1 2 0,2-2 1 0,1 2 2 0,1 1 1 16,-1 2-6-16,1-3 8 0,2 9 0 0,-1-5 3 16,-2-5-2-16,2 4-1 0,-3 0-1 0,8 3 2 15,-3-3 0-15,0-1 1 0,2 2-1 0,2-1-2 16,-1 1 1-16,-3-5-4 0,4 0-1 0,-3-1 2 16,-1-2-1-16,0-1-5 0,1 1 1 0,2 4 1 15,-7-5-3-15,4-3 1 0,-7 3-1 0,-1-2 2 16,0-3-6-16,1 5 2 0,-1-5 1 0,-9-1-3 15,14 7 0-15,-14-7 1 0,10 3-3 0,-10-3 3 16,0 0 0-16,12 2 2 0,-12-2-1 0,0 0 0 0,8 5-4 16,-8-5-13-16,0 0-26 0,0 0-27 15,0 0-41-15,0 0-51 0,0 0-48 0,0 0-258 16,-33 4-497-16,33-4 220 0</inkml:trace>
        </inkml:traceGroup>
        <inkml:traceGroup>
          <inkml:annotationXML>
            <emma:emma xmlns:emma="http://www.w3.org/2003/04/emma" version="1.0">
              <emma:interpretation id="{4DE4087A-B4D5-4750-AC90-B75A56888D25}" emma:medium="tactile" emma:mode="ink">
                <msink:context xmlns:msink="http://schemas.microsoft.com/ink/2010/main" type="inkWord" rotatedBoundingBox="10127,12179 12597,12203 12576,14399 10106,14375">
                  <msink:destinationLink direction="with" ref="{B3322CB6-9767-48EF-B841-4BE3CEB17475}"/>
                </msink:context>
              </emma:interpretation>
            </emma:emma>
          </inkml:annotationXML>
          <inkml:trace contextRef="#ctx0" brushRef="#br0" timeOffset="33807.08">9837 12692 70 0,'-32'-5'287'0,"32"5"-14"0,-16 11-14 0,1-2-12 16,5 2-18-16,-2 0-11 0,3 3-14 0,-3 3-9 15,1-2-7-15,-2 9-11 0,2-3-13 0,5 1-5 16,-4-2-22-16,4-3 1 0,5 1-9 0,-2 0-9 0,-2 5-17 16,5-5 1-16,0-2-15 0,2 3-6 0,2-6-4 15,2 3-17-15,0 0-1 0,-3-2-7 16,4 3-6-16,-1-6 3 0,-1-1-22 0,1-2-26 0,0 2-30 15,3-7-32-15,-3 4-28 0,1-3-34 0,-7-4-40 16,17 6-38-16,-7-8-56 0,-10 2-254 16,15-5-551-16,-5-1 244 0</inkml:trace>
          <inkml:trace contextRef="#ctx0" brushRef="#br0" timeOffset="34202.58">9968 12907 149 0,'0'0'318'15,"0"0"-26"-15,0 0-31 0,0 0-24 0,0 0-27 0,0 0-19 16,0 0-15-16,10 14-16 0,-10-14-15 16,5 10-13-16,1-3-13 0,-5 1-13 0,4 2-10 15,-2-1-7-15,3-1-10 0,-2 2-4 0,-1 0-7 0,0 1-9 16,0-1-6-16,2-2-5 0,-5-8-5 16,7 13-5-16,-7-13-12 0,5 10-15 0,-5-10 2 0,4 6-6 15,-4-6-4-15,0 0-11 0,7 3-6 0,-7-3-11 16,0 0 1-16,0 0-11 0,14-21-6 0,-8 10-9 15,-2 3-12-15,4-6 1 0,-1 1-2 0,1-2 4 16,-2 1 11-16,1-3 8 0,2 4 2 0,0 0 10 16,-2-2 16-16,1 1 19 0,1 3 19 0,-2 1 17 15,1 0 21-15,-4 3 13 0,5 1 8 0,-1-1 7 16,-8 7-2-16,13-9-2 0,-7 6-4 0,-6 3-6 16,15-4 0-16,-15 4 6 0,0 0-16 0,19 3 8 15,-11 2 1-15,-8-5-12 0,13 11 2 0,-7-6-9 16,0 5-19-16,2-1 8 0,-1 6-5 0,-1-2 2 0,-2 0 5 15,2 1-20-15,-4-4-25 0,2 1-28 16,-1-3-22-16,2 3-25 0,-5-11-26 0,1 15-30 16,4-9-32-16,-5-6-22 0,3 13-28 0,-3-13-29 0,0 0-264 15,0 0-542-15,19-4 240 0</inkml:trace>
          <inkml:trace contextRef="#ctx0" brushRef="#br0" timeOffset="34446.3">10612 12638 199 0,'6'-7'316'0,"-6"7"-29"16,0 0-23-16,0 0-13 0,0 0-17 0,0 0-13 15,0 0-13-15,0 31-15 0,-4-16-7 0,2 2-9 16,-2 0-6-16,1 7-13 0,-3-2-4 0,-2 2-12 16,2 1-18-16,-3 0 0 0,2 10-17 0,-2-8-12 0,-1 1-8 15,-1-3-6-15,-2 7-6 0,1-6-15 16,1-1-2-16,1 0-6 0,-1-2-13 0,4 0-25 0,0-7-14 15,1-1-20-15,0-2-26 0,0-2-25 0,0 3-29 16,1-2-26-16,2-3-19 0,3-9-24 0,-1 13-35 16,1-13-50-16,0 0-237 0,0 0-531 0,0 0 235 15</inkml:trace>
          <inkml:trace contextRef="#ctx0" brushRef="#br0" timeOffset="34914.11">10939 12802 229 0,'1'-11'293'0,"-1"11"-16"0,0 0-23 16,0 0-24-16,0 0-21 0,-15-10-22 0,15 10-20 15,0 0-17-15,-25 14-15 0,12-5-14 0,-1 3-13 16,1-1-7-16,-2 5-10 0,-2 6-9 0,1-3-6 16,-2-2-9-16,6-3-7 0,-1 5-5 0,4-1-5 15,1-1-8-15,-2-3-2 0,5 1-4 0,1 1-2 16,2-7-3-16,-1 4-3 0,3-2-2 0,5 0-7 15,1 2 5-15,0-7-4 0,3-1 0 0,3 5-2 16,1-3-4-16,7 0 4 0,-5-4 4 0,5 1 4 16,-2 1 4-16,2-4 6 0,-4 3 2 0,3-3 1 0,-1 5 4 15,3-5-4-15,-6 2-6 0,0 1-3 0,-4-4-2 16,0 4-2-16,-11-4-9 0,15 2 8 0,-7 2 1 16,-8-4-1-16,9 7 10 0,-9-7-1 0,0 0-3 15,-6 20 1-15,-2-14-8 0,-1 1-2 0,0 0 0 16,-2 4-1-16,-3-3 1 0,1-1 4 0,-1 0-13 15,-1-1 1-15,0-5-3 0,5 2 1 0,-2-2-1 16,12-1-8-16,-21 0 8 0,21 0 3 0,-19-2-8 16,11-3 7-16,8 5-14 0,-12-11 8 0,9 2-3 15,3 9-4-15,3-22-4 0,2 7-3 0,1 2-6 16,1-1-1-16,7-8 0 0,-2-2-6 0,1 6-4 16,3-2 1-16,4 1-1 0,-1-1-2 0,1 2-1 15,-1-1-12-15,-1 1-16 0,-2 4-15 0,1 3-19 0,-2 0-22 16,0 0-28-16,-2 3-32 0,-6 1-34 0,4-5-46 15,-4 6-225-15,-1-1-516 0,-6 7 228 16</inkml:trace>
          <inkml:trace contextRef="#ctx0" brushRef="#br0" timeOffset="35156.2">11277 12532 278 0,'0'0'297'0,"0"0"-2"0,20 11-11 16,-14-4-15-16,3 0-11 0,1 4-16 0,1 0-11 16,0 4-11-16,1 1-21 0,0-1-13 0,2 6-7 15,-4 2-15-15,2 0-18 0,-1 3-20 0,-4-1 6 16,-4 3-12-16,-3 2-13 0,-2 6-12 0,-1-8-7 0,-5 10-6 16,-3 0-13-16,-5-2-32 0,1 1-21 15,-5 0-20-15,3-6-32 0,-4 6-21 0,1-6-33 16,-2 0-33-16,1-1-41 0,2-9-50 0,5-8-48 0,-7 1-267 15,-1 1-572-15,6-8 254 0</inkml:trace>
          <inkml:trace contextRef="#ctx0" brushRef="#br0" timeOffset="33340.62">8964 12760 187 0,'0'0'293'0,"0"0"-21"0,-9-6-22 15,9 6-23-15,0 0-21 0,0 0-14 0,0 0-15 16,18-21-5-16,-4 12-11 0,-1 1-12 0,6 0-4 16,4-3 1-16,5 1-9 0,9-3-18 0,-8 2-4 15,2 4-11-15,8-8-6 0,-12 8-7 0,2-2-13 16,1 4-13-16,-3-1-3 0,0 4-8 0,-8 0 3 0,2 1-14 15,-1 1-6-15,-5-4-21 0,1 4-14 0,-6 2-13 16,2 0-18-16,-3 1-14 0,-9-3-7 0,18 5-18 16,-12-1-12-16,-6-4-18 0,8 13-20 0,-7-8-17 15,-1-5-19-15,0 0-28 0,0 0-17 0,-9 20-216 16,2-16-449-16,7-4 198 0</inkml:trace>
          <inkml:trace contextRef="#ctx0" brushRef="#br0" timeOffset="33551.61">9319 12722 185 0,'0'0'254'16,"-12"3"-14"-16,12-3-10 0,-9 10-13 0,5-3-11 16,4-7-11-16,-9 18-3 0,3-3-12 0,1 1-9 15,4-1-9-15,-4 2-13 0,2 8-10 0,3 0-11 16,-4 2-2-16,2-4-12 0,4 1-11 0,-2 2-8 0,1 1-11 16,2-5-7-16,-3 2-8 0,6-1-4 0,-3-4-6 15,2-1-8-15,1-1-8 0,1-3-4 16,-1-2-22-16,-3 3-25 0,3-4-18 0,0 2-23 0,0-6-20 15,3 4-25-15,-1-5-24 0,-4 1-31 0,-4-7-27 16,19 0-48-16,-19 0-223 0,20-13-483 0,-7 0 215 16</inkml:trace>
          <inkml:trace contextRef="#ctx0" brushRef="#br0" timeOffset="32912.27">10135 11109 5 0,'6'-5'158'0,"-6"5"-6"0,6-6-3 0,-6 6-5 15,4-11-4-15,-4 11-7 0,6-5-6 0,-6 5-1 0,0 0-11 16,6-7-10-16,-6 7-13 0,0 0-11 0,0 0-9 15,0 0-6-15,0 0-3 0,0 0-1 0,0 0-2 16,0 0 1-16,-13 34-1 0,7-19 2 0,-2 2-2 16,-1 8-2-16,4 0-3 0,-6 2-6 0,4 1 2 15,-8 7-4-15,4 0 4 0,1 3 0 0,-7 0-6 16,7 1 0-16,-2-2-3 0,0 3-5 0,-3 0 4 16,3-1 1-16,-6-1-6 0,5 1 2 0,0-5-4 15,-4 0 3-15,5 3-1 0,-1-1-4 0,5-1 1 16,-4-11-2-16,3 4 1 0,-3-6 1 0,1 7 0 15,2-2 1-15,-5-5-4 0,-5 14 5 0,7-9 1 16,0-2-1-16,0-1-4 0,3 0-4 0,-1-4 0 0,1-4 0 16,-2 6-1-16,5-7-4 0,-3 0 0 15,2-3 0-15,4-3-8 0,-2 1 2 0,2-3 0 16,3-7-2-16,-9 12 0 0,9-12-2 0,-3 8 0 0,3-8 0 16,0 0-6-16,-2 11-8 0,2-11-7 0,0 0-12 15,0 0-14-15,0 0-13 0,-3 11-17 0,3-11-19 16,0 0-15-16,0 0-19 0,-2 13-14 0,2-13-32 15,0 0-30-15,2 19-240 0,-2-19-470 0,-5 13 208 16</inkml:trace>
        </inkml:traceGroup>
        <inkml:traceGroup>
          <inkml:annotationXML>
            <emma:emma xmlns:emma="http://www.w3.org/2003/04/emma" version="1.0">
              <emma:interpretation id="{9666D4C2-9C05-4DE8-A866-390E1FE88975}" emma:medium="tactile" emma:mode="ink">
                <msink:context xmlns:msink="http://schemas.microsoft.com/ink/2010/main" type="inkWord" rotatedBoundingBox="13497,13471 16270,13498 16263,14244 13490,14218">
                  <msink:destinationLink direction="with" ref="{B3322CB6-9767-48EF-B841-4BE3CEB17475}"/>
                </msink:context>
              </emma:interpretation>
            </emma:emma>
          </inkml:annotationXML>
          <inkml:trace contextRef="#ctx0" brushRef="#br0" timeOffset="36900.03">12338 12698 85 0,'0'0'259'0,"0"0"-9"0,0 0-8 0,0 0-15 16,0 0-13-16,44-11-10 0,-27 7-15 0,2-2-7 0,8 2-13 15,1-2-4-15,4 0-12 0,7-3-7 16,-8 6-12-16,6-3-10 0,-4 2-15 0,-3 1-3 16,0-2-9-16,1 4-9 0,-4-2-13 0,1 3-4 0,-9 0-7 15,7-2-5-15,-5 2-7 0,-3 0-2 0,1 0-7 16,-4 0-6-16,-2 2-3 0,2-2-8 16,-6 3-17-16,-9-3-19 0,18 0-17 0,-18 0-19 0,16-3-19 15,-16 3-21-15,8 4-17 0,-8-4-25 0,0 0-38 16,0 0-26-16,0 0-23 0,0 0-223 15,0 0-474-15,0 0 210 0</inkml:trace>
          <inkml:trace contextRef="#ctx0" brushRef="#br0" timeOffset="37099.56">12778 12662 174 0,'-9'4'213'0,"9"-4"-4"16,-14 8-3-16,7-2-1 0,1 1-5 0,6-7-1 16,-12 13-9-16,7-5-10 0,2 2-6 0,-1 3-15 15,3-2 1-15,-4 4-1 0,8 1-9 0,-3-1-9 16,2 3-8-16,-2-1-12 0,0 8-6 0,0-5-10 15,1 4-15-15,2-6-6 0,-6 6-5 0,6-1-9 16,-3-7-5-16,-3 2-10 0,3-1-6 0,3-2-15 0,-3 0-25 16,1-3-16-16,-2 2-26 0,1-14-25 0,0 18-24 15,0-8-21-15,0-10-27 0,3 10-25 0,-3-10-37 16,12 4-45-16,-12-4-219 0,0 0-493 0,21-17 219 16</inkml:trace>
          <inkml:trace contextRef="#ctx0" brushRef="#br0" timeOffset="37369.18">13280 12570 232 0,'0'0'294'0,"-7"-9"-10"0,7 9-22 16,-11-6-17-16,11 6-22 0,-10-4-23 0,10 4-15 15,0 0-16-15,-24 6-8 0,17 2-12 0,-2 5-4 16,-2-2-4-16,2 4-4 0,0 0-8 0,0 1-3 15,0 5-7-15,-1-1-4 0,3-3-3 0,1 6-10 16,0-3-3-16,3-1-9 0,0-1 4 0,1-3-16 0,2 3-14 16,2-1 18-16,1 1-28 0,-2-4-3 0,1 0-4 15,2 2-6-15,-1-1-12 0,3-5-34 0,-2 1-21 16,2-1-33-16,2-2-37 0,-1-1-37 0,2-4-43 16,0 4-41-16,2-7-54 0,-11 0-275 0,25-4-592 15,-10 1 262-15</inkml:trace>
          <inkml:trace contextRef="#ctx0" brushRef="#br0" timeOffset="37791.31">13468 12786 132 0,'5'-8'334'16,"-5"8"-14"-16,0 0-17 0,0 0-24 0,0 0-20 16,7-7-29-16,-7 7-24 0,0 0-17 0,0 0-14 0,0 0-14 15,24 10-10-15,-18-5-16 0,1 0-16 16,-1 5-12-16,2-4-11 0,-8-6-4 0,9 13-8 15,-2-5-11-15,-4-1-7 0,-3-7-4 0,5 16-8 0,-1-9-4 16,-2 1-2-16,-2-8-6 0,4 13-9 0,-4-13-13 16,0 0-15-16,2 11-6 0,-2-11-9 0,4 7 0 15,-4-7-3-15,0 0-14 0,0 0-4 0,0 0-8 16,0 0-1-16,0 0-12 0,0 0 3 0,22-20-7 16,-16 11-1-16,6-4 3 0,0 1 6 0,-3-1 6 15,2-1 2-15,-1 2 6 0,2-1 2 0,0 2 9 16,1-2 18-16,-1 1 12 0,-1 4 13 0,-1 1 10 15,-2 0 19-15,-1 3 4 0,1-2 9 0,-8 6-4 16,11-8-5-16,-3 4 8 0,-8 4-1 0,0 0 3 16,18 1 0-16,-18-1 8 0,0 0 5 0,13 10 3 15,-13-10-7-15,9 7-2 0,-4-1-3 0,-5-6-11 16,9 14 0-16,-5-6-8 0,-2 1 2 0,4 0-7 0,-5 1-6 16,4 0-4-16,-5-10-29 0,3 14-26 15,0-7-34-15,-3-7-17 0,1 12-22 0,-1-12-23 16,6 9-15-16,-6-9-22 0,7 6-19 0,-7-6-23 0,9 5-31 15,-9-5-20-15,0 0-51 0,24-15-153 0,-16 8-487 16,4-6 215-16</inkml:trace>
          <inkml:trace contextRef="#ctx0" brushRef="#br0" timeOffset="38012.95">14171 12508 26 0,'0'0'270'0,"6"-8"-13"15,-6 8-15-15,7-9-16 0,-7 9-6 0,0 0-11 16,0 0-7-16,0 0-10 0,0 0-15 0,0 0-2 15,-16 41-7-15,11-25-4 0,-2 1-6 0,-2 6-4 16,-2-1 5-16,-1 4 1 0,-1 7-8 0,0-5-17 16,-2 4-6-16,1-7-25 0,-4 9-2 0,3 1-6 15,-3-4-9-15,8-6-14 0,-2 3-3 0,2-4-7 0,-1-3 7 16,1 3-30-16,4-11-33 0,-2 1-38 0,5-5-20 16,0-1-21-16,0 2-30 0,3-10-23 0,-3 13-28 15,3-13-39-15,0 0-46 0,0 0-56 16,15 7-212-16,-15-7-546 0,21-14 242 0</inkml:trace>
          <inkml:trace contextRef="#ctx0" brushRef="#br0" timeOffset="38511.71">14600 12627 255 0,'0'0'291'0,"-34"8"-17"0,23-4-19 0,1 2-19 0,-3 0-19 16,-2 5-21-16,0-3-18 0,-2 5-14 16,1-3-17-16,2 2-12 0,3 1-14 0,-3-2-10 15,5 2-11-15,0-1-10 0,0-6-9 0,5 7-10 16,-2-1-4-16,1-2-6 0,5-10-6 0,-4 16-1 0,4-7-6 16,0-9-9-16,6 13 0 0,-2-5-3 15,2-1 0-15,-6-7-1 0,14 10-3 0,-2-6 1 0,-5 0-1 16,7-1-4-16,0 3-1 0,-3-2 0 0,-1 0-3 15,7-3-1-15,-2 5 0 0,-6-3-7 0,1 0-1 16,-1 1 3-16,-9-4-3 0,16 8-9 0,-11-2 6 16,-5-6 0-16,12 7-3 0,-6-1 7 0,-6 5-3 15,0-11 3-15,-2 14 0 0,2-14-8 0,-13 20 5 16,2-11-2-16,2 4-2 0,-4-4 2 0,1 0-8 16,0-1 9-16,3-3-4 0,-1 3 0 0,1-3 0 15,1-1-2-15,8-4 4 0,-13 5 9 0,13-5 10 16,-12 0 0-16,12 0-2 0,0 0-3 0,0 0 0 15,-6-14-2-15,6 14-5 0,0 0-1 0,15-33-5 0,-6 16-9 16,4-3-14-16,1 3-7 0,-1-3-3 16,1-2-3-16,2 2-5 0,0 1-6 0,4 0 1 0,-4-1-9 15,-2 1-3-15,4 0-6 0,-11 8 0 0,2-1-12 16,1 0-8-16,-2 2-17 0,-4 3-28 0,-4 7-20 16,6-12-40-16,-3 6-33 0,-3 6-270 0,0 0-521 15,0 0 232-15</inkml:trace>
          <inkml:trace contextRef="#ctx0" brushRef="#br0" timeOffset="38755.54">14979 12383 54 0,'18'-2'279'0,"-18"2"-13"0,15 2-10 15,-15-2-5-15,19 13-17 0,-7-5-8 0,-3 5-7 16,3 3-10-16,-3-3-2 0,4 8-4 16,-2 2-5-16,-5 3-10 0,0 2 1 0,-3 7-20 0,-3 0-10 15,-3 2-13-15,-6 3-17 0,-5-2-12 0,-7-1-15 16,1 4-23-16,-1-2-43 0,-3-2-30 0,-3 1-40 16,0-1-36-16,-1-1-44 0,4-5-54 0,2-3-58 15,4-10-81-15,-2 3-194 0,10-7-542 0,-4-2 239 16</inkml:trace>
        </inkml:traceGroup>
        <inkml:traceGroup>
          <inkml:annotationXML>
            <emma:emma xmlns:emma="http://www.w3.org/2003/04/emma" version="1.0">
              <emma:interpretation id="{8FE69D7D-F4D1-4E9F-A621-015ECCD862B5}" emma:medium="tactile" emma:mode="ink">
                <msink:context xmlns:msink="http://schemas.microsoft.com/ink/2010/main" type="inkWord" rotatedBoundingBox="18929,11505 25081,11564 25058,13974 18906,13915"/>
              </emma:interpretation>
            </emma:emma>
          </inkml:annotationXML>
          <inkml:trace contextRef="#ctx0" brushRef="#br0" timeOffset="40913.49">17756 12186 291 0,'0'0'273'16,"0"0"-17"-16,0 0-24 0,0 0-19 0,0 0-17 15,0 0-12-15,0 0-8 0,0 0-12 0,34-16-7 16,-20 10-13-16,2 2-10 0,2-1-15 0,0 2-9 16,-2 1-12-16,4 0-9 0,-1 0-8 0,2-4-9 15,-2 6-7-15,-1 0-4 0,2 0-6 0,-4 2-4 16,0 2-9-16,-1-3-2 0,-1 0-7 0,-2 3-13 16,-12-4-5-16,21 0-25 0,-10 1-10 0,-11-1-15 15,17 0-10-15,-7 2-12 0,-10-2-14 0,15 4-15 16,-7-3-10-16,-8-1-16 0,0 0-18 0,0 0-26 0,0 0-32 15,19-3-45-15,-19 3-123 0,0 0-384 0,-1-15 170 16</inkml:trace>
          <inkml:trace contextRef="#ctx0" brushRef="#br0" timeOffset="41132.57">17977 12202 59 0,'-9'11'278'0,"3"4"-18"0,-3-2-8 16,6 1-9-16,-2 3-12 0,2 3-6 0,3 4-16 15,-4 0-16-15,2 2-13 0,4-1-13 0,-2 1-11 16,0 0-11-16,4 1-12 0,-1-2-17 0,-3 3-7 16,3-1-16-16,-1-2-2 0,1 4-10 0,0-3-8 15,0 0-6-15,-3-5 0 0,4-4-12 0,-2 1-10 16,1-1-24-16,-2-4-24 0,1 2-27 0,-2-5-27 0,0-10-24 16,0 18-31-16,1-12-29 0,-1-6-18 15,5 11-39-15,-5-11-70 0,0 0-149 0,0 0-452 0,26-17 200 16</inkml:trace>
          <inkml:trace contextRef="#ctx0" brushRef="#br0" timeOffset="42083.39">19271 12233 284 0,'5'-7'311'0,"-5"7"-12"0,3-13-10 0,-3 13-20 16,6-9-27-16,-6 9-35 0,0 0-11 0,0 0-24 15,0 0-12-15,0 0-3 0,0 0-5 0,0 0 0 16,7 32-10-16,-8-16 6 0,-1 4-3 0,-2 1 0 16,-2 3-7-16,0 4 7 0,-3-2-18 0,1 1-6 15,2 2-13-15,-6 4-7 0,2 2-17 0,-1-10-8 16,4 1-17-16,-3 0 5 0,2-2-3 0,1-1-8 15,-1-3-10-15,2 3-5 0,0-9-28 0,3 1-37 16,-1-8-18-16,2 3-37 0,2-10-18 0,-4 16-28 16,4-16-24-16,0 12-19 0,0-12-26 0,0 0-40 15,0 0-41-15,0 0-270 0,0 0-591 0,27-18 261 16</inkml:trace>
          <inkml:trace contextRef="#ctx0" brushRef="#br0" timeOffset="41835.71">18688 12446 254 0,'0'0'291'0,"4"-11"-12"0,-4 11-14 0,0 0-20 16,0 0-25-16,6-6-25 0,-6 6-14 0,0 0-22 15,0 0-13-15,0 0-5 0,14 17-10 0,-14-17-1 16,7 14-7-16,-5-3-10 0,-2 0-8 0,4 2-5 16,-1 0-8-16,2 2-8 0,-5-1-3 0,0-5-9 15,1 6-14-15,-1-6-1 0,0-9-6 0,0 19-8 16,0-11 1-16,0-8-9 0,3 13 6 0,-3-13-8 16,2 10 2-16,-2-10-4 0,0 0 0 0,0 0-1 15,1 11-3-15,-1-11-14 0,0 0-12 0,0 0-7 16,0 0-12-16,15-28-13 0,-6 14-13 0,-4 3-13 0,5-5-8 15,-3-2-7-15,4-2 2 0,-1-2 3 0,1 2 6 16,-2-2 5-16,1 8 6 0,1 1 12 0,1-2 18 16,-2 1 17-16,-1 1 19 0,0 2 17 0,1 1 12 15,-4 2 17-15,0-2-5 0,-6 10-2 0,9-8 2 16,-3 4-18-16,-6 4 3 0,0 0-2 0,15 0 4 16,-15 0-2-16,12 9 1 0,-6-3 1 0,-3 4 0 15,3 1-2-15,-2-4-6 0,1 7 0 0,-2 2-5 16,3 0 9-16,-5 2-13 0,4-1-5 0,-5 0 3 0,1-3 11 15,1 3-25-15,1-3-13 0,-3-1-27 16,0-2-17-16,1-3-20 0,-1-8-22 0,0 15-21 16,0-15-17-16,2 12-16 0,-2-12-14 0,0 0-26 0,0 0-32 15,12 3-36-15,-12-3-223 0,0 0-513 16,13-25 226-16</inkml:trace>
          <inkml:trace contextRef="#ctx0" brushRef="#br0" timeOffset="41427.64">18499 12259 138 0,'-20'-4'278'16,"7"7"-5"-16,1 0-14 0,12-3-14 0,-21 5-14 15,8 1-23-15,2 1-10 0,-1 4-12 0,3-1-12 16,0 0-6-16,-1 4-9 0,2 2-3 0,1-1-1 16,2 3-8-16,2 2-3 0,0-4-6 0,1 8-6 15,3-6 9-15,0 0-28 0,4 3 3 0,-1-3-7 16,7 4-14-16,-1-2 2 0,-2-5-4 0,1 1-12 0,1 6-6 16,-1-8-13-16,2 0-7 0,-4-2-1 15,2 1-2-15,1-3-9 0,-2-2-18 0,-1-1-31 0,1-1-35 16,2 0-24-16,-4-1-31 0,-6-5-29 0,17 6-28 15,-7-3-31-15,-10-3-20 0,15-2-30 16,-15 2-26-16,18-11-61 0,-14 4-165 0,8-4-525 0,-1-3 232 16</inkml:trace>
          <inkml:trace contextRef="#ctx0" brushRef="#br0" timeOffset="42558.11">19720 12237 121 0,'-10'-17'298'0,"10"17"-18"15,-8-7-17-15,8 7-18 0,-15-1-23 0,15 1-18 16,-19 4-19-16,7 0-14 0,-2 2-15 0,0 3-12 16,2-1-8-16,-2 4-15 0,2 0-9 0,-3 6-10 15,2-6-10-15,0 7-16 0,1-6-2 0,3 3-8 0,1 1-6 16,-1-3-6-16,2 1-6 0,4-4-7 15,-2 4-1-15,4-5-4 0,-1-1-2 0,2-9-3 16,2 22-5-16,-1-16 2 0,5 4-6 0,0-3-4 16,2 1 4-16,4-2-6 0,3 4 3 0,-1-6-5 15,3 2 1-15,-1-1-3 0,4 1-1 0,-2 1 2 16,1-1-3-16,0-2 1 0,-4 3 0 0,-1-2 1 0,-1 2-4 16,-1-1 0-16,-3-1-2 0,-2 3 6 0,-1-1-6 15,-6-7 7-15,8 16-2 0,-5-10 4 0,-3-6-2 16,-6 20 1-16,-2-12-5 0,-1 0 2 0,1-2 0 15,0 3-3-15,-4-1 0 0,-1-1 2 0,-1-2-2 16,5-1 3-16,-7-2-2 0,6 2 5 0,10-4 8 16,-23-4 0-16,13 0 0 0,10 4 1 0,-17-10-5 15,10-2-3-15,-1 0 0 0,2-1-3 0,3-2 1 16,3 1-6-16,2-4 3 0,-2 1-2 0,6 0 0 16,0-1-4-16,1 1-6 0,2-3 5 0,8-2 2 15,-1 3 1-15,-4 4-3 0,3-4-2 0,-3 7 4 0,0 0-15 16,1 2-11-16,-2 0-21 0,-2 5-19 15,-5-1-23-15,5 1-20 0,-9 5-23 0,10-6-34 16,-10 6-26-16,11-4-30 0,-11 4-53 0,0 0-200 0,0 0-507 16,9-3 225-16</inkml:trace>
          <inkml:trace contextRef="#ctx0" brushRef="#br0" timeOffset="42807.52">19966 12162 6 0,'3'-10'329'0,"-3"10"-21"0,11-5-22 0,-11 5-12 16,14 0-6-16,-14 0-15 0,27 6-18 0,-10 0-12 15,-2 5-21-15,3-2-17 0,2 5-3 0,-5-2-14 16,5 3-18-16,-2 6-15 0,-2-1-2 0,-6 5-3 16,1-1-5-16,-2 5-20 0,-5 5-9 0,-1 2-12 0,-7 2-1 15,-4 0-6-15,-5 1-4 0,1-2-15 0,-4-4-6 16,-4 0-24-16,4-8-25 0,-1 10-25 15,4-14-26-15,-5 0-25 0,0-1-34 0,3-3-42 16,0-3-46-16,0-3-50 0,1-5-79 0,3-1-191 0,1-5-558 16,10 0 248-16</inkml:trace>
          <inkml:trace contextRef="#ctx0" brushRef="#br0" timeOffset="43963.51">20097 10424 162 0,'0'0'161'16,"0"0"-6"-16,0 0-11 0,0 0-11 0,9-12-2 15,-9 12-18-15,0 0-3 0,0 0-7 0,0 0-7 16,0 0-19-16,0 0-1 0,0 0-7 0,0 0-9 16,0 0-4-16,0 0-7 0,0 0-6 0,0 0-2 15,0 0 1-15,0 0-7 0,6 31 1 0,-4-21-4 16,2-1-2-16,-1 0-1 0,2 2-3 0,-1 0-1 16,5 2 1-16,-3 0 0 0,3-1-1 0,3 1-5 15,1 1 0-15,1 0 1 0,-1-2 2 0,2 0-3 16,-1 2 6-16,5 1-5 0,-6-2 4 0,1-2-9 15,-1-1 6-15,2 3-5 0,-1-4-1 0,-1 3-9 16,-3-1 11-16,4 0-3 0,-1-1-1 0,-1 0-4 16,0 2 7-16,-3-2-4 0,3 0 3 0,0 0-5 0,0 1 3 15,-2 0-2-15,2-1 2 0,0 5 3 0,-1-5 0 16,1 4-4-16,1 0 3 0,5 3 0 16,-5-6 2-16,-1 3-1 0,2-3-1 0,-1 4 4 15,2 1-3-15,3 1-2 0,-3-3 2 0,-2 3-1 16,2 0 1-16,2 1-2 0,-9-5 5 0,4 2-4 15,-3-1 4-15,5-2-2 0,-2 3-2 0,0-2 0 0,4 5-2 16,-3-3 0-16,-1-4 1 0,2 2-2 0,-1-1 1 16,1 0 0-16,4-2 5 0,-5 3 0 0,0 0 0 15,-1-2-6-15,-3 2 4 0,3-1 2 0,2-2 0 16,-2 0 1-16,-2 1-3 0,2-3 0 0,-2 3 1 16,4-3-1-16,-5-1-1 0,-2 1-1 0,5 0 2 15,0-1-6-15,-1 2 4 0,-1-1 1 0,2 1-2 16,1 0 0-16,-4 0 0 0,3 2-2 0,0-1 5 15,-1 0-6-15,0 1 8 0,1 2-5 0,0-2 3 16,-1 2-2-16,-4-1 1 0,5 1 1 0,-1 0 1 0,-1 2-2 16,-1-4-1-16,1 3 1 0,1 1 4 0,-4-2 2 15,2-2-2-15,-1 2 0 0,1-1-1 0,-2 1 4 16,1-2 0-16,-1-2 3 0,1 5-10 0,-3-3 15 16,3-1-7-16,-2 1 4 0,0-2 4 0,0 0 2 15,0-2 11-15,0 1-16 0,0-1 3 0,1 2 4 16,1-5 2-16,-1 3-4 0,-7-7 1 0,14 10-7 15,-7-5 2-15,0-3-8 0,-7-2 0 0,14 6-1 16,-5-1-5-16,-2-2 1 0,-7-3 3 0,15 3-11 16,-15-3-7-16,14 0-23 0,-14 0-36 0,0 0-30 15,19-3-44-15,-19 3-62 0,7-3-64 0,-7 3-333 16,6-11-637-16,-6 11 283 0</inkml:trace>
          <inkml:trace contextRef="#ctx0" brushRef="#br0" timeOffset="44517.63">21140 12132 228 0,'0'0'264'15,"0"0"-16"-15,0 0-8 0,0 0-15 0,0 0-9 0,28-15-16 16,-13 11-25-16,1-3-6 0,4 5-6 0,4-4-6 15,1 1-4-15,2-1-7 0,0 2-5 16,0 1-11-16,2-2-4 0,-2 3-13 0,0-2-11 16,-1 4-6-16,0-3-15 0,-5 3-3 0,-1-3-4 15,-1-1-7-15,-3 4-8 0,1-3-9 0,-4 2-1 0,2 1-14 16,-15 0-15-16,18 0-26 0,-9 1-23 0,-9-1-25 16,0 0-13-16,15 2-17 0,-15-2-21 0,6 8-22 15,-6-8-24-15,0 0-27 0,0 0-38 0,0 0-36 0,0 0-171 16,0 0-458-16,-22 9 203 0</inkml:trace>
          <inkml:trace contextRef="#ctx0" brushRef="#br0" timeOffset="44708.81">21487 12100 11 0,'0'0'250'0,"-10"5"-15"0,10-5-13 16,-9 8-8-16,9-8-6 0,-9 11-3 0,5-4-8 0,4-7-10 16,-6 16-4-16,6-4-3 0,-2 0-11 0,4 3-12 15,-4 1-11-15,4 1-7 0,-2 5-8 0,3-2-6 16,-2 4-14-16,4-2-10 0,-3 0-16 0,1 1-6 15,2 1-7-15,-2-3-8 0,3 2-8 0,-3 0-4 16,1-7-13-16,-2 0-20 0,4-2-27 0,-5 2-28 16,4-2-25-16,1-7-28 0,-3 8-30 0,3-8-45 15,0-1-48-15,1-2-280 0,-7-4-532 0,18 3 236 16</inkml:trace>
          <inkml:trace contextRef="#ctx0" brushRef="#br0" timeOffset="44995.51">22094 12062 166 0,'0'0'314'0,"-7"-13"-24"0,1 7-21 0,6 6-22 16,-18-7-23-16,9 5-17 0,9 2-23 0,-24 2-10 15,15 4-5-15,-4 1-9 0,1 2-8 0,-3 9-7 16,3-7-3-16,0 6-1 0,0 1-2 0,2 2 2 15,-2 1-18-15,4 0 3 0,2 0-6 0,0 2-19 16,0-3 2-16,5 4-3 0,-4-3-11 0,5-4-6 16,2 1-10-16,1 1 2 0,0-3-12 0,3 1-7 15,-2-1 1-15,2-1-17 0,2-4-31 0,-1 2-31 0,1-4-29 16,4 4-26-16,0-6-38 0,-5-1-35 0,6 1-36 16,2-2-38-16,-3-5-44 0,3 0-298 15,-3-4-611-15,3 3 271 0</inkml:trace>
          <inkml:trace contextRef="#ctx0" brushRef="#br0" timeOffset="45479.93">22288 12303 184 0,'0'0'218'0,"8"-10"-1"0,-8 10-2 16,7-4-13-16,-7 4-16 0,0 0-13 0,12-4-10 16,-12 4-11-16,0 0-9 0,15 7-6 0,-15-7-10 15,7 11-11-15,-2-5-1 0,1 2-8 0,-2 2-6 16,-1 2-10-16,2-2-7 0,-4-3-11 0,1 6 1 15,1-4-9-15,-3-9-9 0,3 20-2 0,-3-20-7 0,0 17-2 16,0-17-4-16,1 13-2 0,-1-13-5 16,3 12-3-16,-3-12-10 0,2 9 1 0,-2-9-7 15,0 0-7-15,0 0-15 0,0 0-17 0,0 0-4 0,18-3-9 16,-18 3-3-16,13-13-10 0,-7 2-8 0,3 0-8 16,0-3-1-16,3 3 0 0,-2-4 4 0,1 0 7 15,-2 3 6-15,1-3 5 0,4 2 18 0,-3 4 16 16,-2-6 20-16,2 5 20 0,-2 2 18 0,0 1 11 15,-2 1 11-15,1-1 9 0,-2 1 1 0,-6 6-2 16,10-7-1-16,-10 7 5 0,12-4 1 0,-12 4 8 16,0 0 0-16,18 4 5 0,-18-4 21 0,9 11-6 15,-3-4-2-15,-2 0 2 0,-4-7-9 0,8 17-10 0,-7-7-8 16,4 0-7-16,-4 4-10 0,1-2 0 16,2 3-9-16,-2-4-8 0,-1 0 7 0,2-1-13 15,-3 1-12-15,0-11-37 0,3 15-35 0,0-6-27 0,-3-9-25 16,3 14-23-16,-3-14-21 0,6 8-21 0,-2-2-33 15,-4-6-31-15,14 1-31 0,-14-1-45 0,0 0-236 16,27-13-578-16,-15 6 256 0</inkml:trace>
          <inkml:trace contextRef="#ctx0" brushRef="#br0" timeOffset="45661.45">23040 12069 264 0,'0'0'327'0,"0"0"-26"0,3-10-22 15,-3 10-24-15,0 0-8 0,0 0-11 0,0 0-12 16,0 0-10-16,-18 32-10 0,12-18-5 0,0-1-4 16,-1 4-4-16,-2 5 0 0,-3 0-3 0,4 1-12 15,-2-1-5-15,1 5-13 0,1-6-11 0,-4 3-15 0,4 0-8 16,-3-3-14-16,2 4-13 0,-1-2-10 16,2-3-4-16,1 0-4 0,1-2-20 0,0-1-30 15,0-4-42-15,3 0-47 0,-3-1-37 0,1 2-41 0,4 0-39 16,-4-7-46-16,2 2-52 0,3-9-65 0,-2 15-268 15,2-15-657-15,0 0 290 0</inkml:trace>
          <inkml:trace contextRef="#ctx0" brushRef="#br0" timeOffset="46251.71">23431 12155 33 0,'0'0'324'0,"-15"-8"-24"0,4 3-20 16,11 5-20-16,-22 0-23 0,4-2-20 0,3 4-24 15,-4 2-17-15,-1-2-18 0,-7 3-18 0,1 4-3 16,0 0-20-16,7-2-14 0,-2 4-12 0,6-1-8 16,0 0-8-16,2 0-10 0,2 1 1 0,4 0-12 15,2 0-4-15,1-2-4 0,1 2-8 0,3-11-3 16,3 24-3-16,-2-17-3 0,2 3-1 0,6 1-3 16,-1-1 0-16,5 1-2 0,-4-2-3 0,5-1 2 0,-1-1-2 15,0 0 5-15,5-2-2 0,-3 1 1 0,-1 0-3 16,2-2 0-16,2 1-4 0,-2 2 3 0,1-1-4 15,1-1 1-15,-5 0-1 0,0 3-5 0,-2-6 4 16,-2 6-1-16,-2-4-4 0,1 2 2 0,-8-6-2 16,7 14 8-16,-4-10-9 0,-3-4 1 0,0 17 8 15,0-17-11-15,-10 13-1 0,2-6 1 0,1 0 4 16,-5 1 0-16,-1-1-1 0,1-4-8 0,3 1 5 16,0 0-1-16,-2-1 0 0,11-3 0 0,-15 4 6 15,15-4 10-15,-16-4 0 0,16 4 3 0,-13-7 9 16,13 7 4-16,-5-14-5 0,1 6-3 0,4 8-2 15,-2-24-3-15,4 15 0 0,-1-4-4 0,4 3-3 0,2-3-1 16,0 0-13-16,7 0-13 0,-1-2-18 16,4-1-15-16,-4 3-20 0,2 0-20 0,4-1-24 0,-5 3-24 15,2 0-36-15,1 1-41 0,-1 1-49 0,0-2-274 16,-2-1-573-16,1 1 254 0</inkml:trace>
          <inkml:trace contextRef="#ctx0" brushRef="#br0" timeOffset="46469.13">23762 11970 275 0,'0'0'327'16,"0"0"-10"-16,13 1-3 0,-13-1-19 0,14 15-7 15,-3-5-11-15,-3 3-14 0,4-1-5 0,-3 5-19 0,7 4-16 16,-5 6-10-16,2-2-5 0,-1 1-22 0,-2 0-9 15,-2 3-17-15,-1 7-15 0,-5-3-13 0,-4-2-10 16,1-3-8-16,-10 7-21 0,-2 3-22 0,-2-2-32 16,-4-1-45-16,-1-4-36 0,-2 0-37 0,-2 0-36 15,-7-2-47-15,4-1-54 0,-1-1-64 0,7-7-76 16,-2-4-224-16,1 0-629 0,3-2 278 0</inkml:trace>
        </inkml:traceGroup>
        <inkml:traceGroup>
          <inkml:annotationXML>
            <emma:emma xmlns:emma="http://www.w3.org/2003/04/emma" version="1.0">
              <emma:interpretation id="{3F41D39C-7820-4095-B4E4-2A384D7C6FA6}" emma:medium="tactile" emma:mode="ink">
                <msink:context xmlns:msink="http://schemas.microsoft.com/ink/2010/main" type="inkWord" rotatedBoundingBox="26419,13780 28813,13803 28807,14425 26413,14402">
                  <msink:destinationLink direction="with" ref="{C2D2A59D-7194-41FA-B9A1-C4460BF6998A}"/>
                </msink:context>
              </emma:interpretation>
            </emma:emma>
          </inkml:annotationXML>
          <inkml:trace contextRef="#ctx0" brushRef="#br0" timeOffset="50560.5">25272 12788 206 0,'0'0'252'0,"0"0"-23"0,-10 3-22 16,10-3-20-16,0 0-15 0,0 0-11 0,0 0-5 15,0 0-5-15,0 0-7 0,0 0-6 0,40-6-8 16,-22 2 0-16,-1 1-8 0,2 0-10 0,-3 1-11 16,4 0-5-16,2 1-8 0,-2-2-4 0,-1 1-12 15,0 2-7-15,8-5-4 0,-7 5-7 0,-1 0-3 16,-3 0-7-16,4 0 0 0,-1-3-9 0,-2 3-2 16,-4-2-7-16,2 2 4 0,1-1-5 0,1 1-8 15,-4 0 3-15,-1-1 0 0,-12 1-4 0,24-4-1 16,-24 4-6-16,19 0-15 0,-10 0-15 0,2 0-15 0,-11 0-17 15,19 0-17-15,-7 0-18 0,-12 0-23 16,13 0-18-16,-13 0-25 0,0 0-29 0,17-2-44 16,-17 2-178-16,0 0-437 0,0-12 193 0</inkml:trace>
          <inkml:trace contextRef="#ctx0" brushRef="#br0" timeOffset="50774.5">25690 12740 213 0,'-6'3'223'0,"6"-3"-7"16,-13 6-4-16,7 0-4 0,6-6-3 0,-11 16-10 15,8-7-4-15,-3 2-11 0,2 2-11 16,1 2-9-16,3-1-6 0,0 1-12 0,0 2-8 0,0 2-10 16,0-3-16-16,3 5-3 0,1-3-9 0,-1 0-11 15,0 1-7-15,-3-4-10 0,6 2 4 0,-6-2-15 16,3 2-5-16,2-4-8 0,-2-1-13 0,0 1-11 16,0-6-22-16,-3 4-24 0,0-11-22 0,4 13-22 15,-2-3-18-15,-2-10-12 0,7 11-16 0,-7-11-28 16,9 7-29-16,-9-7-23 0,0 0-235 0,0 0-464 15,36-14 205-15</inkml:trace>
          <inkml:trace contextRef="#ctx0" brushRef="#br0" timeOffset="51041.26">26115 12673 236 0,'-16'3'273'0,"2"2"-9"0,1 1-22 16,4 1-19-16,-2 4-18 0,0 0-9 0,0 2-11 0,-1 7-7 16,5-4-10-16,-2 0-7 0,3 7-17 0,1 0-8 15,5-7-8-15,-3 7-8 0,3 1-11 0,3-6-5 16,2 2-12-16,1-2-6 0,0 1-14 0,1-3-4 16,2-1-5-16,0 1-2 0,2-1-8 0,-3 0-5 15,3-4-26-15,-2 1-21 0,4 0-29 0,-2-4-27 0,-2 2-29 16,4 1-25-16,-4-8-24 0,1 1-33 15,4-1-29-15,-14-3-41 0,19-3-203 0,-7-3-475 16,2 1 209-16</inkml:trace>
          <inkml:trace contextRef="#ctx0" brushRef="#br0" timeOffset="51487.49">26339 12952 164 0,'0'0'273'0,"0"0"-8"0,0 0-16 15,0 0-14-15,0 0-26 0,0 0-21 0,0 0-19 16,0 0-15-16,0 0-11 0,0 0-11 0,0 0-7 15,19 13-7-15,-16-5-7 0,-3-8-10 0,9 15-10 16,-9-7-10-16,8 3-5 0,-5-3-9 0,0 0-5 16,3 2-4-16,-2-3-7 0,-1 0-5 0,-3-7-5 15,3 15-4-15,0-8 0 0,-3-7-2 0,6 8-6 16,-6-8-5-16,0 0-2 0,4 11-1 0,-4-11 0 16,0 0 1-16,0 0-15 0,6 4-3 0,-6-4-4 0,0 0-12 15,17-14-3-15,-11 7-3 0,4-6-11 0,-4 1 2 16,5 1-7-16,-2-4 2 0,1 2-3 15,2-1 4-15,-2-1 3 0,-1 2 5 0,2 0 1 0,-1 2 5 16,-1 1 8-16,2-4 16 0,-3 4 14 0,-2 0 14 16,5 3 3-16,-2 0 11 0,-2 1 0 15,-1 1-4-15,-6 5-5 0,17-7-4 0,-17 7-1 16,13 0-1-16,-13 0 2 0,12 4 4 0,-12-4-9 0,13 10 3 16,-7 1-2-16,2-1 1 0,1 0-3 0,-2 1-6 15,-4 0-2-15,3 2 0 0,-3-1 3 0,2 1-7 16,-5-2 1-16,3 2 1 0,0 1-13 0,0-3-15 15,-3-11-18-15,0 11-16 0,0-11-25 0,3 15-15 16,-3-15-19-16,0 13-20 0,0-13-22 0,0 9-10 0,0-9-26 16,0 0-27-16,0 0-47 0,0 0-171 15,0 0-457-15,0 0 203 0</inkml:trace>
          <inkml:trace contextRef="#ctx0" brushRef="#br0" timeOffset="51695.74">26967 12729 244 0,'0'0'296'16,"4"-11"-21"-16,-4 11-27 0,3-6-22 0,-3 6-27 16,0 0-7-16,0 0-8 0,0 0-9 0,9 21-6 15,-9-7-2-15,0 4 5 0,-3-2-3 0,3 7-7 16,-3 0 0-16,0 3-18 0,-4 0 2 0,4-1-6 16,-3 2 0-16,0-1-32 0,-2 0-6 0,2 3-7 15,2-5-9-15,1-2-5 0,-3 2-10 0,-3-4-5 16,4-2-6-16,3-4-11 0,-4 2-22 0,3-4-24 15,3 1-24-15,-3-2-28 0,-2-4-23 0,5-7-24 16,0 14-17-16,0-14-19 0,0 0-14 0,3 12-30 16,-3-12-44-16,0 0-30 0,0 0-265 0,0 0-555 15,30-22 245-15</inkml:trace>
          <inkml:trace contextRef="#ctx0" brushRef="#br0" timeOffset="52121.31">27226 12900 15 0,'0'0'283'0,"0"0"-4"16,-16-10-11-16,16 10-13 0,-12-4-21 0,12 4-20 16,-20 4-14-16,20-4-17 0,-19 6-19 0,12-1-10 15,-5 2-19-15,-2 0-8 0,4 1-14 0,1 4-7 16,3-2-12-16,-2-3-10 0,5 7-9 0,-3-4-9 16,4 1-9-16,0-2-4 0,2-9 0 0,0 22-4 15,4-13-8-15,-4 0-4 0,0-9 2 0,12 18-12 16,-4-8 5-16,4 0-4 0,1-2 1 0,1 3-4 15,2-2-2-15,9 2-1 0,-11-1-6 0,5-2 1 16,1 5 0-16,-4-3-5 0,0-3-1 0,-1 1 0 16,-1 2 1-16,-1-3-4 0,-1 0 6 0,-4 4-1 15,-2-4-2-15,1 1 8 0,-1 0-4 0,-6-8 5 16,0 15 2-16,0-15-3 0,-6 16 6 0,6-16-2 0,-13 11-4 16,5-3 2-16,-5 0-2 0,1-6-7 0,4 5 3 15,-10-3 2-15,2-2-2 0,3-1-1 16,-4 3 0-16,17-4-5 0,-28-6 1 0,14 1 6 0,1-1-3 15,4-3-2-15,-1-2 0 0,4 4-7 0,1-8 4 16,-1 4 0-16,0-5-3 0,3 1-1 0,3-3 1 16,3 5-2-16,0-2-6 0,6-1-4 0,-1 1-5 15,2 1-10-15,2 1-7 0,-2 1-8 0,5-2-14 16,-1 5-13-16,-4 1-23 0,4 1-18 0,-2 2-24 16,-2 0-37-16,-1 1-21 0,1-2-38 0,-1 1-272 15,-9 5-537-15,20-10 237 0</inkml:trace>
          <inkml:trace contextRef="#ctx0" brushRef="#br0" timeOffset="52417.26">27563 12813 95 0,'0'0'318'0,"0"0"-10"0,20 10-7 15,-14-5-14-15,1 2-13 0,-1 6-22 16,1 0-15-16,-1-1-10 0,3 5-15 0,-4 0-14 0,4-3-24 15,-3 6-13-15,1 2-20 0,-4 3-7 0,-3-1-15 16,0 0-10-16,0 4-13 0,-3-3-19 0,0-6-34 16,-4 6-31-16,-2-4-18 0,1 0-33 0,-1 1-33 15,2-5-47-15,-5 4-53 0,6-10-59 0,-1 4-292 16,1-8-566-16,6-1 250 0</inkml:trace>
        </inkml:traceGroup>
        <inkml:traceGroup>
          <inkml:annotationXML>
            <emma:emma xmlns:emma="http://www.w3.org/2003/04/emma" version="1.0">
              <emma:interpretation id="{324EBD16-C46F-4B85-9769-B0E74D42F70F}" emma:medium="tactile" emma:mode="ink">
                <msink:context xmlns:msink="http://schemas.microsoft.com/ink/2010/main" type="inkWord" rotatedBoundingBox="29748,13295 32632,13322 32625,14048 29742,14020">
                  <msink:destinationLink direction="with" ref="{AADC4BA1-F896-48C4-BFE5-91980FFFDC3D}"/>
                </msink:context>
              </emma:interpretation>
            </emma:emma>
          </inkml:annotationXML>
          <inkml:trace contextRef="#ctx0" brushRef="#br0" timeOffset="52857.32">28604 12386 146 0,'0'0'281'0,"0"0"-9"0,0 0-12 0,-13-3-20 16,13 3-17-16,0 0-19 0,0 0-20 0,0 0-10 15,0 0-14-15,0 0-5 0,33-7-13 0,-18 4-12 0,4 0-9 16,8-1-8-16,1 0-6 0,3-3-12 15,10 3-13-15,-1-3-6 0,0-3-6 0,0 5-7 16,-1-1-5-16,-9-1-8 0,-2 4-2 0,4 0-7 16,-8 1-11-16,-5 1-19 0,-3 1-22 0,1-4-26 0,-4 8-23 15,-13-4-21-15,18 0-17 0,-10 0-18 0,-8 0-22 16,9 3-24-16,-9-3-25 0,0 0-54 0,0 0-161 16,0 0-434-16,-29 14 193 0</inkml:trace>
          <inkml:trace contextRef="#ctx0" brushRef="#br0" timeOffset="53080.56">28908 12376 62 0,'-7'5'228'16,"7"-5"-10"-16,0 0 0 0,-12 8-1 0,12-8 0 15,-3 12 2-15,3-12-11 0,0 16-2 0,3-4-7 16,-3 5-11-16,0 1-4 0,3 3-6 0,2 2-10 16,-4 0-14-16,-1 1-5 0,3-1-12 0,0 2-13 15,-3-3-14-15,1 3-8 0,-1-1-9 0,0 0-18 0,3 0-1 16,-6-6-7-16,6-3-9 0,-3 1-12 15,3-1-32-15,-3 0-22 0,3-5-15 0,0-1-19 16,-3-9-13-16,8 13-15 0,-2-5-17 0,1-6-17 0,-7-2-25 16,20 5-20-16,-20-5-20 0,25-7-24 0,-10-3-28 15,1 2-224-15,5-11-480 0,-1 1 213 0</inkml:trace>
          <inkml:trace contextRef="#ctx0" brushRef="#br0" timeOffset="53337.47">29480 12272 256 0,'-15'0'262'0,"15"0"-12"0,-20 10-10 15,11-6-11-15,0 6-8 0,1 2-7 0,-4 3-8 16,0 1-3-16,6-1-10 0,-8 7-4 0,8-2-2 16,0 2-4-16,2-1-1 0,-1 0-3 0,4 0-11 0,-2-3-12 15,3-1-8-15,3 0-12 0,-2 4-9 16,1-7-10-16,4 3-19 0,0-3 2 0,-5 1-15 15,5-4-3-15,2 3-7 0,-1-2-8 0,4 0-6 0,-1-2-22 16,0 2-27-16,4-5-48 0,-1 1-42 16,-5-3-37-16,8 2-36 0,-2-1-35 0,-5-2-39 15,4-4-34-15,3-4-35 0,-2 4-260 0,-1-6-600 0,1-1 266 16</inkml:trace>
          <inkml:trace contextRef="#ctx0" brushRef="#br0" timeOffset="53738.1">29741 12531 166 0,'4'-7'308'0,"-4"7"0"0,0 0-4 16,0 0-15-16,3-12-27 0,-3 12-26 0,0 0-26 0,0 0-18 16,0 0-24-16,0 0-13 0,0 0-8 15,17 21-8-15,-15-10-13 0,1-1-11 0,0 4-10 16,2-1-14-16,-4-1 0 0,4 0-11 0,-4-3-8 0,1 2-1 16,1 2-8-16,-2-2-8 0,-1-1-4 0,0-10-9 15,2 15 2-15,-2-15-8 0,1 13-7 16,-1-13 2-16,3 10-3 0,-3-10-4 0,0 0-4 0,0 0 3 15,0 0-5-15,0 0-12 0,9 3-17 0,-9-3-5 16,0 0-9-16,15-19 3 0,-6 11-13 0,-1-6-10 16,1-2-2-16,4-2-4 0,3-8 2 0,-2 5 2 15,1 1 6-15,-3-1 4 0,7 3 1 0,-9 4 8 16,2-1 8-16,2 3 13 0,-2 3 16 0,-3-2 10 16,3 4 7-16,-6 0 9 0,3 2 10 0,-2-1-6 15,-7 6-2-15,15-4 5 0,-15 4 10 0,0 0 0 16,18 6-1-16,-12-1 8 0,-6-5 2 0,10 13 0 15,-4-6 9-15,-1 8-6 0,1-1-1 0,-3-1-11 16,3 4 2-16,-3-3-6 0,1 3-3 0,2 1-7 0,-5-3 0 16,2 1-5-16,2 2-10 0,-4-4-34 15,2-2-29-15,-1 1-28 0,-2-13-26 0,-2 18-26 0,4-9-27 16,-2-9-38-16,0 14-22 0,0-14-21 0,3 7-34 16,-3-7-295-16,0 0-604 0,0 0 267 15</inkml:trace>
          <inkml:trace contextRef="#ctx0" brushRef="#br0" timeOffset="54017.27">30600 12224 282 0,'0'0'309'0,"3"-8"-31"0,-3 8-27 0,0 0-23 15,0 0-14-15,0 0-10 0,0 0-6 0,6 25-6 16,-8-12-11-16,-2 1 3 0,1 10-2 0,-2 0 3 15,-1-1-4-15,-1 3-6 0,-5 2-7 0,-2 4-12 16,4-6-5-16,-8 7-6 0,3-1-17 0,-3 3-7 16,5-8-11-16,-2-2-11 0,2-3-10 0,-1 3-4 15,1-2-15-15,1-2 1 0,1 0-9 0,1-7-6 0,-1 3-5 16,4-3-13-16,-2-3-33 0,3-2-33 0,0 2-41 16,2-5-30-16,1 3-22 0,3-9-30 0,-6 7-13 15,6-7-24-15,0 0-31 0,0 0-27 0,12 13-41 16,-12-13-260-16,0 0-591 0,29-20 262 0</inkml:trace>
          <inkml:trace contextRef="#ctx0" brushRef="#br0" timeOffset="54506.2">30965 12347 273 0,'0'0'285'0,"-18"-2"-19"0,6 1-21 0,-3 1-19 15,15 0-20-15,-22 5-15 0,6-2-25 0,2 1-13 0,1 6-14 16,-1 0-14-16,2-3-13 0,-1 4-7 0,4-1-15 16,2 3-4-16,1-3-10 0,1-1-5 0,2 2-9 15,3 0-5-15,-4 1-1 0,8 2-4 0,-4-3-3 16,3 0-1-16,3-2 0 0,0 2 0 0,4 0 2 16,-1 0-2-16,5 2-7 0,1-6-1 15,-3 6-1-15,3-4-6 0,-3 4 5 0,2-6-4 0,0 3-2 16,1 1-2-16,-5-1 2 0,1-1-4 0,-2 2-3 15,-2 1-3-15,-1-4 0 0,0 4 4 0,-2-1-2 16,-2 0 8-16,-1-3 0 0,-1-8-3 0,-7 26 3 16,0-15-2-16,-4 2-5 0,1-1-3 0,-4-1 1 15,-2-3-3-15,1-1 0 0,-3 2-6 0,3-2 3 16,2-3-1-16,-1 2-3 0,5-5 9 0,-1 2-2 16,10-3 8-16,-17 0 8 0,17 0-3 0,0 0-4 15,-16-10-3-15,16 10 2 0,0-18-5 0,6 4 1 16,-4-1 5-16,11-7-9 0,3-1-9 0,1-1 14 15,5-8-7-15,0 1-12 0,4 4 0 0,-1-2-1 0,2 1 0 16,-6 10-5-16,1-1-2 0,2 0-11 0,-1-2-8 16,-4 8-11-16,0-1-15 0,-4 7-18 0,-1-4-15 15,-2 1-20-15,-5 3-23 0,0 5-30 0,-7 2-35 16,12-7-41-16,-12 7-39 0,6-5-266 0,-6 5-577 16,5-10 257-16</inkml:trace>
          <inkml:trace contextRef="#ctx0" brushRef="#br0" timeOffset="54689.54">31399 12206 180 0,'13'3'294'0,"-13"-3"-5"0,11 7-15 0,-5 1-14 16,0 1-14-16,-2 6-13 0,5 3-8 0,-1 2-11 15,-1 4-8-15,1 4-15 0,-7-1-10 0,2 1-18 16,-6 6-8-16,-3 3-15 0,-1-1-14 0,-8 1-10 15,-6 1-15-15,2-1-10 0,-8 1-34 0,-3-3-46 16,-1 2-30-16,-5-4-46 0,0 3-57 0,-3-1-62 0,-3-7-78 16,-4-3-256-16,1 3-559 0,4-7 248 15</inkml:trace>
        </inkml:traceGroup>
      </inkml:traceGroup>
      <inkml:traceGroup>
        <inkml:annotationXML>
          <emma:emma xmlns:emma="http://www.w3.org/2003/04/emma" version="1.0">
            <emma:interpretation id="{931952FB-7097-4F40-B4AD-DAE44B0E7B71}" emma:medium="tactile" emma:mode="ink">
              <msink:context xmlns:msink="http://schemas.microsoft.com/ink/2010/main" type="line" rotatedBoundingBox="18770,15145 18892,16226 18688,16249 18567,15168"/>
            </emma:interpretation>
          </emma:emma>
        </inkml:annotationXML>
        <inkml:traceGroup>
          <inkml:annotationXML>
            <emma:emma xmlns:emma="http://www.w3.org/2003/04/emma" version="1.0">
              <emma:interpretation id="{862CAD05-0900-418D-B455-6AF69635F805}" emma:medium="tactile" emma:mode="ink">
                <msink:context xmlns:msink="http://schemas.microsoft.com/ink/2010/main" type="inkWord" rotatedBoundingBox="18770,15145 18892,16226 18688,16249 18567,15168"/>
              </emma:interpretation>
            </emma:emma>
          </inkml:annotationXML>
          <inkml:trace contextRef="#ctx0" brushRef="#br0" timeOffset="55716.32">17526 14041 96 0,'-13'0'267'0,"13"0"-11"16,0 0-20-16,-21 3-14 0,21-3-18 0,-15 7-21 15,9-2-13-15,0 3-14 0,-1-1-9 0,7-7-17 16,-8 13-8-16,4-2-3 0,2-2-9 0,-2 5-13 16,2-6-8-16,2-8-4 0,3 18-7 0,-3-18-4 0,5 13-7 15,1-6-5-15,-3 0-2 0,-3-7 1 16,12 10-3-16,-5-7 1 0,-7-3-2 0,13 4-3 16,-13-4 0-16,18 0 0 0,-18 0 0 0,14 0 7 0,-14 0 6 15,12-7 0-15,-12 7 7 0,10-10 3 0,-10 10-7 16,6-7-1-16,-6 7 0 0,0 0-4 15,5-9 4-15,-5 9 8 0,0 0-33 0,1-11 2 0,-1 11-12 16,0 0 4-16,0 0-26 0,0 0-21 0,0 0-32 16,0 0-23-16,0 0-29 0,0 0-32 0,0 0-40 15,-25 19-39-15,25-19-44 0,-3 18-82 0,1-11-194 16,-2 2-567-16,4-9 251 0</inkml:trace>
          <inkml:trace contextRef="#ctx0" brushRef="#br0" timeOffset="56243.77">17663 14575 12 0,'0'0'205'0,"0"0"-12"0,6-8-9 16,-6 8-9-16,0 0-3 0,0 0-4 0,5-8 1 15,-5 8 1-15,0 0 2 0,0 0 1 0,0 0-9 16,0 0-5-16,0 0-6 0,0 0-5 0,0 0-15 0,0 0-9 15,0 0 2-15,0 0-1 0,0 0-9 16,0 0-7-16,0 0-5 0,0 0-4 0,-24 23-2 16,24-23-11-16,-6 12-5 0,6-12-6 0,-1 11 0 15,1-11-9-15,-3 9-1 0,3-9-5 0,0 0-6 16,0 0-6-16,0 17-4 0,0-17-3 0,0 0-3 16,0 0-7-16,0 0-4 0,3 10 3 0,-3-10-6 15,0 0 1-15,0 0-1 0,0 0 3 0,0 0 13 0,0 0 5 16,0 0 2-16,0 0-6 0,0 0-2 0,0 0 3 15,0 0-5-15,0 0-5 0,0 0-2 16,0 0-4-16,0 0-3 0,-33-14-6 0,33 14 1 0,-9-6 2 16,9 6-7-16,0 0 2 0,0 0-9 0,-9-7-14 15,9 7-26-15,0 0-26 0,0 0-35 0,0 0-21 16,0 0-21-16,0 0-18 0,0 0-32 0,0 0-42 16,0 24-42-16,0-24-66 0,-2 13-211 0,2-13-594 15,-4 16 263-15</inkml:trace>
          <inkml:trace contextRef="#ctx0" brushRef="#br0" timeOffset="56621.52">17547 15120 196 0,'0'0'333'0,"0"0"-12"15,0 0-26-15,0 0-21 0,0 0-29 0,0 0-17 16,0 0-17-16,0 0-19 0,0 0-10 0,0 12-18 16,0-12-7-16,0 0-10 0,0 0-4 0,0 0-13 15,0 0 11-15,0 0-12 0,0 0 6 0,0 0-10 16,0 0-2-16,0 0-5 0,0 0-6 0,0 0-7 15,0 0-14-15,0 0-6 0,0 0-10 0,0 0-3 16,0 0 2-16,14-30-21 0,-14 30-12 0,4-9 1 16,-4 9-6-16,1-11-10 0,-1 11-18 0,2-12-18 15,-2 12-16-15,0 0-16 0,0-16-21 0,0 16-11 0,0 0-26 16,0 0-27-16,0 0-26 0,0 0-30 0,0 0-28 16,0 0-32-16,0 0-46 0,-27 10-259 15,27-10-594-15,-15 9 262 0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40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CB2206-8BC3-400B-9D4A-E6893F7D396E}" emma:medium="tactile" emma:mode="ink">
          <msink:context xmlns:msink="http://schemas.microsoft.com/ink/2010/main" type="writingRegion" rotatedBoundingBox="2174,13340 4916,13709 4786,14671 2045,14301"/>
        </emma:interpretation>
      </emma:emma>
    </inkml:annotationXML>
    <inkml:traceGroup>
      <inkml:annotationXML>
        <emma:emma xmlns:emma="http://www.w3.org/2003/04/emma" version="1.0">
          <emma:interpretation id="{3FB59074-3DA1-432F-8424-D41D199F1896}" emma:medium="tactile" emma:mode="ink">
            <msink:context xmlns:msink="http://schemas.microsoft.com/ink/2010/main" type="paragraph" rotatedBoundingBox="2174,13340 4916,13709 4786,14671 2045,14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A6112-B5CF-4873-96C0-AC82F19CA12B}" emma:medium="tactile" emma:mode="ink">
              <msink:context xmlns:msink="http://schemas.microsoft.com/ink/2010/main" type="line" rotatedBoundingBox="2174,13340 4916,13709 4786,14671 2045,14301"/>
            </emma:interpretation>
          </emma:emma>
        </inkml:annotationXML>
        <inkml:traceGroup>
          <inkml:annotationXML>
            <emma:emma xmlns:emma="http://www.w3.org/2003/04/emma" version="1.0">
              <emma:interpretation id="{95B550AB-7F34-467A-9991-D1F37F890E61}" emma:medium="tactile" emma:mode="ink">
                <msink:context xmlns:msink="http://schemas.microsoft.com/ink/2010/main" type="inkWord" rotatedBoundingBox="2174,13340 4916,13709 4786,14671 2045,14301"/>
              </emma:interpretation>
            </emma:emma>
          </inkml:annotationXML>
          <inkml:trace contextRef="#ctx0" brushRef="#br0">2166 12903 174 0,'3'-11'220'16,"-3"11"-13"-16,0 0 2 0,0 0-13 0,5-13-16 15,-5 13-21-15,0 0-14 0,0 0-8 0,0 0-8 0,0 0-9 16,0 0-5-16,0 0-11 0,21 18-9 0,-21-18-3 16,6 13-9-16,-2-2-10 0,-2-4 0 0,-2-7-11 15,6 19-1-15,-3-9-8 0,-3-1-3 0,4 2-6 16,-2-1-3-16,2-3-7 0,-4-7 1 16,0 18-7-16,0-18-5 0,3 11-10 0,-3-11-12 0,3 10-6 15,-3-10 1-15,0 0-8 0,5 7-8 16,-5-7-9-16,0 0-5 0,0 0-3 0,16-18-5 0,-10 10-4 15,0-5-1-15,3 3-1 0,0-3 0 0,1 0 5 16,-1-3 1-16,2 2 3 0,-2 2 11 0,1-1 4 16,-3 3 7-16,2 0 19 0,-3-1 15 0,0 5 14 15,2-1 5-15,-8 7 6 0,12-8 2 0,-12 8 2 16,9-7-1-16,-9 7 7 0,0 0 10 0,16 0-6 16,-16 0 4-16,11 7-2 0,-11-7-1 0,13 10-9 15,-9-6-2-15,4 3-5 0,-1-1-6 0,-2 1 3 16,1 1-7-16,0 0-6 0,-3-1 6 0,1 1-3 15,2 0-11-15,0 0-14 0,-6-8-20 0,8 10-27 16,-5-2-25-16,-3-8-28 0,7 9-23 0,-3-3-23 0,-4-6-31 16,8 5-29-16,-8-5-210 0,0 0-447 15,0 0 198-15</inkml:trace>
          <inkml:trace contextRef="#ctx0" brushRef="#br0" timeOffset="-372.27">2041 12604 94 0,'0'0'266'0,"-19"1"-4"0,19-1-14 16,-26 9-15-16,13-3-19 0,-2 5-12 0,0 7-14 0,-3 0-8 15,0 7-9-15,5-1-14 0,-2 0-4 16,2 2-5-16,2-1-12 0,7 3-4 0,-2-4-14 16,0 2-8-16,4-2-9 0,4 4-8 0,-1-4 3 15,4-3-19-15,2-4-4 0,2 7-13 0,2-4-2 0,-4-4-2 16,5-2-14-16,-2 0 3 0,2-3-14 0,-1 2-20 15,-1-6-20-15,2 4-29 0,2-4-23 0,-2-3-26 16,-4-2-23-16,9-1-28 0,-17-1-19 0,21-1-28 16,-6-6-32-16,-5 1-42 0,-1 0-157 0,-1-6-451 15,3-1 200-15</inkml:trace>
          <inkml:trace contextRef="#ctx0" brushRef="#br0" timeOffset="-867.55">948 12749 128 0,'0'0'218'16,"0"0"-4"-16,0 0-17 0,18-33-10 0,-9 28-12 0,4-5-8 15,4 3-6-15,-1 0-13 0,2 0-5 16,-2-3-8-16,11 3-8 0,-1-4-8 0,3 4-8 16,-2 0-5-16,2-1-11 0,-1 3-5 0,-1-1-10 0,0-1-8 15,-1 0-9-15,-2 1-7 0,-4 3-2 0,-1 1-8 16,-5-2-5-16,2 2-1 0,2 0-7 0,-5-1-4 15,1 3-16-15,-14 0-13 0,19 0-16 0,-7 0-18 16,-12 0-25-16,16 2-15 0,-8-1-21 0,-8-1-17 16,12 3-16-16,-12-3-23 0,0 0-18 0,10 4-35 15,-10-4-131-15,0 0-362 0,0 0 160 0</inkml:trace>
          <inkml:trace contextRef="#ctx0" brushRef="#br0" timeOffset="-671.03">1380 12651 151 0,'-8'11'198'0,"2"-4"-6"0,1 1-10 0,2 2-7 16,-1 7-1-16,2-3-5 0,-2 3-5 0,2-3-10 16,1 10-6-16,2 2-6 0,-1-3-9 0,5 3-12 15,-4 1-9-15,-1 1-13 0,5-3-9 0,-5 3-4 16,3-3-11-16,-2 2-8 0,4 1-5 0,-4-2-4 0,2-4-8 16,0 7-2-16,0-8-20 0,-1 0-18 0,-2-1-25 15,1-5-27-15,0-1-27 0,2 1-30 16,-3-4-30-16,0-11-19 0,6 15-37 0,-4-7-183 15,-2-8-396-15,0 0 175 0</inkml:trace>
          <inkml:trace contextRef="#ctx0" brushRef="#br0" timeOffset="251.39">2830 12621 229 0,'0'0'257'0,"0"0"-4"0,0 0-13 0,-12 30-17 15,11-18-14-15,-4 6-12 0,-1 2-6 0,0 4-11 16,2 5-10-16,-5-2-10 0,0 8-9 0,-3 3-10 16,3-2-12-16,-4 1-13 0,1-1-8 0,0-1-10 0,1 0-5 15,2-10-16-15,-1-1-6 0,1 2-11 16,2-1-2-16,1-1-12 0,-2-1 2 0,5-6-17 15,-3 0-20-15,2 1-22 0,-2-5-20 0,4-2-26 0,1 1-27 16,-2-3-28-16,3-9-21 0,0 11-24 16,0-11-37-16,0 0-66 0,0 0-158 0,0 0-454 15,0 0 201-15</inkml:trace>
          <inkml:trace contextRef="#ctx0" brushRef="#br0" timeOffset="759.15">3185 12837 137 0,'6'-9'328'16,"-6"9"-19"-16,0 0-25 0,0 0-22 0,0 0-26 15,0 0-21-15,0 0-18 0,0 0-21 0,-37 7-14 16,26 4-13-16,-2-2-17 0,-2 4-11 0,2-2-14 16,-4 10-5-16,4-7-9 0,-2 4-9 0,-3-1-10 15,2 3-2-15,2 0-10 0,2-5-6 0,3 0-13 16,3 8-1-16,0-11-4 0,5 3-5 0,1 0-1 15,3 0 1-15,3-5-8 0,3 4-2 0,3-4-2 0,1 1-2 16,3-4-1-16,2 0-2 0,6 3 1 0,3-3-7 16,-5-1 3-16,4-1 1 0,-7-1 3 15,1-1-10-15,-1 1 1 0,0 2 1 0,-2-5-1 16,-1 2-4-16,-2 1 1 0,-5-1-1 0,2 0 2 0,-3 3-6 16,-1-1 5-16,-7-5-3 0,11 10 2 0,-11-10 5 15,3 14-3-15,-3-14 0 0,-8 14 5 0,2-3-3 16,-4 0-2-16,-2 0 5 0,0 2-2 0,-1-2-2 15,-2 2-4-15,-3-3 0 0,1-3 0 0,0 0 3 16,2 0 2-16,-3-2-6 0,4 1 3 0,2-4 0 0,3 0-3 16,9-2 0-16,-19 0-4 0,19 0-5 15,-15-4-5-15,6-3-3 0,9 7-6 0,-1-15 1 16,1 15-2-16,6-24-4 0,-2 7-2 0,5-4-2 0,3 1 1 16,-3-5-7-16,4 0-6 0,4 1-9 0,-2-1-2 15,6-6-4-15,-7 10-9 0,3 0-12 0,-2 1-10 16,3-2-19-16,-3 2-18 0,-6 5-26 15,1-2-35-15,-1 3-66 0,-3-2-155 0,1 1-442 0,-1 1 196 16</inkml:trace>
          <inkml:trace contextRef="#ctx0" brushRef="#br0" timeOffset="950.56">3583 12570 270 0,'0'0'291'0,"0"0"-5"0,18 13-13 16,-6-3-8-16,0 4-15 0,-2-1-19 0,2 8-16 15,0 0-21-15,0 4-9 0,3 11-18 0,-7-10-15 16,-1 3-11-16,2-3-12 0,-6 11-11 0,-1-1-13 16,-2-3-4-16,-2 4-14 0,-4 3-28 0,-1-5-28 15,-2 0-41-15,-3 1-28 0,0 1-45 0,0 1-47 16,-2-3-54-16,5-11-69 0,-4 1-223 0,1-3-514 15,0-1 227-15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9:02.1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D2A59D-7194-41FA-B9A1-C4460BF6998A}" emma:medium="tactile" emma:mode="ink">
          <msink:context xmlns:msink="http://schemas.microsoft.com/ink/2010/main" type="inkDrawing" rotatedBoundingBox="26654,13475 27262,11168 27324,11185 26716,13491" semanticType="callout" shapeName="Other">
            <msink:sourceLink direction="with" ref="{05400739-179B-42A8-A110-A16004BD10BE}"/>
            <msink:sourceLink direction="with" ref="{3F41D39C-7820-4095-B4E4-2A384D7C6FA6}"/>
          </msink:context>
        </emma:interpretation>
      </emma:emma>
    </inkml:annotationXML>
    <inkml:trace contextRef="#ctx0" brushRef="#br0">584 13 24 0,'0'0'162'0,"0"0"-11"0,7-5-7 0,-7 5-11 15,0 0-6-15,0 0-9 0,0 0-14 0,6-9-8 16,-6 9-7-16,0 0-10 0,0 0-9 0,0 0-2 16,0 0-3-16,0 0-9 0,0 0 3 0,0 0-4 15,0 0 1-15,0 0 0 0,-16 30 3 0,16-19-3 16,-6 0-1-16,3 1 0 0,-2 3 3 0,2 1-4 15,-3-1-1-15,3 8-5 0,-4-4-4 0,1 3-1 0,0 2 0 16,-2-2-1-16,3-1-2 0,5 3-1 0,-6 0-6 16,1-2-3-16,2-2 3 0,0-3 3 0,0 2-7 15,3-2-1-15,-6 5-2 0,3-4-1 0,-1 4-2 16,-2 0 2-16,3-4 2 0,-3 1-4 0,4 3-1 16,-1-5 2-16,-3 4-2 0,3-3-3 0,-1 5 2 15,1-8 2-15,-3 2-2 0,3 1 1 0,-4-3-2 16,7 4-1-16,-9 4 1 0,3-7 1 0,1 7-4 15,2 2 1-15,-3-1-2 0,3-1 0 0,-3 0-2 16,5-5 0-16,-2-1-2 0,0 8 2 0,0-3-2 16,3-2 0-16,-8 0-3 0,8-3 3 0,-6 1-1 0,6-5-1 15,-6 5 1-15,3-2 3 0,-1-1-2 0,4 1 1 16,-6 1 2-16,6-1-3 0,-6 0-2 16,3-1 3-16,-1 1 1 0,-2 0 0 0,0 2 0 0,3-3 3 15,-5 2-5-15,-1 0 4 0,2 0-4 0,1 1-5 16,3-2 3-16,-8 4 3 0,8 0-4 0,-3-5 1 15,-1 3-1-15,1 5 6 0,0-9-3 0,0 4-3 16,2 2 3-16,-2-2 4 0,-3-1-3 0,4 1 10 16,-1-4-1-16,3 3-1 0,-3-3 0 0,2 4-4 15,-5-1 3-15,6-3-4 0,-2 0 0 0,-1-1-1 16,0 3-1-16,2-3 1 0,1 0-2 0,-3 0 0 16,3 2 3-16,-4-4-3 0,1 2 2 0,0-2-4 15,1 0-5-15,2 1 10 0,-3-3-1 0,3 2-4 16,0 2-2-16,-3-2 8 0,5 0 2 0,-5 3 1 15,0-1 0-15,3 0-7 0,-2-2 4 0,2 0-5 16,1 4 5-16,-1-5-3 0,-2 2-2 0,4 2 3 16,-1-2 0-16,-1-2-4 0,0 1 2 0,0 0-2 0,3 6-1 15,0-5 0-15,-6 1 0 0,5 0 3 0,-1 0-1 16,1 2 3-16,1-1-2 0,0-1-2 0,-3 3-9 16,0-1 14-16,0 0-2 0,0-3 3 0,-3 5-3 15,6-6 2-15,-5 5 8 0,2-7-15 0,0 3 3 16,0 0-2-16,3 1-1 0,-4 1 3 0,1-4-2 15,3-10 0-15,-3 14-2 0,0-4 1 0,3-10-4 16,-6 12-2-16,6-12 9 0,-2 9-10 0,2-9 4 16,-3 10 2-16,3-10-3 0,0 0-7 0,0 0 8 0,0 0 0 15,-2 15-8-15,2-15-19 0,0 0-18 16,0 0-23-16,0 0-13 0,0 0-22 0,0 0-31 0,0 0-49 16,0 0-57-16,0 0-67 0,0 0-246 0,0 0-592 15,10-37 262-15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18.8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809AA8-02F8-4DB3-AF35-E5B3FFFA65C6}" emma:medium="tactile" emma:mode="ink">
          <msink:context xmlns:msink="http://schemas.microsoft.com/ink/2010/main" type="inkDrawing" rotatedBoundingBox="16358,17002 16433,17594 16378,17602 16302,17009" semanticType="verticalRange" shapeName="Other">
            <msink:sourceLink direction="with" ref="{BE2A73BF-DB8A-47D6-B148-FCB5C6FFB9CA}"/>
          </msink:context>
        </emma:interpretation>
      </emma:emma>
    </inkml:annotationXML>
    <inkml:trace contextRef="#ctx0" brushRef="#br0">-1540 867 151 0,'0'0'144'0,"0"0"-7"0,0 0-12 0,0 0-6 0,0 0-9 16,-11-6-5-16,11 6-11 0,0 0-9 15,0 0 3-15,0 0-7 0,-3-10-2 0,3 10-15 16,0 0-3-16,0 0 0 0,0 0-4 0,0-16-5 0,0 16-6 15,0 0-4-15,0 0 1 0,3-15-8 0,-3 15-1 16,0 0-3-16,2-11-5 0,-2 11 0 0,0 0-5 16,0 0-3-16,3-14 2 0,-3 14-4 0,0 0-4 15,0 0 4-15,1-11 0 0,-1 11-1 0,0 0 0 16,0 0-2-16,0 0 4 0,0 0-6 0,0 0 3 16,0 0-6-16,0 0 2 0,0 0-3 15,0 0-3-15,0 0 6 0,0 0 5 0,0 0 14 0,0 0 9 16,0 0 6-16,9 31-2 0,-9-16 7 0,5 2-1 15,-1 2 6-15,-1 3-4 0,2 4-4 0,-2-2-3 16,3-3-6-16,-2 3-1 0,2-2-4 0,0 1-6 16,-2 2 3-16,-1-1-2 0,3 0-4 0,-3-1-2 15,2 1 0-15,-4 0-15 0,1-8-23 0,-2 10-19 16,-2-5-29-16,-4 3-29 0,5 0-31 0,-4-2-32 16,2-4-39-16,-3 5-166 0,5-5-390 0,-5-2 173 15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9:03.5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DC4BA1-F896-48C4-BFE5-91980FFFDC3D}" emma:medium="tactile" emma:mode="ink">
          <msink:context xmlns:msink="http://schemas.microsoft.com/ink/2010/main" type="inkDrawing" rotatedBoundingBox="27370,11323 29315,13302 29176,13439 27232,11459" semanticType="callout" shapeName="Other">
            <msink:sourceLink direction="with" ref="{05400739-179B-42A8-A110-A16004BD10BE}"/>
            <msink:sourceLink direction="with" ref="{324EBD16-C46F-4B85-9769-B0E74D42F70F}"/>
          </msink:context>
        </emma:interpretation>
      </emma:emma>
    </inkml:annotationXML>
    <inkml:trace contextRef="#ctx0" brushRef="#br0">-5 0 11 0,'0'0'189'0,"0"0"-18"16,-6 5-15-16,6-5-16 0,0 0-15 0,0 0-12 16,0 0-11-16,0 0-6 0,0 0-11 0,0 0-7 15,0 0-4-15,0 0-7 0,0 0-5 0,16 17 0 16,-16-17-3-16,9 7-11 0,-9-7 2 0,11 9-6 15,-5-1-7-15,0-1-4 0,1 0-2 0,-1 6 1 16,0 0-3-16,2 0 1 0,-2 0-2 0,1 5 2 16,5 0-4-16,-5-1-2 0,5 1 8 0,-1 2-12 15,-2-5 10-15,4 8 1 0,-4-8-8 0,5 3 9 0,-4-1 2 16,2 1-5-16,-2-1-1 0,2-3 3 16,-4-1 0-16,5 2 0 0,-4-1 0 0,2-1 5 15,0 1-2-15,0 0-6 0,-2 0 1 0,1-2-1 0,2 0-1 16,-4-1-3-16,8 2 4 0,-7-2-6 0,4 4 1 15,1-4-2-15,1 2 1 0,1 1-1 16,1 0-1-16,-4-1-4 0,0-1 0 0,4 1-1 0,-2 5 1 16,1-1-2-16,-2-2 0 0,-1 5-5 0,2-3 1 15,-5 2-1-15,7 1-3 0,-11-5 2 0,7 5 0 16,1 1 1-16,-5-7 5 0,1 6-5 0,2 2 0 16,-5-5 1-16,2-3 1 0,2 7 1 0,-2-7 2 15,-2 3-2-15,2-1 0 0,2-1-2 16,-5 3 1-16,4-4 3 0,2 1 0 0,-2-2-4 0,7 1-1 15,2 4 0-15,-7-6-2 0,4 3 1 0,1 0-2 16,2-1 1-16,1-1 2 0,-4-2-1 0,3 3 1 16,-2-1-4-16,-4-4 1 0,7 5 3 0,-4-2-4 0,3 6-2 15,-1-6 2-15,-4-3 1 0,2 8-2 16,4 0 1-16,-7-5 2 0,0-1-1 0,7 6-4 16,-8-6 3-16,4 5 2 0,-2-3 0 0,-3 0-2 0,7 0 1 15,-6-1 3-15,-1 0 3 0,7 2-1 0,-5-1 0 16,0-1 6-16,1-1 2 0,-2-1-2 0,1-1-5 15,1 2 3-15,1-4 2 0,0 3 5 0,-4 0-5 16,6 1-4-16,-4 0 2 0,2-6-3 0,-1 7 4 16,-1-3-4-16,0 4 0 0,2-6-4 0,-1 4-1 15,2 0 4-15,-2 3-6 0,-1-3 0 0,-1-2 0 16,4 3-1-16,-4 3 1 0,2-1 4 0,-1-2-4 16,-1 0 7-16,3 0 1 0,-3 1-1 0,1-2 4 15,-2 2 9-15,1-1 1 0,1-2-1 0,2 1 3 16,-2 2-3-16,-2-2 4 0,5 2-6 0,-4-5 2 15,2 5-2-15,-1-4 2 0,-1 0-5 0,-2 2 0 16,4 1-4-16,-5-4-4 0,1 3 8 0,-1 0-3 0,0-5-4 16,2 1 5-16,-1 3-3 0,-1-2 5 0,-2-5 4 15,2 5 3-15,-1-3-7 0,1 0 22 16,0 1-22-16,-5 1 3 0,-4-7-3 0,17 7-4 0,-11-3 7 16,1-1-6-16,-7-3-8 0,8 5 9 0,-8-5-6 15,7 5 4-15,-7-5-7 0,9 8-1 0,-9-8-13 16,0 0-17-16,0 0-17 0,7 4-25 0,-7-4-25 15,0 0-28-15,0 0-45 0,0 0-58 0,0 0-74 16,0 0-264-16,0 0-605 0,0 0 267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8:54.0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6E57CB-55E9-4DBB-94E5-4E4DC3BE8F4F}" emma:medium="tactile" emma:mode="ink">
          <msink:context xmlns:msink="http://schemas.microsoft.com/ink/2010/main" type="writingRegion" rotatedBoundingBox="19834,11405 21024,11405 21024,13030 19834,13030"/>
        </emma:interpretation>
      </emma:emma>
    </inkml:annotationXML>
    <inkml:traceGroup>
      <inkml:annotationXML>
        <emma:emma xmlns:emma="http://www.w3.org/2003/04/emma" version="1.0">
          <emma:interpretation id="{5E748A5E-0DDF-4748-9DF7-B11A9FA80748}" emma:medium="tactile" emma:mode="ink">
            <msink:context xmlns:msink="http://schemas.microsoft.com/ink/2010/main" type="paragraph" rotatedBoundingBox="19834,11405 21024,11405 21024,13030 19834,13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82399B-9AC5-49D0-97C1-E71C5B727A3C}" emma:medium="tactile" emma:mode="ink">
              <msink:context xmlns:msink="http://schemas.microsoft.com/ink/2010/main" type="line" rotatedBoundingBox="19834,11405 21024,11405 21024,13030 19834,13030"/>
            </emma:interpretation>
          </emma:emma>
        </inkml:annotationXML>
        <inkml:traceGroup>
          <inkml:annotationXML>
            <emma:emma xmlns:emma="http://www.w3.org/2003/04/emma" version="1.0">
              <emma:interpretation id="{5D38CBE0-C9D9-4B2F-BCEE-8979E5F6319F}" emma:medium="tactile" emma:mode="ink">
                <msink:context xmlns:msink="http://schemas.microsoft.com/ink/2010/main" type="inkWord" rotatedBoundingBox="19834,11405 21024,11405 21024,13030 19834,13030"/>
              </emma:interpretation>
            </emma:emma>
          </inkml:annotationXML>
          <inkml:trace contextRef="#ctx0" brushRef="#br0">19868 10308 66 0,'0'0'212'0,"0"0"-15"16,0 0-18-16,-6-19-17 0,6 19-16 0,0 0-9 15,0 0-9-15,0 0-10 0,0 0-13 0,0 0-10 16,0 0-9-16,0 0-8 0,0 0-11 0,0 0-2 16,0 0-6-16,0 0-7 0,0 0 0 0,0 0-5 15,-27 21 1-15,19-17-5 0,2 7 0 0,-1-1-3 16,0 1 4-16,-1 4-1 0,-2-3 0 0,1 2 0 16,-2-1-9-16,-2 5 0 0,-2 0-2 0,4-1-2 15,-3 1 0-15,-6-1-2 0,1 4 0 0,2 0-4 16,1 0 4-16,1 4-3 0,-1-4-1 0,-2 3-1 0,0 0 2 15,-2-2-1-15,0 9 0 0,5-9 3 0,-5 3-2 16,-1 5 0-16,4-6 2 0,0 0-4 0,-1 1 2 16,-1 2 5-16,1-5-5 0,-3 13 1 0,0-4 1 15,6-3 2-15,-1-4-4 0,1 1-2 0,-6 7 6 16,6-6 1-16,-4 5 5 0,1-7-6 0,0 0 0 16,5 1-5-16,-8 6 5 0,6-8-4 0,0-2 1 15,-3 1-1-15,3 2 0 0,-1 0 0 0,1 1-5 16,-5 5 0-16,5-7 3 0,-1 3-1 0,3-4-5 15,-2-2-2-15,1 6 0 0,2-5 3 0,-1 2-4 0,2 0-2 16,-2-3-4-16,1-1 3 0,0 3 1 0,0-9 4 16,3 1-5-16,-1-3 1 0,1 4-1 15,0-2 1-15,0-2 7 0,0-1 1 0,-1 1-4 0,2-3-2 16,2 1 0-16,2-2 0 0,4-7-1 0,-11 10-2 16,11-10-3-16,-6 8 0 0,6-8 2 15,-7 8-4-15,7-8-2 0,0 0-1 0,-6 7 7 0,6-7-4 16,0 0-5-16,-8 7 3 0,8-7 0 0,0 0 2 15,-7 11-4-15,7-11 2 0,-7 9-5 0,1-3 4 16,0 1-2-16,0 2 1 0,6-9 3 0,-12 8 0 16,4-3-2-16,1 2 5 0,7-7-6 0,-12 10 3 15,6-8-3-15,6-2-4 0,-8 7 5 0,8-7-3 0,0 0 2 16,-9 7 1-16,9-7 4 0,0 0-7 16,-5 8 2-16,5-8 0 0,0 0-1 0,0 0-2 15,0 0-1-15,0 0 5 0,0 0 0 0,-9 3-5 0,9-3-6 16,0 0-5-16,0 0-9 0,0 0-12 0,0 0-13 15,0 0-18-15,0 0-13 0,0 0-14 16,0 0-13-16,0 0-25 0,0 0-37 0,0 0-31 0,0 0-49 16,0 0-219-16,22 6-505 0,-22-6 225 0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9:17.0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78E29D-0183-4362-A6FA-497947DE8B59}" emma:medium="tactile" emma:mode="ink">
          <msink:context xmlns:msink="http://schemas.microsoft.com/ink/2010/main" type="writingRegion" rotatedBoundingBox="2550,1933 17942,1547 18155,10062 2764,10448"/>
        </emma:interpretation>
      </emma:emma>
    </inkml:annotationXML>
    <inkml:traceGroup>
      <inkml:annotationXML>
        <emma:emma xmlns:emma="http://www.w3.org/2003/04/emma" version="1.0">
          <emma:interpretation id="{63CBD426-8E74-41FE-A731-A582BCE31CD6}" emma:medium="tactile" emma:mode="ink">
            <msink:context xmlns:msink="http://schemas.microsoft.com/ink/2010/main" type="paragraph" rotatedBoundingBox="2550,1933 17942,1547 17986,3286 2594,3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4BEBA-3054-4B7E-9174-04695CBEDE43}" emma:medium="tactile" emma:mode="ink">
              <msink:context xmlns:msink="http://schemas.microsoft.com/ink/2010/main" type="line" rotatedBoundingBox="2550,1933 17942,1547 17986,3286 2594,3672"/>
            </emma:interpretation>
          </emma:emma>
        </inkml:annotationXML>
        <inkml:traceGroup>
          <inkml:annotationXML>
            <emma:emma xmlns:emma="http://www.w3.org/2003/04/emma" version="1.0">
              <emma:interpretation id="{28A6E682-8FFD-49B5-B37B-2D643C3EF67D}" emma:medium="tactile" emma:mode="ink">
                <msink:context xmlns:msink="http://schemas.microsoft.com/ink/2010/main" type="inkWord" rotatedBoundingBox="2550,1933 5297,1864 5335,3378 2588,3447"/>
              </emma:interpretation>
            </emma:emma>
          </inkml:annotationXML>
          <inkml:trace contextRef="#ctx0" brushRef="#br0">69 73 153 0,'-9'-12'327'0,"-2"3"-11"15,4 2-28-15,-2-7-15 0,2 7-25 0,-1 1-24 0,8 6-24 16,-12-11-20-16,12 11-27 0,-6-7-38 0,6 7-25 16,0 0-21-16,0 0-41 0,0 0-40 15,0 0-36-15,0 0-36 0,39 28-42 0,-20-14-55 0,1 3-189 16,-4 1-399-16,2 0 177 0</inkml:trace>
          <inkml:trace contextRef="#ctx0" brushRef="#br0" timeOffset="-191.13">-161 299 2310 0,'0'0'49'15,"-9"7"1"-15,9-7-34 0,-13 11-2 0,13-11 7 16,-9 2 24-16,9-2 18 0,-8 5 5 0,8-5-3 16,0 0 0-16,0 0-7 0,-7 7-6 0,7-7-6 15,0 0-6-15,0 0 0 0,0 0-5 0,0 0-3 16,0 0-6-16,0 0 0 0,0 0-2 0,16-25-4 0,-5 12-1 16,-2 6 1-16,3-7-8 0,0 4 2 15,-2-1-5-15,2-2 2 0,0 1-1 0,0-2 4 16,-3 0-5-16,-2 1 0 0,4 4 1 0,-4-2-3 0,-1 3-1 15,-1 1-1-15,-5 7 2 0,5-11-1 16,-5 11 3-16,6-7-4 0,-6 7 1 0,0 0-1 0,0 0 1 16,0 0 1-16,0 0-2 0,-11 31 3 0,3-5 9 15,-1 8 5-15,-4 7 1 0,1 1 0 0,3 4 2 16,-2 1 3-16,8 2 3 0,0-3-2 0,3 0-2 16,3-2 4-16,2-3-8 0,5 1 4 0,-2-7 5 15,5 3-11-15,-1-4 8 0,0-9-3 0,1-1-1 16,1-2-8-16,-1-2 3 0,-2-5 4 0,1-1-5 15,1-2 0-15,1-1-1 0,-3-4-17 0,3 1-23 16,-1-3-17-16,1 0-26 0,-7-3-22 0,-7-2-31 16,18-2-35-16,-18 2-46 0,16-7-47 0,-11-1-256 15,1-5-545-15,-6 0 241 0</inkml:trace>
          <inkml:trace contextRef="#ctx0" brushRef="#br0" timeOffset="367.22">377 614 59 0,'0'0'239'15,"0"19"-14"-15,2-12-14 0,-2-7-15 0,6 16-13 16,-5-5-13-16,5-1-13 0,-1 0-17 0,-2-2-11 15,3 0-14-15,0 2-7 0,1-1-11 0,-1 1-12 16,0-3-6-16,0-1-9 0,0-1-5 0,-6-5-5 16,14 9-5-16,-14-9-5 0,8 4-5 0,-8-4-5 15,11 5-7-15,-11-5-3 0,9 0-2 0,-9 0-8 0,0 0-6 16,15-12-7-16,-11 2-5 0,-1 3-7 0,3-4-8 16,0-2-6-16,0 0-7 0,0-2-2 15,0-1-7-15,0-2 11 0,0 2-1 0,1-3 8 0,-4 4-4 16,5 1 8-16,-2-1 5 0,1 5 5 0,-2-1 3 15,-1 2 10-15,-1 1 4 0,-3 8 5 0,11-9 3 16,-11 9 4-16,9-9 5 0,-9 9 4 0,15 0 3 16,-15 0 0-16,13 11 1 0,-3-3-4 0,-2 2 0 15,2 1-2-15,-1 3-6 0,0 3-1 0,3 1-3 16,-1-5-1-16,2 7-8 0,-4-5-23 0,3 1-30 16,0 0-11-16,4-2-7 0,-4-2-33 0,3-3-29 15,1-2-42-15,-1 0-72 0,-3-3-135 0,3-4-397 16,3-1 175-16</inkml:trace>
          <inkml:trace contextRef="#ctx0" brushRef="#br0" timeOffset="936.93">1081 485 190 0,'0'-29'215'0,"0"5"-11"0,2-1-8 0,-1 2-13 15,2 1-19-15,0 5-18 0,3 0-11 0,5-4-9 16,-4 7-13-16,2 1-7 0,2 1-5 0,-1 0-9 0,2 1-8 16,1 0-10-16,4 7-7 0,-2-3-1 0,-3 6-9 15,3-1-4-15,-1 8 4 0,4-2 6 0,-1 6 0 16,-1-4 4-16,4 10 1 0,-5-7 0 0,4 6-2 16,-6-5-2-16,1 5-2 0,-2 5-1 0,-3-6-9 15,1 2 4-15,0 4-5 0,-1-4-4 0,-4 1-8 16,-2-3 1-16,-3 4-5 0,1-3 1 0,-2 3-3 15,-5-1-6-15,1-1-3 0,2 2-18 0,-2-1-15 16,-1-3-24-16,0 0-21 0,-2 0-24 0,1-3-28 0,1 2-25 16,-2-8-29-16,4 2-20 0,4-7-40 15,-12 8-195-15,12-8-449 0,0 0 199 0</inkml:trace>
          <inkml:trace contextRef="#ctx0" brushRef="#br0" timeOffset="1310.03">1511 475 92 0,'15'5'257'0,"-15"-5"-1"0,7 11-9 0,-2-3-8 16,-2 3-21-16,3 1-5 0,1 2-19 0,-1 2-16 15,0-3-18-15,2 4-13 0,-1-3-14 0,3 0-9 16,-1 1-10-16,2-2-11 0,-1 2-10 0,1-6-8 16,2 2-7-16,-4-1-2 0,5-2-16 0,-4-1-1 15,-1-2-3-15,1 0-6 0,1-4-3 0,-11-1-8 16,25 0-4-16,-13-5-7 0,2 2-1 0,-1-3-13 15,0-1-9-15,-1-2-4 0,0-1-2 0,-3 0-5 16,-1-3-7-16,-4-2-4 0,2-1-4 0,-3 1 1 16,2-1-2-16,2 3 4 0,-7-4 2 0,3 5 2 15,0 3 2-15,-3 9 8 0,3-17 3 0,-3 17 4 16,3-10 0-16,-3 10-2 0,0 0-3 0,3-8 3 0,-3 8 10 16,0 0 0-16,0 0 2 0,0 0-3 0,4 31 3 15,-2-18-4-15,-2-1 0 0,1 2 2 0,4 1-2 16,1 0-1-16,-3 0-3 0,3-6 7 0,1 4-3 15,2 0-4-15,-1-1-5 0,1-1-16 0,-3-5-8 16,1 0-14-16,6 1-21 0,-2-6-26 0,-1 2-32 16,8-3-31-16,0-4-34 0,-2-3-47 0,1 1-189 15,-2-4-452-15,4-5 199 0</inkml:trace>
          <inkml:trace contextRef="#ctx0" brushRef="#br0" timeOffset="1548.92">2222 65 106 0,'-4'-13'285'0,"4"13"-31"16,0 0-23-16,-3-10-23 0,3 10-6 0,0 0-14 15,0 0-9-15,0 0-13 0,10 48-9 0,-4-24-11 16,3 0-5-16,0 12-8 0,-1 4-9 0,-1-7-6 16,5 7-11-16,-3 1-8 0,1 3-19 0,-2-4 0 15,2-2-9-15,1 0-5 0,-5 3-4 0,4-6-8 16,-5-10-2-16,5 10-8 0,-2-10-2 0,-3-2-4 15,1-1-4-15,2-6-19 0,-7 2-21 0,5-1-21 0,0-3-28 16,-3-2-30-16,-1-2-37 0,-1-1-39 0,2-1-47 16,-3-8-262-16,3 9-509 0,-3-9 225 15</inkml:trace>
          <inkml:trace contextRef="#ctx0" brushRef="#br0" timeOffset="1723.46">2331 617 2790 0,'0'0'118'0,"-7"-11"-18"0,7 11-34 16,-3-12-9-16,3 12-11 0,-6-11-10 0,6 11-5 16,0 0-9-16,1-16-3 0,-1 16 2 0,8-9-7 15,-8 9 2-15,16-6-14 0,-7 2-4 0,5 3-25 16,-1-2-26-16,5 1-27 0,-2 1-41 0,4 1-29 16,9-1-40-16,-2-2-263 0,3 3-490 0,1-1 216 15</inkml:trace>
          <inkml:trace contextRef="#ctx0" brushRef="#br0" timeOffset="583.72">1113 527 180 0,'0'0'234'0,"0"0"-6"0,10 22-12 0,-7-10-11 15,0 5-10-15,2-1-5 0,-4 10-14 0,4 3-6 16,-1 10-7-16,2 5-9 0,0 0-12 0,0 3-10 15,1 5-13-15,-1 0-16 0,6 12-6 0,-3-14-8 16,3 1-10-16,-4 0-4 0,5-4-7 0,0-4-8 16,-1 1-8-16,0-8-12 0,2-2-26 0,-2-10-25 15,-3 5-25-15,3-5-32 0,-5-9-42 0,-1 3-37 16,1-9-51-16,-4 1-238 0,2-5-471 0,-5-5 209 16</inkml:trace>
        </inkml:traceGroup>
        <inkml:traceGroup>
          <inkml:annotationXML>
            <emma:emma xmlns:emma="http://www.w3.org/2003/04/emma" version="1.0">
              <emma:interpretation id="{D5036ED8-2584-4F2D-A4A3-498141115945}" emma:medium="tactile" emma:mode="ink">
                <msink:context xmlns:msink="http://schemas.microsoft.com/ink/2010/main" type="inkWord" rotatedBoundingBox="6200,2237 8147,2188 8162,2800 6215,2848"/>
              </emma:interpretation>
            </emma:emma>
          </inkml:annotationXML>
          <inkml:trace contextRef="#ctx0" brushRef="#br0" timeOffset="2436.81">3902 541 104 0,'0'0'244'0,"0"0"-21"0,16 0-9 0,-16 0-9 0,0 0 1 16,16 6-9-16,-11-1-9 0,-1 1-1 0,1 1-3 16,1 2-9-16,-2 0-12 0,5 2-11 0,-3 2-6 15,-3-2-18-15,3 4-3 0,2-3-12 0,-5-2-3 16,3 6-18-16,1-4-1 0,-1 0-15 0,0-3-2 15,-2 6-9-15,2-6-10 0,-3-1-3 0,2-1-26 16,-5-7-23-16,9 13-27 0,-6-6-34 0,-3-7-33 0,3 11-26 16,-3-11-30-16,0 0-19 0,0 0-49 15,0 0-249-15,0 0-501 0,0 0 221 0</inkml:trace>
          <inkml:trace contextRef="#ctx0" brushRef="#br0" timeOffset="2583.78">3961 345 105 0,'0'0'298'0,"-3"-14"-29"0,3 14-30 16,-4-12-25-16,4 12-22 0,0 0-27 0,0-13-37 15,0 13-38-15,0 0-38 0,13-4-51 16,-13 4-37-16,15-3-54 0,-15 3-182 0,20-3-294 0,-3 2 131 16</inkml:trace>
          <inkml:trace contextRef="#ctx0" brushRef="#br0" timeOffset="2870.15">4421 306 95 0,'0'0'272'0,"0"0"-6"16,6 7-7-16,-6-7-10 0,0 0-10 0,4 13-18 16,-4-13-15-16,3 16-7 0,3-6-14 0,-3 4-4 15,0 3-5-15,1-3-4 0,-1 3-9 0,3 6-6 16,0-3 1-16,-4 3-6 0,-2 2-2 0,-3-3-13 15,3 3-8-15,0 1-9 0,-2-4-11 0,-1 3-4 16,3-1-10-16,0-1-2 0,0 2-12 0,0-8-2 0,0 1-10 16,0 0-1-16,3-1-11 0,-3-1-6 0,-3 0-1 15,6-2-9-15,-3-2-2 0,0-12-4 16,0 19-17-16,0-9-27 0,5-5-23 0,-5-5-21 0,6 13-19 16,-6-13-15-16,9 14-29 0,-5-10-30 0,-4-4-35 15,17 4-39-15,-17-4-42 0,18 0-47 0,-18 0-257 16,10-11-611-16,-4 4 271 0</inkml:trace>
          <inkml:trace contextRef="#ctx0" brushRef="#br0" timeOffset="3386.77">4391 719 80 0,'-12'-5'230'0,"12"5"-13"0,0 0-11 0,-11-4-15 16,11 4-20-16,0 0-16 0,0 0-17 15,0 0-15-15,2-15-10 0,-2 15-11 0,0 0-15 16,0 0-6-16,28-4-10 0,-28 4-5 0,17-1-7 16,-8 1-7-16,7 0-7 0,-3 0 0 0,7 1-6 0,-7-1-4 15,4 0-7-15,1 3 2 0,-2-3-5 0,0 1-4 16,4-2 0-16,-1-2-2 0,1 3-2 16,0-3-2-16,6 2 0 0,-1-3-6 0,0 0 4 0,2-3-4 15,-4 1-1-15,4 0-1 0,1-1 3 0,-3 0-4 16,5-2-2-16,-2 1 1 0,-1-4-1 0,-1 4-1 15,0-1 4-15,0-2-3 0,-4 1-4 0,2-1 2 16,-6 4 0-16,-2-2-2 0,-2-2 0 0,2 0 0 16,-5 3 0-16,-2-4 0 0,1 0 2 0,-1 1 3 15,-6 3-4-15,0-3-3 0,-3 11 2 0,4-15-3 16,-4 15-2-16,-3-14 2 0,3 14 2 0,-7-7-1 16,7 7 0-16,-16-2 4 0,16 2 6 0,-20 3-2 15,4 1 6-15,-1 2 2 0,-2 0 10 0,4 5 5 0,-1-1-1 16,-1-1 5-16,1 6 3 0,-1 2-6 15,4-1 8-15,4-2 3 0,-4 5 0 0,4-1 1 16,4-2-5-16,-1 0-1 0,3-1 1 0,0 1-1 0,3-1 0 16,3 2 4-16,3 0 0 0,2-5-1 0,4 5 6 15,1-7-2-15,6 0 10 0,4 1-1 16,1-5 0-16,4 1-1 0,0-2-5 0,2-3-4 0,0-2-9 16,1 0 2-16,-1 0-7 0,0-3 1 0,1 0-19 15,-4 0-15-15,-5-2-33 0,-2 2-32 0,-4 2-37 16,1-1-42-16,-8 2-60 0,1-5-59 0,-10 5-222 15,6-6-530-15,-6 6 234 0</inkml:trace>
          <inkml:trace contextRef="#ctx0" brushRef="#br0" timeOffset="2233.74">3678 355 299 0,'0'0'296'0,"0"0"-13"0,0 0-7 16,0 0-19-16,0 0-22 0,0 0-15 0,0 0-13 15,-39 7-15-15,27-3-19 0,-1-2-7 0,-4 5-17 16,2-2-20-16,1 2-6 0,-3 3-5 0,2-3-23 16,2 2-9-16,-10 3-4 0,12-4-21 0,3-2-1 15,-2 3-1-15,4-1-8 0,-2-1-7 0,2 0 0 16,3 2-13-16,3-9-8 0,-9 12-2 0,9-12-5 15,3 14-6-15,-3-14-2 0,3 13-3 0,3-8-1 16,-6-5-4-16,14 13 0 0,-4-8-1 0,-1 1-1 0,3 0-2 16,1-1 3-16,1-2-4 0,2 1 1 0,-4 2 2 15,5-3 2-15,-3 2-6 0,-2-1 5 16,3-1-1-16,0 2 2 0,2 0 2 0,-2-1-8 0,-2 2 2 16,2-3 4-16,-2 2-3 0,-2-1-3 0,5 0 2 15,-5 2 1-15,-2 1 0 0,-2-4 2 0,2 4-2 16,-9-7 3-16,9 8 3 0,-5-2-4 0,-4-6 0 15,0 12 4-15,0-12-5 0,-10 16 6 0,1-6 2 16,-1-3 2-16,-4 4-3 0,1-1 3 0,-2-2 0 16,1 3-3-16,1-5-3 0,-6 1 5 0,4 3-1 15,4-3-7-15,-2-5-5 0,-1 3-6 0,5-1-13 16,9-4-16-16,-13 2-25 0,13-2-34 0,0 0-28 0,0 0-21 16,-18-9-23-16,18 9-22 0,0 0-27 0,12-22-231 15,-5 9-490-15,1-2 218 0</inkml:trace>
        </inkml:traceGroup>
        <inkml:traceGroup>
          <inkml:annotationXML>
            <emma:emma xmlns:emma="http://www.w3.org/2003/04/emma" version="1.0">
              <emma:interpretation id="{A5D19FDC-B234-4623-8156-37C7FEC8780B}" emma:medium="tactile" emma:mode="ink">
                <msink:context xmlns:msink="http://schemas.microsoft.com/ink/2010/main" type="inkWord" rotatedBoundingBox="9267,2192 12200,2119 12233,3431 9299,3504"/>
              </emma:interpretation>
            </emma:emma>
          </inkml:annotationXML>
          <inkml:trace contextRef="#ctx0" brushRef="#br0" timeOffset="5122.46">6696 350 36 0,'0'0'238'0,"6"-8"-12"0,-6 8-15 16,6-7-20-16,-6 7-20 0,0 0-17 0,0 0-16 15,0 0-6-15,0 0-8 0,0 0 0 0,0 0-2 16,20 20-7-16,-17-7-8 0,1 2-1 0,-4 3-7 16,3-1-3-16,0 3-6 0,-3 5-3 0,-3-1-2 15,0 0-6-15,2-1-12 0,-5 1-4 0,-3 1-3 0,4-2-4 16,-7-1-7-16,5-1-6 0,-5 1-5 0,-1-3 1 16,7-5-4-16,-5 3-4 0,-1-3-4 0,-1-4 0 15,2 1-8-15,2 0 4 0,-1-7 0 0,1 3-7 16,2-2-2-16,7-5 6 0,-20 4-8 0,8-4-1 15,12 0-8-15,0 0-2 0,-19-12-11 0,16 1-4 16,-4-1-7-16,1-1-6 0,6-5-6 0,-3 0-4 16,3-5 2-16,3 2-2 0,0-3-4 0,2 2-1 15,0 0 0-15,7 2 5 0,-2-2 3 0,7 3 0 16,-1 0 5-16,2 0 3 0,-2 5 5 0,7-1-1 0,-2 2 1 16,-2 6 2-16,3-4-1 0,-5 5 3 15,5 3 2-15,4 2 0 0,-7 2 6 0,3 4-1 16,2 3 1-16,2-1 0 0,9 7 4 0,-8 3-1 0,5 7 6 15,-3 1 0-15,-3 4 0 0,1 2 2 16,-2 1 1-16,0 5 1 0,-4 1-1 0,0 1 7 16,-6 3-5-16,0 0 1 0,-2 1 4 0,2 2 2 0,-4-2 0 15,-1 3 4-15,2-5 0 0,-5 2 3 0,2 7 4 16,-3-7 3-16,2 3-2 0,-4-4-1 0,-2-3 0 16,2-4 1-16,-4-6-1 0,0 1 4 0,-3-6-1 15,0 1 3-15,-4-3 3 0,1 2 2 0,-2-9-1 16,2-1 2-16,-4 2-5 0,1-6 3 0,-1-3-1 15,1 0 0-15,-5 1-1 0,4-7-2 0,10-1-5 16,-23-5-3-16,23 5-3 0,-19-11 4 0,6 5-9 16,1-3-11-16,-2-10-18 0,4-4-9 0,1-6-17 15,0-4-13-15,4-8-7 0,-3 3-12 0,2-7-10 16,6 2-8-16,0-3-9 0,6-1 5 0,-4-2-5 16,7 3-3-16,-1-4 15 0,4-2 12 0,3 3 5 15,0 1 8-15,1 3 13 0,3 1 23 0,-2 4 19 16,2-1 14-16,1 10 11 0,-7 5 14 0,3 5 5 0,2 0 5 15,-3 2-2-15,2 2 5 0,-5 4 0 16,1 3-1-16,2 0-6 0,-5 5 0 0,4-1-7 16,-4 3 3-16,-10 3-7 0,21 0 4 0,-7 3 2 0,-4 4 4 15,3 3 0-15,-4-1 1 0,3 2-3 0,-1 0-1 16,-1 2 2-16,-4 1-5 0,2 2 0 0,-2-2-2 16,0-2 0-16,-4 1 1 0,4 1-6 0,-1-2-2 15,-2-3 1-15,-3 1-2 0,3-4-5 0,0 5 4 16,-3-11 0-16,3 11-4 0,-3-11 3 0,0 0 0 15,0 0 5-15,3 9-2 0,-3-9-3 0,0 0-3 16,0 0 1-16,0 0-2 0,0 0-4 0,0 0-9 16,-6-34-6-16,6 20-10 0,-3-2-9 0,3-2 1 15,3 0-7-15,0 0-5 0,-2 1 5 0,2 0 1 0,0-1-4 16,3 2-7-16,2 1-2 0,-2 1 1 16,0 3 1-16,3 0 4 0,-2 1 1 0,4 2 1 15,-3 3 5-15,4 2-1 0,-4-1 6 0,8 6 2 16,-1 0 2-16,-1 4 1 0,1-4 5 0,-1 5 2 0,0 2-2 15,4 0 2-15,-3-2 1 0,1 3 2 0,0 1 1 16,2-3 5-16,-1-1-5 0,-1-1 4 16,-1 1 2-16,-1 0 0 0,-1-1 3 0,0-1-1 0,2-2 3 15,-3-1 1-15,-3-2-3 0,-9 0 5 0,26 2-6 16,-16-5 4-16,2 2 1 0,-12 1 1 0,21-8-2 16,-12 2 1-16,1 2-5 0,-1-2 6 0,2 0-5 15,-3-2 3-15,1 0-3 0,-4 1 3 0,1 0 0 16,0-3-4-16,-6 10-9 0,3-16 4 0,-3 5-3 15,0 11 1-15,-12-17-5 0,7 10 1 0,-7-1 0 16,-1 1-1-16,-2-1 3 0,-1 2 4 0,-4 4-2 16,-4-2 2-16,-1 0 6 0,-2 3 6 0,2 2 0 15,-2-1 0-15,5 3 2 0,-4 2-2 0,7 1-3 16,0 1 3-16,4-2-2 0,1 3 0 0,1 0-3 16,4 0 1-16,4 0-7 0,-1 0-16 0,6-8-11 15,-3 18-20-15,3-18-39 0,9 17-37 0,0-11-30 0,-1 1-197 16,5-3-382-16,4 3 169 0</inkml:trace>
          <inkml:trace contextRef="#ctx0" brushRef="#br0" timeOffset="5655.23">8286 444 141 0,'0'0'263'16,"0"0"-19"-16,0 0-18 0,-24 20-19 0,24-20-17 15,-7 15-14-15,7-6-16 0,0 5-15 0,-2 0-10 16,4-1-15-16,-2 0-9 0,6 3-11 0,0-3-5 16,0 0-11-16,0-1-9 0,0-1-6 0,-2-3-6 15,7-1-7-15,-4 2-4 0,2-3-4 0,-3-1-4 16,-6-5-3-16,18 6-4 0,-6-5-5 0,-2-2-1 16,-10 1-5-16,20-6-3 0,-8 4-2 0,-5-3-4 15,4-2-6-15,-1-3 1 0,0-2-9 0,-1-1 3 16,2-2-2-16,-5-2 2 0,1-3-5 0,-4 2 1 15,0 4-4-15,0-7 1 0,0 5-1 0,-3-2 4 0,0 1-2 16,2 5 6-16,-2 0-4 0,0 12 4 0,0-16-2 16,0 16 4-16,3-16-6 0,-3 16-1 0,0 0 0 15,0 0 0-15,0 0-1 0,0 0 1 0,0 0-2 16,0 0 7-16,0 0-6 0,0 0 6 0,0 0-2 16,12 40 3-16,-8-29 1 0,4 5 4 15,-1-1-1-15,0 2-2 0,1-1 3 0,1-1-3 0,1 3 0 16,-1-3 3-16,6 2 0 0,-1 0 1 0,-7-6-5 15,8 0 1-15,-2 2 1 0,1-4-3 0,-1-2 1 16,4 1 1-16,-2-5-4 0,2-1 1 0,-2-2 2 16,3 0-2-16,0 0-5 0,-1-2 8 0,-3-3-5 15,4-1 3-15,-3-3-2 0,-1-1-1 0,-4 0-1 16,1-1 3-16,1-3-2 0,-8 0 2 0,0 0-5 16,2 0-3-16,-3-3 3 0,-6 3 0 0,2-3-1 15,-4-1-1-15,1 1-8 0,-5 4-11 0,2-1-12 16,1-2-8-16,-2 6-16 0,2 0-16 0,-1 2-21 0,7 8-22 15,-9-13-34-15,9 13-38 0,-5-11-57 0,5 11-147 16,0-11-423-16,0 11 187 0</inkml:trace>
          <inkml:trace contextRef="#ctx0" brushRef="#br0" timeOffset="6013.85">9283 207 156 0,'0'0'280'0,"0"0"-16"0,0 0-24 0,-32-11-23 16,32 11-23-16,0 0-20 0,-18 9-16 0,18-9-15 15,-15 9-15-15,11-7-12 0,-5 12-13 0,0-4-8 16,3-3-11-16,0 8-7 0,0-6-9 0,3 6-7 16,0-6-9-16,2 2-7 0,1-11-9 0,-2 20-2 15,4-11-6-15,-2-9-6 0,6 17-7 0,-2-8 1 16,2 0-4-16,-1-4-2 0,5 1 0 0,-1 0 0 15,4 1-3-15,4-2-2 0,-2 2 1 0,0 0 0 0,1 1-4 16,0-4 5-16,4 3-2 0,-2-3-2 0,-3 3 2 16,3-2-1-16,-4 0 2 0,0 2 7 15,-5-4-2-15,1 2 2 0,-1 1 5 0,-9-6 6 0,11 11 8 16,-10-4 5-16,-1-7 2 0,0 0-2 0,-13 24-2 16,-1-13-7-16,-1-4-4 0,2 3 2 15,-6 4-9-15,-5-4-18 0,7-3-23 0,-7 7-25 0,2-5-38 16,-2 3-31-16,5-5-48 0,5-4-40 0,-2 1-229 15,4-3-470-15,12-1 207 0</inkml:trace>
        </inkml:traceGroup>
        <inkml:traceGroup>
          <inkml:annotationXML>
            <emma:emma xmlns:emma="http://www.w3.org/2003/04/emma" version="1.0">
              <emma:interpretation id="{9A15042B-98A7-4BBE-AFC8-25DE9DFDC177}" emma:medium="tactile" emma:mode="ink">
                <msink:context xmlns:msink="http://schemas.microsoft.com/ink/2010/main" type="inkWord" rotatedBoundingBox="13197,2116 14111,2093 14121,2477 13207,2500"/>
              </emma:interpretation>
            </emma:emma>
          </inkml:annotationXML>
          <inkml:trace contextRef="#ctx0" brushRef="#br0" timeOffset="6749.87">10489 401 131 0,'0'0'266'0,"0"0"-21"0,0 0-19 15,0 11-16-15,0-11-17 0,0 0-20 0,2 10-15 16,-2-10-19-16,4 8-9 0,-4-8-9 0,6 7-5 16,-6-7-11-16,10 6-8 0,-1-3-9 0,-9-3-6 15,15 3-7-15,-15-3-8 0,17 0-6 0,-5 1-7 16,4-2-5-16,-1 1-4 0,-3 0-5 0,3-3 1 16,-2 3-7-16,7-2-1 0,-5-4-4 0,2 4-6 15,-2-4-2-15,0 4 1 0,2-3-5 0,-2 0 1 16,-2-1-4-16,0-2 0 0,-2 3-2 0,-4-2-2 0,2-1 4 15,-1 3-3-15,-8 5-1 0,10-13 1 0,-7 6-3 16,-3 7-3-16,3-15 1 0,-3 4 4 16,0 11-5-16,-12-19-1 0,6 12-4 0,-3 2 0 0,-4 2 0 15,-4-3 3-15,3 0-3 0,-7 5 5 0,-5-2-5 16,5 6 4-16,-5-3-2 0,-4 0-2 0,6 7 3 16,-1-1 6-16,5-2-5 0,2 4-1 0,-1-1 1 15,2 1 4-15,1 3-3 0,3 0 0 0,4 0-1 16,-3 3 2-16,4-3-3 0,1 2 5 0,5 2-5 15,-1-4 3-15,3 2-3 0,0-13 3 0,5 24-3 16,1-12-4-16,0 1 6 0,4-2-10 0,4-4-8 16,-1 0-8-16,3-1-10 0,-1-4-11 0,5 2-12 15,-1-3-6-15,1-1-10 0,0-1-11 0,6-1 6 16,1-6-2-16,-1 5-1 0,-3-4 4 0,-4 1 3 16,-1-3 3-16,0 0 7 0,0-8 3 0,-2 9 14 0,-5-2-2 15,1-3 11-15,-2 1 2 0,-1 0 16 0,-3-3 11 16,0 4 23-16,0 1 24 0,0 2 22 0,-3 1 17 15,-3 7 15-15,6-13 6 0,-6 13 2 0,4-9-9 16,-4 9-9-16,0 0-12 0,0 0-3 0,0 0-5 16,0 0-10-16,0 0 0 0,0 0-5 0,0 0-7 15,0 0-2-15,0 0-2 0,-4 40-4 0,4-32-3 16,1 3-3-16,-1-11-5 0,3 21-1 0,-1-12-1 16,-1 1-17-16,4 1-20 0,-4-4-29 0,4 3-28 15,-2-2-30-15,-3-8-34 0,7 13-39 0,2-9-59 16,-9-4-231-16,9 7-503 0,-9-7 223 0</inkml:trace>
          <inkml:trace contextRef="#ctx0" brushRef="#br0" timeOffset="7091.55">11281 174 109 0,'0'0'297'0,"0"0"-12"0,-21-4-20 15,21 4-21-15,-16-2-20 0,16 2-23 0,-24 6-19 16,10-6-18-16,1 7-17 0,1-4-11 0,3 2-14 16,-3 6-12-16,3-1-11 0,2-5-11 0,-2 2-9 15,3 2-12-15,-2 4-2 0,5-6-7 0,3-7-5 16,-7 17-3-16,3-9-5 0,4-8-10 0,0 17 0 16,0-17-2-16,7 18-8 0,-1-12 3 0,0 1-4 15,6 0-5-15,-2 3 2 0,4-2-3 0,-1-2-4 16,1 5 0-16,3-2-2 0,-2-3 5 0,-1 3-3 15,4-2 2-15,-5 2 4 0,2-1 0 0,-2 1-1 16,-1-2 6-16,0 0-1 0,0 2-5 0,-4-2 1 0,-2 0 7 16,1 0-7-16,-5 0 5 0,-2-7-8 0,1 17 6 15,-1-17-2-15,-9 14-22 0,2-7-36 16,-5 3-39-16,-2-2-57 0,2-1-77 0,-3 0-83 0,2-2-199 16,-2-5-531-16,2 3 236 0</inkml:trace>
        </inkml:traceGroup>
        <inkml:traceGroup>
          <inkml:annotationXML>
            <emma:emma xmlns:emma="http://www.w3.org/2003/04/emma" version="1.0">
              <emma:interpretation id="{180D8CB9-2B99-422D-917F-F27791600A00}" emma:medium="tactile" emma:mode="ink">
                <msink:context xmlns:msink="http://schemas.microsoft.com/ink/2010/main" type="inkWord" rotatedBoundingBox="15842,1773 17946,1720 17962,2339 15858,2392"/>
              </emma:interpretation>
            </emma:emma>
          </inkml:annotationXML>
          <inkml:trace contextRef="#ctx0" brushRef="#br0" timeOffset="8793.63">13092 464 117 0,'0'0'167'16,"0"0"-9"-16,0 0-4 0,0 0-16 0,0 0-8 16,43-11-10-16,-24 7 2 0,4-2-15 0,5-1 0 15,3-1-8-15,11 3-7 0,3-4 1 0,2 1-2 16,4-1-9-16,4-1 10 0,18 2-5 0,3-3-5 15,-20 2-1-15,21-5-7 0,-1 6 2 16,0-3-4-16,0 4-5 0,-19 2-6 0,19-2-2 0,2 6-3 16,-23-9-1-16,22 7-5 0,-18-2-1 0,-4 3-5 15,19-4-5-15,-21 6-5 0,-1 0 0 0,0 2-5 16,0-1-1-16,-4 2-3 0,1-2-3 0,-4-2-1 0,-3 1 0 16,-11-4-3-16,9 5-2 0,-13-1-3 0,0-1 1 15,0 1-5-15,-2 0 1 0,-7 0 1 16,-2 1-1-16,1 2-5 0,-4-6 4 0,-2 3-7 0,-11 0-6 15,17-1-12-15,-17 1-15 0,14-2-24 0,-14 2-46 16,0 0-26-16,0 0-41 0,0 0-38 0,0 0-202 16,0 0-441-16,0 0 195 0</inkml:trace>
          <inkml:trace contextRef="#ctx0" brushRef="#br0" timeOffset="8250.41">13567-102 106 0,'0'0'292'16,"0"0"-24"-16,0 0-21 0,0 0-28 0,-9 5-21 15,9-5-22-15,0 0-15 0,-4 12-12 0,4-12-15 16,1 18-14-16,-2-11-7 0,1-7-10 0,4 21-5 16,-4-9-11-16,3-1-6 0,-1 1-6 0,1-2-6 15,-2 1-7-15,4 0-3 0,-2-1-7 0,-3 0-3 16,4-3-9-16,-1 3 0 0,-3-10-5 0,6 12-3 15,-6-12-3-15,2 13-4 0,-2-13 0 0,4 11-1 0,-4-11-2 16,0 0-1-16,5 7 0 0,-5-7-1 0,0 0 1 16,0 0-3-16,0 0 0 0,0 0-2 0,0 0-3 15,0 0 2-15,0 0-4 0,0 0-2 0,0 0-2 16,7-25-9-16,-4 12-9 0,2-3-6 0,0 3-9 16,3-4 2-16,4-3-1 0,1 2-2 0,2-2-2 15,0 3 3-15,3 1 3 0,3-1 3 0,-2 1-3 16,2 3 6-16,3-4-2 0,-5 4 6 0,2 2-1 15,-1 4 3-15,-5 0-2 0,0 5-1 0,-2-3 6 16,0 5 2-16,-13 0 3 0,20 5 4 0,-10-3 7 0,-2 4 10 16,-1 1 3-16,4 2 5 0,-8-1-2 15,2 4-1-15,0 1 2 0,-2 0-1 0,-2-2-7 16,2 2 0-16,0 3-1 0,0-5 2 0,-1 4-5 0,-1-1 3 16,1 2-7-16,1 0-17 0,-3-4-28 15,0 5-32-15,0-3-34 0,1 3-30 0,1-4-43 16,2 3-45-16,-5-7-204 0,4 0-460 0,-3-9 204 15</inkml:trace>
        </inkml:traceGroup>
      </inkml:traceGroup>
    </inkml:traceGroup>
    <inkml:traceGroup>
      <inkml:annotationXML>
        <emma:emma xmlns:emma="http://www.w3.org/2003/04/emma" version="1.0">
          <emma:interpretation id="{877CB221-855F-420A-8888-C197D368BEA8}" emma:medium="tactile" emma:mode="ink">
            <msink:context xmlns:msink="http://schemas.microsoft.com/ink/2010/main" type="paragraph" rotatedBoundingBox="6239,6862 17373,4950 17841,7674 6706,95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55F4AD-9D20-48D0-BF70-0A7D523F4000}" emma:medium="tactile" emma:mode="ink">
              <msink:context xmlns:msink="http://schemas.microsoft.com/ink/2010/main" type="line" rotatedBoundingBox="6239,6862 17373,4950 17841,7674 6706,9586"/>
            </emma:interpretation>
          </emma:emma>
        </inkml:annotationXML>
        <inkml:traceGroup>
          <inkml:annotationXML>
            <emma:emma xmlns:emma="http://www.w3.org/2003/04/emma" version="1.0">
              <emma:interpretation id="{41019AC6-3337-401A-8C70-63C8527A4708}" emma:medium="tactile" emma:mode="ink">
                <msink:context xmlns:msink="http://schemas.microsoft.com/ink/2010/main" type="inkWord" rotatedBoundingBox="6239,6862 17373,4950 17532,5875 6397,7786"/>
              </emma:interpretation>
            </emma:emma>
          </inkml:annotationXML>
          <inkml:trace contextRef="#ctx0" brushRef="#br0" timeOffset="126779.16">5627 7027 112 0,'0'0'184'0,"0"0"-13"0,0 0-8 15,0 0-11-15,6-37-12 0,0 21-11 0,2 3-9 16,1 0-8-16,-4-2-14 0,6 1-5 0,5-4-10 16,-4 3-6-16,2-6-11 0,-1 0-5 0,1 0-6 15,-3 2-5-15,3-4-5 0,-5 1-2 0,1 1-7 16,-1-2-2-16,2 0-6 0,-2-1-1 0,1-1-5 15,-1 1-1-15,-2-4-6 0,2 1-14 0,-4 2 4 0,1-2-6 16,0 0 1-16,-2 1 0 0,-1-2-3 0,0 2-4 16,0 2 1-16,-3-1 0 0,0 4 2 15,0-4 0-15,0 3 6 0,-6 1-5 0,6 1 2 0,-3 4-3 16,-1-2 5-16,1 3-1 0,0-3-2 16,-3 2 3-16,6 1-4 0,-5 0 1 0,2 2 1 0,-3 2-6 15,3-2 8-15,3 13-2 0,-4-22-1 0,-2 14 11 16,3-4 2-16,3 12 4 0,-3-16-4 0,0 7 2 15,3 9-5-15,-3-9 2 0,3 9 0 0,0 0-3 16,-7-8-3-16,7 8 0 0,0 0-4 0,0 0 4 16,0 0 0-16,0 0 5 0,-26 15-1 0,19-4 4 15,-2 4 3-15,-5 3 6 0,-2 4 3 0,4 2 3 16,-4 9-2-16,-1 2 5 0,4 0 2 0,4 3-1 16,-2-3-1-16,3 1-4 0,0 0 0 0,5 1 0 15,0-11-4-15,0 1 3 0,0 2-4 0,3-2-2 16,0 8 0-16,3-9 1 0,3 0-6 0,2-2 0 0,-2 0 1 15,2 1-2-15,3-3 3 0,-2 1-5 16,4-2-1-16,7-1 1 0,-4-2 0 0,0-2-3 16,-2-3 3-16,4-5-1 0,-5 2-1 0,4-2 1 0,-4-3-1 15,3 1 2-15,-4-5 0 0,-1-1-3 0,8 0-2 16,-5-4 1-16,1 0-1 0,-2-2 0 0,0-1 0 16,-1-3 0-16,-1 2-1 0,2-4-1 0,-4-3-1 15,2 4 2-15,-5 3-2 0,1-5-1 0,2 3-1 16,-3 0 1-16,-3 4 0 0,-3 6-4 0,7-15 5 15,-7 15-3-15,6-10 1 0,-6 10-4 0,5-6-3 16,-5 6 1-16,0 0 3 0,0 0-3 0,0 0-2 16,0 0 1-16,0 0 4 0,18 19-1 0,-17-12 0 0,5 0-1 15,0 0 4-15,-3 4-2 0,2-4 1 16,4-1-1-16,-2 5 2 0,2-1-3 0,0-2 4 16,1 0 0-16,-1 1-3 0,-1-6 2 0,1 3 3 0,1-2-2 15,2-3 6-15,-2 5-5 0,1-6 2 0,-11 0-3 16,25 0 3-16,-14 0-6 0,1 0 7 15,-2-5-1-15,3 0-2 0,-4 1 1 0,-3-2 2 0,2-3-3 16,-8 9 5-16,12-13-4 0,-12 3-3 0,0 10 2 16,0-16-1-16,0 4-2 0,0 12 3 0,-12-19-1 15,4 9 1-15,-1 0-4 0,-1 4-4 0,-3-1 5 16,-2-1-2-16,1 5-3 0,1 0 4 0,-4-1 0 16,3 4-6-16,14 0-1 0,-21 2-13 0,9 1-6 15,1 1-6-15,2 2-11 0,2-1-8 0,7-5-18 16,-12 9 4-16,6-2-10 0,6-7-9 0,-2 15-12 15,2-15-13-15,11 13-9 0,-8-7-15 0,7 2-23 16,-1-3-142-16,-1 0-324 0,1-2 143 0</inkml:trace>
          <inkml:trace contextRef="#ctx0" brushRef="#br0" timeOffset="127094.6">6313 6805 143 0,'0'0'192'0,"0"0"-16"0,0 0-12 0,8 7-23 16,-8-7-13-16,0 0-10 0,0 0-13 0,6 6-7 15,-6-6-15-15,6 7-5 0,-6-7-1 0,10 10-6 16,-4-2-5-16,0 2 0 0,-2-3-4 0,5 3-2 16,-1 5-5-16,-5-5-4 0,6 4-4 0,-6-3-1 15,4 4-5-15,-1-2-6 0,-3 4 8 0,2-8 1 16,-2 7-2-16,-3-1-3 0,0 3-2 0,0 0-3 16,0-1 1-16,-3-2 4 0,1 2-1 0,-4 1-2 0,-7 1-1 15,4-3-1-15,-2-1-1 0,-1-2-1 16,-4 5 3-16,3-4 1 0,-1-1-4 0,-2-2 0 15,1-1-1-15,-2-3 1 0,4 3 1 0,-3-3 2 0,2-4-3 16,5 1 3-16,-4-3-7 0,1 0 2 0,12-1-9 16,-19-1 3-16,19 1-3 0,-14-5-4 0,7-1-8 15,-2-2-16-15,6-2-19 0,0-3-14 0,3-1-18 16,0-3-24-16,3-8-31 0,-3 4-28 0,12-6-32 16,-8 2-239-16,8-14-445 0,4 1 197 0</inkml:trace>
          <inkml:trace contextRef="#ctx0" brushRef="#br0" timeOffset="127576.17">6482 6657 159 0,'0'0'152'0,"7"11"-8"0,-4-4-3 16,-3-7-5-16,9 17-12 0,-9-8-3 15,3-1-12-15,0 7 3 0,-1-1-7 0,-2-3-4 0,0 2-4 16,3-2-8-16,-3-11-7 0,-3 20-3 0,3-12-5 16,3 4-3-16,-3-12-3 0,-3 19-11 0,3-12 0 15,0-7-3-15,-2 15-4 0,2-15-7 0,0 11-2 16,0-11-7-16,0 0 1 0,0 0-2 0,0 13-2 16,0-13-3-16,0 0-6 0,0 0 0 0,0 0-1 15,0 0-3-15,0 0 0 0,0 0-4 0,0 0-5 16,18-31-7-16,-9 19-2 0,-6 0-5 0,7-3-4 15,-4 5-5-15,2-6 3 0,-2 4 0 0,3 0-1 16,-2 0 2-16,-1 0 4 0,3-1-3 0,-4 6 4 16,0-3 1-16,-5 10 6 0,12-11-3 0,-7 4 5 15,-5 7 2-15,6-8-2 0,-6 8-5 0,6-6 5 16,-6 6-2-16,0 0-4 0,0 0 3 0,0 0 3 0,0 0 0 16,19 7 6-16,-19-7 2 0,5 14 7 0,1-8 1 15,-6-6 0-15,3 20 1 0,4-8 2 16,-4 2 2-16,0-7-2 0,-3 3 0 0,6 4-2 0,-1-7-2 15,-3 8-2-15,1-2-2 0,0-2 0 0,0 2-1 16,0 1 3-16,-1-3-5 0,-2-1-1 0,0-10-11 16,4 19-10-16,-2-9-22 0,-2 0-20 0,3-2-24 15,-3-8-23-15,-3 16-29 0,3-16-38 0,3 11-211 16,-3-11-407-16,0 0 180 0</inkml:trace>
          <inkml:trace contextRef="#ctx0" brushRef="#br0" timeOffset="127863.27">6910 6823 174 0,'16'0'172'16,"-16"0"-12"-16,14 0-4 0,-14 0-13 0,14-1-9 15,-14 1-5-15,20 0-12 0,-20 0-7 0,21 0-3 0,-12-4-1 16,-9 4-9-16,22 0-3 0,-14 0-8 0,5-3-5 16,-13 3-7-16,19-2-4 0,-19 2-8 15,15 0-5-15,-4-1-7 0,-11 1-4 0,16 0-5 0,-16 0-4 16,18-4-3-16,-18 4-3 0,10-1-16 0,-10 1-13 16,14-2-20-16,-14 2-18 0,10-1-26 0,-10 1-32 15,9-4-43-15,-9 4-203 0,6-8-368 0,-6 8 163 16</inkml:trace>
          <inkml:trace contextRef="#ctx0" brushRef="#br0" timeOffset="128171.38">7473 6498 19 0,'0'0'180'15,"0"0"-8"-15,17 6-14 0,-17-6 6 0,3 11-9 16,-3-11-2-16,0 0 2 0,-3 18-5 0,3-18-10 16,0 16-10-16,-3-6-11 0,0 1-7 0,3-11-8 15,-2 19-3-15,-1-7-13 0,2-1-6 0,-1-2-7 16,2 7-8-16,-3-2-9 0,3-2-4 0,-2 0-6 15,2 2-1-15,0 0-8 0,0-2-11 0,0-12-22 16,0 23-34-16,-3-10-33 0,1 2-33 0,2-15-50 16,-1 16-236-16,-1-6-411 0,2-10 182 0</inkml:trace>
        </inkml:traceGroup>
        <inkml:traceGroup>
          <inkml:annotationXML>
            <emma:emma xmlns:emma="http://www.w3.org/2003/04/emma" version="1.0">
              <emma:interpretation id="{40B9F182-DB44-4B04-B8D8-9AE75891EB16}" emma:medium="tactile" emma:mode="ink">
                <msink:context xmlns:msink="http://schemas.microsoft.com/ink/2010/main" type="inkWord" rotatedBoundingBox="8229,8000 10127,7674 10348,8961 8450,9287"/>
              </emma:interpretation>
            </emma:emma>
          </inkml:annotationXML>
          <inkml:trace contextRef="#ctx0" brushRef="#br0" timeOffset="38879.16">3605 4962 53 0,'0'0'129'16,"0"0"-13"-16,-2-15 2 0,2 15-8 0,0 0-6 0,0 0-2 16,0-13 2-16,0 13-6 0,0 0-3 0,0 0 2 15,0 0 2-15,-1-14 4 0,1 14-8 0,0 0 8 16,0 0-2-16,0 0-1 0,-5-7-8 0,5 7-5 16,0 0-11-16,0 0 0 0,0 0 1 0,0 0 6 15,0 0-2-15,0 0 2 0,-9 36-5 0,5-21-1 0,-2 1-3 16,6 2-5-16,-3 5-3 0,-3 0-3 0,0-3-6 15,2 4-4-15,1-3-2 0,-2 0-2 16,2-4-5-16,0 1-2 0,3-1-5 0,-3 1-3 0,3-4-5 16,0 3 0-16,0-3-7 0,-3-3 2 0,3-11-2 15,0 20-2-15,0-9-3 0,0-11-2 16,0 18 0-16,0-18-8 0,0 13-7 0,0-13-12 0,6 13-16 16,-6-13-13-16,3 9-16 0,-3-9-14 0,3 8-13 15,-3-8-13-15,8 7-20 0,-8-7-27 0,0 0-30 16,16-2-44-16,-16 2-172 0,0 0-421 0,6-17 188 15</inkml:trace>
          <inkml:trace contextRef="#ctx0" brushRef="#br0" timeOffset="39463.59">3890 4952 26 0,'0'0'198'16,"6"10"-14"-16,-6-10-17 0,0 0-2 0,10 2-4 0,-10-2-18 16,14 5-2-16,-7-3-5 0,-7-2-6 0,16 3-7 15,-5-1-11-15,-11-2-5 0,19 4-7 16,-10 2-11-16,5-5-5 0,-7 3-6 0,3-1-8 0,-1 1-3 16,2 0-6-16,-2-2-5 0,0 5 0 0,-9-7-7 15,16 5-7-15,-8-1-2 0,-8-4-1 0,12 8-5 16,-5-7-4-16,-7-1-4 0,12 6 2 0,-12-6-5 15,6 7 0-15,-6-7-4 0,7 4 1 0,-7-4-6 16,8 6 1-16,-8-6-3 0,9 5 2 0,-9-5-7 16,0 0-12-16,10 6-12 0,-10-6-12 0,5 5-15 15,-5-5-19-15,0 0-13 0,4 7-27 0,-4-7-13 16,0 0-19-16,9 6-18 0,-9-6-36 0,0 0-138 16,0 0-353-16,0 0 156 0</inkml:trace>
          <inkml:trace contextRef="#ctx0" brushRef="#br0" timeOffset="39710.9">3902 5298 175 0,'0'0'195'0,"0"0"-8"15,29-5-10-15,-29 5-11 0,23-7-9 0,-10 2-5 16,1 0-8-16,1-1-8 0,1-1-13 0,0 0-8 15,4 2-11-15,-1-1-8 0,-5 4-13 0,5-2-7 16,-3 3-8-16,-5-3-5 0,1 2-8 0,4 2-7 16,-16 0-5-16,14 0-10 0,-14 0-15 0,12 6-17 15,-12-6-16-15,7 11-26 0,-1-5-18 0,-6-6-25 16,0 12-27-16,0-12-32 0,0 0-184 0,-8 17-355 16,8-17 157-16</inkml:trace>
          <inkml:trace contextRef="#ctx0" brushRef="#br0" timeOffset="40146.08">4456 5155 35 0,'0'0'181'0,"9"6"-15"0,-9-6-12 16,0 0-13-16,8 9-3 0,-8-9-13 0,6 11-5 15,-2-6-9-15,-4-5-7 0,9 12-5 0,-3-7-2 16,0 2-2-16,-6-7-8 0,11 14-4 0,-5-7-6 16,4-2-3-16,-4 2-3 0,0-1-1 0,-6-6-6 15,15 10-3-15,-9-6-1 0,-6-4-4 0,12 7-2 16,-5-3-1-16,-7-4-3 0,14 2-1 0,-14-2-2 16,15 0-4-16,-15 0-2 0,13-6-6 0,-13 6-2 0,16-4-5 15,-7 0-2-15,-1 1 0 0,1-5-2 0,1 2 0 16,-4-1-4-16,2-2 1 0,1 0 3 15,-4 1 3-15,3-4 1 0,-5-1 4 0,3 5 2 0,-3-6-1 16,-3 4 5-16,3-5 0 0,-3 5-1 0,0 10-1 16,-3-25-2-16,-3 13-4 0,0-4-5 15,-2 3 3-15,3 2-8 0,-3 4-2 0,-1 0-1 16,3-3-1-16,-1 3-6 0,-5 5 1 0,12 2-4 0,-20-5-13 16,7 5-13-16,0 3-9 0,-1 0-15 0,2 2-17 15,-4 1-17-15,2 2-15 0,1 2-18 0,1-3-25 16,-1 4-15-16,4-1-36 0,1 0-56 0,-1 1-131 15,2-1-405-15,1-3 179 0</inkml:trace>
          <inkml:trace contextRef="#ctx0" brushRef="#br0" timeOffset="100784.12">14565 3777 59 0,'0'0'124'0,"0"0"-11"0,0 0-7 0,0 0-9 15,0 0 7-15,0 0-15 0,0 0-2 0,0 0 2 16,0 0-6-16,-1-15-1 0,1 15-4 0,0 0 2 16,0 0-2-16,0 0-4 0,0 0 2 0,0 0-9 15,0 0 2-15,0 0 3 0,0 0-2 0,0 0 1 16,0 0-1-16,-6-12-1 0,6 12-1 0,0 0-1 16,0 0-1-16,-6-8-1 0,6 8-3 0,0 0 0 15,0 0 0-15,0 0-1 0,-5-11-3 0,5 11 0 0,0 0 2 16,0 0-12-16,0 0-2 0,0 0-7 0,0 0-4 15,0 0-3-15,0 0-6 0,0 0-1 16,0 0 0-16,0 0-9 0,0 0 0 0,0 0-3 0,0 0 0 16,0 0 2-16,0 0-4 0,0 0-3 15,0 0 0-15,0 0 1 0,0 0 1 0,0 0-6 16,0 0 2-16,0 0-1 0,0 0 1 0,0 0-2 0,0 0 1 16,0 0-1-16,0 0-3 0,0 0 1 0,0 0 1 15,0 0 1-15,0 0-3 0,0 0 3 0,0 0-1 16,0 0 0-16,0 0-1 0,0 0 7 0,0 0-5 15,0 0 1-15,0 0 5 0,0 0 1 0,0 0 2 16,0 0 3-16,-9 24 7 0,9-24 6 0,0 0-2 16,0 0-2-16,0 0 1 0,0 0-2 0,0 0 0 15,0 0-2-15,0 0 1 0,0 0-4 0,0 0 2 16,0 0-2-16,0 0 0 0,0 0 0 0,0 0-3 0,0 0 0 16,0 0 3-16,0 0-1 0,0 0-4 15,0 0 3-15,0 0-3 0,0 0 0 0,0 0-3 16,0 0-1-16,0 0-3 0,0 0-1 0,0 0 2 0,0 0 1 15,0 0-3-15,0 0 7 0,0 0-10 0,0 0 3 16,0 0-5-16,0 0 3 0,0 0-3 0,0 0 3 16,0 0-4-16,0 0 2 0,0 0 0 0,0 0 1 15,0 0-2-15,0 0 1 0,0 0-2 0,0 0 1 16,0 0-2-16,0 0 1 0,0 0 1 0,0 0-4 16,0 0 2-16,0 0-2 0,0 0 0 0,0 0-3 15,0 0 5-15,0 0 1 0,0 0-2 0,0 0 1 16,0 0 5-16,0 0-6 0,0 0-1 0,0 0 0 0,0 0 3 15,0 0 0-15,0 0 1 0,0 0-4 16,0 0 2-16,0 0-2 0,0 0 3 0,0 0 1 0,0 0-4 16,0 0 5-16,23 4-1 0,-23-4-3 0,0 0-1 15,9 7 3-15,-9-7-4 0,5 6 7 0,-5-6-5 16,8 5 1-16,-8-5 0 0,7 6 2 16,-7-6 1-16,8 9-2 0,-8-9-2 0,10 11-1 0,-7-7 3 15,-3-4-2-15,11 8-1 0,-8-2 7 0,-3-6 0 16,6 11-5-16,0-5 3 0,-6-6 5 0,7 7-1 15,-7-7 4-15,6 9 0 0,-6-9-3 0,6 6 1 16,-6-6 0-16,0 0 4 0,0 0-3 0,6 7 5 16,-6-7-5-16,0 0 7 0,0 0 2 0,0 0-1 15,0 0 13-15,0 0-6 0,0 0 8 0,0 0-2 16,0 0 4-16,0 0-9 0,0 0 10 0,6 6 3 16,-6-6-1-16,0 0 2 0,0 0 3 0,0 0 15 15,0 0-32-15,0 0 9 0,0 0-4 0,0 0-5 0,0 0-2 16,0 0-4-16,0 0 1 0,0 0-8 0,0 0 3 15,0 0-8-15,0 0 7 0,0 0 0 16,0 0-4-16,0 0-2 0,0 0 5 0,0 0-2 0,0 0-7 16,0 0 2-16,-12-30-1 0,12 30-1 0,0 0-2 15,0 0-6-15,-6-9 9 0,6 9 1 0,0 0-2 16,-6-7-5-16,6 7 5 0,-7-6-3 0,7 6 4 16,0 0 2-16,-6-11-3 0,6 11-2 0,0 0-8 15,-6-7 10-15,6 7-1 0,0 0-1 0,0 0-2 16,-5-11 0-16,5 11 0 0,0 0 3 0,0 0-4 15,-6-9-1-15,6 9 2 0,0 0 5 0,0 0-7 16,0 0 3-16,0 0 1 0,0 0-2 0,-6-7-5 0,6 7 5 16,0 0-1-16,0 0-1 0,0 0 1 15,0 0-7-15,0 0 5 0,0 0-4 0,0 0 0 16,0 0 0-16,0 0-2 0,0 0-1 0,0 0 5 0,0 0 5 16,0 0-1-16,0 0 2 0,0 0-9 0,0 0 4 15,17 31-1-15,-13-26 2 0,-4-5 2 0,12 11 0 16,-6-2 0-16,0-3-3 0,-2-1-2 0,2 2 6 15,0-1-1-15,-6-6 4 0,14 13-6 0,-10-9 2 16,2 3 11-16,0 0-13 0,-6-7 3 0,9 7 3 16,-3 0-1-16,-6-7-4 0,9 10-1 0,-9-10 3 15,8 5 3-15,-8-5 1 0,9 6-5 0,-9-6-2 16,4 7 0-16,-4-7 7 0,0 0-5 0,9 7 3 16,-9-7-4-16,0 0 15 0,7 4-15 0,-7-4-6 15,0 0-12-15,0 0-13 0,0 0-12 0,0 0-14 16,6 7-11-16,-6-7-13 0,0 0-13 0,0 0-14 15,0 0-19-15,0 0-36 0,0 0-40 0,0 0-39 0,0 0-69 16,0 0-169-16,0 0-520 0,0 0 231 0</inkml:trace>
        </inkml:traceGroup>
      </inkml:traceGroup>
    </inkml:traceGroup>
    <inkml:traceGroup>
      <inkml:annotationXML>
        <emma:emma xmlns:emma="http://www.w3.org/2003/04/emma" version="1.0">
          <emma:interpretation id="{3E60BD49-0F33-4C1E-8FAA-10E02BA82DE5}" emma:medium="tactile" emma:mode="ink">
            <msink:context xmlns:msink="http://schemas.microsoft.com/ink/2010/main" type="paragraph" rotatedBoundingBox="5153,9886 7668,9330 7861,10204 5346,10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386F38-CD97-414E-8D15-F5AF3C72D78A}" emma:medium="tactile" emma:mode="ink">
              <msink:context xmlns:msink="http://schemas.microsoft.com/ink/2010/main" type="line" rotatedBoundingBox="5153,9886 7668,9330 7861,10204 5346,10760"/>
            </emma:interpretation>
          </emma:emma>
        </inkml:annotationXML>
        <inkml:traceGroup>
          <inkml:annotationXML>
            <emma:emma xmlns:emma="http://www.w3.org/2003/04/emma" version="1.0">
              <emma:interpretation id="{1C73B205-E1D0-49DC-B6A7-8E44317EAC89}" emma:medium="tactile" emma:mode="ink">
                <msink:context xmlns:msink="http://schemas.microsoft.com/ink/2010/main" type="inkWord" rotatedBoundingBox="5178,10000 5685,9888 5770,10271 5263,10382"/>
              </emma:interpretation>
            </emma:emma>
          </inkml:annotationXML>
          <inkml:trace contextRef="#ctx0" brushRef="#br0" timeOffset="106540.96">2434 8096 35 0,'0'0'114'0,"0"0"-10"16,0 0 3-16,0 0-13 0,0 0 1 0,0 0-8 15,0 0 2-15,0 0-11 0,0 0 8 0,-6-9-2 16,6 9-3-16,0 0-6 0,0 0-5 0,0 0 1 15,0 0 4-15,0 0-1 0,0 0 3 0,0 0 2 16,0 0-3-16,-10-8-2 0,10 8 4 0,0 0 0 0,0 0 0 16,0 0-5-16,0 0 0 0,0 0-7 15,-5-7 1-15,5 7-6 0,0 0-7 0,0 0-6 16,0 0-3-16,0 0-5 0,0 0-4 0,0 0-5 16,0 0-3-16,0 0-4 0,0 0 3 0,0 0-5 0,0 0-4 15,0 0-2-15,0 0-1 0,0 0-1 0,29-1-3 16,-29 1 2-16,17 0-2 0,-6 0-4 0,-11 0-1 15,22 1 0-15,-8-2 1 0,1 1-1 0,-15 0 0 16,26-3 0-16,-12 3-3 0,1 0 0 0,-2-3 3 16,4 3-4-16,-1-1 1 0,-16 1-1 0,25 1 2 15,-11-5-2-15,-2 4 1 0,0-1 1 0,-12 1-1 16,21-4 4-16,-11 4-1 0,-10 0 2 0,16-2 2 16,-16 2-1-16,17-4 1 0,-8 3 2 0,-9 1-5 15,16-1 1-15,-5 0 2 0,-11 1 0 0,16-4-2 0,-16 4 4 16,13 1-2-16,-13-1 2 0,12-1-2 15,-12 1 1-15,14-2 2 0,-14 2 1 0,0 0 1 16,18 0 4-16,-18 0-2 0,7-5 3 0,-7 5-4 0,0 0 3 16,14-2-1-16,-14 2 2 0,0 0 0 0,11-2 1 15,-11 2-2-15,0 0 0 0,0 0-5 0,11-2 3 16,-11 2 0-16,0 0-1 0,0 0-4 0,0 0-2 16,0 0 2-16,10-4-2 0,-10 4-3 0,0 0-2 15,0 0 4-15,0 0-2 0,0 0-4 0,0 0 0 16,0 0-8-16,0 0-9 0,0 0-14 0,0 0-11 0,0 0-16 15,0 0-17-15,0 0-22 0,0 0-29 16,0 0-30-16,0 0-27 0,0 0-62 0,0 0-155 0,-18 23-429 16,18-23 190-16</inkml:trace>
          <inkml:trace contextRef="#ctx0" brushRef="#br0" timeOffset="107255.34">2489 8347 91 0,'0'0'159'15,"0"0"-12"-15,0 0-10 0,0 0-10 0,0 0-14 16,0 0-5-16,0 0-12 0,0 0-2 0,0 0-5 15,0 0-14-15,0 0-1 0,0 0 0 0,0 0-12 16,0 0-3-16,0 0-7 0,0 0 8 0,0 0-9 16,0 0-1-16,0 0 2 0,0 0-1 0,0 0-5 15,0 0 1-15,18 14 0 0,-18-14-4 0,0 0 2 16,17 4 0-16,-17-4 3 0,17 0-1 0,-17 0 5 16,20 2-1-16,-11-4-1 0,3 4-3 0,-12-2-1 0,27-4-5 15,-14 6 0-15,-3-4-2 0,4 0 1 16,1 1-7-16,0-4 2 0,-2 4-5 0,4 1 0 0,-17 0-6 15,20 0 0-15,-8 0-4 0,-1-2 0 0,-11 2 0 16,22 0-4-16,-22 0-2 0,17 0 3 0,-17 0-6 16,17 0-1-16,-8-2 2 0,-9 2 2 0,18 2-4 15,-18-2 2-15,17-2-1 0,-17 2 6 0,19 2-5 16,-13 0 9-16,-6-2 1 0,18 0 1 0,-18 0 0 16,15-4 5-16,-15 4-2 0,16 0 4 0,-16 0-5 15,17 0-2-15,-17 0 2 0,12-3-1 0,-12 3-2 16,12-2 4-16,-12 2-5 0,0 0-1 0,14 0 3 15,-14 0-4-15,0 0-5 0,12-1 4 0,-12 1-1 16,0 0 0-16,0 0 2 0,0 0-4 0,0 0 0 16,0 0-1-16,0 0 0 0,0 0 0 0,14-1-2 15,-14 1 3-15,0 0-6 0,0 0 4 0,0 0-4 0,0 0 0 16,0 0-1-16,0 0 2 0,0 0-8 0,0 0-6 16,0 0-16-16,0 0-11 0,0 0-21 15,0 0-21-15,0 0-26 0,0 0-25 0,0 0-29 0,0 0-47 16,0 0-31-16,0 0-210 0,0 0-478 0,0 0 211 15</inkml:trace>
        </inkml:traceGroup>
        <inkml:traceGroup>
          <inkml:annotationXML>
            <emma:emma xmlns:emma="http://www.w3.org/2003/04/emma" version="1.0">
              <emma:interpretation id="{A1872AA1-4F59-460B-AD06-D8A90C42A5D5}" emma:medium="tactile" emma:mode="ink">
                <msink:context xmlns:msink="http://schemas.microsoft.com/ink/2010/main" type="inkWord" rotatedBoundingBox="6644,9556 7668,9330 7861,10204 6837,10430"/>
              </emma:interpretation>
            </emma:emma>
          </inkml:annotationXML>
          <inkml:trace contextRef="#ctx0" brushRef="#br0" timeOffset="120797.85">3954 7970 13 0,'0'0'215'15,"0"-11"-17"-15,0 11-2 0,4-10-10 16,-4 10-11-16,5-10-12 0,-5 10-14 0,7-8-14 16,-7 8-12-16,0 0-15 0,9-7-10 0,-9 7-7 0,0 0-8 15,17 4-9-15,-17-4-3 0,7 9-1 0,-1-2-3 16,0 1-7-16,1 3-4 0,-1 2-3 0,-1 3 2 15,4 0-7-15,-3 6-3 0,1 2-1 0,5-6-5 16,-7 0-1-16,4 2-2 0,-3-3-3 0,-2 1-3 16,2 4 0-16,-3-5-4 0,3 3-1 0,-3-3-4 15,4 1 1-15,-1-1-4 0,-6-2 1 0,6-3-4 16,-3 3-1-16,-1 0 0 0,4-2-3 0,-3-2 0 16,-3-3-2-16,0-8 2 0,0 12 0 0,0-12-2 0,3 13 1 15,-3-13 0-15,0 0-2 0,1 9 10 0,-1-9 7 16,0 0-3-16,0 0-2 0,0 0-1 0,0 0-7 15,0 0 1-15,0 0-5 0,0 0-4 0,0 0-1 16,-7-46-9-16,4 28-5 0,3 0-4 0,-3-6-4 16,3 2-2-16,0-4 3 0,3 1-6 0,-3 3 11 15,6-4-1-15,-3 1 2 0,0 8 1 0,4-6-1 16,2 0 3-16,-4 6-2 0,1-1 3 0,1-3 3 16,2 5 0-16,0 1-1 0,-2 4 0 0,2 0 5 15,-1 0-6-15,-5 2 4 0,6 3 1 0,-3-1-3 16,-6 7 0-16,13-5 0 0,-13 5 1 0,14-7 2 15,-14 7-2-15,16 3 5 0,-7 2-1 0,1-1 10 16,-1 5 6-16,-1 4 3 0,4 3-1 0,1-3 2 0,0 6-2 16,1 1 6-16,1 0-3 0,1 2 7 15,-5 2 1-15,1-4 0 0,1 3-2 0,-3 0 2 16,-1-2 1-16,5 0 2 0,-4 0-2 0,-1-7-3 0,-3 4-2 16,2-4-1-16,-2 0-4 0,-3 1-2 15,0-2 2-15,0-2-1 0,0 2-4 0,-3-3-1 16,4 1 4-16,-1-1-2 0,-3-10 0 0,-6 17-5 15,6-17-12-15,-1 12-16 0,1-12-15 0,-3 13-23 0,0-6-33 16,3-7-30-16,-12 8-41 0,12-8-44 0,0 0-84 16,0 0-145-16,-24-18-468 0,15 4 207 0</inkml:trace>
          <inkml:trace contextRef="#ctx0" brushRef="#br0" timeOffset="121556.74">4612 7503 174 0,'0'0'190'16,"0"0"-20"-16,0 0-15 0,0 0-16 0,0 0-16 0,0 0-11 15,10-19-10-15,-10 19-9 0,13-6-13 0,-4 0-3 16,2 1-10-16,-2 0-6 0,4 0-2 16,1 1-3-16,-2 0-3 0,-2 2-10 0,2-3 0 0,1 4-6 15,-13 1-2-15,20-3-1 0,-10 3-6 0,-10 0-5 16,17 0-9-16,-17 0 5 0,11 5 4 0,-5-1 0 16,-6-4 4-16,11 13 5 0,-8-6-1 0,-3-7 2 15,3 13 3-15,-3-5 2 0,0-8-3 0,-3 18-3 16,-3-10-1-16,6 4-4 0,-6-4 0 0,6-8-2 15,-8 14-3-15,5-6-2 0,3-8-5 0,-3 12 0 16,3-12-1-16,-2 9-3 0,2-9 0 0,0 0-1 16,-5 10 1-16,5-10 0 0,0 0-4 0,0 0 1 15,0 0 1-15,0 0-1 0,0 0-5 0,0 0 2 16,0 0 2-16,0 0-1 0,18 4 1 0,-18-4-6 16,0 0 3-16,18-5-1 0,-18 5 1 0,16-4-2 15,-16 4 1-15,17-2 0 0,-17 2-1 0,13-1-5 0,-13 1 4 16,19 1-4-16,-19-1 2 0,11 4 0 0,-5-1 1 15,-6-3-3-15,15 5 5 0,-8 0-3 0,-7-5 3 16,9 13-2-16,-4-6 1 0,1-1 2 0,0 4 0 16,-3-2 6-16,-3-8 1 0,7 18 0 0,-7-11 6 15,3 4-1-15,-3-11 7 0,-3 18 3 0,3-18 2 16,-3 17-3-16,-1-8 3 0,-2 2-6 0,-3-1 1 16,1-3 2-16,-1 2-5 0,-1-3-1 0,-2 1-1 15,-2-2-2-15,4 1 0 0,-6-4-1 0,1 3 0 16,1-5-3-16,1 0-1 0,-2 0-1 0,15 0 0 15,-30-4-15-15,17 2-7 0,-1-3-10 0,2 1-13 16,5 1-6-16,-2-1-5 0,9 4-10 0,-16-9-23 16,16 9-22-16,-8-5-32 0,8 5-30 0,0 0-224 0,-6-10-421 15,6 10 186-15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09.8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4A9574-89E9-48C6-83EF-17FD12DA7A79}" emma:medium="tactile" emma:mode="ink">
          <msink:context xmlns:msink="http://schemas.microsoft.com/ink/2010/main" type="writingRegion" rotatedBoundingBox="21195,6576 23663,6576 23663,7965 21195,7965"/>
        </emma:interpretation>
      </emma:emma>
    </inkml:annotationXML>
    <inkml:traceGroup>
      <inkml:annotationXML>
        <emma:emma xmlns:emma="http://www.w3.org/2003/04/emma" version="1.0">
          <emma:interpretation id="{ACB28FA4-843D-4A03-A575-77A3B9CE0B23}" emma:medium="tactile" emma:mode="ink">
            <msink:context xmlns:msink="http://schemas.microsoft.com/ink/2010/main" type="paragraph" rotatedBoundingBox="21195,6576 23663,6576 23663,7965 21195,7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EEFE1-C595-40A8-92C5-3A6E9F1FF2F2}" emma:medium="tactile" emma:mode="ink">
              <msink:context xmlns:msink="http://schemas.microsoft.com/ink/2010/main" type="line" rotatedBoundingBox="21195,6576 23663,6576 23663,7965 21195,7965"/>
            </emma:interpretation>
          </emma:emma>
        </inkml:annotationXML>
        <inkml:traceGroup>
          <inkml:annotationXML>
            <emma:emma xmlns:emma="http://www.w3.org/2003/04/emma" version="1.0">
              <emma:interpretation id="{551EA4E6-521F-429B-B801-7F6F56769CB0}" emma:medium="tactile" emma:mode="ink">
                <msink:context xmlns:msink="http://schemas.microsoft.com/ink/2010/main" type="inkWord" rotatedBoundingBox="21195,6576 23663,6576 23663,7965 21195,7965"/>
              </emma:interpretation>
            </emma:emma>
          </inkml:annotationXML>
          <inkml:trace contextRef="#ctx0" brushRef="#br0">18429 5602 124 0,'0'0'225'15,"0"0"-11"-15,26-16-17 0,-16 6-13 0,0 0-20 16,5-1-13-16,0-3-10 0,8-2-11 0,-1-2-16 0,-1 2-10 15,3 1-10-15,-2-7-5 0,0 5-7 16,1-2-6-16,-2-3-9 0,-2 0-5 0,8-7-14 16,-6-2 2-16,3 0-5 0,-5-2-6 0,-4 0-2 15,0-2-4-15,-2 0-6 0,1-1 2 0,-2 1-5 0,-2 1-4 16,-2-4-3-16,-2 9-6 0,0-5 6 0,-5 6-4 16,1 0 0-16,-2-11 0 0,-2 16-6 0,1-1 1 15,-4 5 1-15,1-2 0 0,-2-2 1 0,1 6 1 16,1 5 2-16,-2 1 3 0,0-2 1 0,3 4 3 15,-3 3-2-15,6 6-1 0,-8-14-6 0,8 14-1 16,-10-6-2-16,10 6 0 0,0 0-3 0,-21 17-3 16,9-7 3-16,5 5 0 0,-5 10-1 0,1 1 1 15,-2 7 0-15,-1 8 3 0,4 5 1 0,-2 1 2 16,5 0 0-16,-1 5 3 0,2 15-2 0,3-18 3 16,3 0-1-16,-3 3-3 0,6-3 2 0,3-4-2 15,2 2-1-15,-1-6 1 0,5 0 0 0,-3-4 2 16,4-1-3-16,-1-10-4 0,5 7 5 0,-4-14-3 15,4 2 0-15,-1-5 3 0,3-1-3 0,-1-9 1 16,-3-1-9-16,5 0 1 0,5-1-4 0,-6-4-6 16,1-2-5-16,-1-2-3 0,-3-1-11 0,5-8-1 0,-1-1 0 15,-8 0-5-15,3-6 0 0,1 2 2 0,-7-4 3 16,-2 5 5-16,1 1 1 0,-2-6-5 0,-2 4 11 16,-1 5-2-16,0-1 4 0,0 1 10 0,-3 4 3 15,0 9 10-15,3-17 2 0,-3 17 2 0,0-14-4 16,0 14-4-16,0 0 1 0,0 0 0 15,0 0 0-15,0 0-1 0,0 0 5 0,0 0-2 0,0 0 1 16,17 35 1-16,-10-23-6 0,-1-4 6 0,1 3-1 16,5 1 3-16,0-4-4 0,0 3 5 0,-1 0-2 15,2-8-2-15,1 5 3 0,2-5 1 0,0 1-3 0,-4-2 1 16,3-4 2-16,5 2-4 0,-3-7 3 0,1 3-2 16,-3-3-1-16,0 0 1 0,-1-3-1 15,-2-2-1-15,-1 0 1 0,-2 0-2 0,-3-5 1 0,-4 0-2 16,-4-1 0-16,1 4-3 0,-5-6 0 15,-4 3 1-15,-4-1-2 0,1 4-2 0,-4 4 0 16,1-1 0-16,-1 4-9 0,-8 0-4 0,6 4-5 0,-2 2-9 16,6 1-11-16,-1 4-15 0,1-1-11 0,0 4-14 15,3 1-18-15,0 2-3 0,4 2-18 0,2-3-23 16,3 6-16-16,3-5-35 0,0-10-131 0,5 24-347 16,4-14 153-16</inkml:trace>
          <inkml:trace contextRef="#ctx0" brushRef="#br0" timeOffset="958.82">20268 5509 115 0,'0'0'320'0,"18"-7"-10"0,-9 1-12 16,3 2-14-16,1-3-17 0,2 1-19 0,2-1-29 15,2 0-19-15,3 0-17 0,-4 1-20 0,6-1-13 16,3 2-27-16,-2-1-5 0,-5-1-5 0,4 2-22 16,-4 2-28-16,-3 0-30 0,1 1-38 0,-3-2-33 15,-2 4-33-15,3-2-32 0,-16 2-27 16,17 2-37-16,-17-2-38 0,13-2-226 0,-13 2-464 0,12-7 205 15</inkml:trace>
          <inkml:trace contextRef="#ctx0" brushRef="#br0" timeOffset="284.1">19463 5525 155 0,'0'0'202'0,"0"0"-8"15,7 6-8-15,-7-6-5 0,8 7-15 0,-2-1-7 0,-6-6-14 16,9 12-14-16,-3-6-12 0,-1 3-3 16,3 6-12-16,-1-4-8 0,5 3-7 0,-1-3-6 0,-2 6-6 15,0-3-6-15,1 3-3 0,2 5-4 16,-3-1-2-16,3-1-6 0,-5 3-6 0,1 1 0 0,-4-1-2 15,-1 1 2-15,-3-9-3 0,3 10-1 0,-6-2-4 16,2-5-2-16,-5-1-3 0,-2-1-1 0,-1 0 0 16,-1-2-5-16,-2-1-5 0,-1 0 1 0,-4-4 0 15,1 4 0-15,-5-6-5 0,6-3-3 0,-3 2-2 16,2-5-1-16,-7-1 0 0,7-7-7 0,-8-2-20 16,8 1-12-16,2-4-23 0,1-1-21 0,2-3-28 15,1-8-45-15,5-2-33 0,0-10-48 0,3-3-191 16,8-5-445-16,1-1 197 0</inkml:trace>
          <inkml:trace contextRef="#ctx0" brushRef="#br0" timeOffset="701.09">19762 5349 31 0,'0'0'213'15,"9"5"-17"-15,-9-5-12 0,3 11-17 0,-3-11-8 16,0 0-14-16,-4 19-9 0,4-19-14 0,1 19-11 15,2-8-7-15,-3-2-7 0,3 2-7 0,0 0-3 16,0-2-12-16,-1 2-3 0,1 0-9 0,-2-3-5 16,4 3-5-16,-5-11-5 0,3 18-8 0,1-11 3 15,-4-7-9-15,3 11 0 0,-3-11-4 0,5 9 0 16,-5-9-3-16,0 0-5 0,3 9 5 0,-3-9-3 16,0 0-1-16,0 0-3 0,0 0-3 0,0 0-1 15,0 0-4-15,18-24 3 0,-14 13-2 0,-1-1-5 0,2-5-9 16,1 4 0-16,-4-1 1 0,4-1-1 15,0-2-1-15,0 2 2 0,-3 3 0 0,3 1 0 16,-1 2 0-16,-2 0 8 0,-3 9 3 0,6-13 4 16,-6 13-1-16,6-8-3 0,-6 8 0 0,0 0 2 15,12-3 5-15,-12 3 9 0,0 0 3 0,0 0 6 16,13 19 6-16,-7-10 4 0,0 2-5 0,-3 2 5 0,3 0-3 16,0-1-2-16,0 5-2 0,1-4-5 0,-1 3-3 15,0-1-1-15,2 1-5 0,-2-3-5 0,-3 1 3 16,3 3-2-16,-2-5-4 0,2 1-9 0,-3 0-25 15,0-2-28-15,-1 0-36 0,-1-2-41 0,-1-9-43 16,5 15-48-16,-5-6-238 0,0-9-486 0,0 0 215 16</inkml:trace>
          <inkml:trace contextRef="#ctx0" brushRef="#br0" timeOffset="1126.33">20871 5133 268 0,'-2'14'265'0,"4"0"-13"16,-1 5-17-16,2 4-14 0,-3 1-18 0,5-2-20 0,-2 2-14 16,-2 0-18-16,3 1-12 0,-2 1-13 0,1 0-13 15,0-1-14-15,-2 2-28 0,-2 0-44 0,-4-1-45 16,4 1-62-16,-3-2-67 0,-5 0-233 16,3-2-411-16,0-7 182 0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21.7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2B4E55-673C-43A8-A88C-E4723B356FD3}" emma:medium="tactile" emma:mode="ink">
          <msink:context xmlns:msink="http://schemas.microsoft.com/ink/2010/main" type="inkDrawing" rotatedBoundingBox="23697,8846 26064,8932 26062,9010 23694,8923" shapeName="Other"/>
        </emma:interpretation>
      </emma:emma>
    </inkml:annotationXML>
    <inkml:trace contextRef="#ctx0" brushRef="#br0">0 20 78 0,'8'-6'128'16,"-8"6"-2"-16,0 0-13 0,6-7-7 0,-6 7-3 16,0 0-14-16,0 0-9 0,0 0-5 0,0 0-13 15,12-6-3-15,-12 6-6 0,0 0 0 0,0 0-6 0,13 0-1 16,-13 0-6-16,0 0 5 0,15 0-17 16,-15 0 1-16,15 2-1 0,-15-2-3 0,18 0-8 15,-6 0 8-15,-2 1-8 0,7-1-2 0,-3 0 1 0,4 0 0 16,-1-1-1-16,1 2-1 0,3-1-7 0,-2 0 3 15,0 4-1-15,8-4-3 0,-2 0 0 16,2 0 1-16,-10 1 3 0,8-1-6 0,-4 1-2 0,-2 3 4 16,2-4-2-16,-1 0-2 0,-1 2 1 0,0-1 5 15,1 2-5-15,-4-2 0 0,-1-1-3 0,2 4 4 16,-4-1-6-16,6 0 4 0,-2-2-2 0,-2 2 5 16,3 1-5-16,-5-2 3 0,-3 2-1 0,2-1 4 15,2 0-6-15,4 2 0 0,-3-5 1 0,2 3 1 16,0 1 1-16,1 2-4 0,3-4 4 0,-3 1-1 15,1-1 3-15,-1 2-6 0,1-2 1 0,1-1 9 0,-1 3-6 16,0-2 2-16,1-1-2 0,-1 2-4 0,1-6 0 16,-1 7 3-16,-3-2-2 0,2-1 9 0,-1-1-8 15,1 0 3-15,-5 4 2 0,2-4-3 0,1-1-1 16,-2 2 3-16,1 2-3 0,0-3 2 0,-4 0 0 16,4-3 1-16,-15 3-5 0,26-1 5 0,-14 2-6 15,3-2 3-15,2 1-1 0,-5-3 4 0,3 6 0 16,0-3-2-16,-1 0-1 0,-2 0 0 0,2 0 1 15,3-3-3-15,-2 3-2 0,-2-1 5 0,2-2-1 16,2 0 3-16,-4 2-4 0,3-1-2 0,1 2 0 0,-1 0 3 16,-2 0-1-16,-2 0-1 0,4 0 3 15,-3-4-3-15,2 3 5 0,2 1 3 0,-1-1 3 0,-1 0 1 16,3 1 3-16,-2-4-2 0,1 4-5 0,-1 0 3 16,-1 0-2-16,1 0 0 0,-1 0-5 0,0 0 3 15,2 0-2-15,-4 0-1 0,2 0 2 0,-2 0-1 16,1 0-4-16,-14 0 4 0,25-2 4 0,-16 2-2 15,5 0-4-15,3 2-1 0,-8-2 2 0,-9 0-2 16,26 4-2-16,-13-4 4 0,-1 0-2 0,3 1 4 16,-3-1-2-16,4 0 1 0,1 1-4 0,2-1 3 0,-4 1 1 15,1 3-3-15,-1-4-2 0,3 0 4 0,-1 0-1 16,2-4-4-16,-5 8 2 0,-1-2-3 16,2-2 5-16,-2 0-1 0,4 0 0 0,-1 0 1 0,-2 1-2 15,-1-2 4-15,5 2 1 0,-5-2-2 0,-13 1 0 16,23-2 0-16,-10 2-2 0,-3-4 0 0,-10 4-1 15,23-3 1-15,-11 3 1 0,-12 0 1 0,13-4-3 16,-13 4-6-16,12 0-11 0,-12 0-12 0,0 0-21 16,0 0-22-16,14-5-23 0,-14 5-19 0,0 0-163 15,0 0-298-15,0 0 131 0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13.1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C61E7A-D8FC-4AAE-B421-E5539701128F}" emma:medium="tactile" emma:mode="ink">
          <msink:context xmlns:msink="http://schemas.microsoft.com/ink/2010/main" type="writingRegion" rotatedBoundingBox="24260,7954 25022,7954 25022,10526 24260,10526"/>
        </emma:interpretation>
      </emma:emma>
    </inkml:annotationXML>
    <inkml:traceGroup>
      <inkml:annotationXML>
        <emma:emma xmlns:emma="http://www.w3.org/2003/04/emma" version="1.0">
          <emma:interpretation id="{F658E5E8-9D57-4224-A46E-202BF7EC48DE}" emma:medium="tactile" emma:mode="ink">
            <msink:context xmlns:msink="http://schemas.microsoft.com/ink/2010/main" type="paragraph" rotatedBoundingBox="24260,7954 25022,7954 25022,10526 24260,10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924EB-6411-4D7B-944A-766C99B897F1}" emma:medium="tactile" emma:mode="ink">
              <msink:context xmlns:msink="http://schemas.microsoft.com/ink/2010/main" type="line" rotatedBoundingBox="24260,7954 25022,7954 25022,10526 24260,10526"/>
            </emma:interpretation>
          </emma:emma>
        </inkml:annotationXML>
        <inkml:traceGroup>
          <inkml:annotationXML>
            <emma:emma xmlns:emma="http://www.w3.org/2003/04/emma" version="1.0">
              <emma:interpretation id="{0C6CF007-E01A-4949-8B89-B39030A687D8}" emma:medium="tactile" emma:mode="ink">
                <msink:context xmlns:msink="http://schemas.microsoft.com/ink/2010/main" type="inkWord" rotatedBoundingBox="24658,7954 24757,7954 24757,8456 24658,8456"/>
              </emma:interpretation>
            </emma:emma>
          </inkml:annotationXML>
          <inkml:trace contextRef="#ctx0" brushRef="#br0">21991 6090 94 0,'0'0'185'0,"-5"-12"-3"0,5 12-16 0,-1-10-14 16,1 10-10-16,0 0-2 0,-5-14-12 0,5 14 0 0,0 0-2 15,0-14-3-15,0 14-4 0,0 0-5 16,0 0-3-16,-1-14-4 0,1 14-9 0,0 0-6 0,0 0-5 16,0 0-8-16,0 0-16 0,0 0-9 15,0 0-4-15,0 0-4 0,0 0-5 0,0 0-1 16,-20 21-4-16,13-8-6 0,2 2 2 0,-2 2-7 0,-1 0 6 15,4 5-3-15,-3-1-2 0,-1 2-1 0,4-4-1 16,-1 4-4-16,1-1 3 0,1 2-6 0,0-1 3 16,1 0-3-16,2-6-3 0,0 5 1 0,2 2-1 15,1-7-3-15,0-3-9 0,-2 6-19 0,7-5-21 16,-7 1-22-16,4-1-26 0,-1-1-26 0,2 1-34 16,-3-2-54-16,0-6-203 0,-2 3-438 0,-1-10 194 15</inkml:trace>
        </inkml:traceGroup>
        <inkml:traceGroup>
          <inkml:annotationXML>
            <emma:emma xmlns:emma="http://www.w3.org/2003/04/emma" version="1.0">
              <emma:interpretation id="{2B9E869B-C02E-4DEB-974D-758253F7FBE5}" emma:medium="tactile" emma:mode="ink">
                <msink:context xmlns:msink="http://schemas.microsoft.com/ink/2010/main" type="inkWord" rotatedBoundingBox="24260,9434 25022,9434 25022,10526 24260,10526"/>
              </emma:interpretation>
            </emma:emma>
          </inkml:annotationXML>
          <inkml:trace contextRef="#ctx0" brushRef="#br0" timeOffset="1656.96">21566 8091 81 0,'0'0'158'0,"3"-16"-12"0,-3 16-15 15,4-14-12-15,-4 14-8 0,3-17-9 0,3 9-7 16,0-2-9-16,4-1-12 0,-2 2-4 0,-1 1-7 16,2-2 3-16,5 3-12 0,-2-4-1 0,0 2-2 15,2 3 3-15,3-4 1 0,-2 4-5 0,-8 2-4 16,11-1-2-16,-4 4-2 0,-4 0-3 0,-10 1-4 15,27 0 1-15,-14 0-5 0,-1 2-1 0,5 3-1 0,-4-3 0 16,-4 2-5-16,4 0 0 0,1 6 3 0,-7-5-3 16,5 5-4-16,-6-3 1 0,5 8-4 0,-5-1 2 15,4 3 2-15,-10-4 1 0,0 5-2 0,0-1-1 16,0-1 1-16,-6 2-6 0,0 6 3 0,-1 0-2 16,-1-1-3-16,-4 1 0 0,0 2-1 0,-3 7 0 15,-3-8 0-15,2-1-2 0,-2 1 2 0,-3 5-3 0,-6-1-1 16,8-5 1-16,1-6 2 0,0 3-6 0,-1-2 2 15,0-3-2-15,1 0 2 0,4-1 1 16,2-4-4-16,-4-1-1 0,1 3 4 0,3-6-3 0,0-1 2 16,3-1-1-16,0 1-2 0,2-1 1 0,7-5-1 15,-14 7-2-15,14-7-5 0,-12 4-5 0,3-1-8 16,9-3 1-16,0 0-5 0,0 0-5 0,-13 0-5 16,13 0-2-16,0 0 0 0,0 0-6 0,0 0 4 15,0 0-6-15,0 0-4 0,0 0 4 16,18-30-3-16,-18 30 8 0,15-8 5 0,-6 4 0 0,-2 0 7 15,5 1 2-15,5 0 1 0,-7-1 6 0,0 4 0 16,10-5 5-16,-4 4 3 0,2 0 11 0,7 1 5 0,-1 0 6 16,3-3 0-16,-3 2 6 0,3-1-3 0,0 2 5 15,-2 2 0-15,3-2 2 0,-8 0 3 16,4 1-1-16,0-1-4 0,-5 0-2 0,-1 0-5 0,-2 0 1 16,2 0-6-16,0 3-2 0,-5-3-1 0,-4 1-20 15,3 0-21-15,-12-1-23 0,17-1-36 16,-17 1-25-16,0 0-179 0,13-4-321 0,-13 4 142 0</inkml:trace>
          <inkml:trace contextRef="#ctx0" brushRef="#br0" timeOffset="2586.78">21898 7634 170 0,'0'0'161'0,"0"0"-8"15,0 0-21-15,-13-19-14 0,13 19-11 0,0 0-10 16,0 0-9-16,13-23-6 0,-13 23-7 0,12-12-6 0,-7 5-9 16,5 0-1-16,-7 1-6 0,3-1 1 0,4 2-4 15,-10 5-3-15,12-11-1 0,-9 7 0 0,-3 4-4 16,15-9 0-16,-9 3-5 0,-6 6-1 0,12-7 0 15,-12 7-2-15,12-2-4 0,-12 2 2 0,12 0-5 16,-12 0-2-16,13-3-1 0,-13 3-2 0,0 0-1 16,15 5 0-16,-15-5 0 0,9 5-2 0,-9-5 0 15,11 8 1-15,-11-8-4 0,10 6 3 0,-10-6-4 16,5 10-2-16,-1-2 1 0,-1-1 5 0,-3-7 1 16,5 13-4-16,-5-4 4 0,0-9 0 0,0 15-2 15,0-4-2-15,0-11 1 0,-5 21 0 0,2-6-4 16,-3-2 3-16,0-1-3 0,-1 0-2 0,1 2 0 0,-2-1-4 15,-4 2 6-15,3-4-4 0,-1 2 0 16,-2-3-1-16,2 2 0 0,-2-2-1 0,4-2-2 0,2-1 3 16,-1 0-2-16,-1 0-3 0,8-7 2 0,-9 10 0 15,2-3-2-15,7-7 3 0,-8 5-3 0,8-5 2 16,0 0 3-16,-7 6-4 0,7-6 1 0,0 0-4 16,0 0 1-16,0 0-2 0,0 0-3 0,0 0 3 15,0 0-8-15,0 0 3 0,0 0-4 0,0 0 1 16,0 0-1-16,28-18 0 0,-28 18 1 0,14-7 0 15,-14 7 5-15,12-6 1 0,-5 2-4 0,-7 4 3 16,17-4-3-16,-10 1 5 0,2-2-2 0,-9 5-1 16,19-2 2-16,-11 2-4 0,-8 0 4 0,18 0-2 0,-18 0 1 15,15 0 0-15,-15 0 0 0,15 0 0 0,-15 0 1 16,16 2 3-16,-16-2-2 0,15 5 1 0,-8-2 1 16,-7-3-2-16,17 3 4 0,-10-2-5 0,1 5 1 15,-8-6 1-15,13 4-2 0,-13-4 6 0,13 3-2 16,-5-2-10-16,-8-1-14 0,13 4-17 0,-13-4-20 15,15 2-32-15,-15-2-32 0,14 0-40 0,-14 0-169 16,16-2-357-16,-16 2 158 0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1:20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85AF14-9DD7-405E-BFA1-86AB2F3669B2}" emma:medium="tactile" emma:mode="ink">
          <msink:context xmlns:msink="http://schemas.microsoft.com/ink/2010/main" type="writingRegion" rotatedBoundingBox="7532,10242 10798,7108 12617,9004 9352,12138"/>
        </emma:interpretation>
      </emma:emma>
    </inkml:annotationXML>
    <inkml:traceGroup>
      <inkml:annotationXML>
        <emma:emma xmlns:emma="http://www.w3.org/2003/04/emma" version="1.0">
          <emma:interpretation id="{092CD961-50B4-4F2D-A550-7EE8F6A6A97A}" emma:medium="tactile" emma:mode="ink">
            <msink:context xmlns:msink="http://schemas.microsoft.com/ink/2010/main" type="paragraph" rotatedBoundingBox="9731,9240 9542,11592 8207,11485 8396,91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64E81E-4244-453A-803D-696B8AAE4BD2}" emma:medium="tactile" emma:mode="ink">
              <msink:context xmlns:msink="http://schemas.microsoft.com/ink/2010/main" type="line" rotatedBoundingBox="9731,9239 9542,11592 8207,11485 8396,9133"/>
            </emma:interpretation>
          </emma:emma>
        </inkml:annotationXML>
        <inkml:traceGroup>
          <inkml:annotationXML>
            <emma:emma xmlns:emma="http://www.w3.org/2003/04/emma" version="1.0">
              <emma:interpretation id="{E90837E3-0ECA-49CB-9759-77B66E1F38B8}" emma:medium="tactile" emma:mode="ink">
                <msink:context xmlns:msink="http://schemas.microsoft.com/ink/2010/main" type="inkWord" rotatedBoundingBox="9731,9239 9542,11592 8207,11485 8396,9133"/>
              </emma:interpretation>
            </emma:emma>
          </inkml:annotationXML>
          <inkml:trace contextRef="#ctx0" brushRef="#br0">6965 7312 64 0,'-11'2'164'0,"11"-2"-10"16,0 0-10-16,0 0-7 0,-17 0-12 0,17 0-12 0,0 0-8 16,-18 0-7-16,18 0-7 0,-20-2 0 0,8 4-9 15,-1-2-7-15,0 0-3 0,-2 3-13 16,-3-3-3-16,-2 4-6 0,1-1-2 0,-2-1 1 0,-6 4-5 16,2-1-1-16,-2 1-1 0,-1-1-6 0,1 0-5 15,-4 3-1-15,4-1-3 0,-2-1 1 0,3 0-4 16,0 1 0-16,-1 0-1 0,2 0 2 0,6-3-5 15,-4 2 1-15,1-2-3 0,-2 0 1 0,6 0 0 16,0 2-5-16,2-3 5 0,-2 1 0 0,1-2-2 16,1 2 1-16,0 1-1 0,-1-3 1 0,-2-1-1 15,2 2-5-15,1 0-2 0,-3 1-1 0,-4-3-1 16,7 0 1-16,-1-1 0 0,-5 2 0 0,3-2-1 16,-1 3 1-16,1-3-5 0,0 4 4 0,-7-8-2 15,7 4 2-15,2 4 1 0,-2-4 0 0,3 1-1 0,-1-1-1 16,4 0 2-16,-4 0 0 0,2 1 1 15,-1-1-2-15,3 1-5 0,-1-1 2 0,2 4 1 0,12-4 2 16,-21 2-2-16,9-2-9 0,12 0 8 0,-19 5 0 16,9-3-1-16,10-2 0 0,-17 2-1 0,17-2 1 15,-15 3 2-15,15-3-6 0,-13 4 5 0,13-4-3 16,0 0-7-16,-19 2 11 0,19-2-5 0,-8 4-1 16,8-4 2-16,0 0-1 0,-15 2 0 0,15-2 2 15,0 0-1-15,-13 2-1 0,13-2 3 0,0 0-1 16,0 0-2-16,0 0 2 0,-11 3-2 0,11-3-1 15,0 0-4-15,0 0 2 0,0 0 2 0,0 0-4 16,0 0 2-16,0 0 2 0,0 0-2 0,0 0-2 16,0 0 5-16,0 0-2 0,0 0 2 0,0 0 0 15,8 20-1-15,-8-20-4 0,13 5 5 0,-4-2 0 16,2 0 1-16,-2 1 0 0,7 2-2 0,-3-1 1 16,7 0 3-16,-4-3-4 0,4 5 2 0,5 0-2 15,0-1 4-15,-5-1-3 0,6 0 1 0,-3 2-4 16,2 1 2-16,2-4 2 0,-2 3-3 0,-2-1 1 0,4 2 1 15,-11-5-4-15,9 3 6 0,-8 1-9 0,2-2 5 16,1 1 2-16,-4 0 2 0,0 3-3 0,-1 0 2 16,-1-2-3-16,-1 1 3 0,-1-1-8 0,1 0 6 15,-2 0 1-15,4 1 1 0,-8-1-2 0,2 1-1 16,-1 0 2-16,-2-4 1 0,1 3-3 0,-1 1 1 16,0 1 2-16,-2-2-1 0,-4-7-1 0,3 18 2 15,-4-8-3-15,1-10 5 0,0 18-6 0,-2-8 0 16,-2 1 4-16,1 1 5 0,-3 0 1 0,-4 2 5 15,1 0-1-15,-5 6 2 0,-5-2-2 0,-1 0 3 16,4 5-5-16,-6-4 3 0,2 2-6 0,1-1 4 16,-3 1-1-16,2 0-1 0,1-1 1 0,-1-2-2 15,0 0-4-15,5 1 1 0,-5 0-2 0,7-1 4 0,2-4-2 16,-1 3-1-16,-1 1-2 0,3-5 2 16,1 0-4-16,-2 3 3 0,8-1-1 0,-6 1 1 0,6-3-2 15,-1 2 4-15,1-1-6 0,3 0 3 0,-3 0 0 16,3-1 0-16,0 2 1 0,0-5 0 0,0-10-2 15,0 21 3-15,3-10-3 0,-3-1 2 0,0-10-3 16,3 17 2-16,1-9-4 0,-4 2 5 0,0-10 0 16,3 13 2-16,3-6-6 0,-6-7 3 0,9 11-2 15,-4-7 3-15,-5-4 1 0,9 10-4 0,-6-3 3 16,-3-7-2-16,13 10 1 0,-4-6 3 0,1-3-5 16,-1 6 3-16,2-4-1 0,-1 0 0 0,2 1-4 15,5-3 0-15,-1 3 5 0,3-4-1 0,-2 1-1 16,-1-2 5-16,9 1-3 0,2 0 2 0,2-2-2 0,-2 2 0 15,4 0 2-15,-1-3 0 0,2 1 1 16,-3 0-1-16,4-1 3 0,8 1 2 0,-11 0-2 16,2-4 1-16,-3 3-1 0,1 2 2 0,2 0 0 0,-6-2-1 15,3 0-2-15,-2 3 4 0,4-4-6 0,-7 4 0 16,-5-1 1-16,6 1 1 0,-5-2-3 0,-7 1 1 16,2 2 1-16,-4-1-3 0,-11 0 2 0,25-1-3 15,-18 1 2-15,-7 0-2 0,17 1-1 0,-5-1-3 16,-12 0-15-16,13 2-5 0,-13-2-15 0,0 0-12 15,14 4-13-15,-14-4-11 0,6 4-18 0,-6-4-24 16,0 0-37-16,3 10-35 0,-3-10-197 0,0 0-416 16,0 0 184-16</inkml:trace>
          <inkml:trace contextRef="#ctx0" brushRef="#br0" timeOffset="1088.12">6006 9181 59 0,'-3'-17'266'0,"-1"7"-10"16,4 10-5-16,4-23-19 0,-1 14-15 0,0-1-20 16,0-2-12-16,-3 12-22 0,9-19-13 0,-5 7-18 0,2 5-13 15,-3-3-12-15,-3 10-14 0,11-9-9 0,-11 9-8 16,9-8-20-16,-9 8-16 0,10-4-20 0,-10 4-21 16,0 0-13-16,0 0-27 0,23 9-18 0,-18-3-26 15,0 4-21-15,1-3-19 0,0 2-16 16,1 6-55-16,-1-8-127 0,0 3-349 0,2-1 155 0</inkml:trace>
          <inkml:trace contextRef="#ctx0" brushRef="#br0" timeOffset="859.19">6006 9297 10 0,'0'0'120'0,"0"0"-13"0,0 0-15 16,0 0-9-16,-7-5-8 0,7 5-8 0,0 0-20 0,0 0-7 15,0 0-8-15,0 0-4 0,0 0-5 0,-15 1-3 16,15-1-7-16,0 0 1 0,0 0 0 0,0 0-4 16,0 0 5-16,0 0-3 0,0 0 15 0,0 0-4 15,0 0 2-15,0 0 3 0,0 0 5 0,0 0 8 16,0 0-1-16,0 0 14 0,0 0-7 0,0 0 11 0,0 0 2 16,0 0 6-16,0 0 2 0,0 0 0 15,0 0 0-15,0 0-4 0,0 0 0 0,0 0 3 16,15-20 0-16,-15 20 1 0,0 0-8 0,0 0-6 0,4-9 2 15,-4 9-4-15,0 0 3 0,0 0-3 16,0 0-1-16,0 0 4 0,0-16-2 0,0 16-2 16,0 0-2-16,0 0-1 0,0-13-3 0,0 13-2 0,0 0 2 15,0 0 0-15,0-13 0 0,0 13-5 0,0 0 3 16,0 0-1-16,-4-13-1 0,4 13 1 16,0 0 0-16,0 0 0 0,0 0-4 0,0 0-4 0,0 0 2 15,0 0-11-15,0 0-5 0,0 0-1 0,0 0-3 16,0 0-1-16,0 0 0 0,0 0 2 0,0 0 4 15,-9 44-2-15,6-25 5 0,0-2 2 0,-2 8 2 16,-1-1-1-16,6-3 0 0,-3 3 3 0,0-3 0 16,3 2-3-16,0-5-1 0,-3 1 1 0,6-5-2 0,-3 3-4 15,3-3-3-15,-3 1 8 0,3-1-8 0,-3-3-4 16,3-3-1-16,-3-8 3 0,3 13-2 16,2-3-5-16,-5-10-2 0,6 9 8 0,0-3-2 0,-6-6 0 15,7 5-10-15,-7-5 3 0,12 3-18 0,-12-3-19 16,0 0-18-16,0 0-28 0,22-10-39 15,-22 10-36-15,11-12-43 0,-8 0-45 0,3-3-247 0,-5-1-525 16,2-3 233-16</inkml:trace>
        </inkml:traceGroup>
      </inkml:traceGroup>
    </inkml:traceGroup>
    <inkml:traceGroup>
      <inkml:annotationXML>
        <emma:emma xmlns:emma="http://www.w3.org/2003/04/emma" version="1.0">
          <emma:interpretation id="{35406287-18A6-44A5-9922-055DF565C991}" emma:medium="tactile" emma:mode="ink">
            <msink:context xmlns:msink="http://schemas.microsoft.com/ink/2010/main" type="paragraph" rotatedBoundingBox="8775,11071 11808,8160 12617,9004 9584,11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A1CF8-2EB7-4E10-A8CA-3FC090FDC2EE}" emma:medium="tactile" emma:mode="ink">
              <msink:context xmlns:msink="http://schemas.microsoft.com/ink/2010/main" type="line" rotatedBoundingBox="8775,11071 11808,8160 12617,9004 9584,11914"/>
            </emma:interpretation>
          </emma:emma>
        </inkml:annotationXML>
        <inkml:traceGroup>
          <inkml:annotationXML>
            <emma:emma xmlns:emma="http://www.w3.org/2003/04/emma" version="1.0">
              <emma:interpretation id="{D3B81A36-CE71-4F5D-BF53-DF8D9BDA53F6}" emma:medium="tactile" emma:mode="ink">
                <msink:context xmlns:msink="http://schemas.microsoft.com/ink/2010/main" type="inkWord" rotatedBoundingBox="8987,11292 9498,10800 9988,11310 9476,11802"/>
              </emma:interpretation>
            </emma:emma>
          </inkml:annotationXML>
          <inkml:trace contextRef="#ctx0" brushRef="#br0" timeOffset="1350.96">6291 9297 40 0,'0'0'185'15,"0"0"-5"-15,6 11-6 0,-6-11-12 0,0 0-10 16,10 2-5-16,-10-2-2 0,14 0-8 0,-14 0-9 15,15 0-6-15,-15 0-5 0,20-2-7 0,-8 2-11 16,5 0-7-16,-5-2-2 0,6 0-5 0,-6 1-2 0,4-2-8 16,0 0-2-16,1-1-5 0,2 0-3 0,-5 1-8 15,0 1-5-15,-3-3-9 0,-11 5-2 16,22-2-1-16,-11-1-5 0,-2 2-3 0,-9 1-3 16,13-5-1-16,-13 5-9 0,14 0-6 0,-14 0-3 0,0 0-13 15,0 0-8-15,0 0-15 0,0 0-14 0,11 6-28 16,-11-6-25-16,0 0-24 0,-11 22-26 0,11-22-23 15,-17 14-212-15,7-8-408 0,-4-1 182 0</inkml:trace>
          <inkml:trace contextRef="#ctx0" brushRef="#br0" timeOffset="1859.12">6855 9396 33 0,'0'0'214'0,"0"0"-15"16,0 0-15-16,13 5-13 0,-13-5-13 0,16 8-9 16,-7 1-16-16,-1-5-14 0,-2 4-12 0,7 4-3 15,-4-4-11-15,-1 2-3 0,7 1-14 0,-5-1 5 0,2-2-9 16,-5-1-3-16,5-1-2 0,-4-2-4 15,5-2-1-15,-1-1-2 0,2-1-5 0,-1-1-6 16,0 0-1-16,-1-4-4 0,2-2-8 0,1 0-5 16,-5-3 5-16,3 3-7 0,-2-3-5 0,-2 0-2 0,0-2 0 15,-3 0 0-15,-5-1-5 0,5-3-6 0,-6 1 7 16,0 2 0-16,-3-1-8 0,0 0 4 0,-1 0-5 16,-2 3 3-16,-3 0-8 0,1 1 2 0,-4-1-2 15,-1 5-5-15,0 0-2 0,-2 2-7 0,1 3-18 16,1-1-13-16,-4 0-21 0,1 2-23 0,1 4-14 15,0 0-30-15,0-2-27 0,6 3-217 0,-4-5-402 16,13 0 178-16</inkml:trace>
          <inkml:trace contextRef="#ctx0" brushRef="#br0" timeOffset="1544.14">6343 9491 213 0,'0'0'203'0,"0"0"-11"0,0 0-12 0,0 0-9 15,0 0-18-15,25 4-8 0,-25-4-15 0,20-2-13 16,-7 2-11-16,-13 0-10 0,23 2-10 0,-10-1-5 0,2 3-12 16,-2-2-6-16,-2 2-13 0,4-1-19 15,-5 1-26-15,10-2-18 0,-13 2-28 0,2 0-23 0,7-3-40 16,-2 1-43-16,-14-2-140 0,16-2-312 0,-1 1 139 16</inkml:trace>
        </inkml:traceGroup>
        <inkml:traceGroup>
          <inkml:annotationXML>
            <emma:emma xmlns:emma="http://www.w3.org/2003/04/emma" version="1.0">
              <emma:interpretation id="{A9DD871F-60D4-4154-B25F-B97CFD4C6930}" emma:medium="tactile" emma:mode="ink">
                <msink:context xmlns:msink="http://schemas.microsoft.com/ink/2010/main" type="inkWord" rotatedBoundingBox="10085,9814 11808,8160 12617,9004 10894,10657"/>
              </emma:interpretation>
            </emma:emma>
          </inkml:annotationXML>
          <inkml:trace contextRef="#ctx0" brushRef="#br0" timeOffset="6459.13">7897 7757 113 0,'0'0'164'0,"0"0"-15"0,0 0-15 16,-1-14-12-16,1 14-9 0,0 0-11 0,0 0-11 15,6-21-7-15,-6 21 2 0,8-11-14 0,-2 3-3 16,-1 0-10-16,1 1-4 0,-2-2-7 0,5 0 1 16,-1-2-5-16,1 0 6 0,-5 2-10 0,5 3-1 0,-3-3-2 15,2 3-2-15,-1-1 0 0,2 3-1 16,-2-4-6-16,-7 8 4 0,8-7-6 0,-8 7-4 0,12-5-2 16,-12 5-1-16,0 0-6 0,10-3 0 0,-10 3 0 15,0 0-5-15,17 7 3 0,-17-7-3 0,9 12 2 16,-5-5-2-16,2 4 5 0,-3-4 1 15,3 6-1-15,-2 0 3 0,-1 3 4 0,2 2 0 16,-2-3-2-16,1 1 3 0,-4 1 2 0,0 0 3 0,0 6-2 16,-1 1 0-16,-5-1-2 0,-2 2 2 0,2-2-1 15,-1 3-1-15,-3-1-1 0,1 3-5 0,-8 6 2 16,1-1-4-16,2-9-1 0,-6 7 2 0,2-7-4 16,3-4 3-16,-5 2-3 0,2 2-2 0,-2-3 0 15,-1 0 2-15,1-3 1 0,5-5 2 0,-1 4 1 16,3-5 2-16,-1-3 2 0,1 1-1 0,5-3 6 15,-2 0-6-15,2-3 8 0,-1 1-1 0,9-5 1 16,-10 6 0-16,10-6 0 0,-9 2-6 0,9-2 1 0,0 0-5 16,0 0-1-16,0 0-10 0,0 0-5 0,0 0-7 15,0 0-1-15,-4-20-4 0,4 20 5 16,10-17-4-16,-3 10 0 0,-1-3 2 0,3 1 1 0,2-2-3 16,1 0 4-16,-2 0 2 0,2 2 3 0,0 0-6 15,-3 3 4-15,3-1-2 0,1 0 4 0,-4 5-5 16,3-3 5-16,-3 1-2 0,6 0-3 0,-7 2 5 15,-8 2-7-15,28-1 3 0,-18 2 2 0,1-2 0 16,5 1 1-16,-2 0-2 0,0 1 3 0,0 3-2 16,-5 0 1-16,1 0-3 0,2-3 6 0,-4 2 1 15,-8-3-1-15,22 4 2 0,-12-3-2 0,-10-1 0 16,15 5-2-16,-4-5 4 0,-1 2-1 0,-10-2-7 16,14 3-7-16,-4 0-20 0,-10-3-20 0,15 2-12 15,-15-2-22-15,12 3-22 0,-12-3-37 0,0 0-69 16,0 0-114-16,13-8-357 0,-5 3 157 0</inkml:trace>
          <inkml:trace contextRef="#ctx0" brushRef="#br0" timeOffset="7104.58">8336 7279 101 0,'0'0'198'0,"0"-17"-15"0,0 17-12 16,0 0-11-16,0-14-6 0,0 14-4 0,0 0-7 16,0 0-3-16,0 0-6 0,-2-11-9 0,2 11-10 15,0 0-9-15,0 0-11 0,0 0-12 0,0 0-7 16,0 0-9-16,0 0-10 0,0 0 7 0,0 0-1 16,0 0 2-16,0 0-4 0,0 0 1 0,-15 28-6 0,9-18 4 15,6 1-3-15,-3-2-4 0,0 7 3 0,2-3-3 16,-4 1-2-16,4-2-3 0,-1 1-4 15,2 1-9-15,-4-3 0 0,4-11 2 0,-3 20-4 0,3-10-5 16,-2 1-1-16,2-11-1 0,0 14-1 0,0-14-4 16,2 18 0-16,1-12-2 0,-3-6-4 0,4 15 4 15,-1-9-3-15,-3-6-3 0,6 8 0 0,-6-8 2 16,6 7-3-16,-6-7-2 0,12 1 3 0,-12-1-4 16,11 5-8-16,-11-5-4 0,11 0-14 0,-11 0-16 15,0 0-10-15,24-5-20 0,-19-1-20 0,-5 6-18 16,18-9-15-16,-8 5-24 0,-2-3-27 0,1-4-30 15,-6 1-226-15,4-4-456 0,-3 1 202 0</inkml:trace>
          <inkml:trace contextRef="#ctx0" brushRef="#br0" timeOffset="7435.45">8528 6844 132 0,'-3'-6'295'0,"3"6"-16"16,-8-14-20-16,8 14-14 0,-5-13-25 0,0 6-16 15,5 7-15-15,-3-12-16 0,3 12-13 0,-6-11-18 16,6 11-12-16,-4-11-16 0,4 11-10 0,0 0-9 16,0 0-11-16,-3-8-13 0,3 8-19 0,0 0-25 15,0 0-17-15,0 0-13 0,0 0-14 0,0 0-25 16,0 0-22-16,0 0-14 0,0 0-26 0,0 0-28 0,0 0-27 16,13 31-54-16,-13-31-150 0,3 8-392 15,2-1 174-15</inkml:trace>
          <inkml:trace contextRef="#ctx0" brushRef="#br0" timeOffset="10200.42">9475 7096 5 0,'0'0'220'16,"0"0"-18"-16,0 0-18 0,0 0-18 0,0 0-14 0,0 0-17 15,0 0-11-15,0 0-7 0,0 0-6 16,0 0-5-16,19-30-9 0,-14 23-9 0,-2 0-2 0,3-3-8 15,-2 2-6-15,4-5-4 0,-5 2-7 0,3-2-10 16,1 0-2-16,-1 1-6 0,2-1-3 0,-4-2-4 16,3 2-5-16,-2-2-4 0,-2 3-3 0,1 1 0 15,2-1-3-15,-4-2-1 0,4 2-3 0,-3 4 0 16,-3 8 4-16,4-15 3 0,-4 15 1 0,2-8 1 16,-2 8-3-16,3-11-3 0,-3 11-4 0,0 0-3 15,0 0-1-15,0 0-4 0,0 0 0 0,0 0 2 16,0 0-2-16,0 0 6 0,-18 40 0 0,12-26 3 15,3 7-2-15,-3-3-1 0,1 4 1 0,-1 0 1 16,3-4-1-16,1 6 0 0,0 0-1 0,1-1-1 0,2 0-4 16,-2-2 0-16,1-1-1 0,0 2 3 15,1-7 2-15,-1 3-7 0,0 1 3 0,2-4 0 0,0 1 2 16,0 0 1-16,2-1-14 0,-2 1-20 0,-1-1-19 16,4 1-25-16,-4-6-25 0,1 5-24 0,1-5-38 15,-2 1-36-15,-1-11-189 0,-4 16-409 0,4-16 181 16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3:05.8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3423C3-47E7-4718-83C0-44DF986AF5A7}" emma:medium="tactile" emma:mode="ink">
          <msink:context xmlns:msink="http://schemas.microsoft.com/ink/2010/main" type="inkDrawing" rotatedBoundingBox="10216,13980 15588,13835 15592,13986 10220,14130" semanticType="underline" shapeName="Other">
            <msink:sourceLink direction="with" ref="{A26C95FE-26AD-474E-86D0-A9CD2F809FE6}"/>
            <msink:sourceLink direction="with" ref="{42CB09D3-5375-4374-B9A7-F22E277BFCF4}"/>
          </msink:context>
        </emma:interpretation>
      </emma:emma>
    </inkml:annotationXML>
    <inkml:trace contextRef="#ctx0" brushRef="#br0">0 237 39 0,'0'0'93'15,"22"1"3"-15,-11 1-18 0,5-4-1 0,-1 2-2 16,3-1 2-16,-1-1-13 0,8 0 0 0,-6-1-10 15,7-2 0-15,-7 0 3 0,8 0-1 0,-5 0 0 0,10 1-5 16,-9-3-3-16,6 1-8 0,-2-3-5 16,-2 1-1-16,3 3 3 0,-4-2-22 0,2 1 18 15,-1-1-2-15,-6 3-3 0,8-2-6 0,-8 3-2 0,7-1 3 16,-1 0-8-16,-8 1 0 0,2-1-8 0,0 2 2 16,1-3-1-16,-1 5 2 0,-4-2-2 0,0 0-2 15,7-1 3-15,-5 3-5 0,1-3 6 0,-3 3 1 16,4 0 3-16,-1 0-1 0,-3 0-6 0,4-1 8 15,-4 1-2-15,3 0-2 0,1-2-9 0,1 2 11 16,-1 0 1-16,3 0-2 0,-2 0 1 0,1-1-5 16,-2 1 4-16,2 0-1 0,-2 0-5 0,1 0-1 15,5 0-2-15,-5 0 4 0,0-3 0 0,0 3-2 16,4 0 1-16,-2-1 2 0,-3 1-11 0,-1 0 7 16,2 0 1-16,-2 0-2 0,1 0 0 0,0 0-10 15,2 0 4-15,-1 0 5 0,-1 0 0 0,-3 0 1 16,4 0-3-16,-1 0-4 0,2 0 2 0,-2-2 5 0,1 4 0 15,-2-1-4-15,1 2 2 0,2-2-2 16,-3-1 4-16,-2 2-2 0,2-1-2 0,-3 2-1 16,0-2 1-16,3 1 5 0,-3-2-2 0,1 2 0 0,1-2-6 15,-1 0 7-15,1 0 0 0,0 0 0 0,-2-2-2 16,5 4 5-16,-2-4 1 0,1 2 4 0,-3 0 4 16,2-2 1-16,3 1-1 0,-1-3-3 0,6 1-2 15,-9 3 0-15,2 0 0 0,4-4 0 0,-6 2 0 16,3 1-2-16,2-2 0 0,-4 1-1 0,4-3-3 15,2 5 3-15,-4-2-2 0,-2-1 4 0,1 2-4 16,-3-3-7-16,2 3 7 0,-3 1 2 0,3 0-9 16,-3 0 7-16,1 0-2 0,-1 0-3 0,-1 0 2 15,1-2 1-15,-3 4-1 0,1-2 2 0,2 1-4 0,1-1-9 16,-1 3 10-16,0-2 2 0,2-2 3 0,-1 2-8 16,3-2 4-16,1 1 1 0,-1 0-1 15,4-3 3-15,2 0-1 0,-6 3-2 0,7-4 2 0,-5 3 8 16,-2-2-5-16,2 2 0 0,-2-2 0 0,1 2 0 15,-1-1 2-15,0-2-2 0,1 1 1 0,-1 2-2 16,-1-2 1-16,0 3 0 0,1 0-2 0,1-2-1 16,-5 1 2-16,1-1-2 0,0 0-1 0,-1-1 0 15,2 3 2-15,-1-2 1 0,2 0-2 0,-3 2 2 16,3-4 1-16,0 4-5 0,-3-3 5 0,1 1-4 16,2 2 3-16,0-1 2 0,1 1-5 0,1 0-4 15,-4-1 4-15,3-2 3 0,-1 6-6 0,2-6 5 16,-4 6 1-16,2-6-6 0,-3 6-3 0,4-3 5 15,1 1-2-15,-5-1-2 0,4 0 3 0,-4 0 5 16,1 0-9-16,-1 1 3 0,5-2 1 0,-7 2 0 16,2-1 3-16,3 0 1 0,-3 0-2 0,3 2-1 0,-2-2-3 15,2 0 0-15,0-2 1 0,-2 1-1 16,4 1 2-16,-2-1 3 0,2-2-9 0,0 2 8 16,-1-1-1-16,7-1 0 0,-3-1 4 0,4 3-3 0,-1-2 2 15,-1 2 0-15,-4 1 0 0,3-1-2 0,-5-2 2 16,-1 3 0-16,1 0-1 0,1-2 1 0,-2 4-1 15,-2-2 1-15,2 3-4 0,1-3 1 0,-4 1 1 16,3-1 1-16,-3 0-4 0,1 0 1 0,-1 1-3 16,0-1 4-16,0 3-8 0,2-3 8 0,-2 0 1 15,-1 1 1-15,3-2-3 0,-2 2-1 0,0-1 2 16,1 0 0-16,1 2 1 0,0 0 0 0,3-2-3 16,-4 2-2-16,2-2-1 0,0 1 1 0,1-1 2 15,-1 2 2-15,2-1-1 0,-2 2 1 0,7-2-2 16,-10 0-2-16,4 1 2 0,1 1 2 0,-1-3-2 15,0 0-12-15,-2 5 13 0,2-5-2 0,1 3 2 16,-6-1 4-16,4-1-2 0,0 3-3 0,-3-4 2 0,0 1-4 16,2 1 4-16,-1-2-1 0,-3 2 1 0,5-2 1 15,-3 1-3-15,3 0 2 0,-5 2-10 16,4 0 13-16,1-3-2 0,0 0 1 0,1 1-4 0,-1-1-1 16,9 0 0-16,-2 0 4 0,2 0-2 0,-3 0 0 15,1 0 1-15,2 2 2 0,-3-2 1 0,1 0-1 16,5 1 1-16,-6-1 3 0,1-1 0 0,2 2 1 15,-1-1 2-15,0-1 2 0,-3 2-1 0,-1-1-6 16,-3-1 5-16,5 1-2 0,-6 0-1 0,2-2 1 16,-5 4-1-16,-4-2 0 0,4 0-5 0,-1 1 3 15,-4 2-8-15,-10-3-15 0,15 1-7 0,-15-1-14 16,9 4-15-16,-9-4-9 0,6 10-21 0,-6-10-35 16,0 0-58-16,-16 14-125 0,2-7-326 0,-10 3 145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01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BBB26B-3C8E-41D4-8428-70D2353FAA6A}" emma:medium="tactile" emma:mode="ink">
          <msink:context xmlns:msink="http://schemas.microsoft.com/ink/2010/main" type="writingRegion" rotatedBoundingBox="12901,9372 23071,7931 23294,9506 13125,10947"/>
        </emma:interpretation>
      </emma:emma>
    </inkml:annotationXML>
    <inkml:traceGroup>
      <inkml:annotationXML>
        <emma:emma xmlns:emma="http://www.w3.org/2003/04/emma" version="1.0">
          <emma:interpretation id="{65B5A16E-5B16-4470-8D19-1A5DAC776923}" emma:medium="tactile" emma:mode="ink">
            <msink:context xmlns:msink="http://schemas.microsoft.com/ink/2010/main" type="paragraph" rotatedBoundingBox="12901,9372 23071,7931 23294,9506 13125,10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7DB4D5-7525-4155-AAD0-CECEC8D96EA2}" emma:medium="tactile" emma:mode="ink">
              <msink:context xmlns:msink="http://schemas.microsoft.com/ink/2010/main" type="line" rotatedBoundingBox="12901,9372 23071,7931 23294,9506 13125,10947"/>
            </emma:interpretation>
          </emma:emma>
        </inkml:annotationXML>
        <inkml:traceGroup>
          <inkml:annotationXML>
            <emma:emma xmlns:emma="http://www.w3.org/2003/04/emma" version="1.0">
              <emma:interpretation id="{0AF51B8F-E5CD-48FF-85BD-8F60B878168A}" emma:medium="tactile" emma:mode="ink">
                <msink:context xmlns:msink="http://schemas.microsoft.com/ink/2010/main" type="inkWord" rotatedBoundingBox="14449,9300 23091,8076 23294,9506 14652,10730"/>
              </emma:interpretation>
            </emma:emma>
          </inkml:annotationXML>
          <inkml:trace contextRef="#ctx0" brushRef="#br0">20320 6243 129 0,'12'-2'132'16,"-12"2"-6"-16,0 0-3 0,0 0-9 0,6-5 8 0,-6 5-10 16,0 0 0-16,0 0-5 0,0 0-5 0,0 0-6 15,0 0-9-15,0 0-13 0,0 0-4 0,0 0-11 16,0 0-3-16,-40 0-7 0,24 0-3 0,-1 1-9 15,-2 2 2-15,-5 0-5 0,-3 1-2 0,-1-1-5 16,-2 3-2-16,1-1 6 0,-12-2-4 0,-3 2-10 16,3-2 4-16,-1 3 0 0,-3 1 3 0,0-3-6 15,-1 2 3-15,0-2 1 0,3 0-8 0,-3-1 5 16,1 2 0-16,-3-2 0 0,0 0-3 0,2 0 0 0,-3 2 0 16,0-4 2-16,-4 3 2 0,3 0-3 0,1-1 0 15,2-2-2-15,3 3-1 0,-4-1 1 16,3 3-1-16,2-2-3 0,-2-2 1 0,3 2-2 0,-2 1-3 15,2-3 2-15,0-1-1 0,2 3 0 0,0 2-2 16,10-2 0-16,-2 0-1 0,0 0-2 0,3 2-2 16,-2-4 5-16,4 3-1 0,2 1 0 0,8-5-1 15,-1 5 1-15,-1-2-3 0,6-3 0 0,1 1 1 16,3-1-2-16,9-1-1 0,-15 3 0 0,15-3-3 16,-11 1 1-16,11-1 3 0,0 0-1 0,-7 6-1 15,7-6 1-15,0 0 1 0,0 0 0 0,0 0 1 16,0 0 1-16,27 7-2 0,-12-8 1 0,4 1-3 15,1-4 2-15,6 2-1 0,4 1 2 0,-3 1-5 0,3-4 5 16,1 2 0-16,9-2-1 0,-11 2-3 0,2 2 1 16,9 0-2-16,-8 0 0 0,-2 0 2 15,-4 0 2-15,6 2-1 0,-7-1-1 0,2 3 2 0,1-3 0 16,-1 4-7-16,-3-1 8 0,3-1-4 0,-2 3-1 16,-8-1 6-16,0-2-1 0,0 2-4 0,-1 0 2 15,1 1 1-15,-1 1-5 0,-1 0 2 0,-3-2 1 16,3 3 0-16,0-1-1 0,-3-1-4 0,1 4 5 15,-3 1 0-15,-5-3 6 0,1 1-8 0,-2 0 3 16,2-1 0-16,-4 3-3 0,-2 1 5 0,-2 1 5 16,-4 4 6-16,0-3-3 0,-3 0 4 0,1 7-1 15,-3 3 2-15,-5-7-2 0,2 2-2 0,-1 3 0 16,-3 2-4-16,4 0 2 0,-4 1 2 0,-5 7-1 16,5-7-1-16,-4 4 1 0,4-5-5 0,-3 5-3 15,3-5 5-15,-4 6-3 0,3-7 3 0,-7 7-1 0,10-9 2 16,-1 0 3-16,1 2-2 0,-2-3-2 0,2 2 0 15,2-2 3-15,-2 0-2 0,1 3 3 16,0-4 1-16,2 3-3 0,-1-5-1 0,2 5-1 0,2-2-1 16,1-3 1-16,1 0 1 0,2 0-3 0,-1-2-3 15,1 3 3-15,0-3 0 0,2 1-7 0,2 8 3 16,-1-7 1-16,0-1 3 0,0-1-3 0,3-3-1 16,-3 3 2-16,6 0-2 0,-3-3 6 0,2 1-6 15,-1-3 5-15,5 1-5 0,-1-2 4 0,-2 0-2 16,3-2-1-16,0 0 0 0,-1 0 0 0,4-1-5 15,3 1 7-15,2 1 0 0,1-3 1 0,-2 3-3 16,7-5 3-16,-1 1-2 0,8-3 1 0,0-1-1 16,-1 0-2-16,1 0 3 0,5-5 1 0,8 3-5 0,-9-2 2 15,8 0-2-15,3 1 4 0,-1 0-2 0,0-1-1 16,2 4 0-16,-4-7 0 0,-9 3-2 0,1-1 1 16,2 3 1-16,-5-1 0 0,2 0 1 0,-2 2-1 15,-1-2 0-15,-2 2 0 0,-5 2 1 0,-1-1-2 16,-2 3-3-16,0-3-10 0,-5 0-7 0,-1 1-9 15,-11-1-9-15,18 6-9 0,-11-4-8 0,-7-2-7 16,12 10-25-16,-10-4-14 0,-2-6-31 0,4 10-31 16,-4-10-195-16,-10 15-387 0,7-7 170 0</inkml:trace>
          <inkml:trace contextRef="#ctx0" brushRef="#br0" timeOffset="-20717.7">11739 7761 20 0,'0'0'112'0,"0"0"9"0,0 0-20 0,0 0 4 16,0 0-7-16,0 0 2 0,0 0-10 0,0 0 0 15,0 0-3-15,0 0-2 0,0 0-5 0,0 0 0 16,0 0-3-16,0 0-2 0,0 0-2 0,0 0-6 15,0 0 1-15,0 0 1 0,0 0-6 0,0 0 4 16,0 0-4-16,0 0-2 0,0 0-5 0,0 0-5 16,0 0-3-16,0 0-5 0,0 0-4 0,0 0-5 0,0 0-1 15,0 0-1-15,0 0-4 0,0 0 0 16,0 0-1-16,0 0 6 0,0 0 0 0,0 0 1 16,0 0 1-16,43-2-1 0,-43 2-4 0,21-4-4 0,-9 3 2 15,3 0-1-15,-2-2-4 0,5 1 0 0,-1 0-5 16,-1-1 1-16,-1 1-4 0,0 2 2 0,3-4-6 15,-3 2 2-15,1 0-3 0,-1 0 0 0,1-1-1 16,-5 3-2-16,-11 0-2 0,27-2 3 0,-18-1-2 16,1 2-1-16,-10 1 1 0,21 0-2 0,-9-2 0 15,-12 2 0-15,16-1 0 0,-16 1-1 0,17 0-1 16,-17 0 0-16,16 0 0 0,-16 0 1 0,13 0-3 16,-13 0 2-16,14-3-1 0,-14 3 0 0,13-1 1 15,-13 1-1-15,14-2 0 0,-14 2 2 0,0 0 3 16,16-1-2-16,-16 1 1 0,14-5-1 0,-14 5 2 15,8-1-1-15,-8 1 0 0,0 0 0 0,12-4-2 0,-12 4-5 16,9-3-7-16,-9 3-10 0,0 0-6 16,0 0-18-16,0 0-2 0,0 0-17 0,0 0-16 15,0 0-14-15,0 0-15 0,0 0 0 0,0 0-21 0,0 0-28 16,0 0-172-16,0 0-355 0,0 0 157 0</inkml:trace>
        </inkml:traceGroup>
        <inkml:traceGroup>
          <inkml:annotationXML>
            <emma:emma xmlns:emma="http://www.w3.org/2003/04/emma" version="1.0">
              <emma:interpretation id="{8341D84E-1A70-44CD-8D45-C48EB65FD647}" emma:medium="tactile" emma:mode="ink">
                <msink:context xmlns:msink="http://schemas.microsoft.com/ink/2010/main" type="inkWord" rotatedBoundingBox="16123,8937 17441,8750 17553,9539 16235,9726"/>
              </emma:interpretation>
            </emma:emma>
          </inkml:annotationXML>
          <inkml:trace contextRef="#ctx0" brushRef="#br0" timeOffset="-18196.91">13435 7554 73 0,'0'0'285'0,"0"0"-13"0,4-13-13 0,-4 13-22 16,0 0-20-16,0 0-26 0,0 0-15 15,2-11-20-15,-2 11-17 0,0 0-30 0,5-7-28 0,-5 7-30 16,0 0-22-16,0 0-30 0,0 0-35 0,0 0-37 16,0 0-48-16,27 7-220 0,-27-7-370 0,11-2 165 15</inkml:trace>
          <inkml:trace contextRef="#ctx0" brushRef="#br0" timeOffset="-17515.51">14153 7066 14 0,'0'0'224'0,"0"0"-25"15,0 0-22-15,0 0-17 0,0 0-13 0,0 0-9 16,0 0 1-16,0 0-7 0,-17 31-2 16,8-15-8-16,3 6-12 0,-2-2-2 0,1 4-4 0,4 0 1 15,-2 5 2-15,-1-2-7 0,3 1-5 16,-1 0-2-16,-1 8-11 0,4-9-6 0,1 1-7 0,0-1-3 15,-2 1-7-15,5-3-2 0,0 1-4 0,-1-4-6 16,-1 0-6-16,2-4-1 0,0 0-2 0,3-2-5 16,3-2-2-16,0-1-2 0,-1-1 0 0,1 1 0 0,-2-2-5 15,3-5 0-15,-1-3-1 0,8 5-4 0,-7-5-3 16,7-3 5-16,2 0-4 0,8-3-4 16,0-4 1-16,-3 1-1 0,1-3-3 0,0-3-5 0,2-2-6 15,0-1-7-15,7-9-5 0,-7 1-5 0,-3 1-7 16,3-6-3-16,1-1-7 0,-4-2-7 0,-2-4 3 15,-1 1-3-15,-1-3-5 0,-2 0 4 0,-4 3-3 16,0-2 1-16,-1 2 4 0,-2-2-1 0,-5-2 3 16,-5 11 4-16,1-2 1 0,-4 1 7 0,-2-10 1 15,-4 11 3-15,1 2 0 0,-2 1 1 0,-5 4 5 16,1 1 1-16,1 5 0 0,-1 3-1 0,-4 1 2 16,-7 0 0-16,-1 5 1 0,0 0 2 0,-4 0 1 15,0 9 2-15,-9-2 2 0,7 5-2 0,-11 8 2 16,5-1 1-16,-2 3 4 0,11-5-3 0,-5 9 5 15,8-7-1-15,2 4 5 0,2 2-1 0,2 2 3 16,1 1-3-16,3-2 6 0,3 3-1 0,0 1-1 0,5-1 5 16,-1-2-4-16,8 2 1 0,2 0 2 0,4-4-1 15,0 2 1-15,3-4 5 0,1-1-2 0,5 0 6 16,-1-2 0-16,6-5 5 0,4 3-7 0,2-5 7 16,2-2-1-16,3-4-5 0,10 1-2 0,-13-4 0 15,12 1-2-15,0-4 0 0,-8 1 1 0,-1-3-5 16,-3 2-13-16,4 1-16 0,-4-5-19 0,-1 5-24 15,-2-4-26-15,-5 4-31 0,6-5-43 0,-9 5-64 16,1-4-130-16,0 2-382 0,-2-1 169 0</inkml:trace>
        </inkml:traceGroup>
        <inkml:traceGroup>
          <inkml:annotationXML>
            <emma:emma xmlns:emma="http://www.w3.org/2003/04/emma" version="1.0">
              <emma:interpretation id="{2DF51AC9-1100-410D-B9F2-4ED30C7454E3}" emma:medium="tactile" emma:mode="ink">
                <msink:context xmlns:msink="http://schemas.microsoft.com/ink/2010/main" type="inkWord" rotatedBoundingBox="17742,8762 20384,8388 20531,9424 17889,9798"/>
              </emma:interpretation>
            </emma:emma>
          </inkml:annotationXML>
          <inkml:trace contextRef="#ctx0" brushRef="#br0" timeOffset="-17139.51">15191 6936 209 0,'0'0'213'0,"0"0"-17"16,0 0-19-16,-3-12-21 0,3 12-14 0,0 0-11 15,0 0-8-15,0 0-3 0,0 0-11 0,-34 18-4 16,21-8-7-16,1 1-5 0,1 1-2 0,1 4 1 15,1-1 0-15,-4 7-4 0,5 0-3 0,-2-1 4 16,4 2-4-16,-2 3-1 0,5-2-3 0,-1-1-1 16,-1 2-4-16,5-1-9 0,-1 0 7 0,1-5-4 15,1 4 1-15,2-1-9 0,-1-3-2 0,-1-2-4 16,4 0-3-16,-4 0-3 0,4-2-2 0,-4-2-6 0,5 1-2 16,-3-4-2-16,3 3-7 0,-1-2 1 0,4-3-1 15,-4-1-10-15,6 1 3 0,-1 0 2 16,1-4-10-16,-2 0-17 0,1 3-26 0,-1-4-27 0,3-3-27 15,-3 5-39-15,3-4-34 0,4-1-45 0,-2-2-54 16,-14 2-220-16,22-10-513 0,-7 3 226 0</inkml:trace>
          <inkml:trace contextRef="#ctx0" brushRef="#br0" timeOffset="-16738.53">15584 7266 37 0,'0'0'250'0,"1"-15"-11"15,-1 15-12-15,3-13-11 0,-3 13-14 0,3-15-13 16,-3 15-19-16,5-16-8 0,-5 5-21 0,0 11-12 0,1-19-11 16,1 3-12-16,4 3-10 0,-5 0-5 0,3 2-17 15,-2 3-6-15,2-6-2 0,-2 6-12 0,-1-4 0 16,-1 12-11-16,5-16-1 0,-1 9-6 0,-4 7-3 15,2-17-2-15,-2 17-5 0,3-6-8 0,-3 6 0 16,0 0-2-16,0 0-7 0,0 0 3 0,0 0-7 16,0 0-2-16,0 0 3 0,0 0 0 0,0 0 3 15,0 0 3-15,-11 34 4 0,7-22 2 0,-2 5 3 16,3 0 7-16,-1 0 5 0,1 5-1 0,-3 2 4 16,1-6 0-16,4 6-1 0,-4-4 1 0,4 1-3 15,1-3-1-15,-2-2-1 0,4 3-2 0,-1-1-5 16,2-4-4-16,-1 3 0 0,4-3-2 0,-3 1-2 0,-3-2-1 15,3-2 3-15,0-2-7 0,1 2-16 16,-1-5-15-16,3 2-16 0,-6-8-22 0,6 14-18 0,0-11-22 16,-6-3-24-16,6 10-31 0,-6-10-44 0,0 0-272 15,0 0-506-15,22-20 224 0</inkml:trace>
          <inkml:trace contextRef="#ctx0" brushRef="#br0" timeOffset="-16449.35">16003 6689 74 0,'6'6'181'16,"6"7"-7"-16,-3 0-8 0,4 8 2 0,3 5-3 0,2 7 0 15,0 3-3-15,0 1-10 0,-4 1-3 0,2 1-1 16,-3 3-9-16,-1-3-14 0,-1 2-6 0,-7-2-5 16,-1-3-4-16,-3-7-8 0,-3 8-10 0,-4 1-7 15,-1-1-4-15,-5-1-11 0,-2-3-7 0,2-7-5 16,-7 6-28-16,1-1-47 0,1-6-42 0,1-1-52 16,0-5-68-16,-9 1-242 0,7-3-457 0,1-3 202 15</inkml:trace>
          <inkml:trace contextRef="#ctx0" brushRef="#br0" timeOffset="5165.89">16480 7086 32 0,'0'0'165'0,"0"0"-8"0,0 0-16 16,0 0-2-16,-3-9-5 0,3 9-6 0,0 0-8 15,0 0-7-15,0 0-5 0,0 0-6 0,0 0-11 16,10-18-9-16,-10 18-10 0,0 0-3 0,0 0-8 0,0 0-3 16,14-2-6-16,-14 2-1 0,0 0 0 15,0 0-3-15,21 6-2 0,-21-6-2 0,16 4 0 16,-16-4-1-16,17 3-1 0,-7 0-5 0,2-2 0 0,3 2-4 16,-6-1-3-16,1 0-3 0,2 1-1 15,-1-1-3-15,1 0 0 0,-12-2-5 0,19 3 1 16,-12 1-5-16,5-2-1 0,2 0-1 0,-5 0 1 15,-9-2-3-15,16 3 0 0,-16-3 0 0,15 5 5 0,-6-5-9 16,-9 0 1-16,13 1-1 0,-13-1-2 0,0 0-2 16,12 2-2-16,-12-2-8 0,11 1-7 0,-11-1-19 15,0 0-17-15,0 0-9 0,0 0-9 0,0 0-16 0,0 0-31 16,0 0-30-16,0 0-54 0,0 0-101 0,-23 20-326 16,16-17 145-16</inkml:trace>
          <inkml:trace contextRef="#ctx0" brushRef="#br0" timeOffset="5400.35">16560 7328 91 0,'0'0'204'0,"0"0"-13"15,33-16-13-15,-25 15-20 0,-8 1-15 0,18-9-15 16,-9 8-12-16,-9 1-13 0,19-4-8 0,-7 4-10 15,0-1-7-15,-12 1-10 0,22 1-5 0,-10 0-8 16,-3 2-4-16,8-2-9 0,-4 1-8 0,2 2-19 16,0 0-11-16,-2-1-22 0,-2-1-19 0,1 1-23 0,-3-1-25 15,1 1-21-15,-10-3-36 0,18 4-101 16,-18-4-263-16,15-1 118 0</inkml:trace>
          <inkml:trace contextRef="#ctx0" brushRef="#br0" timeOffset="5973.39">17223 7053 159 0,'0'0'169'0,"13"17"-10"0,-13-17-11 16,11 11-8-16,-7-2-10 0,5 0-10 0,-2 1-9 15,1 4-6-15,-1-2-3 0,-1 0-7 0,3 2-7 0,2-3-12 16,-5 3 4-16,0-3-5 0,-2 2-11 0,2 2-6 16,0-1-6-16,-2-2-3 0,-1-1-2 0,0-2-7 15,0 2-4-15,-1-2-3 0,-2-9-5 0,3 16 0 16,-2-10-2-16,-1-6-4 0,0 12-4 0,0-12-1 16,5 10 1-16,-5-10 3 0,0 0 0 0,0 0-3 15,0 0-2-15,0 0-4 0,0 0 1 0,0 0 3 16,0 0-5-16,0 0-3 0,0 0-5 0,0 0-14 15,13-39 1-15,-10 25-2 0,5-3-11 0,1-1-11 16,-5 2 7-16,2-2-1 0,0 1 1 0,8-7-1 0,-7 7 7 16,3-3 1-16,2-2 2 0,-3 10-1 15,0-5-4-15,2 4 15 0,1 2-1 0,-5 3 4 0,1-4 2 16,-1 3 3-16,0 0-2 0,-1 4 6 0,0-3 1 16,3 4 4-16,0-1 1 0,-1-1-2 0,-8 6 0 15,12-3-1-15,-12 3 4 0,16-1 2 0,-16 1 7 16,18 7 0-16,-9-4 3 0,-3 3 1 0,1 4 4 15,4-1 9-15,-2 6 0 0,1 0 8 0,-2 3-1 16,1-3 4-16,1 6 2 0,-3 0-4 0,1 3 2 16,-1 0 3-16,1 1-1 0,-2 0 2 0,0-1-5 15,-5 0-5-15,5-2-5 0,-1-3-3 0,-4-1-3 16,4 0 0-16,-4-1-6 0,1-2-1 0,2 1 0 16,-4-4-5-16,2 1 1 0,-1-2-3 0,-1-11 2 15,0 18-9-15,0-10-18 0,0-8-7 0,-1 16-13 0,1-16-19 16,-2 11-22-16,2-11-25 0,-7 9-34 15,7-9-30-15,0 0-49 0,-18-2-198 0,18 2-439 16,-15-16 194-16</inkml:trace>
        </inkml:traceGroup>
        <inkml:traceGroup>
          <inkml:annotationXML>
            <emma:emma xmlns:emma="http://www.w3.org/2003/04/emma" version="1.0">
              <emma:interpretation id="{F18957BC-077C-4A5F-B7D6-5D51DB117B61}" emma:medium="tactile" emma:mode="ink">
                <msink:context xmlns:msink="http://schemas.microsoft.com/ink/2010/main" type="inkWord" rotatedBoundingBox="12901,9372 20977,8228 21147,9434 13072,10578"/>
              </emma:interpretation>
            </emma:emma>
          </inkml:annotationXML>
          <inkml:trace contextRef="#ctx0" brushRef="#br0" timeOffset="6757.4">17704 6382 157 0,'0'0'151'0,"11"-7"-7"0,-11 7-7 0,13-6-13 16,-2 5-8-16,-11 1-13 0,15-2-7 0,-15 2-7 16,15 1-14-16,-15-1-12 0,16 5 2 0,-10-2-9 15,-6-3-2-15,9 12-3 0,-5-6-1 0,-1 4 4 16,-3-10-4-16,3 19 1 0,-1-9 3 0,-2 4-7 16,0-14 2-16,-6 24 1 0,1-13-8 0,2 0 6 15,0 0-6-15,0-2-4 0,3-9-2 0,-7 17-5 16,2-10-3-16,5-7-2 0,-6 14-3 0,6-14-2 15,-2 9-1-15,2-9-3 0,-5 9 0 0,5-9 0 16,0 0-3-16,0 0-1 0,0 0-3 0,-1 11 0 0,1-11 1 16,0 0-4-16,0 0 0 0,0 0-6 0,0 0 7 15,0 0-2-15,19 3-2 0,-19-3-3 0,0 0 2 16,15-3 3-16,-15 3-4 0,0 0 3 0,21-4-3 16,-21 4-1-16,0 0 0 0,18 0 0 15,-18 0 1-15,0 0-1 0,13 4 0 0,-13-4 0 0,9 6-3 16,-9-6-1-16,10 6 1 0,-10-6-2 0,9 11 5 15,-6-6 0-15,-3-5-1 0,8 9 2 0,-5 1-3 16,-3-10 0-16,4 16 3 0,-2-10-2 0,-2-6-2 16,6 16 3-16,-2-9-2 0,-4-7 1 0,3 15 1 15,-3-15 1-15,5 12 7 0,-5-12 1 0,-3 12 5 0,3-12 3 16,-5 15 4-16,1-8-1 0,4-7 0 16,-14 10-2-16,5-6-4 0,-1 2 1 0,-4 1 0 15,1-2-1-15,-2-1-2 0,2 2-3 0,-1-3 3 0,1-3-4 16,-4 0 3-16,3 4-4 0,14-4 1 0,-24 0-1 15,10 0-7-15,14 0-12 0,-18 0-9 0,18 0-12 16,-16-4-14-16,16 4-18 0,-13 0-15 0,13 0-24 16,0 0-22-16,0 0-30 0,-9 7-187 0,9-7-370 15,0 0 164-15</inkml:trace>
          <inkml:trace contextRef="#ctx0" brushRef="#br0" timeOffset="7177.71">18289 7185 122 0,'0'0'208'16,"0"0"-21"-16,0 0-10 0,0 14-13 0,0-14-3 16,0 0-8-16,0 0-13 0,0 14-5 0,0-14-8 15,2 10-10-15,-2-10-10 0,5 9-5 0,-5-9-6 16,0 0-6-16,6 13-2 0,-6-13-1 0,0 0-8 15,8 6-2-15,-8-6-1 0,0 0 3 0,3 5 1 16,-3-5 4-16,0 0-5 0,0 0-6 0,0 0-5 0,0 0-4 16,0 0-10-16,15-17-7 0,-15 17 0 0,3-12-3 15,-3 12-22-15,1-17-21 0,-1 17-27 0,0-17-21 16,0 7-27-16,0 10-33 0,0-16-25 0,0 16-47 16,-1-19-64-16,-1 12-162 0,2 7-438 0,-1-15 193 15</inkml:trace>
          <inkml:trace contextRef="#ctx0" brushRef="#br0" timeOffset="-23161.41">10458 8106 190 0,'0'0'282'0,"-6"-7"-20"15,6 7-22-15,0 0-22 0,-5-13-20 0,5 13-18 0,0 0-21 16,0 0-15-16,-4-10-14 0,4 10-15 0,0 0-26 16,0 0-20-16,0 0-17 0,0 0-19 15,0 0-26-15,0 0-32 0,0 0-19 0,0 0-27 0,0 0-43 16,0 0-51-16,0 0-161 0,-2 35-351 0,2-35 156 15</inkml:trace>
          <inkml:trace contextRef="#ctx0" brushRef="#br0" timeOffset="-23464.72">10346 8383 11 0,'0'0'183'0,"0"0"-8"16,0 0-14-16,4-8-7 0,-4 8-10 0,0 0-7 15,0 0-16-15,0 0-11 0,0 0-6 0,0 0-14 0,0 0-3 16,0 0-2-16,0 0 0 0,0 0 3 15,0 0 3-15,0 0-4 0,0 0 2 0,-18 28-2 16,15-21-6-16,3-7 0 0,-10 17-5 0,7-6-3 0,-1-1-3 16,1-2 0-16,-3 5-4 0,1-6-6 15,5-7-9-15,-3 18-1 0,0-7-5 0,3-11-2 0,-3 17-7 16,3-17 1-16,3 17-3 0,-3-10-3 0,5 2-3 16,-5-9-2-16,1 13 2 0,-1-13 1 0,6 13-4 15,-6-13-3-15,8 10-1 0,-5-6-3 0,-3-4 0 16,7 10-2-16,-1-5 0 0,-6-5-4 0,9 7-1 15,-9-7 1-15,9 6 1 0,-9-6 0 0,9 3-3 16,-9-3 1-16,7 6-2 0,-7-6-7 0,8 4-11 16,-8-4-19-16,0 0-15 0,0 0-8 0,7 5-17 15,-7-5-16-15,0 0-8 0,0 0-11 0,0 0-15 16,0 0-45-16,0 0-39 0,0 0-194 0,14-11-428 0,-14 11 190 16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0:01.6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6149881-6E40-44AC-969F-CB4128BCCBED}" emma:medium="tactile" emma:mode="ink">
          <msink:context xmlns:msink="http://schemas.microsoft.com/ink/2010/main" type="writingRegion" rotatedBoundingBox="2186,3869 20472,2964 20631,6184 2345,7088"/>
        </emma:interpretation>
      </emma:emma>
    </inkml:annotationXML>
    <inkml:traceGroup>
      <inkml:annotationXML>
        <emma:emma xmlns:emma="http://www.w3.org/2003/04/emma" version="1.0">
          <emma:interpretation id="{80F68925-9DF4-44E6-AF56-11BF6F2BC483}" emma:medium="tactile" emma:mode="ink">
            <msink:context xmlns:msink="http://schemas.microsoft.com/ink/2010/main" type="paragraph" rotatedBoundingBox="6166,3639 8424,3754 8368,4847 6110,47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FA92D5-2FB1-4DCD-BB9A-AC3793F18DB8}" emma:medium="tactile" emma:mode="ink">
              <msink:context xmlns:msink="http://schemas.microsoft.com/ink/2010/main" type="line" rotatedBoundingBox="6166,3639 8424,3754 8368,4847 6110,4731"/>
            </emma:interpretation>
          </emma:emma>
        </inkml:annotationXML>
        <inkml:traceGroup>
          <inkml:annotationXML>
            <emma:emma xmlns:emma="http://www.w3.org/2003/04/emma" version="1.0">
              <emma:interpretation id="{9F8469DE-33A2-482B-ABBD-F06FA92D76DC}" emma:medium="tactile" emma:mode="ink">
                <msink:context xmlns:msink="http://schemas.microsoft.com/ink/2010/main" type="inkWord" rotatedBoundingBox="6166,3639 8424,3754 8368,4847 6110,4731"/>
              </emma:interpretation>
            </emma:emma>
          </inkml:annotationXML>
          <inkml:trace contextRef="#ctx0" brushRef="#br0">5581 2084 139 0,'0'0'188'0,"0"0"-12"0,0 0-12 15,0 0-16-15,0 0-13 0,0 0-10 0,0 0-9 16,0 0-9-16,0 0-9 0,0 0-1 0,0 0-12 16,0 0-10-16,0 0-2 0,0 0-1 0,0 0-8 15,0 0-2-15,0 0-4 0,0 0-2 0,0 0-3 16,0 0-11-16,0 0 4 0,0 0-2 0,0 0 0 15,0 0 4-15,0 0 2 0,0 0-4 0,0 0 8 16,6 15-5-16,-6-15 4 0,4 7 3 0,-4-7-2 0,3 8-4 16,-3-8-1-16,3 11-3 0,-3-11 4 15,3 12-3-15,0-4 2 0,-3-8-7 0,0 15 0 16,0-15-3-16,3 14-1 0,-3-14-3 0,0 13 2 0,0-13-9 16,0 15-2-16,0-15-1 0,0 13-3 0,0-13 3 15,0 14-3-15,0-14 2 0,2 11-2 16,-2-11-1-16,0 11 4 0,0-11 0 0,3 10-5 0,-3-10 5 15,-5 12-9-15,5-12 8 0,0 0-5 0,2 20 1 16,-2-20-4-16,0 11 0 0,3-1 4 0,-3-10-1 16,3 10 0-16,-3-10-1 0,0 14 0 0,0-14-3 15,0 14-2-15,0-14 3 0,3 14 2 0,-3-14 0 16,-3 11 0-16,3-11-1 0,0 13-4 0,0-13 3 16,3 11 2-16,-3-11 0 0,3 9 2 0,-3-9 0 15,0 0-4-15,0 12 1 0,0-12 3 0,0 0-2 16,0 0-5-16,0 12 3 0,0-12 5 0,0 0-4 15,0 0-1-15,0 0 0 0,0 0 3 0,0 0-2 16,0 12-1-16,0-12-1 0,0 0 2 0,0 0 8 16,0 0-14-16,0 0 7 0,0 0-3 0,0 0-9 15,0 0 11-15,0 0 9 0,0 0-13 0,0 0 0 16,0 0 1-16,0 0 5 0,6 10-5 0,-6-10-5 16,0 0 7-16,0 0-7 0,0 0 5 0,0 0-2 15,0 0-4-15,0 0 0 0,0 0-2 0,0 0-23 16,0 0-28-16,0 0-30 0,0 0-47 0,0 0-51 0,0 0-54 15,0 0-54-15,0 0-307 0,0 0-636 0,0 0 282 16</inkml:trace>
          <inkml:trace contextRef="#ctx0" brushRef="#br0" timeOffset="-2618.2">3365 2408 36 0,'0'0'211'0,"0"0"-22"0,0 0-12 16,0 0-20-16,0 0-16 0,19-17-9 0,-10 13-12 16,-9 4-14-16,13-11-7 0,-7 7-12 0,8-2-4 0,-4-1-9 15,2-4-6-15,-1 3-7 0,2-2-6 0,2 0-2 16,-2-1 4-16,2-2-6 0,-3 1 1 15,6-4-5-15,-4 2-6 0,-4 1-1 0,2-2-3 0,1-6 0 16,-5 7-5-16,1-3-3 0,3-4-4 0,-2-2 3 16,1 0-5-16,1 0-4 0,-5 1-2 0,5-3-2 15,-6 1-1-15,1-1-3 0,1 2 1 0,1 2-3 16,-3-3 4-16,-3 8-5 0,0-7 1 0,1 7-4 16,-1 0 5-16,0-1 0 0,0 3 4 0,0 1-3 15,-3 3 6-15,0 10 6 0,3-16 5 0,-3 16-5 16,0-14 2-16,0 14 0 0,0-11 1 0,0 11-1 15,0 0-2-15,-1-13-1 0,1 13 0 0,0 0-5 16,0 0 3-16,0 0-7 0,-5-13-3 0,5 13 1 16,0 0-3-16,0 0 3 0,0 0-1 0,0 0-3 15,-19 20 6-15,16-13 2 0,-9 7 2 0,4 0 1 16,-2 3 4-16,1 3 2 0,0 2-1 0,-1 1 2 16,-4 1-2-16,8 3 0 0,-4 1-1 0,-1 6-5 0,2 3 0 15,0-2-3-15,8-5 3 0,-2-3-5 0,0-2 2 16,6 3-3-16,-2-1 1 0,2-3-3 15,8-1 1-15,-4 1 1 0,5 0-2 0,-3-6-4 0,3 6 5 16,2-6-1-16,-5-4 0 0,4-1-3 0,0 1-3 16,1 0-3-16,-2-9 0 0,1 3-6 15,1-3 3-15,5-1-3 0,-7-1 1 0,1-3-6 0,1 0 1 16,-14 0 2-16,27-7-1 0,-16 3 2 0,-2 1-1 16,2-2 2-16,-1-1-1 0,-4-1 3 0,0-3 1 15,2 3 0-15,-2 0 0 0,0-3-5 0,-6 10 5 16,7-16 0-16,-1 7 3 0,-6 9-2 0,3-11 1 15,-3 11 2-15,3-11 1 0,-3 11-1 0,6-9 2 16,-6 9-3-16,0 0-1 0,0 0-2 0,0 0 0 16,7-4-2-16,-7 4 5 0,0 0-1 0,0 0 3 15,0 0-3-15,24 11 0 0,-24-11-1 0,12 8-1 16,-6-6 0-16,-6-2 6 0,14 7-3 0,-5-7 0 0,1 5-1 16,-1-4 4-16,-9-1-1 0,18 1 1 0,-6-2 0 15,-12 1 4-15,22-6-6 0,-11 6 3 0,2-9-3 16,-1 7 6-16,-5-4-6 0,2-2 5 15,2 4-2-15,-2-3-1 0,-5 1-2 0,5-3-2 0,-3 1 5 16,-6 8-3-16,5-18 1 0,-5 11-1 0,0 7 1 16,0-18 1-16,0 18 1 0,-5-17 0 0,-1 10-4 15,-1 0 3-15,7 7-4 0,-17-10-1 0,8 9-1 16,-6 0 5-16,15 1-5 0,-26 0 1 0,15 0-1 16,-4 1 1-16,5 3-7 0,-2-1-6 0,1 1-14 15,2-1-17-15,-1 2-13 0,3 1-12 0,7-6-8 16,-9 10-10-16,9-10-11 0,-6 14-17 0,6-14-16 15,0 0-10-15,9 13-20 0,-9-13-18 0,12 9-153 16,-5-7-363-16,-7-2 161 0</inkml:trace>
          <inkml:trace contextRef="#ctx0" brushRef="#br0" timeOffset="-2254.9">4161 2268 183 0,'0'0'190'0,"0"0"-15"0,8 4-14 0,-8-4-17 16,0 0-10-16,0 0-17 0,0 0-8 0,0 0-16 15,12 10-3-15,-12-10-4 0,0 0-9 0,1 11-7 0,-1-11 1 16,6 7-3-16,0 2-9 0,0-3-3 0,0 3-2 16,1-2-8-16,1 3 1 0,1 5 1 0,0-5 1 15,-2 1-3-15,2 9 1 0,2-7-4 0,-8 2-4 16,7 3 4-16,-4-4-3 0,3 4 2 0,-3-2-3 16,1 0 2-16,-1 4 0 0,2 0-4 0,-5-2 5 15,0 2 0-15,-3-3-2 0,0 2-2 0,3-3 1 16,-3-1 3-16,-3 2 1 0,-3-4 0 0,0 3 2 15,-2 0-3-15,1-2-2 0,-5-2-1 0,-2 1-4 16,-5 4 0-16,4-6 0 0,-4 3-4 0,-2-3 2 16,-4-1-4-16,1-3-3 0,0 0 3 0,0 0-2 15,-3-5 1-15,3-1 2 0,3-4-3 0,-1 0 3 16,3-2-6-16,2-1 0 0,-8-1-2 0,8-4-1 16,-2-7-11-16,3 2-10 0,2-5-15 0,-2 4-13 0,7-3-20 15,-2-3-13-15,8-1-15 0,0 0-16 16,1 2-20-16,2 2-18 0,2 2-29 0,4-8-37 0,2 4-60 15,-5-1-145-15,6 7-434 0,-2 1 192 0</inkml:trace>
          <inkml:trace contextRef="#ctx0" brushRef="#br0" timeOffset="-1327.33">4479 2236 125 0,'0'0'227'0,"0"0"-11"0,0 0-17 0,0 0-20 16,0 0-19-16,0 0-13 0,0 0-5 0,0 0-6 0,0 0-9 15,0 0-2-15,0 0-11 0,7 28-6 0,-7-28-4 16,-1 19-6-16,1-9-4 0,0 0-8 0,-3 2-7 16,0 2-5-16,3-1-5 0,0 4-6 0,-3-7-4 15,0 1-6-15,3 6 1 0,0-6-11 0,0-11-3 16,-3 20-4-16,3-13-4 0,0-7 2 0,-3 18-9 15,3-18-4-15,3 14 0 0,-3-14 0 0,0 14-1 16,0-14-2-16,0 0-4 0,0 11-1 0,0-11 1 16,0 0 4-16,0 0-6 0,0 0-3 0,-3 14 0 0,3-14 1 15,0 0-1-15,0 0 4 0,0 0-2 0,0 0-2 16,0 0-2-16,0 0 1 0,0 0-1 16,0 0-1-16,0 0-5 0,0 0-1 0,16-31-3 0,-10 21 3 15,-3 2-8-15,3-5-1 0,0 3-7 0,2-3 3 16,-2 2 0-16,-3 3-1 0,7-6 2 0,-4-1-2 15,1 8 2-15,2-7 0 0,2 0-2 0,-5 0 2 16,1 7 4-16,2-6 1 0,0 4 1 0,-1-1 5 16,-2 3-4-16,4-4 1 0,2 2 1 0,-5 2-3 15,-1 0 1-15,-6 7 0 0,11-10 2 0,-5 6 3 16,-6 4-4-16,9-8 4 0,-9 8-3 0,7-6 2 16,-7 6 2-16,0 0-6 0,9-6 5 0,-9 6-2 0,0 0 1 15,11-5-1-15,-11 5 4 0,0 0-4 0,0 0-1 16,8-3 0-16,-8 3 0 0,0 0 4 15,0 0-2-15,11-4 3 0,-11 4-1 0,0 0-1 0,0 0 2 16,16 5-1-16,-16-5-1 0,6 6 6 0,-6-6 1 16,11 10 10-16,-8 0 2 0,3-3 3 0,0 1 2 15,-5 1 2-15,5 5-1 0,0-3 1 0,-3 4 9 16,0-4-3-16,-1 4 6 0,1-3 0 0,-1-1 2 16,-2 3 5-16,0-4-7 0,0-10 1 0,3 21-6 15,0-11-3-15,-3-10 0 0,0 17-3 0,0-17 0 16,0 19-3-16,0-13-5 0,0-6 4 0,0 13-3 15,0-13 0-15,0 0-6 0,3 15 3 0,-3-15-5 16,0 0-1-16,-3 13-18 0,3-13-18 0,0 0-21 16,3 8-18-16,-3-8-23 0,0 0-28 0,2 14-29 15,-2-14-39-15,0 0-40 0,6 5-275 0,-6-5-539 16,0 0 239-16</inkml:trace>
          <inkml:trace contextRef="#ctx0" brushRef="#br0" timeOffset="-705.44">5046 2346 184 0,'0'0'218'0,"0"0"-8"15,-12 6-17-15,12-6-18 0,0 0-9 0,0 0-14 16,0 0-14-16,0 0-12 0,0 0-13 0,0 0-6 15,0 0-16-15,0 0-5 0,0 0-13 0,0 0 8 16,0 0-2-16,0 0-2 0,0 0 1 0,0 0-2 16,0 0 2-16,31 9-4 0,-31-9 0 0,24 0-3 15,-12-5-5-15,4 5-5 0,1 0-3 0,-1-1-7 16,0-2 0-16,1 3-1 0,-4 0-7 0,-1 3-1 16,2-3-6-16,-14 0-2 0,22-3-6 0,-12 6 1 0,-10-3-10 15,20-3 3-15,-20 3-4 0,15 0-1 0,-15 0-3 16,13 3 0-16,-13-3-3 0,0 0 0 0,13 1 1 15,-13-1-1-15,0 0-2 0,0 0-1 0,14-1-12 16,-14 1-15-16,0 0-15 0,0 0-19 0,0 0-22 16,12 1-19-16,-12-1-20 0,0 0-25 0,0 0-15 15,0 0-25-15,4-10-250 0,-4 10-464 0,0 0 206 16</inkml:trace>
        </inkml:traceGroup>
      </inkml:traceGroup>
    </inkml:traceGroup>
    <inkml:traceGroup>
      <inkml:annotationXML>
        <emma:emma xmlns:emma="http://www.w3.org/2003/04/emma" version="1.0">
          <emma:interpretation id="{0655A6B9-9307-4CCD-A3E9-41AD691E4BD1}" emma:medium="tactile" emma:mode="ink">
            <msink:context xmlns:msink="http://schemas.microsoft.com/ink/2010/main" type="paragraph" rotatedBoundingBox="2232,4814 17140,4077 17223,5758 2315,6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85F6F-D92F-44A4-8CCF-780298BE368F}" emma:medium="tactile" emma:mode="ink">
              <msink:context xmlns:msink="http://schemas.microsoft.com/ink/2010/main" type="line" rotatedBoundingBox="2232,4814 17140,4077 17223,5758 2315,6495"/>
            </emma:interpretation>
          </emma:emma>
        </inkml:annotationXML>
        <inkml:traceGroup>
          <inkml:annotationXML>
            <emma:emma xmlns:emma="http://www.w3.org/2003/04/emma" version="1.0">
              <emma:interpretation id="{B4A96AC0-5C1D-40E9-A2BE-2D1A197AE867}" emma:medium="tactile" emma:mode="ink">
                <msink:context xmlns:msink="http://schemas.microsoft.com/ink/2010/main" type="inkWord" rotatedBoundingBox="2244,5047 5460,4888 5501,5707 2284,5866"/>
              </emma:interpretation>
            </emma:emma>
          </inkml:annotationXML>
          <inkml:trace contextRef="#ctx0" brushRef="#br0" timeOffset="33955">14086 2491 15 0,'0'0'215'16,"0"0"-20"-16,0 0-24 0,0 0-3 0,0 0-7 0,0 0-4 16,0 0-9-16,8 15-6 0,-8-15-10 0,3 10-12 15,-3-10-10-15,1 14-7 0,-1-14-8 0,5 13-9 16,-4-5-9-16,-1-8-5 0,2 14-6 0,-2-14-6 0,1 13-5 15,-1-13-7-15,0 9-2 0,0-9-7 16,5 11-1-16,-5-11-9 0,0 0 1 0,4 9-4 16,-4-9 1-16,0 0-2 0,0 0 2 0,0 0-1 15,0 0-4-15,0 0-4 0,0 0 3 0,0 0-10 0,0 0 7 16,20-25-10-16,-18 15 5 0,3-1-3 16,-2-3 0-16,3 1-5 0,0 2 0 0,0-3-3 0,0 3 2 15,-3-4 0-15,1 7 0 0,2-2-5 0,2 5 2 16,-1-5 1-16,-2 3 0 0,-5 7-4 0,13-10 2 15,-13 10 0-15,9-7 1 0,-9 7 0 0,15-4 4 16,-15 4 2-16,15 3 6 0,-15-3 5 0,18 8 6 16,-8-2-8-16,2 5 4 0,-1 0-1 0,0 2-2 15,0 0 0-15,-2-2 1 0,3 3-5 0,-3 1 2 16,1-1-14-16,-2 10-22 0,-2-9-29 0,1 1-45 16,-4-1-48-16,3 3-74 0,-8-5-208 0,-2 1-459 15,4-3 204-15</inkml:trace>
          <inkml:trace contextRef="#ctx0" brushRef="#br0" timeOffset="32090.96">12477 3189 104 0,'0'0'169'0,"0"0"-15"0,0 0-10 0,0 0-12 15,-9-7-9-15,9 7-7 0,0 0-12 0,0 0-7 0,0 0-5 16,-3-14-5-16,3 14-4 0,0 0-6 0,0 0-2 16,0 0-9-16,0-14-2 0,0 14-4 0,0 0-8 15,3-14-5-15,-3 14-4 0,5-10-9 0,-5 10 5 16,6-17-5-16,-3 10-9 0,6-4 3 0,-5 4-5 16,6-3-4-16,-2-4-2 0,4 2 1 0,1 0-5 15,1-2 2-15,1 3-5 0,4-6-1 0,-1 3 0 16,1-3-2-16,-4 8 3 0,6-5-5 0,-3 5 3 15,-2-2-5-15,1 3 3 0,-1-1 0 0,1 3-1 16,-3-2-2-16,1 4 0 0,2 0 3 0,-4 4-6 0,2-2 5 16,-15 2-2-16,22 3 1 0,-14 1-3 15,2 2-1-15,2 1-1 0,-3 6 5 0,-1 2-4 16,-2-1 2-16,-2 4-6 0,-1 5 14 0,2 0 2 0,-4 1 2 16,-1 2 0-16,-1 3 1 0,-5-1 2 15,0-1-4-15,0 1 2 0,-2-3 1 0,1 3-1 0,-5 6-2 16,0-6 2-16,2-5-1 0,-8 11 0 0,6-7-5 15,-6 3 7-15,0-6-2 0,-1 7 2 0,1-8-1 16,3 3-1-16,-5-2-5 0,-2 4 6 0,0-6-4 16,1-2 4-16,0 0-4 0,1-2-1 0,0-3 0 15,2 2-9-15,3-4 10 0,0-2-4 0,-2 1 1 16,4-1-2-16,0-3-1 0,-1 0 1 0,4-1-3 16,1-1 5-16,0 0-6 0,9-6 7 0,-14 8-1 15,14-8-1-15,-9 3-2 0,9-3-1 0,0 0 0 16,0 0 0-16,-14 0 0 0,14 0-1 0,0 0-3 15,0 0 1-15,0 0 1 0,0 0-2 0,0 0 0 16,11-30 2-16,-3 23 0 0,-8 7-3 0,19-16 0 0,-5 8 2 16,2-3-3-16,1 3 2 0,0 0-1 15,0-1-1-15,7-4 2 0,1 4-1 0,-1 2 0 0,0 1-1 16,-2 0 1-16,6-1 0 0,-5 4-2 0,-4 2 2 16,1 2-3-16,6 1 2 0,-6 1 1 0,-1 2-2 15,2-2 2-15,-4 5-1 0,8-2-2 0,-7 0 2 16,1 3 2-16,-2 1 3 0,-4-4 3 0,0 0 2 15,1 2 1-15,-2-4 2 0,-2 3 3 0,-1-4 3 16,-1 2 2-16,-8-5 3 0,13 6-1 0,-7 1-1 16,-6-7 5-16,12 0 0 0,-12 0-2 0,15 0-2 15,-15 0 0-15,0 0-3 0,24-4-4 0,-17 1 5 16,-7 3-8-16,20-6-11 0,-11 2-20 0,-2 1-21 16,-7 3-23-16,16-8-26 0,-10 5-25 0,-6 3-30 15,14-9-50-15,-14 9-198 0,7-9-425 0,-4-1 188 16</inkml:trace>
          <inkml:trace contextRef="#ctx0" brushRef="#br0" timeOffset="32697.34">13251 2222 25 0,'0'0'155'16,"0"0"-11"-16,0 0-4 0,0 0-10 0,0 0-6 16,0 0-6-16,0 0-19 0,3-17 5 0,-3 17-6 15,0 0-11-15,0 0 1 0,0 0-10 0,0 0-10 16,0 0-3-16,0 0 10 0,0 0-2 0,0 0 3 16,0 0 10-16,0 0-4 0,-3 46 2 0,2-33-2 15,1 1-1-15,-2 1-2 0,2 5-6 0,-4-4-3 0,4 10 0 16,-2-5-5-16,1 4-2 0,1-4-4 15,0 0-6-15,3-1-2 0,-3-3-11 0,3 1 1 0,-3 3-8 16,0-2 2-16,1-3-6 0,-2-1-3 0,1 1 1 16,1-1-5-16,1 2 1 0,-2-3-3 0,0-1-12 15,0 2-22-15,0-1-22 0,1-4-22 0,2 5-20 16,-3-15-27-16,2 19-26 0,-1-12-36 0,-1-7-55 16,3 11-151-16,-3-11-405 0,0 0 179 0</inkml:trace>
          <inkml:trace contextRef="#ctx0" brushRef="#br0" timeOffset="33468.74">13746 2686 76 0,'0'0'166'16,"6"7"-11"-16,-6-7-9 0,0 0-7 0,12 9-14 15,-7-5-6-15,-5-4-10 0,13 8-4 0,-4-5-9 0,0 1-8 16,1 0-8-16,1 3-4 0,-1-4-5 15,-1 5-4-15,5-1-5 0,-2-1-2 0,-3 2-7 16,1-2-6-16,-3 1-4 0,2 3-3 0,0 0-7 16,0-1 1-16,-1 2-1 0,-2 0 4 0,1 1-3 0,-1 0 0 15,-4 1 0-15,2 1 3 0,1-3-1 16,-2 5 6-16,-3-2-2 0,1-1-4 0,-1 3 4 16,-1 1 4-16,-1 1 2 0,-4-4-6 0,0 5-3 0,0-4 1 15,0 0-1-15,-3-3 0 0,-1 3 0 0,-5 3 0 16,6-8-3-16,-3 4 1 0,-1-4-4 15,-5 0 5-15,3 1-3 0,0-3 1 0,-3 0-2 0,0-3 5 16,3 1-5-16,0-2 4 0,-3 0 0 0,2-3-9 16,0-1 3-16,1-1-3 0,0-5-3 0,-3-2 0 15,4 1-1-15,1-2-4 0,1-2-6 0,0-4-13 16,2-5-15-16,2-1-24 0,2-5-15 0,0 3-18 16,5-4-19-16,1 2-25 0,3-7-23 0,-2 5-27 15,8 3-12-15,-1 1-32 0,-1-1-162 0,-1 7-402 16,2-2 177-16</inkml:trace>
          <inkml:trace contextRef="#ctx0" brushRef="#br0" timeOffset="-9871.1">1580 3036 197 0,'0'0'188'0,"0"0"-9"15,0 0-14-15,0 0-11 0,0 0-12 0,0 0-8 16,0 0-4-16,25 14-13 0,-18-7 5 0,2 4-6 15,2 2 4-15,1 0-4 0,1 5-6 0,1 2-5 16,0 2-1-16,-5-2-8 0,3 2-4 0,-1 2-8 16,2 1 1-16,2 10-9 0,-9-11 1 0,3-1-5 15,1 3-1-15,-7-1-2 0,3-3-3 0,0 2-3 16,-1 0-5-16,-5 1-4 0,1-4-2 0,-5 4-2 16,4-4-5-16,-3 2-3 0,-3 1-6 0,1-9-2 15,2-2-1-15,-3 1-7 0,1 3-5 0,-1-3-3 16,0-1-26-16,0 0-29 0,-2 0-30 0,5-4-41 15,-3 0-37-15,0 1-44 0,6-10-40 0,-12 10-227 16,12-10-494-16,-6 4 218 0</inkml:trace>
          <inkml:trace contextRef="#ctx0" brushRef="#br0" timeOffset="25784.74">8432 2979 129 0,'0'0'223'0,"0"0"-11"0,0 0-12 15,0 0-15-15,0 0-13 0,0 0-13 0,-11 36-13 16,9-29-8-16,2-7-9 0,3 29-5 0,-3-16-11 16,2 4-13-16,-2-3-8 0,4 3-7 0,-1-3-9 15,-3 1-6-15,0-1-5 0,1-1-6 0,1 1-6 16,-1-2-5-16,2-3-5 0,-3-9-3 0,3 17-8 16,-1-10 0-16,-2-7-4 0,4 11-3 0,-4-11-1 15,5 11-4-15,-5-11-1 0,0 0 3 0,1 13-5 0,-1-13 0 16,0 0-3-16,0 0-8 0,0 0-13 0,0 0-9 15,18-27-4-15,-10 12-3 0,-1-2-7 16,2-3-10-16,0 2-1 0,0-4 3 0,0 0 0 0,0 0 8 16,-3 4 2-16,4-4 3 0,-4 6 1 0,5-1 3 15,-4 2-4-15,-1 5 10 0,2-2 2 0,-5 2 6 16,1 4 4-16,-4 6 2 0,9-14 6 0,-3 11 0 16,-6 3 2-16,13 0 5 0,-13 0 5 0,0 0 7 15,21 11 1-15,-10-3 3 0,-4 1-2 0,5 1-1 16,0 1-5-16,-3 1 2 0,0-1-2 0,1 1 0 15,1 1-3-15,1 1-3 0,-2 0 0 0,-1-1 2 16,2-1-5-16,-3 3-17 0,0-2-24 0,-2 1-18 16,0-1-30-16,0 4-42 0,-5-5-35 0,-2 1-240 0,-1 0-425 15,-2 2 188-15</inkml:trace>
          <inkml:trace contextRef="#ctx0" brushRef="#br0" timeOffset="-5370.58">3556 4798 212 0,'0'0'228'0,"-8"-19"-14"0,5 12-16 0,0-2-11 16,3 9-24-16,-6-13-15 0,6 13-11 0,-1-10-12 15,1 10-16-15,0 0-9 0,-5-15-13 0,5 15-6 16,0 0-12-16,0 0-10 0,0 0-15 0,0 0-10 16,6-11-11-16,-6 11-17 0,0 0-12 0,0 0-13 15,0 0-24-15,0 0-21 0,0 0-24 0,23 19-16 16,-17-12-34-16,-6-7-156 0,10 11-318 0,-4-7 141 15</inkml:trace>
        </inkml:traceGroup>
        <inkml:traceGroup>
          <inkml:annotationXML>
            <emma:emma xmlns:emma="http://www.w3.org/2003/04/emma" version="1.0">
              <emma:interpretation id="{33E122EA-F120-4A8D-8B44-245CE938CBE7}" emma:medium="tactile" emma:mode="ink">
                <msink:context xmlns:msink="http://schemas.microsoft.com/ink/2010/main" type="inkWord" rotatedBoundingBox="7287,4405 8046,5988 6732,6618 5973,5035"/>
              </emma:interpretation>
            </emma:emma>
          </inkml:annotationXML>
          <inkml:trace contextRef="#ctx0" brushRef="#br0" timeOffset="56602.9">14753 3717 77 0,'0'0'141'16,"0"0"-1"-16,0 0-9 0,0 0-7 0,0 0-5 16,0 0-8-16,0 0-1 0,0 0-2 0,0 0-4 15,0 0 0-15,0 0-4 0,0 0-1 0,0 0-8 16,0 0-3-16,0 0-6 0,0 0 2 0,0 0 5 15,0 0 0-15,0 0 3 0,0 0-2 0,0 0-1 0,-19 25-3 16,11-13-5-16,2 0-5 0,-1 1-6 0,-4 0-4 16,2-2-4-16,0 1-7 0,5 3-3 0,-5-2-6 15,1 0-7-15,-2 1-3 0,6-4-1 16,-4-2-4-16,4 2-4 0,-2-1 0 0,0 0-4 0,1-2-2 16,5-7-11-16,-9 17-21 0,6-11-19 0,3-6-27 15,-10 14-30-15,7-9-27 0,3-5-33 0,-6 10-34 16,6-10-232-16,0 0-448 0,-12 2 198 0</inkml:trace>
        </inkml:traceGroup>
        <inkml:traceGroup>
          <inkml:annotationXML>
            <emma:emma xmlns:emma="http://www.w3.org/2003/04/emma" version="1.0">
              <emma:interpretation id="{3654576E-2E41-4FF2-8345-B3CEC86261B3}" emma:medium="tactile" emma:mode="ink">
                <msink:context xmlns:msink="http://schemas.microsoft.com/ink/2010/main" type="inkWord" rotatedBoundingBox="8770,4567 9574,4527 9645,5976 8842,6016"/>
              </emma:interpretation>
            </emma:emma>
          </inkml:annotationXML>
          <inkml:trace contextRef="#ctx0" brushRef="#br0" timeOffset="57474.91">15458 3392 203 0,'0'0'229'0,"-9"-4"-16"0,9 4-15 0,0 0-17 15,0 0-12-15,-23 7-14 0,15-2-9 0,2 1-10 16,-3 3-6-16,2 2-9 0,1 0-12 0,-3 6-7 16,1-3-8-16,5 1-9 0,-1 5-4 0,-2 2-5 15,3-5-7-15,-2 7-5 0,5-6-4 0,0 6-4 16,0-3-8-16,2-4-3 0,-2 3-5 0,4-4-4 15,1 8-1-15,-1-7-2 0,2 4-4 0,2-4-2 16,-2-1-1-16,4-1 1 0,-2 0-3 0,1-1-2 16,1-5-2-16,2 3-1 0,-2-2-2 0,2-1 0 0,0-1 0 15,2 0 4-15,-2-2 0 0,1-2-1 0,3-3 3 16,-2 2-1-16,2-2 0 0,-1-1-2 16,3-4-1-16,-3 3-1 0,1-3-4 0,4-2 1 0,-1-1-2 15,7-3 1-15,-4 0-4 0,2-2-3 0,1-1 2 16,-2-4-2-16,0-1-2 0,-2 0 1 0,11-6 4 15,-4-1-4-15,-1-2 0 0,0-3-7 0,-1-1 9 16,0 1-2-16,-5-1-1 0,0 2-8 0,2-2 1 16,-9-5-10-16,2 4-3 0,-4 6-1 0,-1-1-6 15,-2 2-1-15,-3-4 1 0,-5 5 0 0,4-4 2 16,-10 1-1-16,2 2-1 0,-3 8 5 0,-4-5 1 16,1 8-3-16,-2-3 8 0,-2 4-3 0,-1-2-1 0,-5 1-1 15,3 4 7-15,-2 2 1 0,-8 2-2 0,0 1 1 16,-3 5-1-16,-2 0 2 0,3 1 1 15,-4 3-1-15,2 2 3 0,-1 1-1 0,0 2-2 0,4 2 3 16,0-2 0-16,-3 4 1 0,5-6 0 0,0 8 0 16,2-2 3-16,-1 0-5 0,8-1 3 0,4 1 0 15,-1-2 1-15,-1 0-7 0,4 6 4 0,2-3-1 16,-1-3 5-16,5 3-4 0,1 1 1 0,-2-2 3 16,7 4 3-16,2-3-5 0,-2 0 1 0,4 0 2 15,1-2-1-15,4 0-1 0,-2 2 5 0,4-3-3 16,0 0 2-16,2-2-5 0,2 2 7 0,-4-6-2 15,8 7-4-15,-3-4 6 0,0-2 4 0,6-1 0 16,-5 1 2-16,8-6 4 0,-6 5 5 0,4-3 2 0,2-4 5 16,-2 1-5-16,2-3-3 0,-4-1-2 15,-3 3 0-15,0-1-2 0,-1 2-5 0,7-5 1 16,-7 2-1-16,-1 0-6 0,-2-2-7 0,2 1-16 0,-1 3-16 16,-1-1-18-16,-1-4-25 0,0 4-23 15,-2 1-27-15,-1-4-38 0,2 3-39 0,-2-3-203 16,-1-3-442-16,4 6 196 0</inkml:trace>
          <inkml:trace contextRef="#ctx0" brushRef="#br0" timeOffset="57829.58">16756 3189 76 0,'0'0'244'0,"-25"-4"-3"16,25 4-13-16,0 0-9 0,-30 15-11 0,16-10-10 16,-1 6-10-16,0 4-7 0,-1 1-10 0,-2 0-9 15,0 5-9-15,0-4-12 0,3 4-4 0,2-1-16 16,0 2-13-16,2-2 0 0,7-2-11 0,-2-3-17 15,3 3 5-15,3 5-7 0,-2-9-5 0,7 2-9 0,-2 1 6 16,4-3-13-16,5 6-2 0,-4-7-8 0,3 2 7 16,1-1-9-16,2-3-4 0,-2-1-4 15,3 1-9-15,-2 0-5 0,2-2-18 0,3-2-27 0,-3-3-30 16,1 3-28-16,-2 0-28 0,2-5-38 0,0 3-34 16,2-6-40-16,0-5-78 0,-3 5-156 0,2-6-490 15,-4 3 217-15</inkml:trace>
          <inkml:trace contextRef="#ctx0" brushRef="#br0" timeOffset="58199">17002 3571 165 0,'1'-10'240'0,"-1"10"-8"0,6-12-11 0,-6 12-12 16,6-13-14-16,-3 5-17 0,2-1-15 0,-2-1-12 0,3 4-11 15,-2-7-17-15,2 1-5 0,2 0-15 16,-1 0-3-16,-1-5-14 0,2 4-7 0,-2-5-7 0,-1 4-6 15,1-4-13-15,-3 2-3 0,2-6-6 0,-2 6 0 16,-3 0-7-16,4 3-5 0,-2 0-5 0,-2 2-1 16,0 11-3-16,3-18-2 0,-3 18 2 15,1-13-1-15,-1 13-5 0,2-12-5 0,-2 12-3 0,0 0 4 16,0 0-5-16,0 0 2 0,0 0 2 0,0 0 1 16,0 0 1-16,0 0-1 0,-9 32 5 0,6-18 11 15,3 5 3-15,0 1 8 0,0 4 1 0,3 1-6 16,-3-8 7-16,0 8-3 0,1-1 9 0,5-2-1 15,-4 0 5-15,2 0-4 0,-2-3-11 0,-1-3 2 16,2 1-4-16,0 2-6 0,0-2 2 0,0-2-4 0,2 3 1 16,-5-3-9-16,0 1-1 0,1-7-10 15,-1 4-15-15,5-4-20 0,-4 0-27 0,-1 2-17 16,0-11-35-16,0 17-31 0,0-8-29 0,0-9-35 0,3 9-38 16,-3-9-244-16,0 0-524 0,0 0 232 0</inkml:trace>
        </inkml:traceGroup>
        <inkml:traceGroup>
          <inkml:annotationXML>
            <emma:emma xmlns:emma="http://www.w3.org/2003/04/emma" version="1.0">
              <emma:interpretation id="{A986369F-4479-4106-8C01-1EF157FF9DE2}" emma:medium="tactile" emma:mode="ink">
                <msink:context xmlns:msink="http://schemas.microsoft.com/ink/2010/main" type="inkWord" rotatedBoundingBox="10396,4867 12089,4843 12107,6061 10413,6085"/>
              </emma:interpretation>
            </emma:emma>
          </inkml:annotationXML>
          <inkml:trace contextRef="#ctx0" brushRef="#br0" timeOffset="58640.72">17476 3095 103 0,'0'0'157'0,"0"0"-2"0,3-10-4 0,-3 10-2 15,0 0-6-15,0 0-5 0,0-14-3 0,0 14-8 16,0 0-7-16,0 0-6 0,0 0-8 0,0 0-6 0,-6-12-8 16,6 12-5-16,0 0-5 0,0 0-11 0,0 0-4 15,0 0-9-15,0 0-9 0,0 0-6 0,0 0-4 16,0 0-2-16,0 0 4 0,0 0-2 0,0 0 2 15,23 23 9-15,-11-13 8 0,2 3 5 0,4 3 6 16,2 0 1-16,7 8 3 0,-7-2 3 0,9 2 5 16,-5-4 0-16,-3-2-5 0,5 10 1 0,-6-7 8 15,-5 1-7-15,3-2 5 0,-4 1-3 0,0 3-6 16,-1-5 5-16,-2 7 3 0,-4-4-13 0,-1 6-3 16,-3-5 7-16,-3-2-4 0,-3 4-7 0,-1 0 7 15,-5-2-9-15,-2 2-12 0,-2 0 6 0,-2 0-1 16,0-4-15-16,-1 0-28 0,-1-1-27 0,1-2-32 15,1 0-29-15,-3-3-33 0,3 4-46 0,3-7-46 0,-1-1-58 16,2 0-93-16,4-4-183 0,1-3-582 0,6-4 258 16</inkml:trace>
          <inkml:trace contextRef="#ctx0" brushRef="#br0" timeOffset="27386.78">9118 4076 90 0,'0'0'150'0,"0"0"-16"0,0 0-13 16,0 0-3-16,0 0-12 0,0 0 7 16,0 0-2-16,0 0 2 0,-7-14-3 0,7 14-3 15,0 0-1-15,0 0 9 0,0 0 1 0,-3-12 8 0,3 12 4 16,0 0 0-16,0 0-1 0,0 0 2 0,-10-6-9 16,10 6 3-16,0 0-12 0,0 0-8 0,0 0-13 15,0 0-9-15,0 0-7 0,0 0-1 0,0 0-3 16,-14 21 7-16,13-13-2 0,1-8-5 0,-5 23-3 15,2-12-4-15,0 3 2 0,2-3 1 0,1 5-7 16,-2-7-1-16,2-9-3 0,2 22-1 0,-1-13-2 16,2-1-7-16,-3-8 2 0,3 22-2 0,0-13-2 15,-1 0-7-15,-2-9-5 0,6 13 3 0,-5-5-8 16,-1-8-8-16,8 12 6 0,-8-12-2 0,4 11-2 0,2-6 5 16,-6-5-9-16,3 11 0 0,-3-11-5 15,7 8-8-15,-7-8-16 0,3 10-14 0,-3-10-14 16,3 6-16-16,-3-6-15 0,0 0-20 0,0 0-18 15,3 11-29-15,-3-11-31 0,0 0-28 0,0 0-47 0,0 0-42 16,0 0-191-16,0 0-516 0,0 0 228 0</inkml:trace>
          <inkml:trace contextRef="#ctx0" brushRef="#br0" timeOffset="-11398.2">-485 3224 61 0,'0'0'124'0,"-13"-3"-6"15,13 3-12-15,0 0 3 0,0 0-8 0,-10-5 0 16,10 5-12-16,0 0 5 0,0 0-3 0,0 0-3 16,-9-3-9-16,9 3-2 0,0 0-2 0,0 0-1 15,0 0-6-15,0 0-1 0,0 0-8 0,0 0 0 16,0 0-10-16,0 0-7 0,0 0 0 0,0 0-11 0,0 0-2 15,0 0-2-15,0 0-4 0,0 0-6 16,0 0 5-16,0 0-2 0,0 0 0 0,38 8 1 0,-27-8-3 16,8 0-1-16,1-1 0 0,9-3 1 15,-2-2 3-15,0 1-2 0,3 0 2 0,10-5 6 0,-8 3-2 16,-1 0-3-16,-3-1-3 0,4 1-1 16,-4 0-2-16,-1 1 0 0,-2 1 2 0,0-2-5 0,-5 3-3 15,1 2-1-15,-5-2 0 0,4 2-3 0,-3-1 5 16,3 3-5-16,-5-2 0 0,3 2 2 0,-3 0-2 15,-2 2-3-15,2-2 3 0,-2 0-4 0,4 2-4 16,-17-2 7-16,24 0 1 0,-13 1-3 0,0 1 1 16,-11-2 4-16,21 0-1 0,-12 0-6 0,-9 0 1 15,22 4 2-15,-13-4 1 0,3 0-5 0,-12 0 0 0,16 0 0 16,-16 0-2-16,20 2-2 0,-20-2-13 16,12 2-14-16,-12-2-14 0,12 2-17 0,-12-2-9 0,0 0-15 15,9 5-25-15,-9-5-12 0,0 0-47 0,0 0-113 16,0 0-304-16,0 0 135 0</inkml:trace>
        </inkml:traceGroup>
        <inkml:traceGroup>
          <inkml:annotationXML>
            <emma:emma xmlns:emma="http://www.w3.org/2003/04/emma" version="1.0">
              <emma:interpretation id="{19621CAB-7D19-4A7E-B319-DA7BFEAA79A3}" emma:medium="tactile" emma:mode="ink">
                <msink:context xmlns:msink="http://schemas.microsoft.com/ink/2010/main" type="inkWord" rotatedBoundingBox="12703,4396 13050,4378 13072,4824 12725,4841"/>
              </emma:interpretation>
            </emma:emma>
          </inkml:annotationXML>
          <inkml:trace contextRef="#ctx0" brushRef="#br0" timeOffset="27770.7">9263 3947 61 0,'0'0'205'0,"11"-7"-13"15,-11 7-12-15,7-2-13 0,-7 2-13 0,0 0-10 16,0 0-7-16,16 2-6 0,-16-2-4 0,0 0 1 15,0 0 2-15,11 13-11 0,-11-13-1 0,7 8-7 16,-2-1-2-16,-5-7-7 0,7 9 0 0,-7-9-9 16,6 10-5-16,-6-10-5 0,3 5-2 0,-3-5 0 15,0 0-5-15,0 0 5 0,8 8-3 0,-8-8 6 0,0 0 5 16,0 0-1-16,0 0 9 0,6 6-3 0,-6-6-3 16,0 0 9-16,0 0-23 0,0 0-7 0,0 0-9 15,0 0-10-15,0 0 0 0,0 0-8 0,0 0-22 16,0 0-17-16,-14-31-15 0,14 31-13 0,-6-11-20 15,6 11-21-15,-6-11-20 0,6 11-31 0,-4-8-34 16,4 8-36-16,0 0-42 0,0 0-59 0,-6-18-198 16,6 18-523-16,0 0 232 0</inkml:trace>
        </inkml:traceGroup>
        <inkml:traceGroup>
          <inkml:annotationXML>
            <emma:emma xmlns:emma="http://www.w3.org/2003/04/emma" version="1.0">
              <emma:interpretation id="{CBDDBB19-D3E0-469D-8DE9-3B954A01F24F}" emma:medium="tactile" emma:mode="ink">
                <msink:context xmlns:msink="http://schemas.microsoft.com/ink/2010/main" type="inkWord" rotatedBoundingBox="14713,5014 16630,3721 17277,4680 15360,5973"/>
              </emma:interpretation>
            </emma:emma>
          </inkml:annotationXML>
          <inkml:trace contextRef="#ctx0" brushRef="#br0" timeOffset="5952.72">6216 3466 59 0,'-13'-3'137'0,"13"3"-6"0,0 0-7 0,0 0-8 0,0 0-10 16,0 0-1-16,0 0-3 0,0 0-6 0,-6-5-4 16,6 5 1-16,0 0-4 0,0 0-5 0,0 0-6 15,0 0-2-15,0 0-1 0,-8-10-10 0,8 10-3 16,0 0-6-16,0 0-4 0,-6-11-8 0,6 11-5 15,0 0-2-15,3-13-3 0,-3 13-2 0,5-14 0 0,-5 14 1 16,6-15-2-16,0 4-7 0,1 2 0 16,-1 4-5-16,5-7-2 0,-2 0 1 0,4 2-3 15,-4-4 0-15,1 7-2 0,-1-3-2 0,5-1-3 0,-2 3 1 16,1-2 5-16,-2 3-4 0,2 0-3 0,-4 1 1 16,-2-1 0-16,-7 7-4 0,15-5 3 15,-7 0-5-15,-8 5 2 0,12-7 1 0,-12 7 2 0,10-4-4 16,-10 4 4-16,0 0-4 0,0 0-4 0,17 7 2 15,-17-7 2-15,9 12 0 0,-6-4 2 0,1 0 0 16,-4 2 4-16,3 4-3 0,-3 0 3 0,0 5-2 16,0 0-1-16,0 6-2 0,0-1 1 0,0 11 1 15,-3-10 0-15,3 5-1 0,-3-1 1 0,-1 4-1 16,1-3 1-16,-3 5 0 0,3-7-1 0,-2-3 2 16,-4 3 1-16,5 1 3 0,-8 4 0 0,3-5 1 15,-2-4-2-15,-2 1 4 0,1 0 1 0,-4 1-4 16,2-3 2-16,1-3-1 0,-2 4 4 0,-2-6-2 15,1 3 1-15,3-1-4 0,-4-5 3 0,7-3 1 16,-2-2 2-16,-2 0-4 0,3-4 2 0,3 4-1 16,-1-6 6-16,2 2-3 0,-2-1 5 0,9-5-6 15,-14 6 0-15,14-6-1 0,-12 0-4 0,12 0 4 0,-16-3-3 16,16 3-4-16,-8-8 3 0,3-2-2 0,5 10 2 16,-6-15-5-16,4 7-1 0,2 8 0 0,-3-22-3 15,3 13-1-15,0 9-1 0,3-23 1 0,-1 10-3 16,-2 2 5-16,6 0-3 0,-3 1-1 0,-1 0 0 15,6 0-1-15,-2-1 3 0,0 2-3 0,7 0-1 16,-10 2-2-16,11 0 4 0,-5-1-1 0,1 3 0 16,4-2 0-16,0 1 0 0,-3 4 1 0,2-5-1 15,-1 5-1-15,2 1 3 0,2 2-3 0,-4-2-4 16,1 4 5-16,1 1 0 0,-1-1 0 0,4 1-2 0,-1 0 3 16,-1 1 2-16,1 0 0 0,-2 1-3 15,5-2 0-15,-5 3 3 0,1-3-2 0,1 1 1 16,0 0 2-16,1-1 3 0,-1 2-2 0,-2-5 3 15,2 2 1-15,-4 1-3 0,1-1 5 0,4 1-1 16,-4-3 1-16,-4 1-1 0,3-1-5 0,-12-1 2 16,19 3-5-16,-11-3 6 0,-8 0-1 0,16 1-1 15,-5 1-7-15,-11-2-12 0,12 0-19 0,-12 0-10 0,0 0-21 16,13 2-17-16,-13-2-13 0,0 0-20 0,0 0-21 16,0 0-30-16,0 0-201 0,0 0-397 15,0 0 176-15</inkml:trace>
          <inkml:trace contextRef="#ctx0" brushRef="#br0" timeOffset="25199.76">7649 3130 5 0,'3'-9'117'0,"3"0"2"0,0-1-9 16,0 0-8-16,-1-3-4 0,-2 4-3 15,4-1-18-15,-2 1 2 0,-5 9-4 0,7-15 1 16,-2 7-2-16,-2 1-6 0,-3 7-11 0,6-16-1 0,-3 6 0 15,-3 10-2-15,4-11 1 0,-4 11-14 0,6-15 4 16,-6 15 5-16,6-11-4 0,-6 11-3 0,0-11 3 16,0 11 1-16,0 0-4 0,0 0 2 0,0 0-8 15,6-9-6-15,-6 9 2 0,0 0-1 0,0 0 12 16,0 0 8-16,0 0 3 0,-10 49 6 0,7-21 2 16,-9 8 5-16,3 7-3 0,-2-1 4 0,2 5 0 15,2 1-5-15,-5-1-2 0,1 3 2 0,7 15-7 16,-2-17 2-16,3 4-10 0,3 0 1 0,6 0-3 15,1-5-4-15,4 1-7 0,1-5-1 0,3 1-2 16,0-5-7-16,3-1-1 0,-2-3-2 0,0-3 2 16,4 1-3-16,-7-7-3 0,1-2-1 0,-1-3-4 15,-1 2-1-15,1-4-23 0,-2-2-12 0,-2-6-28 0,1 4-31 16,-2 0-24-16,-1-5-39 0,4-4-29 0,-5 1-60 16,-6-7-171-16,8 4-438 0,-8-4 193 0</inkml:trace>
          <inkml:trace contextRef="#ctx0" brushRef="#br0" timeOffset="-10167.76">1068 3417 18 0,'1'-15'243'0,"-1"15"-3"16,0 0-6-16,-1-10-7 0,1 10-16 0,0 0-19 0,0 0-20 15,1-11-18-15,-1 11-20 0,0 0-11 0,0 0-14 16,0 0-11-16,0 0-9 0,0 0-7 15,15 35-7-15,-12-20-2 0,3-2-7 0,-3 4-5 0,2-2-3 16,-4-1 0-16,4 4-8 0,-2-1-5 0,1-3 0 16,-2 3-2-16,-1 0-4 0,2-3-4 0,0-1-4 15,-3-2-1-15,5-4-3 0,-5-7-4 0,3 18 0 16,-3-10-6-16,0-8 0 0,3 11 0 0,-3-11 0 16,0 0 1-16,1 11-4 0,-1-11 2 0,0 0-5 15,0 0 2-15,5 9-1 0,-5-9 0 0,0 0-9 16,0 0-3-16,0 0-6 0,13-31-2 0,-7 16-5 15,-2 1-3-15,5-1-7 0,-1-3 7 0,1-2-3 16,-2 3 4-16,1-3-3 0,1 3 9 0,-2 3-4 16,1-2 4-16,-1 4 0 0,0 0-1 0,-1 4 2 15,0-2 5-15,0 4 4 0,0-4 4 0,0 3 1 16,-6 7 2-16,9-11 0 0,-3 8 1 0,-6 3-2 0,8-6 4 16,-8 6-2-16,0 0 4 0,19 2 6 0,-19-2 1 15,12 5 2-15,-12-5 0 0,13 6 1 0,-5 1 5 16,-1 3-5-16,-1-3 2 0,3 4-6 0,0 0 1 15,-1-2-2-15,-1 2 1 0,1 0-3 0,-1 3 1 16,-1-2-6-16,1 0 2 0,-4-2 1 0,2 4-3 16,1-7 0-16,-2 3-2 0,-1-3-8 0,2 2-10 15,-5-9-18-15,7 14-17 0,-5-9-18 0,-2-5-17 16,6 8-18-16,-6-8-16 0,4 8-10 0,-4-8-20 16,0 0-15-16,0 0-25 0,0 0-59 0,0 0-131 15,0 0-405-15,0 0 179 0</inkml:trace>
          <inkml:trace contextRef="#ctx0" brushRef="#br0" timeOffset="-9415.88">2228 3466 57 0,'0'0'209'0,"0"0"-8"16,0 0-11-16,0 0-3 0,0 0-7 0,0 0 1 16,0 0-2-16,0 0-7 0,27 22-7 0,-19-20-1 15,-8-2-7-15,15 7-9 0,-5-5-6 0,-1-1-6 16,1 3-8-16,1-3-10 0,1 2-12 0,3-2-4 16,3 0-6-16,-8 3-4 0,3-4-10 0,2 0-8 0,2 0-7 15,-2 0-9-15,-2 0-3 0,-13 0-6 0,30 0-3 16,-17 0-3-16,4 5-11 0,-4-5 1 0,-1 0-3 15,4-1-7-15,-4 4-1 0,-1-4-1 0,-11 1-4 16,18 1 3-16,-18-1-4 0,18 4 0 0,-11-4-1 16,-7 0-2-16,0 0-5 0,16 0 2 0,-16 0-12 15,12 0-13-15,-12 0-19 0,0 0-15 0,12 3-15 16,-12-3-18-16,0 0-21 0,11 4-16 0,-11-4-21 16,0 0-27-16,0 0-32 0,0 0-29 0,0 0-215 15,0 0-481-15,-17 20 213 0</inkml:trace>
          <inkml:trace contextRef="#ctx0" brushRef="#br0" timeOffset="-9137.52">2343 3741 166 0,'-12'5'188'15,"12"-5"-13"-15,-7 4-12 0,7-4-18 0,0 0-11 0,-9 8-5 16,9-8-8-16,0 0-8 0,0 0-3 0,0 0 2 15,0 0-4-15,0 0-1 0,15 14-3 0,-15-14 0 16,15 4 3-16,-5-3-7 0,2 1-1 0,4-2-8 16,2 0 2-16,-1 2-6 0,2-2-2 0,0 2-6 15,7-4 1-15,-1 0-10 0,-8 2-4 0,2 0-6 16,5-2-6-16,-8 1-6 0,4-2-1 0,-1 3-11 16,-3 0 0-16,-1-1-2 0,-1 1-7 0,-14 0-18 15,21 0-18-15,-9 0-26 0,-12 0-25 0,12 1-26 16,-12-1-26-16,13 4-41 0,-13-4-50 0,10 2-236 15,-10-2-474-15,0 0 210 0</inkml:trace>
        </inkml:traceGroup>
      </inkml:traceGroup>
    </inkml:traceGroup>
    <inkml:traceGroup>
      <inkml:annotationXML>
        <emma:emma xmlns:emma="http://www.w3.org/2003/04/emma" version="1.0">
          <emma:interpretation id="{E1472A86-C38E-4F34-93CB-1A0FC4F0FF27}" emma:medium="tactile" emma:mode="ink">
            <msink:context xmlns:msink="http://schemas.microsoft.com/ink/2010/main" type="paragraph" rotatedBoundingBox="11041,4940 20504,4229 20632,5941 11170,66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78F933E-8099-4224-9483-2AFE8A674C60}" emma:medium="tactile" emma:mode="ink">
              <msink:context xmlns:msink="http://schemas.microsoft.com/ink/2010/main" type="inkBullet" rotatedBoundingBox="11041,4940 12729,4813 12857,6525 11169,6652"/>
            </emma:interpretation>
          </emma:emma>
        </inkml:annotationXML>
        <inkml:trace contextRef="#ctx0" brushRef="#br0" timeOffset="-10655.44">865 3051 101 0,'0'0'211'15,"0"0"-3"-15,0 0-6 0,0 0-6 0,-37 9-9 16,23 1-8-16,-2-1-3 0,3 6-6 0,-4 1-5 16,-1 4-6-16,0 2-10 0,2-2-4 0,3 4-11 15,-8 8-2-15,4-8-11 0,-4 4-11 0,8 0-6 0,0-5-6 16,4 4-11-16,-2-1-9 0,2-4-6 15,0 4-1-15,5 0-11 0,4-5-4 0,-3-1-6 16,6-5-7-16,-3 9-8 0,3-6 3 0,1-1 0 0,2 2-6 16,2-3-4-16,4 5-4 0,-3-7-2 0,3 0 1 15,1 0 0-15,-1-3 0 0,1 3-7 16,4-4-15-16,1-3-13 0,-2 0-18 0,2 3-23 0,0-3-23 16,3-2-18-16,-5-1-21 0,1-4-29 0,-3 0-30 15,4-4-24-15,2-1-36 0,-5-2-206 0,-3-3-476 16,1 3 211-16</inkml:trace>
        <inkml:trace contextRef="#ctx0" brushRef="#br0" timeOffset="-11127.34">-12 3152 135 0,'0'0'207'16,"0"0"-8"-16,-19 2-14 0,19-2-17 0,-8 5-16 15,8-5-7-15,-7 15-2 0,2-3 1 0,0 2-7 16,0 4-9-16,-1 6-3 0,0 1-3 0,-1 2-8 16,2 1-5-16,-1 1-9 0,0 9-4 0,3-1-10 0,-3 3-5 15,5-2-11-15,-4-11-4 0,-1 9-11 0,5-10-1 16,-4-1-6-16,5 1-3 0,-1 1-4 16,1-1-4-16,-2-4-5 0,2 1 1 0,0-3-8 0,0-3-7 15,2-4-20-15,-2 2-18 0,1-4-20 0,4-1-11 16,-2-3-20-16,1 1-18 0,4 1-25 15,-1-5-42-15,-7-4-30 0,20 1-210 0,-4-6-428 0,-1-4 190 16</inkml:trace>
        <inkml:trace contextRef="#ctx0" brushRef="#br0" timeOffset="26896.44">8401 4366 142 0,'0'0'181'0,"3"-20"0"15,2 12-7-15,4-1-15 0,-5 0-11 0,2-4-7 16,6 2-6-16,0 0-10 0,-5-1 1 0,13-1-5 16,-7 0-3-16,1 2-11 0,0 2-6 0,0-2-13 15,-1 2-3-15,4 3-8 0,-8 0-13 0,6 2-6 16,-5 1-4-16,2 2-7 0,-12 1-4 0,21 1-3 16,-21-1-4-16,19 3-7 0,-10 1-3 0,-1 2-1 15,2 0-1-15,-3 5-2 0,-1 1 2 0,0 0-1 16,-1 3 1-16,-1 0-4 0,1-2-3 0,-4 2 1 0,1 5 0 15,-2-3-4-15,0-1 0 0,-8 8 0 16,8-6 3-16,-6 4-9 0,0-2 4 0,-3 2-2 0,2-5 1 16,0 5 1-16,-4-8-3 0,2 4-3 0,-4 0 0 15,1 2 3-15,-3 1-3 0,-3-4 0 0,8-5 0 16,-4 1 0-16,-1-2 0 0,3 2-6 0,-1-6 8 16,-1 4-5-16,4-5 5 0,-2 1-5 0,-1 1 3 15,5-4-3-15,-1 2 5 0,-1-2-2 0,10-4 4 16,-17 7 4-16,17-7 4 0,-9 5-1 0,9-5 1 15,-8 1-1-15,8-1 4 0,0 0-7 0,0 0-2 16,-14 3-2-16,14-3-1 0,0 0-3 0,0 0 0 16,0 0 1-16,0 0-1 0,0 0 3 0,0 0-1 15,43-6 3-15,-31 2 1 0,6-4-4 0,-3 6 2 0,0-1-5 16,3 1 2-16,-2 0-2 0,2-1 1 16,-4-1-2-16,5 2 3 0,-6 1 0 0,-1 0-3 15,-1-2 1-15,-11 3-3 0,24-1 4 0,-15 1-4 16,-9 0-12-16,19 1-13 0,-19-1-11 0,18 0-11 0,-18 0-11 15,13 0-13-15,-5 4-13 0,-8-4-21 16,12 1-23-16,-12-1-21 0,0 0-29 0,13 5-52 0,-13-5-146 16,0 0-405-16,9-11 179 0</inkml:trace>
        <inkml:trace contextRef="#ctx0" brushRef="#br0" timeOffset="7142.79">6808 2652 175 0,'0'0'204'0,"0"0"-6"0,0 0-7 0,0 0-7 15,-9-15-10-15,9 15-6 0,0 0-4 0,0 0-12 16,0 0-8-16,0 0-2 0,0 0-8 0,0 0-5 16,0 0-7-16,0 0-4 0,0 0-9 0,0-13-5 15,0 13-5-15,0 0-6 0,0 0-5 0,0 0-4 16,3-11-1-16,-3 11-3 0,0 0-7 0,0 0-5 0,0 0 3 16,0 0-3-16,0 0-10 0,-6-13-1 15,6 13-5-15,0 0-9 0,0 0-11 0,0 0 1 0,0 0-5 16,0 0-13-16,0 0-21 0,0 0-26 15,0 0-31-15,0 0-19 0,0 0-17 0,0 0-25 16,0 0-33-16,0 0-38 0,0 0-67 0,0 0-192 0,0 0-490 16,14 35 217-16</inkml:trace>
      </inkml:traceGroup>
      <inkml:traceGroup>
        <inkml:annotationXML>
          <emma:emma xmlns:emma="http://www.w3.org/2003/04/emma" version="1.0">
            <emma:interpretation id="{DF3497E6-BC4C-4C4E-BC1B-13545327A36E}" emma:medium="tactile" emma:mode="ink">
              <msink:context xmlns:msink="http://schemas.microsoft.com/ink/2010/main" type="line" rotatedBoundingBox="13628,5165 20535,4646 20618,5754 13711,6273"/>
            </emma:interpretation>
          </emma:emma>
        </inkml:annotationXML>
        <inkml:traceGroup>
          <inkml:annotationXML>
            <emma:emma xmlns:emma="http://www.w3.org/2003/04/emma" version="1.0">
              <emma:interpretation id="{2B3DBDF5-DC07-4EFC-9009-B662ED195938}" emma:medium="tactile" emma:mode="ink">
                <msink:context xmlns:msink="http://schemas.microsoft.com/ink/2010/main" type="inkWord" rotatedBoundingBox="13628,5165 14224,5120 14268,5702 13671,5747"/>
              </emma:interpretation>
            </emma:emma>
          </inkml:annotationXML>
          <inkml:trace contextRef="#ctx0" brushRef="#br0" timeOffset="30100.28">10886 3556 245 0,'0'0'236'16,"0"0"-15"-16,0 0-19 0,0 0-19 0,0 0-17 15,0 0-18-15,0 0-12 0,0 0-9 0,0 0-4 16,0 0-2-16,0 0-9 0,0 0-4 0,0 0-8 0,0 0-7 16,40-11-4-16,-31 6-4 0,7 4-7 0,-2-2-2 15,1-1-1-15,4 2-7 0,1 2 1 0,-1-5-11 16,-1 5 1-16,4-5-8 0,2 3-3 0,0-6-5 16,1 7-4-16,-5 1 0 0,1-1-5 0,4-3 3 15,-1 3-2-15,3-3-6 0,-10 2 2 0,3-2-4 16,-1 1 1-16,-4-1 0 0,3 1 0 0,-2-2-4 0,-2 3 2 15,2 0 2-15,-5 0-6 0,-1-4 1 16,-10 6 0-16,17-3-6 0,-17 3 1 0,14-2-6 0,-14 2 0 16,11-6 1-16,-11 6-7 0,0 0-3 15,12-1 3-15,-12 1-5 0,0 0-2 0,0 0-8 16,0 0-9-16,0 0-9 0,0 0-16 0,0 0-17 0,0 0-11 16,0 0-18-16,0 0-14 0,0 0-17 0,0 0-16 15,0 0-16-15,-18 23-22 0,18-23-24 0,0 0-220 16,-19-1-454-16,19 1 201 0</inkml:trace>
          <inkml:trace contextRef="#ctx0" brushRef="#br0" timeOffset="30452.12">11230 3210 152 0,'0'0'158'0,"0"0"-1"16,0 0-13-16,0 0 2 0,0 0-8 0,-13 17-10 16,13-17-1-16,0 0-3 0,1 20 0 0,-1-11-1 15,0-9-3-15,2 24 2 0,-1-10 2 0,4-3-3 16,-1 6 2-16,-4 0-5 0,2 1-1 0,1-2 0 16,0 10-2-16,-3-5-5 0,1 3-7 0,1 0-1 15,-2-4-2-15,0 1-4 0,3 2-1 0,-3 1-14 16,1-7 1-16,-1 4-6 0,0 1 0 0,-1-4-7 15,1-5-3-15,-3 4-6 0,3-6-7 0,0 0 0 16,0-11-7-16,-2 20-4 0,2-9-2 0,-1-1-7 0,1-10-3 16,-3 17-1-16,3-17-3 0,-2 14-1 15,2-14-2-15,-1 11-14 0,1-11-10 0,-5 10-23 0,5-10-17 16,0 0-27-16,-1 11-27 0,1-11-38 0,0 0-47 16,0 0-59-16,-9 6-318 0,9-6-604 0,0 0 267 15</inkml:trace>
        </inkml:traceGroup>
        <inkml:traceGroup>
          <inkml:annotationXML>
            <emma:emma xmlns:emma="http://www.w3.org/2003/04/emma" version="1.0">
              <emma:interpretation id="{DB14D4A8-47AA-4A20-940D-7CCF71B7D629}" emma:medium="tactile" emma:mode="ink">
                <msink:context xmlns:msink="http://schemas.microsoft.com/ink/2010/main" type="inkWord" rotatedBoundingBox="17302,5659 17518,5643 17537,5890 17320,5906"/>
              </emma:interpretation>
            </emma:emma>
          </inkml:annotationXML>
          <inkml:trace contextRef="#ctx0" brushRef="#br0" timeOffset="-7331.27">4673 2813 17 0,'0'0'166'0,"0"0"-2"0,7-5-10 0,-7 5-8 15,0 0-16-15,0 0-4 0,0 0-15 0,0 0-10 0,0 0-9 16,0 0-8-16,0 0-10 0,0 0-5 15,0 0-6-15,-36 0-9 0,36 0-4 0,-19 5 1 16,3-2-5-16,-1-1-2 0,-2 3-5 0,-1 1 1 0,-2 1 0 16,-3-3-1-16,5 0 3 0,-2 3-4 0,-2-4-2 15,-1 3-5-15,5-1 0 0,-10 1-4 0,5 1-1 16,6-3-1-16,-11-1-5 0,0 2-2 0,2 1 1 16,1-1-2-16,2-3 1 0,-4 5 0 0,2-3-2 15,2-1 0-15,0 1 2 0,2 0-6 0,-1-2 1 16,2 4-1-16,-5-1-3 0,2 2 1 0,-2-3-1 15,-4 5-2-15,4-4 1 0,1 1 2 0,-6 0-5 16,6 3-1-16,-2-3 2 0,-2 1-5 0,3 0 2 16,-13 4 1-16,10-5-1 0,0 1 0 0,-1 2 0 15,4 1 0-15,-12 0 0 0,11-4-2 0,1 1 0 16,0 1-1-16,-1-1-2 0,-2 0 4 0,11-5 1 16,-1 3 0-16,1-3 2 0,3 2-2 0,4 0 3 0,-2-3 3 15,2-1 0-15,12 0 4 0,-13 2-4 16,13-2-4-16,-13 4 4 0,13-4-1 0,0 0 1 15,-15-3-1-15,15 3-2 0,0 0-3 0,0 0 2 0,0 0-5 16,0 0 3-16,0 0 0 0,0 0 0 0,0 0-3 16,23-18 1-16,-23 18 0 0,20-7-6 15,-10 7 3-15,4-3 3 0,-1-3 0 0,2 2 0 0,3-1-3 16,-2 2 1-16,2-4-1 0,2 4 1 0,-2-3 1 16,-1 3 1-16,3-2 0 0,-4 2-2 0,5-1-6 15,-3 0 8-15,3 0 1 0,1-2 0 0,-2 5-3 16,1 1 1-16,5-3-2 0,-6 2 2 0,-1-1 1 15,1 2-1-15,5 2-1 0,-6 2-2 0,2-4 0 16,-1 5 3-16,-1 2-3 0,-3-3 1 0,2 5 1 0,-1-3 1 16,-1 2-2-16,0 2 0 0,1-1 0 15,-1 0 0-15,-4-2 0 0,2 7-1 0,-1-4 4 16,3 1-2-16,-5-1 1 0,4 2 0 0,-5-1-3 16,4 2 3-16,-5 0-4 0,1 1 4 0,2-1-2 0,-5 3 3 15,2-3-1-15,-3 4 2 0,2-1 0 0,-2 0-3 16,-2 5 5-16,2-3-3 0,-6 0 4 15,3 5 0-15,-6-2 2 0,-1 8 1 0,1-7 0 0,-3 4 1 16,-3-1 0-16,1-1 3 0,-5 4 3 0,-3 4-5 16,4-8 4-16,-12 7 1 0,3-1 0 0,-3 0-1 15,5-9 1-15,-4 0 2 0,4 0 0 0,0-1-1 16,-1-2 2-16,1 0 3 0,2 1-4 0,4-4 3 16,-6-1-3-16,5-1 4 0,2-2-5 0,2-2 0 15,-2 2-4-15,4-4-1 0,2-2-3 0,-4 5 3 16,4-3-5-16,-1 0 6 0,7-7-8 0,-8 13 3 15,8-13-5-15,-4 12 4 0,1-5-3 0,3-7 0 16,-3 13 0-16,3-13 0 0,-3 14-1 0,3-14 1 16,6 16-2-16,-6-10 2 0,6 4 1 0,-6-10-2 15,6 15-3-15,-5-9 5 0,5 4-3 0,0-2-1 16,1 0 3-16,-1 2-2 0,6-4 0 0,-1 3 3 0,-1-1-1 16,4 1-1-16,1-4-2 0,-2 5 0 0,3-2 2 15,1 0 1-15,1 1-4 0,-2-4 3 16,8 3 0-16,-2 1 1 0,1-6-2 0,-7 3 2 15,11-1-1-15,-2 1 1 0,-2-1-2 0,2-3 2 0,2 2-4 16,-2 2 6-16,-8-5-4 0,8 3 1 0,-6-2-2 16,1-1 3-16,7-1 0 0,-8 0 1 15,6 3-1-15,2-2 0 0,-4-1 0 0,6 0-2 0,0 0 0 16,1 2 1-16,1-2 1 0,-1 0-2 0,11 0 0 16,-11 0 0-16,12 2-1 0,0-2 1 0,-12 0 0 15,-2 0 2-15,5 0-3 0,-6 0-1 0,1 3 1 16,-3-2 3-16,-5-1-2 0,-1 0 1 0,-3 0-1 15,-2 1-3-15,-4-1-4 0,-10 0-14 0,20 0 0 16,-11 4-8-16,-9-4-3 0,10 2-11 0,-10-2-18 16,0 0-15-16,0 0-21 0,0 0-31 0,-19 19-21 15,11-14-34-15,-1 0-193 0,-1 0-406 0,-4-3 181 16</inkml:trace>
          <inkml:trace contextRef="#ctx0" brushRef="#br0" timeOffset="6693.95">6719 2924 162 0,'0'0'167'0,"0"0"1"0,0 0-11 0,0 0-12 16,0 0-1-16,0 0-4 0,0 0-7 0,0 0-2 16,0 0-6-16,0 0-6 0,0 0-6 0,0 0-5 15,0 0-11-15,0 0 4 0,0 0-8 0,0 0 2 0,0 0-9 16,-17 35 1-16,14-27-8 0,0 2 2 15,1 2-7-15,-3 3 1 0,2-4-7 0,0 0-1 16,0 2-5-16,-1 0 0 0,2 2-5 0,2-4-9 0,-4 5 2 16,1-9-7-16,3 4-5 0,0-11-4 0,0 22-1 15,-3-12-1-15,3-10-7 0,3 17 1 0,-3-7-3 16,0-10-3-16,3 15 1 0,1-8-5 0,-4-7 0 16,2 14-1-16,-2-14 1 0,4 9-4 15,-4-9 3-15,3 11-5 0,-3-11 1 0,0 0 3 0,11 8-4 16,-11-8-2-16,0 0 2 0,5 4 2 0,-5-4-2 15,0 0 0-15,0 0-1 0,14-1-1 0,-14 1 2 16,0 0-9-16,18-6-16 0,-18 6-11 0,13-5-7 16,-4-1-14-16,-1 1-12 0,-8 5-8 0,13-11-18 15,-7 6-8-15,3-5-13 0,-5 3-19 0,2-2-12 16,-3 0-20-16,-3 9-18 0,11-22-36 0,-8 15-167 16,-6-5-409-16,3 12 181 0</inkml:trace>
        </inkml:traceGroup>
        <inkml:traceGroup>
          <inkml:annotationXML>
            <emma:emma xmlns:emma="http://www.w3.org/2003/04/emma" version="1.0">
              <emma:interpretation id="{0C2E0F6D-F2F1-4BAC-97D1-303B1E460D9F}" emma:medium="tactile" emma:mode="ink">
                <msink:context xmlns:msink="http://schemas.microsoft.com/ink/2010/main" type="inkWord" rotatedBoundingBox="18080,5064 20552,4878 20618,5754 18146,5940"/>
              </emma:interpretation>
            </emma:emma>
          </inkml:annotationXML>
          <inkml:trace contextRef="#ctx0" brushRef="#br0" timeOffset="26149.17">8246 3741 61 0,'0'0'163'0,"0"0"-13"0,0 0-6 0,0 0-7 15,0 0-7-15,0 0-9 0,0 0-5 0,45-13-3 16,-27 8-4-16,1 2-7 0,0-2-6 0,7-2-2 16,5 1-4-16,-1 0-2 0,10-2-6 0,-1 2-6 15,1 1-6-15,5 1-2 0,-2-3-3 0,-4 1-5 16,1 4-2-16,1-2-2 0,2 1-7 0,-3 3-2 16,-9-1-6-16,-1-3-4 0,2 4-5 0,-3-2-1 15,1 2-3-15,-3 2-5 0,1-1 1 0,-2 3-1 16,1-1-6-16,1 0-2 0,-3 0-1 0,1 2-8 15,-7-4-11-15,0 1-17 0,1 0-21 0,-4 1-25 16,2 2-32-16,1-1-36 0,-2-4-63 0,-5 3-146 0,0-2-372 16,-12-1 166-16</inkml:trace>
          <inkml:trace contextRef="#ctx0" brushRef="#br0" timeOffset="29476.98">9943 2533 47 0,'-3'-17'194'0,"3"17"-12"0,0 0-11 0,0 0-9 15,0 0-17-15,0 0-11 0,-1-13-10 0,1 13-11 16,0 0-4-16,0 0-14 0,0 0-7 0,0 0-6 16,0 0-8-16,4-15-4 0,-4 15-7 0,5-7-6 15,-5 7-2-15,10-5-3 0,-10 5-5 0,15-4-3 16,-15 4-1-16,15-2-1 0,-5-3-3 0,-10 5-2 0,21 0-5 15,-21 0-3-15,20 2-3 0,-11 1 0 0,-9-3-4 16,18 4 1-16,-11-2-6 0,0 3-2 16,-1 1 1-16,-6-6 3 0,11 11 0 0,-8-4-2 0,-3-7 4 15,7 12-2-15,-2-4 1 0,-5-8 5 0,4 13-5 16,-4-13 4-16,2 15 0 0,-2-15 6 0,-2 12-3 16,2-12 3-16,-6 13-3 0,6-13 0 0,-6 7-2 15,6-7 3-15,-7 10-5 0,7-10-1 0,-6 5-2 16,6-5 0-16,-8 7-1 0,8-7 1 0,0 0-1 15,0 0-4-15,-10 4 1 0,10-4-4 0,0 0-2 16,0 0 2-16,0 0-4 0,0 0-1 0,-6 7-1 16,6-7 0-16,0 0-1 0,0 0-3 0,0 0 1 15,0 0-2-15,0 0-2 0,0 0-1 0,0 0 1 0,0 0 1 16,0 0-1-16,0 0 1 0,0 0-1 0,30-1-2 16,-30 1 0-16,13 3 1 0,-4-2 1 15,-9-1 2-15,20 6-3 0,-7-2-1 0,0 3 1 16,2-1 2-16,-3 1-1 0,5 1 0 0,-4 0 3 0,1 0-7 15,-4 3 4-15,0 0 2 0,-1-2-3 0,-1 0 1 16,-2 0 0-16,0 0-1 0,0 1 0 0,-5-5 1 16,5 3 1-16,-6-8 3 0,2 18-3 0,-2-18 2 15,-8 14-1-15,2-4 2 0,-1 0 0 0,-4-1-1 16,1 2 2-16,-2-2-7 0,-3-3-11 0,2 3-10 16,-1-3-14-16,-1 1-15 0,2 0-17 0,-1 1-21 15,1-3-23-15,1 1-22 0,0-1-20 0,12-5-46 16,-13 7-166-16,5-4-398 0,8-3 176 0</inkml:trace>
          <inkml:trace contextRef="#ctx0" brushRef="#br0" timeOffset="28574.76">9590 2914 166 0,'0'0'190'0,"0"0"-14"15,0 0-10-15,0 0-14 0,0 0-16 0,0 0-11 16,0 0-13-16,0 0-15 0,0 0-10 0,0 0-3 0,0 0-7 15,0 0-8-15,0 0-2 0,0 0-5 0,0 0-2 16,0 0-2-16,25 17-3 0,-17-13-4 0,1 3-6 16,1-1 6-16,2 4-6 0,1-4 0 0,1 5 4 15,-2 0-5-15,3-2-10 0,-2 2 9 0,3 1-2 16,-2-1-3-16,-1 6 0 0,5-4-3 0,-4 2-2 16,0-1-1-16,0 4-1 0,1 2 1 0,-2-2 0 15,1 1-1-15,-1 3-2 0,-1 0 3 0,-3-8-1 16,3 10 2-16,0-2-1 0,1 2 2 0,-4-4 0 15,3 5 1-15,-4-3 0 0,-1 4 3 0,-1 3-4 16,1-1 4-16,1 7 2 0,-2-8-4 0,0 6 1 16,-2-7-1-16,-1 4 4 0,2-6-1 0,-4 3 4 15,-1 0 4-15,0-1 1 0,2-2-5 0,-5 2-1 0,3-2 6 16,0-1 2-16,-5-2 6 0,5 3-9 0,-1-6 0 16,1-1-3-16,0 1-3 0,-2 0 16 0,2-4-16 15,-3-1 1-15,3 2-7 0,0 2 0 16,0-3-2-16,-1-5-3 0,-1 2-2 0,2-11-1 0,2 18-4 15,-2-7 5-15,1-3-8 0,-1-8-3 0,0 16 2 16,0-16 0-16,0 14-10 0,0-14 8 0,0 12-5 16,0-12-2-16,-3 11-17 0,3-11-2 0,0 0-16 15,-6 14-15-15,6-14-8 0,-4 6-15 0,4-6-17 16,0 0-28-16,-11 3-26 0,11-3-40 0,0 0-44 16,0 0-40-16,-16-19-278 0,15 6-581 0,1-5 256 15</inkml:trace>
          <inkml:trace contextRef="#ctx0" brushRef="#br0" timeOffset="33097.47">13523 2589 177 0,'0'0'165'0,"4"9"-13"0,-4-9-13 0,0 0-12 0,6 12-12 16,0-9-10-16,-6-3-7 0,10 11-8 15,-4-6-9-15,-6-5-1 0,14 8-6 0,-8-5-2 16,-6-3-10-16,15 1-2 0,-6 2-2 0,-9-3-6 0,16 1 1 16,-16-1-13-16,16-1 10 0,-16 1-8 0,15 0 1 15,-15 0 1-15,17-6-5 0,-7-1-5 0,-1 3-3 16,0-2-4-16,0-1-2 0,-2 0 0 0,4-2-1 16,-2-2-2-16,0 2-3 0,-3 0 0 0,3 1 2 15,-5 0 0-15,7-5 10 0,-8 7 1 0,-3 6 2 16,6-18 3-16,-2 11 1 0,-4 7-3 0,0-17 3 15,0 17-4-15,-1-17-1 0,1 17-2 0,-6-11-4 16,-2 7-3-16,8 4-2 0,-19-10-4 0,8 6 0 16,-4 4-3-16,0 0-3 0,2 4 0 0,-5-1 3 15,3 1-6-15,-1 2-1 0,1-4-1 0,0 7-2 16,2-3-10-16,-1 2-18 0,1 3-10 0,1-3-18 16,0 4-12-16,6-1-18 0,-2-3-10 0,4 1-17 0,1 0-15 15,3-9-20-15,0 15-28 0,0-15-151 0,7 14-349 16,-2-6 156-16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19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BE3A5E-A383-4219-9BD1-F52F1928AA6D}" emma:medium="tactile" emma:mode="ink">
          <msink:context xmlns:msink="http://schemas.microsoft.com/ink/2010/main" type="inkDrawing" rotatedBoundingBox="17789,16944 17868,17575 17845,17578 17766,16947" shapeName="Other"/>
        </emma:interpretation>
      </emma:emma>
    </inkml:annotationXML>
    <inkml:trace contextRef="#ctx0" brushRef="#br0">-110 735 131 0,'0'0'181'0,"0"0"-12"0,0 0-7 0,4-10-4 16,-4 10-9-16,0 0-7 0,0 0-13 0,0 0-10 15,0 0-15-15,0 0-1 0,0 0-2 16,0 0 5-16,0 0 4 0,14 18 2 0,-14-18-5 0,6 21-9 16,-5-4-3-16,1-3-1 0,1 4-8 0,0 2-9 15,0 2-6-15,0 2-17 0,-2 4-7 0,4-5 1 16,-4 3-6-16,4-2-2 0,-2 4-5 0,0-2-1 15,3 0-8-15,-5 2-19 0,2-3-15 0,2-1-21 16,-1 0-19-16,-2 3-25 0,-1-1-25 0,-2-2-22 16,5 1-39-16,-1-1-35 0,-4 4-174 0,2-7-399 15,3-2 176-15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9:32.5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1A50E6-B438-405C-90C4-F25CACB905B9}" emma:medium="tactile" emma:mode="ink">
          <msink:context xmlns:msink="http://schemas.microsoft.com/ink/2010/main" type="writingRegion" rotatedBoundingBox="19923,1832 29650,1252 29762,3137 20035,3717"/>
        </emma:interpretation>
      </emma:emma>
    </inkml:annotationXML>
    <inkml:traceGroup>
      <inkml:annotationXML>
        <emma:emma xmlns:emma="http://www.w3.org/2003/04/emma" version="1.0">
          <emma:interpretation id="{6C312D66-E0B5-477F-ACBE-C70D32AFB831}" emma:medium="tactile" emma:mode="ink">
            <msink:context xmlns:msink="http://schemas.microsoft.com/ink/2010/main" type="paragraph" rotatedBoundingBox="19923,1832 29650,1252 29762,3137 20035,3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653A8C-11CF-4D96-868D-3CDA0B14B87D}" emma:medium="tactile" emma:mode="ink">
              <msink:context xmlns:msink="http://schemas.microsoft.com/ink/2010/main" type="line" rotatedBoundingBox="19923,1832 29650,1252 29762,3137 20035,3717"/>
            </emma:interpretation>
          </emma:emma>
        </inkml:annotationXML>
        <inkml:traceGroup>
          <inkml:annotationXML>
            <emma:emma xmlns:emma="http://www.w3.org/2003/04/emma" version="1.0">
              <emma:interpretation id="{0E98AE4E-7163-4EA4-BD60-D0ED8321D4BC}" emma:medium="tactile" emma:mode="ink">
                <msink:context xmlns:msink="http://schemas.microsoft.com/ink/2010/main" type="inkWord" rotatedBoundingBox="19830,3003 20978,2275 21247,2699 20099,3428"/>
              </emma:interpretation>
            </emma:emma>
          </inkml:annotationXML>
          <inkml:trace contextRef="#ctx0" brushRef="#br0">17309 949 146 0,'6'-7'188'0,"0"-3"-16"0,3-1-11 16,1 1-16-16,-1 0-8 0,8-2-9 0,-4-1-9 15,2 6-1-15,-1-3-5 0,1 0-3 16,1 1 2-16,2 1-4 0,0 1-7 0,6-2-4 0,-8 3-7 16,-1 2-6-16,1-1-11 0,-1 3-8 0,-3 2-7 15,-12 0-4-15,20 2-6 0,-13 2-4 0,0 0 3 16,1 4-6-16,-4 0-2 0,-1 1-3 0,2 8 2 16,-5-3-1-16,-2 4 0 0,-4 0-4 0,0 5 0 15,-1 1-2-15,-5 2-5 0,0 0 1 0,-7 3-2 16,-2-1-6-16,-2 3 0 0,6-6-2 0,-3-3 0 15,1 1-3-15,-2-3 0 0,-6 9-3 0,6-9 5 16,0-2-4-16,2 0 1 0,0 1-3 0,5-7-3 16,2 2-1-16,-1-2 0 0,1-3-4 0,4-5 3 0,1 3 0 15,1 0 0-15,6-7 4 0,-9 10-4 16,9-10-1-16,-10 2-2 0,10-2-10 0,0 0-8 16,0 0-2-16,0 0 1 0,0 0 5 0,0 0 0 15,0 0-3-15,29-23 0 0,-18 15 5 0,2 2 1 0,1 0 0 16,2-1 1-16,0 2-1 0,2-3 4 0,0 3-2 15,0-1 8-15,9 5 2 0,-8-3 2 16,8 1 1-16,-3 0 2 0,-5 2-2 0,1-1 0 0,-1 2-6 16,-4 0 8-16,3 0-4 0,-7 2 1 0,0-1-1 15,1 2 0-15,-12-3-11 0,15 1-11 0,-7 3-22 16,-8-4-19-16,10 7-19 0,-10-7-25 0,0 0-26 16,11 2-37-16,-11-2-64 0,0 0-137 0,0 0-397 15,0 0 176-15</inkml:trace>
          <inkml:trace contextRef="#ctx0" brushRef="#br0" timeOffset="389.24">18118 646 107 0,'0'0'218'16,"0"0"-11"-16,0 0-7 0,0 0-15 0,0 0-15 0,0 0-15 15,-2-11-15-15,2 11-8 0,0 0 4 0,0 0 4 16,0 0 4-16,0 0-1 0,0 0-3 0,-10 36 0 16,7-27-10-16,-3 5-7 0,1 2 3 0,-2 2 1 15,-1-2 4-15,2 1-8 0,-1 0-7 0,2 6-2 16,-4-1-2-16,3-6-4 0,2 1-5 0,1-2-4 0,-3 8-8 15,0-10-12-15,0 0-9 0,5 3 1 16,-4-8-4-16,2 1-8 0,3-9-6 0,-6 16-7 16,6-16-5-16,0 15 3 0,0-15-9 0,-1 10-6 0,1-10-1 15,0 0-11-15,3 14 4 0,-3-14-16 16,6 7-19-16,-6-7-22 0,9 6-18 0,-9-6-34 16,13 3-27-16,-13-3-29 0,10 0-36 0,-10 0-42 0,17-5-51 15,-17 5-66-15,12-13-171 0,0 7-553 0,-6-3 244 16</inkml:trace>
          <inkml:trace contextRef="#ctx0" brushRef="#br0" timeOffset="685.58">18328 536 244 0,'0'0'335'0,"0"0"-14"0,0 0-8 0,0 0-7 0,0 0-21 16,0 0-17-16,0 0-31 0,-11-20-3 16,11 20-32-16,0 0-11 0,0 0-22 0,-6-11-11 15,6 11-20-15,0 0-14 0,0 0-11 0,0 0-11 0,0 0-19 16,-6-11-30-16,6 11-40 0,0 0-30 0,0 0-37 15,0 0-42-15,0 0-45 0,0 0-45 0,0 0-32 16,0 0-48-16,0 0-220 0,0 0-525 0,0 0 232 16</inkml:trace>
        </inkml:traceGroup>
        <inkml:traceGroup>
          <inkml:annotationXML>
            <emma:emma xmlns:emma="http://www.w3.org/2003/04/emma" version="1.0">
              <emma:interpretation id="{8FB9E507-1872-42BE-90BB-94340B978B91}" emma:medium="tactile" emma:mode="ink">
                <msink:context xmlns:msink="http://schemas.microsoft.com/ink/2010/main" type="inkWord" rotatedBoundingBox="21861,1824 22588,1781 22615,2245 21889,2289"/>
              </emma:interpretation>
            </emma:emma>
          </inkml:annotationXML>
          <inkml:trace contextRef="#ctx0" brushRef="#br0" timeOffset="1406.07">19127 265 167 0,'11'11'266'0,"-11"-11"-7"0,16-4-11 16,-16 4-14-16,31-4-14 0,-14-2-21 0,1 2-19 0,5 0-16 15,4 4-10-15,-3-3-17 0,0-1-12 0,-5 1-18 16,1 0-6-16,-1 0-12 0,-2 3-6 0,1-2-18 16,-4 0-20-16,-3 1-22 0,-11 1-25 0,21-2-24 15,-12 4-20-15,-9-2-24 0,18 3-25 0,-18-3-21 16,15-3-33-16,-15 3-38 0,14-3-176 0,-14 3-392 15,11-4 173-15</inkml:trace>
          <inkml:trace contextRef="#ctx0" brushRef="#br0" timeOffset="1173.92">19102-1 146 0,'0'0'237'0,"0"0"-17"15,0 0-21-15,0 0-11 0,0 0-18 16,0 0-2-16,0 0-12 0,0 0-6 0,0 0-8 15,0 0-6-15,37 1-11 0,-37-1-8 0,18 4-7 0,-18-4-9 16,21 2-12-16,-11-1 1 0,4 2-7 0,2-3-6 16,-4 2-9-16,3-1-5 0,-2 1-7 15,-1 0-2-15,-12-2-3 0,23 1-6 0,-11 1-3 0,-3 0-6 16,4-1-6-16,-13-1-1 0,18 5-1 0,-9-5-3 16,1 2-2-16,-10-2-5 0,15 0 2 0,-15 0-3 15,14 4-5-15,-7 0-14 0,-7-4-14 0,14 0-11 16,-14 0-18-16,0 0-24 0,13 3-15 0,-13-3-30 15,0 0-35-15,10 1-49 0,-10-1-55 0,0 0-141 16,0 0-428-16,0 0 190 0</inkml:trace>
          <inkml:trace contextRef="#ctx0" brushRef="#br0" timeOffset="1699.35">19825-100 253 0,'-3'-9'292'15,"3"9"-4"-15,-4-11-16 0,4 11-17 0,0 0-12 0,-3-13-26 16,3 13-2-16,0 0-13 0,-5-13-19 0,5 13-17 16,0 0-10-16,0 0-9 0,0 0-24 15,0 0-8-15,0 0-10 0,0 0-7 0,0 0-10 0,0 0-19 16,0 0-6-16,0 0-7 0,0 0-5 0,0 0 8 16,0 0-18-16,0 0-3 0,11 44-1 0,-11-27 0 15,1 4-4-15,-1 3-3 0,2 0 8 0,-4-2-11 16,2 3-6-16,0-2-2 0,0 2 3 0,0-3-7 15,0 4-1-15,-1-1-10 0,1-1-30 0,-3-2-25 16,3 0-34-16,-2-4-36 0,1 0-45 0,-2 1-42 16,6-5-62-16,-8-1-258 0,5-2-571 0,5-4 252 15</inkml:trace>
        </inkml:traceGroup>
        <inkml:traceGroup>
          <inkml:annotationXML>
            <emma:emma xmlns:emma="http://www.w3.org/2003/04/emma" version="1.0">
              <emma:interpretation id="{61E1D3F8-8C19-451D-9E25-0208CC41726C}" emma:medium="tactile" emma:mode="ink">
                <msink:context xmlns:msink="http://schemas.microsoft.com/ink/2010/main" type="inkWord" rotatedBoundingBox="23883,1772 25343,1685 25397,2587 23937,2674"/>
              </emma:interpretation>
            </emma:emma>
          </inkml:annotationXML>
          <inkml:trace contextRef="#ctx0" brushRef="#br0" timeOffset="2708.27">21141 53 165 0,'0'0'176'15,"0"0"-7"-15,0 0-7 0,0 0-12 0,-11 2-10 16,11-2-10-16,0 0-12 0,0 0-8 0,0 0-7 16,0 0-10-16,0 0-7 0,0 0-2 0,0 0-3 15,0 0 0-15,0 0 2 0,39-7-7 0,-24 5 3 16,1-2-5-16,1 3-7 0,8-1 6 0,2-2-4 15,0 0 1-15,1 1-3 0,2 3-6 0,0 0-1 16,-1-5-2-16,1 4-7 0,0 1-4 0,-2-2-6 16,1 0-2-16,2 2-2 0,-6 0-2 0,1-1-5 15,-2 1-4-15,0 0-2 0,1 1-7 0,-4-1 3 16,-5 2-3-16,4 0-1 0,-3-1-3 0,-3 0-1 16,-2 3-2-16,-2-4 1 0,-10 0 0 0,20 0 0 15,-10 0-4-15,-10 0 2 0,16 0-6 0,-16 0 0 0,14 3 1 16,-14-3 1-16,18 3-8 0,-18-3-5 15,7 0-7-15,-7 0-11 0,0 0-3 0,0 0-11 16,12 4-7-16,-12-4-10 0,0 0-13 0,0 0-9 0,0 0-14 16,0 0-26-16,0 0-25 0,0 0-35 0,0 0-201 15,-19 15-411-15,19-15 183 0</inkml:trace>
          <inkml:trace contextRef="#ctx0" brushRef="#br0" timeOffset="3082.36">21263 288 137 0,'0'0'169'16,"0"0"-1"-16,0 0-25 0,0 0-3 0,0 0-8 15,0 0-3-15,0 0-11 0,40-8-4 0,-28 5-9 16,1 2-9-16,1 1-4 0,4-1-4 0,-2 1-1 16,5-3-2-16,-2 2-5 0,1 1-4 0,5 0-5 15,1-2 1-15,3 2-3 0,-3 0-4 0,1 3 0 0,-1 2-6 16,6-5-8-16,-11 0-2 0,5 5-6 0,1-5-1 16,-3 4-5-16,-7-3-5 0,0-1-5 0,3 0 0 15,-7 1-6-15,-4 0-2 0,5 3 1 0,-1-4-2 16,-1 2-1-16,-12-2-2 0,21 0-1 0,-21 0 0 15,18 0-4-15,-11 1-1 0,-7-1-10 0,0 0-5 16,20-3-19-16,-20 3-18 0,15 0-19 0,-15 0-22 16,10 0-23-16,-10 0-36 0,13-10-34 0,-13 10-187 15,8-7-392-15,-4 0 174 0</inkml:trace>
          <inkml:trace contextRef="#ctx0" brushRef="#br0" timeOffset="3697.54">21938-204 8 0,'0'0'215'0,"0"0"-11"0,0 0-12 0,0 0-15 16,0 0-13-16,0 0-15 0,0 0-18 0,0 0-11 15,0 0-10-15,0 0-18 0,0 0-7 0,0 0-8 16,0 0-6-16,0 0-8 0,0 0-7 0,0 0-5 15,0 0-2-15,0 0-8 0,0 0-4 0,23 25-4 16,-17-21-4-16,0 3 1 0,4-3-4 0,-2 3-2 0,1 0-4 16,4 3 1-16,-1-3 0 0,1 0-5 15,-1 3 0-15,2-3-3 0,1 2 2 0,0 0-3 16,4 0 1-16,-6 0 4 0,4 0-3 0,-1 2 4 16,2-4 0-16,0 3-1 0,-2-5 2 0,2 2 2 0,-1 1 4 15,2 0-4-15,-3-1 2 0,1 0-2 16,2 0-1-16,-4-2-1 0,2 0 4 0,-1 0-1 15,2 1-4-15,0-2-1 0,-2 0-3 0,1 0 3 0,-1 3-4 16,-4-1-1-16,3-3-2 0,0 5-2 0,-6-6 2 16,4 5-1-16,-2-2 1 0,0 1-10 0,1 5 4 15,-3-5 2-15,0-2 1 0,-4 4-3 0,1 0 1 16,3-1 0-16,-5 4 0 0,2-4-3 0,-3 1 5 16,0 2 4-16,-3 4 10 0,0 2 4 0,-6-1-3 15,0 3 3-15,-1 0-1 0,-7 6-2 0,-1-4 1 16,-1-1-3-16,-6 4 1 0,-5 6-3 0,0-4-1 15,-4 2-1-15,2-1-12 0,-2-2-23 0,0 2-27 16,-4 0-22-16,5 1-33 0,1 0-19 0,0-1-31 0,7-6-48 16,-8 8-206-16,11-5-438 0,-2-4 193 15</inkml:trace>
        </inkml:traceGroup>
        <inkml:traceGroup>
          <inkml:annotationXML>
            <emma:emma xmlns:emma="http://www.w3.org/2003/04/emma" version="1.0">
              <emma:interpretation id="{9B25F905-0A9C-43E4-AF6C-5D6819DE3350}" emma:medium="tactile" emma:mode="ink">
                <msink:context xmlns:msink="http://schemas.microsoft.com/ink/2010/main" type="inkWord" rotatedBoundingBox="26094,1662 26938,1611 26981,2342 26137,2392"/>
              </emma:interpretation>
            </emma:emma>
          </inkml:annotationXML>
          <inkml:trace contextRef="#ctx0" brushRef="#br0" timeOffset="5186.31">23524-27 104 0,'0'0'216'0,"-2"-9"-10"0,2 9-10 16,0 0-20-16,-3-15-7 0,3 15-14 0,0 0-2 16,0-14-11-16,0 14-5 0,0 0-4 0,0 0-1 15,3-13-11-15,-3 13-8 0,0 0-11 0,0 0-11 16,0 0-7-16,0 0-6 0,0 0-3 0,0 0 2 15,0 0-2-15,-13 27 1 0,7-11 0 0,0 0 1 16,-7 9 5-16,1 0 1 0,1 3-7 0,-2-3-3 16,-4 10-4-16,8-9 2 0,-1 3-1 0,-2 4 0 15,5-6 0-15,1-3-7 0,-3 1-10 0,4-2-2 16,5-5-11-16,-3-4-4 0,0 3 0 0,3-2-5 16,0-1 0-16,3-1 3 0,0-3-5 0,0 0-1 15,0-2 8-15,5 0-19 0,-1-2 3 0,5 3 3 16,-5-9-6-16,10 2-6 0,1 2-20 0,-2-1-26 0,1-3-28 15,-1 0-29-15,0-1-33 0,4-1-38 0,-7-2-29 16,2-3-51-16,-5 1-301 0,-1-6-589 0,-4-1 261 16</inkml:trace>
          <inkml:trace contextRef="#ctx0" brushRef="#br0" timeOffset="5404.59">23552-200 243 0,'-9'-6'271'0,"2"-7"-9"15,1 5-14-15,0-3-15 0,1 4-18 0,5 7-21 16,-10-14-17-16,10 14-23 0,-6-10-22 0,6 10-26 16,0 0-39-16,-6-7-21 0,6 7-22 0,0 0-28 15,0 0-26-15,0 0-19 0,0 0-41 0,0 0-40 16,19 28-45-16,-16-21-141 0,3 3-342 0,2-2 152 15</inkml:trace>
          <inkml:trace contextRef="#ctx0" brushRef="#br0" timeOffset="5931.14">23785 384 71 0,'0'0'247'0,"-6"7"-18"0,6-7-12 0,0 0-9 16,0 0-11-16,0 0-9 0,22 8-11 0,-5-6-16 0,-4-1-15 15,6 1-12-15,-2 0-15 0,8-2-10 0,-5 1-14 16,5 4-10-16,-4-4-31 0,-2-1-30 15,7 1-36-15,-7-3-35 0,0 3-33 0,7-2-43 0,-7 1-56 16,-3 0-158-16,1-5-365 0,-1 4 162 0</inkml:trace>
          <inkml:trace contextRef="#ctx0" brushRef="#br0" timeOffset="5734.25">23931 94 160 0,'3'9'215'0,"-3"-9"-18"16,0 0-10-16,0 0-7 0,0 0-3 0,7 7-6 15,-7-7-5-15,9 5 0 0,-9-5-3 16,14 1-6-16,-5 4-4 0,-9-5-4 0,16 5-2 0,-5-4-7 16,0 0-8-16,-11-1-3 0,18 6-9 0,-6-4-9 15,5-2-8-15,-17 0-5 0,16 3-15 0,-7-3-7 16,-9 0-7-16,19 3-8 0,-11-3-7 0,-8 0-3 15,16 4-7-15,-7-1-4 0,-9-3-4 0,0 0-4 16,17 1-4-16,-8 2-6 0,-9-3-17 0,13 3-18 16,-13-3-17-16,13 1-16 0,-13-1-13 0,9 3-24 15,-9-3-27-15,5 7-19 0,-5-7-26 0,0 0-26 16,0 0-34-16,0 13-58 0,0-13-149 0,0 0-456 16,0 0 202-16</inkml:trace>
        </inkml:traceGroup>
        <inkml:traceGroup>
          <inkml:annotationXML>
            <emma:emma xmlns:emma="http://www.w3.org/2003/04/emma" version="1.0">
              <emma:interpretation id="{D11A4881-DD30-4051-9CC6-F1BD9AF3B3F3}" emma:medium="tactile" emma:mode="ink">
                <msink:context xmlns:msink="http://schemas.microsoft.com/ink/2010/main" type="inkWord" rotatedBoundingBox="27588,1375 29650,1252 29762,3137 27700,3260"/>
              </emma:interpretation>
            </emma:emma>
          </inkml:annotationXML>
          <inkml:trace contextRef="#ctx0" brushRef="#br0" timeOffset="6727.75">24875 335 261 0,'0'0'302'0,"0"0"-20"0,0 0-17 16,0 0-31-16,18-11-21 0,-11 5-22 16,5-1-20-16,2-2-17 0,-1 2-13 0,3-5-16 0,4-3-15 15,2 3-10-15,-2 0-8 0,2-2-10 0,2 0-5 16,-2-2-8-16,1 4-8 0,-1-2-5 0,3-4-9 15,-1 1-2-15,-1-1-4 0,-1-2-5 16,3-9-4-16,-5 6-5 0,7-6-4 0,-14 5-17 0,6-7-3 16,-2 0-3-16,-5-5-3 0,-2 11-8 0,10-10 0 15,-7 2-4-15,2-4-3 0,-8 0 3 0,-1 1-1 16,2 10 2-16,-2-4 2 0,-6 6 2 0,6 0 0 16,-6-1 1-16,0 6 1 0,0 3 5 0,0-7-1 15,0 7 7-15,-6 2-2 0,6 1 6 0,-5 0 1 16,2 2 3-16,3 11 0 0,-9-11-3 0,9 11-2 15,-9-13-1-15,9 13 0 0,-13-4-4 0,13 4 5 16,0 0-6-16,-27 8 2 0,18-1-2 0,3 0 1 16,-7 4 0-16,-1 5 3 0,-2 5 2 0,4-1 5 15,-4 15 5-15,2-3-1 0,1 5 5 0,-1 0 0 0,-4 0 1 16,8 1 2-16,-3 1-3 0,7 3-2 16,-5-3 6-16,5 3-7 0,0 0 0 0,3-4-1 15,3 1-4-15,3-4-1 0,0-5 2 0,3 6-3 0,-1-12 0 16,4 0 2-16,1-5-1 0,-1-4-3 15,1 7-1-15,2-11-4 0,8 4-3 0,-7-2 0 16,1-6-9-16,5-1-1 0,-3-1-2 0,10-2-8 0,-7-3 3 16,0 3 0-16,1-9-2 0,8 2 2 0,-4-7-3 15,-2 2 2-15,-2-3 3 0,-1-2-3 0,-2 4 0 16,-4-1 4-16,3 0 2 0,-4-1 4 0,-1 4-2 16,-2 0 5-16,-5-2 3 0,2 4 5 0,0-2 5 15,-6 8 1-15,11-6-2 0,-11 6-5 0,6-7-1 16,-6 7-1-16,0 0-3 0,0 0 6 0,0 0 2 15,0 0-6-15,16 11 3 0,-16-11 3 0,6 8 0 16,1 0 2-16,-7-8 4 0,9 14 0 0,-3-7 5 16,5 0 7-16,-2 3 0 0,1-6 3 0,2 0 4 15,2 2-2-15,-1-6 1 0,3 0-1 0,4 2-1 0,-1-7 1 16,-2 3-3-16,5-2-3 0,-3 2 2 16,1-1-4-16,-1-3-2 0,-3-1 1 0,-2 0-4 15,2-1 2-15,1-2-2 0,-5 0 0 0,-3 0-6 0,-2-2 4 16,-1-2-1-16,-2 2-4 0,-4 1 4 0,-1-3-6 15,-5 1-3-15,0 1-1 0,-1 0-8 16,-5 3-11-16,-2 0-9 0,-1-2-10 0,-3 7-13 16,-1 1-16-16,0 3-12 0,-7 2-20 0,1 1-17 0,4-1-19 15,5 2-25-15,-2 2-33 0,4 1-20 0,7 0-51 16,-2-1-138-16,-2 1-431 0,6-2 191 0</inkml:trace>
          <inkml:trace contextRef="#ctx0" brushRef="#br0" timeOffset="7151.15">26073 306 23 0,'0'0'238'0,"4"5"-17"16,-4-5-5-16,3 8-7 0,-3-8-13 0,6 12-19 0,-6-12-13 16,6 14-12-16,-5-4-8 0,5 5-14 15,0-2-11-15,0 5-2 0,-1 4-5 0,5 1-5 16,-1-1-8-16,2 2-6 0,1 4-14 0,-2-4-8 15,-1 3-2-15,4-2-7 0,1 10-5 0,-2 0-6 16,-2-7-2-16,2-3-1 0,-4 9-6 0,5 0-1 16,-7-7-5-16,0 0-3 0,1 1-3 0,-5-1-2 15,2 9-3-15,-4-9 3 0,-3 0-8 0,2-2 2 0,-5 3-1 16,-3-3 2-16,-2 3-3 0,1-7 1 0,-8 13-2 16,-1-14-2-16,-1-1 3 0,-2-2 2 0,-2 0 10 15,-1-2 5-15,1-3 1 0,-7-3-4 0,1-3-4 16,-2-1 4-16,3-1 9 0,-13-2 3 0,12-4 0 15,-9-3 6-15,-2-2 10 0,5-3 5 0,0-4 12 16,-3-1 8-16,6-5 8 0,-1-2 2 0,10 3-2 16,-4-6-11-16,8-6-7 0,-6-4-3 0,6 6-7 15,7-9-6-15,1 0-13 0,6-1-8 0,4-6-20 16,7-1-22-16,4 3-24 0,1-4-22 0,7-1-40 0,1 6-26 16,2-1-29-16,6 0-29 0,-1 6-19 15,-1 5-37-15,1 4-35 0,8-4-49 0,-13 15-244 16,2-5-600-16,3-5 266 0</inkml:trace>
          <inkml:trace contextRef="#ctx0" brushRef="#br0" timeOffset="7612.31">26517 6 194 0,'0'0'276'0,"0"0"-15"0,0 0-27 15,0 0-28-15,0 0-20 0,0 0-16 0,0 0-11 16,0 0-7-16,0 0-4 0,7 24 4 0,-7-15-7 16,3 5-4-16,-3 3-2 0,0-3-7 0,0 5 0 15,0-1-9-15,-3-1-7 0,3 1-9 0,0-4-6 16,0 10-6-16,0-9-7 0,0 2 0 0,0-3-18 15,0 2-5-15,-1-1-4 0,-1-6-6 0,2-9-4 16,0 16-4-16,0-16-1 0,-3 15-8 0,3-15-6 0,-1 8-1 16,1-8 2-16,0 0 3 0,0 0-4 15,0 0-2-15,0 0-3 0,0 0 0 0,0 0-5 16,0 0-1-16,0 0-11 0,13-37 2 0,-5 19-8 0,1-1-10 16,1-4-9-16,-1-1 2 0,3 2 0 15,5-2-1-15,-4 4 5 0,0-2-1 0,2 6 5 16,3-5-6-16,-3 10-1 0,-1-2 5 0,5 3 2 0,-3 1 3 15,-2 2-3-15,5 2 6 0,-1 2 0 0,-3 1 1 16,3 1 1-16,-3 4 5 0,0 5-3 0,1-1-4 16,-1 2 5-16,-3 1-2 0,0 6 8 0,1 3-6 15,1 0-10-15,-5 4-37 0,1 1-42 0,-8 4-56 16,-2 6-67-16,-2-10-74 0,-5 2-298 0,-2-1-625 16,-2 1 276-16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39:26.6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67E6B0-CD50-4E34-886A-665129727C9B}" emma:medium="tactile" emma:mode="ink">
          <msink:context xmlns:msink="http://schemas.microsoft.com/ink/2010/main" type="writingRegion" rotatedBoundingBox="15988,3070 20907,1350 21142,2020 16222,3740"/>
        </emma:interpretation>
      </emma:emma>
    </inkml:annotationXML>
    <inkml:traceGroup>
      <inkml:annotationXML>
        <emma:emma xmlns:emma="http://www.w3.org/2003/04/emma" version="1.0">
          <emma:interpretation id="{AE3C0498-4D52-4D7F-9968-69B9623751AD}" emma:medium="tactile" emma:mode="ink">
            <msink:context xmlns:msink="http://schemas.microsoft.com/ink/2010/main" type="paragraph" rotatedBoundingBox="15988,3070 20907,1350 21142,2020 16222,3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D07446-49C7-4D28-8FE9-E2A43FCA3134}" emma:medium="tactile" emma:mode="ink">
              <msink:context xmlns:msink="http://schemas.microsoft.com/ink/2010/main" type="line" rotatedBoundingBox="15988,3070 20907,1350 21142,2020 16222,3740"/>
            </emma:interpretation>
          </emma:emma>
        </inkml:annotationXML>
        <inkml:traceGroup>
          <inkml:annotationXML>
            <emma:emma xmlns:emma="http://www.w3.org/2003/04/emma" version="1.0">
              <emma:interpretation id="{B907554B-F07F-43AB-9A0E-A2F8445199F6}" emma:medium="tactile" emma:mode="ink">
                <msink:context xmlns:msink="http://schemas.microsoft.com/ink/2010/main" type="inkWord" rotatedBoundingBox="15988,3070 17268,2623 17459,3170 16179,3617"/>
              </emma:interpretation>
            </emma:emma>
          </inkml:annotationXML>
          <inkml:trace contextRef="#ctx0" brushRef="#br0">13408 1203 147 0,'-8'-6'276'0,"8"6"-18"0,0 0-14 15,-6-12-21-15,6 12-17 0,-4-9-20 16,4 9-20-16,0 0-16 0,4-18-16 0,-4 18-12 0,9-15-13 16,-3 8-11-16,2 0-7 0,4-1-5 0,1-1-10 15,5 1-7-15,-2-1-5 0,2 2-3 0,2 0-4 16,2-2 0-16,2-1-3 0,-5 5-4 0,1-1-1 16,-4 3-8-16,3 1-3 0,-4-3-4 0,3 5-4 15,0-1-4-15,-3 1-2 0,-3 1-5 0,3 1 2 16,-8 1-3-16,5 2-6 0,-3 1 3 0,-3-1-1 15,5 1-5-15,-5 4 4 0,-2 4-4 0,2-2-1 16,0 3 2-16,-6 1-1 0,-2 1 3 0,1 0 4 16,-3-1-4-16,-2 6 0 0,-3 3 4 0,-3-1-1 0,0 0-2 15,-8 9-4-15,5-9 0 0,-7 7-1 0,-3-4 4 16,5-5 0-16,1 0-2 0,-6 4-3 16,4-5 1-16,1 1-4 0,1-2 2 0,-2 1 0 0,6-8-2 15,2-1-1-15,-7 5 3 0,8-6 3 0,-1-1-8 16,6 0 4-16,-1-4-2 0,-2-1 4 0,2 1-3 15,8-6-1-15,-9 8 4 0,9-8 1 0,-6 4-7 16,6-4 4-16,0 0-9 0,0 0-8 0,0 0-10 16,0 0-6-16,0 0-8 0,0 0-10 0,0 0-3 15,14-28 0-15,-5 21-2 0,3-1 4 0,-1-3 1 16,3 1 4-16,-1 1 5 0,8-3 3 0,-3 2 1 16,3-1 6-16,-5 2 2 0,2 3 6 0,0 0 8 0,-1 1 7 15,0 0 5-15,3-1 10 0,-5 2 0 0,0 1 4 16,3 3-2-16,-5 0 7 0,2 0 0 15,3 0 6-15,-3 0 1 0,-2 0 3 0,-1 0-4 0,6 0 0 16,-8 4 2-16,7-4-2 0,-17 0 0 0,21 2 0 16,-12-2-4-16,3 0 0 0,-12 0-2 0,20 1-3 15,-20-1-6-15,20 0-12 0,-13 0-22 0,-7 0-27 16,14 0-29-16,-14 0-34 0,16-1-39 0,-8-5-56 16,-8 6-65-16,9-11-151 0,-3 4-458 0,1-4 203 15</inkml:trace>
          <inkml:trace contextRef="#ctx0" brushRef="#br0" timeOffset="439.99">14303 837 250 0,'0'0'250'16,"0"0"-5"-16,0 0-13 0,0 0-7 0,0 0-12 0,0 0-14 16,0 0-11-16,0 0-11 0,0 0-11 0,0 0-13 15,0 0-10-15,0 0-16 0,0 0 3 0,0 0-10 16,0 0 1-16,0 0-6 0,-18 28-5 0,15-18 3 15,-6 2-1-15,4 2-5 0,-4 2-2 0,5-1 7 16,-1 2-6-16,-1 1 9 0,0-1-4 0,3-1-9 0,-1 1 2 16,-1 2 2-16,4-4-4 0,0 1-12 15,-1 2-8-15,-2-5-7 0,4 1 2 0,-2-3-8 16,4 2-4-16,-2-1-4 0,1-1-6 0,-1-11-6 0,5 17-4 16,-5-17-6-16,2 10 3 0,1-3-7 0,-3-7 0 15,6 10-5-15,-6-10-2 0,5 10-4 0,-5-10-13 16,6 5-13-16,-6-5-36 0,0 0-34 0,13 2-40 15,-13-2-32-15,0 0-28 0,18-2-41 0,-18 2-45 16,14-11-43-16,-5 4-68 0,-5-4-246 0,2-2-667 16,0-2 295-16</inkml:trace>
          <inkml:trace contextRef="#ctx0" brushRef="#br0" timeOffset="828.18">14508 764 63 0,'-4'-18'244'0,"4"18"-8"0,0 0-8 16,0 0-10-16,-2-13-14 0,2 13-3 16,0 0-6-16,0-12-6 0,0 12-11 0,0 0-1 0,0 0-5 15,0-13-3-15,0 13-3 0,0 0-2 0,0 0-7 16,0 0-4-16,0 0-1 0,0-13-6 0,0 13-9 16,0 0-8-16,0 0-5 0,0 0-12 0,0 0-11 15,0 0-11-15,0 0-8 0,0 0-10 0,0 0-6 16,0 0-12-16,0 0-5 0,0 0 0 0,0 0-10 15,0 0-15-15,0 0-17 0,0 0-24 0,0 0-31 16,0 0-26-16,0 0-26 0,0 0-35 0,-20 24-41 16,14-18-57-16,6-6-67 0,-6 10-278 0,6-10-625 0,0 0 276 15</inkml:trace>
        </inkml:traceGroup>
        <inkml:traceGroup>
          <inkml:annotationXML>
            <emma:emma xmlns:emma="http://www.w3.org/2003/04/emma" version="1.0">
              <emma:interpretation id="{C62DFD01-D1F6-4E9F-9F48-3FF65BDE7EF5}" emma:medium="tactile" emma:mode="ink">
                <msink:context xmlns:msink="http://schemas.microsoft.com/ink/2010/main" type="inkWord" rotatedBoundingBox="18413,2340 19055,2116 19229,2614 18588,2839"/>
              </emma:interpretation>
            </emma:emma>
          </inkml:annotationXML>
          <inkml:trace contextRef="#ctx0" brushRef="#br0" timeOffset="4219.87">16289 188 174 0,'0'0'208'15,"0"0"-1"-15,0 0 5 0,0 0-8 0,-7 34-7 16,1-12-17-16,-5-1-10 0,-1 3-17 0,-6 11-13 15,-3 3-14-15,-1-3-11 0,-3 5-14 0,-2 2-8 16,2-1-10-16,-2 0-21 0,-5-2-22 0,4 3-24 0,-3-1-29 16,7-2-25-16,-4-2-30 0,1-1-28 0,4-2-33 15,5-9-66-15,-4-7-129 0,4 3-351 16,3-3 155-16</inkml:trace>
        </inkml:traceGroup>
        <inkml:traceGroup>
          <inkml:annotationXML>
            <emma:emma xmlns:emma="http://www.w3.org/2003/04/emma" version="1.0">
              <emma:interpretation id="{FC97B863-4852-4E53-89DC-6A9C6A47DF8F}" emma:medium="tactile" emma:mode="ink">
                <msink:context xmlns:msink="http://schemas.microsoft.com/ink/2010/main" type="inkWord" rotatedBoundingBox="19717,1799 20917,1379 21142,2020 19941,2440"/>
              </emma:interpretation>
            </emma:emma>
          </inkml:annotationXML>
          <inkml:trace contextRef="#ctx0" brushRef="#br0" timeOffset="5249.63">17127 375 8 0,'30'-9'209'0,"-5"2"-10"0,16-2-6 0,0 1-12 15,6-8-5-15,3 4-6 0,4-3-11 0,1-2-5 16,17-1-6-16,-18 0-8 0,17-1-8 0,-17 7-6 15,-2-1-8-15,2 0-11 0,17-2-5 0,-22 4-9 16,2-3-8-16,-3 1-4 0,-3 4-13 0,-4 1-3 16,3-1-9-16,-15 2-3 0,1 0-7 0,-6 5-3 0,-4-2-8 15,-1-1-14-15,-1 4-22 0,-5 0-21 16,2-2-22-16,-4 2-22 0,-11 1-24 0,0 0-28 16,18 5-32-16,-18-5-24 0,0 0-211 0,0 10-415 15,0-10 184-15</inkml:trace>
          <inkml:trace contextRef="#ctx0" brushRef="#br0" timeOffset="4927.79">17354-242 106 0,'7'-8'177'15,"-7"8"-2"-15,9-13-4 0,-4 8-8 0,-5 5-5 16,12-9-1-16,-12 9-14 0,6-6-11 0,-6 6-6 16,0 0-4-16,0 0-1 0,0 0-8 0,21 6-9 15,-21-6-11-15,7 8-8 0,-7-8 1 0,3 16 0 16,1-8-6-16,-4-8-9 0,2 19-7 0,-2-9-2 15,0 2-4-15,0-1-3 0,3 1-13 0,-3-12 1 16,0 20-4-16,-3-6-5 0,3-14-3 16,-2 14-3-16,1-3-3 0,1-11-2 0,0 13 1 0,0-13-6 0,0 0 3 15,-3 13-1-15,3-13-2 0,0 0-1 16,0 0-3-16,0 0 2 0,-3 11-4 0,3-11 7 16,0 0-5-16,0 0-4 0,0 0-2 0,0 0 3 0,0 0-2 15,0 0-4-15,15-34-9 0,-9 20-3 0,0 0-5 16,1-3 3-16,4 2 0 0,-4-2 0 15,2-4-3-15,2 6 0 0,-2-1 5 0,2 1 0 0,-2 1-2 16,3 1 2-16,-3-1 3 0,3 2 0 0,-4 5 1 16,4-1 3-16,-5 1 1 0,1-1 4 0,2 4-1 15,-10 4-4-15,15-3 1 0,-15 3 4 0,18 3 1 16,-18-3 6-16,15 12-1 0,-8-5 1 0,4 2-1 16,-2 5 0-16,2-3 1 0,-2 3 1 0,3 1-3 15,2 3 0-15,-4 0 1 0,-1-5 0 0,2 3-11 16,-7 1-17-16,5-1-20 0,-1 0-25 0,-3 0-29 15,-3 3-34-15,-1-2-47 0,1 0-47 0,-7-5-201 16,1 3-454-16,-3-6 200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1:31.9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9DBD68D-D1F7-4488-89B6-326214C3E518}" emma:medium="tactile" emma:mode="ink">
          <msink:context xmlns:msink="http://schemas.microsoft.com/ink/2010/main" type="inkDrawing" rotatedBoundingBox="11732,9723 14132,9744 14131,9803 11731,9783" shapeName="Other"/>
        </emma:interpretation>
      </emma:emma>
    </inkml:annotationXML>
    <inkml:trace contextRef="#ctx0" brushRef="#br0">8966 7817 35 0,'0'0'158'0,"0"0"-11"16,0 0-5-16,0 0-6 0,0 0-12 0,0 0-18 15,0 0-6-15,0 0-9 0,0 0-13 0,0 0-2 16,0 0-9-16,0 0-10 0,0 0-4 0,0 0-5 0,0 0-7 16,0 0 1-16,0 0-8 0,0 0-4 0,38 0-1 15,-38 0 0-15,19 0-2 0,-6 0-7 0,2 0 2 16,2 0 1-16,-1 0-1 0,-2 4-4 16,4-4 0-16,-4 0-5 0,1 0-1 0,2 3 2 0,-1-3-5 15,1 3-5-15,-1-2 4 0,0 3-3 0,4-4-2 16,-4 3 5-16,4 0-3 0,-1-3 0 0,0 1 0 15,1 1-1-15,-1-2-1 0,0 1 2 0,-2 2 0 16,2-3-2-16,2 1-1 0,-1 2-3 0,-1-6 9 16,2 3-4-16,-3-1-1 0,-2 1 3 0,4-3-3 15,-1 3-4-15,8-1 5 0,-8-1-4 0,2 1 3 16,-2 1-4-16,1 0 2 0,1-3-5 0,-3 2 4 16,2-1 6-16,0 2-6 0,-2 2 3 0,-2-2-2 15,4 1-2-15,-1-1 1 0,-4 0 4 0,3 0-3 0,0 0-3 16,-3 0 3-16,2 3 0 0,-2-2-1 0,3-1 2 15,-3 2 2-15,0-1-1 0,0-1 0 0,1 0 1 16,-1 0 0-16,0 0 0 0,3 0 1 0,-3 0 0 16,1 0 4-16,1-1-4 0,1 5 3 0,-3-4-6 15,3 0-1-15,-4 0 7 0,1 0-4 0,3 1 1 16,-3-1-2-16,3 3-1 0,-5-6-1 0,2 6-1 16,3-2 3-16,-6-2-1 0,3 2 1 0,-1-1 1 15,-3 2-1-15,-11-2-10 0,26 0 9 0,-16 0-1 16,-10 0-6-16,23 0 7 0,-14 0-2 0,3 4-4 0,-12-4 6 15,20 0 1-15,-11 1 0 0,3 0-5 16,0 0-10-16,-12-1 13 0,20 4-2 0,-11-4 5 0,7 0 0 16,-16 0-1-16,24 2 2 0,-11-2-3 15,4 1-1-15,2-1-2 0,-4 3 4 0,0-6 1 16,4 3-2-16,-4 0 0 0,3 0 2 0,1 0-2 0,-1-1-1 16,-1 1-2-16,-2 0-2 0,1 0 1 0,-2-2 1 15,0 2 0-15,0 0 1 0,-14 0 2 0,21 0-2 16,-8-4-3-16,4 4 5 0,-17 0-1 0,23 0 1 15,-12 0 2-15,1-1-7 0,-12 1 2 0,22-1 2 16,-11 1-1-16,2 0 4 0,-13 0-7 0,19-5 4 16,-4 5 0-16,-3 0-4 0,-1 0 6 0,-11 0-3 15,27 0 0-15,-11 0-2 0,-1 0-2 0,-3 0 5 16,1-3-2-16,2 3 1 0,0-3 3 0,-15 3 0 16,22-1-2-16,-8 1-5 0,-4-3 2 0,-10 3 4 15,24-1-2-15,-15-1-2 0,-9 2-1 0,18-1 4 16,-11-3-1-16,-7 4 4 0,18-2-2 0,-18 2-3 15,15 0 3-15,-15 0-2 0,15 0-2 0,-15 0 1 0,18-4 1 16,-10 2 1-16,-8 2 0 0,17 0-15 0,-17 0 12 16,14-5 3-16,-14 5 2 0,16 0-2 0,-16 0 0 15,12-5 1-15,-12 5 2 0,14 0-11 0,-14 0 7 16,0 0-9-16,13 0-8 0,-13 0-13 0,0 0-13 16,0 0-26-16,0 0-11 0,0 0-39 0,0 0-158 15,0 0-301-15,0 0 133 0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3:08.0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917BFF7-59D2-4E8C-A09E-8FBCE420CC4C}" emma:medium="tactile" emma:mode="ink">
          <msink:context xmlns:msink="http://schemas.microsoft.com/ink/2010/main" type="writingRegion" rotatedBoundingBox="13434,15586 16189,15586 16189,17938 13434,17938"/>
        </emma:interpretation>
      </emma:emma>
    </inkml:annotationXML>
    <inkml:traceGroup>
      <inkml:annotationXML>
        <emma:emma xmlns:emma="http://www.w3.org/2003/04/emma" version="1.0">
          <emma:interpretation id="{04BF2568-BAE9-4111-986D-7DC925653A19}" emma:medium="tactile" emma:mode="ink">
            <msink:context xmlns:msink="http://schemas.microsoft.com/ink/2010/main" type="paragraph" rotatedBoundingBox="13434,15586 16189,15586 16189,17938 13434,17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EF8BC-EA02-4E5C-BF15-72A7A04633EB}" emma:medium="tactile" emma:mode="ink">
              <msink:context xmlns:msink="http://schemas.microsoft.com/ink/2010/main" type="line" rotatedBoundingBox="13434,15586 16189,15586 16189,17938 13434,17938"/>
            </emma:interpretation>
          </emma:emma>
        </inkml:annotationXML>
        <inkml:traceGroup>
          <inkml:annotationXML>
            <emma:emma xmlns:emma="http://www.w3.org/2003/04/emma" version="1.0">
              <emma:interpretation id="{79B8F678-5B54-4D70-92FA-9F15C7594A0C}" emma:medium="tactile" emma:mode="ink">
                <msink:context xmlns:msink="http://schemas.microsoft.com/ink/2010/main" type="inkWord" rotatedBoundingBox="13908,15546 13997,16309 13494,16368 13404,15605"/>
              </emma:interpretation>
            </emma:emma>
          </inkml:annotationXML>
          <inkml:trace contextRef="#ctx0" brushRef="#br0">310-2142 169 0,'0'0'174'0,"0"0"-16"0,0 0-1 16,0 17-10-16,0-17-9 0,0 0-3 0,0 0-4 0,0 16-1 15,0-16-4-15,-1 15-1 0,-4-8-3 0,5-7-8 16,-3 20-6-16,-1-9-4 0,1 1-8 16,-2 3-8-16,-1 0-4 0,0-3-8 0,0 3-6 0,5-3-8 15,-5 2-6-15,3 1-4 0,-3-4-6 0,3-2 0 16,2 2-6-16,1-11-4 0,-2 14-5 15,2-14-1-15,0 17-2 0,0-17-3 0,3 11-4 0,3-6 2 16,-6-5-1-16,13 8-2 0,-4-5-2 0,2-3 3 16,5 0-7-16,-1 0 0 0,3-3-9 0,-3 1-14 15,1-3-12-15,2 2-20 0,0 0-25 0,-1-1-25 16,0 2-26-16,-2-2-35 0,3-1-32 0,-4-1-214 16,-1 1-429-16,1 0 191 0</inkml:trace>
          <inkml:trace contextRef="#ctx0" brushRef="#br0" timeOffset="283.56">728-2151 14 0,'-3'8'227'15,"-2"4"-3"-15,1 5-10 0,-2-1-4 0,-3 6-8 16,-3 3-10-16,2 1-8 0,-7 7-16 0,4 2-16 16,-1 1-4-16,1 2-18 0,1-2-8 0,-1 1-9 15,-1-1-12-15,1 2-13 0,2-3-8 0,1-8-9 16,2 1-6-16,-4 8-13 0,5-9-20 0,-2 1-30 16,0-2-28-16,0-1-32 0,2 0-31 0,-4-1-46 15,8-6-40-15,-4 4-210 0,1-3-417 0,-5-8 185 16</inkml:trace>
        </inkml:traceGroup>
        <inkml:traceGroup>
          <inkml:annotationXML>
            <emma:emma xmlns:emma="http://www.w3.org/2003/04/emma" version="1.0">
              <emma:interpretation id="{95255A7F-0CE3-4192-9A69-711795EA677E}" emma:medium="tactile" emma:mode="ink">
                <msink:context xmlns:msink="http://schemas.microsoft.com/ink/2010/main" type="inkWord" rotatedBoundingBox="15800,16045 16392,17818 16035,17938 15442,16165"/>
              </emma:interpretation>
            </emma:emma>
          </inkml:annotationXML>
          <inkml:trace contextRef="#ctx0" brushRef="#br0" timeOffset="89306.78">2315-1590 33 0,'0'0'119'0,"0"0"-4"15,0 0-7-15,0 0-12 0,0 0-4 0,0 0-6 16,0 0-1-16,0 0-9 0,0 0-4 0,0 0 1 15,0 0-6-15,0 0-7 0,0 0-1 0,-11 3-6 16,11-3-6-16,0 0-4 0,0 0-2 0,0 0 0 16,0 0-6-16,0 0-2 0,0 0 0 0,0 0-10 0,0 0 7 15,0 0-5-15,0 0 0 0,0 0-6 16,0 0 2-16,0 0-5 0,0 0-3 0,0 13 1 0,0-13 6 16,0 0-4-16,0 0 1 0,0 0-5 15,11 9 4-15,-11-9-1 0,0 0 3 0,6 9-3 16,-6-9 2-16,7 5 2 0,-7-5 7 0,10 8 1 15,-10-8-2-15,9 10-3 0,-3-7 0 0,2 2-3 0,-8-5 2 16,12 10-3-16,-12-10-1 0,10 11 0 0,-2-4 0 16,-2 1-3-16,1-1 3 0,1 0 4 0,-2 2-1 15,-1-3-1-15,3-1-1 0,-1 4 2 0,-1 1-4 16,0-3 6-16,2 1-4 0,-1 0 0 0,-1-2-1 16,2 3 2-16,-1-2-1 0,1-2 0 0,1 3 0 15,-5 1 2-15,5 0-3 0,-2-5 0 0,1 3-1 16,-1 1 4-16,1 0 0 0,2-2-3 0,-2 1 1 15,1 3-1-15,-2-3 2 0,4 0-1 0,-4 2 1 16,0-3-2-16,1-1 2 0,-1 4 0 0,2-2 0 16,2 3-4-16,1-1 2 0,-2 3 0 0,4-2 7 15,-6 1-2-15,3 2 2 0,-4-2-3 0,1 2 0 16,1-1-1-16,-3-2 1 0,0-1 3 0,0 1 1 16,3 0-2-16,-3 0-2 0,1 2-3 0,-2-1 1 0,0-3-1 15,1 4 1-15,0 0-2 0,2 2 4 0,-2-4-2 16,-2 5 1-16,1-5-3 0,-1 1-1 15,-1-1 2-15,2-3 0 0,2 6 0 0,1 0 5 0,-2-2-4 16,-2 0 2-16,1 0 6 0,-1-2-5 0,2 3-1 16,-3 2 2-16,6-3 2 0,-5 2 5 0,1-1-4 15,1-4-1-15,-2 3-1 0,-1-3 0 16,3 5-1-16,0-4-1 0,-3-3 0 0,0 4-2 0,3 0 2 16,-1 1-4-16,-2-2 3 0,0 2-3 0,3-5 1 15,-5 4-1-15,-1-10 1 0,6 17 0 0,-2-10-2 16,-2 4 0-16,-2-11 0 0,6 17 0 0,-2-10-2 15,-2 0 0-15,5 3 0 0,-5-2 0 0,-2-8 2 16,4 15 5-16,1-6-4 0,-4 2 4 0,2-3 5 16,-3-8 2-16,5 16-1 0,-1-7 0 0,-1 1 3 15,-1 0 2-15,-2-10-6 0,4 15 3 0,-4-4-1 16,0-11-1-16,5 17-1 0,-4-8 0 0,-1-9 0 16,2 20-1-16,-2-20 4 0,-2 14 4 0,2-4-4 15,0-10 2-15,-1 20-3 0,1-12 2 0,0-8-2 16,0 21 1-16,0-12 1 0,0-9-6 0,-3 18 0 15,0-3 3-15,0-2 0 0,3-2-5 0,-3 0 6 16,3 2-4-16,-2 1 6 0,-1-3 3 0,0 3 2 0,0 0-3 16,0-1-1-16,-1 1 1 0,2 1-3 15,-2-1 6-15,2 0-6 0,-1 2-1 0,-1-1-3 0,-1 1-6 16,2 3 10-16,2-2 0 0,-5 4 1 0,2-3-1 16,-1-4 1-16,2 3-4 0,-1 1-1 0,1-4 2 15,-3-1-3-15,4 2 7 0,-2-1 3 0,-1-2 2 16,2-1 4-16,-1-3 2 0,4-8 7 0,-6 17-1 15,4-6 4-15,1-2-6 0,1-9 3 0,-5 16-3 16,2-10 1-16,3-6 1 0,-4 14-1 0,4-14-2 16,-6 15-27-16,6-15 7 0,-3 11 0 0,3-11 2 15,-5 12-3-15,5-12 1 0,-4 8-3 0,4-8 2 16,0 0 2-16,-5 11-4 0,5-11-4 0,0 0 3 16,0 0-8-16,0 0-1 0,0 0 2 0,0 0 1 15,0 0-3-15,0 0-1 0,-4 9-5 0,4-9-22 16,0 0-29-16,0 0-45 0,0 0-80 0,0 0-106 15,0 0-113-15,0 0-131 0,-7-34-309 0,1 17-896 16,-2-5 397-16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3:07.6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AF8904-FEB2-4235-8CC9-B8B04F681A63}" emma:medium="tactile" emma:mode="ink">
          <msink:context xmlns:msink="http://schemas.microsoft.com/ink/2010/main" type="writingRegion" rotatedBoundingBox="10976,14434 13828,14434 13828,15329 10976,15329"/>
        </emma:interpretation>
      </emma:emma>
    </inkml:annotationXML>
    <inkml:traceGroup>
      <inkml:annotationXML>
        <emma:emma xmlns:emma="http://www.w3.org/2003/04/emma" version="1.0">
          <emma:interpretation id="{9A6F07FC-FF99-4450-BF19-84B6A8AE66E8}" emma:medium="tactile" emma:mode="ink">
            <msink:context xmlns:msink="http://schemas.microsoft.com/ink/2010/main" type="paragraph" rotatedBoundingBox="10976,14434 13828,14434 13828,15329 10976,15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C5768-6B00-4E74-8826-CCDADF162453}" emma:medium="tactile" emma:mode="ink">
              <msink:context xmlns:msink="http://schemas.microsoft.com/ink/2010/main" type="line" rotatedBoundingBox="10976,14434 13828,14434 13828,15329 10976,15329"/>
            </emma:interpretation>
          </emma:emma>
        </inkml:annotationXML>
        <inkml:traceGroup>
          <inkml:annotationXML>
            <emma:emma xmlns:emma="http://www.w3.org/2003/04/emma" version="1.0">
              <emma:interpretation id="{63811A18-58AE-4C35-B2CB-28F7202FE313}" emma:medium="tactile" emma:mode="ink">
                <msink:context xmlns:msink="http://schemas.microsoft.com/ink/2010/main" type="inkWord" rotatedBoundingBox="10976,14434 13828,14434 13828,15329 10976,15329"/>
              </emma:interpretation>
            </emma:emma>
          </inkml:annotationXML>
          <inkml:trace contextRef="#ctx0" brushRef="#br0">10170 13258 61 0,'0'0'136'0,"0"0"-13"0,0 0-1 0,0 0-10 0,30 0-2 16,-30 0-7-16,24-4-5 0,-9 2-6 15,2-2 2-15,3 1 1 0,4-1 0 0,1-2 0 0,6-1-8 16,-2-2-1-16,14 2-5 0,-6-1-6 0,5 0-3 16,-2 0-8-16,2 1-4 0,-2 1-4 0,-8 3-6 15,-3-2-8-15,4 2-2 0,-1 0-1 0,-4-1-7 16,3 2-3-16,-5-2-6 0,-6 4-9 0,7 0-13 15,-7 3-10-15,-1-2-10 0,0-1-12 0,-2 2 0 16,-1-2-22-16,-1 4-9 0,-1-1-15 16,-2-1-14-16,2 0-19 0,-5 4-60 0,0-3-86 0,-9-3-277 15,11 4 123-15</inkml:trace>
          <inkml:trace contextRef="#ctx0" brushRef="#br0" timeOffset="-1043.84">8418 12752 199 0,'-3'-13'207'0,"3"13"-16"0,0 0-14 0,0 0-17 0,0 0-20 16,0 0-12-16,0 0-21 0,0 0-4 0,0 0-6 15,0 0-1-15,0 0 2 0,0 0-7 0,0 0 2 16,-3 41 0-16,0-23-4 0,3 3-7 0,-5 1-1 16,2 1-3-16,-3 5-10 0,-1-3-2 0,4 3-8 15,-6-2-2-15,1 3-9 0,-5 3-3 0,2 3-4 16,1-9-3-16,3-2-6 0,-4 5 3 0,5-3-6 16,-4-1-2-16,-1-2-3 0,2 0-10 0,-1-1-14 15,1-5-15-15,1 5-21 0,-2-8-26 0,6 11-21 16,-7-12-26-16,8 2-30 0,-3-2-35 0,0-2-202 15,3-5-406-15,3-6 180 0</inkml:trace>
          <inkml:trace contextRef="#ctx0" brushRef="#br0" timeOffset="-739.08">8904 13179 132 0,'15'-1'193'0,"-15"1"-9"0,26-1-22 16,-8-2-3-16,3 1-5 0,-1-3-11 0,5 2-15 16,3-4-7-16,-1 5-12 0,3-2-6 0,-3 0-10 15,0 3-11-15,1-1-10 0,-3-2-6 0,-5 3-4 16,1-1-10-16,-5 2-4 0,6 2-3 0,-5-4-2 15,2 4-9-15,-1-1-1 0,-1 5-11 0,-1-5-13 16,-6 0-12-16,1 2-12 0,-2 1-12 0,1 2-9 16,-2-1-18-16,1-3-19 0,-9-2-17 0,13 10-33 0,-4-7-59 15,-9-3-93-15,13 4-297 0,-13-4 131 16</inkml:trace>
          <inkml:trace contextRef="#ctx0" brushRef="#br0" timeOffset="-311.96">10628 12506 87 0,'0'0'200'0,"0"0"-4"16,0 0-15-16,0 0-4 0,0 0-11 0,0 0-11 15,12 19-10-15,-12-19-6 0,0 14-3 0,0-14-9 16,-5 18-9-16,5-8-12 0,0-10-9 0,-1 22-8 15,1-12-7-15,0 7-8 0,-5-6-12 0,4 3-3 16,-2 3-5-16,6-3-4 0,-8 1-5 0,4 2-7 0,-1-3-18 16,-2 4-17-16,2-2-24 0,-2 2-33 0,1 0-23 15,-3-4-23-15,0 3-33 0,0-3-67 0,0 0-138 16,-1 0-364-16,-1 0 162 0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02.1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83CE09-56BB-4A42-86C5-98DA3E234DA0}" emma:medium="tactile" emma:mode="ink">
          <msink:context xmlns:msink="http://schemas.microsoft.com/ink/2010/main" type="writingRegion" rotatedBoundingBox="5320,10238 31198,7680 31634,12091 5756,14649"/>
        </emma:interpretation>
      </emma:emma>
    </inkml:annotationXML>
    <inkml:traceGroup>
      <inkml:annotationXML>
        <emma:emma xmlns:emma="http://www.w3.org/2003/04/emma" version="1.0">
          <emma:interpretation id="{24E507E8-B641-44AD-A72E-43A72FC63955}" emma:medium="tactile" emma:mode="ink">
            <msink:context xmlns:msink="http://schemas.microsoft.com/ink/2010/main" type="paragraph" rotatedBoundingBox="11938,9584 31198,7680 31412,9850 12152,11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A9AA18-55C6-4038-9312-0AE2B5F2E4C3}" emma:medium="tactile" emma:mode="ink">
              <msink:context xmlns:msink="http://schemas.microsoft.com/ink/2010/main" type="inkBullet" rotatedBoundingBox="22016,10163 22385,10126 22394,10218 22025,1025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8835-7535 194 0,'16'-1'227'0,"-16"1"-17"0,23-6-4 0,-10 3-11 16,5-1-14-16,-3-2-15 0,3 1-17 0,4-3-16 0,-2 3-11 15,-1-1-14-15,0-1-9 0,4 3-10 0,2 1-14 16,-6-2-5-16,-1 4-7 0,-1-1-2 0,-1 0-10 16,-1 4-4-16,-3-4-13 0,-12 2-19 0,19 4-8 15,-11-3-14-15,-8-1-15 0,10 11-11 0,-7-4-14 16,-3-7-20-16,2 12-23 0,-2-12-28 0,-12 20-27 15,4-8-185-15,-5 0-356 0,1-1 159 0</inkml:trace>
      </inkml:traceGroup>
      <inkml:traceGroup>
        <inkml:annotationXML>
          <emma:emma xmlns:emma="http://www.w3.org/2003/04/emma" version="1.0">
            <emma:interpretation id="{56FF7540-0AB0-4C05-8E40-7B8F42EA6BF1}" emma:medium="tactile" emma:mode="ink">
              <msink:context xmlns:msink="http://schemas.microsoft.com/ink/2010/main" type="line" rotatedBoundingBox="11938,9584 31198,7680 31412,9850 12152,11754"/>
            </emma:interpretation>
          </emma:emma>
        </inkml:annotationXML>
        <inkml:traceGroup>
          <inkml:annotationXML>
            <emma:emma xmlns:emma="http://www.w3.org/2003/04/emma" version="1.0">
              <emma:interpretation id="{D2EDD6CC-7D24-4C90-8A6D-7E45B6EC9803}" emma:medium="tactile" emma:mode="ink">
                <msink:context xmlns:msink="http://schemas.microsoft.com/ink/2010/main" type="inkWord" rotatedBoundingBox="22639,10262 23024,10224 23065,10639 22680,10678"/>
              </emma:interpretation>
            </emma:emma>
          </inkml:annotationXML>
          <inkml:trace contextRef="#ctx0" brushRef="#br0" timeOffset="541">9528-7375 101 0,'0'0'245'0,"0"0"-25"0,0 0-12 0,0 0-11 0,0 0-10 16,-3 23-14-16,3-23-9 0,-3 20-12 0,-1-6-12 15,4 3-14-15,3 4-12 0,-3-5-11 0,0 3-10 16,3 2-9-16,-2-3-7 0,2-1-8 0,3-1-4 15,-1 0-10-15,1 0-3 0,3-4-3 0,0 1-5 16,0-2-3-16,1 0-2 0,4-4-5 0,0 0-5 16,0-4 1-16,2-3-7 0,2 3 2 0,0-6-5 15,1-1-2-15,1-3 0 0,2-4-2 0,2 0-5 16,-9-1-11-16,4-2-4 0,-1-4-10 0,-3 0-8 16,-1-1-4-16,-5-4-8 0,-3 0-12 0,-3 1-3 15,-2-2-2-15,-2-1 3 0,-5 0 5 0,-2 1 1 0,-4 1 9 16,-3 4 2-16,-3 1 0 0,0 2 4 15,-4 2 3-15,-3 3-3 0,-1-2 6 0,0 8 2 16,-4-1-3-16,0 5-16 0,3 1-20 0,0 0-8 0,2 1-18 16,5 1-27-16,4 2-30 0,-3 1-178 0,-1-2-345 15,5 2 153-15</inkml:trace>
        </inkml:traceGroup>
        <inkml:traceGroup>
          <inkml:annotationXML>
            <emma:emma xmlns:emma="http://www.w3.org/2003/04/emma" version="1.0">
              <emma:interpretation id="{EAD89D01-5BD9-4014-9C44-A78A740DF0DC}" emma:medium="tactile" emma:mode="ink">
                <msink:context xmlns:msink="http://schemas.microsoft.com/ink/2010/main" type="inkWord" rotatedBoundingBox="22067,10488 22337,10461 22345,10537 22075,10564"/>
              </emma:interpretation>
            </emma:emma>
          </inkml:annotationXML>
          <inkml:trace contextRef="#ctx0" brushRef="#br0" timeOffset="192.45">8884-7248 7 0,'0'0'164'0,"0"11"-4"0,0-11 2 0,0 0-8 15,8 10-24-15,-8-10 2 0,13 5-9 0,-4 0-14 16,-9-5-9-16,19 3-10 0,-4-3-6 0,3 4-7 16,-4-3-7-16,3 2-9 0,-3-1-12 0,1 2-15 15,3-3-24-15,-3 0-29 0,0 2-23 0,4-3-44 16,-1 0-58-16,-3 0-94 0,3-3-258 0,-2 1 115 16</inkml:trace>
        </inkml:traceGroup>
        <inkml:traceGroup>
          <inkml:annotationXML>
            <emma:emma xmlns:emma="http://www.w3.org/2003/04/emma" version="1.0">
              <emma:interpretation id="{893F71B0-3F52-4026-A4D9-90FAB3B74634}" emma:medium="tactile" emma:mode="ink">
                <msink:context xmlns:msink="http://schemas.microsoft.com/ink/2010/main" type="inkWord" rotatedBoundingBox="23748,9491 24057,9461 24166,10566 23857,10597"/>
              </emma:interpretation>
            </emma:emma>
          </inkml:annotationXML>
          <inkml:trace contextRef="#ctx0" brushRef="#br0" timeOffset="21382.78">10872-8275 107 0,'0'0'117'0,"0"0"-18"0,0 0 3 15,0 0-20-15,0 0-4 0,0 0-7 0,0 0-1 16,0 0-6-16,0 0 0 0,0 0 0 0,0 0 0 15,0 0-7-15,-28 17 4 0,22-12 1 0,6-5-1 0,-11 11-3 16,1 0-2-16,3-4-1 0,-4 2-2 0,1 5-3 16,-2-3 3-16,0-1-4 0,-2 4 1 0,1 3-4 15,1-4 1-15,-1 6-4 0,-1-5-4 0,4 0 5 16,-7 5 4-16,7-5-10 0,-1 3-3 0,2-2-3 16,-1 0 4-16,3 6-5 0,-1-4 0 15,2-2-4-15,0 8-3 0,5-8-2 0,-1 8-1 0,2-1-4 16,0-2-1-16,2-5 2 0,-1 3 0 0,4 6-2 15,1 0 0-15,1 0-6 0,-1-3 2 0,3 3-2 16,-2 2-1-16,1 1-1 0,-2-2-1 0,1 1 0 16,-4 0 2-16,3 2 0 0,-3-3-2 0,2 0 3 15,-4-1-2-15,1 2 2 0,1 2-3 0,-2-3 6 0,1 0 2 16,2-4-6-16,-4-3 0 0,3-1 2 16,2-3-1-16,1 3 1 0,0-3-1 0,1-1-2 15,0 0 0-15,5 0-4 0,-1-3 1 0,1-2 0 0,6 2-15 16,-5-4-19-16,6 2-24 0,-2-5-28 0,2 6-30 15,7-7-47-15,-7 1-195 0,2-2-380 16,-2 1 169-16</inkml:trace>
        </inkml:traceGroup>
        <inkml:traceGroup>
          <inkml:annotationXML>
            <emma:emma xmlns:emma="http://www.w3.org/2003/04/emma" version="1.0">
              <emma:interpretation id="{EDD92B5F-9E93-4BBE-8FDF-90A99DE0CDA6}" emma:medium="tactile" emma:mode="ink">
                <msink:context xmlns:msink="http://schemas.microsoft.com/ink/2010/main" type="inkWord" rotatedBoundingBox="25317,8843 27432,8634 27586,10197 25471,10406"/>
              </emma:interpretation>
            </emma:emma>
          </inkml:annotationXML>
          <inkml:trace contextRef="#ctx0" brushRef="#br0" timeOffset="20357.26">12185-8361 63 0,'0'0'153'0,"0"0"-9"0,0 0-14 0,0 0-12 16,0 0-9-16,0 0-9 0,0 0-7 0,0 0-9 15,0 0-4-15,0 0-1 0,0 0-8 0,38 6-1 16,-38-6-8-16,18 4-2 0,-10 0-1 0,1 2-4 16,-2 0-1-16,5 1 0 0,1 2-2 0,-2 0 3 15,4 4-4-15,-6 0 4 0,1-2-8 0,4 2 2 16,-7-1 1-16,8 0-11 0,-6 3 8 0,1-2 0 16,4 4-4-16,-2 0-3 0,-2 1-2 0,-1-4-2 15,6 7-2-15,-3-2 4 0,-3 2-3 0,-2-3 0 0,5 1 0 16,2 0 2-16,-4 4-4 0,-1-3-1 15,-3 6 3-15,2 1-1 0,-2-11 0 0,-2 7-6 16,2 3-1-16,-3-4-3 0,1 3-2 0,-1 1-2 0,0 0-2 16,-3-2 1-16,-4 0-3 0,2 1 0 0,2 0 2 15,0-1-5-15,-4-2 1 0,-4 6 1 16,0-7-8-16,-4 2-8 0,1-1-9 0,1-1-15 0,-2 0-16 16,3 0-13-16,-8 0-21 0,4 0-15 0,0-4-15 15,1-2-18-15,4-2-23 0,-2-1-42 0,1 0-157 16,-5-4-374-16,5-2 166 0</inkml:trace>
          <inkml:trace contextRef="#ctx0" brushRef="#br0" timeOffset="22679.81">12769-8295 136 0,'0'0'163'0,"0"0"-14"0,0-15-8 0,0 15-5 16,0 0-12-16,0 0-7 0,0 0-8 0,0 0-5 0,-3-13 0 16,3 13-10-16,0 0 1 0,0 0 1 0,0 0-6 15,-3-11 1-15,3 11-2 0,0 0-4 0,0 0-4 16,0 0-5-16,0 0 1 0,0 0-6 0,-3-10-1 16,3 10-4-16,0 0-6 0,0 0-3 0,0 0-5 15,0 0-2-15,0 0-6 0,0 0-5 0,0 0-2 16,0 0-6-16,0 0-6 0,0 0 2 0,0 0-5 15,0 0-3-15,0 0-5 0,0 0-1 0,0 0 2 16,0 0-4-16,0 0 3 0,0 0-1 0,0 0-1 0,0 0 2 16,0 0 1-16,-3 38 1 0,3-38 4 15,3 11 0-15,-3-11 2 0,0 14-2 0,0-14 0 16,6 15-2-16,-6-15-2 0,0 14 3 0,0-5 2 0,0-9 1 16,0 12 5-16,0-12-8 0,0 14 8 0,0-14-5 15,3 13-6-15,-3-13 3 0,5 13-2 0,-2-7 2 16,-3-6 0-16,3 10-5 0,-3-10 1 0,6 9-2 15,-6-9-1-15,6 11 1 0,-6-11 3 0,4 6-6 16,-4-6 3-16,3 11-1 0,-3-11-4 0,0 0-2 16,7 7 1-16,-7-7-2 0,6 7 0 0,-6-7-4 15,6 7 2-15,-6-7 2 0,0 0 1 0,3 10-3 16,-3-10 2-16,0 0-5 0,6 11 1 0,-6-11 3 16,0 0-2-16,0 0 1 0,2 9-2 0,-2-9 0 15,0 0 1-15,0 0-7 0,0 0-8 0,0 0-12 16,0 0-11-16,0 0-16 0,0 0-11 0,0 0-21 0,3 9-13 15,-3-9-19-15,0 0-35 0,0 0-33 0,0 0-268 16,0 0-489-16,0 0 217 0</inkml:trace>
          <inkml:trace contextRef="#ctx0" brushRef="#br0" timeOffset="23142.28">12974-8427 166 0,'0'0'189'0,"0"0"-21"0,0 0-9 0,0 0-8 16,0 0-6-16,1 9-10 0,-1-9-3 0,0 0-2 15,0 0-6-15,0 0-6 0,-1 15-6 0,1-15-9 16,0 0-5-16,0 13-8 0,0-13-2 0,0 0-9 15,1 11-3-15,-1-11-5 0,0 0-4 0,0 0-5 16,0 0 1-16,0 0-1 0,0 0 2 0,0 0 5 16,0 0 6-16,0 0 6 0,0 0 9 0,0 0 1 0,0 0-3 15,0 0-8-15,0 0-6 0,0 0-8 0,0 0-3 16,0 0-7-16,0 0-6 0,0 0-4 16,0 0-3-16,0 0-13 0,0 0 2 0,0 0-5 0,0 0-18 15,0 0-24-15,-7-34-25 0,7 34-32 0,0 0-35 16,0 0-27-16,0 0-30 0,0 0-57 15,0 0-275-15,0 0-535 0,0 0 237 0</inkml:trace>
          <inkml:trace contextRef="#ctx0" brushRef="#br0" timeOffset="27320.03">13697-8895 129 0,'0'0'136'0,"0"0"-4"0,0 0-14 0,0 0-17 0,0 0-3 16,0 0-2-16,0 0-11 0,0 0-7 0,0 0-5 15,0 0-5-15,0 0-8 0,0 0 0 0,0 0-9 16,0 0 0-16,0 0-6 0,0 0 1 0,0 0-4 16,0 0-5-16,0 0-4 0,0 0-7 0,0 0-1 15,0 0 5-15,0 0-3 0,0 0 1 0,0 0-7 16,0 0 3-16,0 0-2 0,0 0-5 0,0 0-3 16,0 0 0-16,0 0-2 0,0 0 5 0,0 0-5 0,0 0 0 15,0 0-2-15,0 0 1 0,0 0 0 16,0 0 3-16,0 0-4 0,0 0 1 0,0 0-1 0,0 0 0 15,0 0-1-15,0 0 3 0,0 0-2 0,0 0 2 16,0 0-1-16,0 0 7 0,0 0-3 0,0 0 2 16,0 0-2-16,0 0-1 0,0 0-1 0,0 0-3 15,0 0 1-15,0 0 1 0,0 0-5 0,0 0 1 16,0 0-1-16,0 0-1 0,0 0-3 0,0 0 2 0,0 0 1 16,0 0 4-16,0 0-2 0,0 0 3 15,0 0-1-15,0 0 6 0,0 0-3 0,0 0 2 16,0 0-1-16,0 0-3 0,0 0 2 0,0 0 3 0,0 0 0 15,0 0-5-15,0 0 3 0,0 0 5 16,0 0-5-16,0 0-3 0,0 0 2 0,0 0-3 0,0 0 4 16,0 0-5-16,0 0 1 0,0 0-1 0,0 0-2 15,0 0-2-15,0 0 2 0,0 0-1 0,0 0 0 16,0 0-2-16,0 0 2 0,0 0-5 0,0 0-2 16,0 0 2-16,0 0 2 0,0 0-5 0,0 0 7 15,0 0-5-15,0 0 1 0,0 0 1 0,0 0 0 0,0 0-1 16,0 0-10-16,0 0 10 0,0 0 2 15,0 0-1-15,0 0 0 0,0 0-1 0,0 0 6 0,0 0-1 16,0 0 3-16,0 0-1 0,0 0 4 0,0 0 3 16,0 0 5-16,0 0-4 0,0 0 3 0,0 0-7 15,0 0 7-15,0 0-5 0,0 0-4 0,0 0 0 16,0 0 4-16,0 0-4 0,0 0 5 0,0 0-3 16,0 0 4-16,0 0-5 0,0 0-5 0,0 0 9 15,0 0-3-15,0 0 1 0,0 0 2 0,0 0-2 16,0 0 0-16,0 0-3 0,0 0 1 0,0 0-3 15,0 0 4-15,0 0-1 0,0 0 0 0,0 0-2 0,0 0-2 16,0 0-1-16,0 0 2 0,0 0 0 0,0 0 2 16,0 0-4-16,0 0 2 0,0 0-2 0,0 0 4 15,0 0-2-15,0 0-3 0,0 0-5 0,0 0 5 16,0 0-2-16,0 0 2 0,0 0 0 16,0 0 0-16,0 0-3 0,0 0-5 0,0 0 3 0,0 0 5 15,0 0-4-15,0 0 4 0,0 0-2 0,0 0 0 16,0 0-3-16,0 0 0 0,0 0 0 0,0 0 2 15,0 0 0-15,0 0 1 0,0 0-2 0,0 0-1 16,0 0 2-16,0 0-7 0,0 0 6 0,0 0 1 0,0 0-5 16,0 0 1-16,0 0-4 0,0 0 8 0,0 0-1 15,0 0-6-15,0 0 8 0,0 0-6 0,0 0 2 16,0 0 4-16,0 0-5 0,0 0 4 0,0 0-2 16,0 0-1-16,0 0 0 0,0 0 0 0,0 0 2 15,0 0 1-15,0 0-2 0,0 0 4 0,0 0-6 16,0 0 3-16,0 0-1 0,0 0-6 0,0 0 8 15,0 0-1-15,0 0-6 0,0 0 6 0,0 0-3 16,0 0-1-16,0 0 0 0,0 0 6 0,0 0-1 0,0 0-5 16,0 0 5-16,0 0-5 0,0 0-1 15,0 0 6-15,0 0-3 0,0 0 3 0,0 0-3 0,0 0 3 16,0 0-7-16,0 0 9 0,0 0-3 0,0 0 3 16,0 0-6-16,0 0 5 0,0 0-3 0,0 0 4 15,0 0-5-15,0 0 2 0,0 0 1 0,0 0 1 16,0 0-3-16,0 0 2 0,0 0 0 0,0 0-1 15,0 0 2-15,0 0 0 0,0 0-4 0,0 0 0 16,0 0 2-16,0 0 0 0,0 0 0 0,0 0 0 16,0 0-2-16,0 0 1 0,0 0 0 0,0 0 2 0,0 0-2 15,0 0-1-15,0 0 1 0,0 0 2 0,0 0-1 16,0 0 0-16,0 0-1 0,0 0 0 16,0 0-6-16,0 0 6 0,0 0-6 0,0 0 9 0,0 0-2 15,0 0-2-15,0 0 1 0,0 0 0 0,0 0 0 16,0 0 0-16,0 0-1 0,0 0 1 0,0 0 1 15,0 0-1-15,0 0 2 0,0 0 1 0,0 0-1 16,0 0 0-16,0 0-3 0,0 0 2 0,0 0 4 16,0 0-2-16,0 0 3 0,0 0-1 0,0 0 0 15,0 0 5-15,0 0-2 0,0 0 3 0,0 0-11 16,0 0 6-16,0 0 1 0,0 0 1 0,0 0-1 0,0 0-1 16,0 0-4-16,0 0 3 0,0 0-2 15,0 0 1-15,0 0 1 0,0 0-2 0,0 0 0 16,0 0-2-16,0 0 0 0,0 0 0 0,0 0-1 0,0 0 3 15,0 0-3-15,0 0 3 0,0 0-3 0,0 0 2 16,0 0-2-16,0 0-1 0,0 0 0 0,0 0 0 16,0 0-2-16,0 0 0 0,0 0-3 0,0 0 7 15,0 0-1-15,0 0 2 0,6 10-1 0,-6-10 2 0,7 1-2 16,-7-1-8-16,14 0 9 0,-14 0-12 0,19-4 16 16,-19 4-3-16,25-1 5 0,-16 1-2 15,11-3 1-15,-7 0 1 0,4 6-2 0,-1-7-4 0,0 3 8 16,-1 1 1-16,-1-3-2 0,2 1 6 0,-5-2-3 15,4 4-2-15,-2-1-5 0,-13 1-8 16,22-2 2-16,-11 2 2 0,5-6 4 0,-4 6-8 0,-12 0 4 16,21 0-1-16,-9 0 2 0,-12 0-3 0,19 2 0 15,-8-2 0-15,-11 0 1 0,16 0-2 0,-16 0 2 16,15 4 0-16,-15-4-2 0,13 0 4 0,-13 0-1 16,14 0 3-16,-14 0-6 0,12 2 2 0,-12-2 1 15,10 1 1-15,-10-1-2 0,14 4-2 0,-14-4 3 16,12 3-1-16,-12-3 5 0,13 0-3 0,-13 0 0 15,13 2 4-15,-13-2-7 0,0 0 5 0,20-2-1 16,-20 2-1-16,9 2-4 0,-9-2 4 0,13-2 0 0,-13 2-3 16,0 0-8-16,14-3-11 0,-14 3-15 15,0 0-14-15,12 0-19 0,-12 0-22 0,0 0-39 0,0 0-35 16,0 0-38-16,0 0-218 0,0 0-455 0,0 0 201 16</inkml:trace>
          <inkml:trace contextRef="#ctx0" brushRef="#br0" timeOffset="27640.7">14020-9039 84 0,'8'-13'194'0,"-8"13"-2"0,0-13-13 0,0 13-6 16,3-9-17-16,-3 9-9 0,0 0-17 0,0 0-14 15,0 0-12-15,0 0-11 0,6-7-5 0,-6 7 0 16,0 0 0-16,0 0 0 0,0 0 0 0,-3 35 1 16,3-21-5-16,-6-3-2 0,6 7-2 0,0-1-6 15,0 0 1-15,0 1-8 0,-3-2-7 0,3 7-4 16,3-6-5-16,-3 3-4 0,0 2-6 0,3-4-3 16,0-1-3-16,-3-3-5 0,0-1 0 0,3 4-4 15,0-4-5-15,0-4-16 0,-3 1-18 0,7 2-16 16,-4-1-13-16,0 0-17 0,2-3-24 0,1 2-12 0,-6-10-23 15,9 9-15-15,1-7-30 0,-10-2-38 16,14 1-144-16,-14-1-372 0,17-5 166 0</inkml:trace>
        </inkml:traceGroup>
        <inkml:traceGroup>
          <inkml:annotationXML>
            <emma:emma xmlns:emma="http://www.w3.org/2003/04/emma" version="1.0">
              <emma:interpretation id="{A075F649-14F1-46EB-9575-1EE470E49DC7}" emma:medium="tactile" emma:mode="ink">
                <msink:context xmlns:msink="http://schemas.microsoft.com/ink/2010/main" type="inkWord" rotatedBoundingBox="27808,8669 28201,8630 28238,9000 27845,9038"/>
              </emma:interpretation>
            </emma:emma>
          </inkml:annotationXML>
          <inkml:trace contextRef="#ctx0" brushRef="#br0" timeOffset="28151">14624-9067 138 0,'0'0'194'0,"0"0"-5"0,15 9-6 16,-10-1-11-16,-2 0-7 0,0 2-12 0,0 6-9 15,3-1-12-15,-2 0-11 0,-1 1-6 0,0 1-10 16,0-2-7-16,3 3-3 0,-4 0-6 0,4-1-6 16,-6-2-9-16,6 2-6 0,-3-3-4 0,0 2-8 15,-2-8-4-15,5 4-5 0,-6-12-4 0,0 18-5 0,3-13-5 16,-3-5 2-16,3 11-11 0,-3-11 5 0,0 0-4 15,0 13 0-15,0-13-1 0,0 0-1 16,0 0-2-16,0 0-1 0,0 0-2 0,0 0-2 0,0 0-3 16,0 0 2-16,0 0-5 0,0 0-1 0,7-36-8 15,-4 23-1-15,0 0-5 0,3-3-2 0,0 1 2 16,-4-2 0-16,4 3 1 0,3-10 1 0,-2 8-4 16,-1 1 3-16,2 2 0 0,1-3 3 0,-3 4-2 15,4 2 0-15,-1-4 2 0,1 4-1 0,1-1 3 16,-5 5 2-16,3-1 0 0,-2 3 4 0,-1 0 1 15,-6 4-1-15,17-7 1 0,-17 7 0 0,13-1 4 16,-13 1 5-16,16 1 0 0,-16-1 2 0,20 8 4 16,-14-1 5-16,3 1 8 0,-2 3 4 0,-1 3 10 0,0 1 0 15,2-2 3-15,0 2 3 0,0 2-1 16,7 4-2-16,-12-5 2 0,4-3-5 0,-1 3-1 16,0-5-3-16,-1 3-4 0,1 1 0 0,-3-6-5 0,1 1-6 15,-1 2 1-15,0-6-5 0,-3-6-1 0,3 17-3 16,-3-17-15-16,3 12-23 0,-3-12-28 0,0 10-26 15,0-10-29-15,3 13-32 0,-3-13-36 0,0 0-31 16,0 0-30-16,2 10-61 0,-2-10-161 0,0 0-487 16,0 0 215-16</inkml:trace>
        </inkml:traceGroup>
        <inkml:traceGroup>
          <inkml:annotationXML>
            <emma:emma xmlns:emma="http://www.w3.org/2003/04/emma" version="1.0">
              <emma:interpretation id="{A2319851-734D-434D-850A-D1B27E11763F}" emma:medium="tactile" emma:mode="ink">
                <msink:context xmlns:msink="http://schemas.microsoft.com/ink/2010/main" type="inkWord" rotatedBoundingBox="28501,8522 30240,8350 30299,8954 28561,9126"/>
              </emma:interpretation>
            </emma:emma>
          </inkml:annotationXML>
          <inkml:trace contextRef="#ctx0" brushRef="#br0" timeOffset="28337.5">15346-8915 276 0,'9'-9'298'0,"-9"9"-8"15,5-10-14-15,-5 10-14 0,3-10-24 0,-3 10-23 16,7-9-17-16,-7 9-27 0,5-8-19 0,-5 8-18 16,0 0-30-16,0 0-32 0,10-5-31 0,-10 5-33 15,0 0-32-15,0 0-41 0,0 0-39 0,0 0-65 16,0 0-227-16,0 0-428 0,11 18 189 0</inkml:trace>
          <inkml:trace contextRef="#ctx0" brushRef="#br0" timeOffset="28926.85">16025-9171 169 0,'0'0'265'0,"0"0"-13"0,-2-14-12 0,2 14-24 0,0 0-22 15,0 0-20-15,0 0-17 0,0 0-16 0,0 0-15 16,0 0-12-16,-12 31-8 0,12-13-12 0,-5-1-1 16,0 6-7-16,-1-1-5 0,3 14-3 15,-1-8-1-15,1-1-9 0,-3 2-4 0,3-2-5 16,-2 1-1-16,5-6-5 0,-6 2-7 0,6 0-3 0,-6 0 0 16,6-6-3-16,0 2-7 0,0-3-3 0,0-5 0 15,0 1-8-15,0-2 8 0,6 0-5 0,-6-4 0 16,0-7-1-16,11 13 1 0,-2-8-2 0,-2-1-5 15,5-2 1-15,-12-2 0 0,27-4-2 0,-11 1 2 0,7-8-10 16,-1-2 3-16,0 2-13 0,2-3-11 16,14-8-11-16,-4 2-6 0,-3-8-8 0,5 4-7 0,-2-8-5 15,-1-2-9-15,-3 0-2 0,-2 2 1 0,-1-4 1 16,-2 5 3-16,-2-4 5 0,-4 4 2 0,-5 9 7 16,-5-2 5-16,-1 3 4 0,-5 4 2 0,-1 0 2 15,1-1 3-15,-6 1 3 0,0-1 1 0,-3 4 2 16,-3 1 5-16,-4 2-3 0,2 0 4 0,-7 4 1 15,2 0-1-15,-3 1-1 0,-11 5 4 0,4-3 0 16,-3 7 0-16,-10-3 5 0,-3 5-3 0,3-1 4 16,9 3-2-16,-2-1-7 0,2 4 6 0,4-2 3 15,1 5 5-15,6-3 0 0,2 1 1 0,1 0 3 16,4-1 5-16,-2 1-1 0,7 3 2 0,-2 1 0 16,2-2 6-16,5 0-3 0,1 2 9 0,2-2 1 15,1 1 4-15,5 1 7 0,4-4 0 0,0 2 3 0,6-1-4 16,5 0-2-16,1 2 1 0,0-7-5 0,0 2-1 15,8-7-3-15,-4 4-2 0,0-2-2 16,0 0 2-16,0 1-7 0,1 0-8 0,-1-5-21 0,-8 4-25 16,0-2-21-16,2-2-29 0,-3 1-29 0,-1 3-43 15,2-8-61-15,-6 2-170 0,1-3-422 0,5-1 186 16</inkml:trace>
          <inkml:trace contextRef="#ctx0" brushRef="#br0" timeOffset="29217.66">17064-9297 22 0,'0'0'265'0,"-9"-18"-16"16,9 18-14-16,-10-2-15 0,10 2-23 0,-12 0-20 0,12 0-11 15,-13 7-14-15,-1 2-5 0,2 1-12 0,-3 2-8 16,3 2-11-16,-5 3-7 0,2 5-4 0,0-2 2 15,1 4-7-15,2-4-7 0,-3 2-10 0,5-1-2 16,-2 5-8-16,5-9-9 0,1 3-5 0,-2 4-5 16,2-2-2-16,5-2-4 0,-1-3-6 0,-4 5-4 15,6-5-1-15,0 0-8 0,6-2-13 0,-4 2-23 16,2-3-23-16,1-1-23 0,4-1-25 0,0-1-29 16,1 0-29-16,0-3-34 0,4-3-43 0,-2-3-221 15,6-1-471-15,-6-2 209 0</inkml:trace>
        </inkml:traceGroup>
        <inkml:traceGroup>
          <inkml:annotationXML>
            <emma:emma xmlns:emma="http://www.w3.org/2003/04/emma" version="1.0">
              <emma:interpretation id="{BAF26DC5-1444-4740-84BC-74ABFA3EF2B3}" emma:medium="tactile" emma:mode="ink">
                <msink:context xmlns:msink="http://schemas.microsoft.com/ink/2010/main" type="inkWord" rotatedBoundingBox="21392,9236 31255,8261 31397,9691 21534,10667"/>
              </emma:interpretation>
            </emma:emma>
          </inkml:annotationXML>
          <inkml:trace contextRef="#ctx0" brushRef="#br0" timeOffset="29527.95">17239-8990 133 0,'6'-7'250'0,"0"-3"-17"0,-5 2-14 0,13-5-21 0,-5 2-15 16,1-2-17-16,2-2-17 0,-2 1-15 0,8-4-13 15,-6 6-13-15,-3-2-7 0,5-1-16 0,-4 1-8 16,1-1-10-16,0 2-11 0,1 2-8 0,2-2-10 15,-5 2 3-15,-3 4-5 0,-2 0-3 0,-4 7-7 16,6-11-4-16,-6 11-4 0,0 0-4 0,3-9-3 16,-3 9 4-16,0 0 13 0,0 0 0 0,0 0 4 15,0 0-2-15,-10 32 2 0,5-20 3 0,-1 3 10 16,0 1-2-16,-1-2-1 0,2 2-1 0,2 0-2 16,-3 2-4-16,5 1-3 0,-2-2-2 0,3 2-2 0,0-1-2 15,0 0-3-15,-2-4-1 0,2 3-2 0,2 0-3 16,-2-3 3-16,3-3-12 0,0 2-19 15,-2-5-17-15,4 0-13 0,-5-8-21 0,7 17-22 0,-2-11-25 16,-5-6-38-16,9 5-42 0,-9-5-240 0,0 0-463 16,22-8 206-16</inkml:trace>
          <inkml:trace contextRef="#ctx0" brushRef="#br0" timeOffset="29761.95">17891-9457 180 0,'18'4'238'0,"-7"2"-3"0,3 1-7 0,-1 4-11 15,8 6-16-15,-4 1-5 0,0 2-16 0,4 15-12 16,-3-3-12-16,-4-6-5 0,4 7-12 0,-4 2-8 16,-5 1-9-16,-1 3-6 0,-8-5-12 0,-2 5-10 0,-5 0 0 15,-8 3-18-15,-7-1 1 0,-5 0-7 16,-6 1-25-16,-3-4-30 0,-15 17-24 0,1-6-42 0,11-10-56 15,-1-3-63-15,7-3-69 0,-6-4-205 0,6-1-479 16,5-2 213-16</inkml:trace>
          <inkml:trace contextRef="#ctx0" brushRef="#br0" timeOffset="-420.52">8298-7800 67 0,'-1'-13'279'16,"1"1"-29"-16,0 12-25 0,0-23-27 0,-2 12-19 0,2 11-14 16,2-18-16-16,-2 18-19 0,4-12-11 0,2 7-20 15,-6 5-22-15,10-7-30 0,-10 7-30 0,18 3-22 16,-18-3-23-16,21 1-29 0,-9 2-33 0,-3 0-44 16,-1 1-148-16,3-3-304 0,0 5 134 0</inkml:trace>
          <inkml:trace contextRef="#ctx0" brushRef="#br0" timeOffset="-622.01">8389-7441 54 0,'0'0'243'0,"0"0"-14"0,0 0-15 15,0 0-15-15,0 0-20 0,0 0-19 16,0 0-11-16,0 0-9 0,0 0-3 0,0 0-5 15,-7 24-5-15,7-24-8 0,-5 25 2 0,4-10-7 0,1 2-3 16,-2-1-8-16,-1 2-3 0,2 0-3 0,-1 6-5 16,1-6-4-16,-2-1-10 0,3 1-5 0,0-4-7 15,-2 3-9-15,1-2-5 0,-2-2-3 0,3 1 2 16,-2-5-12-16,2-9-5 0,-1 19-6 0,1-8 4 16,0-11-3-16,-2 14 0 0,2-14-8 0,0 11-17 15,0-11-16-15,0 0-18 0,0 14-20 0,0-14-18 16,0 0-25-16,-4 11-38 0,4-11-43 0,0 0-62 15,0 0-224-15,0 0-497 0,0 0 219 0</inkml:trace>
        </inkml:traceGroup>
        <inkml:traceGroup>
          <inkml:annotationXML>
            <emma:emma xmlns:emma="http://www.w3.org/2003/04/emma" version="1.0">
              <emma:interpretation id="{0A63F0E0-4170-4EA8-9B60-D0E5B693975F}" emma:medium="tactile" emma:mode="ink">
                <msink:context xmlns:msink="http://schemas.microsoft.com/ink/2010/main" type="inkWord" rotatedBoundingBox="11938,9584 16011,9181 16175,10847 12102,11250"/>
              </emma:interpretation>
            </emma:emma>
          </inkml:annotationXML>
          <inkml:trace contextRef="#ctx0" brushRef="#br0" timeOffset="-26101.78">-1026-6871 9 0,'0'0'172'0,"0"0"-12"0,0 0-3 16,0 0-10-16,0 0-6 0,0 0-9 0,0 0-3 15,0 0-3-15,-16-6-7 0,16 6-26 0,0 0-1 16,0 0-8-16,-8-9-10 0,8 9-5 0,0 0-5 16,-6-9-7-16,6 9-5 0,-3-12-6 0,3 12-2 15,0 0-4-15,3-19-7 0,-3 19-6 0,5-16-1 16,-2 8-3-16,3-1-5 0,1-4-4 0,5 4-3 0,-5 2 0 15,5-2-2-15,0-1-1 0,3-1 1 16,0 4-1-16,1 0-3 0,-2-4-1 0,-1 6-1 16,1-1 2-16,-2 4-5 0,1-2-3 0,-2 3 4 0,-11 1-4 15,19 0 2-15,-19 0 0 0,16 4-2 0,-7 0-3 16,0 0 2-16,-3 2 2 0,0 2-1 0,0-1-3 16,0 0 1-16,-4 6-2 0,2-6 5 0,-1 4 0 15,0 3-1-15,-3 1 0 0,0 2 1 0,1-3-2 16,1 3 1-16,-4-4 0 0,1 1 1 0,-3 4 4 15,2-3 4-15,-2 0-2 0,-2 0-1 0,3-1 6 16,-5 6-1-16,2-4-1 0,-6 1-1 0,5 1 2 16,-4-1-2-16,1-3-1 0,-4 7-1 0,4-7 1 0,-2-1 0 15,2 2-1-15,-1-1 2 0,2-1-4 0,-6 0 1 16,3 0 3-16,-1 0-3 0,0-3 0 16,-4 1 0-16,4-1 3 0,4-5-2 0,-3 2 0 0,3-1 0 15,1-3 2-15,8-3-3 0,-11 7 1 0,11-7 3 16,-12 4-1-16,12-4-1 0,-9 3-4 0,9-3 2 15,0 0-6-15,0 0 3 0,0 0 2 0,0 0-2 16,0 0 0-16,0 0-1 0,-14-12 2 0,14 12-5 16,0 0 2-16,0 0 0 0,0 0 0 0,3-16-2 15,-3 16 1-15,0 0 1 0,0 0 1 0,11-14-3 16,-11 14 7-16,10-10-9 0,-10 10 5 0,11-7-5 16,-5 3 5-16,2-1 0 0,6-1-1 0,-4 3 0 15,-10 3 2-15,20-6-2 0,-13 2 3 0,-7 4-2 16,21-3 0-16,-12-1-3 0,1 3 3 0,2-3-4 0,2 2 4 15,-4 0-1-15,-10 2 2 0,30 0 1 0,-15 0-1 16,3 0 1-16,6 0 3 0,-6 4 3 0,1-3-1 16,0 3-1-16,2-2 2 0,-3 3 0 0,0-1 0 15,1 2 1-15,-1 1-2 0,-3 0-6 0,2-3 5 16,-1 2-2-16,0-1 3 0,-7 0-3 0,3-1 2 16,-1-2 1-16,-11-2 2 0,16 2 1 0,-8-1 2 15,-8-1 0-15,12 4 4 0,-12-4-4 0,0 0 0 16,10 2-1-16,-10-2 2 0,0 0-3 0,0 0-1 15,0 0-9-15,0 0-20 0,0 0-19 0,0 0-27 0,0 0-43 16,12-14-38-16,-12 14-198 0,0 0-375 16,0 0 167-16</inkml:trace>
          <inkml:trace contextRef="#ctx0" brushRef="#br0" timeOffset="-25109.86">-553-7463 182 0,'0'0'166'0,"0"0"-16"0,0 0-16 15,0 0-6-15,-5-12-21 0,5 12-6 16,0 0-8-16,0 0-21 0,0 0 4 0,0 0-6 0,24-14-2 16,-24 14-8-16,15-5-9 0,-5 3 0 0,-1-2-3 15,5-1-10-15,-1 0-5 0,-2 4 4 0,-1-2-5 16,-10 3 3-16,21-4-6 0,-9 4-8 0,-12 0 5 15,18 1-4-15,-11 2-8 0,-7-3 3 0,14 1-9 16,-14-1 6-16,9 6-4 0,-9-6-2 0,6 7-1 16,-6-7 6-16,9 7-6 0,-9-7 2 0,3 13 3 15,-3-13-1-15,1 15 1 0,-1-15 2 0,-7 14 1 16,7-14-2-16,-6 18 3 0,3-12-2 0,-2 4-10 0,-1 0 11 16,6-10-3-16,-7 15 1 0,4-10-4 0,-3 2 1 15,6-7-4-15,-11 15 2 0,5-10 1 16,6-5-1-16,-7 10 0 0,7-10-1 0,-8 6 0 0,8-6-2 15,-6 9-1-15,6-9 3 0,0 0-6 0,-7 7 4 16,7-7-3-16,0 0 0 0,0 0 3 0,-7 7 0 16,7-7-3-16,0 0 0 0,0 0 3 0,0 0-6 15,0 0 3-15,-11 3 4 0,11-3-6 0,0 0 1 16,0 0-2-16,0 0-3 0,0 0 3 0,0 0 0 16,0 0 5-16,0 0-7 0,0 0 3 0,0 0-2 15,0 0 1-15,0 0 1 0,0 0 0 0,17 14 4 16,-17-14-4-16,7 3 1 0,-7-3 1 0,0 0 0 15,9 8-5-15,-9-8 5 0,9 6-3 0,-9-6 0 16,7 7 3-16,-7-7-2 0,6 7-2 0,-6-7 1 0,8 7-1 16,-8-7 0-16,6 7-1 0,-6-7 7 0,7 10-7 15,-7-10 1-15,3 8 2 0,-3-8 2 0,6 10-3 16,-6-10 1-16,0 0-1 0,6 9 0 0,-6-9 0 16,0 0 2-16,6 8 0 0,-6-8-1 0,0 0 3 15,2 11-3-15,-2-11 1 0,0 0-5 0,3 10 2 16,-3-10 4-16,0 0-2 0,0 0 0 0,0 0 0 15,-3 17 2-15,3-17 4 0,0 0 3 0,-9 8-3 16,9-8 8-16,-8 7 1 0,8-7-3 0,-13 4-6 16,4-1 9-16,9-3-1 0,-18 3-1 0,9 1 2 15,-2-4-2-15,11 0 1 0,-19 5 1 0,7-4-3 0,12-1 2 16,-18 1-3-16,9 3-3 0,9-4-2 16,-18 0 1-16,18 0-2 0,-14 0 0 0,14 0 1 0,0 0-9 15,-18 0-9-15,18 0-7 0,0 0-12 0,0 0-1 16,-15 0-6-16,15 0-13 0,0 0-22 0,0 0-11 15,0 0-22-15,0 0-14 0,0 0-36 0,0 0-131 16,0 0-310-16,0 0 137 0</inkml:trace>
          <inkml:trace contextRef="#ctx0" brushRef="#br0" timeOffset="-21394.12">1655-8289 112 0,'0'0'158'0,"0"0"-27"16,0-14-5-16,0 14-4 0,0 0-17 0,0 0-1 16,0 0-3-16,8-15-7 0,-8 15-4 0,0 0-7 0,0 0-1 15,0 0-4-15,0 0-14 0,0 0-8 0,0 0 1 16,0 0-12-16,0 0 5 0,0 0 6 0,0 0 6 16,0 0 3-16,0 0 5 0,0 0 1 0,1 35 2 15,-1-35-3-15,-1 16 5 0,1-1-3 0,0-4 1 16,1 5-2-16,-1-1-1 0,0-1-7 15,3-1 1-15,-3 2-7 0,2-1 4 0,-2-1-8 0,0-2-4 16,4 0-2-16,-2 2-5 0,-1 0-5 0,4-5 2 16,-4 4-9-16,1-3 2 0,1 1-6 0,0-2-3 15,-3-8-1-15,6 15 0 0,-5-7-2 0,2 3-2 16,-3-11-5-16,8 15 1 0,-7-9-19 0,-1-6-15 16,2 17-23-16,2-10-16 0,-4-7-19 0,2 15-21 15,-2-15-25-15,1 9-28 0,-1-9-44 0,5 11-211 0,-5-11-442 16,0 0 196-16</inkml:trace>
          <inkml:trace contextRef="#ctx0" brushRef="#br0" timeOffset="-19458.95">2383-8391 205 0,'-9'-8'246'16,"9"8"-13"-16,-7-7-19 0,7 7-20 0,0 0-21 0,0 0-25 15,0 0-7-15,0 0-15 0,0 0-16 0,0 0-13 16,0 0-3-16,0 0-14 0,0 0-5 15,0 0-10-15,30 24-5 0,-23-18-5 0,4 4-4 0,-1-2-3 16,2 3-2-16,-2 1-2 0,1 0-7 0,-2 0-8 16,1 1-7-16,-2-4 5 0,-1 3 0 0,4 0-2 15,-4 1-6-15,0-2 3 0,-1 0-4 0,0 2-3 16,-3-4-2-16,-1 0 3 0,2 0-5 0,-4-9-5 16,5 16 6-16,-5-16 1 0,0 12-4 0,3-5 1 15,-3-7-1-15,0 0-2 0,0 0 2 0,-3 14-1 16,3-14 3-16,0 0 6 0,0 0-5 0,0 0 4 15,0 0-3-15,0 0 2 0,0 0-4 0,0 0 3 0,0 0-5 16,0 0-1-16,-20-27 1 0,20 16-3 0,-3 0-1 16,3-6-2-16,5 3-2 0,-4-3 1 0,2 1-2 15,-1-3 0-15,4-2-6 0,0-3 0 0,1 2 0 16,-1 5-3-16,2-4 3 0,1 7-3 0,-2-3 2 16,4 0 3-16,0 4 0 0,-3-3 0 0,-2 2 2 15,1 3 3-15,1 1-2 0,1 0 1 0,0 3 0 16,1-3 4-16,1 5-2 0,-5 1 4 0,-6 4-1 15,10-9 3-15,-4 5-7 0,-6 4 1 0,12-3 0 16,-12 3 2-16,0 0-2 0,18 4 6 0,-18-4 2 16,10 10 5-16,-5-4 2 0,2 1 4 0,-1 2 0 15,2 4 3-15,-2 0 3 0,-1 3 0 0,-2 0 4 16,3-1 1-16,0 1 6 0,5 1 3 0,-8 1-2 0,4-1 0 16,-1-2 0-16,0 1 2 0,-1 0-8 15,1-1-3-15,-2 0-1 0,1-1-1 0,1 3-4 16,-5-7-2-16,4-1 0 0,-2-1-1 0,-3-8-2 0,4 20-3 15,-1-13-1-15,0 3-11 0,-3-10-18 0,1 14-21 16,-1-4-27-16,0-10-24 0,-1 14-33 0,1-14-35 16,-3 12-28-16,3-12-38 0,0 0-257 0,0 0-515 15,0 0 229-15</inkml:trace>
        </inkml:traceGroup>
      </inkml:traceGroup>
    </inkml:traceGroup>
    <inkml:traceGroup>
      <inkml:annotationXML>
        <emma:emma xmlns:emma="http://www.w3.org/2003/04/emma" version="1.0">
          <emma:interpretation id="{22E85652-80F3-4653-9354-17CF2461CC75}" emma:medium="tactile" emma:mode="ink">
            <msink:context xmlns:msink="http://schemas.microsoft.com/ink/2010/main" type="paragraph" rotatedBoundingBox="5566,13014 16021,11574 16286,13496 5830,14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9B5CEE-5A3B-4344-9E1B-88FEEF5B3146}" emma:medium="tactile" emma:mode="ink">
              <msink:context xmlns:msink="http://schemas.microsoft.com/ink/2010/main" type="line" rotatedBoundingBox="5566,13014 16021,11574 16286,13496 5830,14936"/>
            </emma:interpretation>
          </emma:emma>
        </inkml:annotationXML>
        <inkml:traceGroup>
          <inkml:annotationXML>
            <emma:emma xmlns:emma="http://www.w3.org/2003/04/emma" version="1.0">
              <emma:interpretation id="{8BB9CC8F-A31A-4309-BE42-A56B16358E6B}" emma:medium="tactile" emma:mode="ink">
                <msink:context xmlns:msink="http://schemas.microsoft.com/ink/2010/main" type="inkWord" rotatedBoundingBox="5667,13746 8245,13391 8320,13937 5742,14292"/>
              </emma:interpretation>
            </emma:emma>
          </inkml:annotationXML>
          <inkml:trace contextRef="#ctx0" brushRef="#br0" timeOffset="35374.88">-4913-3813 166 0,'0'0'171'0,"0"0"-13"0,0 0-9 0,0 0-7 16,0 0-7-16,0 0-14 0,0 0 5 15,0 0-5-15,0 0-5 0,0 0-2 0,0 0-2 0,0 0-6 16,0 0-10-16,0 0 0 0,0 0-7 0,0 0-2 16,0 0-7-16,0 0-3 0,0 0-2 0,0 0-10 15,0 0-1-15,0 0-6 0,0 0 0 0,0 0-10 16,0 0 6-16,-10-21-5 0,10 21-5 0,0 0-3 16,0 0 1-16,0 0-4 0,0 0-1 0,0 0-5 15,0 0 3-15,0 0-2 0,0 0-1 0,0 0-2 16,0 0 0-16,0 0 0 0,-9-7-1 0,9 7-3 15,0 0-4-15,0 0 2 0,0 0 1 0,0 0-4 16,0 0 2-16,0 0-7 0,0 0 2 0,0 0-3 16,0 0-1-16,0 0-3 0,0 0-2 0,0 0 0 15,0 0-2-15,-3-11 2 0,3 11-3 0,0 0-5 16,0 0 2-16,0 0-2 0,0 0 5 0,0 0-8 0,0 0 4 16,0 0-1-16,0 0-1 0,0 0-3 15,0 0 2-15,0 0-2 0,0 0 3 0,0 0-1 16,0 0 3-16,0 0-1 0,0 0-1 0,0 0-2 0,0 0 7 15,0 0-3-15,6 32 0 0,-6-32-2 0,0 0 5 16,0 0-5-16,0 0 6 0,0 0-1 0,0 0 1 16,0 0 0-16,0 0-4 0,0 0 4 0,0 0-2 15,0 0 0-15,0 0 4 0,0 0-2 0,0 0-3 16,0 0 8-16,0 0 0 0,0 0-4 0,19-21 4 16,-19 21 2-16,3-10 1 0,-3 10 4 0,0 0 0 15,2-12 5-15,-2 12 1 0,3-9 4 0,-3 9-1 16,0 0 8-16,3-11 2 0,-3 11 8 0,0 0 0 15,0 0-1-15,0 0-4 0,0 0 14 0,0 0-17 16,0 0-2-16,0 0-11 0,0 0 2 0,-8-13-5 0,8 13-4 16,0 0 2-16,0 0-4 0,0 0 3 15,0 0-10-15,0 0 1 0,0 0 1 0,0 0-2 0,0 0-4 16,0 0-3-16,-12 30 8 0,12-30-4 0,0 10-4 16,0-10 1-16,0 0-1 0,0 0 4 15,3 17-4-15,-3-17-6 0,3 9 12 0,-3-9-2 0,0 0-4 16,6 10 3-16,-6-10 0 0,5 7-2 0,-5-7-1 15,6 7-1-15,-6-7 5 0,0 0 4 0,9 7-5 16,-9-7-5-16,0 0 8 0,10 2-1 0,-10-2 1 16,0 0 12-16,0 0-15 0,0 0 1 0,0 0-2 15,0 0-1-15,0 0 5 0,0 0 3 0,11-15 0 16,-11 15-4-16,0 0-5 0,0 0-1 0,-5-18 6 16,5 18-4-16,0 0 4 0,-6-17-9 0,6 17-4 15,-9-11-16-15,9 11-30 0,-4-8-22 0,4 8-41 16,0 0-48-16,-6-6-62 0,6 6-27 0,0 0-54 0,0 0-228 15,0 0-579-15,-23 11 256 0</inkml:trace>
          <inkml:trace contextRef="#ctx0" brushRef="#br0" timeOffset="-14244.67">-7518-3989 8 0,'0'0'154'16,"0"0"-10"-16,0 0-9 0,0 0 0 0,0 0-10 15,0 0-15-15,0 0 7 0,0 0-4 0,0 0-8 16,0 0-2-16,0 0-12 0,0 0 7 0,0 0-8 16,0 0-5-16,0 0-3 0,0 0-5 0,0 0-10 15,0 0 0-15,0 0-4 0,0 0-7 0,0 0-2 16,0 0-2-16,0 0-2 0,0 0-7 0,0 0-4 15,0 0-4-15,0 0-9 0,0 0 5 0,0 0-3 16,0 0-4-16,0 0-1 0,0 0 7 0,0 0 8 16,0 0 3-16,0 0 2 0,25 7-4 0,-25-7 3 0,21 0-5 15,-9-2 2-15,-12 2-3 0,27-1 1 0,-12 1-6 16,1-2 3-16,1 0-6 0,-4 2 3 16,3-2-8-16,-4 0 1 0,5 2-6 0,-4-1 4 0,1 1-4 15,-14 0-2-15,28 0-4 0,-18 0-2 0,5 1 0 16,-4-1 0-16,-11 0-1 0,19 0 0 0,-10 0-2 15,-9 0 2-15,20 4-5 0,-20-4 4 0,14 0-3 16,-2 0 4-16,-12 0-1 0,14 0 3 0,-14 0-4 16,13 2 6-16,-13-2-4 0,0 0-3 0,15 2 6 15,-15-2-5-15,11 1-2 0,-11-1 1 0,0 0 2 16,0 0-2-16,0 0 4 0,11 2-3 0,-11-2 1 16,0 0 1-16,0 0 0 0,0 0 0 0,0 0-3 15,8 5 0-15,-8-5-4 0,0 0-12 0,0 0-20 0,0 0-21 16,0 0-40-16,0 0-26 0,0 0-41 15,0 0-33-15,0 0-256 0,0 0-482 0,0 0 213 16</inkml:trace>
        </inkml:traceGroup>
        <inkml:traceGroup>
          <inkml:annotationXML>
            <emma:emma xmlns:emma="http://www.w3.org/2003/04/emma" version="1.0">
              <emma:interpretation id="{57157928-9A0E-4535-B5BC-0EE6F62710FB}" emma:medium="tactile" emma:mode="ink">
                <msink:context xmlns:msink="http://schemas.microsoft.com/ink/2010/main" type="inkWord" rotatedBoundingBox="5659,13311 7797,13017 7935,14019 5797,14313"/>
              </emma:interpretation>
            </emma:emma>
          </inkml:annotationXML>
          <inkml:trace contextRef="#ctx0" brushRef="#br0" timeOffset="-14865.07">-7441-4334 4 0,'0'0'108'0,"-5"7"-4"0,5-7-5 15,0 0-8-15,0 0 0 0,0 0-8 0,0 0 6 16,0 0-6-16,0 0-2 0,0 0 1 0,0 0-3 15,0 0 2-15,0 0-2 0,-14 4 3 0,14-4-6 16,0 0 1-16,0 0-8 0,-13 1 3 0,13-1-3 16,0 0-2-16,-12 3 1 0,12-3 5 0,0 0 0 0,-11 3-2 15,11-3-3-15,0 0 0 0,0 0 1 0,0 0-3 16,0 0 0-16,0 0-2 0,-15 0-4 0,15 0-5 16,0 0-2-16,0 0-6 0,0 0-6 0,0 0-3 15,0 0-4-15,0 0-2 0,0 0-5 0,0 0-7 16,0 0-1-16,0 0-2 0,0 0-1 15,0 0-3-15,0 0 3 0,0 0-4 0,0 0-1 0,0 0 1 16,0 0-2-16,32 8-1 0,-32-8 2 0,19-1-4 16,-10 2 0-16,-9-1 2 0,27 0-3 0,-8 3-1 15,-5-3 1-15,4 1 1 0,-1-1 1 0,0 0-1 16,1 2-3-16,-2-2-2 0,1 0 2 0,-4 4 0 16,-1-4-4-16,-2 0 0 0,2 2 2 0,-12-2 2 15,20 4-1-15,-8-3 0 0,0-1-1 0,-2 2 3 16,2 2-6-16,-12-4 2 0,16 0-1 0,-16 0-1 15,17 1 0-15,-8 2 3 0,-9-3-4 0,13 3 5 16,-13-3-4-16,14 1 2 0,-14-1 0 0,8 5 1 16,-8-5-2-16,0 0 1 0,17 2 1 0,-17-2-1 0,0 0 1 15,0 0-2-15,13-2 1 0,-13 2 2 16,0 0-2-16,0 0 3 0,0 0-5 0,0 0 3 16,0 0-2-16,0 0 2 0,11 2-3 0,-11-2 1 0,0 0 0 15,0 0-11-15,0 0-13 0,0 0-11 0,0 0-19 16,0 0-23-16,0 0-15 0,0 0-29 0,0 0-11 15,-27 14-27-15,27-14-44 0,-16 9-150 0,7-8-381 16,-2 3 169-16</inkml:trace>
          <inkml:trace contextRef="#ctx0" brushRef="#br0" timeOffset="33404.07">-6267-4112 123 0,'0'0'189'0,"0"0"-9"0,0-15-14 16,0 15-7-16,0 0-3 0,0 0-7 0,-6-14-5 15,6 14-11-15,0 0-14 0,0 0-9 16,0 0-14-16,0 0-7 0,0 0-13 0,0 0-5 0,0 0-10 16,0 0-5-16,0 0-8 0,0 0 3 0,0 0-6 15,-4 46-3-15,4-31-2 0,0 1-3 0,0 2-4 16,3 5-5-16,-2-5-2 0,1 5-3 0,2-7-1 16,-1 5 0-16,3-4 0 0,-3-2-4 0,0 2-1 15,5 0-1-15,-8-4-2 0,6-3 0 0,-6 0 0 16,4 1-6-16,-3-3 2 0,-1-8 0 0,5 17-2 15,-2-10 1-15,-3-7-5 0,6 13 3 0,-6-13 1 16,1 9-5-16,-1-9 2 0,5 11 3 0,-5-11-3 16,0 0 2-16,4 9 1 0,-4-9-1 0,0 0 5 0,0 0 2 15,0 0 0-15,0 0-4 0,0 0-3 0,0 0 5 16,0 0-3-16,0 0 0 0,0 0-2 0,0 0-1 16,-22-23 1-16,22 23-6 0,-6-15 4 0,5 2-4 15,1 1-1-15,0-3-4 0,0 2-2 16,1-4 1-16,2 3-1 0,0-4-1 0,3-5-4 15,0 5 3-15,0-3-1 0,1 3 2 0,5-1-2 0,2-3 4 16,-4 8-3-16,1-8 3 0,0 7 0 0,3 2 0 16,-5-1 1-16,1 2 2 0,-1 1-3 0,5-1 0 15,-1 4 4-15,-4-4 1 0,1 2-5 0,2 1 5 16,-1 4-5-16,-5-1 5 0,7 2-8 0,-4 1 5 16,-9 3-3-16,17-4 6 0,-17 4-8 0,13 0 4 15,-13 0-2-15,13 2 4 0,-13-2 0 0,17 8-1 16,-11-5 0-16,1 4 3 0,2 0-3 0,0 4-2 15,2 3 4-15,-2-1 4 0,1 2 8 0,-3 1 1 16,5 4 4-16,-4 2 2 0,7 0-2 0,-8 1 6 0,5-1-1 16,-6 0 9-16,2-2 1 0,2 4 0 0,-1-2-2 15,-3-5 3-15,1 4-3 0,-1-2 1 0,0-1-4 16,2-2-2-16,-5-1-1 0,3 0 1 0,-2-1-1 16,5 1-4-16,-3-2-2 0,-3-2 0 0,-1-4-4 15,4 0 3-15,-3 3-3 0,2-3 1 0,-5-7-2 16,3 13 0-16,-3-13-5 0,2 12-8 0,-2-12-16 15,3 10-18-15,-3-10-21 0,0 0-16 0,9 8-20 16,-9-8-36-16,0 0-32 0,0 0-44 0,0 0-209 16,0 0-447-16,0 0 198 0</inkml:trace>
          <inkml:trace contextRef="#ctx0" brushRef="#br0" timeOffset="34328.19">-5749-4594 65 0,'0'0'188'0,"-12"-8"-8"0,12 8-17 0,0 0-6 16,-3-8-9-16,3 8-12 0,0 0-13 0,-5-12-2 16,5 12-12-16,0 0-14 0,0 0-9 0,0-11-10 15,0 11-6-15,0 0-8 0,0 0-6 0,5-13-8 16,-5 13-1-16,15-7-6 0,-15 7-6 0,16-4-3 15,-5 0-2-15,2-2-1 0,2 2-8 0,1 0-5 16,1 1 5-16,-4-1-6 0,4 1 0 0,-3 1 0 16,0 1-3-16,-14 1-3 0,25 1 0 0,-14 4-6 15,2-3 2-15,-7 2 1 0,4-1 0 0,-1 2-2 16,-1 2 2-16,-2 0 1 0,0 1 1 0,-2 0 0 16,-2 1 2-16,-1 2 2 0,-1 2 0 0,0-13 2 15,-1 18 1-15,-1-4 1 0,-2-2 1 0,-2 0-1 16,6 1-4-16,-8 2 5 0,5-2-4 0,-3-6-2 15,3 4 3-15,3-11-3 0,-7 14 2 0,1-8-5 0,6-6 3 16,-3 11-5-16,3-11 2 0,-3 10-3 0,3-10 3 16,0 0-4-16,0 0 3 0,-3 8 0 15,3-8-1-15,0 0-3 0,0 0 0 0,0 0-3 0,0 0 2 16,0 0-7-16,0 0-1 0,0 0-4 0,0 0 1 16,22-1 0-16,-22 1-2 0,0 0 0 0,23-10 2 15,-16 8 3-15,-7 2-2 0,15-3 3 0,-15 3 2 16,14-2-3-16,-14 2 2 0,13-3-2 0,-13 3 0 15,15 0 3-15,-15 0-2 0,13 3 3 0,-13-3-2 16,17 2 2-16,-10 1-1 0,-7-3-3 0,15 10 3 16,-10-7-1-16,1 4-2 0,3-3 4 0,-5 6-1 0,2-2-1 15,3 4 1-15,-5-1 2 0,-1-3 3 16,3 5-1-16,0-2-2 0,-4 1 4 0,-2 4-1 0,1-7-2 16,-1 3 2-16,0-12 3 0,-3 21 6 15,-3-8 0-15,0-2 3 0,-4 3 0 0,1-4-4 16,-4 1 3-16,-1-1 0 0,-1 0 0 0,2 1-2 0,-1-4 0 15,-2 0 0-15,0 2-3 0,-1-3 1 0,2 0-4 16,2-3 6-16,-4-2-7 0,7 2 7 0,10-3-7 16,-25 0 2-16,25 0-8 0,-20-3-10 0,20 3-9 15,-13-3-11-15,13 3-11 0,-17-1-21 0,17 1-14 16,-9-3-26-16,9 3-7 0,0 0-17 0,0 0-31 16,0 0-150-16,0 0-333 0,0 0 147 0</inkml:trace>
        </inkml:traceGroup>
        <inkml:traceGroup>
          <inkml:annotationXML>
            <emma:emma xmlns:emma="http://www.w3.org/2003/04/emma" version="1.0">
              <emma:interpretation id="{A26C95FE-26AD-474E-86D0-A9CD2F809FE6}" emma:medium="tactile" emma:mode="ink">
                <msink:context xmlns:msink="http://schemas.microsoft.com/ink/2010/main" type="inkWord" rotatedBoundingBox="10402,12348 16021,11574 16286,13496 10667,14270">
                  <msink:destinationLink direction="with" ref="{793423C3-47E7-4718-83C0-44DF986AF5A7}"/>
                </msink:context>
              </emma:interpretation>
            </emma:emma>
          </inkml:annotationXML>
          <inkml:trace contextRef="#ctx0" brushRef="#br0" timeOffset="38057.01">-2601-4828 67 0,'4'-11'127'16,"-4"11"-11"-16,5-7-8 0,-5 7-5 0,0 0-13 0,4-13-12 16,-4 13 1-16,5-8-9 0,-5 8 4 0,4-10-4 15,-4 10 3-15,3-11-11 0,-3 11-4 0,8-14-7 16,-8 14 2-16,4-10-2 0,-1 3 3 0,-3 7-2 16,5-15-5-16,-1 8 5 0,-4 7-1 0,5-12-4 15,-5 12 2-15,4-15-5 0,-2 8-2 0,-2 7-4 16,4-14-1-16,-4 14 3 0,3-10 3 0,-3 10-1 15,3-10-3-15,-3 10-1 0,2-11-3 0,-2 11 2 16,0 0-5-16,0 0 1 0,1-13-3 0,-1 13-4 16,0 0-1-16,0 0-3 0,0 0-4 0,3-8-1 0,-3 8-2 15,0 0-8-15,0 0 4 0,0 0-3 0,0 0-2 16,0 0 0-16,0 0 3 0,0 0-4 16,0 0 3-16,0 0 4 0,0 0-5 0,-4 35 11 0,4-35 1 15,-5 22 0-15,5-10-2 0,0 2 0 0,0-1 4 16,0 2 5-16,-3-4-3 0,3 3 1 15,0 1 6-15,0 1-1 0,-4-1 3 0,2 1 1 0,2-5-1 16,-1 4 0-16,-4 0 0 0,4 1-1 0,-1-2-5 16,-2-1 2-16,1 2-1 0,1 0 2 0,1-3-2 15,-1 2 3-15,-2 0-3 0,2-5 4 0,-4 4-3 16,6 0 1-16,-6-1 0 0,5-1-5 0,-1-2 1 16,2-9-7-16,-4 17 3 0,4-17-6 0,-6 13 0 15,4-4-2-15,2-9-1 0,-4 14 4 0,4-14-5 16,-3 12-2-16,3-12 1 0,-3 11-3 0,3-11 2 15,-4 9 1-15,4-9-4 0,-6 12-3 0,6-12 2 16,-6 13 1-16,6-13-17 0,-5 15-9 0,2-8-19 0,3-7-20 16,-3 11-22-16,3-11-20 0,-4 20-27 0,-1-13-20 15,5-7-32-15,-4 15-40 0,1-5-182 0,3-10-435 16,3 14 193-16</inkml:trace>
          <inkml:trace contextRef="#ctx0" brushRef="#br0" timeOffset="58433.01">315-4354 19 0,'0'0'164'15,"0"0"-17"-15,0 0 10 0,0 0-12 0,0 0 2 0,0 27-2 16,0-12 2-16,0-1-5 0,0 3-7 0,-3 4-8 16,1-3-2-16,-1 1-9 0,-1 4-2 0,-1 1-10 15,1 0-11-15,-5 1 0 0,6-2-9 0,-3 1-10 16,1-6-5-16,2 5-9 0,-3-7-2 0,0 2-7 15,2 3-3-15,0-6-3 0,-2 3-6 16,0-2-3-16,1-2-6 0,2-1-10 0,-1-1-18 0,2-2-21 16,-2 0-22-16,4-10-25 0,-6 18-31 0,4-11-26 15,2-7-32-15,-4 10-44 0,4-10-141 0,0 0-367 16,0 0 162-16</inkml:trace>
          <inkml:trace contextRef="#ctx0" brushRef="#br0" timeOffset="58932.97">875-5279 17 0,'0'0'164'0,"12"-1"0"0,-12 1-9 15,0 0-8-15,20 5-9 0,-13-1 0 0,7 6-6 16,-1-3-8-16,-1 4 0 0,12 3-6 0,-3 5-5 16,1-1-3-16,5 11-6 0,-2-1-5 15,2 1-6-15,-3 2-9 0,-2 2 0 0,-1-1-7 0,3 2-4 16,-5 1-6-16,2-3-4 0,-4 5-5 0,-1 0-7 15,-5 1-3-15,-1 0-3 0,-1 2-6 0,-6 1-3 16,-6-1-3-16,2 6-2 0,-4 1-7 0,-4-3-18 16,-3 2-17-16,-1-3-22 0,-2 1-30 0,0-5-19 15,-4-1-20-15,1-3-35 0,4-10-46 0,-8 5-175 16,2-12-389-16,0 3 172 0</inkml:trace>
          <inkml:trace contextRef="#ctx0" brushRef="#br0" timeOffset="59732.59">-640-5279 166 0,'-10'23'162'0,"-1"-1"-3"16,-7 13-13-16,3 0-16 0,-1-1 4 0,-2 6-12 15,0-1-6-15,3-2-7 0,-4 2-2 0,3 2-11 16,2 1-9-16,4 1-7 0,-1-4-7 0,4 5-3 0,2-2-8 16,4 0-9-16,-1 2 0 0,5-4-6 0,8 2-5 15,1 0-7-15,4 2-6 0,2-4 4 16,1-1-2-16,10-5-1 0,-2 3-9 0,7-2-1 0,-1-2-18 16,2-1-13-16,0 2-15 0,5-6-26 0,-4 2-21 15,0-6-26-15,-2 0-22 0,-6 2-61 16,-7-8-94-16,2-4-298 0,-6 3 133 0</inkml:trace>
          <inkml:trace contextRef="#ctx0" brushRef="#br0" timeOffset="61347.61">1297-5566 45 0,'0'0'168'0,"0"0"-5"0,0 0-19 0,0 0-8 16,0 0-18-16,0 0-8 0,0 0-6 0,0 0-8 16,0 0-5-16,-7 7-3 0,7-7-1 0,0 0 6 15,0 0-1-15,0 0 0 0,0 0-2 0,0 0-2 0,0 0-7 16,0 0-4-16,0 0-5 0,27-19-9 0,-27 19-7 16,13-11-3-16,-5 5-8 0,4-3-7 15,-3-2 0-15,1 1-3 0,3 0-5 0,-4-1-1 0,3-2-1 16,3 1-6-16,-1-2 3 0,-2-2-22 0,1-2-1 15,2 0 4-15,-6 0-3 0,1 3-2 0,2-4 1 16,2 1-3-16,-7 0 1 0,-1 0-2 0,0 2 2 16,0 2 3-16,-3 1-4 0,2-1-1 0,-1-1 2 15,-4 6-3-15,1 1 1 0,-1 8 2 0,-1-16-6 16,1 16 3-16,-4-15-2 0,4 15 2 0,-8-11-6 16,8 11 3-16,-12-4-1 0,12 4-1 0,-18-1 2 0,18 1-2 15,-21 5 4-15,12 1 1 0,-4 0-4 0,3 5 0 16,-1-2 3-16,-1 4 8 0,2 1-1 15,-5 4 2-15,1 2 3 0,5 4 4 0,1-3-1 0,-1 0 0 16,1 7 4-16,-2-4-7 0,8 1 1 0,1 4-1 16,-4-1 1-16,7-2 4 0,-2 0-6 0,0-2 6 15,6-1-7-15,-2 0-1 0,2-1 4 0,2-5 2 16,-2 1-5-16,1-3 0 0,0 1-1 0,4-3 1 16,-1 0-2-16,7-2 3 0,-1-4-1 0,1 0-6 15,-1 0-6-15,2-3-5 0,1-1-9 0,-2-3 3 16,1 0-6-16,-1 0-2 0,1-3 0 0,0-1 0 15,-3 0 0-15,-1-1 5 0,-1-4 0 0,-3 6 4 16,2-7 0-16,-6 3 4 0,2 0-1 0,-2 2 11 0,-6 5 3 16,9-6 9-16,-9 6 4 0,7-7-4 0,-7 7-1 15,0 0-2-15,0 0-2 0,11-4-2 16,-11 4-1-16,0 0 0 0,0 0 0 0,0 0 0 0,0 0 6 16,16 5-2-16,-16-5 0 0,13 4 0 0,-13-4 3 15,17 7-2-15,-8-5 0 0,-2 2 3 0,5-2-1 16,2 1-2-16,-1-3 1 0,2 0 1 0,1-3-2 15,-1 1-4-15,0 2 2 0,2-5 1 0,-3 3 1 16,1-4-3-16,2 1 2 0,-4-2-2 0,-4 1 0 16,5 0-1-16,-2-3 3 0,-5 2 1 0,0-2 1 15,-2 1-6-15,-2-6-1 0,0 5 3 0,-3 9 1 16,-3-22-1-16,0 12-2 0,-5-2-1 0,-1-1 0 16,1 6-1-16,-4-3-2 0,-3 5 3 0,0-1-4 15,-3 3-3-15,-3 2 2 0,3 1-8 0,-1 0-5 16,-1 3-9-16,4-2-9 0,0 6-9 0,-1-1-7 0,1 4-11 15,2-2-11-15,7-1-13 0,1 3-3 0,1-3-6 16,5-7-17-16,-6 14 3 0,6-14 0 0,6 18 6 16,-1-8 6-16,-1 0 1 0,5-3 3 0,2 0 4 15,-2 1-6-15,4-1 1 0,1-1 12 0,-1-1 9 16,-1 4 12-16,1-4 28 0,1 1 17 0,-1-1 19 16,-1-4 9-16,-3 0 10 0,1 3 12 0,-10-4 7 15,15 6 16-15,-4-1 1 0,-2-3 9 0,-9-2 0 16,10 5-10-16,-2-2 3 0,-8-3-3 0,10 5 0 15,-10-5-12-15,17 10 3 0,-10-8 5 0,0 5-2 0,1 0 0 16,2 1 6-16,1 0-2 0,-1 3-4 0,4 1-1 16,-5 1 1-16,4-3-4 0,0 1 9 15,4 1 0-15,-5 3-5 0,4 3-4 0,-2-6-3 0,-1 3-1 16,-1 0-5-16,3 2-3 0,-5-2-5 0,4 6 0 16,-5-7-4-16,-2 3 1 0,-2 0 0 0,1-3-3 15,0 4 1-15,-5-1 2 0,0-1-2 0,-2 0 3 16,0 1-2-16,-4 0 3 0,-2-1-4 0,-1-1 3 15,-5 0-4-15,-1-1 0 0,-2 3-4 0,-1-5-2 16,-2 1-2-16,-5-2 0 0,3 3-1 0,-1-4-5 16,-3-1 2-16,1-2 1 0,0-1-3 0,-1-1 1 15,-2-3-1-15,1 0-3 0,8 0 0 0,-2-4 2 16,3-2-9-16,-5 1-15 0,5-3-16 0,-2 1-10 16,1-3-23-16,5-1-26 0,-2-2-23 0,6-2-43 15,0-1-63-15,0-11-136 0,3 1-383 0,6 0 170 16</inkml:trace>
          <inkml:trace contextRef="#ctx0" brushRef="#br0" timeOffset="61770.93">2371-5661 47 0,'9'-2'178'0,"-9"2"-12"16,0 0-12-16,0 0-14 0,21 6-7 0,-15 0-13 16,0 5-9-16,0 0 0 0,0-1-4 0,-3 5-5 15,1-1-5-15,1-1-5 0,-4 1-3 0,1 1-5 0,1 0-9 16,-3 0-6-16,0-4 4 0,0 0-7 0,0-11-5 16,0 21-1-16,-3-11-10 0,3-10 3 15,-2 13-5-15,2-13-5 0,-1 15-1 0,1-15-5 0,0 0-2 16,-3 10-5-16,3-10 2 0,0 0-4 0,0 0 2 15,0 0-6-15,0 0-8 0,0 0 1 16,0 0-3-16,0 0-14 0,19-37-5 0,-11 25-13 0,5-13-3 16,1 2 4-16,1-2 0 0,-1 1-1 0,3 0 3 15,5 1 0-15,-5 3 4 0,2 3-2 0,5-1 1 16,-3 3 4-16,0 2 2 0,0 6 9 0,-2 1-4 16,0-1 7-16,-1 5 4 0,-1 0-4 0,-1 4-2 15,-1 4 4-15,1 0 1 0,1 2-1 0,4 5 4 16,-4 4-7-16,0-1 3 0,-1 7-3 0,-2-2 4 15,-4 4-14-15,-2 1-29 0,-5 1-33 0,0 10-22 16,-9-2-51-16,-2 1-230 0,-5-1-399 0,-4-4 177 16</inkml:trace>
          <inkml:trace contextRef="#ctx0" brushRef="#br0" timeOffset="38873.83">-1957-4638 90 0,'0'0'141'0,"0"0"-6"16,0 0-3-16,0 0-14 0,0 0-6 0,0 0-9 15,0 0-6-15,0 0-9 0,0 0-4 0,0 0-8 16,0 0-8-16,0 0-7 0,0 0-5 0,0 0-5 16,0 0-8-16,0 0-3 0,0 0-1 0,0 0 2 15,0 0-3-15,0 0 1 0,0 0 0 0,0 0-1 0,0 0 6 16,45 4-7-16,-45-4 0 0,19 1 2 16,-19-1-3-16,26 0-1 0,-11 0 3 0,3 0 1 0,-4 0-1 15,4 0-2-15,3 0-2 0,-1 0 0 0,-4-1-6 16,6 2 3-16,2-2-1 0,0 1-4 0,-4-2 1 15,5 0 0-15,-7 4-2 0,4-7 0 0,-2 5-2 16,-3-3 0-16,3 1-1 0,-1 2-1 0,-1-1-2 16,-1 1 0-16,0-2-6 0,-2 0 2 0,2 0-2 15,-2 1 0-15,0-1 0 0,-3 1 1 0,1 0 1 16,-1-2-1-16,-12 3-4 0,19-3 3 0,-8-1-1 16,-11 4 1-16,22-4-2 0,-13 3 2 0,1-1-2 15,-10 2 2-15,18-5-3 0,-9 3-1 0,-9 2-1 16,15-3 0-16,-15 3-4 0,14-3 2 0,-14 3-2 15,12-5 4-15,-12 5-5 0,0 0 2 0,13-2-2 16,-13 2 2-16,0 0-2 0,0 0 1 0,9-3-3 0,-9 3 0 16,0 0 1-16,0 0-3 0,0 0 2 0,0 0 2 15,0 0-1-15,0 0 0 0,0 0-3 0,0 0 4 16,0 0-3-16,0 0-2 0,0 0 1 0,0 0 3 16,0 0-10-16,0 0 8 0,0 0-13 0,0 0-13 15,0 0-12-15,0 0-18 0,0 0-18 0,0 0-13 16,0 0-32-16,0 0-26 0,0 0-56 0,0 0-142 15,-16 23-370-15,16-23 164 0</inkml:trace>
        </inkml:traceGroup>
        <inkml:traceGroup>
          <inkml:annotationXML>
            <emma:emma xmlns:emma="http://www.w3.org/2003/04/emma" version="1.0">
              <emma:interpretation id="{42CB09D3-5375-4374-B9A7-F22E277BFCF4}" emma:medium="tactile" emma:mode="ink">
                <msink:context xmlns:msink="http://schemas.microsoft.com/ink/2010/main" type="inkWord" rotatedBoundingBox="12463,12366 13625,12206 13810,13549 12648,13709">
                  <msink:destinationLink direction="with" ref="{793423C3-47E7-4718-83C0-44DF986AF5A7}"/>
                </msink:context>
              </emma:interpretation>
            </emma:emma>
          </inkml:annotationXML>
          <inkml:trace contextRef="#ctx0" brushRef="#br0" timeOffset="57060.65">-154-5410 58 0,'0'0'123'16,"0"0"-7"-16,0 0-8 0,0 0-10 0,0 0-1 16,0 0-12-16,-1-15 4 0,1 15-8 0,0 0 0 0,0 0 1 15,0 0-13-15,0 0 7 0,0 0-3 0,0 0-3 16,-6-11-1-16,6 11-2 0,0 0-1 15,0 0-1-15,0 0 0 0,0 0-3 0,0 0-4 0,-6-10-6 16,6 10-7-16,0 0-8 0,0 0-4 0,0 0-4 16,0 0-1-16,0 0-3 0,0 0 3 0,0 0 7 15,-8 31-2-15,7-24 3 0,1 10 3 0,-4-3 1 16,4 3-1-16,-3 1 6 0,-2-1-4 0,-1 7 0 16,3-6-6-16,-1 4 1 0,-1-4-8 0,2 0 6 15,-1-2-9-15,-2 5 5 0,3-4-5 0,-3 4-1 16,0-4-3-16,1 1 0 0,2-4-1 0,-1 0-3 15,1-2-3-15,-2 1 0 0,4-2-4 0,-4 0 2 16,5-11-1-16,-5 20-5 0,3-10-11 0,1-2-20 0,1-8-8 16,-2 18-18-16,2-18-18 0,-4 13-9 0,4-13-13 15,0 13-13-15,0-13-27 0,1 11-27 16,-1-11-179-16,0 0-366 0,-1 14 162 0</inkml:trace>
          <inkml:trace contextRef="#ctx0" brushRef="#br0" timeOffset="57723.31">-620-4630 130 0,'0'0'165'16,"0"0"-16"-16,0 0-14 0,0 0-12 0,0 0-4 16,0 0-15-16,0 0-8 0,0 0-2 0,0 0-11 15,34-17-1-15,-21 13-6 0,2 2-4 0,3-1-3 16,1 1-5-16,-2-1-8 0,5 2-9 0,2-1 10 16,1-1-8-16,1 2-3 0,-1-3-4 0,2 3-5 15,-6 1-1-15,4 0-2 0,1 0-6 0,-3 1 1 16,4-2-3-16,-1 1-4 0,-1-2 1 0,0 2 3 15,-1 0-6-15,2 2 1 0,-1-4-5 0,2 2 1 16,-3 0-6-16,3 0 3 0,-11 2-2 0,5-2 0 16,-2 0-2-16,1 1 1 0,-1-1-1 0,-1 4 0 0,3-3-2 15,-2 4-5-15,6-5 3 0,-7 4 0 16,2-3 0-16,-1-1-1 0,1 3 3 0,-3 0-3 16,0-3 1-16,2 2-1 0,-1-2-6 0,-3 2 6 0,1-2 3 15,-1 1-5-15,0-1-2 0,3 0 3 0,-6 0-1 16,-1 2-6-16,-11-2 9 0,20-2 0 0,-6 1 1 15,-14 1-5-15,19-2 0 0,-7 0 3 0,-12 2-4 16,18-2 1-16,-9-1 0 0,-9 3-3 0,16-1-13 16,-16 1-11-16,11-1-12 0,-11 1-7 0,0 0-15 15,0 0-10-15,16 2-4 0,-16-2-14 0,0 0-24 16,3 7-8-16,-3-7-54 0,0 0-91 0,0 0-286 16,-19 18 127-16</inkml:trace>
          <inkml:trace contextRef="#ctx0" brushRef="#br0" timeOffset="58170.45">51-4473 125 0,'-6'9'171'0,"6"-9"-9"0,-3 9-12 0,3-9-1 16,-5 13-5-16,5-13-6 0,-7 12-12 0,5 1-5 15,-2-6-8-15,2 8-3 0,-2-2-2 0,-2 3-5 16,3-4-5-16,0 3-8 0,-5-2-5 0,6 4-4 0,-4-2-6 15,1 1-7-15,2-3-5 0,-1 2-8 16,-1-1-4-16,2 1-2 0,-1-4-9 0,2 3-2 16,-2-2-3-16,2-1-4 0,2-11-1 0,-1 18-2 0,-1-10-5 15,2-8-1-15,0 16-3 0,0-16 3 0,2 14-6 16,-2-14 4-16,3 7-3 0,-3-7-6 16,9 8 6-16,-9-8-3 0,10 3 2 0,-10-3-1 0,19-1-4 15,-4-3 2-15,2 2-1 0,-2-4-3 0,4-1 0 16,6-1 2-16,-5 4 0 0,2-6-3 0,2 7-13 15,-2-5-15-15,-4 1-17 0,-3 1-16 0,0 2-12 16,2-1-16-16,-4 1-18 0,-6-1-16 0,2 2-18 16,0-3-24-16,-9 6-41 0,9-8-131 0,-9 8-355 15,6-14 157-15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2:48.5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35AAD1-C66B-48E7-B169-99A5929F5CBF}" emma:medium="tactile" emma:mode="ink">
          <msink:context xmlns:msink="http://schemas.microsoft.com/ink/2010/main" type="writingRegion" rotatedBoundingBox="24115,10307 27263,10890 26917,12760 23769,12177"/>
        </emma:interpretation>
      </emma:emma>
    </inkml:annotationXML>
    <inkml:traceGroup>
      <inkml:annotationXML>
        <emma:emma xmlns:emma="http://www.w3.org/2003/04/emma" version="1.0">
          <emma:interpretation id="{A3B0F9C0-9A9C-498B-BF8C-E02533D48745}" emma:medium="tactile" emma:mode="ink">
            <msink:context xmlns:msink="http://schemas.microsoft.com/ink/2010/main" type="paragraph" rotatedBoundingBox="24115,10307 27263,10890 26917,12760 23769,12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53AC0-672C-4A84-B0EC-B8A49100F7BB}" emma:medium="tactile" emma:mode="ink">
              <msink:context xmlns:msink="http://schemas.microsoft.com/ink/2010/main" type="line" rotatedBoundingBox="24115,10307 27263,10890 26917,12760 23769,12177"/>
            </emma:interpretation>
          </emma:emma>
        </inkml:annotationXML>
        <inkml:traceGroup>
          <inkml:annotationXML>
            <emma:emma xmlns:emma="http://www.w3.org/2003/04/emma" version="1.0">
              <emma:interpretation id="{F7612890-FD27-4BED-B004-046062341D2C}" emma:medium="tactile" emma:mode="ink">
                <msink:context xmlns:msink="http://schemas.microsoft.com/ink/2010/main" type="inkWord" rotatedBoundingBox="24115,10307 27263,10890 26917,12760 23769,12177"/>
              </emma:interpretation>
            </emma:emma>
          </inkml:annotationXML>
          <inkml:trace contextRef="#ctx0" brushRef="#br0">12158-6231 88 0,'-2'-7'161'16,"2"7"-2"-16,-4-13-7 0,4 13-9 0,-5-11-12 15,5 11-6-15,-3-11-5 0,3 11-6 0,-6-10 2 16,6 10-9-16,0 0-3 0,-6-10-10 0,6 10-5 15,0 0-10-15,0 0-7 0,0 0-6 0,-3-8-10 16,3 8-8-16,0 0-3 0,0 0-5 0,0 0-4 16,0 0-8-16,0 0 3 0,0 0-4 0,0 0-3 15,0 0 6-15,0 0 0 0,15 34 3 0,-15-24 1 16,5 1 2-16,-4-1 1 0,4 5-3 0,-2-1 1 16,3 3-2-16,-3 0 3 0,0-2-2 0,1 2-5 15,-2-2-2-15,-1 1 1 0,2-1 3 0,-3 2-5 16,0-3-1-16,0 3-3 0,-3-5 2 0,3 1-5 0,3 0-2 15,-3-13 2-15,-3 18-3 0,2-8-4 16,1-10 4-16,-2 16-4 0,2-16-1 0,-3 16-5 0,3-16-13 16,-3 11-19-16,3-11-17 0,-1 10-16 0,1-10-12 15,0 0-10-15,0 0-20 0,0 0-30 0,4 10-29 16,-4-10-222-16,0 0-413 0,0 0 183 0</inkml:trace>
          <inkml:trace contextRef="#ctx0" brushRef="#br0" timeOffset="395.93">12540-6212 49 0,'0'0'195'0,"0"0"-20"16,0 0-16-16,0 0-16 0,0 0-13 0,0 0-9 0,0 0-7 15,0 0 2-15,0 0-1 0,-20 33-7 0,14-19 4 16,0 3-1-16,2 5-3 0,-7 2 2 0,2 1-7 16,-1-1-6-16,-2 2-1 0,0 3-6 0,-1-4-6 15,-1 6 1-15,-2 4-5 0,-1-2-3 0,7-6-9 16,-2-4-4-16,0 2-3 0,-1 0-3 0,5-4-8 0,-2 3-1 15,1 0-5-15,3-3-3 0,-6 1-8 16,7-5 1-16,-1-3 0 0,1 4-11 0,0-5 2 16,2 0 0-16,-1-2-8 0,-2-3 5 0,3 1-8 15,0 2-17-15,3-11-17 0,-6 12-18 0,6-12-19 16,-3 15-27-16,3-15-5 0,0 9-16 0,0-9-21 16,0 0-32-16,6 13-39 0,-6-13-198 0,0 0-425 0,0 0 188 15</inkml:trace>
          <inkml:trace contextRef="#ctx0" brushRef="#br0" timeOffset="766.65">12751-5971 79 0,'0'0'196'0,"0"0"-16"0,0 0-17 0,0 0-24 16,0 0-9-16,0 0-7 0,0 0-7 0,0 0-12 16,0 0-1-16,0 0-3 0,-10 39-2 0,7-28-1 0,-2 3-1 15,-1 0-4-15,0 1-2 0,1-2-1 16,0 2-6-16,-1 0-2 0,0 1-5 0,2 1-4 16,-2-1-6-16,0-1-8 0,-2-2-6 0,2-1 1 0,6-2-7 15,-3 0 2-15,0 5-4 0,-1-8-7 0,4-7 0 16,-3 20-6-16,3-20 0 0,-2 15-3 0,2-15-1 15,2 14 0-15,2-4-3 0,-4-10-1 0,6 10-3 16,-6-10 0-16,12 7-2 0,-4-6-1 0,-8-1 0 16,16 6 2-16,-5-6-4 0,-11 0-4 0,20 1 1 15,-6-5-15-15,-4 3-15 0,-10 1-14 0,23-3-20 16,-11-1-25-16,-2 1-31 0,-1-4-34 0,4 0-42 16,-2-3-228-16,-1-1-447 0,-1-1 198 0</inkml:trace>
          <inkml:trace contextRef="#ctx0" brushRef="#br0" timeOffset="1027.78">12941-5874 51 0,'0'0'247'0,"0"0"-17"16,0 0-15-16,0 0-12 0,0 0-6 0,-26 20-16 15,23-10-9-15,3-1-15 0,-6 6-9 0,2 0-9 16,-1 1-10-16,4 2-14 0,-8 0-2 0,8 9-11 15,-1-2-11-15,-2-4-4 0,4 4-10 0,-6-2-2 16,6 2-11-16,0 0-4 0,-3-2-6 0,3-4-2 16,0-2-10-16,0 0-5 0,0 1-1 0,0-2 2 15,0-4-8-15,-3 2-13 0,6-1-15 0,-3-2-17 16,0 0-20-16,0-11-25 0,0 10-15 0,0-10-14 16,3 14-19-16,-3-14-35 0,0 0-46 0,0 0-220 0,0 0-441 15,0 0 196-15</inkml:trace>
          <inkml:trace contextRef="#ctx0" brushRef="#br0" timeOffset="1347.95">13454-6329 69 0,'16'0'170'0,"-16"0"-10"0,20 6-5 0,-7 1-7 16,-1 4-9-16,-2 1-4 0,10 5-13 0,-4 7-6 15,-1-3 4-15,1 3-1 0,2 7-9 0,3 4 3 16,-3 0 2-16,0 0-10 0,-2 0-2 0,-2-1-5 0,-1 3-2 16,-1 0-6-16,-1-1-6 0,-2 1-9 0,-5-8 0 15,5 4-10-15,-6-3-6 0,0 7 0 0,-9 0-9 16,0-3-3-16,-1-6-4 0,-8 6-3 0,-2 0-3 15,-2-2-1-15,-3-2-10 0,-2-3-15 0,1 3-22 16,-2-1-36-16,-2-4-24 0,-4-1-37 0,4-7-38 16,-3 3-54-16,-7-6-202 0,10-4-434 0,-9 2 192 15</inkml:trace>
          <inkml:trace contextRef="#ctx0" brushRef="#br0" timeOffset="1910.87">11771-6292 30 0,'-19'19'234'16,"3"3"-11"-16,-7 9-16 0,4 1-10 0,0 1-9 15,-1 3-10-15,4 2-5 0,-1 3-18 0,5 1-13 0,5 1-10 16,-2-2-15-16,6 1-9 0,5 5-10 0,2 0-5 16,5-5-8-16,9 5-7 0,0-3-9 0,6 0-5 15,8-2-3-15,3 0-9 0,15 4-5 0,4-1-2 16,-9-16-3-16,3 1-8 0,4-5-13 0,-3-3-22 16,3-2-20-16,-3-2-33 0,4-1-32 0,-7-6-35 15,6-5-51-15,-12-1-231 0,2-5-438 0,-3-4 194 16</inkml:trace>
          <inkml:trace contextRef="#ctx0" brushRef="#br0" timeOffset="2667.97">13901-6493 29 0,'0'0'260'0,"0"0"-17"0,-6-6-15 0,6 6-18 16,0 0-22-16,0 0-20 0,0 0-16 0,0 0-12 16,0 0-4-16,0 0-4 0,0 0-3 0,-13 22-4 0,5-14-9 15,5 2 1-15,-3 5-1 0,3-2-6 16,0 0-8-16,-1 3-5 0,4 0-9 0,-6-1-2 15,6 3-9-15,-3-1-4 0,3 0-3 0,-3-3-10 0,3-1-4 16,0-1-3-16,0-12-5 0,3 22 0 0,0-10-4 16,0-2-6-16,-3-10 7 0,3 15-14 0,-2-9 1 15,-1-6-3-15,12 12-3 0,-6-6 5 0,-6-6-9 16,0 0 1-16,8 8-3 0,-8-8-2 0,13-1-18 16,-13 1-22-16,0 0-22 0,20-10-30 0,-14 6-30 15,3-2-37-15,-5-3-45 0,5-3-40 0,-3-2-278 16,1-2-545-16,-1-6 242 0</inkml:trace>
          <inkml:trace contextRef="#ctx0" brushRef="#br0" timeOffset="2850">14059-6741 2194 0,'0'-20'17'0,"0"6"56"0,0 3-20 0,0 11-2 16,-6-17-7-16,3 9-11 0,3 8-1 0,-3-15-5 0,3 15-6 15,-4-17-2-15,4 17-1 0,-3-10-5 0,3 10-15 16,0 0-22-16,0 0-15 0,0 0-25 0,0 0-33 16,0 0-44-16,0 0-231 0,0 0-402 0,0 0 178 15</inkml:trace>
          <inkml:trace contextRef="#ctx0" brushRef="#br0" timeOffset="-719.78">10771-6564 11 0,'0'0'164'0,"0"0"-13"16,0 0-14-16,0 0-8 0,0 0-12 0,0 0-10 15,0 0-9-15,0 0-7 0,0 0-11 0,0 0-8 16,0 0-5-16,0 0-7 0,0 0-4 0,0 0-7 16,0 0-3-16,-3 15-2 0,3-15-3 0,0 0-2 0,0 0-2 15,0 0-6-15,0 0 0 0,0 0-6 0,0 0 0 16,0 14-4-16,0-14 2 0,0 0-4 0,0 0 0 16,3 6-4-16,-3-6 4 0,0 0-6 0,6 10 0 15,-6-10 1-15,0 0-3 0,12 3 1 0,-12-3 0 16,0 0-2-16,10 5-2 0,-10-5 1 0,12-1 3 15,-12 1-8-15,16 0 2 0,-16 0-1 0,18 0 1 16,-18 0 2-16,23-6-3 0,-10 5-2 0,2-3-2 16,0-2 4-16,3 1-1 0,-2-1-3 0,1 0 2 15,-1 2 0-15,2 0-3 0,0-2 3 0,-2 0-4 16,1 1 0-16,-2 1-1 0,-2-3 5 0,2 0-7 0,-2 1 5 16,4 1 0-16,-2-1-5 0,-3 2 3 0,1-1 4 15,2 0-6-15,-2 1 6 0,1-2-3 0,1 1 0 16,-2-1 1-16,-1 5-2 0,3-1 1 0,1-2 1 15,1 0-4-15,1 1 4 0,-3-1-5 0,4 4 6 16,-1 0 0-16,-2 0 0 0,-2 0-3 0,2 0 1 16,-2-2 1-16,-14 2-3 0,22 2 3 0,-6-2-4 15,-1 4-1-15,-3-2 6 0,2-1-2 0,0 3 3 16,-2 0-8-16,2-1 7 0,-2 1-2 0,-3 2-3 0,6-3 3 16,-5-2 0-16,2 3-1 0,-12-4 0 15,18 6 1-15,-8-6 1 0,-10 0-4 0,14 7 3 16,-5-3-2-16,-9-4 0 0,12 6-1 0,-12-6 4 15,7 5 0-15,-7-5 2 0,8 7-3 0,-8-7-2 16,8 8-1-16,-8-8 3 0,5 7 0 0,-5-7 2 16,0 0-3-16,0 0 4 0,9 7-1 0,-9-7 0 0,0 0-1 15,0 0 2-15,0 0-1 0,0 0 0 0,7 6 1 16,-7-6 2-16,0 0-1 0,0 0-4 16,17-5 4-16,-17 5 2 0,0 0-4 0,18-5 0 0,-18 5-2 15,18-5 2-15,-11 2-10 0,8-1-4 0,-3-2-5 16,1-2 3-16,4 2-9 0,1-3-4 0,5 0 4 0,0-1-2 15,-2 2-3-15,6-2 3 0,-4 3-1 16,3-7 7-16,-4 6-2 0,5 0 6 0,-5 3-2 16,2-5 7-16,-4 3 1 0,-1 0 4 0,3 3-6 0,-2 1 3 15,-1-1-1-15,1 2 9 0,-1-2-5 16,-4 1 5-16,4 3 2 0,1 0 5 0,0-2-6 16,0 4 7-16,-7 1-2 0,5 1 4 0,-3-2-3 0,3 5 4 15,-2-3-4-15,4 2 0 0,-1-2-3 0,1-3 5 16,9 5-2-16,-3-5 6 0,-1-1-11 0,2 6 7 15,0-1-4-15,-2-4 2 0,2 0-2 0,1 3 2 16,-8-8-3-16,5 4 0 0,-6 0 2 0,1 0 0 16,-1-1-2-16,-2 0 4 0,-1 0-6 0,0-3 7 15,1 4-2-15,-7-6 3 0,2 1-4 0,-1 3 1 16,1-2 0-16,-12 4-1 0,16-7-3 0,-16 7-4 16,7-2-24-16,-7 2-31 0,0 0-43 0,15-5-64 15,-15 5-94-15,0 0-277 0,0 0 123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3:10.3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EDEEC0-B51E-4567-8D2F-2A733AE71D54}" emma:medium="tactile" emma:mode="ink">
          <msink:context xmlns:msink="http://schemas.microsoft.com/ink/2010/main" type="writingRegion" rotatedBoundingBox="16401,13557 20507,13095 20598,13906 16492,14368"/>
        </emma:interpretation>
      </emma:emma>
    </inkml:annotationXML>
    <inkml:traceGroup>
      <inkml:annotationXML>
        <emma:emma xmlns:emma="http://www.w3.org/2003/04/emma" version="1.0">
          <emma:interpretation id="{E913A5E7-3EE4-4039-8100-B3EBC244BE85}" emma:medium="tactile" emma:mode="ink">
            <msink:context xmlns:msink="http://schemas.microsoft.com/ink/2010/main" type="paragraph" rotatedBoundingBox="16401,13557 20507,13095 20598,13906 16492,1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B6482-83C7-4CC0-9C78-8E6827661760}" emma:medium="tactile" emma:mode="ink">
              <msink:context xmlns:msink="http://schemas.microsoft.com/ink/2010/main" type="line" rotatedBoundingBox="16401,13557 20507,13095 20598,13906 16492,14368"/>
            </emma:interpretation>
          </emma:emma>
        </inkml:annotationXML>
        <inkml:traceGroup>
          <inkml:annotationXML>
            <emma:emma xmlns:emma="http://www.w3.org/2003/04/emma" version="1.0">
              <emma:interpretation id="{97504826-D47C-4FAA-A915-E2220BAF2122}" emma:medium="tactile" emma:mode="ink">
                <msink:context xmlns:msink="http://schemas.microsoft.com/ink/2010/main" type="inkWord" rotatedBoundingBox="16423,13754 16986,13691 17040,14167 16476,14231"/>
              </emma:interpretation>
            </emma:emma>
          </inkml:annotationXML>
          <inkml:trace contextRef="#ctx0" brushRef="#br0">3254-3841 25 0,'0'0'168'0,"0"0"-3"0,0 0-8 0,0 0-12 0,0 0-14 15,0 0-7-15,0 0-9 0,0 0-9 0,0 0-12 16,0 0-9-16,0 0-10 0,0 0-7 0,0 0-4 16,0 0-9-16,0 0-4 0,0 0-8 0,14 2-5 15,-14-2 1-15,9 2 0 0,-9-2-15 0,16 2 8 16,-16-2-5-16,16 0 1 0,-4 1 2 0,-12-1-4 16,27 2 1-16,-13-2-2 0,3 2-1 0,0 0 4 15,1-4-4-15,1 4 0 0,1-2-2 0,-1-2 1 16,0 0 1-16,2 2-3 0,-1-2-3 0,0 2 0 15,0-1-4-15,-1 1 2 0,1-2-5 0,-4 0 4 0,0 0-3 16,1 2-1-16,-2-3-3 0,3 1-2 16,-3 2 1-16,-4-1-2 0,-11 1 0 0,24 0-3 15,-15-1 3-15,-9 1-1 0,20 0-3 0,-20 0-3 0,15 0 2 16,-15 0-10-16,12 0-4 0,-12 0-9 0,11 1-5 16,-11-1-2-16,9 3-4 0,-9-3-12 0,0 0 0 15,6 7-12-15,-6-7-10 0,0 0-13 0,0 0-12 16,0 0-15-16,0 0-33 0,0 0-121 0,0 0-285 15,0 0 126-15</inkml:trace>
          <inkml:trace contextRef="#ctx0" brushRef="#br0" timeOffset="292.68">3700-4033 170 0,'-1'9'183'0,"1"-9"-8"0,0 20 0 15,-2-5-11-15,2 0 1 0,0 1-9 0,0 0-6 0,0 2-3 16,2 3-5-16,-2-5-10 0,1 2-8 0,-2 0-7 16,2 5-5-16,-2-5-14 0,1 0-6 0,1-1-11 15,-1 0-4-15,0-1-8 0,0 0-8 0,-1 1-5 16,-1-1-6-16,4-1-5 0,-4 0-3 15,-1-5-4-15,3 5-13 0,-1 1-22 0,-1-6-20 0,-2 2-18 16,1 2-29-16,-2-4-23 0,4-1-28 0,1-9-40 16,-5 12-42-16,5-12-167 0,-6 8-393 0,6-8 174 15</inkml:trace>
        </inkml:traceGroup>
        <inkml:traceGroup>
          <inkml:annotationXML>
            <emma:emma xmlns:emma="http://www.w3.org/2003/04/emma" version="1.0">
              <emma:interpretation id="{05D3CEB2-9D48-40E3-A7C1-A7CDDB558EFB}" emma:medium="tactile" emma:mode="ink">
                <msink:context xmlns:msink="http://schemas.microsoft.com/ink/2010/main" type="inkWord" rotatedBoundingBox="17619,13420 20507,13095 20598,13906 17710,14231"/>
              </emma:interpretation>
            </emma:emma>
          </inkml:annotationXML>
          <inkml:trace contextRef="#ctx0" brushRef="#br0" timeOffset="2200.69">6626-4368 180 0,'0'0'196'0,"0"0"-8"16,0 0-5-16,0 0-13 0,-37 15-3 0,28-6-1 0,-1 6-5 15,-2-1-1-15,0 7-8 0,0-1-6 0,1 0-7 16,1 2-3-16,1-4-8 0,-2 6-11 0,4-2-11 15,1-4-8-15,0-3-8 0,2 3-8 0,1 0-9 16,1 0-8-16,1-1-4 0,-2-2-4 0,6 1-8 16,-2-6-5-16,-2 5-2 0,2-4-12 0,4 1-15 15,4-4-28-15,-3 2-27 0,-1-3-37 0,7 2-37 0,-7-3-39 16,5-4-50-16,-1 2-231 0,-9-4-470 0,20 0 208 16</inkml:trace>
          <inkml:trace contextRef="#ctx0" brushRef="#br0" timeOffset="2543.63">6781-4019 3 0,'5'-12'280'0,"-1"4"-20"0,-4 8-19 0,8-18-15 16,-2 11-25-16,0-3-19 0,3-4-20 0,1 3-14 16,2-1-18-16,-3 0-9 0,3 0-13 0,1 0-12 0,-1 0-9 15,2-1-8-15,-4 1-11 0,0-1-7 16,1 2-5-16,-2-1-8 0,0 1-12 0,-2 0-3 15,-1 3-5-15,-1-2 1 0,-2 0-1 0,-3 10-6 0,6-14-1 16,-6 14 6-16,4-8-4 0,-4 8 0 16,0 0-3-16,2-11 4 0,-2 11-2 0,0 0-3 15,0 0 0-15,0 0 4 0,0 0 1 0,0 0 9 0,0 0 4 16,0 0 1-16,-9 40 5 0,6-27-2 0,3 1 8 16,-2 1 1-16,1 1-5 0,-2-1-2 0,3 1-4 15,3 0-2-15,-3-1-1 0,0-2 5 0,1 4-14 16,4-4 2-16,-4 1-8 0,1-2 1 0,-1 2 0 15,4-1-7-15,-4-2-7 0,2-3-21 0,-3-8-26 16,2 20-30-16,-2-12-30 0,0-8-35 0,-2 19-35 16,2-19-44-16,-4 12-274 0,4-12-527 0,0 0 234 15</inkml:trace>
          <inkml:trace contextRef="#ctx0" brushRef="#br0" timeOffset="2825.7">7266-4410 143 0,'9'11'235'0,"4"11"-8"0,-5-5-15 0,5 7-9 16,1 0-20-16,-1-1-12 0,-1-1-17 16,-2 4-17-16,-2 0-12 0,-1 3-8 0,-4-4-13 0,2 16-5 15,-7-7-21-15,-8 3-41 0,-5 5-54 0,-6-1-63 16,-4 4-85-16,-7-7-163 0,0-1-354 0,-3 3 157 16</inkml:trace>
          <inkml:trace contextRef="#ctx0" brushRef="#br0" timeOffset="1098.5">4474-3963 157 0,'0'0'261'0,"0"0"-15"16,0 0-16-16,0 0-30 0,0 0-17 0,0 0-22 16,0 0-19-16,0 0-11 0,0 0-9 0,0 0-17 15,0 0-6-15,0 0-9 0,0 0-6 0,9 32-9 16,-4-19-1-16,-5-2-5 0,3 3-4 0,1 1-8 15,-2-2-2-15,0 1-9 0,0 0 2 16,-1-1-8-16,1-2-4 0,-2-1 1 0,3 1-6 0,-3-11-3 16,1 17 1-16,1-10-7 0,-2-7-3 0,0 15 0 15,0-15 1-15,3 7-5 0,-3-7 4 0,0 0-3 0,1 11 2 16,-1-11-1-16,0 0-5 0,0 0 2 16,0 0 1-16,0 0-5 0,0 0 0 0,0 0-9 15,0 0-8-15,12-29-12 0,-10 18-12 0,-1-6-7 16,4 1-1-16,1 0 0 0,0-1-2 0,1-8 1 0,-4 8 4 15,8-7 3-15,-8 10 4 0,4-4 1 0,2 2 5 16,-2-2 1-16,1 6 2 0,-1-3 4 0,-1 3 4 16,2 0 8-16,-2 3 6 0,0 2-1 0,0-3 3 15,0 3 2-15,-2 0 0 0,-4 7 2 0,12-10 1 16,-6 6-2-16,-6 4-4 0,12-3 3 0,-12 3 3 16,0 0 6-16,19 7 7 0,-11-2 4 0,-2 2 9 15,1 1 7-15,2 7 4 0,2-4 4 0,-2 4-1 16,-3-2 3-16,4 0 10 0,-6 1 1 0,5 3 0 15,-3-4-1-15,-1 5 5 0,4-4-1 0,-5 1-7 16,2 2-8-16,-1-4 0 0,-4 1-9 0,5-3-3 16,-4 2-3-16,2 0-4 0,-1-1 1 0,0-1-7 0,-1 0-1 15,-1-1-8-15,-1-10-25 0,5 19-27 0,-5-9-26 16,1-1-26-16,-1-9-31 0,2 18-26 0,0-8-33 16,-2-10-29-16,6 10-51 0,-6-10-202 0,0 0-497 15,14-2 221-15</inkml:trace>
          <inkml:trace contextRef="#ctx0" brushRef="#br0" timeOffset="1261.07">5117-3830 309 0,'0'0'307'15,"7"-11"0"-15,-1 4-9 0,0-3-6 0,-6 10-12 16,5-12-22-16,-1 5-27 0,-4 7-25 0,9-10-14 16,-9 10-31-16,6-9-16 0,-6 9-26 0,0 0-32 15,6-7-40-15,-6 7-35 0,0 0-28 0,0 0-32 16,0 0-42-16,0 0-39 0,0 0-53 0,0 0-87 15,0 26-151-15,0-26-454 0,0 0 200 0</inkml:trace>
          <inkml:trace contextRef="#ctx0" brushRef="#br0" timeOffset="1904.69">5687-4263 17 0,'0'0'218'0,"0"0"-12"0,0 0-8 0,0 0-8 15,0 0-6-15,0 0-9 0,-5 47-10 0,5-30-6 0,-1-3-8 16,-4 9-8-16,1-2-9 0,4 4-4 0,-3-1-11 15,1 4-5-15,-1-2-4 0,0-1-10 16,0 1-6-16,2-1-6 0,1-1-10 0,-2 1-8 0,2-6-4 16,0-2-2-16,0 2-11 0,2-2-4 0,-1-3-2 15,2 0-7-15,0 0-11 0,0-5 8 16,0-1-3-16,2 1-5 0,-5-9-3 0,9 15 6 0,-3-9-10 16,0-4 1-16,-6-2-3 0,17 7 0 0,-6-10-6 15,-11 3 6-15,25-5-7 0,-10-2-3 0,2 1-12 16,5-7-8-16,-1 0-11 0,3-3-10 0,-2-1-9 15,-3-4-5-15,8-5-3 0,0-4-8 0,-2 2-8 16,-1-2-2-16,-1-1-4 0,-2-4-4 0,1 2 7 0,-1 1 5 16,-2-3 4-16,-4 1 1 0,-3 8 3 15,-4 0 15-15,0-3 1 0,-2 1 3 0,-1 3 5 16,-4-2 0-16,-5 2 13 0,-1 3 10 0,2-4 2 0,-4 8 5 16,-2-3 4-16,-1 6-1 0,-2 2 0 0,-3 2-2 15,-2 0 0-15,0 6-2 0,-12 1-3 16,2 4 3-16,-3 2-4 0,-8 2 5 0,8 4-3 0,-1 2 2 15,-5 1-1-15,6 2 3 0,3-1-2 0,2 5-1 16,5 0-2-16,-2 1-1 0,4 2 4 0,2 2 2 16,-1-2 0-16,7 0 6 0,-2 4-1 0,0-1 3 15,5 1 2-15,4 0-1 0,0-2 2 0,3-5 0 16,4 2-1-16,-1-3 1 0,6 1 1 0,1 0 5 16,7 1 3-16,1-3 2 0,0-2-6 0,5 1 4 15,1-4-5-15,2 0-2 0,-2-5 3 0,2 1-6 16,-2-1 2-16,6 1-2 0,-5-4-3 0,2 0-9 15,-3-2-19-15,-4 0-17 0,-1 0-25 0,2-4-27 16,-2 2-32-16,1-2-49 0,-3 1-205 0,0-2-404 16,2 1 179-16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4:47.0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F5A5F6-CAE3-4AF3-A433-170DD06DABD6}" emma:medium="tactile" emma:mode="ink">
          <msink:context xmlns:msink="http://schemas.microsoft.com/ink/2010/main" type="writingRegion" rotatedBoundingBox="24791,14638 26360,14638 26360,15966 24791,15966"/>
        </emma:interpretation>
      </emma:emma>
    </inkml:annotationXML>
    <inkml:traceGroup>
      <inkml:annotationXML>
        <emma:emma xmlns:emma="http://www.w3.org/2003/04/emma" version="1.0">
          <emma:interpretation id="{3BFC4319-DD34-47C6-8D8E-7BA9BF116D32}" emma:medium="tactile" emma:mode="ink">
            <msink:context xmlns:msink="http://schemas.microsoft.com/ink/2010/main" type="paragraph" rotatedBoundingBox="24791,14638 26360,14638 26360,15966 24791,15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4C011-72CF-4956-AA17-AA62639B5BBD}" emma:medium="tactile" emma:mode="ink">
              <msink:context xmlns:msink="http://schemas.microsoft.com/ink/2010/main" type="line" rotatedBoundingBox="24791,14638 26360,14638 26360,15966 24791,15966"/>
            </emma:interpretation>
          </emma:emma>
        </inkml:annotationXML>
        <inkml:traceGroup>
          <inkml:annotationXML>
            <emma:emma xmlns:emma="http://www.w3.org/2003/04/emma" version="1.0">
              <emma:interpretation id="{BD8AF8D4-9289-42AE-B8F0-5688A25FF79F}" emma:medium="tactile" emma:mode="ink">
                <msink:context xmlns:msink="http://schemas.microsoft.com/ink/2010/main" type="inkWord" rotatedBoundingBox="24791,14638 26360,14638 26360,15966 24791,15966"/>
              </emma:interpretation>
            </emma:emma>
          </inkml:annotationXML>
          <inkml:trace contextRef="#ctx0" brushRef="#br0">22025 13456 8 0,'0'0'205'16,"0"0"-13"-16,27-13-15 0,-18 8-16 0,1-6-15 16,2 2-13-16,2-2-15 0,-1-2-6 0,6-3-17 15,-5 3-5-15,5-1-10 0,-2-3-6 0,2 0-20 16,-4 3 5-16,3-4-8 0,0 0-2 0,-2-3-7 15,0 3-7-15,-1-2-4 0,-1-2-2 0,-1 0-8 16,4 0-10-16,-8-3-2 0,1-1-5 0,-1 0-5 16,-2 1-8-16,-1-3 0 0,0 1-9 0,-1-2 9 15,-2 5 0-15,0 0 3 0,1-1-3 0,-5 2 0 16,2 3-13-16,-2 0 18 0,-2 4-1 0,3-1 3 0,-3 2 2 16,0 3 4-16,3 3 3 0,-5-2-3 0,5 11 8 15,-4-13-3-15,4 13-2 0,-8-11-3 16,8 11 0-16,-10-6 5 0,10 6 2 0,0 0 5 0,-19 12 2 15,14-5 2-15,-5 8 7 0,-1 6 1 0,1 1 5 16,-4 11 3-16,2 2 9 0,-1 1-4 0,1-2 5 16,3 6-1-16,-1-3-5 0,5 4 2 0,-4-4 0 15,5 4-6-15,-1-3-2 0,4 1-6 0,1-1 3 16,0-4-7-16,1 1 1 0,5-8-2 0,-3-1-5 16,3-2 3-16,0 1-2 0,5-1-2 0,-2-7 2 15,3-2-4-15,2 6-1 0,-3-10-2 0,2-1-3 16,-1 0-5-16,5-5-4 0,-4-4-10 0,5-1-11 15,-3-5 1-15,3 4-2 0,0-5-8 0,-2-3-5 16,2-2-5-16,-2 2-4 0,-2-4 4 0,-1 1 1 16,-1-1 4-16,0-2 2 0,-3 2 5 0,-3 0 0 15,3 5 9-15,-6 1 9 0,1-1 7 0,-4 8 6 0,9-9-3 16,-9 9 5-16,6-6-7 0,-6 6 1 16,0 0 5-16,0 0 2 0,0 0 0 0,0 0-3 15,17 13 8-15,-17-13 4 0,7 13-2 0,-1-6-2 0,0 4 3 16,3-1-7-16,-2-2 3 0,2 3 2 0,-1-2 1 15,1-3-1-15,1-2-1 0,4 1-1 0,-1 2 2 16,-4-4-2-16,3 0-1 0,3-6 2 0,-15 3-3 16,24-4 1-16,-11-3 1 0,1 1-2 0,-1 0-1 15,0-6 0-15,-4 2-1 0,2-1-2 0,-2-2-5 16,-6 1 6-16,3-1-1 0,-6-2-2 0,-3-1 2 0,0-2-4 16,-3 4 3-16,-2-2-1 0,-1 1-3 15,-1 1 1-15,-2 2 1 0,-1-1-3 0,-1 6-1 16,-4-1 1-16,3 1-2 0,0 3 0 0,-1 4 1 15,0 0 1-15,-1 4-7 0,4 0 12 0,4 0-6 0,-5 6-8 16,3-3-14-16,3 6-16 0,1 0-13 16,1 0-15-16,4 1-21 0,-2 1-26 0,7-1-19 15,0 1-50-15,1-3-123 0,2-4-332 0,3 5 147 0</inkml:trace>
          <inkml:trace contextRef="#ctx0" brushRef="#br0" timeOffset="330.51">22865 13420 194 0,'0'0'205'16,"0"0"-21"-16,0 0-25 0,0 0-10 0,9 8-14 15,-9-8-10-15,4 14-13 0,-1-8-13 0,1 4-3 16,1 2-2-16,5 2-6 0,-1 0-7 0,-1 3-5 16,2 4-4-16,-1 0-8 0,3 0 1 0,-1 0-3 15,2 0-2-15,-6 4-7 0,2-3 1 0,0 4-4 16,2-1 1-16,-5-4-6 0,-2-4 3 0,2 7-10 15,-3-2 4-15,-3 2-2 0,0-7-3 0,0 2 4 16,0 0-2-16,-6 3 3 0,2-6 0 0,-5 1 0 16,-5 2-7-16,-1-1 1 0,-2-2-6 0,-3 2-1 15,1-11-3-15,1-1-2 0,-6 2-4 0,-1-2 3 0,-2-2-2 16,1-4-3-16,-3 0 0 0,3-4-6 0,1-6 0 16,3 0-3-16,1-3-18 0,1 0-25 0,2-5-21 15,5 2-27-15,2-7-36 0,1-3-52 0,4-2-71 16,0-10-157-16,5-3-432 0,5 3 192 0</inkml:trace>
          <inkml:trace contextRef="#ctx0" brushRef="#br0" timeOffset="722.66">23179 13246 155 0,'0'0'191'0,"6"-5"-17"16,-6 5-15-16,0 0-13 0,0 0-8 0,0 0-12 0,14 20-5 16,-11-11-2-16,1 2-5 0,-2 0-9 15,1 2-6-15,1 2-6 0,-1-1-5 0,-3-1-4 16,0 1-10-16,3 1-2 0,-3-2-7 0,0-2-3 16,0-11-5-16,0 17-7 0,0-17-5 0,0 15-3 0,0-15-1 15,0 11-6-15,0-11-1 0,0 0-3 0,0 0 0 16,0 12-6-16,0-12 2 0,0 0-3 15,0 0-6-15,0 0-3 0,13-28-3 0,-7 13-10 0,2-3-10 16,4 2-10-16,-5-7-1 0,5 2 1 0,-4-1 5 16,5 0-1-16,-1 10 0 0,1-5 1 0,-4 2 4 15,2 2 0-15,2 2 4 0,-4 4 5 0,3 0 5 16,2 0 2-16,-4 4 3 0,-10 3 12 0,22 3 1 16,-8 0 8-16,-2 3 5 0,1 5-1 0,1 0 0 15,-1 1 0-15,0 1-4 0,2 4-3 16,-4-1 0-16,1 0-4 0,-2 2 0 0,2 5-4 0,-5-5 0 15,-1 6-15-15,0-8-32 0,2 7-39 0,-8 4-50 16,3-8-75-16,-6-6-235 0,0 2-461 0,-2 4 205 16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5:02.5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EBA2107-EDC0-4FEC-9EB1-555730144525}" emma:medium="tactile" emma:mode="ink">
          <msink:context xmlns:msink="http://schemas.microsoft.com/ink/2010/main" type="writingRegion" rotatedBoundingBox="26429,17625 32063,15870 32627,17680 26993,19435"/>
        </emma:interpretation>
      </emma:emma>
    </inkml:annotationXML>
    <inkml:traceGroup>
      <inkml:annotationXML>
        <emma:emma xmlns:emma="http://www.w3.org/2003/04/emma" version="1.0">
          <emma:interpretation id="{26713214-751F-44FB-8949-6C6D8D06471E}" emma:medium="tactile" emma:mode="ink">
            <msink:context xmlns:msink="http://schemas.microsoft.com/ink/2010/main" type="paragraph" rotatedBoundingBox="26429,17625 30487,16361 30958,17873 26900,19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F69A3B-58EE-46D3-9356-9780DBD2F6B9}" emma:medium="tactile" emma:mode="ink">
              <msink:context xmlns:msink="http://schemas.microsoft.com/ink/2010/main" type="line" rotatedBoundingBox="26429,17625 30487,16361 30958,17873 26900,19137"/>
            </emma:interpretation>
          </emma:emma>
        </inkml:annotationXML>
        <inkml:traceGroup>
          <inkml:annotationXML>
            <emma:emma xmlns:emma="http://www.w3.org/2003/04/emma" version="1.0">
              <emma:interpretation id="{E25E45D3-EBA8-4CA7-ACE5-F2E4DB808E44}" emma:medium="tactile" emma:mode="ink">
                <msink:context xmlns:msink="http://schemas.microsoft.com/ink/2010/main" type="inkWord" rotatedBoundingBox="26429,17625 30487,16361 30958,17873 26900,19137"/>
              </emma:interpretation>
            </emma:emma>
          </inkml:annotationXML>
          <inkml:trace contextRef="#ctx0" brushRef="#br0">1873-788 155 0,'0'0'182'15,"0"0"-15"-15,0 0-12 0,0 0-9 0,0 0 3 16,0 0 6-16,0 0-9 0,3 42-5 0,-3-28-4 16,0 4 1-16,0 6-4 0,3-2-8 0,0 4-8 15,-3-5-11-15,0 6-10 0,0-7-2 0,3 3-7 16,-3 1-11-16,3 0-10 0,-6-7-4 0,6 1-5 15,-6 0-1-15,3-1-10 0,0 1-5 0,3-5-6 16,0 2-19-16,-3-3-27 0,0 3-21 0,2-7-20 16,-2-8-17-16,0 17-20 0,3-7-10 0,-3-10-28 15,6 8-13-15,-6-8-36 0,10 3-178 0,-10-3-381 16,0 0 168-16</inkml:trace>
          <inkml:trace contextRef="#ctx0" brushRef="#br0" timeOffset="298.19">2100-491 97 0,'0'0'150'0,"0"0"-9"16,0 0-3-16,19 6-17 0,-19-6-8 0,12 6-6 15,-6-1-8-15,-6-5-3 0,17 7-10 0,-10-4-3 16,-7-3-6 0,19 3-9-16,-8-3-7 0,5 0-3 0,-4-2-4 0,8 1-7 0,-4-2-6 0,0 0-6 15,1-2 0-15,-1 1-4 16,1-3 0-16,-5 1-4 0,4-5-7 0,-3 4 5 0,-7-3-4 0,6 0-1 15,-4 4-7-15,-2-9 1 0,-5 4 0 0,4 1-6 0,-5-4 1 16,-3 2 0-16,3 12-3 0,-12-20-4 16,1 10 1-16,-1 2 2 0,-1 4 0 0,-6-3-4 15,2 6 3-15,1 2-6 0,-4 0 0 0,4 3 10 16,-3 2-8-16,4 1 0 0,-2 1 0 0,4 2-11 0,-4-3-7 16,4 4-12-16,4 3-19 0,-1-4-23 0,4-3-16 15,3 4-28-15,1 0-17 0,2-11-111 0,0 17-264 16,0-17 117-16</inkml:trace>
          <inkml:trace contextRef="#ctx0" brushRef="#br0" timeOffset="609.23">2355-496 114 0,'0'0'175'0,"0"0"-16"0,0 0-19 15,10-3-13-15,-10 3-12 0,0 0-11 0,15 8-14 16,-15-8-6-16,14 5-5 0,-8 0-9 0,1 1-2 15,2-1-10-15,2 5 0 0,-1 0 3 16,-1 1-4-16,4 2 0 0,-2 1 6 0,-2-1-3 0,4 2-12 16,-7 3 12-16,6-4-6 0,-1 7-1 0,2 0-3 15,-7-4-2-15,1 0-3 0,-1 12-2 0,-6-14-1 16,6 8 2-16,-6-6 0 0,0 1-5 0,0 4-3 16,-6-4 1-16,-1-5-3 0,-2 4 0 0,0 0-4 15,-6-2-2-15,-3-3-2 0,5 0-1 0,-1-1-4 16,-8 2 1-16,9-6-2 0,-5-1-4 0,0 2-3 15,1-5 3-15,-1-2-1 0,5-1-4 0,-6-1-15 16,5-5-20-16,2-3-24 0,-1 0-27 0,5-1-26 16,-1-5-38-16,6-1-47 0,-4-6-167 0,4-5-383 15,9 3 170-15</inkml:trace>
          <inkml:trace contextRef="#ctx0" brushRef="#br0" timeOffset="991.02">2683-538 83 0,'0'0'189'0,"0"0"-18"0,0 0-17 0,0 0-11 16,0 22-13-16,0-22-13 0,3 17-4 0,-3-17-11 0,0 13-9 16,0-5-9-16,0-8-15 0,0 15 0 0,0-15-8 15,3 13-7-15,-3-13-2 0,3 13-8 0,-3-13-1 16,3 11-7-16,-3-11 1 0,0 0-7 0,0 0 4 15,3 11-8-15,-3-11 3 0,0 0-5 0,0 0-7 16,0 0-5-16,0 0-4 0,0 0-3 0,18-29-21 16,-12 16 1-16,3 0-2 0,-2-2 2 0,7 4 0 15,-5-5 2-15,3 1 1 0,-5 2 6 0,6 2 2 16,1 0-1-16,-8 6 16 0,7-3 9 0,-1 4-3 16,-3 0 11-16,-9 4 0 0,18-2 6 0,-6 2 3 15,-2 3 3-15,-4 4 4 0,6-1 7 0,-4 1 2 16,5 3-3-16,-2 1-3 0,-2 0-5 0,-1 2-3 15,1-1-4-15,-1 1-5 0,-1 0 2 0,-1-1-2 16,2 5-5-16,-2-6-6 0,0 2-26 0,-3-2-29 16,1 2-33-16,-4-5-38 0,0-8-41 0,2 17-75 15,-2-17-117-15,4 11-366 0,-4-11 162 0</inkml:trace>
          <inkml:trace contextRef="#ctx0" brushRef="#br0" timeOffset="1298.01">3581-766 48 0,'6'15'193'15,"7"4"-7"-15,2 3-5 0,-1 0-10 0,-1 4 0 0,6 5-9 16,-4-7-7-16,6 9-3 0,-4-2-12 0,-2 3-13 16,-2 3 1-16,-3 2-14 0,4-4-11 0,-8 1-6 15,-3 2-7-15,1 7-7 0,-4 0-10 16,-4-2-6-16,-2 2-4 0,-6 0-5 0,-6 4-13 0,-7-3-20 16,1 0-23-16,-12 15-31 0,-9-5-37 0,3-1-27 15,10-16-51-15,-6 2-41 0,-11 7-169 0,9-14-382 16,0-3 170-16</inkml:trace>
          <inkml:trace contextRef="#ctx0" brushRef="#br0" timeOffset="2918.7">3788-1088 70 0,'0'0'185'0,"0"0"-15"0,0 0-15 0,-6-11-18 0,6 11-10 16,0 0-11-16,-1-11-10 0,1 11-12 0,0 0-7 16,0-14-10-16,0 14-9 0,7-13-6 0,-7 13-6 15,9-13-6-15,-3 8-7 0,-1-2-2 0,4-1-6 16,-1 2 0-16,-8 6-5 0,17-7-5 0,-10 3-2 15,4-1-2-15,-11 5-3 0,15-2-2 0,-8-4-1 16,-7 6-6-16,18 6-1 0,-18-6-1 0,12 5-1 16,-9 2 0-16,3 3 2 0,-2 0 5 0,2 2-5 15,-4 3 3-15,-1-3-4 0,-1 7 10 0,2 0 1 16,-2 2 3-16,0 3 2 0,0-5 0 0,-2-2 10 16,1 1-1-16,-4-2 3 0,2-1 8 0,-1 2 1 15,-1 0 0-15,2-5-12 0,-1 3 3 0,1-4-4 0,-3-3-2 16,5 0 1-16,1-8-5 0,-9 15-2 15,9-15-1-15,-5 11-4 0,5-11-2 0,-4 7 3 16,4-7-7-16,0 0-3 0,0 0 2 0,0 0-3 16,7 11 1-16,-7-11-5 0,18 3 3 0,-8 0-4 0,5-6 5 15,0 3-4-15,2 0-2 0,1 0-2 16,-1 3-4-16,4-2-7 0,-6 1-15 0,2-2-6 16,1 0-13-16,7 5-5 0,-4-4-27 0,-3 2-27 15,0-1-22-15,-5 3-38 0,2 1-169 0,-8-6-361 0,4 6 160 16</inkml:trace>
          <inkml:trace contextRef="#ctx0" brushRef="#br0" timeOffset="-1237.28">0 33 135 0,'0'0'199'0,"0"0"-20"0,0 0-19 15,0 0-13-15,0 0-17 0,0 0-8 0,0 0-13 0,0 0-8 16,0 0-4-16,0 0-3 0,0 0-8 16,54-8 1-16,-38 7-5 0,4-3-5 0,3 2-10 15,6-3-4-15,-4-1-3 0,5 6-4 0,-5-5-6 16,5 3-11-16,-2 3-1 0,-1-2-1 0,-1 2 0 15,-7-2-3-15,8 1-7 0,-14 1 2 0,5-1-3 16,-1 1-4-16,-7 1-4 0,-10-2-2 0,22 0-3 16,-16 3-9-16,5-1-11 0,-11-2-10 0,12 4-9 0,-12-4-11 15,7 5-14-15,-7-5-34 0,0 0-18 0,0 0-22 16,-13 18-25-16,4-11-157 0,-2-1-332 0,2-4 146 16</inkml:trace>
          <inkml:trace contextRef="#ctx0" brushRef="#br0" timeOffset="-1039.69">106 224 64 0,'0'0'198'16,"0"0"-17"-16,0 0-18 0,-6 10-11 0,6-10-15 16,0 0-9-16,0 0-7 0,0 0-12 0,33-3-6 15,-18 0-15-15,1 2-6 0,1-2-9 0,2-1-4 16,0 1-11-16,7-2-3 0,-7 3-12 0,2-2-17 15,4 1-30-15,-5 3-19 0,5-4-50 0,-6-1-35 16,8 3-166-16,-7-4-296 0,-4 2 130 0</inkml:trace>
          <inkml:trace contextRef="#ctx0" brushRef="#br0" timeOffset="1906.51">916-320 41 0,'-20'31'237'0,"4"13"-14"0,-3 5-10 0,7-5-15 16,1 0-13-16,5 4-20 0,3 5-12 0,-1 12-17 16,4-15-11-16,1 17-14 0,8-15-11 0,-3-2-8 0,8 16-8 15,-4-14-9-15,5-7-7 0,6 4-3 16,1-3-22-16,-2-2-22 0,8-2-23 0,-1-3-25 16,4-1-35-16,5-9-31 0,3-7-45 0,4-2-198 0,-4-3-363 15,11-10 160-15</inkml:trace>
          <inkml:trace contextRef="#ctx0" brushRef="#br0" timeOffset="-393.01">1241-84 112 0,'0'0'173'16,"3"-20"-24"-16,0 12-10 0,0-2-7 0,3-4-19 0,1 0-11 15,2 0-9-15,2 2-7 0,-1-2-12 16,5 2-6-16,1 2-1 0,-2 0-10 0,2 0-4 0,-2 2-4 16,4 1-4-16,-5-3-6 0,6 4-2 0,-5 5-3 15,-4 1 3-15,8-1-6 0,-18 1-5 16,21 1 1-16,-9 1-7 0,-5 3-4 0,-1 1 9 0,6 7 1 15,-7-1 2-15,4 5 3 0,-2 7 2 0,-4 0 4 16,-3 1-1-16,0 1 3 0,-3 0 0 0,-4 3-1 16,4 8-7-16,-8-1 3 0,2-1 2 15,-7 1-7-15,0 2-3 0,-4-4-3 0,1-1 0 0,-1 1-2 16,-5-1-3-16,0-2 0 0,8-7 2 0,-2-5-9 16,2 0 3-16,-2-2-1 0,3-4-3 0,-4 1-2 15,7-3 5-15,-1-3-6 0,0 2 4 16,0-4-3-16,1-6 1 0,4 4 2 0,-2-2-4 0,11-2 2 15,-19-4-10-15,19 4-9 0,-22-7-2 0,14 1-9 16,-1-4-9-16,3 2 1 0,3-1 1 0,3 9-2 16,-1-21-3-16,2 7 6 0,5 4 1 0,0 0-2 15,5-1 3-15,-2 3 5 0,1-2 3 0,5 3-10 16,-2 0 10-16,1 2 4 0,2 2 4 0,3-4-1 16,1 4 3-16,-1 3 0 0,10 2-1 0,-3-1 2 15,-3-1 9-15,4 5-11 0,1-2 8 0,-3 0 5 16,-5 1 0-16,7-1-1 0,-8-2-4 0,-3-1 8 15,1 3-5-15,-5-2-1 0,-12-1 1 0,19 0 0 16,-19 0-11-16,14 2-6 0,-14-2-11 0,13 1-28 16,-13-1-44-16,9-4-49 0,-9 4-149 0,0 0-318 15,0 0 141-15</inkml:trace>
        </inkml:traceGroup>
      </inkml:traceGroup>
    </inkml:traceGroup>
    <inkml:traceGroup>
      <inkml:annotationXML>
        <emma:emma xmlns:emma="http://www.w3.org/2003/04/emma" version="1.0">
          <emma:interpretation id="{84FA3079-EC90-4F38-B410-13EC438DCF18}" emma:medium="tactile" emma:mode="ink">
            <msink:context xmlns:msink="http://schemas.microsoft.com/ink/2010/main" type="paragraph" rotatedBoundingBox="30555,17619 32337,16884 32640,17618 30858,18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EB5D86-A07B-4895-AB38-C84B5BB4FB5B}" emma:medium="tactile" emma:mode="ink">
              <msink:context xmlns:msink="http://schemas.microsoft.com/ink/2010/main" type="line" rotatedBoundingBox="30555,17619 32337,16884 32640,17618 30858,18353"/>
            </emma:interpretation>
          </emma:emma>
        </inkml:annotationXML>
        <inkml:traceGroup>
          <inkml:annotationXML>
            <emma:emma xmlns:emma="http://www.w3.org/2003/04/emma" version="1.0">
              <emma:interpretation id="{B80257A4-C0BF-4835-B4B7-7B9D035E7A41}" emma:medium="tactile" emma:mode="ink">
                <msink:context xmlns:msink="http://schemas.microsoft.com/ink/2010/main" type="inkWord" rotatedBoundingBox="30555,17619 32337,16884 32640,17618 30858,18353"/>
              </emma:interpretation>
            </emma:emma>
          </inkml:annotationXML>
          <inkml:trace contextRef="#ctx0" brushRef="#br0" timeOffset="3629.32">4164 56 108 0,'0'0'145'0,"0"11"-10"0,0-11-8 15,0 0-4-15,13 8-10 0,-13-8-14 0,20 5-6 0,-11-3-6 16,4-2-5-16,5 0-14 0,-2 2-10 0,1 1 0 16,1-6-9-16,1 4-4 0,4 1-10 0,-6-2-19 15,3 0-30-15,5-2-33 0,-5 2-35 0,5-1-135 16,-9-3-234-16,10 1 104 0</inkml:trace>
          <inkml:trace contextRef="#ctx0" brushRef="#br0" timeOffset="3430.39">4140-150 134 0,'0'0'184'0,"0"0"-16"0,0 0-15 15,0 0-13-15,0 0-1 0,0 0-8 0,0 0-3 16,0 0-6-16,33 7-2 0,-15-7-5 0,1 0-7 15,-1-6-9-15,7 3-7 0,-4 1-5 0,5-3-11 16,1 3-8-16,2-2-3 0,0-2-10 0,-1 1-3 16,-1 1-4-16,0-1-4 0,-2 5-3 0,-5-3-10 15,-1-1-8-15,0 1 0 0,-4 2-3 0,2-1-6 16,-7-2 3-16,-10 4-8 0,21-1-8 0,-11 1-19 16,-10 0-14-16,15 1-9 0,-15-1-9 0,8 4-3 15,-8-4-38-15,0 0-23 0,0 0-12 0,-15 18-36 16,3-9-142-16,-3-3-328 0,2-2 145 0</inkml:trace>
          <inkml:trace contextRef="#ctx0" brushRef="#br0" timeOffset="4188.26">5130-202 4 0,'3'12'196'0,"-3"-12"-8"0,0 16-5 0,2-6-7 16,-2-10 0-16,0 21-2 0,0-11-8 0,0 6-9 15,0-1-7-15,-2 1-7 0,-1 0-9 0,3 1-5 16,-1-3-11-16,-1 1-4 0,1 2-12 0,-2-3-9 16,1-3-7-16,2-11-9 0,-1 17-8 0,1-17-10 0,-3 14-3 15,3-14-6-15,3 11-7 0,-3-11 1 16,0 14-6-16,0-14 1 0,0 0-7 0,1 8 2 15,-1-8-3-15,0 0-5 0,0 0-7 0,0 0-14 16,0 0-13-16,0 0-12 0,24-27-17 0,-19 12-21 16,4 2-26-16,1-7-31 0,1-8-2 0,-1 7-10 15,5-7-3-15,0 6 12 0,-2-3 16 0,8-7 7 16,-3 10 10-16,-3 1 13 0,-2 1 11 0,-1 5-2 16,-3 1 33-16,2 3 19 0,2 0 12 0,-2 5 4 0,1-4 10 15,-2 3 7-15,0 4-1 0,-10 3 4 0,17-5 11 16,-17 5 1-16,15-1 4 0,-15 1 5 15,13 6 4-15,-5 1 4 0,-2 0-1 0,1 3 12 0,1-2 4 16,2 8 4-16,-4-7-4 0,3 7 7 16,-3-3-8-16,1 0 5 0,-1 3-5 0,2 2 4 15,-2-1-7-15,-2-4-3 0,2 3-4 0,-1-3-5 0,-1 1-6 16,1-1-3-16,-1 2-6 0,0-5-3 0,2 4-2 16,-4-5-3-16,-1 0-8 0,2 1-22 0,-3-10-23 15,3 14-26-15,0-5-28 0,-3-9-29 0,0 13-32 16,0-13-45-16,0 0-35 0,0 0-201 0,0 13-453 15,0-13 200-15</inkml:trace>
          <inkml:trace contextRef="#ctx0" brushRef="#br0" timeOffset="4752.33">5664-852 130 0,'15'-4'151'0,"-4"1"-3"15,-2-3-3-15,3 6-17 0,-12 0-3 0,25-4-11 0,-15 4 0 16,-10 0-5-16,21-1-8 0,-4 2-7 0,-8 1-9 15,-9-2-8-15,19 5-2 0,-12 1-8 16,1-1-2-16,-2 2 4 0,3 0 3 0,-6 2 2 16,-2 2 1-16,4 3-1 0,-4 1 2 0,-1-1-4 15,0-1-1-15,-3 4 1 0,-1-3 0 16,-2 2 2-16,-2 0-7 0,2-1 0 0,-1 0 1 0,-2 1-6 16,0-4-3-16,0 0-6 0,3 0-6 0,-1 0-1 15,2-4-7-15,5-8-1 0,-6 14-6 0,5-6 1 0,1-8-6 16,-3 10 0-16,3-10 3 0,0 0-7 0,4 17 4 15,5-11-5-15,0-3-2 0,6-1-3 16,1 1-13-16,4 0-27 0,-1 0-25 0,5 1-29 16,-5-3-37-16,7 0-44 0,1-1-48 0,-8 1-247 0,0-1-489 15,1 3 218-15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36.8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CDC884-2481-4FB6-96E5-0880CB70FB19}" emma:medium="tactile" emma:mode="ink">
          <msink:context xmlns:msink="http://schemas.microsoft.com/ink/2010/main" type="inkDrawing" rotatedBoundingBox="20675,15477 20756,16102 20713,16107 20632,15482" semanticType="callout" shapeName="Other">
            <msink:sourceLink direction="with" ref="{76079C61-3913-4356-9AE2-8B25F8CD58F7}"/>
            <msink:sourceLink direction="with" ref="{CC288420-69EF-4CC7-B9EA-7D88AB9AF5DD}"/>
          </msink:context>
        </emma:interpretation>
      </emma:emma>
    </inkml:annotationXML>
    <inkml:trace contextRef="#ctx0" brushRef="#br0">0 61 113 0,'0'0'146'0,"0"0"-12"15,0 0-12-15,5-10-3 0,-5 10-5 0,0 0-12 16,0 0-5-16,0 0-12 0,0 0-2 0,1-12 1 15,-1 12-4-15,0 0-1 0,0 0-3 0,0 0-7 16,0 0 2-16,3-10-3 0,-3 10 2 0,0 0 0 16,0 0-3-16,0 0-2 0,0 0 0 0,0 0 2 15,0 0-2-15,0 0 0 0,0 0 0 0,0 0 2 16,-4-19-2-16,4 19-3 0,0 0-1 0,0 0 2 16,0 0 0-16,0 0-3 0,0 0-1 0,0 0 1 15,1-10-4-15,-1 10 2 0,0 0-4 0,0 0-1 16,0 0-9-16,0 0 2 0,0 0-8 0,0 0-1 15,0 0-5-15,0 0-2 0,0 0-5 0,0 0-4 16,0 0-2-16,0 0 3 0,0 0 1 0,0 0 1 0,0 0 0 16,0 0 1-16,17 25 3 0,-17-25 4 15,3 10 4-15,-3-10 3 0,4 11-10 0,-4-11 15 0,6 17 1 16,-4-10-2-16,-2-7 8 0,3 13-10 0,-3-13-1 16,4 19 2-16,-4-13-2 0,0-6 5 0,5 16 7 15,-4-8-4-15,2 1 3 0,-3-9 5 0,3 19-11 16,-3-8 12-16,2-4-7 0,-1 4 5 0,-1-11-3 15,-1 21-2-15,2-10-4 0,-1-11 8 0,3 19-6 16,-1-8 3-16,-2 0-2 0,0 3-2 0,0-3 4 16,1 0 11-16,-1-11-9 0,3 23-6 0,-6-15-4 15,6 3-7-15,-3-11 4 0,0 19-4 0,0-11-1 16,0-8-2-16,-3 16-11 0,3-16 8 0,5 18 0 0,-5-18 0 16,0 15-2-16,1-8-5 0,-1-7-3 15,1 13 4-15,4-2-5 0,-5-11-2 0,4 14 1 16,-4-14-3-16,2 17 1 0,-2-17 2 0,1 14 3 15,-1-5-9-15,0-9 11 0,5 13 4 0,-4-6 3 0,-1-7-1 16,5 13 1-16,-5-13 6 0,0 17-5 16,3-12 0-16,-3-5 3 0,0 14-2 0,0-14-1 0,4 10-1 15,-4-10 1-15,2 11-2 0,-2-11-2 0,0 0-1 16,0 10 1-16,0-10-6 0,0 0 4 0,0 0-6 16,0 12-1-16,0-12-5 0,0 0 4 0,0 0 1 15,0 0-2-15,0 0-3 0,0 0-1 0,6 9 2 16,-6-9-2-16,0 0 2 0,0 0 0 0,0 0-2 15,0 0-1-15,0 0 1 0,0 0-2 0,0 0 0 16,0 0 0-16,0 0-1 0,0 0-4 0,0 0-24 16,0 0-28-16,0 0-30 0,0 0-36 0,0 0-42 15,0 0-54-15,-15-31-44 0,15 31-51 0,-11-11-59 0,11 11-88 16,-6-14-282-16,3 4-794 0,-2 3 352 0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4:49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11BAA66-E13D-4640-8068-193E4D3526FB}" emma:medium="tactile" emma:mode="ink">
          <msink:context xmlns:msink="http://schemas.microsoft.com/ink/2010/main" type="writingRegion" rotatedBoundingBox="27179,15446 30712,14398 31186,15995 27652,17043"/>
        </emma:interpretation>
      </emma:emma>
    </inkml:annotationXML>
    <inkml:traceGroup>
      <inkml:annotationXML>
        <emma:emma xmlns:emma="http://www.w3.org/2003/04/emma" version="1.0">
          <emma:interpretation id="{5F942568-41AC-45C9-9DC9-7086B5C9540C}" emma:medium="tactile" emma:mode="ink">
            <msink:context xmlns:msink="http://schemas.microsoft.com/ink/2010/main" type="paragraph" rotatedBoundingBox="27179,15446 30712,14398 31186,15995 27652,17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96935-194D-430D-B48B-7579BB2BB380}" emma:medium="tactile" emma:mode="ink">
              <msink:context xmlns:msink="http://schemas.microsoft.com/ink/2010/main" type="line" rotatedBoundingBox="27179,15446 30712,14398 31186,15995 27652,17043"/>
            </emma:interpretation>
          </emma:emma>
        </inkml:annotationXML>
        <inkml:traceGroup>
          <inkml:annotationXML>
            <emma:emma xmlns:emma="http://www.w3.org/2003/04/emma" version="1.0">
              <emma:interpretation id="{DA57810E-D545-4D4F-9741-76DFA7C598EE}" emma:medium="tactile" emma:mode="ink">
                <msink:context xmlns:msink="http://schemas.microsoft.com/ink/2010/main" type="inkWord" rotatedBoundingBox="27179,15446 30712,14398 31186,15995 27652,17043"/>
              </emma:interpretation>
            </emma:emma>
          </inkml:annotationXML>
          <inkml:trace contextRef="#ctx0" brushRef="#br0">23710 14248 125 0,'0'0'156'0,"0"0"-10"0,0 0 1 15,-12-4-10-15,12 4-8 0,0 0-7 0,0 0-4 16,0 0-11-16,0 0-9 0,0 0-4 0,0 0-9 16,0 0-9-16,0 0-6 0,0 0-9 0,0 0-4 15,0 0-11-15,0 0-3 0,0 0-4 0,0 0 3 16,0 0 2-16,0 0 0 0,0 0-3 0,39 14 1 16,-27-13 3-16,1 1-3 0,4-2-2 0,-1 2-3 15,1-2-3-15,-1 2-4 0,3 2-2 0,1-3-2 16,-1 5-4-16,7-3-2 0,-7-3 2 0,0 2 1 15,1 1-8-15,-1-3 0 0,0 1-3 0,-2 0 0 16,-1-2 2-16,1 1-3 0,-1 1-3 0,-2-1 3 0,-6 0-2 16,6 0-1-16,-14 0 0 0,19 0-2 15,-19 0 1-15,17-1-3 0,-8 0 1 0,-9 1 5 0,0 0 1 16,19 1 3-16,-19-1 1 0,10-2 3 0,-10 2 0 16,0 0-2-16,0 0-2 0,12-2-2 15,-12 2 2-15,0 0-2 0,0 0-3 0,0 0 1 0,0 0-2 16,0 0-1-16,0 0-2 0,0 0-10 0,0 0-20 15,14-5-21-15,-14 5-21 0,0 0-18 0,0 0-32 16,0 0-37-16,0 0-43 0,0 0-150 0,0 0-376 16,-23-22 167-16</inkml:trace>
          <inkml:trace contextRef="#ctx0" brushRef="#br0" timeOffset="384.87">23765 14446 78 0,'0'0'166'0,"0"0"-11"16,-6 5-13-16,6-5-10 0,0 0-11 0,0 0-18 15,0 0-6-15,0 0-10 0,0 0-3 0,0 0-5 16,0 0 3-16,0 0-1 0,17 10-1 0,-17-10-3 0,13 3-2 16,-13-3 1-16,20 4-4 0,-11-3-2 0,7 1 4 15,0-2-4-15,4 2-1 0,-1-2 1 16,1 0-3-16,-1 0-2 0,8 0-6 0,-2-2-7 0,3 0-1 16,-7-2-2-16,5 4-5 0,-7-1-1 0,-3-2-6 15,1 2-4-15,2-1-4 0,-2 1-4 0,1 1-4 16,-5-3 0-16,0 3-3 0,-13 0-2 0,20 0-2 15,-11-1-2-15,-9 1 0 0,13 1-1 0,-13-1-3 16,0 0 2-16,14-1-4 0,-14 1 1 0,0 0-4 16,0 0-1-16,13 0 1 0,-13 0-5 0,0 0-9 15,0 0-13-15,0 0-16 0,0 0-19 0,0 12-30 16,0-12-28-16,0 0-32 0,0 0-46 0,0 0-167 16,0 0-393-16,0 0 174 0</inkml:trace>
          <inkml:trace contextRef="#ctx0" brushRef="#br0" timeOffset="10468.85">27379 13365 16 0,'13'4'194'0,"-13"-4"-10"15,9 5-16-15,-1-3-19 0,1 4-5 0,-9-6-12 0,15 11-11 16,-3-4-9-16,-2 5-8 0,5 0-12 0,-2-1 1 15,1 1-10-15,-1 0-5 0,2 6-7 0,-1 0-7 16,0-7-6-16,0 5-4 0,-4 5-7 0,5 0 0 16,-3 3-5-16,-3-6-2 0,3 6-5 0,-6-3 2 15,-4 2-7-15,3 1-2 0,-3 3 1 0,-2-3 2 16,-3-2-6-16,-4 2 3 0,-4-4 1 0,-1 2-8 16,-1-1 3-16,-4-2-2 0,4-1-4 0,-12-1 0 15,5-3-2-15,-2-1-2 0,-4-2 2 0,0-2 0 16,2-2-4-16,-5-3 2 0,4-2-2 0,-2-1-2 15,0-5-1-15,1 1 0 0,2-6-2 0,4 2-4 16,5-6-18-16,-6-1-30 0,7-3-30 0,0-3-41 16,8 2-50-16,-1-6-200 0,2-4-395 0,5-11 176 15</inkml:trace>
          <inkml:trace contextRef="#ctx0" brushRef="#br0" timeOffset="10894.72">27780 13114 92 0,'0'0'169'0,"0"0"-14"0,0 0-6 15,11 19-8-15,-7-10-6 0,-4 2-6 0,2 3 0 16,-2-1-12-16,1-2-5 0,1 6-7 0,-2-4-7 15,1-1-5-15,-1 1-6 0,0-2-9 0,0-11-3 16,-1 24-7-16,1-17-4 0,0-7-8 0,0 17-5 16,0-17-5-16,-2 11-2 0,2-11-2 0,0 0 1 15,0 12 1-15,0-12-5 0,0 0-2 0,0 0-6 16,0 0-4-16,0 0 0 0,0 0-4 0,22-29-10 16,-10 17-17-16,5-7-11 0,-1 3-13 0,1-7-6 15,-1 3-4-15,0-5 4 0,4 5 1 0,4 0 3 16,-6 1 2-16,1 1 6 0,-6 7 2 0,2 1 8 15,-3 0 2-15,0 5 1 0,-3-1 8 0,-1 5 4 0,-8 1 11 16,19 5 2-16,-19-5 1 0,15 10 4 16,-6 1-3-16,-2 3 3 0,1 0-4 0,4 6 1 15,-3 5-4-15,0-5 0 0,-1 3 2 0,1 0 6 0,2 5-15 16,-7-2-20-16,2 3-28 0,2-2-35 0,-2-3-57 16,-2 2-71-16,-2-1-122 0,-2-3-352 0,-2 0 156 15</inkml:trace>
          <inkml:trace contextRef="#ctx0" brushRef="#br0" timeOffset="7992.89">26277 13290 112 0,'0'0'123'0,"0"0"-11"0,0 0-9 0,0 0 1 16,0 0-4-16,0 0 0 0,0 0-7 0,0 0-9 15,27 20-3-15,-18-17-4 0,1 1-6 0,1 2 2 16,0 1-4-16,6 2-6 0,-1 0-4 0,-1 2 1 16,6 4-5-16,-5 0-4 0,-1-3-3 0,-1 3 3 15,2 4-4-15,-2-3-4 0,2 3 3 0,-3 6-1 16,-1-4-2-16,2 3-1 0,-1-2 4 0,-4 4 0 16,6-1-8-16,0 7 2 0,-6-11 4 0,3 6-1 15,-5-2-3-15,7 0 1 0,-2 2-3 0,-5 1-7 16,7 5-2-16,-2 0 3 0,-5-4-6 0,-1-2-3 0,6 7-2 15,-5-7-4-15,-7 1 4 0,9 6-4 16,-6-6-1-16,-3-1-3 0,2-1 2 0,-7 0-12 0,2 2-14 16,-3 0-25-16,2-2-21 0,-5 0-24 15,-3 8-21-15,-1-10-35 0,-4 2-44 0,-2-5-151 16,-1 1-360-16,1-3 160 0</inkml:trace>
          <inkml:trace contextRef="#ctx0" brushRef="#br0" timeOffset="7130.8">25442 13529 26 0,'0'0'106'0,"0"0"0"16,0 0-5-16,0 0-9 0,0 0 1 0,0 0-4 16,0 0 4-16,0 0-4 0,0 0-11 0,0 0-3 15,0 0-10-15,0 0-3 0,0 0-7 0,0 0-2 16,0 0-8-16,0 0-6 0,0 0-2 0,0 0-4 16,0 0-5-16,9-31 3 0,-9 31-2 0,7-8-11 15,-7 8 1-15,12-6 0 0,-8 0-7 0,-4 6 10 16,15-11-11-16,-4 4 4 0,-2 2-5 0,1-1 1 15,1 2-3-15,1-3 1 0,-5 5 1 0,5-3-4 16,-12 5 1-16,13-6 2 0,-13 6-2 0,17-1 0 16,-17 1-6-16,13-4 6 0,-13 4-5 0,12 4 1 15,-12-4 0-15,8 7-2 0,-8-7 4 0,9 7 1 0,-9-7-2 16,3 10 4-16,-3-10-2 0,4 10 3 16,-4-10 0-16,2 15-2 0,-2-15 6 0,0 12-2 15,0-12-3-15,-2 20 5 0,2-10 5 0,0-10-4 0,-4 16 2 16,1-5 2-16,0-2-1 0,3-9-1 0,-6 17-3 15,1-3-1-15,2-3 1 0,-6 2 1 0,5 1 0 16,-5-4 0-16,1 5 1 0,-1 1-2 0,0-3-3 16,-1 2 4-16,1-3-4 0,-1 3 3 0,1-3-5 15,1-1-1-15,-1-1-1 0,-1 1-1 0,7-4 0 16,-6 0 1-16,1 1 0 0,8-8 2 0,-9 11-5 16,5-6 3-16,4-5 0 0,0 0 2 0,-9 6 6 15,9-6 2-15,0 0 0 0,-6 7 3 0,6-7-2 16,0 0 3-16,0 0-3 0,0 0 2 0,0 0-2 15,0 0-6-15,0 0 0 0,0 0-2 0,0 0-3 16,0 0 3-16,0 0-2 0,0 0-1 0,0 0-2 16,0 0-1-16,25-24-3 0,-16 22 2 0,-9 2 0 15,17-8 4-15,-7 4-6 0,7 4 0 0,-1-2 1 16,2 2 0-16,-5 0 0 0,4 0-2 0,-1 2 2 16,1-1-2-16,-1-1 0 0,0 4-2 0,-4-2 3 15,2 0 0-15,-2 0 1 0,-2-1-2 0,1 1-2 0,-2 2 5 16,-9-4-3-16,16 0 5 0,-16 0-7 0,13 2 3 15,-13-2-1-15,0 0 4 0,9 5 0 0,-9-5 1 16,0 0-2-16,0 0 2 0,11 3-3 0,-11-3 4 16,0 0-1-16,0 0-1 0,0 0-11 0,0 0-9 15,0 0-20-15,0 0-19 0,0 0-26 0,0 0-16 16,0 0-31-16,0 0-29 0,0 0-132 0,0 0-315 16,0 0 140-16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3:46.0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62EFBB-AAC2-41EB-B3CF-9D334F70B2E1}" emma:medium="tactile" emma:mode="ink">
          <msink:context xmlns:msink="http://schemas.microsoft.com/ink/2010/main" type="writingRegion" rotatedBoundingBox="6008,16710 28168,15477 28291,17687 6131,18920"/>
        </emma:interpretation>
      </emma:emma>
    </inkml:annotationXML>
    <inkml:traceGroup>
      <inkml:annotationXML>
        <emma:emma xmlns:emma="http://www.w3.org/2003/04/emma" version="1.0">
          <emma:interpretation id="{13B8EA37-26EC-4BB0-97CA-9A1CD141E4DC}" emma:medium="tactile" emma:mode="ink">
            <msink:context xmlns:msink="http://schemas.microsoft.com/ink/2010/main" type="paragraph" rotatedBoundingBox="6008,16710 28168,15477 28291,17687 6131,18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006693-29B1-4FEC-BED6-0D2D0DE2C259}" emma:medium="tactile" emma:mode="ink">
              <msink:context xmlns:msink="http://schemas.microsoft.com/ink/2010/main" type="inkBullet" rotatedBoundingBox="6054,17546 6704,17510 6721,17811 6071,1784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4644 14808 26 0,'0'-13'128'0,"0"13"-9"16,3-11-11-16,0 2-7 0,-3 9-7 0,5-11-3 15,-5 11-9-15,0 0-1 0,3-16-7 0,-3 16-4 16,0-15-6-16,0 15-4 0,0 0-1 0,3-9-11 16,-3 9 4-16,0 0-5 0,3-13-4 0,-3 13-8 15,0 0-2-15,0 0-6 0,0 0 0 0,0 0-4 16,6-7-4-16,-6 7-1 0,0 0 6 0,0 0 3 15,0 0-3-15,0 0 5 0,3 29 4 0,-3-18-7 16,0-11-2-16,0 27 6 0,0-12-1 0,-3 1-2 0,-3 1-2 16,6 4-2-16,-6-2-3 0,6-1 6 15,-6 6 3-15,1-2 1 0,2 0-1 0,-3-4 0 16,-1 0-6-16,1 4-2 0,3-7-2 0,-3 5 1 0,-1-3 0 16,4 2-2-16,-6-4-2 0,4 1-4 15,5-2 2-15,-6 0-1 0,3 3-3 0,-1-6 0 16,4-1-2-16,-3 0-2 0,3-10-1 0,-3 14 1 0,3-14 1 15,-3 15-2-15,3-15 1 0,-3 7-4 0,3-7-1 16,0 0 3-16,0 14-3 0,0-14 5 0,0 0-6 16,0 0 6-16,12 6-2 0,-12-6-3 0,13 0-1 15,-13 0 2-15,0 0-2 0,25-3 3 0,-14 0 1 16,5-2-4-16,-2 2 1 0,1-3-2 0,3 4 1 16,-1-2-1-16,3-1 1 0,-2 3-5 0,0-2-1 15,1 3 1-15,-3 1 2 0,1 0 1 0,-1 1 4 16,1 2-9-16,-4-3 1 0,2 1 2 0,-2 1 0 15,4 2-4-15,-8-3-6 0,4 0 0 0,-5 0-8 16,-8-1-9-16,19 4-3 0,-10 0-8 0,1-1-6 16,-1 0-11-16,-9-3-8 0,24 4-9 0,-12-4-18 15,-1 3-19-15,5-3-27 0,-1-3-108 0,-15 3-268 16,22-8 119-16</inkml:trace>
        <inkml:trace contextRef="#ctx0" brushRef="#br0" timeOffset="600.7">4632 15549 28 0,'-13'0'128'0,"13"0"8"0,0 0-12 16,0 0-9-16,0 0-9 0,0 0-6 15,0 0-10-15,0 0-3 0,0 0-10 0,0 0-3 0,0 0-10 16,0 0-10-16,0 0 0 0,0 0-4 0,0 0-12 16,0 0-5-16,0 0 2 0,0 0-4 0,0 0-2 15,0 0-2-15,0 0-4 0,0 0 4 0,0 0-2 16,33 6-1-16,-33-6 10 0,21 2-2 0,-8-2-1 16,4 0-7-16,-1 0 5 0,9-2 4 0,2-1 2 15,-2 0-2-15,5-4 3 0,2 4 1 0,5-5-4 16,5 5-2-16,-4-4-1 0,-2 1 1 0,9 1-4 15,-17 1 0-15,5-3-5 0,0 3 1 0,6-2-8 16,-12 3 2-16,4-1-3 0,-4 4-3 0,-2-3 3 16,3 1-3-16,-7 1 1 0,2 0-4 0,-4 1 1 15,0 0-5-15,1 0 3 0,-4 0-4 0,1-3 0 16,-1 0 3-16,-1 3-2 0,-15 0 0 0,27 0 1 16,-18 3-6-16,4-3 4 0,-13 0 3 0,20-3-1 15,-7 2-3-15,-13 1 3 0,19 0 0 0,-19 0-8 16,17-3-10-16,-17 3-7 0,15 3-5 0,-15-3-14 15,0 0-9-15,13-3-11 0,-13 3-6 0,0 0-15 16,0 0-9-16,0 0-15 0,8 4-14 0,-8-4-39 16,0 0-90-16,0 0-267 0,0 0 118 0</inkml:trace>
      </inkml:traceGroup>
      <inkml:traceGroup>
        <inkml:annotationXML>
          <emma:emma xmlns:emma="http://www.w3.org/2003/04/emma" version="1.0">
            <emma:interpretation id="{054BBD31-4418-4924-B508-46D72CCFF26D}" emma:medium="tactile" emma:mode="ink">
              <msink:context xmlns:msink="http://schemas.microsoft.com/ink/2010/main" type="line" rotatedBoundingBox="7304,16638 28168,15477 28266,17229 7401,18390"/>
            </emma:interpretation>
          </emma:emma>
        </inkml:annotationXML>
        <inkml:traceGroup>
          <inkml:annotationXML>
            <emma:emma xmlns:emma="http://www.w3.org/2003/04/emma" version="1.0">
              <emma:interpretation id="{4B3D58F5-8CA9-4AED-9977-CE02EA5E5BE4}" emma:medium="tactile" emma:mode="ink">
                <msink:context xmlns:msink="http://schemas.microsoft.com/ink/2010/main" type="inkWord" rotatedBoundingBox="7304,16638 10470,16462 10568,18214 7401,18390"/>
              </emma:interpretation>
            </emma:emma>
          </inkml:annotationXML>
          <inkml:trace contextRef="#ctx0" brushRef="#br0" timeOffset="1091.06">4849 15021 64 0,'0'0'147'0,"0"0"-1"0,0 0-12 16,0 0-7-16,0 35-7 0,-8-18-11 0,5-3-10 16,0 8-2-16,-3 2-12 0,-4-3-6 15,7 5-8-15,-6 0-6 0,3-1-6 0,-2-1-4 0,0 4 0 16,3-3-9-16,-4 3-6 0,2-4-19 0,1 1-12 15,-6-1-20-15,4 1-21 0,2-2-23 0,2-5-11 16,-2 3-29-16,3-4-134 0,-3-4-246 0,3 0 109 16</inkml:trace>
          <inkml:trace contextRef="#ctx0" brushRef="#br0" timeOffset="1816.57">5047 15855 72 0,'0'0'216'0,"0"0"-16"0,0 0-21 0,0 0-15 16,-7-7-19-16,7 7-15 0,0 0-11 0,0 0-13 15,13-12-12-15,-13 12-7 0,14-11-12 0,-5 4-6 16,0 2-8-16,4 2-13 0,4-3 5 0,-4 2-7 15,4 2-3-15,-4 0-2 0,5 0-7 0,-5 2-3 16,-13 0-7-16,20 0-3 0,-7 4 0 0,-4 2 0 16,-1-4-6-16,1 3-1 0,-2 1 0 0,-1 2-4 15,-6-8-5-15,3 17 10 0,-3-4-3 0,0 2 2 16,0-15-3-16,-3 23 4 0,-7-8-5 0,7-3 1 16,-3 3-1-16,-2-4-1 0,2 4-1 0,0-5-3 0,0 1 3 15,2-1-1-15,-2-3 0 0,0 2-5 0,6-9 4 16,-5 9-4-16,5-9 0 0,-6 11 2 0,6-11-6 15,0 0-4-15,0 0 5 0,-3 11 2 16,3-11-2-16,0 0 0 0,0 0-2 0,11 9 5 0,-11-9-4 16,12 3 1-16,-12-3-1 0,13 1 1 0,-13-1-1 15,20 0 2-15,-7 0-1 0,-13 0 4 0,26 2-2 16,-10-2-4-16,-4 1 6 0,5 2-5 0,-4-2-2 16,-2 3 4-16,1-1-1 0,1 2 0 0,1 2-1 15,-5 0-2-15,-2 1 3 0,5 1 0 0,-4 3 3 16,-2 1 2-16,0 0-2 0,-3 0 1 0,-2 0-1 15,2 5 1-15,-7-2 3 0,1 0 1 0,-3 6 0 16,0-5 2-16,-2-1 4 0,2 1 1 0,-7-2 3 16,-1 3 3-16,2-4 6 0,-4 3-5 0,-4-4 0 15,1 1-2-15,-1-3 2 0,4-2 0 0,-7 0 2 16,7-1-1-16,-4-3 0 0,1 0 4 0,-1 0-6 16,1-4-6-16,3 3 0 0,-1-4-1 0,1-4-15 15,-1 2-17-15,2-5-18 0,2 2-27 0,-1-2-24 16,4-4-32-16,1 0-29 0,3-2-37 0,3 0-150 15,1-5-363-15,4-1 162 0</inkml:trace>
          <inkml:trace contextRef="#ctx0" brushRef="#br0" timeOffset="2547.46">6131 15253 75 0,'0'0'175'0,"0"0"-14"16,0 0-12-16,0 0-12 0,0 0-7 0,0 0-6 15,0 0-8-15,21 18-1 0,-15-7 2 0,-3 0-5 16,0 5-7-16,3-2-5 0,-4 2-2 0,3 0-6 15,-2 1 1-15,0 1-6 0,-3 5-8 16,0-4-4-16,0-1-5 0,0-1-7 0,0 1-3 0,0-1-5 16,0-3-2-16,0 3-5 0,0-2-3 0,0-2-7 15,0 4-1-15,-3-9-5 0,0 1-1 0,3-9-6 16,-2 16 0-16,2-16-4 0,0 12 0 0,0-12-4 16,-3 12-1-16,3-12-1 0,0 0 3 0,0 0-1 15,0 0 1-15,0 12-3 0,0-12 0 0,0 0-3 0,0 0-5 16,0 0 0-16,0 0-1 0,0 0-7 0,0 0-5 15,11-35-6-15,-11 25 3 0,6 1-6 16,-1-4-5-16,-2-3 1 0,6 3-5 0,-2-2 1 16,-1 1 6-16,5-6-2 0,1 5 5 0,1-5-5 0,0 5 6 15,-4 1 0-15,8-4 2 0,-1 1 1 0,-5 3 0 16,4 2 1-16,-8 0 2 0,8-2-1 16,-5 7 2-16,1-2 0 0,-2 2-1 0,-2 2 1 15,-1-1 4-15,-6 6 0 0,14-8-3 0,-14 8 0 16,9-1 3-16,-9 1-1 0,0 0 12 0,19 8 2 0,-16-1 8 15,3 0 3-15,-2 7 3 0,2-3-1 0,2 3 1 16,-5-1-5-16,3 2 2 0,-3 1 1 0,3-1 2 16,-3 0-7-16,1 2-2 0,-4-1-1 0,6-1 1 15,-3-1-2-15,0-4-2 0,-1 4 1 0,-2 0-1 16,0-3-1-16,3-1-4 0,0 1-6 0,-3-11-17 16,3 17-23-16,-3-10-28 0,0-7-16 15,3 14-35-15,-3-14-28 0,2 11-40 0,-2-11-200 0,0 0-416 16,0 0 185-16</inkml:trace>
          <inkml:trace contextRef="#ctx0" brushRef="#br0" timeOffset="3189.56">6523 14856 11 0,'0'-15'180'15,"0"15"-10"-15,5-15-18 0,-2 8-15 0,-3 7-10 16,12-16-18-16,-5 6-5 0,-1 1-9 0,8 0-3 16,-4 5-11-16,2-5-11 0,-1 4-2 0,-3 0-6 0,3 4-3 15,-11 1-12-15,19 0-7 0,-7 0-1 0,-12 0-3 16,17 2-1-16,-7 2 3 0,-4 1 0 0,2 1 2 16,-3-1 0-16,1 6 0 0,2-2 1 0,-5 2 4 15,0 4 3-15,-3-4 0 0,3 4-1 0,-3 2-4 16,-3-2 1-16,0 2-4 0,0-1 0 0,-2 0-9 15,-1-1 2-15,3 1-3 0,-2-3-3 0,-3 0-3 16,2-1-3-16,3-4-3 0,0 1 1 0,3-9-1 16,-4 13-2-16,4-13 0 0,-6 12-3 0,6-12-1 15,-6 7-2-15,6-7-3 0,0 0-7 0,0 0-5 16,-2 10-6-16,2-10-2 0,0 0-3 0,0 0 1 16,0 0 1-16,0 0 2 0,0 0 0 0,33-14 0 15,-23 10 2-15,-10 4 0 0,17-9 2 0,-4 7 3 16,-4-1-5-16,3-2 1 0,-1 4 5 0,2-3-1 15,-1 4 4-15,-12 0 2 0,21-2-2 0,-9 1 7 16,-12 1 0-16,19 1-1 0,-8-1 6 0,2 2-2 16,-13-2 0-16,18 7 0 0,-11 1 1 0,-1-1 7 15,2 0-1-15,-2-1 3 0,-3 3 0 0,-3-9 2 16,3 18 4-16,-3-7-5 0,-3 4-1 0,-3 1 0 16,1-3-1-16,-7 3-1 0,5-2-1 0,-5 0-13 15,2 0-13-15,-2 1-17 0,-2-2-24 0,1 1-22 16,-4 3-36-16,2-6-16 0,2 2-38 0,3-2-199 15,1-4-390-15,1-2 173 0</inkml:trace>
          <inkml:trace contextRef="#ctx0" brushRef="#br0" timeOffset="3938.21">7691 14730 73 0,'0'0'156'0,"6"-7"-10"0,-6 7-9 0,6-8-8 16,-6 8-10-16,0 0-6 0,6-10-5 0,-6 10-10 16,0 0-4-16,5-7-6 0,-5 7-4 0,0 0 1 15,0 0-4-15,0 0 0 0,0 0-4 0,0 0 1 16,0 0-2-16,0 0-5 0,0 0 0 0,0 0-9 15,0 0-3-15,0 0-5 0,0 0 4 0,0 0-5 16,0 0-6-16,0 0 2 0,-24 22 0 0,18-15 2 16,0 2 3-16,0 6-2 0,-2-1 3 0,-1 7 0 15,-2 0 2-15,0 7 1 0,-2 5 4 0,-1 7 1 16,-1 2 3-16,-3 3-9 0,4 4-4 0,-3 0 2 16,1 17 0-16,-4-4-4 0,10-11 2 0,-2 14-7 15,4-15-7-15,3 15 0 0,5-12-2 0,2 13-6 0,7 4 1 16,-1-4-1-16,2-17-5 0,5-2-5 15,2-3 2-15,2 0-4 0,2-2-10 0,0-9 7 16,1 4-30-16,-4-7-18 0,0-7-18 0,0-4-20 16,-5 1-32-16,2 1-37 0,-4-5-38 0,-1-4-42 0,-2 0-258 15,-4-5-516-15,2 1 228 0</inkml:trace>
          <inkml:trace contextRef="#ctx0" brushRef="#br0" timeOffset="-25612.67">3332 15668 49 0,'0'0'118'0,"0"0"-2"0,0-12-5 15,0 12-7-15,0 0-6 0,0 0-5 0,0 0-3 0,0 0-3 16,0 0-2-16,0 0-5 0,-6-10-4 0,6 10-7 16,0 0 2-16,0 0-6 0,0 0-3 15,0 0-2-15,-7-7 4 0,7 7-3 0,0 0-2 16,0 0-4-16,0 0-3 0,0 0 1 0,0 0-1 0,-15 0-1 15,15 0-1-15,0 0-8 0,0 0 1 0,-14-1 0 16,14 1-3-16,0 0-3 0,0 0-5 0,0 0-3 16,0 0-5-16,0 0 1 0,0 0-6 0,0 0-4 15,0 0 0-15,0 0 7 0,0 0-11 0,0 0 0 16,0 0-1-16,0 0 0 0,0 0 2 0,0 0 4 16,0 0 4-16,0 0 1 0,33 11 3 0,-33-11-1 15,21-3-2-15,-6 2 0 0,3 0 1 0,-2 0 0 16,0-3-1-16,1 3 0 0,-4-1-1 0,7-1-9 15,-4 2 1-15,1-5-4 0,-1 5 2 0,-1-5 0 16,1 5-2-16,-5-2-1 0,1 0-5 0,1-1 4 0,-1 3-1 16,-12 1-2-16,21-3 0 0,-21 3 2 15,16-2-5-15,-4 2 3 0,-12 0-2 0,20 2 2 16,-13-2-2-16,-7 0 2 0,19 3-3 0,-10-2 2 16,-9-1-2-16,17 4 2 0,-17-4-2 0,16 0 3 0,-16 0 1 15,20-4 0-15,-20 4-3 0,13 0 3 16,-13 0 0-16,13-4-4 0,-13 4 4 0,18 0-3 15,-18 0 1-15,14-2 2 0,-14 2 1 0,0 0-2 16,13-5 0-16,-13 5-1 0,0 0-3 0,9-2-5 0,-9 2-15 16,0 0-9-16,0 0-15 0,0 0-17 0,0 0-10 15,0 0-24-15,0 0-22 0,0 0-24 0,0 0-19 16,0 0-39-16,0 0-103 0,-30 24-329 16,18-17 145-16</inkml:trace>
          <inkml:trace contextRef="#ctx0" brushRef="#br0" timeOffset="-25197.14">3481 15863 119 0,'0'0'144'16,"0"0"-12"-16,0 0-4 0,0 0-7 0,0 0-5 15,0 0-10-15,0 0-1 0,0 0-7 0,0 0-13 16,0 0-1-16,0 0-3 0,0 0-1 0,0 0-6 16,0 0-4-16,0 0-6 0,0 0-2 0,0 0-9 15,0 0-4-15,0 0-4 0,0 0-5 0,0 0-1 16,0 0 4-16,0 0 1 0,0 0 6 0,0 0 4 16,0 0-1-16,0 0 0 0,0 0 7 0,0 0-1 15,34 7 6-15,-17-9-4 0,2 1 2 0,8 0-4 16,-3-2 8-16,4 0-14 0,-2-2-4 0,-4-1-4 15,8-1-3-15,-3 3-5 0,-8 2-3 0,6-3-3 16,-5 5 0-16,-4-2-4 0,2 1-7 0,-2-2 3 16,1 2-7-16,-4 2-1 0,-2 2 0 0,1-2 1 15,-12-1-4-15,13 0-5 0,-13 0-1 0,13 2 4 16,-13-2-1-16,11 4-3 0,-11-4-4 0,9 7-11 16,-9-7-9-16,3 7-20 0,-3-7-22 0,3 11-25 0,-3-11-23 15,0 13-32-15,0-13-32 0,0 0-30 16,0 13-182-16,0-13-415 0,0 0 184 0</inkml:trace>
        </inkml:traceGroup>
        <inkml:traceGroup>
          <inkml:annotationXML>
            <emma:emma xmlns:emma="http://www.w3.org/2003/04/emma" version="1.0">
              <emma:interpretation id="{088E168D-4BF0-470F-91BB-3B4C07464F22}" emma:medium="tactile" emma:mode="ink">
                <msink:context xmlns:msink="http://schemas.microsoft.com/ink/2010/main" type="inkWord" rotatedBoundingBox="11181,16658 12289,16596 12326,17271 11218,17333"/>
              </emma:interpretation>
            </emma:emma>
          </inkml:annotationXML>
          <inkml:trace contextRef="#ctx0" brushRef="#br0" timeOffset="7923.49">8486 14765 55 0,'0'0'150'16,"2"-11"-7"-16,-2 11-2 0,0 0-10 0,0-12-5 15,0 12-7-15,0 0-5 0,0 0-4 0,0 0-15 16,0-15-7-16,0 15-12 0,0 0-8 0,0 0-12 16,0 0-2-16,0 0-9 0,0 0-3 0,0 0 1 15,0 0-2-15,0 0 10 0,-2 42 3 0,2-27 8 16,2 1-1-16,-2 9-4 0,4-4-3 0,-2 5-4 15,-1-1 3-15,-2 0-5 0,2-2-1 0,-1 2-1 16,3-1-6-16,-6 1-1 0,3-1-2 0,-1-2-1 16,-1 0-5-16,2-3-17 0,-4 4 9 0,4-5-5 0,-2 1-2 15,1-3 1-15,-2 3-1 0,0-5-2 16,1 4-3-16,-1-1-7 0,0-1-7 0,0 0-14 16,2-1-15-16,-1 1-18 0,-4-1-17 0,6-2-26 15,-1 1-17-15,-2 1-24 0,1-3-24 0,4 2-164 0,-4-3-350 16,2-11 155-16</inkml:trace>
          <inkml:trace contextRef="#ctx0" brushRef="#br0" timeOffset="8900.62">8962 15285 10 0,'0'0'131'0,"0"0"-10"0,0 0 2 0,0 0-4 16,0 0 2-16,0 0-4 0,0 0-10 0,0 0 0 15,0 0-6-15,0 0-5 0,0 0-11 0,0 0-2 16,0 0-5-16,0 0-5 0,0 0-8 0,0 0-7 16,0 0-6-16,0 0-7 0,0 0-3 0,0 0 1 0,0 0-10 15,0 0-2-15,0 0-8 0,0 0 2 0,0 0-5 16,0 0 0-16,0 0-4 0,0 0 4 0,0 0-3 15,0 0-9-15,0 0 4 0,0 0 2 0,34-8 0 16,-34 8-3-16,21-5-1 0,-12 3 0 0,7-2-3 16,-2 2 5-16,-1-5 0 0,2 5-4 0,-1 0 1 15,5 1-4-15,-4 0 2 0,-3 0-1 16,6-3-6-16,-8 4 4 0,5-3 1 0,0 3 4 0,-15 0-3 16,25-3-6-16,-11 3 1 0,-14 0 0 15,24 1 2-15,-12-1-3 0,0 2-1 0,-4 1-1 16,-8-3 3-16,23 0-1 0,-14 4 2 0,3-3-1 0,-12-1-2 15,21 1 5-15,-12-1-1 0,2 1-1 0,-11-1 3 16,21 2-1-16,-21-2 0 0,20-2 0 0,-8 2-1 16,0-1 5-16,-12 1-2 0,20-2-1 0,-8 2 0 15,-12 0 1-15,20-7 0 0,-13 5 1 0,-7 2 1 16,15-2 0-16,-15 2 3 0,9-6 8 0,-9 6 3 16,11-1 4-16,-11 1 1 0,0 0-3 0,0 0-3 15,0 0 4-15,0 0 0 0,0 0 0 0,13-6 0 16,-13 6-2-16,0 0 1 0,0 0-1 0,0 0-1 15,0 0-3-15,0 0 2 0,0 0-3 0,0 0 2 16,0 0-5-16,0 0 3 0,0 0-1 0,0 0-2 16,0 0-2-16,0 0-1 0,0 0 0 0,0 0-5 15,0 0-1-15,0 0-9 0,0 0-18 0,0 0-14 16,0 0-22-16,0 0-40 0,0 0-11 0,0 0-42 16,0 0-30-16,0 0-175 0,0 0-384 0,0 0 169 15</inkml:trace>
        </inkml:traceGroup>
        <inkml:traceGroup>
          <inkml:annotationXML>
            <emma:emma xmlns:emma="http://www.w3.org/2003/04/emma" version="1.0">
              <emma:interpretation id="{1E0505B5-432D-490D-AF2B-983985AD4E00}" emma:medium="tactile" emma:mode="ink">
                <msink:context xmlns:msink="http://schemas.microsoft.com/ink/2010/main" type="inkWord" rotatedBoundingBox="12910,16429 15379,16291 15422,17062 12953,17199"/>
              </emma:interpretation>
            </emma:emma>
          </inkml:annotationXML>
          <inkml:trace contextRef="#ctx0" brushRef="#br0" timeOffset="44260.31">10497 14621 26 0,'0'0'95'0,"0"0"-4"0,4-14-12 16,-4 14 3-16,0 0 3 0,1-10-9 0,-1 10-6 0,0 0-2 16,0 0-7-16,0 0 5 0,0 0-4 0,2-13-8 15,-2 13-9-15,0 0 1 0,0 0 1 0,0-12-2 16,0 12-3-16,0 0 0 0,4-13-5 0,-4 13-4 16,2-7 0-16,-2 7-2 0,0 0 6 0,0-15-9 15,0 15 3-15,0 0-2 0,7-9 3 0,-7 9-5 16,0 0 4-16,5-15-3 0,-5 15-2 0,0 0 4 15,3-11 2-15,-3 11-4 0,3-6-1 0,-3 6-4 16,0 0 6-16,0 0-1 0,0 0 0 0,0 0 2 16,0 0-5-16,0-15-2 0,0 15 3 0,0 0 0 15,0 0-4-15,0 0-1 0,0 0-3 0,0 0 1 16,0 0-6-16,0 0 1 0,0 0-6 0,0 0 2 16,0 0 0-16,0 0 1 0,0 0 10 0,0 0-1 0,0 0 3 15,0 0 4-15,0 0 0 0,0 0 3 16,0 0 7-16,10 31 0 0,-10-31 5 0,3 16-6 15,-1-10 5-15,-2-6-2 0,1 14-3 0,-1-14 1 16,0 20 3-16,0-8 2 0,3 2 0 0,-3-1-2 0,0 1-7 16,2-3 6-16,-2 3 0 0,1 0 1 15,-2-4-2-15,1 7-1 0,0-17-4 0,-2 22-2 16,2-9-4-16,0-4 2 0,0-9-1 0,0 23-1 0,-3-12 2 16,3-11-5-16,0 18 4 0,0-8-2 0,0-10-3 15,-3 11-3-15,3-11-1 0,0 13-1 0,0-13-2 16,-3 13 1-16,3-13-2 0,0 0-3 0,0 11-4 15,0-11 6-15,0 0-3 0,0 14 3 0,0-14-3 16,0 0-2-16,0 0-1 0,0 0-5 0,3 11-14 16,-3-11-17-16,0 0-18 0,0 0-16 0,0 0-20 0,-6 11-21 15,6-11-21-15,-1 10-26 0,1-10-32 16,0 0-39-16,0 14-183 0,0-14-436 0,-6 10 193 16</inkml:trace>
          <inkml:trace contextRef="#ctx0" brushRef="#br0" timeOffset="46222.61">10186 15253 33 0,'0'0'122'0,"0"0"-4"0,0 0-25 15,0 0 12-15,0 0-5 0,0 0-11 0,0 0-5 0,0 0-5 16,0 0-6-16,0 0-4 0,0 0-4 0,0 0-1 16,0 0-4-16,0 0-9 0,0 0-4 15,0 0-4-15,0 0 1 0,0 0-4 0,0 0-7 16,0 0-5-16,0 0 2 0,0 0-2 0,0 0-2 0,0 0-1 16,0 0-8-16,0 0-1 0,0 0 0 0,24-12 2 15,-24 12-1-15,0 0-6 0,14-2 2 0,-14 2-4 16,0 0 1-16,15 1-3 0,-15-1 1 0,0 0 2 15,17 1-8-15,-17-1 4 0,9 5 2 0,-9-5-8 16,0 0 6-16,17 0 8 0,-17 0-12 0,0 0 1 16,13 0 5-16,-13 0-4 0,11 0-1 0,-11 0 2 15,0 0 1-15,18 0-1 0,-18 0 5 0,13 0-8 16,-13 0-1-16,15-3 3 0,-15 3 3 0,18-2-3 16,-9 1 0-16,-9 1 1 0,18-4 1 0,-18 4-3 15,18-1 0-15,-11-1-1 0,-7 2 2 0,13 0 1 16,-13 0-7-16,15-1 4 0,-15 1 0 0,12-3-3 15,-12 3 1-15,15 0 5 0,-15 0-3 0,12-3 1 16,-12 3-6-16,0 0 2 0,18 0 5 0,-18 0-6 16,0 0 3-16,16 0 2 0,-16 0-5 0,12 0 2 15,-12 0-2-15,0 0 3 0,15 0 0 0,-15 0 1 16,14 0 0-16,-14 0-1 0,13-2 2 0,-13 2-3 16,0 0-3-16,16-2-3 0,-16 2 5 0,0 0 1 15,17-1-1-15,-17 1 4 0,10-2 0 0,-10 2-3 16,0 0-1-16,20-4-2 0,-20 4 11 0,10 0-5 0,-10 0-5 15,0 0 1-15,17 0 6 0,-17 0-3 0,16 0-5 16,-16 0 6-16,16-2 0 0,-16 2-1 16,15 2-4-16,-15-2 6 0,14-4 0 0,-14 4-1 0,16-1 5 15,-16 1-1-15,15 0-2 0,-15 0-3 0,13-1 1 16,-13 1 3-16,14-1-5 0,-14 1 1 0,0 0 1 16,15 0 3-16,-15 0-4 0,13-3-2 0,-13 3-1 15,0 0 5-15,18 0-11 0,-18 0 6 0,0 0 0 16,15 0 10-16,-15 0-10 0,9 4 1 0,-9-4 10 15,0 0-10-15,16 1 0 0,-16-1-4 0,9 1 10 16,-9-1-3-16,14 2 4 0,-14-2-8 16,0 0-6-16,19 0 8 0,-19 0 4 0,12 2-4 0,-12-2 0 15,13 0 2-15,-13 0-2 0,15 0-4 0,-15 0 4 16,15 0 1-16,-15 0 2 0,14-2-2 0,-14 2-2 16,13 2 3-16,-13-2-5 0,17 0 2 0,-17 0 1 15,0 0-3-15,16 0 4 0,-16 0-2 0,13-2-2 16,-13 2 6-16,14 2-4 0,-14-2 1 0,13 0 1 15,-13 0 5-15,17 0-10 0,-17 0 2 0,19 0-4 16,-19 0 6-16,16 0-4 0,-16 0 1 0,18-2 4 16,-18 2 3-16,20 0-5 0,-8 0 2 0,-12 0-3 15,18 0 0-15,-18 0 3 0,22-2 0 0,-13 4-1 16,4-4-3-16,-13 2 2 0,20 0 2 0,-20 0-1 16,21-1-1-16,-11 1 1 0,-10 0-1 0,21-1-1 15,-12 1 1-15,-9 0-7 0,22-1 7 0,-13 1-1 0,3-4 3 16,-1 2-10-16,5 1 5 0,-4-2 5 15,-12 3-8-15,27-1 11 0,-17-2 2 0,2 2 1 0,1-2-7 16,2 0 5-16,2 0-2 0,-4 3 0 0,-2 0 2 16,5-2-4-16,-16 2-1 0,21-2 4 0,-9 1-5 15,-2 0-2-15,-10 1 6 0,24-1-5 16,-12 1 3-16,-1-4-1 0,-11 4 0 0,25 0 0 0,-15 0-1 16,-10 0 3-16,23 0 5 0,-13 0-6 0,-10 0-4 15,27-2 2-15,-17 2 0 0,2-2 0 0,-12 2 4 16,21 0-2-16,-9 0-3 0,2 0-1 0,-14 0 2 15,20 0 0-15,-8 0 4 0,2-2-6 0,1 2 5 16,-2 0 0-16,4-1-3 0,-3-2-3 0,1 2 1 16,-1-2 4-16,-2 0-2 0,3 2-1 0,1-3 4 15,-1 2-1-15,-2 1 3 0,2 0-2 0,-1-4-3 16,-2 5 5-16,0-4-2 0,-12 4 0 0,19-1-2 16,-7 0 0-16,-3 0-3 0,-9 1 5 0,21-3-9 15,-11 3 7-15,-10 0 2 0,17 0-2 0,-17 0 3 16,16 0-4-16,-16 0 2 0,19-1 1 0,-8 2 0 15,-11-1 2-15,19 0-1 0,-8 0 1 0,-11 0-2 16,19 0 2-16,-10 0 4 0,-9 0-6 0,21 3 1 16,-21-3-1-16,19 0 2 0,-8-3 2 0,-11 3-3 15,16 3 1-15,-16-3 1 0,19 0 1 0,-19 0-3 16,15-3 4-16,-15 3 2 0,18 0-4 0,-18 0 0 16,15-3 0-16,-4 3 0 0,-11 0 0 0,15-2-1 15,-15 2-1-15,14-2 1 0,-14 2 2 0,0 0-4 0,18-1 0 16,-18 1 0-16,9-3-3 0,-9 3 5 0,0 0-1 15,0 0-3-15,12-3-13 0,-12 3 2 0,0 0-15 16,0 0-26-16,0 0-41 0,0 0-49 0,0 0-175 16,0 0-341-16,0 0 151 0</inkml:trace>
          <inkml:trace contextRef="#ctx0" brushRef="#br0" timeOffset="39629.33">12610 14726 78 0,'0'0'88'0,"1"-11"-11"0,-1 11-6 15,0 0-10-15,6-13-2 0,-6 13-4 0,0 0 8 0,6-8-13 16,-6 8 1-16,0 0-9 0,0 0 0 0,3-10-8 16,-3 10-3-16,0 0-6 0,0 0 2 0,5-10-10 15,-5 10-24-15,0 0-24 0,0 0-31 0,0 0-67 16,0 0-139-16,0 0 61 0</inkml:trace>
        </inkml:traceGroup>
        <inkml:traceGroup>
          <inkml:annotationXML>
            <emma:emma xmlns:emma="http://www.w3.org/2003/04/emma" version="1.0">
              <emma:interpretation id="{5D645E1D-9AC3-43AE-BDFE-203A483F098B}" emma:medium="tactile" emma:mode="ink">
                <msink:context xmlns:msink="http://schemas.microsoft.com/ink/2010/main" type="inkWord" rotatedBoundingBox="16660,16612 20697,16388 20750,17341 16713,17565"/>
              </emma:interpretation>
            </emma:emma>
          </inkml:annotationXML>
          <inkml:trace contextRef="#ctx0" brushRef="#br0" timeOffset="47409.52">10881 15931 37 0,'-4'13'180'16,"2"2"-3"-16,-1 2-11 0,-3 4 6 0,3 4-5 15,0 2-8-15,-1-1-4 0,-2 1-7 0,2 9-7 0,-1-6-7 16,1 5-5-16,2-7-11 0,-1-3-8 0,-3 3-7 15,2-8-10-15,1 2-12 0,-2 5-5 16,1-5-6-16,2-5-3 0,1 3-10 0,-2 2-2 16,0-8-7-16,1 3-5 0,-1-4-2 0,2 3-3 0,1-3-6 15,-2 4 0-15,-1-9-4 0,3-8-14 0,-1 17-16 16,-2-8-18-16,3-9-23 0,-5 16-25 0,5-16-29 16,-6 8-41-16,6-8-40 0,0 0-210 15,0 0-420-15,0 0 186 0</inkml:trace>
          <inkml:trace contextRef="#ctx0" brushRef="#br0" timeOffset="47974.4">11184 15467 39 0,'2'18'161'0,"-2"-18"-7"16,0 0-4-16,0 12-10 0,0-12-5 0,0 16-2 16,1-7-4-16,-1-9-9 0,0 18-5 0,2-1-7 15,2-5-5-15,-4-1 1 0,4 2-3 0,-4-4-9 16,0-9-1-16,2 22-7 0,-2-4-7 0,1-6-2 16,2 0-10-16,-3 1-6 0,2-6-1 0,-1 7-9 15,-1-14-5-15,5 18-3 0,-4-11-3 0,1 0-7 16,1 4 4-16,-3-11-9 0,0 17-16 0,1-10-15 15,-1-7-23-15,3 11-12 0,-3-11-14 0,3 13-17 16,-3-13-22-16,6 11-11 0,-6-11-29 0,8 2-12 16,-8-2-171-16,0 0-342 0,0 0 152 0</inkml:trace>
          <inkml:trace contextRef="#ctx0" brushRef="#br0" timeOffset="48365.75">11420 15684 13 0,'6'6'141'16,"-6"-6"0"-16,10 7-8 0,-7 0-9 0,-3-7-6 15,8 12-9-15,-2-8-3 0,-6-4-8 0,10 8-9 0,-3-5-1 16,-7-3-1-16,12 10-6 0,-7-5-4 0,-5-5-1 16,16 0-4-16,-16 0-9 0,14 3-1 15,-14-3-9-15,19-3-2 0,-10-2-4 0,-9 5-1 16,19-9-4-16,-7 5-11 0,-3 1 0 0,2-1-2 15,-2-1-5-15,1-3-1 0,-1 4-3 0,0-4-1 0,0 1-3 16,-2 1-1-16,1 2-2 0,-1-2-1 0,-7 6 0 16,8-11-1-16,-8 11 3 0,7-10 1 15,-7 10 2-15,5-9 2 0,-5 9 3 0,1-9 1 0,-1 9 3 16,0 0-1-16,0 0-6 0,-7-17 0 0,7 17-3 16,0 0-2-16,-17-7-2 0,11-1 1 15,6 8 1-15,-19-7-2 0,9 5-2 0,-1 1-3 16,11 1 2-16,-22-3-2 0,11 3-2 0,11 0 1 0,-25 0-1 15,13 3-7-15,0-2-9 0,3 1-11 0,-3 5-11 16,3-3-13-16,-1 2-14 0,2-2-8 0,1 3-13 16,7-7-16-16,-8 14-20 0,8-14-9 15,-4 13-16-15,4-13-142 0,-2 12-305 0,2-12 135 0</inkml:trace>
          <inkml:trace contextRef="#ctx0" brushRef="#br0" timeOffset="48709.35">11702 15689 58 0,'13'3'85'0,"-13"-3"-5"0,0 0-1 0,9 4-10 16,-9-4-5-16,6 5 11 0,-6-5-2 0,0 0 11 16,7 9-11-16,-7-9-5 0,6 10 8 0,-6-10 6 15,6 12-11-15,-4-2-2 0,-2-10 3 0,4 15-7 16,-1-5-3-16,2-3 9 0,-4 4-10 0,4 2 2 15,-2-2-6-15,0 2-4 0,-2-1-1 0,4 0 6 16,-4-1 2-16,-1 3-3 0,2-3 4 0,-2 2-1 16,-2 0 3-16,1 1-2 0,-4 1 2 0,1-6-4 15,2 2-1-15,-5 1-3 0,-4 0 3 0,2 1-4 0,-4-1 0 16,-1 0-6-16,1-2-3 0,-6 5-8 0,4-5 1 16,-3 0-2-16,0-3-8 0,2 3 0 15,1-5-1-15,-2 2-7 0,1-4 4 0,-1 3-7 16,1-2-12-16,4-3-18 0,-3-2-18 0,15 1-31 15,-25-4-34-15,13 2-32 0,4-5-36 0,1-2-227 0,-3-4-423 16,2 3 188-16</inkml:trace>
          <inkml:trace contextRef="#ctx0" brushRef="#br0" timeOffset="49170.28">11882 15602 26 0,'21'9'182'0,"-21"-9"-14"0,0 0-10 15,12 9-5-15,-12-9-4 0,7 14-8 0,-1-11-3 0,0 4-8 16,0 1-1-16,-3-1-4 0,3 0-3 0,-6-7-4 15,5 19-8-15,-4-12-6 0,-1-7-10 16,3 15-7-16,0-7-8 0,-3-8-6 0,3 13-8 16,-3-13-5-16,5 10-5 0,-5-10-7 0,0 0-3 0,1 11-2 15,-1-11-3-15,0 0-4 0,0 0-5 0,0 0 2 16,0 0-8-16,0 0 3 0,0 0-11 0,0 0-14 16,0 0-12-16,0 0-13 0,16-28-12 15,-11 14-14-15,-1-1-15 0,1 2-3 0,-1-1 4 0,2-3 6 16,-1 6 8-16,2-3 3 0,-1 1 5 0,2-2 7 15,-1 6 7-15,4 1 7 0,-1-2 15 0,2 0 11 16,1 3 15-16,-2 3 11 0,2-3 10 0,2 5 5 16,-1-3 4-16,0 1-1 0,3 4-1 0,-4 0 0 15,2 0-10-15,0 0 1 0,2 4-4 0,-7 1-5 16,0 0 1-16,4 0-5 0,-5 1-4 0,3 1-1 16,-5 2-2-16,1-4-17 0,1 2-26 0,-2 4-35 15,-4-2-52-15,1 0-66 0,-1-1-245 0,-3-8-454 16,0 0 201-16</inkml:trace>
          <inkml:trace contextRef="#ctx0" brushRef="#br0" timeOffset="55557.55">17150 14614 106 0,'0'0'220'0,"-8"-10"-8"0,8 10-16 0,-13 0-13 16,13 0-8-16,0 0-9 0,-21 6-8 0,10-2-8 0,-1 3-10 15,2 4-6-15,-2-1-4 0,0 5-7 0,-1-3-5 16,-2 8-6-16,3 0-8 0,-2-2-8 16,6-3 1-16,-1 1-10 0,0-1-6 0,4 5-5 0,2-3-6 15,2 1-6-15,1 3-3 0,-3-4-11 0,6 4 0 16,-3-4-5-16,1 0-5 0,7 1-3 0,-2-1 1 16,0-1-7-16,0 3-25 0,4 0-26 15,-1-2-33-15,4 1-32 0,-4 1-37 0,0-7-29 0,3-1-46 16,0 2-62-16,-6-8-153 0,7-1-446 0,-5 1 197 15</inkml:trace>
          <inkml:trace contextRef="#ctx0" brushRef="#br0" timeOffset="55909.57">17281 15030 75 0,'6'-13'240'15,"-2"6"-15"-15,2-4-18 0,3 0-17 0,-1-2-22 16,-1 1-9-16,2 1-16 0,1-2-13 0,-1 0-15 15,3-2-10-15,-3 5-11 0,2-8-8 0,-2 7-9 16,1-5-7-16,-2 1-10 0,1 0-4 0,-3-1-8 16,-1 5-5-16,0-2-6 0,-4 2-2 0,4-2-5 15,-4 4-5-15,-1 9-4 0,0-13-5 0,0 13 1 16,0 0-1-16,2-13-3 0,-2 13-1 0,0 0-4 16,0 0 5-16,0 0-1 0,0 0 3 0,0 0 0 15,0 0 5-15,0 0 2 0,-19 26 1 0,16-14 5 16,0 1 2-16,3 5 2 0,-2-1 5 0,4 0-1 15,-2-1 1-15,3 2-1 0,0-2 6 0,-2 1-4 16,3 0 0-16,1 1-1 0,1 0 0 0,-3-1-3 16,3-3-4-16,-2 0-8 0,1 1 11 0,-1-2-9 15,2 0-4-15,-3-2 1 0,2-2-5 0,-1 0-23 0,-4-9-21 16,3 14-23-16,2-4-28 0,-2-4-30 16,-3-6-26-16,3 11-31 0,-3-11-34 0,0 0-216 15,0 0-451-15,0 0 200 0</inkml:trace>
          <inkml:trace contextRef="#ctx0" brushRef="#br0" timeOffset="56147.57">17722 14473 87 0,'14'5'200'0,"2"3"-9"0,-1 2-12 0,9 4-8 0,-5 4-9 15,10 9-4-15,-13-2-6 0,6 9-8 0,-2-1-12 16,-2 0-4-16,-2 2-3 0,-4 1-10 0,-5-1-10 16,-5 4-10-16,-2-4-7 0,-5 2-9 0,1 3-6 15,-8-3-7-15,-1 1-4 0,-4 1-18 0,1-5-28 16,-4-2-29-16,0-1-43 0,-4-1-42 0,9-7-50 16,-12 2-229-16,3-8-407 0,3-3 181 0</inkml:trace>
        </inkml:traceGroup>
        <inkml:traceGroup>
          <inkml:annotationXML>
            <emma:emma xmlns:emma="http://www.w3.org/2003/04/emma" version="1.0">
              <emma:interpretation id="{83023998-EBE3-40AB-9243-981BD5E1D3B8}" emma:medium="tactile" emma:mode="ink">
                <msink:context xmlns:msink="http://schemas.microsoft.com/ink/2010/main" type="inkWord" rotatedBoundingBox="22246,16779 22429,16768 22454,17223 22272,17234"/>
              </emma:interpretation>
            </emma:emma>
          </inkml:annotationXML>
          <inkml:trace contextRef="#ctx0" brushRef="#br0" timeOffset="58816.92">19646 14889 50 0,'0'0'178'0,"5"-15"-6"0,-1 5-9 0,-4 10-7 0,3-13-8 16,-3 13-13-16,5-8-16 0,-5 8-15 0,0 0-6 16,0 0-11-16,0 0-5 0,0 0-1 0,0 0-2 15,0 0-3-15,0 0-6 0,0 0-1 0,-2 46-3 16,-7-25-3-16,3 3-10 0,2 0-3 0,-8-1-7 16,6 4-1-16,-3 1-5 0,-5-3-3 0,4 3-12 15,-2-1-12-15,2 7-18 0,-2-9-25 0,1 0-26 16,2 1-28-16,3-4-32 0,0-4-31 0,0-1-156 15,-1-5-330-15,1 1 146 0</inkml:trace>
        </inkml:traceGroup>
        <inkml:traceGroup>
          <inkml:annotationXML>
            <emma:emma xmlns:emma="http://www.w3.org/2003/04/emma" version="1.0">
              <emma:interpretation id="{DAF9081B-9313-45A0-A737-33AC3B1CFE26}" emma:medium="tactile" emma:mode="ink">
                <msink:context xmlns:msink="http://schemas.microsoft.com/ink/2010/main" type="inkWord" rotatedBoundingBox="24219,15863 24874,15826 24933,16887 24278,16923"/>
              </emma:interpretation>
            </emma:emma>
          </inkml:annotationXML>
          <inkml:trace contextRef="#ctx0" brushRef="#br0" timeOffset="59605.31">21622 13983 11 0,'0'0'192'0,"9"-16"-13"0,-6 7-10 16,-3 9-10-16,6-11-17 0,0 5-15 0,-6 6-14 15,3-9-5-15,-3 9-14 0,0 0-10 0,6-7-7 0,-6 7-15 16,0 0-4-16,0 0-9 0,0 0 0 15,0 0 3-15,0 0-8 0,0 0 10 0,-3 42-2 0,-3-28-4 16,6 3 9-16,-4 5 0 0,-2 3-2 0,4-1-5 16,-1 2 1-16,-1-3 0 0,-2 1-7 0,0 0-1 15,-3 0-3-15,1 0 0 0,2 1-8 0,-1-3 3 16,-2 0-3-16,5 0-5 0,-2-1 0 0,0 0-2 16,0-4-3-16,1 1-2 0,-1-4-3 0,2 4 0 15,-2-3-4-15,1 2 3 0,2-3-2 0,-1 3-5 16,-1-4 2-16,-2 1 0 0,5-4 0 0,-2 1 1 15,1-3-5-15,3-8 0 0,-6 21-1 0,6-14-2 16,0-7 0-16,-4 10 3 0,4-10-3 0,0 14 0 0,0-14-2 16,3 11 1-16,-3-11-1 0,0 0 1 15,5 12-2-15,0-7 3 0,4 0-6 0,-9-5 3 16,18 5 1-16,-5-5-1 0,-1 0-2 0,6 0 4 0,0 0 0 16,-2-3 1-16,5 0-3 0,9-1-2 0,0-1 3 15,10 0 0-15,-9 0-1 0,10-1-2 16,-13 0-1-16,2-2 6 0,-3 4-7 0,0-3-13 15,-1 1-10-15,0 6-12 0,-7-4-8 0,2 3-17 0,-2-1-5 16,-1-2-13-16,2 4-11 0,-4-5-21 0,1 3-21 16,-1-5-16-16,-1 3-185 0,-8-2-362 0,4-1 160 15</inkml:trace>
          <inkml:trace contextRef="#ctx0" brushRef="#br0" timeOffset="59874.66">22012 14263 211 0,'-12'24'228'0,"0"2"-9"16,3 1-7-16,-3 5-7 0,-2 3-13 0,5-7-14 15,-1 12-13-15,4-3-8 0,-1-3-13 0,4 5-12 0,3-4-13 16,-3 0-12-16,1-7-8 0,2 0-11 15,-1-1-8-15,1-1-9 0,0 1-6 0,-2-2-6 16,1-2-3-16,-4 0-5 0,5-4-17 0,0-1-22 0,-3-4-26 16,2 4-28-16,-1-6-33 0,1 3-40 0,1-15-47 15,-3 14-48-15,-2-9-168 0,5-5-409 0,0 0 181 16</inkml:trace>
        </inkml:traceGroup>
        <inkml:traceGroup>
          <inkml:annotationXML>
            <emma:emma xmlns:emma="http://www.w3.org/2003/04/emma" version="1.0">
              <emma:interpretation id="{39F267DA-2A61-4B31-8EC1-1F06703B0655}" emma:medium="tactile" emma:mode="ink">
                <msink:context xmlns:msink="http://schemas.microsoft.com/ink/2010/main" type="inkWord" rotatedBoundingBox="26452,15962 28190,15865 28222,16448 26484,16545"/>
              </emma:interpretation>
            </emma:emma>
          </inkml:annotationXML>
          <inkml:trace contextRef="#ctx0" brushRef="#br0" timeOffset="68389.67">25082 14121 54 0,'0'0'123'0,"0"0"-2"0,0 0-15 16,0 0-5-16,0 0-5 0,0 0-9 0,0 0 4 15,0 0-5-15,0 0-5 0,0 0-5 0,0 0-6 16,0 0 1-16,0 0-5 0,0 0-3 0,0 0-7 16,0 0 2-16,0 0-10 0,0 0-3 0,0 0-6 15,0 0-6-15,0 0-2 0,-10-22-1 0,10 22-4 16,6-10-1-16,-6 10-3 0,4-7-5 0,-4 7 2 15,6-14-3-15,-3 7 0 0,5-1-3 0,-2 1-4 0,0 1 0 16,1-1 0-16,-1 1-1 0,7-2-2 16,-7 2 1-16,6 2-1 0,2-5-3 0,-1 0 1 0,-4 3-2 15,5-1 1-15,-4 3-1 0,-1 2-1 0,-2-3-1 16,-7 5 2-16,20-5 2 0,-14 1-4 0,-6 4 3 16,13-5-1-16,-13 5 1 0,9-4-3 0,-9 4 3 15,0 0-3-15,11-3 2 0,-11 3-3 0,0 0 3 16,0 0 1-16,0 0 0 0,11 0-1 0,-11 0 0 15,0 0-1-15,0 0-2 0,8 11 4 0,-8-11 0 16,6 10-3-16,-6-10 6 0,0 0-2 0,3 11-5 16,-3-11 2-16,0 13-2 0,0-13-1 0,3 13 6 15,-2-3 3-15,-1-10-4 0,0 16-3 0,0-16 1 16,-1 17 7-16,-2-7-3 0,3 2 2 0,-3 1 1 16,0 0 2-16,0 2-2 0,0-1-2 0,-2 1 8 15,0-1 0-15,-1 3 2 0,-2-3 0 0,2 3-1 16,-1-3-6-16,-2 5 6 0,0-1-3 0,-2 1 4 15,2-3-5-15,-1 0 0 0,-3 1-2 0,1 4-1 16,1-8-3-16,-1 4 1 0,2-6 1 0,2 3 0 16,-4 0-2-16,2-3 3 0,1-1-4 0,2-1 2 0,-2-1-1 15,-2-1 1-15,2 4-1 0,3-2-1 16,-1-2-4-16,1-1 3 0,-5 0-1 0,11-6 1 0,-12 10 3 16,5-5-4-16,7-5 1 0,-12 6-2 15,12-6 3-15,-7 10-3 0,7-10 3 0,-9 5 1 16,9-5 1-16,0 0-1 0,-8 2-2 0,8-2 1 0,0 0 1 15,0 0-3-15,0 0 2 0,0 0-3 0,0 0 0 16,-19-13-2-16,19 13 3 0,0 0-5 0,0 0 0 16,0 0 4-16,3-15-3 0,-3 15 0 0,0 0-2 15,0 0 4-15,10-16-4 0,-10 16 5 0,11-10-1 16,-5 7-2-16,3-2 0 0,-9 5 1 0,13-10-2 16,0 6 1-16,-7 0-2 0,8 1 7 0,-5 0-6 15,-2-3 0-15,-7 6 1 0,20-4-1 0,-7 3 1 16,-13 1 1-16,19 0-2 0,-10-2 0 0,-9 2-3 15,17 0 2-15,-17 0 2 0,13 3-4 0,-13-3 2 16,12 5 1-16,-12-5-1 0,14 8 5 0,-5-5-1 16,-5 1-2-16,5 2 4 0,-2-1-3 0,-7-5 4 15,12 10 1-15,-4-7-3 0,1 1 3 0,-9-4 1 16,13 7 3-16,-4-3-1 0,-1-1 6 0,-8-3 2 16,16 4 6-16,-7-4 3 0,-9 0-3 0,19 0-4 0,-19 0 3 15,17-4-1-15,-17 4 1 0,16-3-4 0,-7-1-2 16,-9 4 0-16,19-3-1 0,-8 3-3 15,-11 0-3-15,13-4 1 0,-13 4-1 0,15-1 2 0,-15 1-1 16,8-1 0-16,-8 1-2 0,0 0 0 0,0 0-4 16,12-4-1-16,-12 4-1 0,0 0 0 0,0 0-9 15,0 0-9-15,0 0-17 0,0 0-31 0,1 16-29 16,-1-16-39-16,0 0-50 0,-16 20-147 0,16-20-356 16,-11 10 158-16</inkml:trace>
          <inkml:trace contextRef="#ctx0" brushRef="#br0" timeOffset="72251.5">24865 13510 53 0,'0'0'117'0,"-6"13"0"0,6-13-10 16,-8 5 0-16,8-5-16 0,-12 10-2 0,8-5 1 0,-5 4 1 16,1 1-5-16,-4 2-5 0,6 3-1 0,-7 0 1 15,6 5 3-15,-8 5-3 0,-2 7-6 0,7-6 4 16,-4 9 1-16,-4 2-14 0,5 1 0 0,3 8-2 16,1-2-13-16,1 5 3 0,2-1-7 0,3 4-6 15,0-1-3-15,6 18-3 0,6-4-3 0,-7-18-3 16,10 19 0-16,1 1-10 0,-7-17 2 0,10 15-1 15,-2-16 1-15,2-4-5 0,-1 5 1 0,-1-8-4 16,5 3-6-16,-6-6-6 0,1 3-7 0,2-4-5 16,-1-1-10-16,-1-12-8 0,-1 3-12 0,-1-3-16 15,1-2-27-15,4-4-29 0,-1-1-31 0,-2-5-151 16,-3-3-321-16,3-3 142 0</inkml:trace>
          <inkml:trace contextRef="#ctx0" brushRef="#br0" timeOffset="73543.37">26787 13259 78 0,'0'0'187'0,"0"0"-10"0,0 0-14 16,0 0-21-16,0 0-7 0,22-29-9 0,-14 22-9 15,4-3-12-15,0 0-6 0,1 3-9 0,-3-4-9 16,2 1-2-16,3-1-12 0,0-4-5 0,-1 3-7 16,-1-2-7-16,0-1 1 0,2-2-9 0,-1-1-4 15,-1 4-1-15,-1-3-7 0,2-4 0 16,-2 0-5-16,-5 1 1 0,2 5-6 0,-2-9-6 0,-1 8 4 15,-1 0-2-15,1-1-3 0,-5-2-1 0,1 3-2 16,-2 0-2-16,0 4-3 0,-2-3 1 0,1 1-4 16,-4 4-3-16,5 10 4 0,-6-18-1 0,6 18-1 15,-6-13-2-15,3 6 0 0,3 7-5 0,-13-6 0 0,13 6-1 16,0 0 3-16,-19 2 4 0,19-2 0 16,-17 11-2-16,8-5 5 0,2 1-1 0,-1 5 8 15,1 1-6-15,-2 1 6 0,0 7 7 0,-3 0-4 16,5 4 3-16,1 0-3 0,-2-1 4 0,7 4 1 0,-4-1-4 15,2 1 1-15,-3 6-1 0,6-7 0 16,-6-4 0-16,8 5-2 0,-4-2 1 0,8 1 0 0,-3 0-3 16,3-2 1-16,-1-4-2 0,1 0 0 0,3-5 3 15,-2 1-2-15,3-2-6 0,-1-3-1 0,3 1 4 16,2-6-4-16,-2 0-2 0,1 0-2 0,1-4-3 16,2-2 1-16,0-1-1 0,1-1 3 0,1-1-2 15,-5-2 2-15,1-1-5 0,2 3 6 0,-4-3-2 16,0-1 1-16,-3 0 0 0,-3 2 1 0,-6 4-1 15,12-8 5-15,-12 8-3 0,12-3 0 0,-12 3 1 16,7-5-3-16,-7 5 2 0,0 0-1 0,0 0-1 16,0 0 0-16,0 0 4 0,18 0-2 0,-18 0 1 15,0 0-3-15,10 5 6 0,-10-5-8 0,12 3 7 16,-4 1-2-16,-8-4 3 0,15 1-3 0,-15-1 0 16,22 0 2-16,-12 0 3 0,7 0-3 0,-2-1 0 15,-2-5 2-15,1 2 1 0,1 0-4 0,-2-3 4 0,-3 2-2 16,-1-1-4-16,2 1 7 0,-2-4-6 0,-2-1 3 15,-2 3 4-15,-1-4-4 0,-4 11-9 16,2-16 5-16,-7 1 2 0,-4 4-2 0,2 1 2 0,-4-1 2 16,-4 1-5-16,3 5 0 0,-4-3 2 0,0 7-4 15,-4-2 5-15,1 0-7 0,1 3 3 0,-1 0-2 16,-1 4-7-16,1 2-10 0,4-1-12 0,-3 0-12 16,3 5-16-16,2 1-4 0,1-1-29 0,1 1-25 15,2 4-37-15,2-8-130 0,1 6-311 0,4-7 138 16</inkml:trace>
        </inkml:traceGroup>
      </inkml:traceGroup>
      <inkml:traceGroup>
        <inkml:annotationXML>
          <emma:emma xmlns:emma="http://www.w3.org/2003/04/emma" version="1.0">
            <emma:interpretation id="{84E4DE26-4784-49F9-B82D-D8F9D73C5DCF}" emma:medium="tactile" emma:mode="ink">
              <msink:context xmlns:msink="http://schemas.microsoft.com/ink/2010/main" type="line" rotatedBoundingBox="13061,17728 14902,17034 15219,17875 13377,18569"/>
            </emma:interpretation>
          </emma:emma>
        </inkml:annotationXML>
        <inkml:traceGroup>
          <inkml:annotationXML>
            <emma:emma xmlns:emma="http://www.w3.org/2003/04/emma" version="1.0">
              <emma:interpretation id="{BCA871C3-1C30-41AA-B70E-F4E1231679AC}" emma:medium="tactile" emma:mode="ink">
                <msink:context xmlns:msink="http://schemas.microsoft.com/ink/2010/main" type="inkWord" rotatedBoundingBox="13061,17728 14902,17034 15219,17875 13377,18569"/>
              </emma:interpretation>
            </emma:emma>
          </inkml:annotationXML>
          <inkml:trace contextRef="#ctx0" brushRef="#br0" timeOffset="52890.3">13928 15284 133 0,'18'2'172'0,"-18"-2"-10"0,18-2-13 16,-8 2-7-16,-10 0-5 0,29 0-8 15,-14 0-5-15,1 0-6 0,2 0-10 0,1-1-11 16,1-3-2-16,-1 4-3 0,2 0-8 0,4-4-6 16,-5 4-6-16,-4 3-8 0,4-6-3 0,5 3-7 0,-6 3-8 15,-2-3-1-15,1 1-3 0,0 2-8 16,-4-2-3-16,4 0-2 0,-3 1-3 0,0 1-2 15,-1-3-2-15,2 0 0 0,-7 0-5 0,-9 0-2 0,19 5-1 16,-10-3 1-16,-9-2-5 0,26 2 3 0,-19-2 1 16,-7 0-4-16,19 0-6 0,-7-2-5 0,-12 2-13 15,21 0-15-15,-10-2-24 0,-11 2-15 16,16-5-23-16,-5 5-25 0,-11 0-31 0,13-7-185 0,-13 7-357 16,1-14 158-16</inkml:trace>
          <inkml:trace contextRef="#ctx0" brushRef="#br0" timeOffset="53197.07">14219 15128 85 0,'0'0'179'0,"-3"11"-10"16,3-11-11-16,-3 25-7 0,3-10-7 0,0 1-22 16,3 0 10-16,-6 0-3 0,6 4-10 0,-3-3-10 15,2 3-3-15,-2 0-6 0,1 0-10 0,4-2-9 16,-4 0-8-16,-2 0-2 0,1 1-11 0,0-2-6 16,1 2-4-16,-2-2-1 0,1 0-5 0,-2-2-4 15,2 1-11-15,-3-1-17 0,6 1-16 0,-3-1-27 16,-3-1-17-16,2-1-34 0,1 2-25 0,-2-7-22 15,2-8-53-15,-3 20-114 0,3-20-320 0,0 11 142 0</inkml:trace>
          <inkml:trace contextRef="#ctx0" brushRef="#br0" timeOffset="54187.55">14948 15002 22 0,'0'0'172'0,"0"0"-17"0,0 0-12 0,0 0-9 16,0 0-4-16,0 0-2 0,0 0-4 0,0 0-8 16,11 39-7-16,-8-28-4 0,1 2 0 0,-2 1-7 15,-1 3-7-15,2-5-6 0,3 5-8 0,-3 1-6 16,2-4-3-16,-2 3-10 0,1-3 1 0,-1 3-9 16,2-6-5-16,-4 6-3 0,3-6-2 0,-2-1-8 15,2 0 3-15,-2-1-7 0,-2-9 0 0,4 16-1 16,-4-16-3-16,3 11-5 0,-3-11 2 0,5 13-4 15,-5-13 0-15,1 7-3 0,-1-7 4 0,0 0-5 16,5 9 1-16,-5-9-1 0,0 0 2 0,0 0-5 16,0 0 1-16,0 0 2 0,0 0-3 0,0 0-4 15,0 0-4-15,0 0-7 0,0 0-8 0,-5-40-4 0,5 29-7 16,0-5-3-16,-1-2-3 0,1-1-9 16,0 3-1-16,1-8-2 0,-1 7 8 0,5-2 2 15,-4 2 1-15,1-3 5 0,1 5 2 0,1-3 2 16,2 4 2-16,0-2 5 0,-1 4 1 0,1-1 1 0,-2 0 1 15,2 1 1-15,3-3 5 0,-2 2 1 0,1 4 0 16,-2 0 6-16,0 2-2 0,-2 1-1 16,-4 6 7-16,11-13-4 0,-4 9 2 0,-7 4-2 15,8-7 3-15,-8 7-4 0,10-4 4 0,-10 4-2 0,0 0 3 16,0 0-4-16,20 0 6 0,-20 0 6 0,10 7 4 16,-10-7-6-16,12 8 4 0,-5-1 2 0,-1 1 4 15,2 1 6-15,-1 2 2 0,4 0-5 16,-5 2 3-16,1 1-2 0,-1-1 1 0,2 2-1 0,-3 1 9 15,1-3-1-15,0 5 2 0,2-3 1 0,-5 1 3 16,1 0-1-16,2 0-1 0,0 0-4 0,-3 0 1 16,2-3-3-16,-4 2 3 0,4-3-6 0,-4 1-3 15,1-2 0-15,-1-1-3 0,4-1-1 0,-5-9-2 16,4 18-4-16,-4-10 3 0,0-8-3 0,2 15-1 16,-2-15 3-16,0 16-6 0,0-16-9 0,0 14-21 15,0-14-23-15,-2 12-25 0,2-12-35 0,-3 10-22 16,3-10-39-16,0 0-51 0,0 0-170 0,0 0-415 15,0 0 184-15</inkml:trace>
          <inkml:trace contextRef="#ctx0" brushRef="#br0" timeOffset="54474.27">15690 15122 145 0,'0'0'270'16,"0"0"-13"-16,3-7-12 0,-3 7-12 0,0 0-14 16,0 0-18-16,0 0-20 0,0 0-11 0,0 0-15 15,0 0-14-15,0 0-10 0,0 0-16 0,0 0-10 16,0 0-11-16,0 0-11 0,0 0-18 0,0 0-18 15,0 0-20-15,0 0-25 0,0 0-27 0,0 0-27 0,0 0-31 16,0 0-29-16,0 0-44 0,0 0-46 0,0 0-174 16,0 0-408-16,0 0 181 0</inkml:trace>
          <inkml:trace contextRef="#ctx0" brushRef="#br0" timeOffset="55232.72">16056 14818 144 0,'0'0'180'16,"0"0"-15"-16,-9 13-5 0,9-13-13 0,-6 18-10 16,2-4-7-16,1 1-2 0,2 3-5 0,-4 6-3 0,4 0-6 15,-2 3-7-15,1-2 1 0,2 3-9 16,2 7-5-16,1-10-5 0,-3 12-6 0,1-9-8 15,5 1-9-15,-4-4-4 0,3 2-6 0,0-1-4 16,-2 1-5-16,3-4-8 0,0-4 3 0,1-2-5 0,-1 0-7 16,2-4 0-16,-1 2 0 0,-1-8 1 0,2 1-2 15,2 3-2-15,-1-5 4 0,-2-3-3 0,7 0-2 16,-2-2-6-16,3-1 0 0,3-1 1 16,0-3-5-16,-4-2 0 0,6 0-1 0,1-9-4 15,0 1-6-15,-2 0-16 0,2-4-9 0,-2-1-14 16,1-4-6-16,4-10-5 0,-7 0-11 0,3-1-14 0,-4 0 4 15,-2-2 0-15,-5 7 4 0,-2-5 3 0,-2-1-1 16,-4 8 7-16,5-9 0 0,-6 8 10 0,1 1 2 16,-1-1 2-16,-1-6 2 0,-5 8 9 0,3 2 4 15,-7 1 2-15,4-4 3 0,0 1 1 0,-3 5 2 16,0-1 2-16,-2 1 2 0,4 4 9 0,-1 4 0 16,-2-3-2-16,0 5 4 0,1-2 4 0,-5 6-5 15,5 1 11-15,-4-3-2 0,2 6-4 0,-2-1-3 16,-2 1 1-16,0 6 6 0,-3 1-6 0,2 0 4 15,-8 5 1-15,3 2 3 0,-3 7 1 0,2-5 8 16,-4-1 2-16,7 9 5 0,3-1-3 0,-4 0 3 16,7 2-7-16,-4 2 3 0,8-1 2 0,-2-4-3 15,3 6 3-15,2-3-6 0,5 0 2 0,-4-2 1 16,8 4-3-16,-1-4 2 0,-2-2-3 0,3-1 3 16,3-1-3-16,4 0 0 0,-1-1-3 0,3-1-1 15,7 3-1-15,-4-6 8 0,3-2-2 0,4 4-10 16,2-5 5-16,-1 0 1 0,2-4-3 0,2-1 0 15,0 0 3-15,-2-1 0 0,0-2-7 0,-5-2-6 16,-2 4-17-16,4-4-28 0,-2 4-22 0,-3-1-26 0,1-1-33 16,0 2-33-16,-1 0-183 0,-1-4-371 15,-3 2 164-15</inkml:trace>
          <inkml:trace contextRef="#ctx0" brushRef="#br0" timeOffset="47053.01">10504 15828 170 0,'4'-8'160'0,"-4"8"-9"0,0 0-8 15,0 0-22-15,6-10 4 0,-6 10-10 0,0 0-14 16,0 0-8-16,0 0-8 0,0 0-12 0,0 0-16 0,0 0 1 16,0 0-1-16,0 0-1 0,0 0 1 0,0 0-2 15,0 0-4-15,0 0-1 0,-13 33 1 16,9-24 1-16,-1 1-2 0,1 0 0 0,-2 7-1 0,1-5-6 15,-1 1 3-15,-1 2 0 0,4-2-5 16,-2 1-3-16,-1 0 0 0,0 1-5 0,0-2-1 0,3 4-5 16,-1-3-3-16,-2-3-5 0,6 0-1 15,-3 0 3-15,0 2-2 0,3-13-3 0,0 18 1 0,0-8-5 16,0-10 0-16,0 14 0 0,0-14-2 0,4 17 0 16,-2-8 3-16,-2-9-6 0,4 16 4 0,-1-11-2 15,-3-5-1-15,9 12 0 0,-6-7 0 0,3 2-1 16,-6-7-1-16,11 13-2 0,-11-13 6 0,9 6-7 15,-2-1 2-15,-7-5-2 0,15 6 5 0,-6-3-6 16,0-1 0-16,1 1 5 0,-1 1-3 0,9-2 1 16,-7-2-2-16,2 0-3 0,5 0 0 0,0 0 6 15,-3 0-3-15,3-2-2 0,-3 0 1 0,1-1-2 16,0 1-6-16,1-2-6 0,-1 0-5 0,4 1-11 16,-5-1-8-16,-2 2-11 0,2-3-16 0,-3 3-12 15,1 0-21-15,2-1-17 0,-1-1-26 0,-1-3-32 16,-3 4-147-16,-2-4-344 0,-1 0 152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5:24.0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B0FE62-BF28-452F-82D0-E0FB009E7881}" emma:medium="tactile" emma:mode="ink">
          <msink:context xmlns:msink="http://schemas.microsoft.com/ink/2010/main" type="writingRegion" rotatedBoundingBox="2181,1464 18403,1195 18615,14035 2393,14303"/>
        </emma:interpretation>
      </emma:emma>
    </inkml:annotationXML>
    <inkml:traceGroup>
      <inkml:annotationXML>
        <emma:emma xmlns:emma="http://www.w3.org/2003/04/emma" version="1.0">
          <emma:interpretation id="{AA3C7B4D-762A-4393-854B-00AFB5D1B41A}" emma:medium="tactile" emma:mode="ink">
            <msink:context xmlns:msink="http://schemas.microsoft.com/ink/2010/main" type="paragraph" rotatedBoundingBox="2189,1392 18418,1394 18417,3515 2188,3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736695-21E0-46EC-BC79-F72AB4C7707C}" emma:medium="tactile" emma:mode="ink">
              <msink:context xmlns:msink="http://schemas.microsoft.com/ink/2010/main" type="line" rotatedBoundingBox="2189,1392 18418,1394 18417,3515 2188,3512"/>
            </emma:interpretation>
          </emma:emma>
        </inkml:annotationXML>
        <inkml:traceGroup>
          <inkml:annotationXML>
            <emma:emma xmlns:emma="http://www.w3.org/2003/04/emma" version="1.0">
              <emma:interpretation id="{E0064F6A-515A-45F8-9998-A32602B588CC}" emma:medium="tactile" emma:mode="ink">
                <msink:context xmlns:msink="http://schemas.microsoft.com/ink/2010/main" type="inkWord" rotatedBoundingBox="2189,1825 5479,1826 5478,2692 2188,2691"/>
              </emma:interpretation>
            </emma:emma>
          </inkml:annotationXML>
          <inkml:trace contextRef="#ctx0" brushRef="#br0">0 95 90 0,'25'-5'211'16,"2"-5"-14"-16,2 1-10 0,-1 1-14 0,3-2-10 15,1 3-13-15,6-3-10 0,3 0-9 0,-4 5-11 16,-6-2-13-16,0 3-10 0,2 1-11 0,-3 1-6 16,0-3-9-16,0 5-5 0,1 0-7 0,-3 0-7 0,-1 2-5 15,-1-2-3-15,-7 3-5 0,0-2-7 0,1 3-4 16,-5-1-5-16,0 1-12 0,-3-3-14 15,1 5-13-15,-3-4-21 0,-2 1-17 0,-8-3-20 0,12 8-23 16,-12-8-36-16,7 5-58 0,-7-5-110 0,0 0-324 16,0 0 144-16</inkml:trace>
          <inkml:trace contextRef="#ctx0" brushRef="#br0" timeOffset="230.6">461 82 208 0,'-8'11'247'16,"1"2"-9"-16,-1 3-7 0,4 2-12 0,-3 3-11 16,4 3-8-16,-3 1-17 0,4 5-8 0,-1 5-11 0,0-1-13 15,3 4-24-15,2-1-3 0,-1-9-13 16,4 6-10-16,-4-6-10 0,5-1-6 0,0 0-12 16,0 0-4-16,1-1-5 0,1-2-11 0,-2-7-13 0,1-1-19 15,1 1-20-15,-2-3-26 0,-2 1-20 0,4-8-17 16,-1 0-15-16,-1 0-21 0,3-3-28 0,1-2-33 15,-10-2-41-15,29-10-199 0,-17 0-432 0,3-6 191 16</inkml:trace>
          <inkml:trace contextRef="#ctx0" brushRef="#br0" timeOffset="485.53">1066 24 208 0,'0'0'256'15,"0"0"-14"-15,0 0-8 0,0 0-16 0,0 0-9 16,-31 12-17-16,21 0-9 0,1 3-12 0,-3 4-7 16,1 4-18-16,-1-2-13 0,2 3-11 0,2 0-7 0,2 0-6 15,1 5-11-15,0-9-10 0,5 8-9 0,-3-3-8 16,3-8-6-16,5 8-7 0,0-3-2 16,-2-7-9-16,3 1-4 0,0 1-4 0,2-7-15 15,-1 3-13-15,2-2-22 0,0 0-18 0,-1-4-24 0,4 3-23 16,-5-7-19-16,4 1-17 0,-11-4-30 0,17 0-19 15,-3-7-30-15,-4 1-40 0,2-3-149 0,-3 0-412 16,2-4 182-16</inkml:trace>
          <inkml:trace contextRef="#ctx0" brushRef="#br0" timeOffset="845.33">1215 286 30 0,'0'0'219'0,"8"-8"-24"0,-8 8-21 0,0 0-12 16,13-3 2-16,-13 3-9 0,0 0-7 0,17 7-4 15,-17-7 1-15,9 12-7 0,-3 0-4 0,1-1-2 16,1 4-15-16,-2-1-6 0,0 0-9 0,1 4-9 15,-3-5-6-15,5 9-10 0,-3-9-6 0,2 4-7 16,-4-3-4-16,2-1-6 0,-3-2-5 0,0-4-6 16,0 3 1-16,-3-10-9 0,8 10-5 0,-4-4-1 0,-4-6-5 15,0 0 0-15,9 9-1 0,-9-9-9 16,0 0-8-16,19-14-6 0,-11 8-12 0,1-4-4 16,0-5-8-16,1 1-3 0,-2-4-4 0,7-2-5 15,-3-2-1-15,-2 2 0 0,2-4 6 0,-2 6-3 0,-1 1 6 16,-1 3 3-16,-2 5 4 0,-2-2 2 0,2 5 3 15,-6 6 4-15,8-10 10 0,-8 10 8 16,9-5 9-16,-9 5 6 0,0 0 7 0,18 10 6 0,-13-4-1 16,-2 2 0-16,5 5 0 0,1 2 0 0,-5-1-5 15,7 3-2-15,-4-3 1 0,-1 3-7 0,3-3 0 16,-3 3-3-16,0 0-3 0,5-3 0 0,-4-3-5 16,-4-1-19-16,3 0-20 0,0-2-18 0,-2 0-19 15,-4-8-13-15,6 10-16 0,-6-10-22 0,0 0-45 16,0 0-17-16,11 0-43 0,-11 0-125 0,0 0-376 15,3-25 166-15</inkml:trace>
          <inkml:trace contextRef="#ctx0" brushRef="#br0" timeOffset="1066.13">1799 17 110 0,'0'0'195'0,"25"8"-11"0,-18-4-20 0,1 5 13 0,4 4-12 16,3 4 4-16,-3-2-5 0,3 7 0 0,-2 3-12 15,0 0-4-15,5 12 2 0,-3-1-4 0,-3 1-8 16,0 4 1-16,-1-1-11 0,-1-2-8 0,-1 4-10 16,0-5-9-16,-2 3-14 0,1-3-8 0,-5-1-5 15,1 1-11-15,1-1-4 0,-5-8-13 0,3-3-31 16,-2 6-22-16,-1-7-32 0,5 0-33 0,-5-6-31 16,4 6-35-16,-1-11-42 0,3-1-60 0,-1-1-172 15,1-4-445-15,-6-7 196 0</inkml:trace>
          <inkml:trace contextRef="#ctx0" brushRef="#br0" timeOffset="1350.58">2514 328 50 0,'0'0'242'0,"23"-6"-10"0,-10 6-6 15,5-5-11-15,-3 2-7 0,4 0-17 16,7 3-11-16,-1 0-4 0,-4 0-10 0,6-2-9 0,4 4-13 16,-2-2-10-16,0 5-13 0,1-3-10 0,2 2-4 15,-3-2-2-15,3-1-10 0,0-2-9 0,7 1-3 16,2 4-13-16,-13-4-2 0,2 1-9 0,0-1-5 16,1 0-6-16,-4 0-10 0,1 0-2 0,-9-1-17 15,1 1-19-15,-1 0-29 0,-7 1-28 0,-3-1-29 16,-9 0-27-16,12 4-37 0,-12-4-40 0,0 0-44 15,0 0-193-15,0 0-464 0,0 0 206 0</inkml:trace>
          <inkml:trace contextRef="#ctx0" brushRef="#br0" timeOffset="1508.48">2820 587 19 0,'-9'11'273'0,"3"-2"-30"0,2-3-24 15,4-6-24-15,-2 15-13 0,2-15-24 0,0 0-6 0,14 14-16 16,-5-13-15-16,7 0-11 0,1-1-12 15,8 0-11-15,2-1-6 0,0-4-16 0,4 5-22 0,-1-3-38 16,0-1-36-16,2 1-43 0,9-5-46 0,-3 6-60 16,-9-3-117-16,5 3-322 0,5-2 142 0</inkml:trace>
        </inkml:traceGroup>
        <inkml:traceGroup>
          <inkml:annotationXML>
            <emma:emma xmlns:emma="http://www.w3.org/2003/04/emma" version="1.0">
              <emma:interpretation id="{D52E1763-B325-4B75-8C74-2A8D07B3D671}" emma:medium="tactile" emma:mode="ink">
                <msink:context xmlns:msink="http://schemas.microsoft.com/ink/2010/main" type="inkWord" rotatedBoundingBox="6070,1392 8319,1393 8318,3296 6069,3295"/>
              </emma:interpretation>
            </emma:emma>
          </inkml:annotationXML>
          <inkml:trace contextRef="#ctx0" brushRef="#br0" timeOffset="5058.3">4291-421 126 0,'-3'-12'227'0,"3"12"-6"16,0 0-14-16,0 0-16 0,0 0-16 0,0 0-20 0,0 0-16 16,0 0-14-16,0 0-7 0,0 0-8 0,0 0-3 15,0 0-11-15,0 0 0 0,-9 35-11 0,4-24-1 16,2 3-5-16,0 1-7 0,0 3-7 16,-3 5 0-16,0-2-10 0,-1 0-4 0,3 3-3 0,-1-1-5 15,1 0-4-15,-2 0-1 0,3-7-6 0,-2 2 0 16,2 0-4-16,0 1-1 0,-3-5-3 0,6 3-2 15,-3-4-3-15,3-2-4 0,0 1 0 0,0-12-1 16,0 16-4-16,0-16 4 0,6 15-3 0,-3-8-2 16,-3-7-8-16,11 6-9 0,-5-1-11 0,-6-5-9 15,19 2-14-15,-7-2-19 0,4 0-13 0,1-2-18 16,1-3-15-16,1 0-19 0,-4-1-17 0,9-3-21 16,-6 1-36-16,-5 0-138 0,3-1-366 0,-2-2 162 15</inkml:trace>
          <inkml:trace contextRef="#ctx0" brushRef="#br0" timeOffset="5267.87">4520-182 240 0,'-9'-5'240'0,"9"5"-19"16,0 0-27-16,0 0-20 0,0 0-17 0,0 0-15 16,0 0-13-16,0 0-12 0,0 0-10 0,-3 32-6 0,6-18-10 15,-3 2-6-15,0 0-11 0,5 6-7 0,-5-5-5 16,1 5-5-16,1 1-4 0,-2 2-3 15,0-1-4-15,-2 1-5 0,1 12-9 0,-4-9-12 0,2-1-23 16,-3-1-19-16,-4 10-25 0,-3 1-19 0,-1 1-23 16,-1-5-29-16,-1 3-29 0,-1-1-47 0,-9-2-109 15,5-2-328-15,-3 1 147 0</inkml:trace>
          <inkml:trace contextRef="#ctx0" brushRef="#br0" timeOffset="5580.44">3881 717 49 0,'0'0'181'0,"0"0"-14"0,0 0-15 0,0 0-17 15,0 0-11-15,0 0-5 0,0 0-7 0,0 0-6 0,0 0-8 16,47-5-16-16,-27 2 9 0,5 2-3 0,5-6-1 15,12 1-7-15,-1 1 3 0,9 0-10 16,-1 0 0-16,3-2-8 0,2 3-11 0,1-3 2 0,0 4-5 16,-3-2-4-16,0 0-4 0,1-1-6 0,-3 1-2 15,-5 3-1-15,4-3-3 0,-2-1-5 0,-9 3-1 16,-6 1 0-16,-3 0-3 0,0 2-10 0,-2 0-17 16,-8 0-10-16,3 2-19 0,-5-2-17 0,-7 4-30 15,-1-3-20-15,-9-1-19 0,14 6-37 0,-14-6-160 16,0 0-343-16,0 0 152 0</inkml:trace>
          <inkml:trace contextRef="#ctx0" brushRef="#br0" timeOffset="6158.57">4294 991 157 0,'0'0'182'15,"18"-31"-8"-15,-9 26-17 0,4-3-14 0,0 1-11 16,5 2-11-16,-1 1-5 0,-1 0-12 0,3 2-8 15,-5-2-11-15,2 4-5 0,1 3-8 0,-8 0-5 16,4 1-4-16,-1 4-7 0,-2-1-3 0,-2 0 1 16,-4 0 2-16,4 4 2 0,-5 3-2 0,0-2-2 15,-3 3-5-15,0-15-1 0,-6 21 1 0,3-8-4 16,-5 3-10-16,2-3 1 0,0 0-1 0,-1-1-2 16,1-4-8-16,0 1 1 0,3 0-3 0,3-9-2 15,-10 11-1-15,7-5-8 0,3-6 8 0,0 0-7 16,-6 9 0-16,6-9-6 0,0 0-1 0,0 0-3 15,0 0 2-15,0 0-1 0,0 0-1 0,0 0-4 16,21 3 1-16,-21-3-2 0,15-3-1 0,-15 3 2 16,19-2 1-16,-7 0-3 0,-12 2 4 0,22 0-2 0,-11 2-2 15,4 0-2-15,-2-2 4 0,3 5-3 0,-2-3 3 16,2 5-3-16,-4-3 1 0,2 5 2 0,-7-1 0 16,5-1 7-16,-5 4 4 0,2-1-2 0,-4 5 6 15,1-2 3-15,-3 0 8 0,-3 4 3 0,0-3 4 16,-9 2-1-16,4-1 2 0,-8 6-3 0,4-5-1 15,-4-3-5-15,-7 5 1 0,1-1-2 0,-1-3 1 16,1-3-7-16,6-1 2 0,-7-2-5 0,5-1-14 16,-3 1-17-16,0-3-19 0,5-5-21 0,-3 4-21 15,4-4-23-15,12 0-46 0,-18-9-47 0,6 0-209 16,4-5-435-16,2-2 193 0</inkml:trace>
          <inkml:trace contextRef="#ctx0" brushRef="#br0" timeOffset="3053.24">4444 1215 112 0,'0'0'144'0,"0"0"-18"0,0 0-11 0,0 0-22 16,0 0-26-16,0 0-31 0,0 0-48 0,0 0-102 16,0 0-123-16,0 0 55 0</inkml:trace>
          <inkml:trace contextRef="#ctx0" brushRef="#br0" timeOffset="6658.67">5435 336 218 0,'7'12'214'0,"-1"3"-15"0,1-1-9 16,2 3-6-16,-3 1-17 0,5 3-13 0,-5 3-5 16,0-3-11-16,1 2-13 0,-1 0-2 0,-1-2-7 15,-2-3-7-15,0 0-5 0,0 1-8 0,-3-1-10 0,0-4-7 16,0 3-5-16,-3-6-11 0,0 3 0 16,3-3-6-16,-5-3-7 0,5-8-1 0,-3 16-6 15,-3-9-3-15,6-7-3 0,0 0-3 0,-6 10-4 0,6-10-6 16,0 0-15-16,0 0-9 0,0 0-12 0,-10-24-13 15,10 24-4-15,3-27-15 0,3 12-3 16,-2-1 4-16,2-4 2 0,5-3 0 0,-5 5 2 0,7-2 8 16,-1 2 5-16,1 1 1 0,1-2 6 0,-5 6 3 15,7 2 9-15,-2 1 12 0,-1 3 6 0,2 0 8 16,1 0 1-16,-2 4 5 0,-4 3-1 0,-10 0 9 16,26 3-1-16,-15 2 10 0,6 3 3 0,-4 2-3 15,-2 1 5-15,1 2-1 0,-2 0-2 0,2 5 2 16,-2-5-1-16,-1 4-8 0,-1-3 4 0,1 0-6 15,-2 1-3-15,-1 0-7 0,0-3 5 0,-1-2-5 16,-2 2-5-16,0 0 1 0,0-4-19 0,-3-8-19 16,0 17-25-16,0-17-24 0,3 11-27 0,0-2-30 15,-3-9-19-15,0 0-36 0,0 0-62 0,0 0-172 16,0 0-447-16,0 0 198 0</inkml:trace>
          <inkml:trace contextRef="#ctx0" brushRef="#br0" timeOffset="39477.41">5772-270 133 0,'0'0'238'0,"-15"0"-24"16,15 0-17-16,0 0-19 0,0 0-18 0,0 0-15 15,0 0-11-15,0 0-17 0,0 0-9 0,0 0-13 16,19-30-9-16,-13 23-5 0,3 3-11 0,1-1-1 16,4-4-11-16,-5 3-4 0,7 2-5 0,-2-4-5 15,2 2-4-15,-1 0-2 0,1 3-8 0,1 1-4 16,2 2 0-16,-5-3-8 0,5 3-2 0,-6 0 3 15,2 3-4-15,-4-1-1 0,-1 1-3 0,-1 3 0 16,2 1 0-16,-5 0 3 0,-6-7-1 0,6 17 0 16,-3-8-2-16,1 0 0 0,-7 5 1 0,3-14-1 15,-4 25 1-15,1-18 1 0,0 7-1 0,-3-2-2 16,1-4 1-16,2 0 4 0,3-8 1 0,-6 14-1 0,6-14-2 16,-6 10 3-16,6-10 0 0,-4 7 1 0,4-7 0 15,0 0-1-15,-9 9-4 0,9-9 1 16,0 0-1-16,0 0-1 0,0 0-6 0,-3 6 4 0,3-6-9 15,0 0 2-15,0 0-3 0,0 0 0 0,0 0-2 16,22 3 2-16,-22-3-2 0,11 7 2 0,-2-2 1 16,0 0-1-16,-2 0-1 0,2 0 0 0,1 6-1 15,-1-1 0-15,2-3 1 0,-2 4 3 0,-2 2-1 16,-1-2 3-16,-3 0 5 0,2-2 5 0,-5 2 2 16,0 0 6-16,-5 3-1 0,-1 0-3 0,-7-1-3 15,-4 3-3-15,-2 2-8 0,0-6-9 0,-4 0-21 16,1-2-26-16,-4 2-32 0,3-4-38 0,3-4-45 15,1 2-248-15,-7-8-451 0,7 4 200 0</inkml:trace>
        </inkml:traceGroup>
        <inkml:traceGroup>
          <inkml:annotationXML>
            <emma:emma xmlns:emma="http://www.w3.org/2003/04/emma" version="1.0">
              <emma:interpretation id="{296A7803-968C-4020-A362-E17EB231ABBE}" emma:medium="tactile" emma:mode="ink">
                <msink:context xmlns:msink="http://schemas.microsoft.com/ink/2010/main" type="inkWord" rotatedBoundingBox="8891,1711 12402,1712 12401,3514 8890,3513"/>
              </emma:interpretation>
            </emma:emma>
          </inkml:annotationXML>
          <inkml:trace contextRef="#ctx0" brushRef="#br0" timeOffset="8570.42">8222-114 174 0,'0'0'181'0,"0"0"-21"0,0 0-12 16,0 0-8-16,0 0-3 0,0 0-5 16,0 0-2-16,10 20-6 0,-10-20-6 0,3 15-3 15,-3-4-5-15,0 2 0 0,0 0-6 0,0 1-3 0,0 3-7 16,-3-4-7-16,3 3-4 0,0 2-5 15,0-5-6-15,-4 4-7 0,4-5-8 0,-2 4-1 16,2-4-8-16,0 1-2 0,0-13-3 0,0 22-6 16,2-13-5-16,-1-2-2 0,2 3-3 0,-3-10 0 0,11 12-5 15,-2-5-2-15,-2-5 0 0,-7-2-3 0,21 4-9 16,-6 1-12-16,3-6-18 0,-2-3-22 0,4 4-24 16,-4-5-28-16,4-1-28 0,-4-1-43 0,3 0-57 15,-5-4-144-15,-1 2-397 0,-1-5 175 0</inkml:trace>
          <inkml:trace contextRef="#ctx0" brushRef="#br0" timeOffset="9135.68">8031 748 158 0,'0'0'160'0,"36"-9"-15"0,-20 9-10 0,1-4-8 16,5 2-6-16,5-1-10 0,1-3-2 0,16 1-6 15,-3 1-3-15,3-6-9 0,2 5-2 0,0-4-6 0,2 3 2 16,-2-4 1-16,2 4-5 0,7-4-7 0,-3 5-6 16,0-3-5-16,-1 5-3 0,-5-2-5 0,0 5-7 15,-4-2-3-15,-2 1-7 0,-8-2 0 16,7 2-5-16,-11 1-1 0,0 0-5 0,-4 1 1 0,-5 2-7 15,1-3-4-15,-4 1-4 0,-1 1-13 0,-4-2-15 16,-11 0-20-16,19 6-18 0,-12-1-34 0,-7-5-23 16,12 5-26-16,-12-5-199 0,0 0-363 0,0 0 161 15</inkml:trace>
          <inkml:trace contextRef="#ctx0" brushRef="#br0" timeOffset="9684.99">8459 1081 133 0,'0'0'162'0,"0"0"-7"16,0 0-13-16,0 0-6 0,0 0-11 0,23-27-11 15,-13 24-8-15,-10 3-7 0,19-4-10 0,-4 4-3 0,-4-1-7 16,-11 1-7-16,22 1-8 0,-13 3-1 0,1 2-9 16,-2-1-5-16,1 2 2 0,-3-1-2 0,-2 4 3 15,5 4-6-15,-6-3-4 0,-1 3 11 0,-1-3 0 16,-7 6-4-16,6-3 1 0,-6-1 0 0,3 2-1 16,-1-2 0-16,1-1-2 0,-6 1-5 0,1 0-1 15,4-2-7-15,-4 0-2 0,6-1-3 0,2-10 1 16,-8 14-6-16,2-10 0 0,6-4-2 0,-6 9-4 15,6-9-2-15,0 0-5 0,-3 9-6 0,3-9 3 0,0 0-2 16,0 0-4-16,0 0-4 0,0 0 0 0,0 0-3 16,28-2 6-16,-28 2-4 0,20-6 4 15,-7 5-3-15,2-1 2 0,-1-2-4 0,4 1 4 0,-1 1-3 16,7-4 2-16,-3 6-2 0,-3 0 2 0,0 0-1 16,9 0 2-16,-11 5 1 0,11 1-2 0,-3 0 10 15,-9-1-3-15,1 4 2 0,-5-1 3 0,2-1 4 16,-5 0 5-16,0 3 1 0,1 5 1 0,-7 0 10 15,1 1 6-15,-6 1-3 0,-5 8-2 0,0-8 1 16,-12 5-3-16,1-2-6 0,-2 2-1 16,-9 0 0-16,-3 0-1 0,6-4-4 0,-8 1 0 15,-4-4-12-15,5 1-14 0,-7-1-17 0,2 0-16 0,11-5-15 16,1-4-14-16,0-1-18 0,2 0-28 0,6-4-22 16,-1-3-27-16,5-2-244 0,-1-6-441 0,6 2 195 15</inkml:trace>
          <inkml:trace contextRef="#ctx0" brushRef="#br0" timeOffset="8794.12">8567-42 239 0,'0'0'238'0,"0"0"-12"15,0 0-11-15,-33 18-10 0,30-8-13 0,-2-2-12 16,-1 5-9-16,0 4-14 0,0 5-11 0,3 0-14 0,-1 1-10 15,-2 1-14-15,3 2-8 0,-2 0-11 16,2 9-8-16,-2-8-8 0,5 3-8 0,0-6-2 0,0 11-10 16,-3-6-14-16,3-3-19 0,-2 3-26 0,2-1-28 15,-1-4-28-15,1 3-35 0,-2-5-36 0,2-2-38 16,-3-4-69-16,-3 0-123 0,0-2-391 0,3-3 173 16</inkml:trace>
          <inkml:trace contextRef="#ctx0" brushRef="#br0" timeOffset="10202.53">9666 437 121 0,'0'0'239'0,"-3"20"-9"0,1-5-11 0,2-2-16 16,0 1-13-16,-1 1-10 0,1 3-11 0,-5 0-11 15,5-5-14-15,-1 4-7 0,-1-4-16 0,2 1-11 0,-3 1-9 16,2-5-4-16,-1 1-11 0,2-11-9 16,-4 19-9-16,2-8-2 0,1-4-7 0,1-7-7 15,0 15-5-15,0-15-4 0,0 0-2 0,-5 13-2 0,5-13-2 16,0 0 0-16,0 0-6 0,0 0-2 0,0 0-7 16,0 0-4-16,0 0-8 0,0 0-6 0,18-39-17 15,-9 19-9-15,3-1-11 0,0-2-11 0,4 0-4 16,4 0 4-16,4-8 5 0,0 4 2 0,-2 8 3 15,0 0 6-15,4 2 4 0,-4 1 6 0,3 1 18 16,1 2 10-16,1 5 4 0,-1 5 2 0,0 1 3 16,-7 3 9-16,1 0 1 0,-3 5 3 0,7 2 0 15,2 6 0-15,-7-1-4 0,-4 1-3 0,-2-1-1 16,1 5-2-16,1-1-1 0,-3 3-2 0,-2 0-2 16,-2 2-13-16,-1 2-27 0,-5 0-33 0,-2-3-42 15,1 3-52-15,-2 0-69 0,-5-9-220 0,4-1-473 16,-2 0 210-16</inkml:trace>
          <inkml:trace contextRef="#ctx0" brushRef="#br0" timeOffset="7415.08">6702 656 5 0,'14'6'251'0,"-5"-6"-4"16,4 1-7-16,3 2-17 0,1-3-10 0,5 1-7 15,-2 1-12-15,6-2-12 0,3 1-12 16,-1-2-15-16,2 1-7 0,3-2-13 0,-3 2-14 0,1 0-13 15,2-1-6-15,-2 1-12 0,-1 0-8 0,0-3-6 16,-2 2-6-16,2 2-8 0,0-1-11 0,-2-3-15 16,-1 5-23-16,-6-4-20 0,-2 2-18 0,2-1-27 15,-2 1-32-15,-1 0-30 0,0 0-48 0,2-4-46 16,-11 3-214-16,4-4-456 0,-1 0 202 0</inkml:trace>
        </inkml:traceGroup>
        <inkml:traceGroup>
          <inkml:annotationXML>
            <emma:emma xmlns:emma="http://www.w3.org/2003/04/emma" version="1.0">
              <emma:interpretation id="{827D56B4-256D-47DE-B128-2806134E25D8}" emma:medium="tactile" emma:mode="ink">
                <msink:context xmlns:msink="http://schemas.microsoft.com/ink/2010/main" type="inkWord" rotatedBoundingBox="13389,2108 15641,2109 15640,2718 13388,2717"/>
              </emma:interpretation>
            </emma:emma>
          </inkml:annotationXML>
          <inkml:trace contextRef="#ctx0" brushRef="#br0" timeOffset="27836.54">11224 523 88 0,'0'0'165'0,"0"0"-5"0,-12-9-8 16,12 9-12-16,0 0-6 0,-6-8-8 0,6 8-7 15,0 0-6-15,-6-7-9 0,6 7-5 0,0 0-12 16,0 0-10-16,0 0-8 0,0 0-8 0,0 0-6 16,0 0-5-16,0 0-5 0,0 0-1 0,0 0-1 15,0 0-2-15,32 15 5 0,-17-10 5 0,2 1 1 16,6 1 1-16,4 1-3 0,-1-3 1 0,6 1-1 15,8-2-1-15,0-1-5 0,1 2-1 0,2-2 0 16,-6 1-4-16,5-4-4 0,-2 2-4 0,-7-2 1 16,-3 0-5-16,1-2-1 0,-3 2-3 0,2-1-4 0,-1-2 3 15,-4 0-7-15,-4 3 0 0,-2-1 1 0,1 2-6 16,-4-1 2-16,0 0-4 0,-5-1-11 0,-11 1-14 16,22 1-14-16,-14-1-21 0,-8 0-13 0,13 3-13 15,-13-3-18-15,9 10-26 0,-9-10-33 0,0 0-53 16,0 0-127-16,0 0-362 0,0 0 160 0</inkml:trace>
          <inkml:trace contextRef="#ctx0" brushRef="#br0" timeOffset="28090.95">11624 283 22 0,'-18'0'222'0,"18"0"-11"0,-15 3-15 0,15-3-8 16,-13 12-14-16,5 1-9 0,2 1-14 16,0 9-5-16,0 2-12 0,0 0-7 0,5 3-12 15,-1-2-10-15,2 3-8 0,2-2-9 0,2 0-14 0,-1 1-2 16,2-1-8-16,-2 1-4 0,1 5-7 0,2-4-6 16,-3-4-4-16,6 1-4 0,-6-2-19 0,2-4-20 15,-2 4-23-15,2-2-30 0,0-5-31 0,-2-1-32 16,1-4-49-16,1 0-197 0,-2-3-393 0,1-4 174 15</inkml:trace>
          <inkml:trace contextRef="#ctx0" brushRef="#br0" timeOffset="30757.21">12477 348 169 0,'0'0'189'0,"13"0"-9"0,-13 0-9 15,0 0-2-15,17 11-12 0,-10-6-17 0,1 2-6 0,1 6-11 16,4-3-1-16,-6 4-3 0,2-1-9 0,3 3-6 16,-3-1-3-16,3 7-4 0,-1-2-5 15,-2 0-7-15,-2-4-3 0,1 2-5 0,-2-1-7 0,-1 0-5 16,1-1-3-16,-1 0-8 0,-2-1-3 0,-3 0-8 15,1 0-2-15,-1-4-7 0,5-1-2 0,-4 1-2 16,-1-11-2-16,3 17-3 0,-3-17 0 0,0 9-6 16,0-9 0-16,2 10-1 0,-2-10-2 0,0 0-8 15,0 0-16-15,0 0-16 0,0 0-8 0,0 0-13 16,9-27-7-16,-3 11-13 0,0-8-8 0,1 0-9 16,4-5 0-16,-2 5 5 0,2-3 0 0,1 3 10 15,-1-2 1-15,1 2 12 0,1-1 10 0,1 3 4 16,-1-1 12-16,-1 6 9 0,3-1 11 0,-3 5 4 0,-3 2 11 15,1 4 0-15,-2-1 9 0,-1 3 5 0,4 1 6 16,-11 4 1-16,16-4 7 0,-16 4 10 16,18 10 11-16,-6-3 7 0,-3 7 5 0,-2 0-1 15,5 0 6-15,-3 0-5 0,0 3 4 0,1 5-5 0,-1-5 2 16,0 6 1-16,-3-2-2 0,2-5-9 0,-1 5-8 16,1-4-4-16,-1-3-2 0,-2 1-5 0,1 0-4 15,0-4-2-15,-3 4-8 0,6-1-11 0,-7-4-29 16,3 3-28-16,1-2-34 0,-5-1-38 0,2-2-44 15,-3-8-46-15,9 12-261 0,-9-12-503 0,3 8 223 16</inkml:trace>
          <inkml:trace contextRef="#ctx0" brushRef="#br0" timeOffset="30761.2">13324 618 2985 0,'12'-5'125'0,"-2"4"-54"0,-10 1-9 15,17-5 8-15,-17 5 33 0,18-2 23 0,-18 2 13 16,7-5 6-16,-7 5-10 0,8-6-3 0,-8 6-13 15,0 0-15-15,0 0-6 0,10-4-14 0,-10 4-21 0,0 0-42 16,9-3-36-16,-9 3-35 0,0 0-43 16,0 0-39-16,15-1-40 0,-15 1-46 0,0 0-38 15,16 4-53-15,-16-4-248 0,6 6-602 0,-6-6 267 0</inkml:trace>
        </inkml:traceGroup>
        <inkml:traceGroup>
          <inkml:annotationXML>
            <emma:emma xmlns:emma="http://www.w3.org/2003/04/emma" version="1.0">
              <emma:interpretation id="{84FBE9A8-543A-4D7A-88DB-2C474EB7B059}" emma:medium="tactile" emma:mode="ink">
                <msink:context xmlns:msink="http://schemas.microsoft.com/ink/2010/main" type="inkWord" rotatedBoundingBox="16180,1727 18418,1728 18417,2654 16179,2653"/>
              </emma:interpretation>
            </emma:emma>
          </inkml:annotationXML>
          <inkml:trace contextRef="#ctx0" brushRef="#br0" timeOffset="30765.19">13991 171 165 0,'0'0'232'0,"7"16"-10"0,-7-5-5 0,2 1-13 15,-2 6-9-15,0 6-14 0,3 0-14 16,-2 0-17-16,2 4-6 0,2 0-14 0,1 7-13 15,-3-5-11-15,5 6-5 0,-3-8-9 0,4 1-7 0,-5-3-12 16,5-1-5-16,-1 0-8 0,1 3-4 16,-3-4-5-16,4-4-4 0,-2-5-7 0,-1 1-1 15,-1-4-2-15,0 0-3 0,3 1-6 0,-5-4-3 0,4-1 0 16,-2-1-2-16,1-4-1 0,-7-3 3 0,20 0-6 16,-5-6 2-16,-1-2-6 0,3-2-2 0,4-7-2 15,0-4-7-15,7-5-3 0,-1-5-9 0,-2-3-11 16,2-5-4-16,-2-2 0 0,1 0-6 0,-1-3-6 15,-1 2 4-15,0-2-3 0,-3 2 6 0,0 3-2 16,-4 0 1-16,-3 4 5 0,-2-2 2 0,-5 9-2 16,-4 3 10-16,2 3-1 0,-5-2-1 0,-5 6 2 15,2 0 2-15,-7 3-1 0,1-1 5 0,-5 4-1 16,-3 4 3-16,-3 2 3 0,-7-1 3 0,-3 3-1 0,-1 4-1 16,-11 4 2-16,2 3 1 0,-5 6-2 15,5 2 1-15,0 5 0 0,4-2 0 0,5 0 0 16,-2 6 4-16,9-6 5 0,3 2-1 0,2 1 0 0,7-1 1 15,1 3-1-15,5 0 4 0,1-2-2 0,5-3 1 16,0 0-2-16,7-1 0 0,5 3 5 0,1 0 2 16,4-3 3-16,5-2 7 0,0 0 2 0,7-1 0 15,2-3-4-15,-3-5 3 0,13 1-3 0,-10 0-2 16,0-2-5-16,-2-3 2 0,-1 4-3 0,2-1-3 16,-3 1-1-16,1-5-16 0,-3 1-23 0,-4-2-36 15,3 2-31-15,-4 0-33 0,-3-4-30 0,3 2-46 16,-2-4-214-16,0-1-452 0,0-3 200 0</inkml:trace>
          <inkml:trace contextRef="#ctx0" brushRef="#br0" timeOffset="30767.18">15294 0 103 0,'0'0'248'16,"0"0"-13"-16,0 0-12 0,0 0-17 0,0 0-13 15,0 0-13-15,0 0-11 0,-43 21-9 0,26-5-7 0,1 6-10 16,-3-3-8-16,1 5-8 0,-5 4-6 0,3 3-6 16,3-6-10-16,4-1-10 0,4 2-6 15,-2 0-9-15,2-2-6 0,3-1-10 0,2 1-5 0,2-1-5 16,1-6-3-16,2 0-7 0,1-2-13 0,1 1-19 16,-3-7-16-16,3 7-26 0,3-3-24 0,0-4-26 15,1 0-30-15,-1-4-31 0,5-4-35 0,-1 1-60 16,-10-2-171-16,24-7-440 0,-8 4 195 0</inkml:trace>
          <inkml:trace contextRef="#ctx0" brushRef="#br0" timeOffset="30772.17">15446 346 202 0,'6'-8'211'0,"-6"8"-15"0,12-13-3 16,-3 4-3-16,2-1-14 0,-4-3-15 0,2 3-15 15,1-3-13-15,2 3-13 0,-1-2-12 0,1 0-10 16,0-3-11-16,0 0-9 0,-2 1-6 0,6-3-11 15,-1-1-6-15,-1 1-18 0,-7 1-5 0,4 0-12 0,2-4-8 16,-5 3-9-16,0 2 1 0,-2 3 0 16,-1 3-2-16,1-1 3 0,-3 3-1 0,-3 7-1 15,7-11 0-15,-7 11-1 0,6-7 12 0,-6 7 11 16,0 0 12-16,0 0 7 0,0 0 11 0,0 0 4 0,-1 29 0 16,-1-14 4-16,-1 1 3 0,3 1 1 0,-1 5 0 15,1-4-4-15,0 6 0 0,-2-4-4 0,2 0 0 16,0 2-7-16,2 2-8 0,-1-3-2 0,2 1-4 15,-1-5-1-15,-1 7-8 0,4-10 2 0,-4-1-6 16,1 2-3-16,2-4-14 0,1-2-24 0,-4 0-29 16,-1-9-28-16,2 13-25 0,2-6-30 0,-4-7-29 15,0 0-61-15,0 0-251 0,0 0-508 0,0 0 226 16</inkml:trace>
          <inkml:trace contextRef="#ctx0" brushRef="#br0" timeOffset="30775.16">16076-98 222 0,'15'7'242'0,"-5"0"-3"0,-1 4 5 15,3 2 0-15,1-1-9 0,-1 7-16 0,0 5-9 16,2 1-16-16,-5 3-8 0,8 4-12 0,-6 7-16 0,-2-10-5 16,-2 10-13-16,-5 2-13 0,-1-2-15 0,-4 5-4 15,-7 1-10-15,-4 3-26 0,-14 12-34 0,-9 0-41 16,-1-2-62-16,-6-2-66 0,-7 4-79 0,-4-14-291 15,-3-1-543-15,1-6 240 0</inkml:trace>
        </inkml:traceGroup>
      </inkml:traceGroup>
    </inkml:traceGroup>
    <inkml:traceGroup>
      <inkml:annotationXML>
        <emma:emma xmlns:emma="http://www.w3.org/2003/04/emma" version="1.0">
          <emma:interpretation id="{FC83564E-FC25-49A0-B458-09C7C7463074}" emma:medium="tactile" emma:mode="ink">
            <msink:context xmlns:msink="http://schemas.microsoft.com/ink/2010/main" type="paragraph" rotatedBoundingBox="5050,4927 12316,4484 12403,5905 5136,6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0C21C8-52A0-4D56-A919-B338785B06FD}" emma:medium="tactile" emma:mode="ink">
              <msink:context xmlns:msink="http://schemas.microsoft.com/ink/2010/main" type="inkBullet" rotatedBoundingBox="5091,5603 5824,5559 5845,5904 5112,594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5438.69">2920 3804 61 0,'0'0'209'16,"0"0"-5"-16,0 0-11 0,0 0-8 0,-16 1-5 0,16-1-9 15,0 0-9-15,0 0-8 0,0 0-18 16,0 0-12-16,0 0-13 0,0 0-11 0,0 0-13 0,0 0-6 15,0 0-10-15,0 0-7 0,0 0-8 0,0 0-5 16,0 0-5-16,0 0-1 0,0 0-8 16,37-6-2-16,-18 4-5 0,7-1-2 0,-1-1 0 0,3 0 0 15,2 2-8-15,0-3 4 0,1 2-4 16,-1 1 0-16,3 1-3 0,-2-3-2 0,2 1 0 16,-6-4 3-16,4 5-3 0,-2 2-4 0,-2-4 0 0,-4-1 0 15,-5 5 3-15,2 0-5 0,-1-2 0 0,-3 2 1 16,1 2-7-16,-1-4 3 0,1 4 1 0,-5-2 0 15,0 0-2-15,-12 0-2 0,17 4 3 0,-5-3-2 16,-12-1-2-16,18 0 3 0,-18 0-3 0,15 0 2 16,-15 0-3-16,12 2 2 0,-12-2 0 0,12 2 1 15,-12-2-7-15,0 0-15 0,10 2-10 0,-10-2-17 0,0 0-19 16,0 0-10-16,0 0-19 0,0 0-25 16,0 0-13-16,0 0-30 0,0 0-45 0,0 0-134 15,0 0-369-15,0 0 163 0</inkml:trace>
        <inkml:trace contextRef="#ctx0" brushRef="#br0" timeOffset="35762.57">2975 4034 41 0,'0'0'142'15,"-4"10"4"-15,4-10-8 0,0 0-14 0,0 0 0 16,0 0-4-16,10 13-3 0,-10-13-2 0,14 4-7 16,-5-3-5-16,1 3 4 0,6 0 1 0,-1-4-13 15,3 0 6-15,8 2-2 0,-2-4-1 0,7 2-5 16,-4 0-6-16,1-4-2 0,3 0-5 0,-2 2-7 16,2 1-7-16,-4-3-6 0,1-1-5 0,-1 4-4 15,-2 0-7-15,1-3-3 0,-7 2-4 0,-2 1-4 16,0 2 0-16,3-2-8 0,-7 1-2 0,2 0-3 0,0 0-11 15,-15 0-17-15,19 1-17 0,-19-1-16 0,12 4-8 16,-12-4-22-16,11 9-16 0,-10-4-21 16,-1-5-35-16,6 10-26 0,-6-10-181 0,-1 13-380 0,1-13 169 15</inkml:trace>
      </inkml:traceGroup>
      <inkml:traceGroup>
        <inkml:annotationXML>
          <emma:emma xmlns:emma="http://www.w3.org/2003/04/emma" version="1.0">
            <emma:interpretation id="{7A17052A-9FA0-47F6-AE07-CD582391EF83}" emma:medium="tactile" emma:mode="ink">
              <msink:context xmlns:msink="http://schemas.microsoft.com/ink/2010/main" type="line" rotatedBoundingBox="6713,4826 12316,4484 12403,5905 6799,6246"/>
            </emma:interpretation>
          </emma:emma>
        </inkml:annotationXML>
        <inkml:traceGroup>
          <inkml:annotationXML>
            <emma:emma xmlns:emma="http://www.w3.org/2003/04/emma" version="1.0">
              <emma:interpretation id="{C7F5DBA8-544A-489F-AA48-2438BF4F2029}" emma:medium="tactile" emma:mode="ink">
                <msink:context xmlns:msink="http://schemas.microsoft.com/ink/2010/main" type="inkWord" rotatedBoundingBox="6713,4826 9803,4637 9876,5839 6786,6028">
                  <msink:destinationLink direction="with" ref="{8DC0A57B-7EDF-44F0-91DE-3B6CA9470097}"/>
                </msink:context>
              </emma:interpretation>
            </emma:emma>
          </inkml:annotationXML>
          <inkml:trace contextRef="#ctx0" brushRef="#br0" timeOffset="37035.59">4735 3354 36 0,'0'0'172'16,"-3"-17"-5"-16,3 17-5 0,0-14-7 0,0 14-8 16,0 0-7-16,-3-11-10 0,3 11-6 0,0 0-6 15,0 0-5-15,0 0-6 0,0 0-3 0,-4-15-9 16,4 15-10-16,0 0-3 0,0 0-8 0,0 0-9 15,0 0-5-15,0 0-8 0,0 0-5 0,0 0-2 16,0 0-4-16,-20 20 0 0,20-20 3 0,-12 20-1 16,3-9-3-16,2 5 2 0,-5-2-6 0,5 1 1 15,-2 5-3-15,1 4 0 0,-2-3 5 0,4 0-5 16,-6 4 1-16,4 2-1 0,-2 7-3 0,4-7 1 0,-3 7-10 16,6-9 1-16,-1 0-3 0,4 2 2 0,-3-3-5 15,3-3-1-15,3 5-1 0,0-10-1 0,0 9-2 16,1-8-1-16,2 1-3 0,1 4 2 0,2 0 0 15,5-4 1-15,-2 1 1 0,1-4-2 0,-4 1-3 16,3-1 1-16,3-4 1 0,-2 4-4 16,-1-3 1-16,2 1 0 0,-1-3-2 0,1-2 0 0,-1 1 3 15,-1-3 1-15,1-1-3 0,4-1 0 0,-5-4-2 16,1 0 5-16,4-5-6 0,2 0 4 0,3-7-2 16,-2-1-2-16,5-4 4 0,-7-1 2 0,10-9-6 15,-2-1 5-15,3 3-4 0,0-7-6 0,-2 0-10 16,1-5-2-16,-7 1-7 0,4-1 1 0,-2 2-6 15,-4-5 4-15,0 2 0 0,-2 3-8 0,-5-1-2 16,1 1 3-16,-2 8 6 0,-8-1-1 0,2 1 3 0,-5 3 2 16,3 2-3-16,-3 3 3 0,-5 3 1 15,2-2-4-15,0 1 1 0,-8 4 2 0,8-1 0 0,-9 3 0 16,-1 0 5-16,2-2 4 0,-5 6-3 0,-3 2 2 16,-1 0 2-16,-2 4-1 0,-5-3 3 0,2 4 0 15,-7 0 2-15,5 4 0 0,-5 0-1 16,3 3 0-16,-1-4-1 0,2 4 5 0,-2 0 0 0,-1 2-1 15,4-4-1-15,0 6 2 0,2-4 0 0,3 3 0 16,2-1 1-16,4-4-2 0,2 5 4 0,-1-3 0 16,5 1 3-16,-2-2-4 0,5 4 3 0,-4-2-2 15,5 2 2-15,0 1-1 0,0 3 2 0,5-1-3 16,-1 0 1-16,2 2 4 0,0-1 0 0,3 0-2 16,3 1 2-16,3 0-1 0,2 1 2 0,1-5-1 15,1 2 3-15,3-2 3 0,8 2-4 0,-3 3 4 16,6-5-2-16,3 1 3 0,-2-4-3 0,-1 3-2 15,4-5 0-15,-1 0 4 0,0-2-3 0,1 3-2 0,8 0-1 16,-12-4 4-16,4 1-5 0,-4-3 4 16,1-1-4-16,-1 4 2 0,2-4-8 0,-3 1-15 15,3-1-24-15,-7-5-28 0,-3 4-38 0,8-3-56 0,-7 3-232 16,-1-5-429-16,0-8 190 0</inkml:trace>
          <inkml:trace contextRef="#ctx0" brushRef="#br0" timeOffset="40459.66">6074 3235 21 0,'0'0'230'16,"3"-10"-6"-16,-3 10-12 0,0 0-17 0,0 0-16 31,0 0-16-31,0 0-8 0,0 0-10 0,0 0 0 0,-38 28-3 0,21-8-7 0,1 3-6 0,-4 10-11 0,-2 2 1 15,3 2-10-15,-4 4-7 0,7 0-7 0,2 1-2 16,4 0-8-16,1-2-6 0,2 0-7 0,4-1-1 16,6 1-7-16,-3-1-6 0,7-5-6 0,-1-5-3 15,4-1-8-15,5 1 2 0,-1-3-5 0,2-1-6 16,7 5-1-16,-7-8-2 0,6-3-4 0,8 3-17 16,-7-7-26-16,3 1-23 0,-3 0-24 0,2-4-30 15,-2-4-29-15,0-1-26 0,6-7-43 0,-2 0-66 16,-8-6-166-16,6-1-458 0,-8-3 203 0</inkml:trace>
          <inkml:trace contextRef="#ctx0" brushRef="#br0" timeOffset="40884.1">6608 3602 59 0,'0'0'214'15,"8"-10"-17"-15,-8 10-10 0,0 0-8 0,9-1-6 0,-9 1-7 0,0 0-12 16,13 20-6-16,-4-9-5 0,-3 5-13 0,2-1-5 15,-3 5-4-15,3-5-10 0,-2 3-6 16,-3-1-6-16,4-2-9 0,2 6-9 0,-6-3-5 0,3-1-12 16,-1-3-3-16,-2 3-5 0,3-4-7 15,0 1-4-15,-5-4-4 0,2 0-4 0,-3-10-2 16,3 12-5-16,3-4-2 0,-6-8-2 0,0 0-1 0,3 11 3 16,-3-11-4-16,0 0-6 0,0 0-12 0,0 0-12 15,0 0-6-15,16-25-14 0,-10 9-6 0,-1 1-13 16,1-1-9-16,4-8-3 0,2-4-1 15,5-5 4-15,-4 10 6 0,3-4 5 0,1-4 3 0,1 6 6 16,-2 4 2-16,2 0 7 0,1 1 9 0,-1 5 3 16,-1-1 9-16,-4 5 8 0,1 2 6 0,-1 1 2 15,-1 5 7-15,4 1 8 0,-2 3 7 0,-2 0 2 16,1 4 2-16,4 2 4 0,-4 3 5 0,3 1 1 16,-4 0-1-16,8 5 0 0,-4 3 0 0,0-3-2 15,-4-1-2-15,-1-3-3 0,5 7 1 0,-5-5-10 16,-2 3-1-16,1-3-4 0,-4-1-1 0,6-1 1 0,-5 3-5 15,-1-2-10-15,0 0-15 0,-4-4-26 16,1 0-28-16,0 2-31 0,-3-11-39 0,-3 18-42 0,3-18-48 16,0 0-221-16,-9 6-475 0,9-6 209 0</inkml:trace>
          <inkml:trace contextRef="#ctx0" brushRef="#br0" timeOffset="41507.37">7332 2889 63 0,'0'0'160'0,"6"-10"-13"15,-3 3-8-15,4 2-11 0,-7 5-4 0,15-11-12 16,-8 5 0-16,2 1-8 0,2-1-1 0,-5 1-14 16,3-2-5-16,-9 7-6 0,18-3-7 0,-9 2-8 15,-9 1-3-15,16 4-5 0,-7-1-1 0,-2 3 4 16,7 3 1-16,-8-3 5 0,0 2 3 0,0 2-6 15,-3 0 1-15,1 1-3 0,-4 6 9 16,3-4-4-16,-3 5-1 0,-3-3-8 0,0-1-4 0,2 3-5 16,-2-3-2-16,-6 3-6 0,3-6-1 0,1 3-4 15,-1-3-1-15,0-1-5 0,2 0 0 0,-1-3-7 16,5-7 1-16,-10 12-2 0,10-5-2 0,0-7-4 16,0 0 0-16,-6 11-5 0,6-11 1 0,0 0-7 15,0 0 1-15,-1 11 1 0,1-11-1 0,0 0 0 16,0 0 1-16,0 0-6 0,22-3 1 0,-22 3 2 0,18 0-1 15,-18 0-1-15,19-3 2 0,-10 0-6 16,-9 3 6-16,17 3-2 0,-4 0 0 0,-13-3 0 16,19 0-1-16,-10 3 0 0,2-2 0 0,5 3-5 0,-10 0 7 15,3-2-3-15,-9-2 4 0,11 11-2 16,-3-2 3-16,-5-4 2 0,-3-5 4 0,8 17 6 0,-8-8 5 16,0-9-1-16,-3 20 7 0,0-10-3 0,-5 2 1 15,3 0-4-15,-6-2 0 0,-1 5 1 16,2-8-2-16,-2 6-3 0,-2-2-1 0,1 0-3 0,-1-4-12 15,0 3-12-15,0-3-18 0,4 0-21 0,-4-1-24 16,5 1-23-16,-1-3-34 0,1 3-20 0,9-7-42 16,-12 4-201-16,12-4-428 0,0 0 189 0</inkml:trace>
        </inkml:traceGroup>
        <inkml:traceGroup>
          <inkml:annotationXML>
            <emma:emma xmlns:emma="http://www.w3.org/2003/04/emma" version="1.0">
              <emma:interpretation id="{E1CB2826-3F92-46A4-8666-D24426E5958D}" emma:medium="tactile" emma:mode="ink">
                <msink:context xmlns:msink="http://schemas.microsoft.com/ink/2010/main" type="inkWord" rotatedBoundingBox="10227,4706 12322,4579 12403,5905 10307,6033"/>
              </emma:interpretation>
            </emma:emma>
          </inkml:annotationXML>
          <inkml:trace contextRef="#ctx0" brushRef="#br0" timeOffset="41834.22">8070 2879 84 0,'0'0'182'0,"22"2"-4"15,-8 3-7-15,2 6-7 0,8 1 2 0,-2 4-6 16,7 13-4-16,-1 2-1 0,2 1 0 0,0 2-11 16,-5 7 1-16,0 2-8 0,1 3-8 0,5 15-6 15,-15-12-5-15,8 17-11 0,-10-20-8 0,-7 6-8 16,-1 18-12-16,-6-3-4 0,-4-15-8 0,-4 14-4 16,-7-2-11-16,0-17-27 0,-4 2-28 0,-14 12-36 15,9-14-39-15,-4-2-44 0,-11 11-43 0,6-17-54 0,-8-7-182 16,2-2-432-16,-3-3 192 0</inkml:trace>
          <inkml:trace contextRef="#ctx0" brushRef="#br0" timeOffset="43324.17">8810 3805 85 0,'6'-5'191'0,"-6"5"-12"0,0 0-12 16,0 0-15-16,0 0-5 0,0 0-14 0,0 0-2 16,16 10-7-16,-16-10-6 0,12 9-4 0,-9-2-1 15,-3-7-8-15,4 13-6 0,-4-3-3 0,5 1 1 16,-4 1-2-16,4-1-8 0,-4 4 0 0,-2-2-2 16,1 1-4-16,0 1-11 0,0-2-1 0,0-13-8 15,-3 22-2-15,3-11-7 0,-2 2-1 0,1-4-8 16,1-9-5-16,1 15-4 0,-1-15-5 0,-1 12 0 15,1-12-1-15,0 0 1 0,0 0-2 0,3 13 1 16,-3-13 1-16,18-6-1 0,-2-1-6 0,9-8 0 0,16-1-1 16,3-4-5-16,22-13 1 0,-5-3-1 15,14-1-3-15,-2 5 1 0,0-7-3 0,6 4-4 0,0-3-6 16,-1-3-13-16,-4 2-10 0,-1 7-22 0,0 1-27 16,0 3-19-16,-22 7-30 0,16-5-34 0,-19 7-47 15,-3 1-239-15,-1 2-475 0,-3 1 210 0</inkml:trace>
        </inkml:traceGroup>
      </inkml:traceGroup>
    </inkml:traceGroup>
    <inkml:traceGroup>
      <inkml:annotationXML>
        <emma:emma xmlns:emma="http://www.w3.org/2003/04/emma" version="1.0">
          <emma:interpretation id="{570D3BA7-67C0-4B6E-B106-348ECD109762}" emma:medium="tactile" emma:mode="ink">
            <msink:context xmlns:msink="http://schemas.microsoft.com/ink/2010/main" type="paragraph" rotatedBoundingBox="4546,8338 18217,8112 18244,9793 4574,10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2DCD7A-D7E5-4078-81B5-89A2B3FA49DF}" emma:medium="tactile" emma:mode="ink">
              <msink:context xmlns:msink="http://schemas.microsoft.com/ink/2010/main" type="inkBullet" rotatedBoundingBox="4546,8338 5440,8323 5463,9666 4569,9681"/>
            </emma:interpretation>
          </emma:emma>
        </inkml:annotationXML>
        <inkml:trace contextRef="#ctx0" brushRef="#br0" timeOffset="100002.12">2437 7429 31 0,'0'0'116'0,"0"0"-15"0,0 0-3 0,0 0-17 15,0 0-2-15,0 0-5 0,0 0 2 0,0 0-8 16,0 0 1-16,-13 15-1 0,13-15 2 16,-6 15-4-16,4-4 2 0,-4 2-5 0,3 4-2 0,-3-3-3 15,2 3 0-15,1-4-6 0,0 2 1 16,-2 2-11-16,2-2 3 0,2 2-6 0,-1-4 0 0,2 2-8 15,-3-1 5-15,3-2-6 0,3-3-1 0,-3-9-4 16,0 18 1-16,2-8-9 0,-2-10 1 0,4 17 0 16,1-10-5-16,-1 0 1 0,-4-7-1 0,8 11 1 15,-2-9-4-15,-6-2-1 0,12 7 2 0,-12-7-3 16,13 6 1-16,-13-6-2 0,15 0-1 0,-15 0-2 16,18-1 2-16,-18 1-5 0,19-5-3 0,-10-2-4 0,2 1-4 15,5-1 0-15,-3 1 2 0,1-2-3 16,-1-6-6-16,1 5 0 0,-2-2 3 0,-1-1-6 0,0 0 0 15,1 0-2-15,-2-2-6 0,1 0 1 0,-1 0 1 16,-1-4-6-16,2 1 2 0,-5 0 0 0,2-3-8 16,-2 2-1-16,0 1 8 0,0-1 0 0,0 2 3 15,-1-2-4-15,-2 1 3 0,-2 1 4 0,4-1 7 16,-8 4-2-16,7-3 9 0,-5 3-6 0,1 13 6 16,1-18-5-16,-1 9 9 0,0 9-3 0,-1-17 0 15,1 17 6-15,-9-11-3 0,9 11-4 0,-8-11 7 16,8 11-2-16,-12-3 9 0,12 3-2 0,-16 0 1 0,16 0 7 15,-22 6 5-15,7-5 3 0,6 2 3 16,-6 3-2-16,3 2 6 0,-3-5 7 0,6 4 0 0,-6 3 2 16,3-2 1-16,-1 2 1 0,-1 1 7 0,5-1-3 15,-2 4 1-15,-1-3 1 0,-2 5 1 0,5-1 1 16,-1-1 0-16,1 7-1 0,0-1 2 0,3-2-3 16,-3-1-4-16,4 1-2 0,1 3 1 0,0-4-1 15,2 1-3-15,-1 6-2 0,3-7 0 0,2-1-5 16,-2 3-1-16,0-3-5 0,1-1 1 0,-1 3-4 15,2-4-1-15,1 4-1 0,-2-3 2 0,3-6-4 16,-2 2 1-16,1 3-1 0,1-2-5 0,2-1-2 16,-1-4 3-16,-2 1-1 0,1-1-1 0,-4-7-2 15,14 9 0-15,-14-9-2 0,10 5-6 0,-1-3-6 0,-9-2-4 16,17-3-11-16,-17 3-6 0,20-15-5 16,-2 8-4-16,-4-1-1 0,7-8-12 0,-5 3-10 0,0-3-5 15,4-1 1-15,-2-1-6 0,1-4-13 0,-2 2 9 16,0-1-1-16,-2-2 8 0,-1 0-4 0,1 2 0 15,-3-4 8-15,1 2 7 0,0 3 10 0,-2-2 0 16,-4 4 7-16,-1 1 8 0,0 2 12 0,-3 2 12 16,2-4 4-16,-2 5 3 0,1 2 9 0,-2-1 11 15,-2 11 11-15,4-20 1 0,-4 20-8 0,2-17 6 16,-2 9-2-16,0 8 1 0,4-13 3 0,-1 5-6 16,-3 8-9-16,5-13 3 0,-5 13-2 0,3-8-2 0,-3 8-3 15,0 0 11-15,6-11-13 0,-6 11-4 16,0 0 4-16,7-5 1 0,-7 5 7 0,0 0 4 15,0 0 6-15,0 0 8 0,0 0 13 0,0 0 18 0,12 24 5 16,-14-11 8-16,1 2-1 0,-4 9 12 0,-1-3-5 16,3 5 4-16,-2-2-1 0,-1 3-1 0,0 1-5 15,1-1-4-15,2 2-4 0,-3-3-6 0,2-2-2 16,-1-1-7-16,2 1-1 0,2-5-11 0,1-4 0 16,0 3-6-16,1-5-1 0,2 3-6 0,0-2-3 15,3-2-4-15,-1 0-3 0,-1-2-1 0,2-3 3 16,5 0-6-16,-3-3-5 0,3-1-13 0,-1 0-18 15,-10-3-23-15,30-3-19 0,-13 3-28 0,0-5-27 16,-2 0-28-16,3-3-37 0,-1-2-42 0,-7 0-150 16,2-1-402-16,4-7 179 0</inkml:trace>
        <inkml:trace contextRef="#ctx0" brushRef="#br0" timeOffset="100528.12">3206 6858 77 0,'-10'-4'256'0,"10"4"-18"0,0 0-15 0,0 0-14 0,0 0-10 15,-24 18-11-15,18-11-10 0,0-1-15 0,2 3-12 16,-1 0-13-16,5-9-8 0,-12 22-9 0,11-10-9 16,-5 2-11-16,1 1-9 0,2-2-10 0,-1-1-3 15,2 3-6-15,1-6-10 0,-2 6-6 0,3-15-3 16,3 20-8-16,-3-6 1 0,1-4-7 0,-1 2-5 16,0-12-6-16,6 20 1 0,-6-10-5 0,3-3-1 15,-3-7-1-15,3 13-4 0,3-6-2 0,-6-7 0 16,8 11-5-16,-8-11 2 0,3 7-3 0,-3-7-8 0,6 7-7 15,-6-7-7-15,0 0-6 0,12 7-6 0,-12-7-10 16,0 0-14-16,15-3-16 0,-15 3-19 16,10-8-15-16,-10 8-20 0,14-13-23 0,-7 6-26 0,0 0-23 15,1-5-44-15,-4 3-126 0,4-2-390 0,-1-2 173 16</inkml:trace>
        <inkml:trace contextRef="#ctx0" brushRef="#br0" timeOffset="100811.02">3253 6561 75 0,'0'0'271'0,"-3"-10"-13"0,3 10-18 16,-5-13-16-16,5 13-14 0,-4-12-14 0,4 12-18 0,-3-14-12 16,3 14-20-16,-9-7-11 0,9 7-17 0,0 0-15 15,-5-7-13-15,5 7-27 0,0 0-32 0,0 0-24 16,0 0-27-16,0 0-30 0,0 0-32 0,-15 20-40 16,10-7-66-16,-7 3-154 0,0 2-370 0,-3 6 164 15</inkml:trace>
      </inkml:traceGroup>
      <inkml:traceGroup>
        <inkml:annotationXML>
          <emma:emma xmlns:emma="http://www.w3.org/2003/04/emma" version="1.0">
            <emma:interpretation id="{361D71BD-D419-49F2-87B5-1A45F8D79B71}" emma:medium="tactile" emma:mode="ink">
              <msink:context xmlns:msink="http://schemas.microsoft.com/ink/2010/main" type="line" rotatedBoundingBox="6788,8717 18223,8528 18244,9793 6809,9982"/>
            </emma:interpretation>
          </emma:emma>
        </inkml:annotationXML>
        <inkml:traceGroup>
          <inkml:annotationXML>
            <emma:emma xmlns:emma="http://www.w3.org/2003/04/emma" version="1.0">
              <emma:interpretation id="{2A9CE387-AA24-4736-B5BC-81C854D32682}" emma:medium="tactile" emma:mode="ink">
                <msink:context xmlns:msink="http://schemas.microsoft.com/ink/2010/main" type="inkWord" rotatedBoundingBox="6800,9408 7435,9397 7440,9697 6804,9708"/>
              </emma:interpretation>
            </emma:emma>
          </inkml:annotationXML>
          <inkml:trace contextRef="#ctx0" brushRef="#br0" timeOffset="102896.83">4625 7587 58 0,'0'0'130'16,"0"0"0"-16,0 0-14 0,-14-5-3 0,14 5-8 0,0 0-8 16,0 0-3-16,0 0-8 0,0 0-10 15,0 0-3-15,0 0-8 0,0 0 0 0,0 0-7 16,0 0-1-16,0 0-13 0,0 0-4 0,0 0-7 0,0 0 0 15,0 0 0-15,0 0-8 0,0 0 3 0,0 0-5 16,0 0-8-16,0 0 7 0,0 0-8 0,0 0 5 16,0 0-4-16,0 0 1 0,39 8-1 0,-28-7-4 15,-11-1 6-15,23 3-4 0,-5 0-2 0,2-6 3 16,-1 3-2-16,-2 0 2 0,2 0-5 0,0-3 5 16,2 3-6-16,-3-1 4 0,9-2-4 0,-8 3 0 15,-2 0-2-15,5-1-3 0,3-1 4 0,-5 2-5 16,-4 0 5-16,4-2-4 0,-4 0 3 0,3 2 3 15,-5 0-7-15,-2 0 4 0,-12 0-2 0,27 0-2 16,-18 2 0-16,1 0 1 0,2 1-7 0,-2-1 3 0,-10-2 4 16,17 2-1-16,-8 1 1 0,-9-3 4 0,13 6-3 15,-5-6 7-15,-8 0-7 0,16 6 4 0,-7-4-3 16,-9-2-1-16,10 5 3 0,-10-5 4 0,9 3-2 16,-9-3-1-16,0 0 0 0,14 4 4 0,-14-4 3 15,0 0 2-15,0 0 2 0,12 1 4 0,-12-1 2 16,0 0-3-16,0 0-1 0,0 0-5 0,0 0-4 15,0 0 1-15,0 0-10 0,0 0-8 0,0 0-11 16,0 0-16-16,0 0-21 0,0 0-6 0,0 0-13 16,0 0-14-16,0 0-13 0,0 0-16 0,-38-8-28 0,38 8-110 15,-20 3-275-15,11 2 122 0</inkml:trace>
          <inkml:trace contextRef="#ctx0" brushRef="#br0" timeOffset="103445.46">4635 7860 83 0,'0'0'129'0,"0"0"-9"16,0 0-8-16,0 0-7 0,0 0-9 0,0 0-1 16,0 0-9-16,0 0-3 0,0 0-10 0,0 0-3 0,0 0-9 15,0 0-3-15,0 0-8 0,0 0-1 0,0 0 0 16,0 0-4-16,0 0-3 0,0 0 1 16,0 0 2-16,0 0-4 0,0 0-1 0,0 0 1 0,0 0 0 15,0 0 3-15,0 0-7 0,0 0 4 0,0 0-2 16,0 0 3-16,42 2-3 0,-42-2 0 0,22 0-4 15,-8 0 4-15,5 0-7 0,-2 0 1 0,-1 0-4 16,3 0-3-16,1-2-3 0,8 2-1 0,-9-1 0 16,1 1-2-16,4 1-3 0,-5-2-1 0,3 1 0 15,-2 0 2-15,-1-3-7 0,-2 6 3 0,2-2-4 16,-3 1 3-16,1-2-3 0,-1 0-3 0,-1 0-2 16,-4 0 1-16,-11 0 0 0,16-2-1 0,-16 2 0 0,15 3-3 15,-15-3 2-15,13 3-1 0,-13-3 1 16,0 0 0-16,14 0-4 0,-14 0 2 0,0 0 2 15,0 0-4-15,12 5 6 0,-12-5-6 0,0 0 2 0,0 0 2 16,0 0 4-16,13 0-6 0,-13 0 2 0,0 0-2 16,0 0 0-16,11 2 2 0,-11-2-2 0,0 0-2 15,0 0 3-15,0 0-5 0,0 0-6 0,0 0-10 16,0 0-11-16,0 0-12 0,0 0-16 0,12-4-15 16,-12 4-22-16,0 0-15 0,0 0-27 0,0 0-29 15,0 0-121-15,0 0-308 0,0 0 137 0</inkml:trace>
        </inkml:traceGroup>
        <inkml:traceGroup>
          <inkml:annotationXML>
            <emma:emma xmlns:emma="http://www.w3.org/2003/04/emma" version="1.0">
              <emma:interpretation id="{759E5359-D7D5-4CFD-8464-13FCF38C069A}" emma:medium="tactile" emma:mode="ink">
                <msink:context xmlns:msink="http://schemas.microsoft.com/ink/2010/main" type="inkWord" rotatedBoundingBox="8405,9236 11023,9192 11035,9912 8416,9955"/>
              </emma:interpretation>
            </emma:emma>
          </inkml:annotationXML>
          <inkml:trace contextRef="#ctx0" brushRef="#br0" timeOffset="104207.01">6319 7531 125 0,'0'0'134'0,"0"0"-12"0,2-21-7 16,-2 21-10-16,3-16-8 0,-3 7-10 0,6 0-4 15,-6 9-3-15,6-15-9 0,-4 6-8 0,-2 9 1 16,3-15-6-16,-3 15 5 0,6-13 0 0,-6 13 0 16,3-8-11-16,-3 8 4 0,0 0-9 0,3-8-7 0,-3 8 4 15,0 0 15-15,0 0 9 0,0 0 8 16,0 0 6-16,-9 42-2 0,-2-20 5 0,-1 3 3 15,2 10 6-15,-2-1-1 0,2 4-6 0,-1-2-8 0,2 3-1 16,3-2-2-16,-1-3-7 0,-2 1-5 0,1-10-5 16,5 3-7-16,1-3-1 0,-1 3-6 0,3-7-5 15,-6 2-3-15,6-5-2 0,3-4-4 0,-3 4-1 16,3-2-2-16,0 2-14 0,-3-6-17 0,2-2-19 16,-2 0-24-16,0-10-24 0,3 19-32 0,-3-12-27 15,0-7-24-15,5 11-35 0,-5-11-51 0,0 0-141 16,0 0-412-16,0 0 182 0</inkml:trace>
          <inkml:trace contextRef="#ctx0" brushRef="#br0" timeOffset="104465.96">6592 7774 152 0,'13'-2'174'0,"7"2"-6"0,-1 0-11 0,6 0-7 16,2 0-13-16,-1-4-12 0,6 8-6 0,-3-4-12 16,1 0-14-16,-1 2-3 0,3-2-13 0,-2 0-6 15,-2 0-8-15,-1 4-6 0,1-3-6 0,-4 1-6 16,-2-2 0-16,-5 4-9 0,2-4-5 0,-2 4 1 16,-3-3-13-16,0 1-6 0,-1-2-19 0,-2 4-12 15,-2-3-9-15,-9-1-14 0,13 3-26 0,-13-3-8 0,15-2-29 16,-15 2-50-16,0 0-100 0,10-8-274 0,-10 8 121 15</inkml:trace>
          <inkml:trace contextRef="#ctx0" brushRef="#br0" timeOffset="104730.74">6965 7510 95 0,'-6'10'241'0,"-2"1"-2"0,2 2-12 0,0 1-9 16,-1 3-9-16,-2 8-18 0,3-1-16 0,2-1-13 0,-5 4-14 15,6-2-14-15,-2 1-13 0,2 0-9 0,3 2-15 16,-3 0-8-16,0 7-8 0,3-7-7 16,0-2-8-16,0 0-7 0,3-2-14 0,0-6-16 0,-3-1-19 15,3-3-17-15,2 6-18 0,1-5-20 0,0-4-21 16,1 2-25-16,-1-4-12 0,3-2-26 15,1-5-31-15,1 1-35 0,-11-3-139 0,19-2-362 0,-2-5 161 16</inkml:trace>
          <inkml:trace contextRef="#ctx0" brushRef="#br0" timeOffset="105290.37">7506 7699 171 0,'0'0'205'0,"17"3"-12"0,-17-3-8 16,13 4-12-16,-4 0-13 0,1-1-13 0,4 1-13 0,1-2-16 16,-2 2-8-16,1-2-12 0,3-2-7 0,3 1-12 15,-4-2-3-15,4 1-9 0,0-1-5 0,0-3-8 16,-1 1-4-16,10-2-4 0,-4-1-7 0,-1-1-1 16,-2-3-7-16,-2 3-1 0,-7-4-5 15,3 2 0-15,-1-1-3 0,-1-3-4 0,-4 2-5 0,-1-6-4 16,-4 4-3-16,1-3-4 0,-3-2-3 0,-3 3-1 15,0 4 0-15,-5-6-2 0,-1 5 2 0,-3 0-3 16,-3 1 5-16,-3 3 6 0,-3 2 4 0,-8-1 4 16,-1 5 3-16,-12 2 3 0,-1 5 5 0,-7 5 7 15,6 2 9-15,-6 0 10 0,3 7 6 0,2 0 3 16,5 0-5-16,2 4-3 0,13-5-5 0,3 3-3 0,1-2-4 16,3 1-6-16,1 1-4 0,8-3 0 0,2-1 3 15,1 1-7-15,0-1-2 0,6 0-5 0,0-3-1 16,7 4-2-16,-2-5 1 0,8 2-3 15,-4-5-1-15,11 3-6 0,-7-8-7 0,3-2-12 16,8 0-11-16,-1-2-8 0,-4-4-12 0,6 2-5 0,-4-4-9 16,1-4-10-16,-2-2-6 0,1-2-3 0,-2-1-5 15,3-1 0-15,-5-3 1 0,-1-1 5 0,1 0 5 16,-4 3 10-16,0-2 6 0,-5 8 14 0,1-3 17 16,-2 2 22-16,-7 5 14 0,-3 6 9 0,11-9 5 15,-11 9 0-15,3-6 9 0,-3 6 10 0,0 0 6 16,0 0 4-16,0 0-1 0,0 0-5 0,0 32-3 15,0-18-4-15,0-1-6 0,3 1 0 0,0 3-6 0,1 0-1 16,-1-3-2-16,-3 4-2 0,3 3-12 16,3-4-19-16,0 1-21 0,-2-4-20 0,2 1-27 0,0-1-26 15,3-1-21-15,-4-3-29 0,4-3-25 0,-3 0-48 16,-2-2-126-16,-4-5-375 0,15 2 167 0</inkml:trace>
          <inkml:trace contextRef="#ctx0" brushRef="#br0" timeOffset="105520.54">8300 7730 212 0,'0'0'232'0,"20"4"-11"0,-8-4-8 16,-1 1-12-16,7-1-12 0,0 1-16 0,1-1-11 0,0 0-17 16,10-1-11-16,1 1-14 0,-2 0-13 15,-1-1-9-15,-5-3-11 0,6 4-9 0,-8 0-8 16,-1-4-5-16,5 3-9 0,-2-1-5 0,-2-2-10 15,5 1-13-15,-5-1-9 0,-4 1-15 0,0-1-15 16,-2 1-16-16,2 0-19 0,-2-1-20 0,-5 1-18 16,0-1-12-16,-2-2-20 0,-7 6-23 0,7-12-23 0,-7 12-165 15,0-15-353-15,0 15 156 0</inkml:trace>
          <inkml:trace contextRef="#ctx0" brushRef="#br0" timeOffset="105695.85">8699 7527 30 0,'0'0'240'0,"-16"11"-1"16,16-11-2-16,-5 14-12 0,-1-2-8 0,5 4-11 16,-7-5-7-16,4 9-11 0,-2 1-15 0,3 2-10 15,0 1-17-15,0 2-13 0,3-1-12 0,-3 1-14 0,2 3-6 16,1-1-14-16,-2-1-25 0,2 3-30 16,2-4-37-16,-4 0-45 0,2 3-36 0,2-5-44 0,-2 0-47 15,0 1-233-15,0 2-444 0,0 12 196 0</inkml:trace>
        </inkml:traceGroup>
        <inkml:traceGroup>
          <inkml:annotationXML>
            <emma:emma xmlns:emma="http://www.w3.org/2003/04/emma" version="1.0">
              <emma:interpretation id="{440ABA2F-E58D-461D-BE72-63ED62ED69CF}" emma:medium="tactile" emma:mode="ink">
                <msink:context xmlns:msink="http://schemas.microsoft.com/ink/2010/main" type="inkWord" rotatedBoundingBox="11695,8720 14954,8666 14971,9691 11712,9744"/>
              </emma:interpretation>
            </emma:emma>
          </inkml:annotationXML>
          <inkml:trace contextRef="#ctx0" brushRef="#br0" timeOffset="107214.34">9558 7587 157 0,'0'0'242'0,"0"0"-16"16,0 0-15-16,0 0-20 0,0 0-15 0,0 0-13 15,0 0-9-15,0 0-10 0,0 0-12 0,-22 24-11 16,19-15-11-16,0 2-13 0,1-2-7 0,1 6-7 15,1-2-10-15,-2 3-5 0,2-1-8 0,2-1-5 16,-1-1-4-16,4-2-5 0,-2 0-5 0,3 2-2 0,0-2-8 16,0-4-1-16,0 0-1 0,0 3-4 15,3-6-4-15,1-1-1 0,-10-3-1 0,18 5-5 0,-6-3-7 16,4-4-8-16,-5-1-7 0,7-2-14 0,-3-2-7 16,3-1-5-16,-4-5-11 0,1 2-6 15,3-6-13-15,0-3-4 0,-4 1-8 0,0-4 0 0,0 1 7 16,-1-3-3-16,-2-2 2 0,-2-1-6 0,-3 3 8 15,0-2 13-15,-3 6 6 0,-3-4 3 0,0 6 4 16,-2 1 13-16,1 1 10 0,-7 1 17 0,4-1 6 16,-5 6 8-16,-2 1 7 0,4 3 10 0,-7-1 5 15,4 2 11-15,1 3 4 0,-9 1 1 0,3 2 5 16,0 4 2-16,-3 4 0 0,-2 3-1 0,-1 2 1 16,-3 5 3-16,7 3-3 0,-8 6-2 0,10-5-2 15,2 3-4-15,-1 2-1 0,2-2-4 0,2 1-8 0,4-1-2 16,-2 4-1-16,7-1-3 0,0-4-4 15,2 0-2-15,0 1-2 0,4-7-3 0,1 2 1 16,1-2-4-16,-1-4-1 0,2 2-3 0,-1-4-3 0,5-4-11 16,-4 0-3-16,7-3-11 0,1 0-6 0,-1-4-16 15,3 0-10-15,-3-2-10 0,0-2-7 0,3-5-10 16,1-2-10-16,0-4-5 0,-2-3-4 0,2 0-2 16,-1-3 6-16,1-2 6 0,-4 2 8 0,3-3 6 15,-3 3 7-15,-1-1 19 0,-6 3 18 0,1 4 16 16,-1 1 16-16,-7 3 15 0,4 3 10 0,-5 7-1 15,4-12-1-15,-4 12 0 0,6-6 10 0,-6 6 12 16,0 0 11-16,0 0 2 0,0 0-2 0,6 31 0 0,-4-18-3 16,1 2-3-16,-2 1-5 0,4 0-8 0,-1 7-4 15,2 0-3-15,-1-5-4 0,2-2-1 0,-1 1-3 16,0 0-3-16,0 1 1 0,1-5-8 0,1 2-12 16,-1-4-8-16,1 1-17 0,-2-4-15 0,0 0-28 15,-2-2-14-15,2 2-18 0,-6-8-23 0,0 0-22 16,9 3-49-16,-9-3-161 0,0 0-376 0,0 0 166 15</inkml:trace>
          <inkml:trace contextRef="#ctx0" brushRef="#br0" timeOffset="107673.64">10132 6926 30 0,'12'-9'141'16,"-3"2"-2"-16,0 0-10 0,0 4-9 0,3-3-4 16,-4 1-6-16,-8 5-5 0,18-6 2 0,-18 6-9 15,14 1-5-15,-14-1-3 0,12 5 4 0,-7 6 6 16,-1-4 7-16,1 6-1 0,-5 1 5 0,0 4 1 16,-3 6-2-16,0 3-3 0,-3-4-2 0,0 4 0 15,-2 1-3-15,1-2-3 0,0 0-8 0,-4 1-4 0,4-4-8 16,1 0-9-16,-2 0-3 0,4-4-3 0,-2-4-7 15,3 2-6-15,1 0-9 0,-1-4-1 0,3-2-5 16,3 1-1-16,-3-12-3 0,3 17-8 0,3-8 3 16,0-2-2-16,2-2-6 0,-1 1-12 0,7-1-20 15,-3-3-28-15,3 2-30 0,4-4-35 0,-3 0-41 16,4 2-28-16,-2-2-44 0,-1-2-218 0,0 2-472 16,1 0 209-16</inkml:trace>
          <inkml:trace contextRef="#ctx0" brushRef="#br0" timeOffset="107916.08">10625 7670 85 0,'0'0'229'0,"10"5"-9"0,-10-5-11 0,13 0-13 16,-13 0-4-16,20-1-11 0,-8 1-10 0,4-3-15 15,2 2-8-15,-1-1-15 0,2-2-9 0,6 2-14 16,-5 0-9-16,1 0-13 0,4 1-4 0,-6-1-11 15,8-1-6-15,-8 1-10 0,1 2-1 16,1 0-10-16,0 0-1 0,-3-3-9 0,-4 3-9 0,1 0-20 16,2 0-8-16,-4 0-22 0,-2-1-23 0,-11 1-15 15,22 0-13-15,-22 0-17 0,13-2-20 0,-13 2-23 16,14-5-50-16,-14 5-169 0,3-8-383 0,-3 8 170 16</inkml:trace>
          <inkml:trace contextRef="#ctx0" brushRef="#br0" timeOffset="108126.07">10960 7377 287 0,'-15'13'281'16,"5"-5"-15"-16,-2 7-12 0,3-2-19 0,-3 6-18 16,2 1-23-16,-2 1-11 0,1 2-19 0,4 1-18 15,1 2-12-15,0-3-15 0,-2 6-11 0,5-3-8 16,-1 0-11-16,1 0-22 0,3 1-20 0,-3-2-25 15,1 0-35-15,2 1-31 0,2-1-39 0,2-2-35 16,-1-9-44-16,0 2-70 0,-3-8-146 0,3 0-408 16,2 3 182-16</inkml:trace>
          <inkml:trace contextRef="#ctx0" brushRef="#br0" timeOffset="108419.18">11591 7600 106 0,'7'4'151'0,"-7"-4"-17"0,21 2-17 0,-4 0-16 16,-4 1-4-16,2-1-12 0,3 0-3 0,-3-2-18 15,3 1-20-15,-2 1-14 0,2-2-41 0,-1 2-28 16,2-2-42-16,-3-2-66 0,-2 0-159 0,1 1 70 16</inkml:trace>
          <inkml:trace contextRef="#ctx0" brushRef="#br0" timeOffset="108578.03">12056 7616 191 0,'0'0'207'15,"11"-3"-11"-15,-11 3-14 0,10-2-18 0,-10 2-16 16,12-7-13-16,-1 3-18 0,-11 4-11 0,19-2-14 0,-10-2-35 16,-9 4-30-16,21 0-38 0,-5 0-41 0,-5 0-40 15,1-3-53-15,-12 3-76 0,20-1-238 0,-20 1 105 16</inkml:trace>
          <inkml:trace contextRef="#ctx0" brushRef="#br0" timeOffset="108756.4">12531 7650 121 0,'0'0'205'0,"0"0"-13"15,13-4-17-15,-6 0-18 0,-7 4-19 0,20-2-11 16,-10-1-18-16,4 1-10 0,1-4-19 0,0 3-26 0,1-2-28 15,0 4-20-15,1-1-23 0,-1 2-18 0,-1-3-29 16,0 1-18-16,3 0-38 0,-6 2-76 16,3-6-211-16,-2 1 94 0</inkml:trace>
        </inkml:traceGroup>
        <inkml:traceGroup>
          <inkml:annotationXML>
            <emma:emma xmlns:emma="http://www.w3.org/2003/04/emma" version="1.0">
              <emma:interpretation id="{B7F53A0B-48F4-46FF-9C24-AE29CFB68AE5}" emma:medium="tactile" emma:mode="ink">
                <msink:context xmlns:msink="http://schemas.microsoft.com/ink/2010/main" type="inkWord" rotatedBoundingBox="15848,8567 18223,8528 18240,9540 15864,9580"/>
              </emma:interpretation>
            </emma:emma>
          </inkml:annotationXML>
          <inkml:trace contextRef="#ctx0" brushRef="#br0" timeOffset="109260.3">13673 7573 25 0,'0'0'263'0,"0"0"-23"0,0 0-24 0,36-18-12 15,-18 12-8-15,1 1-14 0,8-1-21 0,1 2-7 16,2 1-9-16,10 0-11 0,1 0-16 0,0 3-11 16,0-4-8-16,2 4-12 0,-3 3-10 15,0-3-4-15,1 0-9 0,-10 1-5 0,-1 2-6 0,1-3-11 16,-4 5-12-16,0-4-20 0,0 3-15 0,-8-2-15 15,0 2-17-15,-1-4-19 0,-3 1-14 0,-3 3-14 16,-3-4-15-16,-9 0-4 0,15 0-17 0,-15 0-40 16,14-6-37-16,-14 6-101 0,2-10-324 0,-2 10 144 0</inkml:trace>
          <inkml:trace contextRef="#ctx0" brushRef="#br0" timeOffset="109482.77">14208 7249 284 0,'-10'7'293'0,"-2"3"-13"0,-1 2-12 0,-2 1-17 15,1 5-15-15,-1 2-15 0,2-1-12 0,-3 4-10 16,2 1-25-16,4 0-16 0,-2 1-20 0,4-1-14 16,-2 0-11-16,2 2-12 0,2 0-6 0,3-1-15 15,3-4-10-15,-3 4-28 0,3-5-23 0,3-3-23 16,-1 1-28-16,-1-2-35 0,7-1-32 0,-1 1-40 15,2-7-41-15,2 1-41 0,-2-3-215 0,1-6-472 0,8 2 209 16</inkml:trace>
          <inkml:trace contextRef="#ctx0" brushRef="#br0" timeOffset="110097.69">14981 7252 106 0,'0'0'299'0,"0"0"-28"0,0 0-21 0,0 0-13 15,-6 21-5-15,6-21-13 0,-10 17-17 0,1-5-19 16,3 1-17-16,3 1-12 0,-2 3-15 0,2 0-11 0,3 1-15 16,0-2-14-16,6 0-4 0,-4-1-11 15,4 1-8-15,0-1-5 0,1 2-8 0,5-8-11 0,-2 3-8 16,4-2-7-16,-2 0-11 0,1-3-13 15,1-3-8-15,4-1-14 0,-4-3-4 0,4 0-12 0,-1-4-7 16,2 1-5-16,-1-4-10 0,1-3-8 0,-4 0-11 16,6-5-7-16,-3-2-9 0,-2-1-4 0,-2-1-8 15,-1-1 3-15,2 0 4 0,-7 3 4 0,-2-6 6 16,-3 7 9-16,-2-1 7 0,-2-4 10 0,-2 5 0 16,0 0 14-16,-6-1 9 0,-2 3 11 0,-2 3 15 15,-2-2 7-15,-4 8 13 0,-8-1 8 0,-2 1 12 16,-11 6 15-16,7 3 18 0,-5 0 10 0,-3 2 9 15,10 2-5-15,4 2-6 0,0 0-7 0,5 1-6 0,3 6-7 16,-1 0-3-16,8-2-7 0,0 6-2 0,2-7-5 16,4 9-2-16,1-5-7 0,4-4 0 0,2 4-4 15,1-1-1-15,4 1-4 0,1-1-2 0,5-3-5 16,-1 0-11-16,2-2-9 0,8 1-9 0,1-3-14 16,2-2-11-16,-4-5-6 0,-1 1-9 0,2-4-6 15,-2 0-7-15,2-4-5 0,-1 1-4 0,2-5-5 16,-4 0-3-16,4-5 1 0,-2-1 8 0,-1 0 8 15,2-2 6-15,-5 4 14 0,-5 0 19 0,1 0 20 16,1 4 19-16,-6-1 19 0,1 4 12 0,-2-1 8 16,-6 6-2-16,10-5-2 0,-10 5 6 0,0 0 5 15,0 0 2-15,0 0 0 0,17 14-2 0,-17-14-8 0,0 16-2 16,0-3-7-16,3-2-3 0,-3 4-2 0,1 1-4 16,1-1-5-16,2 2-5 0,-2 0-18 15,-2-3-13-15,1-2-18 0,2 3-24 0,-1-4-24 0,-1-4-25 16,-1-7-27-16,5 14-39 0,-5-14-25 0,0 10-212 15,0-10-434-15,0 0 192 0</inkml:trace>
          <inkml:trace contextRef="#ctx0" brushRef="#br0" timeOffset="110496.15">15572 6710 141 0,'6'29'212'0,"-6"-29"-6"0,0 20-11 0,0-9-11 16,1 4-9-16,-1-1-6 0,0 4-18 0,3-1-14 16,-2-3-13-16,-1 2-12 0,3 2-10 0,-3-4-9 15,0 0-8-15,3 0-9 0,-3-4-7 0,0-10-8 16,2 17-6-16,-1-9-7 0,-1-8-5 0,0 12-5 15,0-12 1-15,0 0-5 0,5 12-4 0,-5-12 0 16,0 0-4-16,0 0-6 0,0 0-9 0,25-27-11 16,-14 12-11-16,-1 5-8 0,8-14 1 0,0 6-8 0,1-2 4 15,4-1 5-15,-2 2 0 0,-1 4 1 0,1 0-1 16,-3 4 7-16,-1 2 2 0,1 0 6 16,-1 3 5-16,-3 5 11 0,2-3 6 0,2 4 6 15,-4 5 5-15,0 3 8 0,0 1-2 0,1 5-2 0,0 0-4 16,-2 6-3-16,1 2-2 0,-5 2-3 0,2 1-13 15,-3 1-25-15,-2 3-35 0,-3-4-45 0,0 3-63 16,-3-3-76-16,-6 3-142 0,-2-5-407 0,-2-1 180 16</inkml:trace>
        </inkml:traceGroup>
      </inkml:traceGroup>
    </inkml:traceGroup>
    <inkml:traceGroup>
      <inkml:annotationXML>
        <emma:emma xmlns:emma="http://www.w3.org/2003/04/emma" version="1.0">
          <emma:interpretation id="{E857EF2B-CAFF-4BAE-814D-214162B900FA}" emma:medium="tactile" emma:mode="ink">
            <msink:context xmlns:msink="http://schemas.microsoft.com/ink/2010/main" type="paragraph" rotatedBoundingBox="6974,12444 13058,10712 13889,13631 7804,153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7846BF-B803-49E4-AB22-77980ABBA1AF}" emma:medium="tactile" emma:mode="ink">
              <msink:context xmlns:msink="http://schemas.microsoft.com/ink/2010/main" type="line" rotatedBoundingBox="6974,12444 13058,10712 13319,11630 7235,13362"/>
            </emma:interpretation>
          </emma:emma>
        </inkml:annotationXML>
        <inkml:traceGroup>
          <inkml:annotationXML>
            <emma:emma xmlns:emma="http://www.w3.org/2003/04/emma" version="1.0">
              <emma:interpretation id="{95466145-11CF-4DD7-AF43-56024453FDDE}" emma:medium="tactile" emma:mode="ink">
                <msink:context xmlns:msink="http://schemas.microsoft.com/ink/2010/main" type="inkWord" rotatedBoundingBox="7036,12665 7578,12510 7718,13004 7177,13158"/>
              </emma:interpretation>
            </emma:emma>
          </inkml:annotationXML>
          <inkml:trace contextRef="#ctx0" brushRef="#br0" timeOffset="111387.32">4874 10834 163 0,'0'0'226'0,"0"0"-13"0,0 0-13 0,-12 1-19 16,12-1-21-16,0 0-13 0,0 0-15 0,0 0-10 16,0 0-8-16,0 0-6 0,0 0-4 0,28 11-10 15,-14-11-10-15,-1 1-4 0,4 2-9 0,0-2-7 16,4 1-1-16,8-1-5 0,0 2-6 0,1-3-5 16,2 3-5-16,-4-2-3 0,2 2-2 0,-5-1-6 0,2-2-3 15,-2 1 1-15,2 1-6 0,-7 0-5 16,5 1-6-16,-9 0-9 0,4-2-12 0,-1 3-12 0,0-1-17 15,-5 1-15-15,-1-2-16 0,2 2-14 0,-4-3-15 16,-2 3 0-16,-9-4-10 0,10 7-11 0,-10-7-14 16,9 6-33-16,-9-6-126 0,0 0-316 0,0 0 140 15</inkml:trace>
          <inkml:trace contextRef="#ctx0" brushRef="#br0" timeOffset="111575.09">4965 11161 157 0,'-6'6'199'16,"6"-6"-21"-16,-11 11-10 0,11-11-5 0,0 0-7 16,0 13 1-16,0-13-8 0,14 7-7 0,-1-2-17 15,4-4-16-15,8 1-1 0,2-2-10 0,1 0-11 16,2 3-8-16,12-3-9 0,-12 0-8 0,4 0-11 0,-4-3-24 16,-2 1-29-16,2 2-28 0,-3-1-32 0,1 2-30 15,-1-1-48-15,-9 0-187 0,1 0-353 16,8-1 156-16</inkml:trace>
        </inkml:traceGroup>
        <inkml:traceGroup>
          <inkml:annotationXML>
            <emma:emma xmlns:emma="http://www.w3.org/2003/04/emma" version="1.0">
              <emma:interpretation id="{FEA9D007-9349-4FD1-8A6E-4AC5EE553C7E}" emma:medium="tactile" emma:mode="ink">
                <msink:context xmlns:msink="http://schemas.microsoft.com/ink/2010/main" type="inkWord" rotatedBoundingBox="8939,11885 13058,10712 13319,11630 9200,12802"/>
              </emma:interpretation>
            </emma:emma>
          </inkml:annotationXML>
          <inkml:trace contextRef="#ctx0" brushRef="#br0" timeOffset="112045.35">7092 9962 6 0,'0'0'252'0,"0"0"-18"16,0 0-23-16,0 0-11 0,0 0-3 0,0 0 0 16,0 0-5-16,0 0-1 0,-20 29-5 0,13-8-4 15,-2 2-11-15,1 1-6 0,-4 2-12 0,2-1-8 16,-5-1-12-16,2 11-11 0,2-2-11 0,-1-7-12 15,2 3-9-15,1-4-11 0,1 1-8 0,-1 3-6 0,2-4-7 16,-2-2-8-16,2 1-3 0,1-2-15 0,0-4-19 16,0-4-19-16,4 3-23 0,-1-3-18 15,-3 0-24-15,6 1-24 0,0-6-28 0,0-9-32 0,3 17-30 16,0-9-43-16,-3-8-225 0,11 5-489 0,-11-5 216 16</inkml:trace>
          <inkml:trace contextRef="#ctx0" brushRef="#br0" timeOffset="112249.62">7542 10176 33 0,'42'-7'213'0,"2"-2"-15"0,0 0-17 16,6-1-19-16,-6 3-9 0,0 1-18 0,1-1-16 15,1 2-12-15,1 2-10 0,0 0-18 0,-2 6-38 16,-5-3-40-16,2-3-45 0,-11 3-55 0,-4 0-131 0,0 3-248 16,-6-6 110-16</inkml:trace>
          <inkml:trace contextRef="#ctx0" brushRef="#br0" timeOffset="113736.18">8890 9898 28 0,'-22'20'222'0,"4"1"-11"0,-2 2-12 0,-3 4-6 16,6-6-21-16,-1-1-13 0,6 0-14 0,3 2-16 15,-1-8-9-15,6 3-12 0,1-3-9 0,-2 0-9 16,5 0-10-16,2 0-6 0,4 0-8 0,-2-6-7 15,8 4-4-15,-2-8-5 0,4 1-6 0,2 0-2 0,2-3-7 16,1-2-1-16,2-4-3 0,5 0-6 16,-1 0-4-16,2-6-9 0,-3 3-8 0,0-8-5 0,0 4-3 15,-2-2-7-15,0-1-5 0,-2-6-7 0,-1 2-1 16,-1-4 0-16,-3 2 1 0,-2-3 0 0,2 0 2 16,-3 0 1-16,-4-2 3 0,-4 3 5 0,3-2-1 15,-5 3 1-15,-2-2 3 0,0 5 4 0,-2 0 0 16,0 0 4-16,-4 3 4 0,0-8 2 0,-2 7 11 15,-2 1-4-15,2 3 5 0,1 0 9 0,-5 2-4 16,0 1-1-16,-2 0 4 0,1 4 0 0,0 3-1 16,-2-2-1-16,-3 9 2 0,-2-3 5 0,-3 9 1 0,-1 0 3 15,4 6 2-15,-8 5 6 0,1-2 1 0,2 7 2 16,-8 2-1-16,8-2 2 0,2 5-1 0,2-5 1 16,-1 5-2-16,0-3-6 0,13-4-2 0,-5-1 0 15,5 0-8-15,2 1-2 0,-1 1-2 0,5-2-1 16,-3-1-2-16,6-3-4 0,3 4 1 0,0-7-2 15,-1-2-1-15,4-1-3 0,-3 1 0 0,4-2 0 16,2-4-3-16,-3-1-3 0,6-4-2 0,6 2-5 16,0-2-10-16,6-7-9 0,1 0-9 0,2-5-12 15,-2-2-7-15,10-5-11 0,-8 1-3 0,2-9-10 16,4 2-6-16,0 0-5 0,-11 0 3 0,7-4-3 16,-5 4 10-16,-2 1 5 0,0-2 6 0,1-4 7 15,-5 4 5-15,-4 2 4 0,-5 5 14 0,2-1 11 0,-2 2 10 16,-3 2 5-16,-2-3 18 0,-1 1 16 0,0 7 14 15,-3 7 14-15,3-17 11 0,-3 17 1 0,2-9-3 16,-2 9-10-16,0 0-6 0,0 0-1 0,0 0 2 16,0 0 3-16,0 0 2 0,0 0 1 0,-8 37-5 15,2-19 0-15,5 5-2 0,-1-1-9 0,-2-1 0 16,1 3-3-16,0 1-9 0,6-1 2 0,-3 1-1 16,0-2-4-16,3 1-1 0,-3 1 1 0,0-3-5 15,0 2-4-15,0-2-1 0,3-2-19 0,-3-3-21 16,0-2-20-16,0 1-22 0,-3-2-25 0,0-3-29 15,3 0-30-15,0-11-34 0,-3 13-58 0,3-13-172 16,-9 5-449-16,9-5 199 0</inkml:trace>
          <inkml:trace contextRef="#ctx0" brushRef="#br0" timeOffset="114213.77">9481 9401 40 0,'0'0'175'0,"0"0"-11"16,0 0 1-16,-5 43-6 0,8-29-7 0,-3 3-7 15,0 3-5-15,2 1-17 0,-2 1-7 0,0 2-9 16,0-7-6-16,1 6-9 0,-1 0-7 0,0-7-10 15,-1-1-1-15,2-1-8 0,-1-1-8 0,0-1-4 16,2-1-3-16,-2-11 0 0,0 17-10 0,0-17 0 16,0 14-9-16,0-14 5 0,0 8-4 0,0-8-3 15,0 0 0-15,0 0-7 0,0 0-8 0,0 0-7 0,0 0-9 16,18-24-6-16,-11 11-14 0,4-4-10 0,2-3-2 16,0-3-1-16,1 1 0 0,1 0 4 0,3-3 6 15,-2 2 2-15,-3 3 8 0,1 0 2 0,-2 0 11 16,0 6 16-16,-3 0 10 0,-3 4 9 0,1 2 10 15,-2 1 1-15,1 0-9 0,-6 7-3 0,0 0 1 16,7-10-6-16,-7 10 7 0,0 0 5 0,0 0 4 16,0 0 5-16,19 18-2 0,-17-8-2 0,2 3-3 15,-1 0-2-15,2 3-6 0,-2-1-2 0,0 1-3 0,0 1-1 16,3-1-2-16,-2 3-4 0,-1-3-2 0,3-1-3 16,-1 3-23-16,1-5-20 0,-3 3-22 15,1-2-32-15,-1-1-21 0,3 1-27 0,1 0-35 16,-1-7-40-16,0 2-182 0,-6-9-417 0,11 8 185 15</inkml:trace>
          <inkml:trace contextRef="#ctx0" brushRef="#br0" timeOffset="114428.58">10080 9586 133 0,'9'-7'235'0,"-9"7"-15"0,9-4-8 16,-9 4-13-16,15-9-11 0,-4 6-14 0,2-2-9 15,2 0-19-15,3 0-11 0,1 4-15 0,4-8-12 16,-4 7-12-16,0-2-9 0,7 1-8 0,-2 1-8 16,1-3-11-16,0-1-20 0,-5 3-18 0,-1 1-23 15,2 0-20-15,-6 2-20 0,3-3-24 0,0 2-20 0,-5-1-21 16,-3 1-25-16,-10 1-50 0,17-4-130 16,-10-2-334-16,-7 6 147 0</inkml:trace>
          <inkml:trace contextRef="#ctx0" brushRef="#br0" timeOffset="114658.4">10343 9321 246 0,'0'0'247'16,"-11"8"-11"-16,4-2-15 0,-1 1-13 0,1 1-13 15,-1 3-11-15,-2 4-15 0,4 0-14 0,-1 6-12 16,-1 1-10-16,1-2-12 0,1 5-11 0,0-1-12 15,3-5-8-15,-2 7-11 0,-1-1-6 0,3 0-10 16,3-1-6-16,-4 0-16 0,2 0-18 0,2-6-21 16,-3 0-23-16,3-1-26 0,3-3-24 0,-1 1-24 15,-1-2-26-15,4-6-28 0,1 0-44 0,-3 1-174 0,-3-8-396 16,13 2 175-16</inkml:trace>
          <inkml:trace contextRef="#ctx0" brushRef="#br0" timeOffset="114905.74">10920 9066 193 0,'0'0'243'0,"6"18"-13"15,-6-6-16-15,1-2-10 0,-1 6-17 0,0 4-18 16,0 3-16-16,2 1-14 0,1 2-13 0,-3 3-12 0,1 6-13 15,-2-8-13-15,-2 9-31 0,1 1-25 16,-2 2-32-16,1 3-46 0,-2-4-42 0,-2 1-48 16,-5 2-194-16,2-4-358 0,-4 1 158 0</inkml:trace>
        </inkml:traceGroup>
      </inkml:traceGroup>
      <inkml:traceGroup>
        <inkml:annotationXML>
          <emma:emma xmlns:emma="http://www.w3.org/2003/04/emma" version="1.0">
            <emma:interpretation id="{7AA9A0E2-E739-4507-9270-A5E3EDD5E5C7}" emma:medium="tactile" emma:mode="ink">
              <msink:context xmlns:msink="http://schemas.microsoft.com/ink/2010/main" type="line" rotatedBoundingBox="10175,13531 12805,13282 12866,13925 10236,14174"/>
            </emma:interpretation>
          </emma:emma>
        </inkml:annotationXML>
        <inkml:traceGroup>
          <inkml:annotationXML>
            <emma:emma xmlns:emma="http://www.w3.org/2003/04/emma" version="1.0">
              <emma:interpretation id="{7DEED78E-BE74-4CF9-973B-6F4A509F9DED}" emma:medium="tactile" emma:mode="ink">
                <msink:context xmlns:msink="http://schemas.microsoft.com/ink/2010/main" type="inkWord" rotatedBoundingBox="10175,13531 12805,13282 12866,13925 10236,14174"/>
              </emma:interpretation>
            </emma:emma>
          </inkml:annotationXML>
          <inkml:trace contextRef="#ctx0" brushRef="#br0" timeOffset="116478.92">8173 11688 164 0,'0'0'228'0,"0"0"-14"0,0 0-10 0,0 0-6 16,0 0 0-16,0 0-5 0,-15 27-6 0,10-9-5 16,-1 6-8-16,0-1-10 0,2 13-11 0,-3-7-12 15,-1 5-10-15,-1 4-7 0,-1-2-14 0,2-1-9 0,-1 0-17 16,3 2-1-16,2-3-11 0,-2-8-1 0,0-1-9 16,3-1-9-16,-2 4-11 0,2-12-10 15,0 7-19-15,1-6-23 0,2 1-24 0,-3-3-23 0,3 0-34 16,0-3-35-16,0 0-22 0,0-12-40 0,3 15-56 15,-3-15-170-15,5 8-448 0,-5-8 199 0</inkml:trace>
          <inkml:trace contextRef="#ctx0" brushRef="#br0" timeOffset="116709.25">8586 12008 75 0,'19'-7'222'16,"-1"0"-10"-16,9-4-5 0,-3 1-6 0,1 1-7 16,7-2-7-16,-6 4-16 0,4-4-11 0,-1 4-13 15,2-4-18-15,0 3-15 0,-2 3-8 0,0 3-15 0,0-1-3 16,-4 1-14-16,3 0-20 0,-2 4-15 0,-1-2-16 16,0 2-16-16,-5-1-25 0,4 1-30 15,-8 0-31-15,-1 3-22 0,4-5-32 0,-2 2-48 16,-5 2-143-16,3-4-350 0,0 0 154 0</inkml:trace>
          <inkml:trace contextRef="#ctx0" brushRef="#br0" timeOffset="117422.11">9775 11785 188 0,'-9'20'199'15,"9"-20"-9"-15,-11 16-4 0,8-6-11 0,-1 4-3 16,2-1-14-16,2 4-7 0,2-5-13 0,-4 3-12 16,5 0-13-16,0-3-10 0,3 5-9 0,0-6-9 15,-1-1-11-15,1 4-5 0,0-7-5 0,-1 3-11 0,3-2 0 16,2 0-5-16,1-1-9 0,-1-2 0 16,4 1-3-16,-1-1-4 0,-1-3-4 0,3-2-12 15,0 0-5-15,1-3-8 0,-1-3-3 0,3 1-5 0,-2-1-7 16,-1-1 0-16,-1-3-6 0,1-1-5 0,0 2-3 15,0-3 1-15,4-6-4 0,-1 5 2 16,-8-2 3-16,4 0-1 0,-4 1-1 0,2-2 10 0,-3 0 3 16,1 1-4-16,-5 1 9 0,4 0-3 0,-6-3 5 15,1 3 11-15,-4-1-6 0,0 1 5 0,-4 1 7 16,1-1 10-16,-3 0 8 0,0 7 1 0,-4-4 5 16,1 2 4-16,-6 1 3 0,1 1 5 0,-4 0-7 15,-7 3 10-15,-2 1-7 0,0 3 0 0,0 3-3 16,1 1-2-16,-3 3-1 0,-1 2-4 0,4-1 6 15,0 5-5-15,4-3 2 0,7 2-2 0,-7 0-5 16,7 1 0-16,1-2 0 0,2 4-3 0,3 1-1 16,-3 4-1-16,6-2-2 0,3 0 1 0,0 1-6 0,2-4 1 15,1 3 0-15,4-1-4 0,-2 1 2 0,2-4-5 16,-1 0 1-16,5 2 2 0,-1-1-7 16,4-5 2-16,-2 3 0 0,1-2-3 0,-2-4 2 0,4 1 0 15,1 0 0-15,-4-3-4 0,3-4 1 0,1 1 4 16,5-2-2-16,-3-2-7 0,4-3-4 0,-2-1-4 15,8-1-6-15,-4-6-7 0,3 2-11 0,-2-3-9 16,2-4-9-16,-1 2-6 0,0-4-8 0,6-5-7 16,-8 3 0-16,6-4-2 0,-2 0-2 0,-7 3-6 15,4-8 8-15,3 1 7 0,-7 10 6 0,-3-2 5 16,3 3 16-16,-3-1 10 0,-3 6 16 0,-3 1 23 16,-2-2 17-16,1 4 17 0,-2 1 16 0,-2 4 9 15,-4 6-2-15,8-11 8 0,-8 11-5 0,0 0 6 16,0 0 6-16,0 0 6 0,0 0 11 0,0 0 5 15,0 0 1-15,-12 49 0 0,9-24 3 0,-3-3-13 16,4 5-2-16,-1 2-4 0,3-3-5 0,5 3-14 0,1-2 3 16,1 8-18-16,2-7-3 0,8 3 7 0,-4-6-22 15,8 5-26-15,1-8-51 0,-1-2-35 16,15 3-58-16,-2-4-63 0,7-4-75 0,-1-7-338 0,11-6-660 16,-8-4 292-16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6:06.8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C0A57B-7EDF-44F0-91DE-3B6CA9470097}" emma:medium="tactile" emma:mode="ink">
          <msink:context xmlns:msink="http://schemas.microsoft.com/ink/2010/main" type="inkDrawing" rotatedBoundingBox="6790,6469 10292,6372 10296,6487 6794,6584" semanticType="underline" shapeName="Other">
            <msink:sourceLink direction="with" ref="{C7F5DBA8-544A-489F-AA48-2438BF4F2029}"/>
          </msink:context>
        </emma:interpretation>
      </emma:emma>
    </inkml:annotationXML>
    <inkml:trace contextRef="#ctx0" brushRef="#br0">0 140 114 0,'14'-4'114'0,"-14"4"-12"0,19-2-9 16,-10 1-12-16,-9 1 0 0,21-1-12 0,-6 1-4 15,-2 1-5-15,1-1 4 0,5 1-7 0,-2 3-1 16,0-2 2-16,4-1-2 0,5-1 0 0,-1-1-2 16,5-5 2-16,-5 4 0 0,8 1-3 0,0-3 5 15,9-2-3-15,2 1 0 0,-3-2-2 0,3-1 1 16,-2-3-5-16,-2 6 1 0,5-4-4 0,-3 1-1 16,0 0-3-16,-1 0 1 0,3 1-1 0,-6-1-6 15,7 0 2-15,-3 2 3 0,-2 2-1 0,-1-3-6 16,-8 3-4-16,-4 2-1 0,1 1-4 0,5-1-2 0,-6-2-2 15,4 4-3-15,-1-1 2 0,-4 2-9 16,0 1 1-16,6 2 0 0,-2-3-3 0,-5-1 2 0,5 2-6 16,-5 2 4-16,2 3-3 0,-2-5 0 0,1 2 2 15,1-4 1-15,-2 3-3 0,2-2 0 0,1 2 2 16,2 1-6-16,4 0 0 0,-4-3 4 0,12 1-2 16,-9-2-1-16,-4 4 1 0,10-8-1 0,0 6-6 15,3-2 7-15,-12-2-1 0,11 0 0 0,-2 1 0 16,3-3 1-16,0 2 0 0,1-2-5 0,-4 2 5 15,2 2-2-15,-2-3-1 0,-9-1 1 0,9 2 1 16,-8 2-1-16,-1-4 0 0,1 4-2 0,-1-1-1 16,3 2 2-16,-5 3-1 0,-4-4-1 0,-2 0 2 15,5 0-1-15,-1 2 2 0,-4 0-2 0,5-2-2 16,-2 2 6-16,1-1-2 0,0 1 1 0,-5-1-3 16,6-1 8-16,-1 0 0 0,-7 0 2 0,8 1-3 0,-2 1 3 15,2-4-2-15,-2 2 0 0,2 6 1 0,-1-8 5 16,3 4-2-16,-3-2-2 0,-4-4 2 15,9 4 1-15,-7-2-3 0,2 1 3 0,-1 0 0 0,2-1 5 16,-8 2-1-16,1-1 1 0,-1-1 0 0,3 0 4 16,-2 0-1-16,-2 2 3 0,-3-4 0 0,4 8-5 15,-6-9 0-15,4 3-3 0,-1 0 4 0,-4 2 0 16,-12 0 0-16,21-4-3 0,-15 4-2 0,-6 0 0 16,0 0 1-16,22 0-8 0,-22 0 1 0,0 0-2 15,12 0-14-15,-12 0-17 0,0 0-24 0,0 0-30 0,0 0-35 16,0 0-35-16,11 2-55 0,-11-2-195 0,0 0-430 15,0 0 191-15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6:53.3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1440BA-1904-462E-A07A-99006BCA6648}" emma:medium="tactile" emma:mode="ink">
          <msink:context xmlns:msink="http://schemas.microsoft.com/ink/2010/main" type="writingRegion" rotatedBoundingBox="4092,7666 4235,11349 2436,11419 2294,7736"/>
        </emma:interpretation>
      </emma:emma>
    </inkml:annotationXML>
    <inkml:traceGroup>
      <inkml:annotationXML>
        <emma:emma xmlns:emma="http://www.w3.org/2003/04/emma" version="1.0">
          <emma:interpretation id="{1619C3C5-4BA4-43B0-A259-063017412160}" emma:medium="tactile" emma:mode="ink">
            <msink:context xmlns:msink="http://schemas.microsoft.com/ink/2010/main" type="paragraph" rotatedBoundingBox="4092,7666 4235,11349 2436,11419 2294,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890BC4-3A4E-4EC1-B973-EF21CF583A4E}" emma:medium="tactile" emma:mode="ink">
              <msink:context xmlns:msink="http://schemas.microsoft.com/ink/2010/main" type="line" rotatedBoundingBox="4092,7666 4235,11349 2436,11419 2294,7736"/>
            </emma:interpretation>
          </emma:emma>
        </inkml:annotationXML>
        <inkml:traceGroup>
          <inkml:annotationXML>
            <emma:emma xmlns:emma="http://www.w3.org/2003/04/emma" version="1.0">
              <emma:interpretation id="{85E32F56-3572-4374-8E54-92A9E3939F95}" emma:medium="tactile" emma:mode="ink">
                <msink:context xmlns:msink="http://schemas.microsoft.com/ink/2010/main" type="inkWord" rotatedBoundingBox="4092,7666 4235,11349 2436,11419 2294,7736"/>
              </emma:interpretation>
            </emma:emma>
          </inkml:annotationXML>
          <inkml:trace contextRef="#ctx0" brushRef="#br0">1937 6693 141 0,'0'0'208'0,"0"0"-8"0,0 0-13 0,0 0-11 16,0 0-9-16,0 0-10 0,-13-10-11 0,13 10-6 0,0 0-15 16,0 0-16-16,-14-7-5 0,14 7-11 0,0 0-8 15,-19 3-5-15,19-3-11 0,-21 4-3 16,3-1-8-16,3 1-9 0,-3 3-3 0,-7-1-2 0,-3 6-8 16,-6 1 0-16,-5-2-5 0,-2 3-5 0,0 0 0 15,-10 0-4-15,3 1-1 0,1-1 0 0,0 2-3 16,1-5 0-16,3 4-1 0,0-6 2 0,-1 5-4 15,4-5 4-15,-2 1 1 0,4 2-4 0,-3-5 0 16,2 0-2-16,8-1 1 0,1 1-2 0,-8 4 1 16,9-4 3-16,-1-2 0 0,2 3 0 0,-3-5 2 15,1 1-2-15,5 0-3 0,-2 0-1 0,-3-1-2 16,12 1-1-16,-7-2-2 0,4 1 0 0,1 1-1 0,-1-4 3 16,4 6-3-16,2-3 1 0,-3-1-3 0,6 0 1 15,-2 0-1-15,14-2 1 0,-19 1-1 0,12 1 1 16,7-2-3-16,0 0-3 0,-17 0 0 0,17 0 0 15,0 0-2-15,-10 2-2 0,10-2-1 0,0 0 2 16,0 0 1-16,0 0-1 0,0 0-4 0,0 0 5 16,0 0 1-16,0 0-1 0,0 0-2 0,0 0 3 15,42-2-1-15,-26 0 1 0,0-3 1 0,2 0-1 16,8-1 0-16,2 2 0 0,-1 0 1 0,3-1-2 0,-1-5 0 16,10 2 2-16,-8 6-3 0,2-3 3 15,-4 3-1-15,2-1-2 0,-1-3 2 0,1 6-1 0,-4 3-1 16,0-3 2-16,-2 2 2 0,2 2 0 0,-8 0-2 15,1-1 3-15,-4 2-6 0,4 0 5 16,-3 3-4-16,-3-1 3 0,-4-4-1 0,2 5-4 0,2 0 3 16,-4 4 0-16,-2-5 1 0,-2 1 2 0,0 4-1 15,-4 3 0-15,-2 0-2 0,-1 2 4 0,-6 3-3 16,-4 4 2-16,1 0-4 0,-4 1 3 0,-5 10 2 16,-5-3-1-16,2 2-1 0,-4-2 0 0,-1 6 4 15,-2-4 1-15,5 0 1 0,-8 3 2 0,1-2 1 16,-2 1 1-16,3-2 0 0,-1 0 3 0,1-2-2 15,5 0-1-15,-2-2-3 0,2 1 4 0,1-1-8 16,6-9 2-16,0-1 2 0,0 0 1 0,5 0-1 16,2 0-3-16,-2 2 2 0,4-9 0 0,0 4-1 15,3 0 1-15,-1 0-4 0,1 0 3 0,0-1-4 16,3-2 5-16,-2 2-2 0,4-2-3 0,-2-1 1 0,1 2 2 16,2 0-4-16,2 0 3 0,-2-6-4 0,3 1 2 15,0 2-2-15,3-3 5 0,0 2-4 16,0-1 0-16,1-3 3 0,3-1-2 0,-1-1-2 0,6 1 4 15,3-5-4-15,2 2 0 0,6-3 1 0,1 0 0 16,14-3 1-16,-1 2 2 0,0-5-6 0,0 1 6 16,5-1-5-16,-6-8 3 0,3 4 0 0,2-1-2 15,1 1 5-15,-5 0-1 0,2 5-3 0,0-7 4 16,-11 5-3-16,10 3 2 0,-13 0-5 0,2 0 6 16,-5 2-6-16,-4 1-6 0,-2 2-12 0,-2 5-17 0,-1-1-15 15,-5-2-24-15,2 4-21 0,-4-1-34 0,-5 8-13 16,2-3-37-16,-6-1-236 0,-1 3-450 15,-4 3 199-15</inkml:trace>
          <inkml:trace contextRef="#ctx0" brushRef="#br0" timeOffset="833.49">228 8759 204 0,'-3'-10'279'0,"3"10"-9"0,-4-17-18 0,1 6-10 16,3 11-24-16,-3-15-18 0,3 15-25 0,-2-13-16 16,2 13-16-16,0 0-19 0,8-10-24 0,-8 10-25 15,0 0-29-15,18-3-36 0,-9 3-40 0,7 6-35 0,-1-4-37 16,3 3-29-16,-2-1-45 0,4 5-157 16,-3-3-359-16,6 4 159 0</inkml:trace>
          <inkml:trace contextRef="#ctx0" brushRef="#br0" timeOffset="618.46">379 9039 166 0,'0'0'255'0,"-5"-11"-6"16,5 11-13-16,0 0-16 0,0 0-33 0,0 0-17 0,0 0-4 15,0 0 0-15,0 0-2 0,0 0-2 0,-10 38 3 16,7-14-5-16,1-2-6 0,1 6-7 0,1 0-6 15,-2-1-8-15,-1-2-15 0,3 3-4 0,0-1-7 16,0-5-2-16,5 3-12 0,-7 3-13 0,4-4-2 16,-1-3-8-16,1-4-10 0,2 1-5 0,-2 0-10 15,1-1 0-15,-2-3-2 0,2 2-11 0,2-5 1 16,-1 4-6-16,-2-7-5 0,1-1-11 0,-3-7-23 16,6 15-22-16,-2-11-25 0,-4-4-20 0,6 8-25 15,-6-8-26-15,0 0-44 0,0 0-60 0,0 0-76 16,0 0-198-16,0 0-549 0,0 0 243 0</inkml:trace>
          <inkml:trace contextRef="#ctx0" brushRef="#br0" timeOffset="1088.72">702 9004 119 0,'2'7'241'0,"-2"-7"-5"16,0 0-12-16,6 7-10 0,-6-7-11 0,0 0-11 16,9 6-12-16,-9-6-9 0,13 8-12 0,-4-7-10 15,0 1-10-15,6 2-6 0,-1-2-5 0,3-2-8 16,-2 1-7-16,6-1-10 0,-3 0-13 0,1 3-10 15,1-6-5-15,1 6-8 0,-3-6-7 0,1 7-8 16,-3-4-4-16,2 2-5 0,-6-2-6 0,-1 4-1 0,2-4-5 16,-1 1-10-16,0 2-10 0,-12-3-12 0,16 3-15 15,-7 3-13-15,-9-6-23 0,14 7-23 16,-10-5-27-16,-4-2-33 0,9 10-30 0,-9-10-30 0,3 10-38 16,-3-10-179-16,0 0-447 0,-12 18 198 0</inkml:trace>
          <inkml:trace contextRef="#ctx0" brushRef="#br0" timeOffset="1298.29">783 9443 124 0,'0'0'246'0,"-7"7"-11"16,7-7-9-16,0 0-4 0,0 0-14 0,0 0-13 0,13 15-12 15,-6-12-15-15,-7-3-9 0,23 4-16 16,-10-4-12-16,5 0-15 0,0 2-9 0,-2-4-12 15,2 1-10-15,2 1-8 0,-1 0-14 0,-3 0-24 0,2 0-29 16,0 0-31-16,-3 0-37 0,0 0-33 0,-1 0-36 16,2-3-32-16,-1 2-48 0,-15 1-155 0,19-3-392 15,-7-1 174-15</inkml:trace>
          <inkml:trace contextRef="#ctx0" brushRef="#br0" timeOffset="8388.23">810 6128 15 0,'0'0'153'0,"0"0"-9"0,4-12 0 15,-4 12-9-15,0 0-17 0,5-11-4 0,-5 11-8 16,0 0-11-16,0 0-14 0,4-8-3 0,-4 8-7 16,0 0-7-16,0 0-1 0,0 0-4 0,0 0-4 15,0 0 4-15,0 0 6 0,14 18 9 0,-14-18-2 0,1 17 4 16,2-2-6-16,-3 0-2 0,2 3 1 16,-2 6 0-16,-2-1-2 0,-1-3-6 0,3 4-5 0,-1 0-1 15,-1-6-9-15,4 6-1 0,-4-2-4 0,-1-5-4 16,3 0-5-16,3 1-1 0,-6-3-4 15,6-2-3-15,-3 1-3 0,0-14 2 0,2 16-6 0,-2-8 0 16,0-8-1-16,1 14-2 0,-1-14-1 0,0 10 0 16,0-10 0-16,0 0 0 0,0 0-2 0,0 0 0 15,0 0-3-15,0 0-4 0,0 0-10 0,0 0-6 16,0 0-9-16,0-42 2 0,3 21-10 0,-1-5-6 16,-1 0-10-16,4 1-11 0,1-12-3 0,0 2-4 15,-2 10 1-15,5-16-2 0,0 6-1 0,3 1 6 0,-3-2 6 16,1 10 5-16,-1 2 7 0,2-2 2 15,-1 1 1-15,0 3 10 0,-1 2 2 0,5-1 4 16,-4 5 6-16,-1 2-1 0,3 1 13 0,0 0 4 0,-1 4 7 16,0 1 5-16,0 4 11 0,-2 0 6 0,-9 4 9 15,22 1-1-15,-10 5 3 0,5 1-2 16,-4 0 7-16,-3 4 1 0,7 2-4 0,-4 5 12 0,-2-4-2 16,5 4-7-16,-5 3-6 0,0 1-3 0,0-2-4 15,-1 3-2-15,1-1-1 0,-2 2-3 0,1 3-11 16,-4-4-23-16,-3 4-26 0,5-1-32 0,-2 7-29 15,-2-8-54-15,-2 3-230 0,-4-2-409 0,4-2 181 16</inkml:trace>
          <inkml:trace contextRef="#ctx0" brushRef="#br0" timeOffset="3432.27">1527 9176 148 0,'0'0'147'0,"0"0"-11"0,0 0-10 15,0 0-9-15,2-16-9 0,-2 16-6 0,0 0-11 16,0 0 1-16,0-12-11 0,0 12-3 0,0 0-7 16,0 0-6-16,4-10-1 0,-4 10 0 0,0 0-2 0,0 0-7 15,0 0 2-15,0 0-4 0,0-15-4 16,0 15 0-16,0 0-7 0,0 0 1 0,0 0 1 16,0 0-6-16,0 0 2 0,0 0-4 0,0 0 0 0,0 0 1 15,0 0-9-15,0 0 0 0,0 0 0 0,0 0-7 16,0 0 0-16,0 0-1 0,0 0 1 0,0 0 2 15,0 0 2-15,0 0 2 0,0 0-1 0,0 0 2 16,0 0 4-16,0 0 0 0,-9 38 1 0,6-23 4 16,2-7-1-16,1 8 2 0,-2-2 2 0,-1 3-3 15,3 0-1-15,-1-3-1 0,2 3-3 0,-1-1 1 16,0 2 2-16,5 1-2 0,-4-1 1 0,2-2-6 0,2 2 0 16,1-1-16-16,0-1-1 0,1-3 0 0,2 1-3 15,-5 0 2-15,2-1 1 0,5-2 0 16,-2-1-3-16,3 1 0 0,-3-1-2 0,1-2 0 0,-1-2 5 15,2-2-5-15,-1-1 4 0,0-1-6 0,2-1 1 16,-1 0-1-16,-11-1 1 0,25-4-1 0,-10 1-1 16,-4-1 1-16,0 1 1 0,0-5-1 0,1-2 4 15,0 0-5-15,0-1-2 0,-3-2-1 0,-2-3-1 16,4 1-3-16,-1-9-2 0,-4 6-5 0,0-5-2 16,0 0 1-16,-5-2-1 0,4-3-4 0,-5 1-1 15,-2 2 2-15,-2-3 0 0,-1 3 1 0,1 1 1 16,-7 3 0-16,4 5-4 0,-2 0-5 0,-1 3-3 0,-4 2-5 15,1 1-6-15,-2 2-12 0,-2 4-12 0,-2 4-4 16,3 0-16-16,-10 7-7 0,8-2-10 0,-4 6-15 16,0-1-11-16,2 7-11 0,1 3-16 0,0-1-27 15,1 5-112-15,1 0-314 0,-1 7 139 0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47:20.0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7E64D0-871F-4624-A473-4D55B53E265A}" emma:medium="tactile" emma:mode="ink">
          <msink:context xmlns:msink="http://schemas.microsoft.com/ink/2010/main" type="inkDrawing" rotatedBoundingBox="8833,12925 13853,12682 13856,12744 8836,12987" shapeName="Other"/>
        </emma:interpretation>
      </emma:emma>
    </inkml:annotationXML>
    <inkml:trace contextRef="#ctx0" brushRef="#br0">-6 257 126 0,'-14'3'146'0,"14"-3"-9"0,0 0-9 16,0 0-12-16,0 0-12 0,0 0-8 0,0 0-3 15,0 0-8-15,0 0 2 0,0 0-9 0,0 0-5 16,0 0-2-16,30 7 2 0,-30-7-5 0,13 0-6 16,-13 0-8-16,23 0-2 0,-11 0-8 0,1 0 2 15,3 0-6-15,4-2-3 0,-1 2-6 0,1-1-3 16,2-2-2-16,3-1-3 0,-1 1 0 0,5 0-1 16,-3-1-4-16,0 0 0 0,4 2-3 0,1-3 0 15,-1 2 1-15,12-3-1 0,-1 0 2 0,-11 1-4 16,9 0-3-16,-9 0 2 0,-2 4-5 0,5-3 0 0,6-2-1 15,-10 5 1-15,3-5-3 0,14 3 3 0,-7-3 1 16,-6 1-4-16,5 5 0 0,1-2 0 0,-8-1-4 16,10 1 7-16,-3 0-3 0,-9-2 3 0,1 4-5 15,1-4-4-15,-1 3 4 0,0-1 1 0,-2 1-4 16,12-3-1-16,-8 3 1 0,-3 1 2 0,12-3 2 16,-9 1-1-16,-2 2 1 0,3-2-1 0,-3 0-1 15,13 2-2-15,-14 0 6 0,2 0-4 0,-3 0-2 16,2 2-1-16,1-4 3 0,8 2-2 0,-8 0 0 15,2-2 0-15,5 2 0 0,-9 0 2 0,10 0-1 16,-8-2 0-16,13 0 3 0,0 2-2 0,0 0-2 16,0-3 0-16,-2 1 3 0,1 2 0 0,-2-3-1 0,5 1 0 15,-3 1-4-15,2 1 3 0,1-1 1 0,-1-3-2 16,3 4 5-16,-4 0-6 0,3-3 3 0,-4 3 0 16,5-6 1-16,-4 6 1 0,3-2-4 0,-3-1-3 15,3 1 4-15,-6-3 1 0,6 2 0 0,-7 1-4 16,3 2 1-16,-1-1-1 0,-2-3 5 0,5 4-1 15,3 0-2-15,-4 0-1 0,0 0 1 0,-1-2-1 16,-3 2 5-16,2-3-2 0,3 3-1 16,-4-2-1-16,6-1 4 0,-3 0 0 0,4-1-3 0,-3 3 2 15,4-1 0-15,-3 2-1 0,5-4-2 0,-2 3 2 0,2 0-1 16,-3 1 2-16,4-5-3 0,-5 5 2 0,1-6-1 16,3 5 1-16,-3-5-4 0,-1 2 4 0,4 1-1 15,0-2 0-15,2 1 1 0,-3 2-3 0,2-4 2 16,0 5 2-16,-4-5-2 0,-2 4 0 0,-4 0 2 15,1-1-2-15,-1 3 0 0,-12 0-1 0,-2-2-2 16,-1 0-8-16,0 1-1 0,-8 1-14 0,-4 0-9 16,1-3-12-16,-1 6-14 0,-3-3-12 0,-12 0-5 15,11 1-14-15,-11-1-10 0,0 0-26 0,0 0-132 16,0 0-280-16,0 0 124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50.9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96736B-34B8-45A1-BCCB-DB2F03264821}" emma:medium="tactile" emma:mode="ink">
          <msink:context xmlns:msink="http://schemas.microsoft.com/ink/2010/main" type="inkDrawing" rotatedBoundingBox="20689,15665 23735,15556 23738,15639 20692,15747" shapeName="Other"/>
        </emma:interpretation>
      </emma:emma>
    </inkml:annotationXML>
    <inkml:trace contextRef="#ctx0" brushRef="#br0">2 139 70 0,'0'0'112'0,"0"0"-4"16,0 0-13-16,0 0 0 0,0 0-7 0,0 0-13 0,0 0 2 16,0 0-3-16,0 0-1 0,0 0 0 15,0 0-3-15,0 0-2 0,0 0-6 0,0 0-1 16,0 0 1-16,0 0 3 0,0 0-1 0,0 0 1 0,0 0-10 16,0 0 5-16,0 0-2 0,0 0 0 0,0 0-6 15,0 0 2-15,0 0-4 0,0 0-6 0,0 0 0 16,0 0-3-16,0 0-4 0,0 0-4 0,0 0 1 15,0 0-9-15,-2-11 1 0,2 11-6 0,0 0 2 16,0 0-5-16,0 0 0 0,0 0 0 0,0 0 0 16,0 0-5-16,0 0-1 0,0 0-3 0,0 0 1 15,0 0-1-15,0 0 0 0,0 0-1 0,0 0-4 16,0 0 1-16,0 0-9 0,0 0 8 0,0 0 1 16,0 0 1-16,0 0-2 0,0 0 1 0,21-5 2 15,-21 5-6-15,0 0 0 0,0 0 2 0,15-4 0 16,-15 4-2-16,0 0-2 0,13-1 5 0,-13 1 1 15,0 0-6-15,11-4 4 0,-11 4 1 0,0 0-2 0,13-3-2 16,-13 3 3-16,0 0 0 0,14-3-4 16,-14 3 3-16,0 0 1 0,13-1 0 0,-13 1-4 15,0 0 4-15,13-6-4 0,-13 6 1 0,0 0 2 0,15 3 2 16,-15-3-3-16,0 0 2 0,14-3-4 0,-14 3-2 16,9-4 3-16,-9 4 3 0,0 0-2 0,13-1 1 15,-13 1 1-15,0 0-2 0,0 0 1 0,15 0-5 16,-15 0 3-16,0 0 2 0,0 0 1 0,0 0 0 15,14 1 0-15,-14-1-8 0,0 0 10 0,11 0-6 16,-11 0 0-16,0 0 2 0,0 0-1 0,0 0 1 16,0 0 1-16,17-1 1 0,-17 1-1 0,0 0 0 15,12 1 0-15,-12-1 0 0,0 0 0 0,15 0 0 16,-15 0 1-16,0 0-2 0,10 4 1 0,-10-4-2 16,12 0 4-16,-12 0-4 0,0 0 1 0,16 0 0 15,-16 0 1-15,0 0-3 0,15 0 0 0,-15 0 1 16,0 0 3-16,17 0-4 0,-17 0 2 0,0 0 3 0,13-4-5 15,-13 4 4-15,14 0-1 0,-14 0-1 0,0 0-2 16,15 4 2-16,-15-4-2 0,11 3 2 0,-11-3-1 16,0 0 1-16,14 0-1 0,-14 0 2 0,0 0 0 15,15 3 2-15,-15-3-3 0,10 1 1 0,-10-1 1 16,0 0-3-16,15 0 2 0,-15 0-1 0,0 0 0 16,15 0 3-16,-15 0-3 0,12 0 2 0,-12 0-2 15,0 0 2-15,15 0 0 0,-15 0-1 0,13-1 1 16,-13 1-1-16,14-3 4 0,-14 3-3 0,16-3 1 15,-16 3 0-15,17 0-3 0,-17 0-1 0,17-4 7 16,-9 3 0-16,4-1-3 0,0 0-2 0,-12 2 2 16,16-4-1-16,-4 2 0 0,0 0 2 0,-12 2-3 15,21-4 3-15,-14 3 1 0,5-1 0 0,-12 2 1 0,20-5-1 16,-11 3 4-16,-9 2 2 0,15-4-2 16,-15 4 2-16,14-4-4 0,-6 1 4 0,-8 3-2 0,13-4-4 15,-13 4 0-15,9-1-2 0,-9 1 0 16,0 0-1-16,14-2 2 0,-14 2-2 0,0 0 1 0,13 0 1 15,-13 0-3-15,0 0-2 0,14-2 1 0,-14 2 0 16,0 0 2-16,16 4 1 0,-16-4-3 16,0 0 2-16,15-2-2 0,-15 2-5 0,0 0 8 0,16 2-3 15,-16-2 3-15,15 0 0 0,-15 0-1 0,14 0-4 16,-14 0 3-16,13 0 0 0,-13 0 2 0,0 0-2 16,16-2-2-16,-16 2 3 0,12 2 1 0,-12-2 0 15,12 0 0-15,-12 0-2 0,0 0 1 0,0 0-6 16,17 1 3-16,-17-1 0 0,0 0 1 0,0 0 1 15,13-1 0-15,-13 1-2 0,0 0 0 0,12 3-1 16,-12-3 4-16,0 0 1 0,14 0 0 0,-14 0-5 16,11 2 3-16,-11-2-2 0,12 3 3 0,-12-3-3 15,14-1 3-15,-14 1-2 0,13 4 2 0,-4-3-3 0,-9-1 1 16,14 0-1-16,-14 0 0 0,17 3 2 0,-17-3 1 16,15 1-3-16,-15-1 0 0,15 3-3 15,-6 1 8-15,-9-4-3 0,15 2-1 0,-15-2 0 0,14 1 0 16,-14-1 1-16,12 3-2 0,-12-3 1 0,0 0 2 15,16 0-2-15,-16 0 2 0,12 1-4 0,-12-1 6 16,12 2-7-16,-12-2 2 0,9 4 4 0,-9-4-1 16,12 2 0-16,-12-2 0 0,13 2-9 0,-13-2 6 15,14-2 4-15,-14 2 0 0,13 0-3 0,-13 0 3 16,18 0-5-16,-18 0 5 0,13 0-1 0,-13 0-2 16,17 0-1-16,-17 0 3 0,16 0-1 0,-7 0 0 15,-9 0-2-15,18 4 0 0,-9-4 2 0,-9 0-1 16,19 0 0-16,-19 0 3 0,14 0-5 0,-14 0 1 0,13 1 2 15,-13-1-1-15,15-1-2 0,-15 1 3 16,13 1-1-16,-13-1-4 0,12 4 4 0,-12-4 4 16,15 0-4-16,-15 0 0 0,14 0-2 0,-14 0 2 15,18 0 2-15,-18 0-2 0,15 0 0 0,-7 3 1 0,-8-3-1 16,15-3-1-16,-15 3 1 0,15-4 0 16,-15 4 0-16,17 4 0 0,-17-4 0 0,15-4 2 15,-15 4-2-15,16 0-3 0,-16 0 5 0,13 0-2 0,-13 0-1 16,12 0 1-16,-12 0-1 0,0 0 2 0,18 0-1 15,-18 0 0-15,14 0-1 0,-14 0 1 0,12 0-1 16,-12 0 3-16,0 0-2 0,16 0 0 0,-16 0-2 16,0 0 5-16,16 4-5 0,-16-4 3 0,0 0-2 15,17-4 4-15,-17 4-4 0,12 0 3 0,-12 0-4 16,15 0 1-16,-15 0 4 0,13-1-3 0,-13 1-2 16,17-4 6-16,-17 4-3 0,14-2 4 0,-14 2-5 15,17-2 3-15,-7 0-6 0,-10 2 1 0,18-3-1 16,-18 3 6-16,18-3-2 0,-9 2-5 0,-9 1 2 15,16-2 3-15,-4-2 0 0,-12 4-2 0,20-3 2 16,-13 2 2-16,-7 1-3 0,18-3-1 0,-18 3-6 16,16-4 6-16,-8 3-1 0,-8 1 2 0,18-4 2 0,-18 4-2 15,18 0-2-15,-9-2 3 0,-9 2 0 16,15-1 2-16,-15 1-3 0,16-4 1 0,-16 4-2 16,15 2 2-16,-15-2 2 0,15-2-1 0,-15 2-2 15,18-4 3-15,-18 4-2 0,15-2 1 0,-15 2-1 0,16-2 0 16,-16 2-6-16,13-1 8 0,-13 1-6 0,14-2 1 15,-14 2 4-15,15-2 1 0,-15 2-4 0,12-2-1 16,-12 2 2-16,13 0-2 0,-13 0 4 0,0 0-2 16,15-4 0-16,-7 1 1 0,-8 3 3 0,0 0-3 15,17-2 1-15,-17 2 1 0,14 0 2 0,-14 0 0 16,0 0-3-16,16-2 0 0,-16 2 3 0,12-4 3 16,-12 4-4-16,12-1 1 0,-12 1 0 0,14 0-1 15,-14 0 3-15,13-4-5 0,-13 4 3 0,13-2-1 16,-13 2-2-16,15-1 1 0,-15 1-1 0,12 0-3 15,-12 0 5-15,0 0-1 0,18 0-3 0,-18 0 2 16,14-2 0-16,-14 2 2 0,0 0-5 0,13 0 4 16,-13 0-5-16,0 0 5 0,0 0-5 0,13 0 1 0,-13 0-5 15,0 0 7-15,14 0-1 0,-14 0 0 0,9 3 0 16,-9-3 2-16,0 0 0 0,18-1-3 0,-18 1 1 16,13-2 5-16,-13 2-4 0,14-2 2 15,-14 2-2-15,17 0 0 0,-17 0 0 0,15 0 0 0,-15 0 2 16,15-1 1-16,-15 1-3 0,18 0 0 0,-18 0-1 15,12-1 6-15,-12 1-4 0,11-4 1 0,-11 4-3 16,16 0 3-16,-16 0-6 0,13 0 5 0,-13 0-1 16,14 0 2-16,-14 0-1 0,10 4-1 0,-10-4-3 15,0 0 6-15,17-4-1 0,-17 4 3 0,13-2-1 16,-13 2 2-16,12 2 1 0,-12-2-2 0,10 0 2 16,-10 0 0-16,0 0-2 0,17 0 3 0,-17 0-4 15,15 0 5-15,-15 0 1 0,12 0 1 0,-12 0-3 16,0 0 0-16,15 0 2 0,-15 0-4 0,0 0 0 15,14 0 1-15,-14 0-2 0,12-3 1 0,-12 3-2 16,0 0-3-16,15 1 3 0,-15-1-2 0,0 0 2 16,14 2-1-16,-14-2-4 0,0 0 3 0,13 4-3 0,-13-4 3 15,11 1 0-15,-11-1 1 0,0 0-3 0,0 0 4 16,15 0-3-16,-15 0 1 0,0 0-1 16,11 3 4-16,-11-3-2 0,0 0 5 0,0 0-1 0,0 0-2 15,0 0 3-15,18-2-1 0,-18 2 1 0,0 0 0 16,0 0 1-16,0 0 1 0,14 2-2 0,-14-2 1 15,0 0 0-15,10 0 3 0,-10 0-5 16,0 0 1-16,14 0 2 0,-14 0-2 0,13 0-2 0,-13 0 0 16,13 0-1-16,-13 0 2 0,12 2-3 0,-12-2 2 15,0 0-4-15,18-2 3 0,-18 2-3 0,14 0-1 16,-14 0 3-16,0 0-1 0,0 0-1 0,12 2 2 16,-12-2-5-16,0 0 3 0,0 0-1 0,0 0 3 15,0 0 0-15,0 0 0 0,0 0 0 0,13 0 1 16,-13 0-6-16,0 0 4 0,0 0-1 0,0 0 1 15,0 0-3-15,0 0 2 0,0 0 0 0,0 0-3 16,0 0 4-16,0 0 0 0,15 1 1 0,-15-1-1 16,0 0 0-16,0 0 5 0,16-1-5 0,-16 1 3 0,11-2-2 15,-11 2-2-15,0 0 2 0,15-2-1 0,-15 2 0 16,0 0-3-16,13 0 2 0,-13 0 4 16,0 0-7-16,12-2 2 0,-12 2-1 0,0 0 1 0,0 0-1 15,0 0 0-15,0 0 0 0,0 0 1 0,0 0-2 16,0 0 3-16,0 0-3 0,14 0 1 0,-14 0 3 15,0 0 0-15,0 0-2 0,0 0 1 0,0 0 0 16,0 0 5-16,0 0-2 0,0 0 0 0,0 0 0 16,0 0 6-16,0 0-3 0,0 0-3 0,0 0 0 15,0 0 0-15,0 0 0 0,0 0 0 0,0 0-4 0,0 0-6 16,0 0-13-16,0 0-18 0,-33 9-23 16,33-9-26-16,-12 5-28 0,12-5-34 0,-14 4-26 15,14-4-38-15,-10 2-221 0,10-2-466 0,0 0 206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51.7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19AC08-45A4-4958-859E-E36979F87953}" emma:medium="tactile" emma:mode="ink">
          <msink:context xmlns:msink="http://schemas.microsoft.com/ink/2010/main" type="inkDrawing" rotatedBoundingBox="23708,15349 23782,15898 23733,15905 23659,15356" semanticType="callout" shapeName="Other">
            <msink:sourceLink direction="with" ref="{DECDE6FD-F6BE-455B-BAB8-0EAF39C47E06}"/>
            <msink:sourceLink direction="with" ref="{B51BCB62-D779-4658-BA00-E6B1F073730C}"/>
          </msink:context>
        </emma:interpretation>
      </emma:emma>
    </inkml:annotationXML>
    <inkml:trace contextRef="#ctx0" brushRef="#br0">0 77 4 0,'0'0'164'0,"0"0"-11"0,0 0-4 0,0 0-10 15,0 0-11-15,3-7-10 0,-3 7-4 0,0 0-4 16,0 0-9-16,0 0-6 0,0 0-3 0,0 0-9 16,0 0-6-16,5-11-3 0,-5 11-1 0,0 0-9 15,0 0-2-15,0 0 2 0,1-11-8 0,-1 11 3 16,0 0 0-16,0 0 1 0,0 0-4 0,3-13-1 15,-3 13-9-15,0 0 10 0,0 0-2 0,0 0-2 16,2-11-3-16,-2 11 2 0,0 0-2 0,0 0 6 16,0 0-1-16,0 0-1 0,0 0-3 0,0-13 1 15,0 13 1-15,0 0 2 0,0 0 0 0,0 0-3 0,0 0 2 16,0 0-4-16,1-11-3 0,-1 11-2 0,0 0-6 16,0 0 0-16,0 0-12 0,0 0 4 0,0 0-5 15,0 0-2-15,0 0-5 0,0 0-7 0,0 0 5 16,0 0-4-16,0 0-1 0,0 0 4 0,0 0 1 15,0 0 3-15,12 28 2 0,-12-28 7 0,5 13-2 16,-5-13 6-16,3 14 7 0,-2 1 4 0,-1-9 4 16,0-6-8-16,5 15 1 0,-4-5-7 0,2 6 2 15,-1-6 17-15,1-1-11 0,-3-9 1 0,0 17 1 16,3-7-6-16,-3-10 7 0,3 16-11 0,1-7 2 16,-4-9 0-16,2 17 1 0,-1-7 0 0,4-5-5 15,-5-5 4-15,4 20-2 0,-4-13-1 0,0-7-5 16,3 18 12-16,-3-10 6 0,0-8-3 0,1 20 6 0,-1-20-1 15,5 18-8-15,-7-11 10 0,2-7 1 0,-3 20-1 16,2-13 2-16,1-7-8 0,0 19-2 16,-2-10-4-16,2-9 1 0,-1 15-2 0,1-15-1 0,0 18-2 15,0-18-4-15,1 15-2 0,-1-15-2 0,0 16-3 16,0-16-3-16,2 12-1 0,-2-12 0 16,0 14-1-16,0-14 3 0,1 15-2 0,-1-15 2 0,3 10-1 15,-3-10 1-15,3 11-3 0,-3-11 2 0,0 11-3 16,0-11-4-16,0 0 2 0,3 11 2 0,-3-11 5 15,0 0-5-15,0 0-4 0,2 11 3 0,-2-11 0 16,0 0-8-16,0 0 9 0,4 9 0 0,-4-9-2 16,0 0-5-16,0 0 8 0,0 0-2 0,0 0 4 15,3 7-1-15,-3-7 0 0,0 0 3 0,0 0-1 16,0 0 2-16,0 0-4 0,0 0 0 0,0 0 2 16,0 0-3-16,0 0 0 0,0 0-4 0,0 0 0 15,0 0-2-15,0 0 0 0,0 0-4 0,0 0 2 16,0 0 2-16,0 0-12 0,0 0-31 0,0 0-43 15,0 0-46-15,0 0-43 0,0 0-50 0,0 0-31 0,0 0-47 16,0 0-64-16,0 0-62 0,0 0-271 0,0 0-746 16,0 0 330-16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00.8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1A7FB7-70B3-4850-A9AF-14EC4C667BB7}" emma:medium="tactile" emma:mode="ink">
          <msink:context xmlns:msink="http://schemas.microsoft.com/ink/2010/main" type="inkDrawing" rotatedBoundingBox="23777,15420 30241,15039 30267,15475 23803,15855" semanticType="callout" shapeName="Other">
            <msink:sourceLink direction="with" ref="{B51BCB62-D779-4658-BA00-E6B1F073730C}"/>
            <msink:sourceLink direction="with" ref="{4B65AC40-37DC-49C1-93FE-DCCCF16F0B68}"/>
          </msink:context>
        </emma:interpretation>
      </emma:emma>
    </inkml:annotationXML>
    <inkml:trace contextRef="#ctx0" brushRef="#br0">-2 574 61 0,'0'0'120'0,"0"0"0"0,0 0-8 0,0 0-16 16,0 0 1-16,0 0-7 0,0 0-9 0,3-8 6 15,-3 8-5-15,0 0-7 0,0 0-4 0,0 0-9 16,0 0 1-16,0 0-4 0,0 0-8 0,0 0 7 16,0 0-6-16,0 0-2 0,0 0-5 0,0 0-2 0,0 0-5 15,0 0 0-15,0 0-5 0,0 0-5 16,0 0-4-16,0 0 2 0,0 0-5 0,0 0 0 0,0 0-5 16,0 0 1-16,0 0-7 0,0 0 1 0,0 0-1 15,0 0 0-15,0 0 0 0,0 0-3 0,0 0 4 16,0 0-3-16,0 0 2 0,0 0-3 0,0 0 2 15,0 0-4-15,0 0 1 0,0 0 2 0,0 0-5 16,0 0 6-16,19 3-7 0,-19-3 4 0,0 0-4 16,0 0 7-16,0 0-7 0,0 0 3 0,0 0-2 15,14 5 1-15,-14-5 2 0,0 0-4 0,10 4 4 16,-10-4-6-16,0 0 5 0,0 0 2 0,0 0 1 16,16 2 2-16,-16-2 5 0,0 0 0 0,12 0-2 0,-12 0 3 15,0 0 2-15,0 0 0 0,17-3 0 16,-17 3-1-16,0 0-1 0,13-3 1 0,-13 3 4 15,0 0-6-15,14-5 2 0,-14 5-1 0,0 0 1 0,13-2-3 16,-13 2 3-16,0 0-4 0,10-6 3 0,-10 6-4 16,0 0-1-16,15 0-2 0,-15 0-3 15,9-5 0-15,-9 5 2 0,0 0-7 0,14-3 4 0,-14 3 1 16,12-2-2-16,-12 2 1 0,0 0 1 0,15 0-1 16,-15 0-3-16,11-1-2 0,-11 1 5 0,0 0-3 15,17 0 3-15,-17 0-3 0,12-1 1 0,-12 1-1 16,0 0 0-16,18 1-1 0,-18-1-1 0,13-1 4 15,-13 1-3-15,11 1-2 0,-11-1 3 0,0 0-2 16,17-1 1-16,-17 1 0 0,12-4 3 0,-12 4-5 16,0 0 0-16,21 0 3 0,-21 0 0 0,12 0-4 15,-12 0 2-15,15-2 2 0,-15 2-1 0,15 0-4 16,-15 0 7-16,12-3-3 0,-12 3-3 0,15-5 3 16,-15 5-4-16,13-3 2 0,-13 3 4 0,17-1 0 15,-17 1-2-15,13 0-1 0,-13 0 4 0,14 0-6 16,-14 0 1-16,13 0 2 0,-13 0-4 0,12-2 3 0,-12 2-1 15,0 0-1-15,16 0 3 0,-16 0 0 0,0 0-3 16,15 0 4-16,-15 0-1 0,0 0-1 16,18 0 0-16,-18 0 0 0,0 0 0 0,14 3-2 0,-14-3 2 15,0 0 2-15,13 3 1 0,-13-3-3 0,13 0 2 16,-13 0-7-16,0 0 3 0,20-3 2 0,-20 3-1 16,13 0 1-16,-13 0 2 0,15 0-1 0,-15 0 2 15,14-3-6-15,-14 3 3 0,13 0 1 0,-1 2-1 16,-12-2 2-16,18 0-6 0,-18 0 8 0,16 1-2 15,-5 2-5-15,-11-3 3 0,18 0 1 0,-8 0-1 16,-10 0 1-16,18 0-1 0,-18 0-2 0,16 4 3 16,-5-4-1-16,-11 0 0 0,19 0-1 0,-7-4-1 15,-12 4 2-15,21 0 0 0,-6 0 2 0,-2 0-4 16,-1 0 2-16,3 0-2 0,0 0 1 0,1 0 1 16,-16 0 3-16,26 0-1 0,-16 0-1 0,2 0-4 0,3 0 3 15,0 0 0-15,-15 0 2 0,22-3-1 16,-8 2 1-16,-14 1-1 0,19 0-4 0,-10-2 4 0,-9 2 1 15,21 0 1-15,-11 0-2 0,-10 0 1 0,20 0-5 16,-11 2 2-16,-9-2 0 0,18 0 4 0,-18 0-7 16,19 1 6-16,-10-1-2 0,-9 0-2 0,21 0 0 15,-21 0 4-15,24-3-2 0,-11 1 0 0,-1 4-1 16,1-4 2-16,-13 2 2 0,26 0-3 0,-16-3 1 16,2 3 1-16,-12 0-2 0,21-3-1 0,-6 2-2 15,-15 1 4-15,22 0 1 0,-11 0-2 0,-11 0 2 16,19-1-2-16,-11 0-1 0,-8 1 1 0,18-4-1 15,-18 4 4-15,17 0-4 0,-17 0-1 0,15 0 1 0,-15 0-1 16,20 0 2-16,-20 0-2 0,13-5 3 16,-4 4 0-16,-9 1 0 0,20-4-2 0,-10 4 2 15,0-3 4-15,2 2-6 0,-12 1 1 0,23-2-6 16,-13 2 7-16,-10 0-2 0,25-1 5 0,-16-2-3 16,2-1 1-16,2 3-4 0,1 0 5 0,-2-4-1 0,4 5-7 15,-6-4 7-15,-10 4-5 0,23-1 6 16,-11 0-3-16,1-4 0 0,1 5 6 0,-7-3-6 0,-7 3 2 15,21-2-4-15,-11 1 4 0,-10 1-1 16,17-4 1-16,-17 4-4 0,13-3 1 0,-4 1-2 0,-9 2 4 16,0 0-4-16,23-2 2 0,-23 2 3 0,13 0 0 15,-13 0 1-15,12-3-2 0,-12 3 0 0,13 0 2 16,-13 0-7-16,17-6 2 0,-4 6 1 0,-2-1 3 16,-11 1-1-16,19-4 0 0,-10 0-1 0,7 4-2 15,-16 0 2-15,20-2-5 0,-10-1 6 0,2 2-3 16,2-3 2-16,-1 3 0 0,-13 1-4 0,22 0 5 15,-13-2-2-15,-9 2 2 0,17-4 2 0,-4 4 1 16,-13 0-7-16,14 0 3 0,-14 0 1 0,17-3 1 16,-17 3-2-16,15 3-1 0,-15-3 1 0,18 1-3 15,-18-1 6-15,14-4-1 0,-14 4-4 0,13 0-1 16,-13 0 3-16,18-1-2 0,-18 1 6 0,16 1-2 0,-16-1-1 16,15-2 1-16,-3 0-6 0,-12 2 4 15,17-3 0-15,-7 3 1 0,-10 0 1 0,19 0-5 16,-7 0 3-16,2-5 1 0,-2 4 0 0,-2-3 0 0,4 3-2 15,2-3 2-15,-3 3 1 0,-13 1-4 16,23-4 2-16,-11 3 3 0,1 1 2 0,4-4-6 0,-6 3-1 16,6-2 3-16,-7 3-2 0,-10 0 1 0,26-2 1 15,-16 2-1-15,-10 0 3 0,22-5 0 0,-11 4 0 16,-11 1-4-16,21 0 1 0,-14-2 2 0,-7 2-4 16,20-2 0-16,-20 2 6 0,16 0-4 0,-16 0-1 15,19 0 2-15,-10-1 0 0,-9 1 1 0,17 0-2 16,-17 0 0-16,19-5-1 0,-11 5 3 0,-8 0-5 15,19-2 3-15,-19 2 2 0,15 0-1 0,-2-3-7 16,-13 3 6-16,20-1 0 0,-7-2 5 0,-13 3-5 16,26-1 2-16,-13-1-3 0,0 2 3 0,-2-1 0 15,4-5-3-15,-15 6 4 0,22 0-1 0,-11 0 1 0,0-1 1 16,-11 1-3-16,24 0 1 0,-13 0 1 16,1-1-1-16,-12 1 0 0,22-2 1 0,-11 2-1 0,0-1-2 15,-11 1 0-15,18-2 3 0,-6 0-3 0,2 4-1 16,-14-2 2-16,22-2 1 0,-13 2 1 0,7-2 1 15,-5 1-3-15,-11 1 3 0,28-1-7 0,-17 1 6 16,-1-2 0-16,5 0-12 0,1 2 14 16,-5-1-4-16,-11 1-2 0,25-4 2 0,-11 4 2 0,-2-2-2 15,-12 2-1-15,19-4-1 0,-6 4 4 0,-2-1 0 16,-11 1-1-16,19 0 0 0,-7-3-1 0,-12 3 3 16,20 0 0-16,-7-1-6 0,-3-1 2 0,-10 2 0 15,20-4 0-15,-8 4 2 0,-12 0 0 0,19-3-3 16,-8 1 3-16,-11 2-4 0,22-2 2 0,-12-3 0 15,4 5-3-15,-14 0 3 0,22-2 3 0,-13 0-1 16,2 0 4-16,-11 2 0 0,22-2-2 0,-10 1 0 16,-12 1-3-16,21-4 4 0,-9 4 1 0,-2 0 0 15,2-3 1-15,-12 3-3 0,27-3 2 0,-18 3-2 0,4-1 0 16,1 1 1-16,-14 0-2 0,22-3-2 0,-12 3 3 16,-10 0-4-16,20 0 1 0,-8 0 1 15,-12 0-2-15,19-1 3 0,-8 1-2 0,-11 0-1 0,19 0 3 16,-3 0-1-16,-16 0 1 0,23-3-1 0,-14 3-2 15,-9 0 1-15,27 0 1 0,-16-3 3 0,0 3-5 16,2-1-2-16,2 1 3 0,-4 1 2 0,-11-1 1 16,27-1-3-16,-13-1 1 0,0 2 2 0,2 0 0 15,-2 0 1-15,2 0-1 0,-1 0 2 0,1 0-5 16,1 0 5-16,-7-2-5 0,7 2 5 0,-2 0 1 16,-2 0-2-16,-13 0 0 0,22 0-4 0,-8 0 1 15,-1 0 2-15,-13 0-1 0,23 2-2 0,-14-2-1 16,-9 0 1-16,19 0 1 0,-9 0-2 0,-10 0 0 0,20 0 2 15,-11 0-4-15,-9 0 6 0,16 2-5 16,-16-2 3-16,19-2-2 0,-11 4 3 0,-8-2-5 16,19 0 2-16,-19 0-1 0,17 1 3 0,-8-1-1 15,-9 0 1-15,22-1-5 0,-14 2 4 0,8-1-1 0,-7 3-1 16,-9-3 2-16,19 0 0 0,-5 0 1 16,-14 0-1-16,19 3 0 0,-10-3 0 0,-9 0-3 15,19 0 4-15,-8 1 0 0,-1 2-3 0,-10-3 5 0,20 0-3 16,-20 0 0-16,18 0 0 0,-11 0-8 0,-7 0 11 15,16 0-5-15,-16 0 4 0,20 0-3 16,-11 0 3-16,-9 0-2 0,16 0-4 0,-16 0 4 0,17 0 3 16,-17 0-3-16,16 0 2 0,-4-3 0 0,-12 3 3 15,19 0 0-15,-8-1 1 0,-11 1-1 0,24-3 5 16,-15 3-3-16,-9 0 0 0,22-3 2 0,-9 2-2 16,-4 1 3-16,-9 0-3 0,26 0 1 0,-16 0-1 15,1-2 0-15,-11 2-4 0,22 0 2 0,-10 0 0 16,-12 0-1-16,21 0 0 0,-12 0-3 0,-9 0 3 15,19 0 0-15,-19 0 0 0,16 0-5 0,-16 0 1 16,20 0 3-16,-20 0 0 0,13 0-3 0,-13 0 1 16,17-2 1-16,-17 2 2 0,16 0-5 0,-16 0 4 0,12 2-5 15,-12-2 3-15,13-2-1 0,-13 2 0 0,14 0 2 16,-14 0-4-16,15 0 3 0,-15 0 0 0,13 0-5 16,-13 0 4-16,17-2-1 0,-17 2 2 0,16 0-1 15,-16 0-1-15,16 0 2 0,-16 0 1 0,15 0-5 16,-15 0 3-16,15 0 0 0,-15 0 0 0,12 0-2 15,-12 0 3-15,17 0 2 0,-17 0-1 16,13 0-4-16,-13 0-1 0,16-2 0 0,-16 2 4 0,15-1-2 16,-15 1 6-16,17 3-9 0,-17-3 4 0,13 0 0 15,-13 0-1-15,17 2-1 0,-17-2 4 0,14 0-1 16,-14 0-4-16,17 2 1 0,-17-2 1 0,13 0 4 16,-13 0-1-16,14 0-2 0,-14 0-1 0,16 0-1 15,-16 0 2-15,18 0 1 0,-18 0-2 0,18 0 0 16,-18 0 1-16,15-2 1 0,-8 4-2 0,-7-2 1 15,20-2-1-15,-20 2 0 0,16 2 0 0,-5-2 0 16,-11 0 0-16,14 0-1 0,-14 0 2 0,20 0-1 16,-20 0-1-16,16 0 4 0,-16 0-5 0,14 0 2 0,-14 0 3 15,16 0-3-15,-16 0 3 0,16 0-4 16,-16 0 2-16,15 0-1 0,-15 0 0 0,14 0 0 16,-14 0-1-16,13-2 2 0,-13 2-2 0,15 0 0 0,-15 0 0 15,14 0-1-15,-14 0 4 0,13-2 1 0,-13 2 0 16,16-2 0-16,-2 2 2 0,-14 0-1 0,16-1 0 15,-16 1-1-15,18 0 1 0,-10-4-2 0,-8 4-2 16,19 0 1-16,-19 0 0 0,16 0 0 0,-16 0 0 16,17-2-2-16,-17 2 2 0,12-2 1 0,-12 2 0 15,13-2-2-15,-13 2 3 0,14 0-2 0,-14 0 1 16,13 0-1-16,-13 0 2 0,9-1-3 0,-9 1 2 16,0 0-2-16,19 0 0 0,-19 0 2 0,12-6 0 15,-12 6-2-15,0 0 1 0,17 0-4 0,-17 0 1 16,13-1-1-16,-13 1 5 0,0 0 0 0,16 1-4 15,-16-1 1-15,14 0 1 0,-14 0 1 0,15 0 3 16,-15 0-4-16,15-4-1 0,-15 4 2 0,15 3-4 0,-15-3 3 16,16 0 1-16,-16 0-2 0,15-4 2 0,-15 4-2 15,13 1 0-15,-13-1 1 0,14-1-1 16,-14 1 1-16,0 0-1 0,19 0 4 0,-19 0-1 0,14 0-2 16,-14 0 3-16,12-2-6 0,-12 2 3 0,0 0 3 15,17-1-5-15,-17 1 1 0,14 0 1 0,-14 0 3 16,12-1-4-16,-12 1 0 0,15-2 5 0,-15 2-7 15,13 2 2-15,-13-2 2 0,15-2 0 0,-15 2-1 16,0 0 2-16,18 0-4 0,-18 0 0 0,13-2 0 16,-13 2 3-16,0 0 1 0,15 0 1 0,-15 0-2 15,0 0 1-15,18 0-3 0,-18 0 2 0,11 0 0 16,-11 0 5-16,0 0-5 0,15 0 0 0,-15 0 0 16,13-5 5-16,-13 5-6 0,0 0 3 0,16 0 0 0,-16 0 1 15,14 0-3-15,-14 0 2 0,15-2 2 16,-15 2 3-16,13-2-3 0,-13 2 0 0,18 0-1 0,-18 0 2 15,13 0 2-15,-13 0-1 0,14 0-3 0,-14 0 4 16,13-3 0-16,-13 3-3 0,0 0 0 0,14 0 1 16,-14 0 0-16,0 0 2 0,12-3-4 0,-12 3 0 15,0 0 1-15,0 0 1 0,0 0-2 0,13-1 6 16,-13 1-4-16,0 0 3 0,0 0-1 0,0 0 3 16,13-2 0-16,-13 2 0 0,0 0 0 0,0 0 1 15,0 0-2-15,0 0-1 0,0 0-2 0,12-4 2 16,-12 4-5-16,0 0 3 0,0 0 1 0,0 0-4 15,0 0 3-15,0 0 0 0,0 0 2 0,0 0 3 16,0 0 1-16,0 0-3 0,0 0 0 0,0 0 1 0,0 0-1 16,0 0-3-16,0 0 4 0,0 0-1 0,0 0-6 15,11-1 3-15,-11 1-6 0,0 0 6 16,0 0-1-16,0 0 0 0,0 0-4 0,15 0-1 16,-15 0 0-16,0 0 3 0,0 0-1 0,15 0 2 0,-15 0-4 15,0 0 1-15,13-2-1 0,-13 2 4 0,0 0-3 16,12 2-2-16,-12-2 0 0,0 0 1 15,0 0 4-15,0 0-5 0,0 0 2 0,15-2-1 0,-15 2 1 16,0 0-1-16,0 0 1 0,0 0-2 0,0 0 1 16,0 0 3-16,0 0-4 0,0 0 0 0,0 0 1 15,0 0 2-15,0 0-6 0,0 0 4 0,0 0-5 16,0 0 5-16,0 0-1 0,0 0 5 0,9 6-6 16,-9-6 0-16,0 0 4 0,0 0-4 0,0 0 3 15,0 0 0-15,0 0-6 0,0 0 4 0,0 0-5 0,0 0 6 16,0 0 3-16,0 0-1 0,0 0 0 15,0 0-2-15,0 0 4 0,0 0 5 0,0 0 5 16,0 0 7-16,0 0 0 0,0 0 8 0,0 0 4 0,0 0 1 16,0 0-1-16,0 0-6 0,0 0 0 15,0 0-8-15,0 0 3 0,0 0-2 0,0 0-6 16,0 0 0-16,0 0 0 0,0 0-3 0,0 0 3 0,-24-25-4 16,24 25-1-16,-6-8-9 0,6 8 8 0,-7-5-1 15,7 5 0-15,-9-10 1 0,9 10-3 0,0 0 3 16,-8-11 4-16,8 11-7 0,-3-10-1 0,3 10-4 15,0 0 6-15,-6-15-2 0,6 15-3 0,-4-10-1 16,4 10 0-16,0 0 5 0,-6-11-6 0,6 11 0 16,0 0 0-16,-6-13 0 0,6 13-6 0,0 0 10 15,0 0 1-15,-2-11-7 0,2 11 7 0,0 0-8 16,0 0 4-16,-1-12-6 0,1 12 5 0,0 0-1 16,0 0 3-16,0 0 1 0,-2-13 6 0,2 13-7 15,0 0-2-15,0 0 7 0,0 0-4 0,0-13-3 16,0 13-1-16,0 0-2 0,0 0 6 0,0 0-4 15,0 0-4-15,2-11 11 0,-2 11-9 0,0 0 2 0,0 0 4 16,0 0-5-16,0 0-7 0,0-14 10 16,0 14 1-16,0 0 1 0,0 0 0 0,0 0 3 15,0 0-1-15,0 0 1 0,0 0-3 0,0 0 5 0,0 0 12 16,0 0-7-16,0 0-9 0,0 0-2 0,0-12 2 16,0 12-6-16,0 0 8 0,0 0 7 0,0 0-8 15,0 0-5-15,0 0 0 0,0 0 0 0,0 0 1 16,0 0-2-16,0 0-5 0,0 0-2 0,0 0 5 15,0 0 3-15,0 0-3 0,0 0-1 0,0 0-2 16,0 0 8-16,0 0-5 0,0 0 2 0,0 0 3 16,9 28-6-16,-9-28 4 0,0 0 3 0,0 11-3 15,0-11-3-15,3 11 0 0,-3-11 0 0,1 11 6 16,-1-11-3-16,2 14 2 0,-2-14 3 0,0 15-3 0,0-15 0 16,-2 13 4-16,2-13-2 0,0 17 3 15,0-9 0-15,0-8 6 0,-1 17-1 0,-2-7 8 16,3-10-1-16,0 17-4 0,0-17 15 0,-2 21-14 0,2-14 7 15,0-7 0-15,-4 18 2 0,2-9 1 0,1 0 1 16,1-9 2-16,-2 18 0 0,-1-12-6 0,2 7 6 16,1-13 2-16,0 14-11 0,0-14 6 0,0 15 1 15,0-15 11-15,-2 14-17 0,2-14 0 0,0 13 2 16,0-13-2-16,-3 11-3 0,3-11 3 0,0 0-3 16,-3 17-1-16,3-17-2 0,0 11-2 0,0-11 2 15,0 11 4-15,0-11-4 0,-3 14 3 0,3-14-4 16,0 0 2-16,0 13 2 0,0-13 2 0,-1 10 2 15,1-10-2-15,0 0-3 0,0 0 0 0,0 0 5 16,0 0-1-16,-2 15 0 0,2-15-2 0,0 0 1 16,0 0 1-16,0 0 3 0,0 0-3 0,0 0 1 15,0 0 5-15,0 0 5 0,0 0-6 0,0 0 2 0,0 0 0 16,0 0 3-16,0 0-2 0,0 0 1 16,0 0-4-16,0 0 0 0,0 0-1 0,0 0-3 15,0 0-6-15,0 0-24 0,0 0-33 0,0 0-36 0,0 0-40 16,0 0-44-16,0 0-48 0,0 0-48 0,-13 1-52 15,13-1-41-15,-13 3-340 0,13-3-746 0,-18 6 330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05.1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59E699-E619-408C-B974-32491A18EE65}" emma:medium="tactile" emma:mode="ink">
          <msink:context xmlns:msink="http://schemas.microsoft.com/ink/2010/main" type="writingRegion" rotatedBoundingBox="19602,14902 20278,14902 20278,15391 19602,15391"/>
        </emma:interpretation>
      </emma:emma>
    </inkml:annotationXML>
    <inkml:traceGroup>
      <inkml:annotationXML>
        <emma:emma xmlns:emma="http://www.w3.org/2003/04/emma" version="1.0">
          <emma:interpretation id="{1D7281F9-5A31-4561-B9E7-76DCF1B6E9D1}" emma:medium="tactile" emma:mode="ink">
            <msink:context xmlns:msink="http://schemas.microsoft.com/ink/2010/main" type="paragraph" rotatedBoundingBox="19602,14902 20278,14902 20278,15391 19602,15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3B667-DD2D-40BA-9C29-9B211AB1EA4E}" emma:medium="tactile" emma:mode="ink">
              <msink:context xmlns:msink="http://schemas.microsoft.com/ink/2010/main" type="line" rotatedBoundingBox="19602,14902 20278,14902 20278,15391 19602,15391"/>
            </emma:interpretation>
          </emma:emma>
        </inkml:annotationXML>
        <inkml:traceGroup>
          <inkml:annotationXML>
            <emma:emma xmlns:emma="http://www.w3.org/2003/04/emma" version="1.0">
              <emma:interpretation id="{0988960F-61EF-42C3-AA97-F88E3E7F8261}" emma:medium="tactile" emma:mode="ink">
                <msink:context xmlns:msink="http://schemas.microsoft.com/ink/2010/main" type="inkWord" rotatedBoundingBox="19602,14902 20278,14902 20278,15391 19602,15391"/>
              </emma:interpretation>
            </emma:emma>
          </inkml:annotationXML>
          <inkml:trace contextRef="#ctx0" brushRef="#br0">51 28 19 0,'0'0'199'0,"0"0"-12"0,0 0-23 0,0 0-13 15,0 0-18-15,0 0-3 0,0 0-4 0,0 0 4 16,0 0 2-16,0 0 0 0,0 0 1 0,0 0-1 0,0 0 0 16,0 0-3-16,-3 32-5 0,3-32-2 0,0 0-4 15,-6 18-3-15,4-8-4 0,2-10-4 16,-4 17-4-16,-1-6-1 0,4 3-4 0,-1-2 0 0,1 3 1 15,-2-2-6-15,0 2-8 0,3-1-3 0,-5 0-6 16,4 3 1-16,-2-4-4 0,3 6-4 16,-2-4 6-16,2 1-15 0,0-1-6 0,-3-2-6 0,3 2-8 15,0-5 2-15,-3 0-3 0,3-10 1 0,-1 21-12 16,1-13 2-16,0-8-4 0,0 17-4 0,-2-8 1 16,2-9 0-16,0 11-6 0,0-11 4 0,0 0-12 15,0 16 10-15,0-16-8 0,0 0 6 0,3 8-2 16,-3-8-2-16,0 0-3 0,0 0 2 0,0 0 1 15,0 0 1-15,0 0 3 0,3 11-5 0,-3-11-8 16,0 0-2-16,0 0-5 0,0 0-9 0,0 0-7 16,8-30-10-16,-8 30-9 0,3-22-3 0,0 8-9 15,0 1 1-15,0-2-10 0,0-5-3 0,1 4 9 0,-2-7-14 16,4 1 6-16,0-1 0 0,-3-1 5 16,3 1-1-16,-6 7 9 0,1-1 6 0,2 0 6 0,-3 2 5 15,2-1-3-15,-1 1 7 0,2 5 6 0,-3-1-1 16,3 0-3-16,-3 0 6 0,0 11 4 0,4-18 3 15,-2 9 1-15,-2 9 3 0,4-13 4 0,-4 13-3 16,0-10 3-16,0 10-1 0,3-11 3 0,-3 11 1 16,0 0-2-16,6-7 2 0,-6 7 4 0,0 0-2 0,0 0 6 15,8-5-1-15,-8 5 5 0,0 0 3 16,0 0-4-16,0 0 4 0,21 13 1 0,-12-8 2 16,-6 4 2-16,3 0 0 0,0-1 7 0,1 4 4 0,-1 1 3 15,0-2 3-15,0 6-3 0,1-2 11 0,2 1-4 16,-1-1 9-16,1 3 7 0,-5-1-13 15,7-2 4-15,-5 1 1 0,0-2 2 0,1 4 3 0,-1-1-8 16,0-3 12-16,-2 3-9 0,5-1-2 0,-4-3 1 16,1 5-15-16,0-5 2 0,0-2 1 0,-2 2-5 15,-1-2 1-15,3 0-6 0,-4-2-2 0,-2-9-2 16,6 18 2-16,-2-11-9 0,-2-1 9 0,2 3-10 16,-4-9 5-16,6 10-3 0,-6-10-9 0,3 15 9 15,-3-15-1-15,2 6-12 0,-2-6-2 0,4 9-17 16,-4-9-11-16,0 0-18 0,0 0-16 0,0 0-16 15,7 5-26-15,-7-5-27 0,0 0-41 0,0 0-43 16,0 0-39-16,0 0-52 0,0 0-256 0,0 0-608 16,-7-35 268-16</inkml:trace>
          <inkml:trace contextRef="#ctx0" brushRef="#br0" timeOffset="242.75">86 272 19 0,'0'0'247'0,"0"0"-12"16,0 0-15-16,15-17-15 0,-15 17-15 0,14-4-17 16,-14 4-17-16,19-6-15 0,-10 4-14 0,-9 2-10 0,18-2-12 15,-6-1-13-15,-12 3-10 0,18-3-11 0,-8 3-10 16,-10 0-23-16,18-1-25 0,-18 1-25 0,17 1-27 15,-7-1-33-15,-10 0-41 0,15 0-47 0,-15 0-156 16,12 0-343-16,-12 0 152 0</inkml:trace>
          <inkml:trace contextRef="#ctx0" brushRef="#br0" timeOffset="808.55">407 109 101 0,'6'-7'231'0,"-6"7"-20"0,0 0-12 15,7-12-7-15,-7 12-11 0,8-12-19 0,-2 9-9 0,1-2-9 16,-7 5-9-16,14-6-8 0,-14 6-5 0,13-8-9 16,-5 7-5-16,-8 1-10 0,12-2-7 0,-12 2-4 15,12-4-9-15,-12 4-5 0,0 0-4 0,19 5-2 16,-19-5-5-16,7 9 3 0,-7-9 1 0,9 7 0 15,-4 0-1-15,-5-7 0 0,4 18-3 0,-2-11-2 16,-2-7 2-16,0 20 2 0,-2-10-1 0,2-10-2 16,-6 19 2-16,3-8-8 0,-1-2-9 0,1-1 1 15,3-8-6-15,-8 20-5 0,7-14 3 0,-5 1 0 16,6-7-9-16,-8 16-5 0,6-9-4 0,2-7 2 16,-3 10-4-16,3-10-5 0,-5 9 0 0,5-9-1 15,0 0 0-15,-6 9 0 0,6-9-3 0,0 0-5 16,0 0-9-16,0 0 0 0,-3 7-6 0,3-7-12 0,0 0 6 15,0 0-4-15,0 0 2 0,0 0-9 0,0 0 0 16,0 0-3-16,28-5 3 0,-28 5 1 16,0 0 5-16,20-6-1 0,-20 6 2 0,12-4 0 0,-12 4 4 15,13-3-2-15,-13 3 3 0,12-1 2 0,-12 1 1 16,0 0 3-16,18 1 3 0,-18-1-3 0,12 2 1 16,-5 2 2-16,-7-4 3 0,12 7 3 0,-6-3 7 15,-6-4 8-15,14 13 0 0,-8-6 2 0,0 0 5 16,-3 2-1-16,3-3 5 0,-2 1-1 0,-1 6 3 15,0-5 5-15,-3-8-2 0,3 17 6 0,0-10-1 16,-3-7 0-16,-3 17 4 0,3-6-10 0,0-11-4 16,-7 11-2-16,1-2-2 0,-2-4-1 0,2 1-12 15,-3 3-17-15,-3-2-20 0,3-1-29 0,-1 0-30 16,-5 1-33-16,2-2-42 0,-1-3-40 0,2 3-54 16,0-5-285-16,-3 0-584 0,15 0 258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5:10.4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1F0B76-944D-4036-8B27-E946840B35CE}" emma:medium="tactile" emma:mode="ink">
          <msink:context xmlns:msink="http://schemas.microsoft.com/ink/2010/main" type="writingRegion" rotatedBoundingBox="7559,15212 7746,17987 4307,18219 4120,15445"/>
        </emma:interpretation>
      </emma:emma>
    </inkml:annotationXML>
    <inkml:traceGroup>
      <inkml:annotationXML>
        <emma:emma xmlns:emma="http://www.w3.org/2003/04/emma" version="1.0">
          <emma:interpretation id="{32CAE316-78BB-4BA3-BC4E-B47DB833E128}" emma:medium="tactile" emma:mode="ink">
            <msink:context xmlns:msink="http://schemas.microsoft.com/ink/2010/main" type="paragraph" rotatedBoundingBox="7559,15212 7746,17987 6879,18045 6692,15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41A77E-05E3-4CCF-84D1-CABB9DD839BE}" emma:medium="tactile" emma:mode="ink">
              <msink:context xmlns:msink="http://schemas.microsoft.com/ink/2010/main" type="line" rotatedBoundingBox="7559,15212 7746,17987 6879,18045 6692,15271"/>
            </emma:interpretation>
          </emma:emma>
        </inkml:annotationXML>
        <inkml:traceGroup>
          <inkml:annotationXML>
            <emma:emma xmlns:emma="http://www.w3.org/2003/04/emma" version="1.0">
              <emma:interpretation id="{6037D8B0-6D12-483C-A9BA-3F13BCCF8A4D}" emma:medium="tactile" emma:mode="ink">
                <msink:context xmlns:msink="http://schemas.microsoft.com/ink/2010/main" type="inkWord" rotatedBoundingBox="7559,15212 7666,16806 6799,16865 6692,15271"/>
              </emma:interpretation>
            </emma:emma>
          </inkml:annotationXML>
          <inkml:trace contextRef="#ctx0" brushRef="#br0">5537 14172 78 0,'0'0'176'0,"0"0"-5"0,0 0-10 16,0 0-8-16,0 0-7 0,0 0-7 0,0 0-9 0,0 0-14 15,0 0-8-15,0 0-5 0,0 0-5 0,0 0 6 16,0 0-5-16,0 0-2 0,0 0-2 16,-15 31-3-16,14-20-3 0,-5 2-9 0,0 0 1 15,3 3-4-15,-3 5-1 0,1-1-1 0,-4 1-5 0,5-4-2 16,-2 5-5-16,-1-5-1 0,1 4-9 0,3-4 0 16,0-2-7-16,0 1 2 0,-3 0-7 0,1-4-1 15,5 0-3-15,-3 3-2 0,3-6-2 0,0-9-5 16,-6 17-6-16,6-17 4 0,0 14-6 0,0-14-1 15,-6 11 1-15,6-11-3 0,0 0-1 0,-1 13-2 16,1-13-2-16,0 0-1 0,-2 9-3 0,2-9 2 16,0 0-1-16,0 0 1 0,0 0 0 0,0 0 1 15,0 0-4-15,0 0 5 0,0 0-2 0,0 0-3 16,0 0 0-16,0 0-4 0,0 0-7 0,0 0-7 16,0 0-3-16,0 0-7 0,-4-34-5 0,4 34-4 15,6-26-4-15,-5 11 0 0,1-1-5 0,2 0 1 16,2-5-1-16,-6 5-1 0,6-9 6 0,-4 9 2 0,4-3 2 15,-3 2 6-15,0-3-2 0,0 3 4 16,1-3 2-16,-1 7 6 0,3-1 0 0,-3-1-6 0,0-1 7 16,1 1 3-16,-1 1 0 0,-3 6 4 0,6-3-2 15,-6 0 6-15,0 11-1 0,8-16 6 0,-5 8 3 16,-3 8 4-16,6-15-3 0,-6 15 0 0,6-8-5 16,-6 8 6-16,3-6-2 0,-3 6 0 0,0 0 2 15,10-7-2-15,-10 7 3 0,0 0 2 0,0 0 5 16,20 10 3-16,-13-6-1 0,-7-4 2 0,15 13 3 15,-5-2-2-15,-4-1 3 0,5 4 8 0,-2-3-5 16,4 0 6-16,-2 2 1 0,-2-1 1 0,2-4 2 16,3 4-2-16,-4 2 1 0,-1-4 7 0,5 3-3 15,-5-2-1-15,4 4-1 0,1-5 1 0,-4 2 2 16,5-3 6-16,-5 5-3 0,1-2 4 0,1-1-2 16,1 0-2-16,-1 0 2 0,-2 3-7 0,2-7 6 15,2 4-12-15,-4 2 3 0,-1-2 4 0,2 0-9 16,1 0-6-16,-8-5-2 0,5 2-1 0,-2 0-2 0,2-3 0 15,-6 2 2-15,2 1-7 0,-5-8 4 16,6 13-6-16,0-7-1 0,-6-6-4 0,4 12-2 16,-4-12-17-16,6 7-6 0,-6-7-15 0,3 13-12 0,-3-13-17 15,3 10-13-15,-3-10-17 0,0 0-24 0,0 0-23 16,-10 12-24-16,10-12-22 0,-6 6-21 0,6-6-24 16,0 0-58-16,-20 0-160 0,20 0-483 0,-15-2 215 15</inkml:trace>
          <inkml:trace contextRef="#ctx0" brushRef="#br0" timeOffset="246.83">5580 14538 21 0,'0'0'226'16,"0"0"-20"-16,0 0-17 0,-1-11-6 0,1 11-5 15,0 0-7-15,21-17-5 0,-12 9-8 0,4-1-8 0,1-1-10 16,-1 2-6-16,5-3-10 0,-5 3-12 0,4 0-11 16,-7 0-12-16,5-2-9 0,-1 3-5 15,-3 1-12-15,3 1-12 0,-1-1-31 0,-5 5-28 0,-8 1-28 16,22 0-27-16,-13 0-38 0,-9 0-36 0,19 0-41 16,-19 0-175-16,14 1-381 0,-14-1 168 0</inkml:trace>
          <inkml:trace contextRef="#ctx0" brushRef="#br0" timeOffset="878.31">6098 14318 77 0,'1'-5'156'0,"-1"5"-15"0,9-9-3 15,-9 9-6-15,9-12-3 0,-9 12-6 0,8-10-4 16,-2 5-10-16,-6 5-8 0,6-15-3 0,-5 8-1 0,5-3-18 16,-6 10 9-16,3-14-5 0,-3 14-6 15,3-14-8-15,0 4-2 0,-3 10-6 0,0-18-4 16,3 11-1-16,-3 7-10 0,2-15-1 0,-1 6-2 16,-1 9 3-16,0-15 0 0,0 15 2 0,5-14-2 0,-5 14 1 15,0-10-5-15,0 10 4 0,0 0-3 16,0-14 3-16,0 14 2 0,0 0-4 0,3-10 2 0,-3 10 0 15,0 0-3-15,0 0 1 0,0-12-5 0,0 12-3 16,0 0-5-16,0 0-2 0,0 0-4 0,0 0 2 16,0 0-3-16,0 0-3 0,0 0-6 0,0 0-1 15,0 0-1-15,0 0-2 0,0 0 4 0,0 0 1 16,0 0 4-16,0 0 3 0,0 0 4 0,16 26 9 16,-13-19-4-16,0 3 8 0,0 0 3 0,0 1 0 15,1 0 2-15,-1 2 0 0,0-1 0 0,3 3-7 16,-4-3 13-16,1 3-4 0,0 1 5 0,0 3 12 15,0-2-10-15,3-2-3 0,-5 1-2 0,2 1 3 16,0-3-4-16,-3 3 11 0,3 1-8 0,0-4 0 0,-3 0 4 16,3 1-4-16,0-2-8 0,-3 0 0 15,2 0 3-15,1-2-5 0,-1-2-2 0,-2 0 3 16,6 1-2-16,-6-10-5 0,3 15 3 0,-1-7-2 0,-2-8 7 16,3 9-15-16,-3-9-1 0,6 15-7 0,-6-15 5 15,0 10-4-15,0-10-1 0,6 8 1 0,-6-8 3 16,0 0-10-16,3 11-3 0,-3-11 1 0,0 0 0 15,0 9 1-15,0-9-1 0,0 0-2 0,4 10 8 16,-4-10-14-16,0 0 2 0,0 0 0 0,6 8 7 16,-6-8-14-16,0 0-4 0,0 0-2 0,0 0-21 15,0 0-23-15,0 15-23 0,0-15-21 0,0 0-25 16,-6 12-25-16,6-12-31 0,-7 12-40 0,1-5-39 16,6-7-39-16,-8 9-60 0,-1-6-197 0,1 1-596 15,8-4 264-15</inkml:trace>
          <inkml:trace contextRef="#ctx0" brushRef="#br0" timeOffset="2791.24">5612 15213 11 0,'0'0'210'0,"-3"-15"-22"0,3 15-15 0,0 0-10 16,0 0-12-16,0 0-10 0,-3-16-9 0,3 16-9 15,0 0-16-15,3-12-5 0,-3 12-6 0,0-10-7 16,0 10-7-16,0 0-6 0,6-16-5 0,1 11-6 16,-7 5-5-16,9-14-4 0,-1 9-2 0,1-2-9 15,-2-1-2-15,5 3-3 0,-2-1-4 16,4-1 0-16,-5 3-4 0,7-1-4 0,-5 1-8 15,-11 4 5-15,25 0-2 0,-13 0-6 0,-2 4 2 0,-10-4-3 16,17 9-1-16,-8-3 2 0,-2-1 8 0,-1 4-2 16,0 2 3-16,-1 0-3 0,-3 2 4 0,-2 3-1 15,0 0-1-15,-5 1-1 0,-3 1-5 0,2-1 3 16,-1 3-5-16,-2 2 4 0,-2-8-5 0,5 3-2 16,-4-3-1-16,1 3 0 0,1-6-1 0,2 2-1 15,-2-1 1-15,0-2-3 0,5-3 1 0,3-7-5 0,-9 14 2 16,3-7 1-16,6-7-1 0,-7 10 1 0,7-10 1 15,-6 5-2-15,6-5 1 0,0 0-2 16,0 0-1-16,0 0-3 0,0 0 1 0,0 0-1 0,0 0 3 16,0 0-5-16,0 0 0 0,0 0-1 0,22-22 2 15,-16 14 2-15,-6 8-3 0,16-12 0 0,-7 7 1 16,-1-5-2-16,1 3 3 0,1-1 1 0,-2 2-3 16,4 2-2-16,-2-2 1 0,-1 1-1 0,2 2 2 15,-11 3-5-15,13-7 1 0,-4 6-10 0,-9 1 14 16,16-2-4-16,-16 2 2 0,0 0 2 0,15 10-2 15,-7-3-1-15,-5-1 6 0,3 2 1 0,1 3 4 16,-1 2 2-16,-2 2 5 0,-2 5 1 0,-1-9-2 16,2 6 3-16,-6-3 3 0,3 4 1 0,-1-1 4 0,1-3-4 15,-3 4-1-15,0-4 3 0,-3 0-4 16,-1 1-4-16,1-2-1 0,3 1 1 0,-5-1 0 16,2-2-3-16,0-4 1 0,-1 0-6 0,1 3-7 15,0-3-14-15,-2 2-21 0,2-1-23 0,0-1-27 16,-1 2-24-16,1-2-38 0,6-7-36 0,-12 9-34 15,5-3-197-15,7-6-448 0,-12 8 199 0</inkml:trace>
        </inkml:traceGroup>
        <inkml:traceGroup>
          <inkml:annotationXML>
            <emma:emma xmlns:emma="http://www.w3.org/2003/04/emma" version="1.0">
              <emma:interpretation id="{72866825-6312-4BE1-ACA3-D76600576C14}" emma:medium="tactile" emma:mode="ink">
                <msink:context xmlns:msink="http://schemas.microsoft.com/ink/2010/main" type="inkWord" rotatedBoundingBox="7435,17375 7478,18005 7116,18029 7074,17399"/>
              </emma:interpretation>
            </emma:emma>
          </inkml:annotationXML>
          <inkml:trace contextRef="#ctx0" brushRef="#br0" timeOffset="3371.25">5819 16291 30 0,'0'0'265'0,"0"0"-17"16,0 0-14-16,0 0-13 0,0 0-14 0,0 0-13 16,0 0-5-16,30-22-6 0,-24 19-17 0,-6 3-5 0,19-5-10 15,-2 1-7-15,-7 2-9 0,2-2-13 0,4 2-9 16,-2 1-8-16,2-2-3 0,1 2-12 15,-2-2-4-15,-2 0-14 0,-13 3-4 0,21 0-8 0,-9 0-10 16,-12 0-4-16,22-1-4 0,-8 1-5 16,-14 0-2-16,16 0-11 0,-16 0-19 0,16 0-19 0,-16 0-24 15,12 1-26-15,-12-1-21 0,11 3-19 0,-11-3-20 16,0 0-19-16,10 3-17 0,-10-3-24 0,0 0-30 16,0 0-196-16,0 0-443 0,0 0 197 0</inkml:trace>
          <inkml:trace contextRef="#ctx0" brushRef="#br0" timeOffset="3838.94">5991 16276 122 0,'-6'3'225'0,"6"-3"-16"0,-15 7-17 0,7-5-11 16,-2 1-10-16,1 2-9 0,0 3-9 0,-2-1-6 15,1 4-4-15,-2 0-4 0,2-1-7 0,1-1-5 16,-2 3-7-16,2 1-9 0,-1-2-8 0,-2 1-7 15,4 0-12-15,0-1-3 0,3-3-11 0,-1 3-6 16,0-2-6-16,0 0-6 0,5-1-7 0,1-8-5 16,-6 10-1-16,6-10-2 0,-3 9-8 0,3-9 4 0,0 0-8 15,3 16 0-15,-3-16-2 0,6 4-3 16,-6-4-1-16,0 0-2 0,19-3-1 0,-19 3-4 16,21-2-1-16,-9-2 3 0,1 1-1 0,-4-3-3 15,8 2 1-15,-4 1-5 0,3-4 0 0,-2 3 3 0,-2 0-3 16,1-2-1-16,-2 2-1 0,-2 1-2 0,0 0 2 15,-9 3 0-15,23-4 0 0,-23 4-5 0,15 0 3 16,-15 0-2-16,18 0-2 0,-18 0-1 0,18 4 5 16,-10-2-3-16,-8-2-1 0,13 7 2 0,-4 0 0 15,-3-1 6-15,1-1 5 0,-1 6 9 16,0-2 5-16,2 4 1 0,-2 5 0 0,-3-2 15 0,0 5-3 16,-3-4 9-16,0 2-2 0,0 3 0 0,-3-5 0 15,-3 6-5-15,0 1-2 0,-5-3 1 0,2-4-4 16,2 0-7-16,-2-2-2 0,-1-1-1 0,1 4-6 15,1-5-2-15,-1-2 3 0,3-1-14 0,-1-3-18 0,1 0-38 16,6-7-21-16,-14 13-19 0,7-7-28 16,7-6-31-16,-12 9-26 0,2-7-32 0,10-2-34 15,-9 5-257-15,9-5-538 0,0 0 239 0</inkml:trace>
        </inkml:traceGroup>
      </inkml:traceGroup>
    </inkml:traceGroup>
    <inkml:traceGroup>
      <inkml:annotationXML>
        <emma:emma xmlns:emma="http://www.w3.org/2003/04/emma" version="1.0">
          <emma:interpretation id="{90A2F7E1-93D3-4A95-B9E8-491F5ACCDE89}" emma:medium="tactile" emma:mode="ink">
            <msink:context xmlns:msink="http://schemas.microsoft.com/ink/2010/main" type="paragraph" rotatedBoundingBox="5042,15436 5069,18109 4176,18118 4149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6177E8-F971-4E47-AE0D-974C55703CB8}" emma:medium="tactile" emma:mode="ink">
              <msink:context xmlns:msink="http://schemas.microsoft.com/ink/2010/main" type="line" rotatedBoundingBox="5042,15436 5069,18109 4176,18118 4149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EDC70664-6FD5-444E-8024-04F9FEE9B1F0}" emma:medium="tactile" emma:mode="ink">
                <msink:context xmlns:msink="http://schemas.microsoft.com/ink/2010/main" type="inkWord" rotatedBoundingBox="5042,15436 5069,18109 4176,18118 4149,15445"/>
              </emma:interpretation>
            </emma:emma>
          </inkml:annotationXML>
          <inkml:trace contextRef="#ctx0" brushRef="#br0" timeOffset="-3893.92">3081 15523 14 0,'0'0'80'15,"0"0"-8"-15,0 0-4 0,0 0-6 0,0 0 1 0,0 0-3 16,0 0-1-16,0 0-2 0,0 0 7 0,0 0 5 15,0 0-3-15,0 0 9 0,0 0-2 0,0 0-4 16,0 0 3-16,0 0 4 0,0 0 1 0,0 0-5 16,0 0 0-16,0 0-2 0,0 0 2 0,0 0-5 15,0 0-3-15,0 0 0 0,0 0-1 0,0 0-4 16,0 0 0-16,0 0-4 0,0 0-2 0,0 0-6 0,0 0-4 16,7-8-4-16,-7 8-6 0,0 0-2 15,0 0-6-15,5-11 1 0,-5 11-1 0,0 0-7 16,6-11 0-16,-3 5-1 0,-3 6-1 0,6-13-3 0,-6 13 1 15,3-18-5-15,0 12 3 0,-3 6-3 0,6-12 1 16,-5 2-4-16,-1 10 1 0,5-14 2 16,-5 14-3-16,3-10 2 0,-3 10-2 0,4-11 2 15,-4 11 3-15,0 0 0 0,0-14 1 0,0 14 2 0,0 0 0 16,0 0-1-16,0 0-1 0,0 0 0 0,5-11-3 16,-5 11 3-16,0 0-3 0,0 0 1 0,0 0-1 15,0 0-2-15,0 0 0 0,0 0 0 0,0 0-4 16,0 0 3-16,0 0-2 0,0 0-1 0,0 0 4 15,0 0 9-15,0 0 7 0,0 0 4 0,0 0 7 16,0 0 3-16,3 30-3 0,-3-30 4 0,4 16 3 16,-3-6 2-16,-1 5 6 0,2-3 1 0,-2 3-2 15,0-5-4-15,0 5 4 0,3-2 0 0,-6 3-4 16,3-1-1-16,0-3 1 0,0 1-6 0,0 4 1 16,0-2-2-16,0-1 1 0,-2-1 3 0,4-2-5 15,-2 3-5-15,-2 0-5 0,2 0 3 0,0-14-2 16,0 24-2-16,2-12 2 0,1 1-5 0,-2-2-5 15,-1 0 2-15,0-11-1 0,2 18-2 0,-2-18 3 0,3 15 1 16,-3-7-3-16,0-8 4 0,4 14-5 16,-4-14 1-16,3 9 2 0,-3-9 1 0,3 12-7 0,-3-12-3 15,3 8 1-15,-3-8 5 0,0 0-8 16,2 11 3-16,-2-11-1 0,0 0 1 0,1 12 3 0,-1-12 5 16,0 0 2-16,2 8-1 0,-2-8 7 0,3 11-3 15,-3-11 4-15,0 0-5 0,0 0-1 0,0 0-2 16,-6 16 1-16,6-16-4 0,0 0 2 0,0 0-7 15,0 0 0-15,-2 11 3 0,2-11-3 0,0 0-6 16,0 0 1-16,0 0-5 0,0 0-2 0,0 0-22 16,0 0-18-16,0 0-30 0,0 0-34 0,-3 13-18 15,3-13-30-15,0 0-37 0,0 0-42 0,3 14-37 16,-3-14-261-16,0 0-573 0,-4 11 254 0</inkml:trace>
          <inkml:trace contextRef="#ctx0" brushRef="#br0" timeOffset="-2770.65">3403 16357 186 0,'0'0'196'0,"0"0"-11"0,0 0-15 0,0 0-9 15,0 0 0-15,0 0 0 0,0 0 0 0,0 0-11 16,0 0-2-16,1 41 4 0,-1-27-8 0,5 0 1 16,-8 3-11-16,3 1-10 0,0-1-2 0,-2 3-7 15,2 2-6-15,-1 3-6 0,-3-2-8 0,4 0-1 16,-3 1-13-16,-3 0-2 0,6-4-10 0,-5 4-2 15,1 0-11-15,-4 2-6 0,7-6-4 0,-4 5-5 16,1-8-3-16,1 1-2 0,1 0-17 0,1-1-22 16,-2-3-25-16,0 3-24 0,1-2-26 0,-1-1-37 0,2 2-33 15,-1-7-35-15,2-9-27 0,0 19-37 16,-6-14-176-16,6-5-458 0,-4 11 204 0</inkml:trace>
          <inkml:trace contextRef="#ctx0" brushRef="#br0" timeOffset="-3088.7">3099 16571 87 0,'0'0'166'0,"3"-10"-9"0,-3 10-1 0,3-10-6 16,-3 10-10-16,0 0-1 0,3-10-4 0,-3 10-6 15,0 0-2-15,-2-16-5 0,2 16-14 0,2-11 2 16,-2 11 2-16,0 0-4 0,3-12-3 15,-3 12-8-15,0 0-4 0,0 0-9 0,0 0-8 0,4-7-3 16,-4 7-7-16,0 0-5 0,0 0-1 0,0 0-15 16,0 0-4-16,0 0-10 0,0 0 2 15,0 0-3-15,0 0 0 0,0 0 2 0,0 0-4 0,0 0 6 16,0 0-2-16,3 34-1 0,-1-22-3 0,-2-4-2 16,0-8 0-16,0 27-4 0,-2-19 9 0,4 5-11 15,-2-13-3-15,-2 24 0 0,-2-12-3 0,4 1 4 16,-2 0-4-16,-2-2-1 0,1 2 1 0,-2-2-2 15,5-11-1-15,-6 18 2 0,6-11-1 0,0-7-3 16,-3 17 1-16,3-17-3 0,-4 11 2 0,4-11-2 16,0 11-3-16,0-11 1 0,0 0 1 0,0 0-4 15,0 0-1-15,0 0 3 0,-2 14 1 0,2-14-3 16,0 0-3-16,0 0 7 0,12 4-1 0,-12-4-4 16,0 0 7-16,0 0-5 0,21-5 0 0,-21 5 3 15,15-7-4-15,-5 4 2 0,-10 3-2 0,21-11 1 16,-12 9 0-16,3-1 1 0,-3-1-1 0,8 0-2 0,-7-6 1 15,0 6-1-15,4 0 12 0,-5-1-13 16,1 3 3-16,2-3-6 0,-3 1 2 0,0 0 2 16,2 0 0-16,-11 4 0 0,16-5-2 0,-16 5-2 15,16 0 0-15,-16 0 7 0,12-2-6 0,-12 2-5 16,11-4 1-16,-11 4-13 0,0 0-12 0,13 0-10 16,-13 0-14-16,0 0-16 0,12 4-15 0,-12-4-11 15,0 0-22-15,0 0-12 0,0 0 1 0,8 6-28 0,-8-6-14 16,0 0-2-16,0 0-36 0,0 0-118 0,0 0-355 15,0 0 157-15</inkml:trace>
          <inkml:trace contextRef="#ctx0" brushRef="#br0" timeOffset="-7306.82">2900 14355 61 0,'0'0'78'0,"0"0"-1"0,0 0-15 16,0 0 4-16,0 0-8 0,0 0-5 0,0 0-5 16,0 0 0-16,0 0 2 0,0 0-7 0,0 0 1 15,0 0 4-15,0 0-9 0,0 0 6 0,0 0-7 16,0 0 10-16,0 0-11 0,0 0 6 0,0 0-5 0,0 0-3 15,0 0 3-15,0 0 1 0,0 0-13 16,0 0 11-16,0-16-12 0,0 16 1 0,0 0-6 16,0 0 3-16,0 0-2 0,0 0 5 0,0 0-4 0,0 0 3 15,0 0 0-15,0 0 0 0,0 0-4 0,0 0 4 16,0 0-5-16,0 0 7 0,6-11-5 16,-6 11 1-16,0 0 1 0,0 0 4 0,0 0 1 0,0 0-2 15,0 0-12-15,0 0 8 0,0 0-6 0,3-10 7 16,-3 10-6-16,0 0 0 0,0 0-1 0,0 0-1 15,0 0 0-15,0 0-2 0,0 0-2 0,0 0-4 16,0 0 0-16,0 0 3 0,0 0-2 0,0 0-4 16,0 0-2-16,0 0 3 0,0 0-4 0,0 0 7 15,0 0 2-15,0 0 1 0,0 0 1 0,0 0-2 16,0 0-10-16,0 0 9 0,0 0-5 0,0 0 7 16,0 0-1-16,0 0-5 0,0 0 1 0,0 0-1 15,0 0-4-15,0 0 6 0,0 0-3 0,0 0-4 0,0 0 3 16,0 0 0-16,0 0-2 0,9-5 2 15,-9 5-1-15,0 0 5 0,0 0-2 0,0 0-1 16,0 0-10-16,0 0 5 0,0 0 4 0,0 0 0 0,0 0 4 16,0 0-4-16,0 0 3 0,0 0 0 0,0 0-6 15,0 0 3-15,0 0 2 0,0 0 0 16,0 0-1-16,0 0 1 0,0 0 0 0,0 0 2 0,0 0-1 16,0 0 1-16,0 0 4 0,0 0-5 0,0 0 0 15,0 0 2-15,0 0 1 0,0 0-1 0,0 0 3 16,0 0-3-16,0 0-4 0,0 0 3 0,0 0-4 15,0 0 2-15,0 0-1 0,0 0 0 0,0 0 1 16,0 0 0-16,0 0 8 0,0 0 1 0,0 0 1 16,0 0 9-16,0 31-1 0,0-31 3 0,0 11-2 15,0-11 2-15,0 15 0 0,0-15-2 0,-3 18 4 16,2-7-1-16,1-11 4 0,-5 23-4 0,4-8 0 16,-1-1-1-16,2-1-1 0,-4 2 4 0,2 1 0 0,-2-1-1 15,2 0 1-15,-1 2-2 0,0 0-1 0,0-1-2 16,-1-1 0-16,3 1-3 0,-4-3 1 15,4 3-3-15,1-3-1 0,-2 2 0 0,-2-1 0 0,-1 1-1 16,5-6-2-16,-1 3-2 0,1-12 2 0,-2 21-5 16,2-12 2-16,0-9-1 0,0 16-1 0,0-16-1 15,-1 16 0-15,1-16 1 0,0 14-5 0,0-14 0 16,-3 7 3-16,3-7-1 0,0 0-2 0,0 0 0 16,0 17 0-16,0-17 1 0,0 0 1 0,0 0-1 15,0 0-1-15,0 0-1 0,0 0 1 0,0 0 2 16,0 0 0-16,3 12-1 0,-3-12-2 0,0 0 0 15,0 0 1-15,0 0-1 0,0 0-1 0,13-32 1 16,-10 18 4-16,2-2-6 0,0 1-1 0,-2-4-2 16,2 3-6-16,-2-2-3 0,3 0 2 0,-2 0-4 15,-2 2 2-15,4-12 4 0,-2 8-2 0,-1 4 0 16,2-3 4-16,-2 1 0 0,1 1-3 0,-2 3 3 16,-1 1 1-16,2 5 1 0,-3-4 3 0,0 12-5 15,3-19 0-15,-3 19 2 0,3-16-2 0,-3 6 3 16,0 10-3-16,0-15 1 0,0 15 2 0,2-13-1 15,-2 13-1-15,0-13-1 0,0 13-1 0,1-16 4 16,-1 16 1-16,3-11 2 0,-3 11-5 0,0-12 1 16,0 12-3-16,3-14 3 0,-3 14 0 0,2-10-3 0,-2 10 1 15,4-10 1-15,-4 10 0 0,0 0 2 16,5-11 0-16,-5 11-3 0,0 0 1 0,0 0 0 16,0 0-2-16,0 0-3 0,1-10 3 0,-1 10 1 0,0 0-2 15,0 0 2-15,0 0 2 0,0 0-4 0,0 0 1 16,13 26 2-16,-10-20-1 0,2 3 9 0,-1-2 0 15,1 7 2-15,-1-4 1 0,2 1 1 16,0 0 2-16,0 2 0 0,2 0-1 0,-1-1 6 0,-1 1 2 16,2 0 2-16,0 0 0 0,-2-2-1 0,3 4 0 15,-6-3 2-15,3-5 8 0,3 8 2 0,-3-2 4 16,-1-3-1-16,2 2-1 0,-2-1-3 0,2-2-1 16,-4 4-4-16,3-4 1 0,-1 4-3 0,2-3-2 15,-3 1 1-15,-1-3 6 0,3 3-8 0,-1-2-1 16,-2 0-3-16,1 1 5 0,2 0-4 0,-3-1-1 15,2 1-4-15,1 2 0 0,-3-3 5 0,-3-9-7 16,7 14 1-16,-2-7-4 0,-1 0 1 0,-4-7 2 16,8 14-5-16,-7-10 3 0,-1-4-2 0,6 13-1 15,-6-13-1-15,6 9-2 0,-6-9 4 0,3 8-2 0,-3-8 0 16,4 9 0-16,-4-9 3 0,0 0-6 16,3 9 0-16,-3-9-1 0,0 0 2 0,0 0 3 15,3 7-4-15,-3-7 9 0,0 0-9 0,0 0-7 16,0 0-14-16,6 9-13 0,-6-9-17 0,0 0-17 0,0 0-17 15,0 0-19-15,0 0-21 0,-3 12-28 0,3-12-30 16,0 0-35-16,0 0-28 0,-10 10-227 0,1-5-510 16,9-5 227-16</inkml:trace>
          <inkml:trace contextRef="#ctx0" brushRef="#br0" timeOffset="-6158.99">3399 14461 183 0,'0'0'183'16,"0"0"-12"-16,0 0-15 0,0 0-7 0,0 0-4 15,0 0-9-15,0 0-10 0,0 0-8 0,-6-14-9 16,6 14-9-16,0 0-5 0,6-9-9 0,-6 9-8 16,4-9 3-16,-4 9-10 0,7-13-6 0,1 9-3 15,-2-6-3-15,1 6-2 0,-7 4-4 0,15-11-6 16,-3 0-1-16,-4 5 0 0,4-3-3 0,-3 1-1 0,2 0-4 15,-3 6-4-15,2-6-2 0,2 3-5 16,-4 3-1-16,-8 2-2 0,12-9-7 0,-12 9 0 16,15 0-1-16,-15 0 2 0,0 0-1 0,19 6-2 15,-19-6-1-15,7 8 2 0,-4-2-1 0,-3-6 2 16,9 7-2-16,-6 2 1 0,-3-9 0 0,5 15 3 16,-4-10-8-16,-1-5 1 0,6 16 0 0,-4-8 1 15,-2-8 3-15,0 18-5 0,0-10 3 0,0-8-4 0,-2 16 4 16,2-16-5-16,2 13-2 0,-2-13 1 0,-8 13 0 15,8-13 1-15,-1 11-2 0,1-11 2 0,0 0-3 16,-3 13-2-16,3-13 1 0,0 0-2 0,-3 11 1 16,3-11-1-16,0 0 0 0,0 0 0 0,-2 9-1 15,2-9 1-15,0 0 1 0,0 0-2 0,0 0-2 16,0 0 2-16,0 0-3 0,0 0 3 0,0 0-3 16,0 0 1-16,-3 11 1 0,3-11-2 0,0 0 2 15,0 0 2-15,0 0-4 0,0 0 2 0,0 0-2 16,0 0 0-16,0 0 2 0,0 0-4 0,0 0 2 15,0 0 2-15,0 0-3 0,0 0 3 0,12 5-2 16,-12-5 4-16,0 0-4 0,0 0 2 0,14 0-1 16,-14 0 2-16,0 0-4 0,0 0-1 0,15 0 6 15,-15 0-4-15,10 4 2 0,-10-4 1 0,0 0-3 16,15 0 1-16,-15 0-1 0,7 6 0 0,-7-6-2 16,0 0 3-16,12 1-2 0,-12-1 0 0,9 4 0 15,-9-4 3-15,9 7-1 0,-9-7 0 0,8 6 2 16,-8-6-2-16,7 5 0 0,-7-5-1 0,0 0 3 0,6 9-1 15,-6-9 1-15,8 10-2 0,-8-10 3 0,6 7 1 16,-6-7-1-16,0 0 4 0,6 12-2 0,-6-12 9 16,3 10 1-16,-3-10 7 0,2 7 4 15,-2-7 7-15,0 0 2 0,-4 18 3 0,4-18 2 0,-6 13-1 16,0-6-1-16,0-1-3 0,-1 1 3 0,1 2-5 16,-5 1-5-16,-1-3-1 0,-1 3-3 0,1 1-1 15,-1-3-1-15,-1 0-1 0,2 4-4 0,2-4-6 16,-7 1 2-16,7-2-2 0,-2-1 2 0,3 1-11 15,-1-2-1-15,2 2-8 0,8-7-11 0,-18 6-15 16,11-2-23-16,-1 1-20 0,8-5-25 0,-10 8-21 16,10-8-26-16,-6 12-37 0,6-12-34 0,-5 11-59 15,5-11-143-15,-6 8-457 0,6-8 202 0</inkml:trace>
          <inkml:trace contextRef="#ctx0" brushRef="#br0" timeOffset="-7028.92">2994 14723 133 0,'0'0'167'16,"0"0"-11"-16,0 0-10 0,0 0-11 0,0 0-16 16,0 0-10-16,-1-10-7 0,1 10-7 15,0 0-4-15,0 0-3 0,12-11-4 0,-12 11-3 0,13-8-5 16,-5 4-10-16,1 0 0 0,-2-5-7 0,4 7-8 15,-3-3-1-15,6-2-3 0,-4 1-6 0,2-1-2 16,2 1-5-16,-1 1-4 0,1 1-5 0,-4 1-8 16,0-1-21-16,2 2-20 0,-12 2-24 0,21-4-34 15,-12 3-32-15,-9 1-35 0,18-6-132 0,-9 5-305 16,-9 1 134-16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57.0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8C1B2E-6F63-42B7-8443-705A86B3D79F}" emma:medium="tactile" emma:mode="ink">
          <msink:context xmlns:msink="http://schemas.microsoft.com/ink/2010/main" type="writingRegion" rotatedBoundingBox="22524,13315 23177,13315 23177,13935 22524,13935"/>
        </emma:interpretation>
      </emma:emma>
    </inkml:annotationXML>
    <inkml:traceGroup>
      <inkml:annotationXML>
        <emma:emma xmlns:emma="http://www.w3.org/2003/04/emma" version="1.0">
          <emma:interpretation id="{5EB2E15B-1550-4616-883E-D24AD9C311E0}" emma:medium="tactile" emma:mode="ink">
            <msink:context xmlns:msink="http://schemas.microsoft.com/ink/2010/main" type="paragraph" rotatedBoundingBox="22524,13315 23177,13315 23177,13935 22524,13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F4D649-FC6D-443E-9883-B3574DB62F78}" emma:medium="tactile" emma:mode="ink">
              <msink:context xmlns:msink="http://schemas.microsoft.com/ink/2010/main" type="line" rotatedBoundingBox="22524,13315 23177,13315 23177,13935 22524,13935"/>
            </emma:interpretation>
          </emma:emma>
        </inkml:annotationXML>
        <inkml:traceGroup>
          <inkml:annotationXML>
            <emma:emma xmlns:emma="http://www.w3.org/2003/04/emma" version="1.0">
              <emma:interpretation id="{DC51E5DB-F087-4EF3-B21B-64B14028C4D1}" emma:medium="tactile" emma:mode="ink">
                <msink:context xmlns:msink="http://schemas.microsoft.com/ink/2010/main" type="inkWord" rotatedBoundingBox="22524,13315 23177,13315 23177,13935 22524,13935"/>
              </emma:interpretation>
            </emma:emma>
          </inkml:annotationXML>
          <inkml:trace contextRef="#ctx0" brushRef="#br0">4883-2907 93 0,'0'0'203'0,"-12"14"-10"0,6-7-12 15,-1 6-15-15,-1-2-11 0,2-1-5 0,-3 3-14 0,-1 3-9 16,1-2-7-16,2 2-5 0,-1-1-9 0,-2 1-7 15,2 2-7-15,-2-4-9 0,2 3-5 0,1-2-8 16,-1-1-5-16,1-1-8 0,1 1-3 0,-1 1-8 16,1-4-3-16,0 2-4 0,-2 0-5 0,4-2-6 15,-2-3-13-15,3 3-12 0,-3 1-19 0,1-4-14 16,1 2-19-16,-2-1-17 0,1 0-17 0,-1-2-17 16,6-7-37-16,-7 13-35 0,2-7-145 0,5-6-342 15,-7 9 151-15</inkml:trace>
          <inkml:trace contextRef="#ctx0" brushRef="#br0" timeOffset="591.41">5296-2778 150 0,'0'0'210'0,"0"0"-13"0,0 0-3 0,0 0-10 15,3 23-10-15,-3-23-10 0,0 19-7 0,0-11-13 16,0-8-6-16,-3 23-9 0,2-7-4 0,1 0-9 16,-2-2-8-16,-2 9-8 0,2-8-11 0,-5 2-8 15,1 5-6-15,-5 0-8 0,3 2-9 0,0 0-5 16,-4 1-16-16,-3-1-31 0,2 0-33 0,-1 1-33 15,-2-1-32-15,0-1-47 0,-2-2-30 0,1 0-210 16,-1-3-409-16,3 2 181 0</inkml:trace>
          <inkml:trace contextRef="#ctx0" brushRef="#br0" timeOffset="306.17">5061-2882 168 0,'0'0'189'0,"0"0"-13"0,0 0-9 16,-3 24-6-16,3-24-10 0,-2 17-8 0,1-4 2 0,-1 2 1 16,-1 2-13-16,0 1-7 0,0-1-10 0,0 1-4 15,-1 2-12-15,1 2-7 0,-3-5-9 0,1 4-5 16,-1 0-7-16,0-4-6 0,2 1-7 0,-2-2-2 16,1 0-8-16,0 1-7 0,2-4-2 0,-2-1-3 15,1 0-4-15,2 0-9 0,1-2-13 0,-4 0-17 16,5-10-16-16,-1 18-17 0,-1-12-15 0,2-6-10 15,0 0-10-15,-3 15-19 0,3-15-23 0,0 0-21 16,0 0-46-16,0 0-150 0,0 0-359 0,23-6 160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27.5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84C0FB-26E5-41E3-A429-C10B8C03B134}" emma:medium="tactile" emma:mode="ink">
          <msink:context xmlns:msink="http://schemas.microsoft.com/ink/2010/main" type="inkDrawing" rotatedBoundingBox="19223,13617 22073,13575 22074,13662 19225,13703" semanticType="underline" shapeName="Other">
            <msink:sourceLink direction="with" ref="{30CF34CF-5C08-4B5B-8F0A-8D2BE3C91FAF}"/>
          </msink:context>
        </emma:interpretation>
      </emma:emma>
    </inkml:annotationXML>
    <inkml:trace contextRef="#ctx0" brushRef="#br0">0 104 22 0,'0'0'136'0,"0"0"-10"0,0 0-10 0,0 0-4 16,0 0-19-16,0 0-4 0,0 0-7 0,0 0 0 15,0 0-7-15,0 0-4 0,0 0-5 16,0 0-6-16,0 0 6 0,0 0-5 0,0 0-4 0,0 0 6 16,0 0-7-16,0 0 6 0,0 0 0 0,0 0-3 15,0 0-2-15,0 0-3 0,0 0 1 0,0 0-7 16,0 0 2-16,0 0 0 0,0 0-1 0,0 0-4 15,0 0-3-15,0 0 0 0,0 0-10 0,0 0 5 16,0 0-3-16,0 0-4 0,0 0-6 0,0 0 5 16,0 0 1-16,0 0 0 0,0 0 0 0,0 0 2 15,0 0 4-15,0 0-2 0,0 0 1 0,0 0 0 16,0 0-1-16,0 0 4 0,0 0-3 0,0 0-2 16,0 0 0-16,0 0-2 0,0 0-2 0,0 0-1 15,0 0-6-15,0 0 0 0,0 0-5 0,0 0 4 16,0 0-6-16,0 0-1 0,0 0-3 0,15-2 3 15,-15 2-5-15,0 0 5 0,0 0-5 0,10-3 1 0,-10 3 0 16,0 0-4-16,14-2 2 0,-14 2 0 0,0 0 0 16,0 0 0-16,15 0-4 0,-15 0 4 15,0 0-4-15,13-6 3 0,-13 6-4 0,0 0 4 0,0 0-3 16,15-2 4-16,-15 2-6 0,0 0 2 0,0 0 2 16,0 0-1-16,14 2-2 0,-14-2 0 0,0 0 0 15,13-2 2-15,-13 2-2 0,0 0-2 0,0 0 1 16,13-1 1-16,-13 1 1 0,0 0 5 0,14 0-8 15,-14 0 2-15,0 0-1 0,16-2 3 0,-16 2-5 16,12-2 2-16,-12 2-4 0,15-3 4 0,-15 3 0 16,15-2 0-16,-15 2 3 0,18-1-1 0,-9 0-4 15,-9 1 3-15,21-3-5 0,-11 3 4 0,-10 0-2 16,18-3 2-16,-9-1-2 0,-9 4-2 0,18-3 2 0,-8 1 2 16,-10 2-1-16,20 0-3 0,-8-2 3 15,-12 2 1-15,15-1-4 0,-15 1 6 0,16 1-4 16,-16-1 1-16,15-1 0 0,-15 1-2 0,15-2 2 15,-15 2-3-15,16 0 1 0,-16 0-2 0,17-4 2 16,-17 4 4-16,14-4-4 0,-2 3 4 0,-12 1-4 0,20 0 2 16,-10-2-1-16,-10 2 2 0,18-4-2 0,-6 4 1 15,0 0-3-15,-12 0 3 0,19-2 2 0,-7 1-3 16,-1-3-2-16,-11 4 4 0,19-3-3 0,-7 2 0 16,-3-1 0-16,1-2 4 0,-10 4-5 0,20-1 4 15,-20 1-3-15,15 0 0 0,-15 0 0 0,13-2-1 16,-13 2 1-16,18 0 2 0,-18 0-1 0,15 0 2 15,-5 2 2-15,-10-2-2 0,15 0 3 0,-15 0-1 16,20 0 1-16,-11 0 2 0,-9 0-3 0,21-2-1 16,-11 1 0-16,-10 1 5 0,22-3-4 0,-11 3-2 15,-1-1 0-15,-10 1 1 0,26 1 3 0,-16-1-4 16,-10 0-1-16,19-2 2 0,-10 3-1 0,-9-1 2 0,15-1-5 16,-15 1 4-16,20 0-2 0,-10 1 1 15,-10-1-3-15,17 0 3 0,-17 0 2 0,16 0-1 16,-16 0-1-16,16 0-1 0,-8 1-3 0,-8-1 1 0,18-1 1 15,-18 1 3-15,18-1-1 0,-18 1 2 0,19-1-5 16,-10 1 4-16,-9 0 1 0,19-4-4 0,-10 4 1 16,-9 0 1-16,20-4 0 0,-20 4-4 0,19 0 2 15,-8-1 0-15,-11 1 1 0,16-1 4 0,-4 1-8 16,-12 0 3-16,18 0-1 0,-18 0 3 0,16-1-2 16,-5-2-1-16,-11 3 3 0,16 0 1 0,-16 0-1 15,19 0-3-15,-19 0 0 0,18 0 3 0,-18 0-3 16,15-1 4-16,-15 1-1 0,15-2-1 0,-15 2-2 15,17 0 2-15,-17 0-1 0,14 2 1 0,-14-2 0 16,18 1-4-16,-18-1 3 0,15-1 2 0,-15 1-2 16,20 0-2-16,-20 0 4 0,15 1 1 0,-5-1-4 15,-10 0 2-15,15-3-2 0,-15 3 4 0,19 2-4 0,-19-2 7 16,20 0-2-16,-13 0-3 0,-7 0 2 0,20 0 3 16,-12 0-4-16,-8 0 3 0,17 1-7 0,-17-1 7 15,16-1-3-15,-16 1 2 0,18 0-1 0,-18 0-1 16,21 0 1-16,-21 0 3 0,18 1-1 0,-9-1-2 15,0 3-2-15,-9-3 2 0,18 0-3 16,-18 0 2-16,19 0 1 0,-7 1 2 0,-3 0-5 0,-9-1 1 16,21 1-2-16,-11-1 3 0,-10 0-3 0,20 4 6 15,-10-4-6-15,-10 0 2 0,23 0-1 0,-16 4 0 16,-7-4 0-16,19 1 3 0,-8 0-2 0,1 0 1 16,-12-1 1-16,21 0-3 0,-11 0 0 0,-10 0 0 15,16 0 0-15,-4 3 4 0,-12-3-4 0,21 1 3 16,-21-1-5-16,18 0 1 0,-9 2 3 0,-9-2-2 0,22 1 1 15,-13-1-3-15,-9 0 2 0,18 3 2 16,-9-2-3-16,-9-1 0 0,15 2 4 0,-15-2 0 16,18 0 0-16,-7 0 2 0,-11 0-2 0,16 1-3 0,-16-1 3 15,18 3 0-15,-18-3-2 0,13 0 3 0,-13 0-1 16,20-3 2-16,-11 6-4 0,-9-3 1 16,19 1 1-16,-19-1 3 0,18 0-5 0,-9 0 1 0,-9 0-2 15,19 0 3-15,-19 0-5 0,14 0 6 0,-14 0-2 16,19 3-3-16,-19-3 0 0,13-3 5 0,-13 3 0 15,12 3 0-15,-12-3-4 0,14 0 1 0,-14 0-1 16,0 0 0-16,15 0 2 0,-15 0-2 0,0 0 0 16,18 0 4-16,-18 0-5 0,10 0-2 0,-10 0 4 15,0 0 2-15,18-3 0 0,-18 3-5 0,15-4 5 16,-15 4-5-16,16 3 4 0,-16-3-2 0,17 0 0 16,-7-3 0-16,-10 3 3 0,19 0 2 0,-19 0-6 15,20 0 3-15,-20 0-5 0,16 0 1 0,-5 0 2 0,-11 0 4 16,16-1-6-16,-5 2 7 0,-11-1-7 0,16 0 5 15,-16 0-4-15,18 0 1 0,-9 0 0 16,-9 0 5-16,16-1-1 0,-16 1 3 0,15 0-4 0,-15 0 1 16,21 0-1-16,-14-2 3 0,-7 2-1 0,20-1 4 15,-10-2-4-15,-10 3 3 0,17 0 1 0,-17 0-2 16,19-3 0-16,-8 2-2 0,-11 1 0 0,14-3 3 16,-14 3-4-16,15 0 2 0,-15 0-2 0,12-2 3 15,-12 2-3-15,15 0 1 0,-15 0-4 0,0 0 6 16,17 0-5-16,-17 0-1 0,0 0 1 0,15-1 3 15,-15 1 0-15,0 0-2 0,13-4-3 0,-13 4 2 16,0 0-2-16,13 4 3 0,-13-4-9 0,9 1 5 16,-9-1 2-16,0 0 2 0,17-1-3 0,-17 1 3 15,0 0-8-15,19 0 10 0,-19 0 2 0,11 1-3 16,-11-1 7-16,11 1 0 0,-11-1-2 0,14 0 3 16,-14 0-2-16,0 0 1 0,18-1-4 0,-18 1 5 0,0 0-4 15,13-1 4-15,-13 1-1 0,0 0 1 0,0 0-3 16,17 0 3-16,-17 0-7 0,0 0 4 0,0 0 2 15,0 0 0-15,0 0 2 0,0 0 2 0,0 0-6 16,0 0-2-16,0 0-1 0,0 0 3 0,0 0-9 16,0 0-11-16,0 0-15 0,0 0-7 0,0 0-15 15,0 0-17-15,-36 7-20 0,36-7-21 0,-15 3-18 16,15-3-25-16,-11 4-26 0,11-4-30 0,0 0-49 16,0 0-183-16,-19-7-472 0,19 7 209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28.5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6206B3-C5B9-4F07-8C6B-FCC65A9ADE16}" emma:medium="tactile" emma:mode="ink">
          <msink:context xmlns:msink="http://schemas.microsoft.com/ink/2010/main" type="inkDrawing" rotatedBoundingBox="22010,13893 22021,13339 22061,13340 22051,13894" semanticType="callout" shapeName="Other">
            <msink:sourceLink direction="with" ref="{73FDEA8A-98FE-45A8-9811-5875F5AB1504}"/>
            <msink:sourceLink direction="with" ref="{C9670007-A1FC-4F1A-8C8A-8E79AFB994C4}"/>
          </msink:context>
        </emma:interpretation>
      </emma:emma>
    </inkml:annotationXML>
    <inkml:trace contextRef="#ctx0" brushRef="#br0">13 83 166 0,'0'0'182'0,"0"0"-12"0,0 0-16 0,8-5-7 16,-8 5-12-16,0 0-7 0,0 0-3 0,0 0-3 15,0 0-10-15,0 0 3 0,0 0-3 0,6-11-4 16,-6 11-2-16,0 0-3 0,0 0-2 0,0 0-3 15,0 0-3-15,0 0-6 0,0 0-5 0,-8-18 1 16,8 18-6-16,0 0 2 0,0 0-5 0,-9-9-9 0,9 9 8 16,0 0-8-16,0 0-2 0,-1-13-2 15,1 13 0-15,0 0-8 0,0 0-1 0,0 0-2 16,0 0 5-16,0 0-7 0,-2-17 7 0,2 17-7 0,0 0 1 16,0 0 2-16,0 0-9 0,0 0-1 0,0 0-9 15,0 0 9-15,0-11-5 0,0 11-6 16,0 0 0-16,0 0-2 0,0 0-1 0,0 0-5 0,0 0 1 15,0 0-5-15,0 0 2 0,0 0-5 0,0 0-2 16,0 0-4-16,0 0 2 0,0 0-3 0,0 0-3 16,0 0 2-16,0 0-9 0,0 0 13 0,0 0-3 15,0 0 1-15,0 0 1 0,12 34 11 0,-12-34-10 16,0 9 5-16,0-9 3 0,2 12 12 0,-2-12 11 16,4 13-14-16,-4-13 3 0,0 15 5 0,3-9-8 15,-3-6 3-15,2 11 3 0,-2-11-1 0,0 15 5 16,0-15-1-16,4 13 1 0,-4-13-3 0,0 14 0 15,0-14-1-15,0 12-8 0,2-3 6 0,-2-9 3 0,0 14 2 16,0-14 1-16,-2 17 1 0,2-17-1 0,0 15 5 16,0-15 3-16,-1 18-3 0,-2-9-3 0,3-9 4 15,-5 18-5-15,1-11-1 0,2 3 0 0,2-10-1 16,-3 17-7-16,2-9 1 0,1-8-1 0,0 17-1 16,0-17-5-16,-5 13 1 0,5-13-1 0,-3 15-4 15,3-15 1-15,-4 10-4 0,4-10-1 0,-3 13-2 16,3-13-1-16,-3 11-1 0,3-11 1 0,3 13-4 15,-3-13 2-15,0 0-3 0,0 18 1 0,0-18-1 0,1 9 0 16,-1-9-3-16,0 11 0 0,0-11 1 16,0 0 0-16,2 16 1 0,-2-16-4 0,4 10 4 15,-4-10-4-15,0 0 7 0,2 15-5 0,2-12 2 16,-4-3 3-16,0 0 3 0,-3 14-7 0,3-14 5 16,0 0 2-16,5 15 1 0,-5-15 2 0,4 8-2 0,-4-8 0 15,0 0 0-15,0 11-1 0,0-11 2 0,6 7 1 16,-6-7 1-16,0 0-1 0,0 0 1 0,2 11 1 15,-2-11-7-15,0 0 4 0,0 0-2 0,3 11 3 16,-3-11-2-16,0 0 1 0,0 0 0 0,0 0 0 16,0 0 5-16,0 0-5 0,0 0 0 0,4 7 0 15,-4-7-4-15,0 0 5 0,0 0-4 0,0 0 3 16,0 0-3-16,0 0-2 0,0 0-1 0,0 0-1 16,0 0 0-16,0 0-3 0,0 0 1 0,0 0 3 15,0 0-3-15,0 0-2 0,0 0 1 0,0 0 3 16,0 0-6-16,0 0 5 0,0 0-3 0,0 0-7 15,0 0-14-15,0 0-28 0,0 0-34 0,0 0-35 16,0 0-72-16,0 0-58 0,0 0-61 0,0 0-71 0,0 0-73 16,0 0-358-16,0 0-872 0,-28-18 386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35.4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2B56EF-4364-4E16-BBFA-49BA4FDC4693}" emma:medium="tactile" emma:mode="ink">
          <msink:context xmlns:msink="http://schemas.microsoft.com/ink/2010/main" type="inkDrawing" rotatedBoundingBox="23567,13289 23600,13927 23569,13929 23535,13290" semanticType="callout" shapeName="Other">
            <msink:sourceLink direction="with" ref="{4E776A09-72B4-4C5D-9ED8-1B71A6589294}"/>
            <msink:sourceLink direction="with" ref="{1648329C-F302-44B2-ABF6-70BCA7766E29}"/>
          </msink:context>
        </emma:interpretation>
      </emma:emma>
    </inkml:annotationXML>
    <inkml:trace contextRef="#ctx0" brushRef="#br0">0 17 53 0,'0'0'160'15,"5"-11"-5"-15,-5 11-8 0,0 0-6 0,0 0-11 0,0 0-8 16,0 0-2-16,0 0-8 0,0 0-3 16,0 0-8-16,0 0-2 0,0 0-8 0,0 0-3 0,0 0-1 15,0 0 0-15,0 0-3 0,6-8-4 0,-6 8-3 16,0 0-3-16,0 0-3 0,0 0-1 0,0 0-5 16,0 0-1-16,0 0-2 0,0 0-3 0,0 0 4 15,0 0-4-15,0 0-1 0,0 0-4 0,0 0 4 16,0 0-1-16,0 0-7 0,0 0 3 0,0 0-15 15,0 0-4-15,0 0 0 0,0 0 0 0,0 0-3 16,0 0 0-16,0 0-5 0,0 0 3 0,0 0-3 16,0 0-3-16,0 0-3 0,0 0-4 0,0 0 1 0,0 0-5 15,0 0-1-15,0 0-2 0,0 0 3 16,0 0-3-16,0 0 7 0,0 0 0 0,0 0-1 16,0 0 6-16,0 0-4 0,0 0 6 0,0 0 8 0,0 0 1 15,0 31 0-15,0-31 0 0,0 12 4 0,0-12 0 16,3 13 5-16,-3-13-3 0,0 11-2 0,0-11-2 15,4 14 4-15,-4-14-2 0,2 13-3 0,-2-13-1 16,1 17-1-16,-1-9 1 0,0-8-3 0,0 14-3 16,0-14 1-16,5 14 2 0,-5-14-3 0,1 13 4 15,2-6-1-15,-3-7-7 0,0 15 2 0,3-6-1 16,-3-9 9-16,1 16-1 0,2-6-1 0,-1-3 1 16,-2-7 2-16,1 17-4 0,-1-10 0 0,0-7 5 15,3 18-7-15,-3-9 9 0,0-9 0 0,-3 18 0 16,3-18-1-16,0 15-3 0,0-15 0 0,5 17-2 15,-5-17 3-15,0 13-3 0,0-13 1 0,0 14-3 16,0-14 3-16,0 15-2 0,0-15-4 0,1 14 5 16,-1-14-6-16,0 13 1 0,0-13-3 0,0 13 0 0,0-13-2 15,0 15 4-15,0-15-12 0,2 14 3 0,-2-14-1 16,0 11-3-16,0-11 6 0,0 13-4 0,0-13 2 16,-2 12-2-16,2-12 4 0,0 0-7 0,0 17 5 15,0-17-2-15,0 11 12 0,0-11-11 0,0 0 3 16,0 13-2-16,0-13 3 0,0 0-2 0,0 14 2 15,0-14-1-15,2 11 0 0,-2-11 8 0,0 0 5 0,-2 19 2 16,2-19 0-16,-3 12-3 0,3-12 2 16,0 12 1-16,0-12-3 0,-4 12-1 0,4-12 0 0,0 11-5 15,0-11-1-15,0 0-4 0,-6 13-1 0,6-13-1 16,0 0-2-16,0 11-4 0,0-11 5 0,0 0-4 16,0 0 0-16,-2 11-1 0,2-11-1 0,0 0-1 15,0 0 2-15,0 0-1 0,0 0-4 0,0 0 3 16,0 0-1-16,0 0-1 0,0 0 3 0,0 0 1 15,0 0-2-15,0 0-2 0,0 0-1 0,0 0 2 16,0 0-3-16,0 0-6 0,0 0-12 0,0 0-16 16,0 0-11-16,0 0-37 0,0 0-26 0,0 0-29 15,0 0-32-15,0 0-28 0,0 0-33 0,0 0-32 16,0 0-39-16,0 0-37 0,0 0-48 0,0 0-256 16,0 0-689-16,0 0 306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38.1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BAE00E-131E-4070-909C-200C11E58F67}" emma:medium="tactile" emma:mode="ink">
          <msink:context xmlns:msink="http://schemas.microsoft.com/ink/2010/main" type="inkDrawing" rotatedBoundingBox="23632,13578 26969,13390 26971,13437 23635,13625" semanticType="underline" shapeName="Other"/>
        </emma:interpretation>
      </emma:emma>
    </inkml:annotationXML>
    <inkml:trace contextRef="#ctx0" brushRef="#br0">0 217 60 0,'0'0'128'0,"0"0"-6"0,0 0-13 0,0 0-2 15,0 0-10-15,0 0-7 0,0 0-9 0,0 0-5 16,0 0-5-16,0 0-20 0,0 0 15 0,0 0-4 16,0 0-9-16,0 0 7 0,0 0-8 0,0 0-6 15,0 0 2-15,0 0 1 0,0 0-5 0,0 0-2 16,0 0-3-16,0 0-3 0,0 0 4 0,0 0-6 15,0 0 1-15,0 0 0 0,0 0-6 0,0 0-1 0,0 0 0 16,0 0-2-16,0 0-1 0,0 0 3 16,0 0-6-16,0 0 1 0,0 0-1 0,0 0-1 15,0 0-2-15,0 0 0 0,0 0-2 0,0 0-1 0,0 0 0 16,0 0 1-16,0 0-2 0,0 0-2 16,0 0 1-16,0 0 0 0,0 0 0 0,0 0 0 15,0 0 0-15,0 0-3 0,0 0 3 0,0 0-1 0,0 0 1 16,0 0 2-16,0 0 0 0,0 0 0 0,0 0 0 15,0 0-3-15,0 0-1 0,0 0 2 0,0 0 0 16,0 0-2-16,0 0 1 0,0 0 2 0,0 0-10 16,0 0 10-16,0 0 1 0,0 0-3 0,0 0 0 15,0 0 1-15,0 0 0 0,0 0 0 0,0 0-3 16,0 0 3-16,0 0 1 0,0 0-2 0,0 0 1 16,0 0 3-16,0 0 0 0,0 0-8 0,0 0 7 15,0 0 2-15,0 0-2 0,0 0 2 0,19 6 0 16,-19-6 1-16,0 0 0 0,0 0 1 0,0 0-5 0,0 0-2 15,0 0 2-15,0 0-2 0,0 0-4 16,0 0 4-16,0 0-4 0,0 0-1 0,0 0 1 16,0 0-3-16,0 0 0 0,14-2-2 0,-14 2 1 0,0 0 0 15,0 0-1-15,0 0 0 0,0 0 0 0,0 0 1 16,0 0-1-16,13 0 2 0,-13 0 2 16,0 0-1-16,0 0-1 0,0 0 4 0,17-1-5 0,-17 1 2 15,0 0 3-15,12-3-3 0,-12 3 2 0,0 0 3 16,13-2-1-16,-13 2 1 0,0 0 2 0,14 0 2 15,-14 0-1-15,0 0 4 0,13-5-6 0,-13 5 1 16,0 0-1-16,15 0 2 0,-15 0-4 0,12-5 1 16,-12 5-5-16,12-1 2 0,-12 1-4 0,13-4 2 15,-13 4-4-15,14-3 2 0,-14 3 0 0,13-1 1 16,-13 1-5-16,18-6 5 0,-18 6-2 0,13-1 2 16,-13 1-2-16,17-3 2 0,-7 1-5 0,-10 2 2 15,17-5-4-15,-7 5 1 0,-10 0 3 0,15-5 0 0,-6 4-1 16,-9 1 1-16,16-5 0 0,-16 5 1 15,15 0-4-15,-15 0 5 0,15-4-3 0,-15 4 1 16,14-2-4-16,-14 2 1 0,11-1-1 0,-11 1 1 0,17 0 1 16,-17 0 1-16,0 0-3 0,18-2 2 0,-18 2-1 15,10-1 2-15,-10 1-4 0,0 0 5 0,21-3-2 16,-21 3-2-16,11 0 1 0,-11 0 0 0,10-4 0 16,-10 4-1-16,0 0 2 0,19 4-1 0,-19-4 2 15,12-1 2-15,-12 1-4 0,12-3-1 0,-12 3-1 16,0 0 1-16,20 3-1 0,-20-3-1 0,10 1 1 15,-10-1 0-15,12 0 1 0,-12 0 3 0,0 0 3 16,19-1-4-16,-19 1-1 0,9 1 1 0,-9-1 1 16,15 0 0-16,-15 0-4 0,0 0 0 0,17-1 3 15,-17 1 1-15,0 0-2 0,18 1-1 0,-18-1 1 16,10-1 1-16,-10 1-1 0,0 0 2 0,18 0 0 16,-18 0-5-16,12 1 4 0,-12-1-2 0,15-1 0 0,-15 1 0 15,12-3 4-15,-12 3-1 0,0 0-4 0,20 0 1 16,-20 0 2-16,14-1 0 0,-14 1-2 15,13 1 1-15,-13-1 0 0,14-1 0 0,-14 1-1 0,15 0 4 16,-15 0-4-16,13 1-1 0,-13-1 2 0,18-1 2 16,-18 1-3-16,15 0 3 0,-15 0 0 0,16 0 1 15,-7-2-2-15,-9 2 2 0,18 0-3 0,-18 0 2 16,20-5-2-16,-13 4-3 0,-7 1 4 0,16-2 1 16,-16 2 0-16,17-3-2 0,-17 3-2 0,15 0 5 15,-15 0-5-15,15 0-1 0,-15 0 1 0,16-2 5 16,-16 2-4-16,15-3 1 0,-6 3 2 0,-9 0-4 15,18-2 2-15,-18 2 0 0,16-4 0 0,-16 4 2 16,12-2 0-16,-12 2-1 0,17 0 0 0,-17 0 2 16,16-4-4-16,-6 4 3 0,-10 0-4 0,14-1 3 15,-14 1-1-15,15 0-1 0,-15 0 1 0,13-2-3 16,-13 2 3-16,18 0 0 0,-6 0-3 0,-12 0 6 0,15-1-3 16,-15 1 1-16,16 0-2 0,-16 0 1 0,20-3-3 15,-10 3 1-15,-10 0 2 0,17 0 2 0,-7-1-2 16,-10 1 3-16,16 0-3 0,-16 0 2 0,20-1-3 15,-8 1 2-15,-12 0-2 0,19-2 3 0,-7 2-1 16,-12 0 3-16,21-1-3 0,-12-1-1 0,-9 2 1 16,19-2 1-16,-8 0-2 0,-11 2 0 0,19 0-1 15,-10-1 2-15,-9 1-4 0,15 0 3 0,-15 0 0 16,18-3-1-16,-18 3 0 0,13 3 1 0,-13-3-1 16,15 0 5-16,-15 0-3 0,14 0 1 0,-14 0-5 0,13 1 2 15,-13-1 0-15,16 2-1 0,-16-2 1 16,17 4-1-16,-17-4 5 0,13 0 0 0,-13 0-3 15,18 1 3-15,-7-1-2 0,-11 0 0 0,16-1-1 0,-16 1 0 16,13 0 0-16,-13 0 1 0,15 0 1 0,-15 0-1 16,20-2-2-16,-20 2 2 0,16 0-2 0,-5 2 0 15,-11-2 2-15,13 0 1 0,-13 0-7 0,16 1 5 16,-16-1 3-16,15 0-3 0,-15 0-2 0,17 0 4 16,-17 0-5-16,13 2 3 0,-13-2-1 0,17 0 0 15,-17 0-1-15,14 0 3 0,-14 0 0 0,17 0 1 16,-17 0 1-16,15-3-1 0,-15 3-3 0,15 0 3 15,-15 0 0-15,16-2-1 0,-16 2-3 0,13 0 4 16,-13 0-2-16,15-2 0 0,-15 2 0 0,14 2-3 16,-14-2 0-16,13-2 6 0,-13 2-4 0,0 0 1 15,14-2 1-15,-14 2-3 0,0 0 3 0,19-1 0 0,-19 1-1 16,15 0 1-16,-15 0-1 0,18-3 2 16,-18 3-3-16,15 0 2 0,-15 0-1 0,19 0 0 15,-19 0-1-15,14 0 4 0,-14 0-4 0,13 0 3 0,-13 0-4 16,15-2 3-16,-15 2 0 0,18 0-4 0,-6-1 6 15,-12 1-4-15,13-2 0 0,-13 2 4 16,12-2-6-16,-12 2 7 0,0 0-6 0,22 0 2 0,-22 0 1 16,14 0 0-16,-14 0 1 0,13-3-1 0,-13 3-3 15,20 0 4-15,-20 0-3 0,13 0 0 0,-13 0 1 16,12-3 2-16,-12 3-2 0,16-1-1 0,-5 1-1 16,-11 0 2-16,19-3 3 0,-19 3-1 0,14-1-3 15,-14 1 4-15,16-2-5 0,-4 1 2 0,-12 1-1 16,16-6 0-16,-16 6-1 0,20-1 5 0,-11 1-3 0,-9 0 0 15,19-3 3-15,-8 3-3 0,-11 0-1 0,16-1 3 16,-16 1-1-16,19-2 1 0,-19 2-1 16,17 0 2-16,-17 0-3 0,19-5 0 0,-11 5 2 0,-8 0-2 15,18 0 1-15,-18 0 3 0,16-3-2 0,-16 3 1 16,16-1 1-16,-16 1-3 0,17 0-2 16,-17 0 2-16,12-1-2 0,-12 1 3 0,13-1-1 0,-13 1 3 15,14 0-2-15,-14 0-3 0,16 0 2 0,-16 0-1 16,13-4 3-16,-13 4 0 0,17-2-1 0,-17 2 1 15,18 0-5-15,-18 0 7 0,18-3-6 0,-9 1 3 16,-9 2 0-16,16 0-1 0,-16 0-2 0,16 0 2 16,-16 0-5-16,18-3 5 0,-18 3-2 0,14-1 2 15,-14 1-1-15,16 1 4 0,-5-1-4 0,-11 0-2 16,16-1 3-16,-16 1-2 0,18 0 0 0,-8-2 5 16,-10 2-6-16,17 0 1 0,-17 0-2 0,16 0 1 15,-16 0 3-15,16 0 1 0,-7-1-3 0,-9 1 4 0,17 0-3 16,-17 0 0-16,16 0 0 0,-16 0-1 0,14-3-1 15,-14 3 4-15,16 0-1 0,-16 0-1 0,15-1-2 16,-15 1 5-16,13-2-4 0,-13 2 1 0,17 0 0 16,-17 0-2-16,16-1 3 0,-16 1 0 0,17 0-1 15,-17 0 0-15,13-3 1 0,-13 3 0 0,18 3-6 16,-11-3 9-16,-7 0-3 0,14-4-2 0,-14 4 3 16,15-1-2-16,-15 1 0 0,16 0 1 0,-16 0-2 15,14-1 1-15,-14 1-3 0,0 0 7 0,19-4-5 16,-19 4 6-16,9 0-5 0,-9 0 0 0,13-5 2 15,-13 5-5-15,14 5 2 0,-14-5 3 0,12 0-1 16,-12 0-2-16,0 0 1 0,18 0 2 0,-18 0 0 16,14 0 1-16,-14 0-4 0,14 0 3 0,-14 0-4 15,0 0 2-15,19-3 4 0,-19 3-5 0,9 0 1 16,-9 0 2-16,0 0 1 0,14 0 1 0,-14 0 1 16,0 0 4-16,13-2-1 0,-13 2 0 0,0 0 0 0,0 0-4 15,0 0 0-15,19-1 0 0,-19 1 1 0,11-1-3 16,-11 1 2-16,12-3 2 0,-12 3-4 0,0 0-1 15,16 3 1-15,-16-3 2 0,0 0-2 0,14-3 0 16,-14 3-1-16,0 0 2 0,13 0-1 0,-13 0 3 16,12-1-5-16,-12 1 4 0,0 0-3 0,0 0 4 15,16 0-2-15,-16 0 1 0,0 0-3 0,0 0 2 16,0 0 5-16,0 0 1 0,14 0 0 0,-14 0 1 16,0 0-1-16,0 0 0 0,0 0-3 0,0 0 4 15,0 0-4-15,0 0-3 0,0 0 0 0,0 0-6 16,0 0-7-16,0 0-9 0,0 0-20 0,0 0-24 15,0 0-17-15,0 0-29 0,0 0-32 0,0 0-42 16,0 0-42-16,0 0-229 0,-39 5-492 0,39-5 219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39.3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F8C773-5AE2-4F4A-B92A-CB1CC19BA9ED}" emma:medium="tactile" emma:mode="ink">
          <msink:context xmlns:msink="http://schemas.microsoft.com/ink/2010/main" type="inkDrawing" rotatedBoundingBox="26878,13669 26879,13111 26976,13112 26975,13670" semanticType="verticalRange" shapeName="Other">
            <msink:sourceLink direction="with" ref="{DA59ADCB-3767-4077-A5B4-7BB0342AB911}"/>
            <msink:sourceLink direction="with" ref="{6416E461-534E-4E7C-B66B-F9FDC2EDEED6}"/>
            <msink:sourceLink direction="with" ref="{545C2D2B-FD2E-4758-978C-4C34DDC2F8E5}"/>
            <msink:sourceLink direction="with" ref="{6C769831-A3B0-4805-98EB-D3DCC9B0E05D}"/>
            <msink:sourceLink direction="with" ref="{0DEA5B1F-0C15-41B1-B6E1-1A47F0DCBEA3}"/>
            <msink:sourceLink direction="with" ref="{42598950-40D2-4657-A091-E6A8780C6B07}"/>
            <msink:sourceLink direction="with" ref="{25BC9B16-3A2A-4C58-AC7E-9806477C4293}"/>
            <msink:sourceLink direction="with" ref="{3E0CA255-2896-4004-BBD5-C3BAD4D05550}"/>
          </msink:context>
        </emma:interpretation>
      </emma:emma>
    </inkml:annotationXML>
    <inkml:trace contextRef="#ctx0" brushRef="#br0">0 86 59 0,'0'0'129'0,"0"0"-4"0,0 0-18 16,0 0 7-16,0 0-4 0,0 0-4 0,0 0-2 15,0 0-17-15,0 0 9 0,0 0-4 0,0 0-6 16,0 0-8-16,0 0 3 0,0 0-3 0,16-20-1 16,-16 20 1-16,0 0-2 0,0 0 0 0,0 0 0 0,0 0-8 15,0-11 0-15,0 11-1 0,0 0-2 16,0 0-4-16,0 0-3 0,0 0-2 0,0 0-3 15,0 0-5-15,0 0 1 0,0-14-2 0,0 14-3 0,0 0-1 16,0 0-5-16,0 0-3 0,0 0 3 16,0 0 0-16,0-13-2 0,0 13 2 0,0 0-3 15,0 0 0-15,0 0 2 0,0 0-3 0,3-12 0 0,-3 12-1 16,0 0 3-16,0 0 1 0,0 0 4 0,0 0-3 16,6-6 5-16,-6 6-5 0,0 0-2 0,0 0 3 15,0 0-6-15,0 0 3 0,0 0 1 0,3-11-7 16,-3 11 0-16,0 0-3 0,0 0 1 0,0 0-4 15,0 0-3-15,0 0-2 0,0 0-4 0,0 0-3 0,0 0 1 16,0 0-2-16,0 0-2 0,0 0-2 16,0 0 0-16,0 0-3 0,0 0 1 0,0 0 2 15,0 0 4-15,0 0 1 0,17 21-3 0,-17-21 0 0,4 4 3 16,-4-4-1-16,0 0 1 0,6 13 5 16,-6-13 6-16,3 10 0 0,-3-10 1 0,3 11 3 15,-3-11-10-15,6 11 9 0,-6-11 4 0,10 9-5 0,-10-9 6 16,3 15-11-16,-3-15 9 0,0 14-1 0,0-14 6 15,0 9-7-15,0-9 1 0,3 11-5 0,2-4-4 16,-5-7 12-16,3 16-2 0,-3-16-1 0,3 10 4 16,-3-10 0-16,0 14 5 0,0-14-6 0,3 10-11 15,-3-10 9-15,-3 16 2 0,3-16 1 0,0 12-3 16,0-12-1-16,-6 14 2 0,6-14-6 0,-5 10-6 16,5-10 0-16,0 11 2 0,0-11 0 0,-3 11-7 15,3-11-8-15,0 0 10 0,0 13-1 0,0-13-5 0,-6 10-2 16,6-10 1-16,0 12 7 0,0-12 6 0,-6 13-13 15,6-13-3-15,0 11 5 0,0-11-3 0,0 0 6 16,0 18-3-16,0-18 3 0,-1 9 1 0,1-9 1 16,-3 11 0-16,3-11 3 0,0 0 0 0,0 14 4 15,0-14-7-15,0 0 14 0,0 14-8 16,0-14 2-16,-3 14 0 0,3-14 7 0,-3 8-7 0,3-8 2 16,-3 13-1-16,3-13 0 0,0 12 3 0,0-12-4 15,0 12 0-15,0-12 4 0,-7 10-16 0,7-10 10 16,0 10 4-16,0-10-3 0,-3 11 1 0,3-11-1 15,0 0 1-15,-3 15-1 0,3-15-1 0,0 10-1 16,0-10 4-16,-3 10-3 0,3-10-4 0,0 0 2 0,-3 14 1 16,3-14-3-16,0 0 3 0,0 12-5 15,0-12 1-15,0 0-4 0,0 0 4 0,0 0-2 16,0 0-5-16,0 12 1 0,0-12-3 0,0 0 1 0,0 0 4 16,0 0-2-16,0 0-1 0,0 0-4 0,0 0 2 15,0 0-2-15,0 11 2 0,0-11 2 0,0 0-3 16,0 0-5-16,0 0 5 0,0 0 0 0,0 0 0 15,0 0 3-15,0 0-3 0,0 0 0 0,0 0 3 16,0 0-1-16,0 0 0 0,0 0-1 0,0 0-2 16,0 0-3-16,0 0-27 0,0 0-33 0,0 0-42 15,0 0-43-15,0 0-50 0,0 0-43 0,0 0-51 16,0 0-60-16,0 0-89 0,0 0-250 0,0 0-743 16,0 0 329-16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44.9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806012-BA38-4A1A-B59C-BDCAF554AC43}" emma:medium="tactile" emma:mode="ink">
          <msink:context xmlns:msink="http://schemas.microsoft.com/ink/2010/main" type="inkDrawing" rotatedBoundingBox="28432,13107 28464,13614 28440,13616 28407,13108" semanticType="scratchOut" shapeName="Other">
            <msink:sourceLink direction="with" ref="{E7A03747-D831-484A-85CA-71572099E1D0}"/>
          </msink:context>
        </emma:interpretation>
      </emma:emma>
    </inkml:annotationXML>
    <inkml:trace contextRef="#ctx0" brushRef="#br0">18 27 36 0,'0'0'140'0,"0"0"-9"0,0 0-5 0,-13-6-5 0,13 6-10 15,0 0 1-15,0 0-11 0,0 0 2 0,0 0-3 16,0-12-5-16,0 12-4 0,0 0-1 0,0 0-3 16,0 0 0-16,0 0-2 0,-3-10-1 0,3 10-8 15,0 0 0-15,0 0-3 0,0 0-2 0,0 0-4 16,0 0-3-16,0 0-4 0,0 0 0 0,0 0-5 16,0 0-4-16,0 0-3 0,0 0-5 0,0 0-2 15,0 0-1-15,0 0-5 0,0 0-3 0,0 0-1 16,0 0-3-16,0 0-2 0,0 0-5 0,0 0 0 15,0 0-4-15,0 0 0 0,0 0-1 0,0 0 0 16,0 0 2-16,0 0 8 0,0 0-1 0,0 0-1 16,0 0 1-16,0 0 3 0,0 0 5 0,-6 28 3 0,6-28 2 15,0 0-2-15,6 22 4 0,-6-22-6 16,3 13-2-16,-3-13 0 0,0 14-4 0,0-3 0 0,4 0-2 16,-4-11-1-16,2 17 9 0,-2-8 1 0,1 2 0 15,-1-11 1-15,0 14-1 0,0-14-2 0,3 17 7 16,-3-6-2-16,3-3-3 0,-3-8 2 0,0 19-1 15,0-11 0-15,0-8 1 0,3 15-4 0,-3-15-1 16,3 17 11-16,-3-17 5 0,0 21-8 0,0-14 7 16,0-7-3-16,0 18-4 0,3-8-6 0,-3 0 15 15,0-10-19-15,3 20 4 0,-3-11-3 0,0-9-2 16,2 19 5-16,-2-8 1 0,0-11 8 0,0 16 1 0,0-5-7 16,0-11 10-16,0 16-12 0,0-6 2 15,0-10-4-15,0 13-2 0,0-13 1 0,0 15-5 0,0-15 1 16,0 10-1-16,0-10-6 0,0 11 0 0,0-11 0 15,0 0-1-15,0 14-2 0,0-14 2 16,0 0-7-16,0 0 8 0,-2 12-17 0,2-12 1 0,0 0-4 16,0 0 4-16,0 0-7 0,-6 10 5 0,6-10 0 15,0 0 2-15,0 0-3 0,0 0-1 0,0 0 2 16,0 0 3-16,0 0-6 0,0 0-7 0,0 0-23 16,0 0-16-16,0 0-18 0,0 0-13 0,0 0-15 15,0 0-15-15,0 0-14 0,0 0-28 0,0 0-42 16,0 0-27-16,0 0-28 0,0 0-29 0,0 0-44 15,0 0-192-15,0 0-551 0,3-40 244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46.1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3FF38C-46CD-42EC-ABE9-473B71EC27D6}" emma:medium="tactile" emma:mode="ink">
          <msink:context xmlns:msink="http://schemas.microsoft.com/ink/2010/main" type="inkDrawing" rotatedBoundingBox="28485,13392 30132,13272 30134,13293 28487,13412" semanticType="callout" shapeName="Other"/>
        </emma:interpretation>
      </emma:emma>
    </inkml:annotationXML>
    <inkml:trace contextRef="#ctx0" brushRef="#br0">0 134 106 0,'0'0'184'0,"0"0"-7"0,0 0-9 16,0 0-10-16,0 0-13 0,0 0-4 0,0 0-13 16,0 0-12-16,0 0-10 0,0 0-4 0,0 0-12 15,0 0-1-15,0 0-8 0,0 0-4 0,0 0-5 16,0 0-4-16,0 0-4 0,0 0 2 0,14-5-4 0,-14 5-11 15,11-2 6-15,-11 2-3 0,0 0 0 0,22 0-6 16,-22 0 1-16,20-1 2 0,-13 1-5 16,-7 0 0-16,20-3-7 0,-7 2 2 0,-1-1-4 0,-12 2 2 15,19-1-5-15,-5-2 0 0,-14 3-3 0,19-4-3 16,-8 3 0-16,-3-1-2 0,-8 2 3 0,23 0-2 16,-13 0-2-16,-10 0 2 0,23 0-1 0,-11-4-4 15,-2 3 1-15,-10 1 0 0,25-2-3 0,-14-2 0 16,2 4 0-16,1 0-3 0,-14 0 3 0,25-6-3 15,-12 5-3-15,-1-1 0 0,5 1 2 0,-5 1-5 16,3-3-1-16,-3 2-2 0,-12 1 5 0,28-3-5 16,-13 2 1-16,-3-1-2 0,-12 2-1 0,25 0 1 15,-17 0-1-15,-8 0-2 0,22 0 0 0,-12 0-1 16,-10 0 2-16,20-4 1 0,-20 4-5 0,16-1 3 16,-16 1-3-16,17-1-1 0,-9 2 2 0,-8-1 2 0,0 0 1 15,17 0 1-15,-17 0-4 0,0 0 3 16,19-1-1-16,-19 1-1 0,9-7-2 0,-9 7 2 0,0 0-3 15,20 2 4-15,-20-2-1 0,13 0-1 0,-13 0-1 16,13-2 2-16,-13 2 1 0,15 0 2 0,-15 0-5 16,17 0-1-16,-17 0 2 0,13 2 1 0,-13-2 1 15,17-2 2-15,-17 2 1 0,15 2 2 0,-15-2-8 16,16 0 10-16,-16 0-2 0,15 0 0 0,-15 0-2 16,18-4-1-16,-11 2 1 0,-7 2-1 0,20-1 2 15,-20 1 1-15,19 0-4 0,-19 0 1 0,16 0-3 16,-4 0 8-16,-12 0-1 0,21-3 3 0,-12 3-4 15,3-3 2-15,-12 3-2 0,19 0 5 0,-8-1-4 16,-11 1 5-16,16-4-3 0,-16 4-1 0,20 0-5 0,-20 0 5 16,16 0-4-16,-16 0 5 0,15-2-3 0,-15 2-2 15,13-5 1-15,-13 5-1 0,15 1-1 16,-15-1 6-16,15 0-8 0,-15 0 5 0,14-1-4 0,-14 1 1 16,12-1-1-16,-12 1 1 0,13-2-2 0,-13 2 0 15,0 0-2-15,19 0 0 0,-19 0 0 0,11-1 4 16,-11 1-4-16,13-2 1 0,-13 2-8 0,0 0 12 15,17 0-8-15,-17 0 5 0,12 0-2 0,-12 0 3 16,16-2 1-16,-16 2-1 0,15-3 1 0,-15 3-2 16,15 0 2-16,-15 0 3 0,12-2-1 0,-12 2-1 15,13 0-3-15,-13 0 1 0,15 0-2 0,-15 0 5 16,12-3-1-16,-12 3-1 0,0 0 1 0,15 0 0 16,-15 0-3-16,0 0 1 0,13 0 0 0,-13 0 2 15,0 0-3-15,17 3 0 0,-17-3 1 0,0 0-1 16,16-4 4-16,-16 4-3 0,14-2-3 0,-14 2 2 15,12-2 1-15,-12 2 3 0,13-2-5 0,-13 2 2 0,13-1-1 16,-13 1-4-16,12 1 1 0,-12-1-2 0,15 0 2 16,-15 0 2-16,0 0-2 0,20-1 2 15,-20 1 0-15,12 0 0 0,-12 0-2 0,12 0 2 0,-12 0-3 16,0 0-1-16,14 0 16 0,-14 0-20 0,0 0 4 16,17-2 0-16,-17 2-7 0,0 0 11 0,13 2-3 15,-13-2-2-15,0 0 5 0,0 0 3 0,17-2 2 16,-17 2-14-16,0 0 9 0,13-1 6 0,-13 1-10 15,0 0 4-15,15-4 0 0,-15 4 0 0,0 0-4 16,13 0 3-16,-13 0 10 0,0 0-14 0,14-1 4 16,-14 1 9-16,0 0-8 0,13 1-2 0,-13-1-4 15,0 0 7-15,11-4 0 0,-11 4-4 0,0 0 4 16,0 0 0-16,13-3 2 0,-13 3-3 0,0 0 2 0,0 0-5 16,0 0 1-16,0 0-1 0,0 0 7 15,9-4 2-15,-9 4-9 0,0 0 8 0,0 0-5 16,0 0-3-16,0 0 5 0,0 0-5 0,0 0 2 15,0 0 5-15,0 0-1 0,0 0-3 0,0 0 5 0,0 0-2 16,0 0-8-16,0 0 1 0,0 0 7 0,0 0-13 16,0 0-10-16,0 0-4 0,0 0-20 0,0 0-17 15,0 0-15-15,0 0-17 0,0 0-19 0,0 0-26 16,0 0-25-16,0 0-33 0,0 0-27 0,0 0-47 16,0 0-214-16,0 0-522 0,0 0 231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50.3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F898ED-9A08-4F4D-A927-75290F99EA9A}" emma:medium="tactile" emma:mode="ink">
          <msink:context xmlns:msink="http://schemas.microsoft.com/ink/2010/main" type="writingRegion" rotatedBoundingBox="20952,12781 21449,12781 21449,13349 20952,13349"/>
        </emma:interpretation>
      </emma:emma>
    </inkml:annotationXML>
    <inkml:traceGroup>
      <inkml:annotationXML>
        <emma:emma xmlns:emma="http://www.w3.org/2003/04/emma" version="1.0">
          <emma:interpretation id="{054083AC-3E28-46ED-B65A-BE38FFC0D65F}" emma:medium="tactile" emma:mode="ink">
            <msink:context xmlns:msink="http://schemas.microsoft.com/ink/2010/main" type="paragraph" rotatedBoundingBox="20952,12781 21449,12781 21449,13349 20952,13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391BA-D857-44E8-B92E-0A008F17D539}" emma:medium="tactile" emma:mode="ink">
              <msink:context xmlns:msink="http://schemas.microsoft.com/ink/2010/main" type="line" rotatedBoundingBox="20952,12781 21449,12781 21449,13349 20952,13349"/>
            </emma:interpretation>
          </emma:emma>
        </inkml:annotationXML>
        <inkml:traceGroup>
          <inkml:annotationXML>
            <emma:emma xmlns:emma="http://www.w3.org/2003/04/emma" version="1.0">
              <emma:interpretation id="{E410D0FE-F548-4D47-B72C-EDCDC76CC6AB}" emma:medium="tactile" emma:mode="ink">
                <msink:context xmlns:msink="http://schemas.microsoft.com/ink/2010/main" type="inkWord" rotatedBoundingBox="20952,12781 21449,12781 21449,13349 20952,13349"/>
              </emma:interpretation>
            </emma:emma>
          </inkml:annotationXML>
          <inkml:trace contextRef="#ctx0" brushRef="#br0">70 30 38 0,'0'0'191'0,"0"0"-13"0,0-13-16 16,0 13-9-16,5-9-3 0,-5 9-1 0,0 0-6 16,0 0-4-16,6-9-5 0,-6 9-6 0,0 0-8 15,0 0-11-15,0 0-9 0,0 0-11 0,0 0-9 16,0 0-9-16,0 0-8 0,0 0-4 0,0 0 0 15,0 0 2-15,0 0-2 0,0 0 1 0,0 0 4 16,0 0 3-16,-2 41 2 0,-1-25-1 16,3 0 0-16,-1-1-2 0,-1 3-6 0,-1-3 2 0,0 3 0 15,-1-1 0-15,4 2 4 0,-6-2-4 0,3 9-2 0,-2-3-1 16,2-3 0-16,-3 2-3 0,3-2-2 0,-1 1-7 16,1-3 5-16,1 0-11 0,-2 2-2 0,-1-2-5 15,1-1 0-15,3-4-5 0,-4 0 3 16,4-2-9-16,-1-3 0 0,2-8-1 0,-3 12-1 0,3-12-6 15,-1 16 3-15,1-16-6 0,-2 9 6 0,2-9-4 16,0 0 0-16,0 0 1 0,-3 12 4 0,3-12 5 16,0 0 4-16,0 0 2 0,0 0-4 0,0 0-6 15,0 0-5-15,0 0-1 0,0 0 2 0,0 0-6 16,3-45-11-16,-1 32-15 0,-1-5-5 0,2-5-10 16,-3 6-6-16,2-5-2 0,1-1-1 0,1 0-3 15,-4 1 2-15,1 1 7 0,4 3 0 0,-5 1 3 16,3-1 6-16,0 5 2 0,-2-4-1 0,1 3 2 15,2 0 4-15,-2 6 1 0,-1-3 4 0,-1 11 1 16,3-19 5-16,-3 11-2 0,0 8 2 0,2-14-1 16,-2 14-1-16,6-8 4 0,-6 8-3 0,3-10 0 0,-3 10 3 15,0 0-3-15,0 0 6 0,6-11-5 0,-6 11 2 16,0 0 0-16,6-5-1 0,-6 5 3 0,0 0-2 16,0 0-2-16,0 0 5 0,19 14 2 0,-14-8 3 15,-2 3 3-15,3-1 5 0,1 6 10 0,-1-3-3 16,1 5 1-16,1-3 5 0,-2 5 3 0,3-3 1 15,-2 7 9-15,-1-5-6 0,-1-3-2 0,4 3-3 0,-5-5 2 16,5 5 2-16,-4-1 2 0,-1-1-2 16,2 1-3-16,0-3 5 0,0 0-4 0,0 1-2 15,-2 1-4-15,1-6 0 0,-1 1-4 0,-1-2-1 0,2 3-1 16,-2-3 1-16,3 0-1 0,-6-8 8 16,7 15-13-16,-2-11 6 0,-5-4-10 0,7 12 5 15,-2-5-4-15,-5-7 4 0,9 12-17 0,-9-12-12 0,7 7-22 16,-7-7-15-16,6 8-21 0,-6-8-12 0,6 7-28 15,-6-7-22-15,4 8-26 0,-4-8-27 0,0 0-32 16,0 0-28-16,0 0-251 0,0 0-543 0,0 0 240 16</inkml:trace>
          <inkml:trace contextRef="#ctx0" brushRef="#br0" timeOffset="259.96">93 420 223 0,'0'0'244'0,"-6"-10"-26"0,6 10-19 16,0 0-19-16,0 0-14 0,0 0-17 0,0 0-8 16,19-10-13-16,-10 6-12 0,-9 4-7 0,15-4-13 15,-5-2-11-15,-10 6-1 0,17-3-13 0,-5-2-8 16,-2 3-7-16,-10 2-5 0,19-6-13 0,-10 2-24 15,0 3-23-15,-9 1-22 0,18-6-20 0,-9 6-29 16,-9 0-30-16,20-5-22 0,-14 3-23 0,-6 2-156 16,11-6-336-16,-11 6 149 0</inkml:trace>
          <inkml:trace contextRef="#ctx0" brushRef="#br0" timeOffset="572.5">379 79 23 0,'0'0'202'0,"0"0"-11"0,0 0-11 16,0 0-8-16,0 0 3 0,0 0-5 0,0 0 0 16,21 19-4-16,-17-10-9 0,-2 2-1 0,1-1 0 15,3 4-15-15,-2-1 4 0,4 2-7 0,-2 1-1 16,0-1 2-16,-3 1-9 0,1 2-1 0,2 0-23 15,0-1 16-15,-3-3-8 0,3 1-5 0,-2-2-17 16,-1 3-2-16,2 0-8 0,-2-5-8 0,0 4-7 0,0-2-8 16,0-4-1-16,-2 2-6 0,-1 0-6 0,2 0-7 15,-2-11-1-15,0 25-9 0,-2-12-29 16,2-5-22-16,-4 7-27 0,-2-4-29 0,1 4-37 0,-1-4-37 16,-4 2-42-16,4-5-46 0,1 2-79 0,-3-2-163 15,2-3-520-15,6-5 231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52.4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1EECE1-0CA9-4DAA-9528-A21AD8BD75AD}" emma:medium="tactile" emma:mode="ink">
          <msink:context xmlns:msink="http://schemas.microsoft.com/ink/2010/main" type="writingRegion" rotatedBoundingBox="25536,12770 26465,12717 26489,13137 25559,13189"/>
        </emma:interpretation>
      </emma:emma>
    </inkml:annotationXML>
    <inkml:traceGroup>
      <inkml:annotationXML>
        <emma:emma xmlns:emma="http://www.w3.org/2003/04/emma" version="1.0">
          <emma:interpretation id="{87BFE1E7-C5B4-441E-8823-0656CCE78613}" emma:medium="tactile" emma:mode="ink">
            <msink:context xmlns:msink="http://schemas.microsoft.com/ink/2010/main" type="paragraph" rotatedBoundingBox="25536,12770 26465,12717 26489,13137 25559,13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B6102-F59A-4D72-B6C2-FB7486DCEDD2}" emma:medium="tactile" emma:mode="ink">
              <msink:context xmlns:msink="http://schemas.microsoft.com/ink/2010/main" type="line" rotatedBoundingBox="25536,12770 26465,12717 26489,13137 25559,13189"/>
            </emma:interpretation>
          </emma:emma>
        </inkml:annotationXML>
        <inkml:traceGroup>
          <inkml:annotationXML>
            <emma:emma xmlns:emma="http://www.w3.org/2003/04/emma" version="1.0">
              <emma:interpretation id="{01544C39-59BB-4F21-A19C-6D3D8157EEE4}" emma:medium="tactile" emma:mode="ink">
                <msink:context xmlns:msink="http://schemas.microsoft.com/ink/2010/main" type="inkWord" rotatedBoundingBox="25536,12770 26465,12717 26489,13137 25559,13189"/>
              </emma:interpretation>
            </emma:emma>
          </inkml:annotationXML>
          <inkml:trace contextRef="#ctx0" brushRef="#br0">75 113 251 0,'0'0'261'0,"0"0"-22"0,0 0-19 15,-14-7-20-15,14 7-22 0,0 0-13 0,0 0-8 16,0 0-6-16,0 0-7 0,-12 21-7 0,12-21-8 0,-7 14 1 15,4-6-9-15,0 3 0 0,-3 2-6 0,3 0-7 16,-2 2 1-16,4-2-12 0,-4-1-4 16,5 1-8-16,-3 4-10 0,0-3 0 0,0-3-16 0,2 3-2 15,-2-3-1-15,1 2-5 0,1-5-4 0,1-8-7 16,0 20 1-16,0-20-9 0,0 14-1 0,0-14-1 16,0 14-5-16,0-14-1 0,1 14-4 0,-1-14-1 15,0 7 2-15,0-7-3 0,0 0 2 0,0 0-5 16,0 0 2-16,-1 14 0 0,1-14-3 0,0 0 4 15,0 0-3-15,0 0 4 0,0 0-8 0,0 0-4 16,0 0 1-16,0 0 0 0,0 0-7 0,0 0 3 16,3-47-16-16,0 32-3 0,-2 3-11 0,2-5 2 0,0-6-14 15,3 1-2-15,-3 5 2 0,5-6-1 16,-5 0 3-16,3-1 3 0,-5 9 2 0,5-4 1 0,-3 1 8 16,0 3 1-16,0-1 0 0,2 1 3 0,-4 1-1 15,-1 0 2-15,5 4 3 0,-2 1 6 0,-3 9 2 16,3-13 1-16,-3 13 0 0,3-11 6 0,-3 11-6 15,4-8 2-15,-4 8 1 0,0 0 3 0,6-10-6 16,-6 10 3-16,0 0 0 0,12 0 2 0,-12 0-1 16,0 0 1-16,18 10 1 0,-9-8 3 0,1 5 8 0,-1-1 5 15,0 5 2-15,2-1 2 0,-5 1 9 16,4 3 3-16,0-2 1 0,-4 3 0 0,3-2-1 16,-4 3 1-16,4 1 7 0,-3-2 6 0,1-1-2 0,-1 0 0 15,-3 1-3-15,2-2 0 0,-4 0-2 0,2 4-6 16,2-5-2-16,-2-2 0 0,1 3 0 0,2-3-7 15,-5-1-2-15,4 1 2 0,-5-10-2 0,6 14-9 16,-3-5 3-16,-3-9-2 0,4 13 3 0,-1-6 0 16,-3-7 3-16,9 12-7 0,-7-7-3 0,-2-5 7 15,9 9-7-15,-3-4-2 0,-6-5-9 0,7 6-20 16,-7-6-17-16,12 6-22 0,-12-6-14 0,8 7-23 16,-8-7-19-16,0 0-22 0,11 4-22 0,-11-4-19 15,0 0-31-15,0 0-37 0,0 0-40 0,0 0-202 16,0 0-526-16,0 0 232 0</inkml:trace>
          <inkml:trace contextRef="#ctx0" brushRef="#br0" timeOffset="119.42">85 306 171 0,'10'-21'229'15,"-10"21"-13"-15,12-5-14 0,-12 5-14 0,12-6-12 16,-4 2-18-16,-8 4-14 0,16-5-14 0,-4 3-12 16,-12 2-12-16,19-4-10 0,-8 4-11 0,-11 0-9 15,10-2-15-15,-10 2-22 0,0 0-27 0,17-1-26 16,-17 1-31-16,13 1-38 0,-13-1-42 0,15 2-58 0,-15-2-111 16,0 0-317-16,14-2 142 0</inkml:trace>
          <inkml:trace contextRef="#ctx0" brushRef="#br0" timeOffset="683.69">432 106 210 0,'2'-11'232'0,"-2"11"-18"0,7-10-15 0,-7 10-20 16,6-12-15-16,-1 6-17 0,-5 6-14 0,9-9-12 15,-9 9-11-15,10-7-9 0,-10 7-11 0,9-10-9 0,-3 5-8 16,-6 5-5-16,11-7-5 0,-5 1-7 16,-6 6-4-16,10-7 0 0,-10 7-3 0,12-7-2 15,-12 7-11-15,13-8 1 0,-13 8-5 0,9-1-5 0,-9 1 4 16,14-2-3-16,-14 2-2 0,0 0-1 0,19 1-5 16,-19-1 5-16,11 6-2 0,-5-1 7 0,-6-5-2 15,7 8 1-15,-1-1 5 0,-3 2-2 0,1-1 1 16,-4-8 4-16,3 22 3 0,0-13 1 0,0 0-2 15,-3 5 3-15,0-3-3 0,-6 4 1 0,5-2 0 16,-2 1-4-16,0-1 0 0,3 2-4 0,-6-5-6 16,-1 4 4-16,1-7-3 0,0 6-2 0,1-1-2 15,-4-2-4-15,2 0 0 0,1 0-2 0,0-3-3 16,-3 0 3-16,1 3-2 0,2-6 0 0,6-4-6 16,-13 12 3-16,13-12-2 0,-9 8 2 0,9-8-3 15,-7 3-1-15,7-3 2 0,0 0-2 0,0 0 3 0,-15 2-9 16,15-2 6-16,0 0-4 0,0 0-5 0,0 0 6 15,0 0-5-15,0 0 3 0,-8-17-3 16,8 17 1-16,0 0-2 0,0 0 2 0,0 0-3 0,14-14 0 16,-14 14-1-16,9-8-2 0,-9 8 3 0,10-3-2 15,2-1 2-15,1 1 2 0,4 1-3 0,-5 1 4 16,6 0-2-16,-2-3-1 0,3-2-2 0,4 5 5 16,5-3 1-16,-6 1 2 0,5-1-3 0,-7 2-3 15,-1 2 0-15,6-4 4 0,-8 3-1 0,-1 0 1 16,4-4-11-16,-7 9-11 0,1-8-22 0,0 4-20 15,-14 0-20-15,20-2-25 0,-20 2-31 0,10 2-32 16,-10-2-28-16,14-2-77 0,-14 2-158 0,0 0-468 16,0 0 208-16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5:57.1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CAD61A-2816-479F-91A2-ED0BBB09FD69}" emma:medium="tactile" emma:mode="ink">
          <msink:context xmlns:msink="http://schemas.microsoft.com/ink/2010/main" type="writingRegion" rotatedBoundingBox="17918,17743 18090,13839 21878,14006 21706,17909"/>
        </emma:interpretation>
      </emma:emma>
    </inkml:annotationXML>
    <inkml:traceGroup>
      <inkml:annotationXML>
        <emma:emma xmlns:emma="http://www.w3.org/2003/04/emma" version="1.0">
          <emma:interpretation id="{1F595A56-CCDC-489D-BDA5-2858FBFB3E69}" emma:medium="tactile" emma:mode="ink">
            <msink:context xmlns:msink="http://schemas.microsoft.com/ink/2010/main" type="paragraph" rotatedBoundingBox="17918,17743 18087,13906 19053,13948 18885,17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60F55-C14F-44DE-9DA0-2145A041B5C1}" emma:medium="tactile" emma:mode="ink">
              <msink:context xmlns:msink="http://schemas.microsoft.com/ink/2010/main" type="line" rotatedBoundingBox="17918,17743 18087,13906 19054,13948 18885,17785"/>
            </emma:interpretation>
          </emma:emma>
        </inkml:annotationXML>
        <inkml:traceGroup>
          <inkml:annotationXML>
            <emma:emma xmlns:emma="http://www.w3.org/2003/04/emma" version="1.0">
              <emma:interpretation id="{6D28598A-E2B7-43E2-8919-1348BAB0D7D3}" emma:medium="tactile" emma:mode="ink">
                <msink:context xmlns:msink="http://schemas.microsoft.com/ink/2010/main" type="inkWord" rotatedBoundingBox="18067,17749 18087,17294 18757,17323 18737,17779"/>
              </emma:interpretation>
            </emma:emma>
          </inkml:annotationXML>
          <inkml:trace contextRef="#ctx0" brushRef="#br0">16775 16451 27 0,'0'0'247'0,"6"-10"-15"0,-6 10-15 0,6-8-17 15,-6 8-13-15,6-8-11 0,-6 8-9 0,6-9-16 16,-6 9-9-16,4-10-12 0,-4 10-10 0,5-14-11 16,-5 14-7-16,6-15-12 0,-4 7-8 0,-2 8-11 15,3-16-5-15,2 8-6 0,-5 8-7 0,6-19-4 16,-5 10-7-16,2 2-6 0,-3 7 0 0,5-19-5 16,-1 11-10-16,-4 8 1 0,3-17-3 0,-3 17-2 15,5-11-3-15,-5 11-1 0,6-14 0 0,-6 14-2 16,1-8 2-16,-1 8-7 0,0 0 1 0,0 0-1 15,5-9-1-15,-5 9-5 0,0 0-4 0,0 0-1 16,0 0 2-16,0 0 3 0,0 0 9 0,0 0-1 16,0 0 6-16,0 0 6 0,0 0 11 0,0 38-2 15,-3-25 8-15,3-2 7 0,0 6 3 0,-2-3 7 16,2 2 1-16,-4 1-1 0,2 7-4 0,1-7 1 16,-2-2-1-16,1 4 0 0,1-2-5 0,1 2-2 15,-5-2-3-15,5 0 0 0,-1-3-8 0,1-1-2 0,1 0-6 16,-1-2-1-16,0-1 1 0,0-10-10 0,3 16-14 15,-3-16-15-15,2 15-18 0,-2-15-22 16,6 11-16-16,-6-11-25 0,9 6-31 0,-3-2-34 0,-6-4-39 16,15 0-30-16,-15 0-50 0,16-11-158 0,-7 0-475 15,3 1 210-15</inkml:trace>
          <inkml:trace contextRef="#ctx0" brushRef="#br0" timeOffset="432.46">17115 16330 53 0,'3'-15'290'16,"-3"15"-20"-16,4-8-14 0,-4 8-23 0,6-10-20 0,-6 10-26 16,8-7-21-16,-8 7-16 0,10-4-19 0,-10 4-11 15,0 0-12-15,14 0-8 0,-14 0-10 0,0 0-3 16,16 10-8-16,-16-10 0 0,7 10-7 0,-1-5-3 0,-6-5 2 16,9 14-3-16,-3-9-8 0,0 2-5 0,-1-1-5 15,-1 1-1-15,2 0-6 0,-6-7-1 16,12 11-1-16,-6-5-2 0,1 0-8 0,1-2-1 15,-8-4 2-15,18 3-6 0,-9-2-1 0,-9-1-4 16,19 0 0-16,-19 0-4 0,21-4 2 0,-9 4-3 0,0-4-3 16,-3-2-2-16,7 1 2 0,-7 0 2 0,2 0-5 15,-1-5-1-15,-2 0 1 0,1 4-5 0,-2-6 2 16,-1 5-1-16,1-1-2 0,-1-5 2 0,-3 3-4 16,0-1-1-16,-3 11-1 0,2-21-4 0,-4 11-1 15,2 10 2-15,-6-17 0 0,2 6 2 0,-2 4 1 16,0 0 0-16,6 7 3 0,-13-14-2 0,4 11 1 15,9 3-1-15,-18-7 1 0,4 7 2 0,14 0-4 16,-27 3 1-16,12 1-2 0,1-1 4 0,-3 3-3 16,4-1 2-16,-1 1-1 0,1-1-3 0,1 5 0 15,-1-1 3-15,4-1-5 0,-3 2-9 0,0 1-11 16,1-2-19-16,4-4-18 0,-5 5-23 0,6-1-19 16,0-1-18-16,2 2-17 0,4-10-32 0,-9 11-28 15,9-11-40-15,-2 9-166 0,2-9-438 0,0 0 193 16</inkml:trace>
        </inkml:traceGroup>
        <inkml:traceGroup>
          <inkml:annotationXML>
            <emma:emma xmlns:emma="http://www.w3.org/2003/04/emma" version="1.0">
              <emma:interpretation id="{D9A1991A-342B-4725-B2F3-F063C7E2A365}" emma:medium="tactile" emma:mode="ink">
                <msink:context xmlns:msink="http://schemas.microsoft.com/ink/2010/main" type="inkWord" rotatedBoundingBox="17976,16436 17999,15920 18500,15943 18478,16458"/>
              </emma:interpretation>
            </emma:emma>
          </inkml:annotationXML>
          <inkml:trace contextRef="#ctx0" brushRef="#br0" timeOffset="-948.93">16724 14781 109 0,'0'0'194'0,"0"0"-10"0,-10-3-8 16,10 3-10-16,0 0-13 0,0 0-9 0,0 0-9 15,0 0-8-15,0 0-5 0,0 0-10 0,0 0-11 16,0 0-6-16,-14-3-12 0,14 3-4 0,0 0-11 16,0 0-3-16,0 0-13 0,0 0-3 0,0 0-5 15,0 0-2-15,0 0-3 0,0 0-7 0,0 0 1 0,0 0-5 16,26 21-3-16,-26-21-5 0,17 5 0 0,-2-1-3 16,-3-3 0-16,5-1-2 0,1 0-1 0,2 0-2 15,0 0 0-15,-1 1-1 0,2-2-3 0,-2 1 2 16,1 0-5-16,-4-1 3 0,2 1-2 0,2 1-1 15,-6-1 1-15,0 1-3 0,-2 2 0 0,0-1 2 16,-12-2-2-16,19 4 3 0,-10 0 0 0,-9-4 5 16,14 5 5-16,-14-5 2 0,10 7 2 0,-6-1-4 15,1 0 4-15,1 2-4 0,-6-8 5 0,1 15 1 16,1-7 0-16,-2-8 2 0,-2 25-5 0,1-9 0 16,1-3-1-16,-2 1 3 0,-2 2-4 0,-1-1 2 15,2 1 2-15,-3-1-4 0,-1 1 5 0,3 0-1 16,1 2-3-16,-5-5-2 0,2 6-2 0,2-4-1 15,-2-1 0-15,0-1 3 0,0 3-5 0,3-5-1 16,-3 3-2-16,1-4 1 0,4-1-4 0,1-9 5 16,-3 16-3-16,0-5 1 0,3-11-3 0,-3 17-2 15,3-17-7-15,-3 14-9 0,3-14-12 0,-2 13-15 16,2-13-11-16,-3 14-19 0,3-14-17 0,0 10-22 0,0-10-16 16,-3 11-24-16,3-11-31 0,0 0-40 0,0 0-141 15,0 0-390-15,-8 9 173 0</inkml:trace>
          <inkml:trace contextRef="#ctx0" brushRef="#br0" timeOffset="-678.05">16878 15118 2 0,'0'0'195'0,"0"0"-12"0,0 0-16 16,0 0-22-16,0 0 4 0,0 0-11 0,0 0-1 16,15-16-7-16,-8 12-3 0,3 2-6 0,-1-1-7 15,5-3-5-15,2-2-8 0,1 3-7 0,8-3-13 16,-6 3-4-16,1-1-10 0,-1-1-5 0,1 2-8 16,-4 2-9-16,-1-1-11 0,3 2-26 0,-5 0-28 0,-1 0-20 15,0-2-26-15,-12 4-28 0,16 4-31 16,-16-4-63-16,14 4-114 0,-14-4-326 0,6 6 145 0</inkml:trace>
        </inkml:traceGroup>
        <inkml:traceGroup>
          <inkml:annotationXML>
            <emma:emma xmlns:emma="http://www.w3.org/2003/04/emma" version="1.0">
              <emma:interpretation id="{D7704AA3-0781-42C4-BA60-095EFE1DF207}" emma:medium="tactile" emma:mode="ink">
                <msink:context xmlns:msink="http://schemas.microsoft.com/ink/2010/main" type="inkWord" rotatedBoundingBox="18041,15263 18101,13907 19054,13949 18994,15305"/>
              </emma:interpretation>
            </emma:emma>
          </inkml:annotationXML>
          <inkml:trace contextRef="#ctx0" brushRef="#br0" timeOffset="-5470.16">16921 13529 14 0,'0'0'177'16,"4"-10"-15"-16,-4 10-11 0,6-8-11 0,-6 8-8 16,0 0-5-16,6-7-9 0,-6 7-2 0,0 0-15 0,0 0 3 15,0 0-11-15,0 0-9 0,0 0-4 0,0 0-6 16,0 0 3-16,0 0 5 0,0 0 0 0,0 0 1 16,0 0-2-16,-13 36-3 0,8-23-2 0,-1 3 0 15,0 1-7-15,-2 4 2 0,0 0-6 0,1 0-3 16,-1 3-5-16,-2-2-3 0,-2-1-9 0,4 1 3 15,-1 1-6-15,-3-3-6 0,5-2 2 0,1-1-7 0,-1 0-2 16,1 1-3-16,-2-4-1 0,2 3-4 16,2-3-4-16,-2 0 5 0,3 0-5 0,1-7-3 15,-2 4-1-15,4-11 2 0,-6 15-4 0,4-10 1 0,2-5-3 16,-4 11 1-16,4-11-2 0,0 0 2 0,-3 13-2 16,3-13-2-16,0 0 2 0,0 0 0 15,0 0 0-15,-3 11 1 0,3-11-2 0,0 0 3 16,0 0-8-16,0 0 3 0,0 0-5 0,0 0-4 0,0 0-5 15,0 0-2-15,9-45-8 0,-8 30-3 0,2-2-5 16,2 4 4-16,-4-5 1 0,5 2-8 16,-4-1 5-16,4 2 6 0,-2-3-1 0,2-3 3 0,-3 6 2 15,0 1-2-15,0-2 4 0,0 6 2 0,-1 0-2 16,1 0 0-16,-3 10 3 0,6-19 1 0,-6 12 3 16,0 7-1-16,4-13 4 0,-4 13-3 0,3-8 0 15,-3 8 4-15,0 0-3 0,4-11 2 0,-4 11 1 16,0 0-2-16,0 0-3 0,8-7 3 0,-8 7-2 15,0 0-1-15,0 0 4 0,0 0 0 0,0 0 1 16,24 14 0-16,-18-7 5 0,-3-2 2 0,3 2 0 16,0 1 4-16,3 5-1 0,-2-1 0 0,2 2 5 15,-5 0 0-15,5-2-3 0,-1 3 7 0,-1 1 0 0,-1-3-4 16,2 4 5-16,-2-5 1 0,3 3-5 0,-3 0 0 16,1 0 0-16,-1-3-1 0,2-3 2 15,-3 3-3-15,3 3-4 0,1-4 3 0,0 3 0 0,0-5-2 16,1-1-3-16,-2-1 5 0,-2 1-4 0,3-2 3 15,0 1-2-15,-1 0 1 0,0 0-5 16,2-3 4-16,-1 0-3 0,2 2-4 0,-11-6 8 0,16 6-5 16,-8-3-15-16,2 2-17 0,-10-5-14 0,11 6-20 15,-11-6-16-15,10 8-9 0,-10-8-19 0,6 5-18 16,-6-5-21-16,0 0-31 0,0 0-213 0,0 0-421 16,-16 16 187-16</inkml:trace>
          <inkml:trace contextRef="#ctx0" brushRef="#br0" timeOffset="-5196.07">16827 13917 136 0,'0'0'132'0,"0"0"-16"0,0 0 1 0,0 0-7 16,18-13-11-16,-18 13 0 0,15-4-2 0,-15 4-13 16,18-4-5-16,-9 1-8 0,4-2-6 0,3 3-5 15,-2-2-8-15,1-2-2 0,-3 3-7 0,3 2-1 16,4-6-2-16,-1 4-9 0,0 2-3 0,0-2-19 16,0 1-21-16,-8 0-23 0,8-1-35 15,-5-1-42-15,-1 1-111 0,-3-1-239 0,8-2 106 0</inkml:trace>
          <inkml:trace contextRef="#ctx0" brushRef="#br0" timeOffset="-4897.87">17377 13657 171 0,'0'0'202'0,"11"-8"-21"0,-11 8-4 16,7-7-18-16,-7 7-8 0,12-5-15 15,-7 1-3-15,-5 4-9 0,13-5-15 0,-4 0-5 0,-9 5-6 16,13-5-11-16,-13 5-5 0,17-1-11 0,-17 1-10 16,16-4-3-16,-16 4-6 0,15-1-9 15,-15 1-1-15,15 0-6 0,-15 0-3 0,13-1-10 0,-13 1-15 16,14-1-19-16,-14 1-13 0,18 0-13 0,-18 0-23 16,15 1-15-16,-15-1-21 0,16-1-15 0,-16 1-19 15,13-8-48-15,-13 8-93 0,8-3-291 0,-8 3 129 16</inkml:trace>
          <inkml:trace contextRef="#ctx0" brushRef="#br0" timeOffset="-4540.17">17431 13646 131 0,'0'0'164'15,"-9"8"-12"-15,9-8-7 0,-6 5-11 0,6-5-10 16,-7 6-14-16,7-6-1 0,-6 10-11 0,6-10-10 15,-5 9-8-15,5-9-8 0,0 0 1 0,-3 11-10 16,3-11-2-16,0 0-4 0,-1 13-8 0,1-13 2 0,0 0-12 16,-3 17-5-16,3-17 0 0,4 11-5 15,-4-11-2-15,3 10-2 0,2-4-4 0,-5-6-1 0,6 9 3 16,-6-9-5-16,7 8 2 0,-1-4 1 0,-6-4-18 16,9 10 19-16,-3-4-5 0,1-1 3 0,2 0-5 15,-9-5-4-15,14 11 5 0,-10-5 3 0,5 0-4 16,0-2 7-16,2 1-4 0,-1 5 4 0,0-5-4 15,-1 0 7-15,-1 1-3 0,2 1-1 0,-1 1-2 16,2-2-11-16,-1 4 15 0,-4-2-2 16,2-1 1-16,-3 3-2 0,1-5 0 0,0 4 2 0,-1-1 2 15,-5-8 6-15,3 20-1 0,-5-13 2 0,2-7-3 16,-4 21 0-16,-2-10-1 0,-2 2-1 0,-2-1-4 16,-2 1-6-16,0-2 2 0,0 0-2 0,-1 0-5 15,-1-2-13-15,1 2-16 0,3-1-19 0,-7 0-23 16,2-1-24-16,3 0-21 0,3-5-38 0,-1 2-45 15,-2-2-176-15,3 0-394 0,0 2 175 0</inkml:trace>
          <inkml:trace contextRef="#ctx0" brushRef="#br0" timeOffset="87163.64">17076 13083 102 0,'0'0'205'0,"0"0"-15"16,0 0-14-16,-12-5-10 0,12 5-12 0,0 0-11 15,0 0-9-15,0 0-4 0,-7-6-9 0,7 6-7 16,0 0-7-16,0 0-5 0,0 0-9 0,-5-10-4 16,5 10-5-16,0 0-7 0,0 0-6 0,0 0-1 15,0 0-7-15,0 0 0 0,14-14-2 0,-14 14-4 16,0 0-5-16,0 0-8 0,0 0-6 0,0 0-6 0,0 0-3 16,0 0-4-16,0 0-1 0,0 0-4 15,0 0-1-15,0 0 0 0,0 0-1 0,0 0 0 0,0 0 3 16,17 18-4-16,-14-12 5 0,-3-6-3 15,5 17-3-15,-1-6 2 0,-1-3-2 0,2 3 0 16,-4-3-2-16,4 7 1 0,-4-7-2 0,4 5-1 0,-5-2 1 16,0-11-1-16,3 15-2 0,-2-6 2 0,-1-9 0 15,6 11-4-15,-6-11 0 0,0 13 1 0,0-13-2 0,6 7-1 16,-6-7-2-16,0 0 2 0,5 10 1 16,-5-10-4-16,0 0 2 0,0 0 0 0,3 10 2 15,-3-10-2-15,0 0 2 0,0 0 1 0,0 0-2 16,0 0 3-16,0 0 3 0,0 0 3 0,0 0-1 15,19-9-1-15,-9 2 1 0,4-3-3 0,-1-1 0 16,10-4 1-16,2-2 0 0,8-7-3 0,0 0 1 0,5 0-3 16,0-1 6-16,2 0-5 0,3-1-1 0,-3 2-1 15,-1-3-2-15,-3 4-14 0,-3-2-15 0,-2 3-28 16,-8 7-33-16,-1-3-40 0,-4 2-54 0,0-1-62 16,-11 3-214-16,4-1-494 0,-2 2 219 0</inkml:trace>
        </inkml:traceGroup>
      </inkml:traceGroup>
    </inkml:traceGroup>
    <inkml:traceGroup>
      <inkml:annotationXML>
        <emma:emma xmlns:emma="http://www.w3.org/2003/04/emma" version="1.0">
          <emma:interpretation id="{90C5898E-79EA-4D8F-874E-4277B4918A09}" emma:medium="tactile" emma:mode="ink">
            <msink:context xmlns:msink="http://schemas.microsoft.com/ink/2010/main" type="paragraph" rotatedBoundingBox="20372,17591 20816,13879 21909,14009 21465,17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4DBD7B-654B-4404-A2D1-397A5AA76582}" emma:medium="tactile" emma:mode="ink">
              <msink:context xmlns:msink="http://schemas.microsoft.com/ink/2010/main" type="line" rotatedBoundingBox="20372,17591 20816,13879 21909,14009 21465,17722"/>
            </emma:interpretation>
          </emma:emma>
        </inkml:annotationXML>
        <inkml:traceGroup>
          <inkml:annotationXML>
            <emma:emma xmlns:emma="http://www.w3.org/2003/04/emma" version="1.0">
              <emma:interpretation id="{CB2C2D73-3751-43DB-A47A-CB6EC61F83E0}" emma:medium="tactile" emma:mode="ink">
                <msink:context xmlns:msink="http://schemas.microsoft.com/ink/2010/main" type="inkWord" rotatedBoundingBox="20417,17597 20605,16022 21485,16128 21297,17702"/>
              </emma:interpretation>
            </emma:emma>
          </inkml:annotationXML>
          <inkml:trace contextRef="#ctx0" brushRef="#br0" timeOffset="4596.85">19737 14936 93 0,'0'0'211'0,"0"0"-11"15,6-7-10-15,-6 7-6 0,0 0-9 0,0 0-6 16,0 0-12-16,0 0-9 0,0 0-12 0,0 0-9 0,0 0-8 16,0 0-11-16,0 0-5 0,0 0-13 15,0 0-2-15,0 0-9 0,0 0 3 0,0 0-8 16,0 0 0-16,-26 28-8 0,19-21-5 0,-4 4 0 15,4 2-6-15,-2-2-5 0,-2 2-5 0,3-1-3 0,-6 0-5 16,1 4-5-16,-4-1 3 0,2 0-7 0,-4 0-2 16,0 1-3-16,-1-1 3 0,1 1-6 0,-4-4 0 15,4 1-2-15,0-4-4 0,2 0 0 0,-1-2-2 16,0 3 1-16,2-6-2 0,-2 3-2 0,3-2 3 16,2 1-3-16,1-3 1 0,3 0-4 0,9-3 1 15,-24 0-3-15,24 0-4 0,-16-3-5 0,16 3-9 16,-12-7-15-16,12 7-5 0,-6-13 0 0,1 5-2 15,5 8 0-15,3-15 0 0,-3 15-4 0,11-24-1 16,-5 13 1-16,1-4 1 0,4 4 6 0,-2-1 3 16,2 1 1-16,3-1 8 0,-1 1-4 0,1-1 3 15,1 3 5-15,-2-2 2 0,-1 0 1 0,1 1 0 16,-1 1 2-16,3 2 3 0,-1-2 3 0,-1 2 2 16,4 1 5-16,-1-1 4 0,-3 1-1 0,-2 1 3 15,4-1-1-15,-2 2 6 0,-1 3 0 0,0-1 1 16,-5-3-3-16,-7 5-3 0,15-1 4 0,-15 1 1 0,15-4 1 15,-15 4 3-15,17 1-1 0,-17-1 4 0,13 5 4 16,-7 1 10-16,0-1 5 0,-3 4 2 16,3-1 5-16,-2 1 2 0,-1 0 1 0,2 4 6 0,-5 0 7 15,1 3-1-15,-1 4-2 0,-1-5-3 16,-2 7-1-16,0 1 0 0,-3 1-1 0,0 1-2 0,0-2-4 16,0-1-10-16,-1 3-1 0,-1-2-2 0,4 3-3 15,1-5-6-15,-3 0 3 0,1 2-20 0,1-5-23 16,-2 6-23-16,-2-2-31 0,2-5-31 0,0-1-36 15,2 3-48-15,1-2-37 0,-1 0-67 0,-2 1-191 16,3-4-518-16,-2 0 229 0</inkml:trace>
          <inkml:trace contextRef="#ctx0" brushRef="#br0" timeOffset="5182">19273 16293 9 0,'0'0'254'0,"0"0"-25"0,0 0-19 16,0 0-13-16,0 0-14 0,12-36-12 0,-12 36-15 16,7-9-18-16,-1-1-10 0,0 5-10 0,-1-4-8 15,-5 9-7-15,13-17-11 0,-4 9-6 0,0-3-8 16,-2-2-8-16,5 3-3 0,-3-2-11 0,-4 2-5 15,2 3-5-15,-1-2-2 0,2 1-6 0,-2-1-7 16,0-1-1-16,-6 10 0 0,7-11-5 0,-1 9 1 16,-6 2-9-16,6-9 0 0,-6 9-6 0,0 0-1 0,0 0 0 15,0 0-1-15,0 0 8 0,0 0 10 16,0 0 7-16,0 0 4 0,0 0 0 0,0 0 10 16,-12 42 5-16,6-26 7 0,-3 6 2 0,3-5 5 0,0 1-1 15,-1 2-1-15,1-2 3 0,1 2 0 16,2 4-6-16,2-8-3 0,-4 8 5 0,4-7-10 0,-2 0-9 15,3-5 1-15,-2 4-2 0,2-5-9 0,0-11-2 16,0 18 1-16,0-8-7 0,0-10-2 0,2 21-14 16,1-11-18-16,-3-10-26 0,1 10-29 0,-1-10-30 15,2 14-36-15,-2-14-35 0,3 7-41 0,-3-7-42 16,0 0-282-16,0 0-571 0,13 4 252 0</inkml:trace>
          <inkml:trace contextRef="#ctx0" brushRef="#br0" timeOffset="5651.39">19705 16172 85 0,'0'0'304'16,"0"0"-22"-16,5-7-27 0,-5 7-27 0,0 0-20 15,0 0-22-15,0 0-15 0,0 0-16 0,0 0-8 16,22 13-6-16,-22-13-10 0,6 10-1 0,-1-3-5 0,-5-7-3 15,6 18-3-15,-5-11-5 0,1 3-4 0,2-3-9 16,-1 4-5-16,1-4 1 0,-1 2-7 16,2-1 1-16,-1 3-13 0,-1-3-4 0,2 2 0 0,-5-10 1 15,7 10-7-15,-1-2-6 0,-6-8 8 0,12 9-11 16,-7-5 1-16,-5-4-3 0,16 5-5 0,-5-5 0 16,-11 0-3-16,22 0-8 0,-7-2 1 0,0-1-8 15,-2-3-4-15,4 2 4 0,-4 1-5 0,2-5 14 16,-3 3-22-16,-3 0-2 0,4-3-1 15,-1 1-6-15,0 0 11 0,-6-3-7 0,1 5 1 0,-1-4 0 16,-1 2-2-16,-2-4 0 0,0 0-5 0,-3-2 3 16,3-1-6-16,-8-1-1 0,1 2 5 0,-4-1-8 15,0-2 1-15,0 4-2 0,-4-1 8 0,3 1 0 16,-6 2 6-16,2-3-12 0,2 5-3 0,-2 2-6 16,1 2 4-16,-1 4-3 0,-2-4 3 0,-2 4-3 15,4 4 1-15,-1 0 1 0,1 2-19 0,0 2-20 16,-2 5-21-16,1-6-12 0,1 8-17 0,1-1-32 0,-3 7-26 15,-1-1-33-15,1 0-32 0,3 2-35 0,1-1-30 16,1 0-277-16,-5 3-603 0,5-6 267 16</inkml:trace>
        </inkml:traceGroup>
        <inkml:traceGroup>
          <inkml:annotationXML>
            <emma:emma xmlns:emma="http://www.w3.org/2003/04/emma" version="1.0">
              <emma:interpretation id="{BD5000AE-B815-4DDD-BCFC-325A9B0FBB25}" emma:medium="tactile" emma:mode="ink">
                <msink:context xmlns:msink="http://schemas.microsoft.com/ink/2010/main" type="inkWord" rotatedBoundingBox="20648,15278 20816,13879 21909,14009 21742,15409"/>
              </emma:interpretation>
            </emma:emma>
          </inkml:annotationXML>
          <inkml:trace contextRef="#ctx0" brushRef="#br0" timeOffset="1585.92">19497 13600 94 0,'0'0'210'0,"0"-12"-8"0,0 12-5 0,4-10-5 16,-4 10-9-16,6-9-16 0,-6 9-13 0,0 0-9 0,0 0-19 15,0 0-8-15,0 0-4 0,0 0-9 0,0 0-4 16,0 0 3-16,0 0-3 0,-13 30-2 16,7-18 0-16,1 3-3 0,1 1-7 0,-4 7-4 0,2-2 0 15,0 0-6-15,0 4-9 0,-1-4-5 0,1-4-3 16,0 7-7-16,0-6-4 0,-2 0-8 0,7-1 0 15,-5-2-6-15,3 1-1 0,-3-1-2 0,2-1-5 16,-1-3-3-16,4 0-3 0,-5-3-3 0,6-8 0 16,-6 18-2-16,6-18 1 0,-3 10-5 0,3-10 2 15,-2 7 0-15,2-7 1 0,0 0 0 0,0 0-3 16,0 0-2-16,0 0-3 0,0 0-2 0,0 0 1 16,0 0-4-16,0 0-12 0,-3-41-4 0,6 25-1 15,0-1-10-15,2-6 2 0,2-1-11 0,-1-1 5 16,0-2 0-16,2-2 6 0,0 4 2 0,0-2-3 0,1-1 5 15,-2 7 3-15,-4 1-3 0,3 4 8 16,0 1-1-16,-1-1 1 0,2 3-1 0,-4 2 2 16,3 2 6-16,-1 0 0 0,-2 2 4 0,-3 7 0 0,6-13-2 15,-6 13 1-15,3-11-1 0,-3 11-3 0,4-7 3 16,-4 7-2-16,0 0-1 0,0 0 0 0,10-3 0 16,-10 3 4-16,0 0 2 0,20 10 1 0,-13-3 5 15,-1 4 2-15,3 0-3 0,2 2-1 0,-2 2 6 16,1 1 0-16,0 4 5 0,2 0 7 0,2 3 1 15,-7-2 3-15,4 1 3 0,-4-4-5 0,5 3 1 16,-3 0-3-16,-3-6 3 0,1-4 1 0,1 6-1 16,-2-3-1-16,-2 1-6 0,2-2 0 0,-3-4-1 15,5 4-3-15,-4-4 4 0,1 0-7 0,-2 1-2 16,1 0 3-16,-4-10-2 0,8 13 1 0,-5-8 4 16,1 2-6-16,-4-7-16 0,8 11-13 0,-8-11-16 0,6 8-17 15,-6-8-14-15,4 8-14 0,-4-8-19 16,0 0-18-16,4 11-19 0,-4-11-18 0,0 0-38 15,0 0-31-15,0 0-251 0,0 0-512 0,0 0 227 16</inkml:trace>
          <inkml:trace contextRef="#ctx0" brushRef="#br0" timeOffset="1831.89">19491 13833 143 0,'0'0'211'16,"0"0"-17"-16,0 0-21 0,0 0-16 0,0 0-12 15,0 0-17-15,0 0-15 0,0 0 1 0,0 0-9 16,0 0-9-16,0 0-3 0,0 0-13 0,29-7-9 16,-29 7-4-16,18-1-9 0,-6-1-2 15,2-1-6-15,-1 3-12 0,3-1-19 0,2-2-24 0,0 2-29 16,-1-3-31-16,4 2-36 0,-4-3-40 0,1 0-154 15,-1-2-318-15,2 2 141 0</inkml:trace>
          <inkml:trace contextRef="#ctx0" brushRef="#br0" timeOffset="123852.61">20175 13659 16 0,'0'0'149'16,"0"0"-14"-16,0 0-15 0,-12-15-8 15,12 15-5-15,0 0-11 0,0 0-9 0,0 0-3 0,-9-3-8 16,9 3 2-16,0 0 0 0,0 0-6 0,0 0-1 16,-10-7-4-16,10 7 0 0,0 0-6 0,0 0 0 15,0 0-7-15,0 0 2 0,0 0-4 0,-15-1 2 16,15 1-4-16,0 0-1 0,0 0-3 0,0 0-2 16,0 0-1-16,0 0-5 0,-15 5 0 0,15-5-1 15,0 0-3-15,0 0-4 0,0 0-6 0,0 0 3 16,0 0-7-16,0 0 0 0,-8 4-1 0,8-4 1 15,0 0-4-15,0 0-1 0,0 0 1 0,0 0 0 16,0 0-3-16,0 0 7 0,0 0 3 0,0 0 5 16,0 0-3-16,30 6 0 0,-30-6 0 0,21 0 0 15,-9-2-5-15,0 2-3 0,-12 0 2 0,21-4 0 16,-6 4-2-16,-15 0-5 0,22-1-1 0,-11 1 1 16,-11 0-1-16,19-4-3 0,-9 1-1 0,-10 3 3 0,20-1-10 15,-11 1 9-15,-9 0-2 0,18-2-5 16,-18 2 1-16,13 0-6 0,-13 0 4 0,0 0 6 15,17 0-4-15,-17 0-3 0,10 2 1 0,-10-2 3 0,0 0-3 16,10 4-2-16,-10-4 4 0,9 5-3 0,-9-5 0 16,3 6 2-16,-3-6-1 0,5 9-5 0,-5-9 4 15,0 0 2-15,0 19-3 0,0-19 7 0,-5 14 2 16,5-14 3-16,-3 16 3 0,3-7 3 0,0-9 0 16,-4 21 1-16,-1-11 2 0,2 2 2 0,-1 3-1 15,1 1 6-15,-1-1-2 0,-2 1 2 0,0-2 5 0,-2 3-3 16,1 0-1-16,1-1 2 0,-2 0-9 15,1 4 9-15,1-3 1 0,-2 1-3 0,2-5-4 16,0 3-2-16,0-1 0 0,1 1 0 0,-1-3-1 16,3 2-4-16,-3-2-2 0,0 1 3 0,4-1-7 0,-2-2 6 15,1-3-6-15,3-8 3 0,-5 19-4 16,5-11 1-16,0-8-2 0,-1 14-3 0,1-14 3 0,-2 15-7 16,2-15 5-16,0 13-3 0,0-13-9 0,0 0-9 15,2 14-12-15,-2-14-7 0,-2 13-14 0,2-13-9 16,2 9-15-16,-2-9-8 0,1 11-16 0,-1-11-15 15,0 0-17-15,5 13-20 0,-5-13-22 0,3 9-37 16,-3-9-176-16,0 0-413 0,0 0 183 0</inkml:trace>
          <inkml:trace contextRef="#ctx0" brushRef="#br0" timeOffset="124253.23">20162 14021 157 0,'0'0'193'0,"-11"-7"-12"16,11 7-6-16,0 0-10 0,-9-4-3 0,9 4-9 15,0 0-9-15,0 0-9 0,0 0-6 0,-7-7-11 16,7 7-9-16,0 0-16 0,0 0-8 0,0 0-7 16,0 0-1-16,0 0-2 0,0 0-6 0,0 0 1 15,0 0 3-15,36 5-4 0,-18-5-11 0,-4 2 1 0,4-2-5 16,3-2-3-16,-1 2-6 0,0 0-4 15,-2-1-2-15,8 2-8 0,-8-1-1 0,-2 0-8 0,0 2-25 16,1-2-15-16,-7 0-23 0,2 1-23 0,-12-1-30 16,21 0-38-16,-10 3-23 0,-11-3-62 0,14 0-153 15,-14 0-400-15,12 0 178 0</inkml:trace>
          <inkml:trace contextRef="#ctx0" brushRef="#br0" timeOffset="154941.51">19831 13021 160 0,'0'0'175'0,"0"0"-5"0,-26 23-17 15,26-23-22-15,-7 14 2 0,1-6-8 0,0 4-12 16,3 3-1-16,-2-4-8 0,-1-1-2 0,5 3-4 16,-5-1-2-16,4 5-6 0,1-4-9 0,-3 0-10 15,-1 2-4-15,5-4-7 0,-1 0-1 0,1-11-8 16,-2 19-3-16,2-19-3 0,2 16-2 0,-1-9-6 15,-1-7-4-15,5 14-2 0,-1-9-6 0,-4-5 2 0,7 8-1 16,-7-8-2-16,14 5 0 0,-14-5-1 16,25-5-5-16,-8-1 0 0,8-6-4 0,2 3-2 15,12-12 0-15,1-4 3 0,2 3-3 0,7-2-2 0,-1 0 4 16,-1-3-3-16,20-8-3 0,-22 10-15 0,0-3-11 16,-3 8-20-16,-2-5-13 0,-4 4-16 0,-1 0-26 15,-11 7-23-15,2-4-30 0,-2 5-58 0,-5 0-120 16,0-1-350-16,-4 3 154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54.3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0456C5-DAA4-45AE-9D52-85C68F518EA8}" emma:medium="tactile" emma:mode="ink">
          <msink:context xmlns:msink="http://schemas.microsoft.com/ink/2010/main" type="writingRegion" rotatedBoundingBox="28852,12512 29614,12512 29614,13004 28852,13004"/>
        </emma:interpretation>
      </emma:emma>
    </inkml:annotationXML>
    <inkml:traceGroup>
      <inkml:annotationXML>
        <emma:emma xmlns:emma="http://www.w3.org/2003/04/emma" version="1.0">
          <emma:interpretation id="{62A55677-20BD-4061-BB2F-A1F6E18E4237}" emma:medium="tactile" emma:mode="ink">
            <msink:context xmlns:msink="http://schemas.microsoft.com/ink/2010/main" type="paragraph" rotatedBoundingBox="28852,12512 29614,12512 29614,13004 28852,13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2AC08-C24D-44E7-8034-BEA05473EC4F}" emma:medium="tactile" emma:mode="ink">
              <msink:context xmlns:msink="http://schemas.microsoft.com/ink/2010/main" type="line" rotatedBoundingBox="28852,12512 29614,12512 29614,13004 28852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35A01E16-C4B7-46D2-9717-F0312FC8A33B}" emma:medium="tactile" emma:mode="ink">
                <msink:context xmlns:msink="http://schemas.microsoft.com/ink/2010/main" type="inkWord" rotatedBoundingBox="28852,12512 29614,12512 29614,13004 28852,13004"/>
              </emma:interpretation>
            </emma:emma>
          </inkml:annotationXML>
          <inkml:trace contextRef="#ctx0" brushRef="#br0">91 66 83 0,'0'0'221'0,"0"0"-13"16,0 0-14-16,0 0-20 0,0 0-12 0,0 0-15 16,0 0-7-16,0 0-9 0,0 0-2 0,0 0 1 0,0 0 2 15,0 0-1-15,0 0 0 0,-3 37 2 16,0-26-8-16,-2 5-7 0,3-1-4 0,-4 3-8 15,0 5-2-15,1-6-6 0,4 3 1 0,-7 0-7 0,2 1-9 16,2-5-10-16,1 2 0 0,-3 0-6 0,0-2-3 16,4 0-7-16,-2 0 1 0,2-2-9 0,-4 1-3 15,6-6-3-15,-3-1-9 0,0 3 3 0,3-11-4 16,0 14-3-16,0-14-2 0,-3 11-5 0,3-11-1 16,0 0-5-16,-4 13 7 0,4-13 0 0,0 0 1 15,0 8-7-15,0-8 1 0,0 0 1 0,0 0 3 16,0 0-6-16,0 0-9 0,0 0 2 0,0 0-7 15,0 0-8-15,16-31-8 0,-10 17-9 0,-1 1-5 16,1-2-16-16,-3-1-5 0,0-2-3 0,3-4-2 16,-5 0 3-16,2-2-3 0,0 0-2 0,-3 4 7 15,6-5 1-15,-4 1 4 0,-2 6 4 0,1 0 5 16,-1 0 6-16,0 2-4 0,3-2 5 0,-1 5 7 0,1-2-1 16,-3 5 1-16,3-1 5 0,-3 0 5 0,0 11-1 15,6-18 1-15,-5 11 2 0,-1 7 3 16,1-9-3-16,-1 9 5 0,5-10-2 0,-5 10-1 0,6-7 5 15,-6 7 1-15,0 0-2 0,10-5 1 16,-10 5 2-16,0 0 3 0,0 0 0 0,0 0 1 0,23 14 5 16,-17-6 8-16,1-5 0 0,-1 10 1 0,3-1 1 15,-3 1 4-15,2 2 3 0,-3 2 6 0,3 1-4 16,-2-2-1-16,3 4 0 0,-5-3 5 0,2 1 4 16,0-2 2-16,2 1-1 0,-5 0-3 0,4-2 0 15,-1 1 7-15,-3-1-7 0,5 1 11 0,-5-2-8 16,3 1 3-16,-1-4-5 0,0 2 1 0,1-5 0 15,-3 2-9-15,0 1-1 0,0-5-4 0,1 2 0 0,-1 2-5 16,-3-10 2-16,6 12 2 0,0-6-6 16,-6-6-2-16,9 10 1 0,-4-6-10 0,-5-4-19 0,13 10-16 15,-7-9-25-15,-6-1-24 0,13 2-31 0,-7 2-27 16,-6-4-29-16,0 0-33 0,17 0-42 16,-17 0-69-16,0 0-180 0,0 0-529 0,10-10 235 0</inkml:trace>
          <inkml:trace contextRef="#ctx0" brushRef="#br0" timeOffset="230.23">119 297 184 0,'0'0'235'0,"0"0"-15"16,15-7-17-16,-15 7-21 0,12-1-15 0,-12 1-21 15,14-1-13-15,-14 1-18 0,16 0-5 16,-16 0-10-16,16 0-9 0,-16 0-12 0,20-4-7 0,-20 4-15 16,16 0-23-16,-16 0-21 0,20 0-26 0,-12 4-29 15,-8-4-31-15,14-4-31 0,-14 4-50 0,18-5-139 16,-8 3-317-16,4-4 141 0</inkml:trace>
          <inkml:trace contextRef="#ctx0" brushRef="#br0" timeOffset="597.25">438 50 173 0,'14'-6'204'16,"-14"6"-16"-16,15-4-11 0,-6 0-14 0,-9 4-4 0,24-6-12 15,-8 6-1-15,0-5-8 0,2 4-8 0,0 0-1 16,-9-3-13-16,5 4-2 0,-14 0-11 0,22 4-5 15,-10-3-10-15,0 0-2 0,-3 4-3 0,0 1 0 16,-2-1-1-16,2 8 1 0,-3-6 3 0,-1 6 7 16,-2 0 8-16,-1 3-5 0,-2-1-3 0,0 1 2 15,0 2 0-15,-2-1-3 0,0-1-10 0,1 1-6 16,1-2 6-16,-5 4-2 0,4-2 3 0,-4-3-9 16,2 3 6-16,0-2 4 0,0 1-23 0,-1-3-3 15,2 2 1-15,2-3-11 0,-4 0-7 0,1-2 16 16,3-1-23-16,-3 2 0 0,3-11-2 0,-2 19-8 15,2-10-7-15,0-9 6 0,-1 14-17 0,1-14-24 0,-5 13-22 16,5-13-17-16,-1 13-23 0,1-13-17 0,-5 9-23 16,5-9-19-16,0 0-24 0,0 0-28 0,-3 13-28 15,3-13-35-15,0 0-279 0,-10 0-578 0,10 0 255 16</inkml:trace>
          <inkml:trace contextRef="#ctx0" brushRef="#br0" timeOffset="815.98">495 326 196 0,'0'0'281'16,"-6"-7"-21"-16,6 7-20 0,0 0-21 0,0 0-19 0,14-14-17 16,-5 10-16-16,-9 4-13 0,20-6-16 0,-2 6-8 15,0-1-20-15,0-3-7 0,0 3-12 0,0 0-7 16,1-3-11-16,2 2-17 0,-4-1-30 0,0 3-31 15,-2-1-43-15,0 0-35 0,-3 1-46 0,-12 0-70 16,18-6-176-16,-12 5-405 0,-6 1 179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07.8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311CD0-FF04-4B8B-A4E3-7C2F5549CE0B}" emma:medium="tactile" emma:mode="ink">
          <msink:context xmlns:msink="http://schemas.microsoft.com/ink/2010/main" type="writingRegion" rotatedBoundingBox="22772,14694 23455,15079 23193,15545 22510,15159"/>
        </emma:interpretation>
      </emma:emma>
    </inkml:annotationXML>
    <inkml:traceGroup>
      <inkml:annotationXML>
        <emma:emma xmlns:emma="http://www.w3.org/2003/04/emma" version="1.0">
          <emma:interpretation id="{33D0F6DF-72AC-44BE-8066-E139823E3D7A}" emma:medium="tactile" emma:mode="ink">
            <msink:context xmlns:msink="http://schemas.microsoft.com/ink/2010/main" type="paragraph" rotatedBoundingBox="22772,14694 23455,15079 23193,15545 22510,15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19A5B-5A26-443A-94FA-C259657230DD}" emma:medium="tactile" emma:mode="ink">
              <msink:context xmlns:msink="http://schemas.microsoft.com/ink/2010/main" type="line" rotatedBoundingBox="22772,14694 23455,15079 23193,15545 22510,15159"/>
            </emma:interpretation>
          </emma:emma>
        </inkml:annotationXML>
        <inkml:traceGroup>
          <inkml:annotationXML>
            <emma:emma xmlns:emma="http://www.w3.org/2003/04/emma" version="1.0">
              <emma:interpretation id="{22C167BD-777A-40E7-84A7-0940CD50DE0B}" emma:medium="tactile" emma:mode="ink">
                <msink:context xmlns:msink="http://schemas.microsoft.com/ink/2010/main" type="inkWord" rotatedBoundingBox="22772,14694 23455,15079 23193,15545 22510,15159"/>
              </emma:interpretation>
            </emma:emma>
          </inkml:annotationXML>
          <inkml:trace contextRef="#ctx0" brushRef="#br0">4806-1330 9 0,'3'-10'248'0,"-3"10"-10"0,3-15-9 0,-3 15-11 16,4-10-11-16,-4 10-11 0,6-8-13 0,-6 8-8 0,6-8-8 16,-6 8-13-16,0 0-8 0,4-11-14 0,-4 11-13 15,0 0-6-15,0 0-4 0,0 0 2 16,0 0 4-16,0 0-3 0,11 22-5 0,-11-22 10 0,-2 22 0 16,2-4-4-16,-3-1-9 0,2 0-4 0,-1 1 5 15,-1-1-9-15,2 4-6 0,-1-3 2 0,-5 3-2 16,4-3-7-16,2-4-7 0,-2 5-3 0,0-7-10 15,0 5-1-15,0-4-7 0,1-1-4 0,-1-1-6 16,0-1-1-16,2 0-7 0,1-10 0 0,-5 21 0 0,5-21-4 16,-3 14-9-16,0-7 4 0,3-7-8 0,-1 11 2 15,1-11-5-15,-6 10 1 0,6-10-3 16,0 0 3-16,-3 11-5 0,3-11 15 0,0 0-11 0,0 0 0 16,-5 7-2-16,5-7 8 0,0 0-13 0,0 0 3 15,0 0-7-15,0 0 2 0,0 0-31 0,0 0-3 16,0 0-11-16,-3-39-8 0,5 25-22 0,-2 0 3 15,1-3-7-15,1 0 0 0,1-6 1 0,0 7-5 16,1-9-1-16,-1 2-2 0,3 1 6 0,-1-2 5 16,-1 2 8-16,1 1 4 0,-1 4 4 0,1 2 3 15,-4-1 7-15,1-1 4 0,-1 4 5 0,3-3 0 16,-4 6 6-16,2 0 6 0,-2 10 9 0,4-17-2 16,-2 8 9-16,-2 9-3 0,4-13 8 0,-4 13 2 15,0 0-3-15,3-13 0 0,-3 13 2 0,0 0 0 16,0 0-4-16,0 0 3 0,0 0 1 0,0 0 0 15,0 0 8-15,0 0 7 0,0 0 11 0,18 20-2 0,-13-12 0 16,-1 5 6-16,5 4 8 0,-4 1-1 0,4-1-2 16,-2-2 5-16,2 8-6 0,-3-5 6 0,1 4 3 15,1-8 12-15,1 9-15 0,-6-7-2 0,3 0 1 16,1 9-9-16,-2-10 2 0,-2-2 0 0,1 4-1 16,2-4 1-16,-3-1-5 0,0 1 1 0,0-2 3 15,-1 0-2-15,1-2-5 0,0 1 5 0,-3-10-5 16,4 14-4-16,1-6-5 0,-5-8 0 0,4 12-8 15,-4-12 4-15,3 11-1 0,-3-11 11 0,3 12-17 16,-3-12 4-16,4 8-16 0,-4-8-19 0,6 9-11 16,-6-9-20-16,3 7-27 0,-3-7-11 0,0 0-17 15,11 8-25-15,-11-8-21 0,0 0-29 0,6 9-25 0,-6-9-35 16,0 0-37-16,7 4-272 0,-7-4-600 16,0 0 266-16</inkml:trace>
          <inkml:trace contextRef="#ctx0" brushRef="#br0" timeOffset="250.48">4831-1077 19 0,'0'0'271'0,"0"0"-14"15,-2-13-14-15,2 13-14 0,0 0-14 0,0 0-18 16,15-10-7-16,-15 10-18 0,14-7-13 0,-14 7-16 15,16-4-6-15,-7 0-16 0,-9 4-17 0,20-2-6 16,-9 0-9-16,0 0-11 0,-1-4-8 0,-10 6-11 16,20-3-22-16,-20 3-22 0,19 0-24 0,-19 0-29 15,15 0-22-15,-15 0-24 0,15 0-27 0,-15 0-31 16,13-4-28-16,-13 4-51 0,12-5-124 0,-6-1-374 16,-6 6 166-16</inkml:trace>
          <inkml:trace contextRef="#ctx0" brushRef="#br0" timeOffset="560.21">5164-1355 72 0,'0'0'234'0,"0"0"-8"0,0 0-10 0,4-10-12 16,-4 10-15-16,0 0-13 0,0 0-14 0,3-7-9 16,-3 7-15-16,0 0-2 0,0 0-8 0,0 0-3 15,0 0-9-15,0 0-2 0,0 0 0 0,10 21 0 16,-10-21-3-16,2 17 3 0,-2-3 0 0,3-2-3 15,-3 1-6-15,0 0-1 0,-3 4-3 0,1-3-15 16,1 1 6-16,2-1-10 0,-1 0-3 0,-4 0 6 16,4 0-17-16,-2 4-9 0,2-8 1 0,0-10-5 0,0 18-4 15,0-8-2-15,0-10-7 0,2 14-5 0,-2-14 2 16,0 13-1-16,0-13-9 0,4 13-3 0,-4-13-7 16,2 9-15-16,-2-9-21 0,7 9-17 0,-7-9-23 15,9 8-21-15,-9-8-22 0,0 0-22 0,11 1-24 16,-11-1-25-16,0 0-32 0,18-8-20 0,-18 8-10 15,15-10-48-15,-8 1-171 0,-1 1-490 0,0-4 216 16</inkml:trace>
          <inkml:trace contextRef="#ctx0" brushRef="#br0" timeOffset="742.3">5332-1222 81 0,'0'0'222'0,"0"0"-17"16,0 0-14-16,0 0-6 0,0 0-2 0,0 0 3 15,0 0 0-15,0 0-4 0,0 0-6 0,2 32-10 0,-2-19-6 16,0 2-8-16,0 1-9 0,-2 2-8 0,4 0-12 15,-1 6-6-15,-2-3-8 0,2 2-13 0,1-1-9 16,-4 1-9-16,2 0-6 0,2 1-10 0,-2 2-17 16,0-2-29-16,3-1-32 0,0 3-33 0,-6-2-42 15,3-1-39-15,1 2-41 0,-1-9-70 0,-1 0-203 16,1-1-480-16,0-4 213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2:22.7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C96C12C-8070-4F75-BF48-7598F40ADE87}" emma:medium="tactile" emma:mode="ink">
          <msink:context xmlns:msink="http://schemas.microsoft.com/ink/2010/main" type="writingRegion" rotatedBoundingBox="13835,18908 12927,10307 29697,8535 30606,17136"/>
        </emma:interpretation>
      </emma:emma>
    </inkml:annotationXML>
    <inkml:traceGroup>
      <inkml:annotationXML>
        <emma:emma xmlns:emma="http://www.w3.org/2003/04/emma" version="1.0">
          <emma:interpretation id="{11DFEFC6-1083-4026-AD75-7CF9E0A66190}" emma:medium="tactile" emma:mode="ink">
            <msink:context xmlns:msink="http://schemas.microsoft.com/ink/2010/main" type="paragraph" rotatedBoundingBox="13292,16185 13330,11160 14396,11167 14359,1619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94C45C1-B920-47A2-9925-7DDA7518BF89}" emma:medium="tactile" emma:mode="ink">
              <msink:context xmlns:msink="http://schemas.microsoft.com/ink/2010/main" type="line" rotatedBoundingBox="13292,16185 13330,11160 14396,11167 14359,16193"/>
            </emma:interpretation>
          </emma:emma>
        </inkml:annotationXML>
        <inkml:traceGroup>
          <inkml:annotationXML>
            <emma:emma xmlns:emma="http://www.w3.org/2003/04/emma" version="1.0">
              <emma:interpretation id="{EA587224-5826-473E-A1CF-780BB16C374F}" emma:medium="tactile" emma:mode="ink">
                <msink:context xmlns:msink="http://schemas.microsoft.com/ink/2010/main" type="inkWord" rotatedBoundingBox="13510,16187 13514,15654 13880,15657 13876,16190">
                  <msink:destinationLink direction="with" ref="{C78DD4EB-FA28-44EF-A3EE-6612FB3D9DC4}"/>
                </msink:context>
              </emma:interpretation>
            </emma:emma>
          </inkml:annotationXML>
          <inkml:trace contextRef="#ctx0" brushRef="#br0">-4190-566 99 0,'0'0'175'0,"0"0"-1"0,0 0-15 0,0 0-9 16,0 0-1-16,0 0-11 0,0 0-6 0,0 0-1 15,0 0-5-15,0 0-3 0,0 0-4 0,0 0-7 16,0 0-5-16,0 0-2 0,0 0-7 0,0 0-6 16,0 0-6-16,0 0-6 0,0 0-3 0,0 0-11 15,0 0-5-15,-20 27-5 0,13-22-6 0,7-5-5 16,-14 11-5-16,7-4 1 0,-1 2-3 0,-5-1-5 15,3 1 0-15,1 2-6 0,-5 0-1 0,7-5-1 16,-2 2-4-16,1 2-2 0,-1 1-1 0,2-4-3 16,-1 3-1-16,4-2-5 0,-2-1 2 0,6-7-3 0,-7 11 3 15,2-5-4-15,5-6 1 0,-3 13 0 0,3-13-3 16,0 0-1-16,2 18 2 0,-2-18 0 16,1 13 1-16,-1-13-1 0,11 7 0 0,-4-3-1 0,-7-4 1 15,13 7 2-15,-4-6 0 0,-9-1 1 0,18 4-2 16,-10 0-4-16,4-2 3 0,0-2-1 15,-12 0 0-15,19 6-1 0,-10-3-1 0,-9-3 1 0,18 4-3 16,-11-1 1-16,-7-3 3 0,20 2-2 0,-11 4 0 16,-2-4 1-16,-7-2-3 0,18 5-1 0,-9 0 2 15,0-1-3-15,0 1 2 0,3 1-4 0,-2-1 5 16,1-1-2-16,-4 2 4 0,5-1-2 0,-5 1 3 16,2-1-4-16,2 0 6 0,-4-1-9 0,1 2 6 15,-1-1-3-15,-1 2 5 0,-6-7-1 0,14 10-2 16,-10-4 10-16,2 1 1 0,-6-7-1 0,3 13 4 15,-3-13 0-15,3 18 7 0,-3-18-1 0,-4 15 5 16,-1-6-1-16,5-9 0 0,-7 15-2 0,1-8 1 16,-2 0-2-16,-4 2-1 0,2 0 3 0,-2-3 2 0,0 3 0 15,1-4 3-15,1 0 0 0,-3-3 4 16,-2 6-8-16,3-6 9 0,0-1-3 0,-2 2-3 16,2 0 3-16,12-3-2 0,-20-2-1 0,9 2-2 0,11 0-7 15,-22-5-6-15,14 3 4 0,8 2-1 0,-16-10-3 16,10 7-9-16,6 3-11 0,-10-12-17 0,10 12-28 15,-6-8-18-15,6 8-26 0,0 0-24 0,-2-9-34 16,2 9-26-16,0 0-34 0,0 0-42 0,19-7-240 16,-19 7-534-16,14-4 236 0</inkml:trace>
        </inkml:traceGroup>
        <inkml:traceGroup>
          <inkml:annotationXML>
            <emma:emma xmlns:emma="http://www.w3.org/2003/04/emma" version="1.0">
              <emma:interpretation id="{9562F7A8-A817-40E9-9C04-F4C9F12CBFE5}" emma:medium="tactile" emma:mode="ink">
                <msink:context xmlns:msink="http://schemas.microsoft.com/ink/2010/main" type="inkWord" rotatedBoundingBox="13458,14200 13461,13792 14377,13798 14374,14207"/>
              </emma:interpretation>
            </emma:emma>
          </inkml:annotationXML>
          <inkml:trace contextRef="#ctx0" brushRef="#br0" timeOffset="2924.12">-3906-2269 225 0,'0'0'234'0,"0"0"-12"0,-6-11-17 0,6 11-12 16,-3-14-18-16,3 14-19 0,0-11-14 0,0 11-16 16,6-15-8-16,-6 15-14 0,8-13-14 0,-1 5-6 15,-1-2-9-15,3 1-6 0,-1-1-6 0,2 3-6 16,2-4-4-16,-4 5-7 0,1-1-4 0,2 3-2 15,-2-3-1-15,2 5-9 0,-4-3 0 0,-7 5-5 16,18-6 2-16,-18 6-3 0,15 0-7 0,-15 0 0 16,17 4 2-16,-9-2-1 0,-3 4-2 0,4 1 2 15,-3 0 10-15,-3 2 0 0,3 0 5 0,0 5-2 0,-3 1 6 16,-3 1 6-16,3 0-1 0,-3 0-1 16,-3 8-1-16,1-2 2 0,-4-2 1 0,0-2-3 15,2-1 0-15,-1 1 1 0,-5-4-7 0,2 3 0 16,3-4 3-16,0 0-2 0,-4 0-3 0,-1-1 3 15,4-3 1-15,0-2-1 0,0 1-1 0,-2-2 3 16,8-6 3-16,-7 10 3 0,7-10-2 0,-11 7-5 0,11-7-2 16,-7 4-1-16,7-4 5 0,0 0-10 0,0 0 1 15,0 0-15-15,0 0 2 0,0 0 2 16,-16-12-2-16,16 12-9 0,0 0-4 0,0-17-5 0,0 17-1 16,0 0 1-16,0 0-4 0,8-21-4 0,-8 21 3 15,9-6 1-15,0 2-2 0,-9 4 3 0,15-3 1 16,-15 3 2-16,15-3-4 0,-3 2-2 0,-12 1 3 15,28 1 1-15,-11 0 1 0,-2-1 2 0,0 2-1 16,3 0 0-16,-1-1-1 0,-2 3 0 0,2-2 3 16,-4-1-5-16,-1 1-10 0,0-1-19 0,0 2-14 0,-2-3-21 15,-10 0-13-15,18 1-20 0,-18-1-27 16,20 3-27-16,-20-3-31 0,13 0-36 0,-13 0-59 16,12-4-160-16,-12 4-479 0,0 0 213 0</inkml:trace>
          <inkml:trace contextRef="#ctx0" brushRef="#br0" timeOffset="4864.2">-4275-4940 250 0,'4'-8'242'0,"-4"8"-11"0,0 0-11 0,0 0-10 15,0 0-9-15,0 0-10 0,2-12-10 0,-2 12-9 16,0 0-4-16,0 0-8 0,0 0-2 0,0 0-14 15,0 0-13-15,0 0-9 0,-11-13-14 0,11 13 2 16,0 0-21-16,-22 6-1 0,22-6-9 0,-21 8-7 16,6-1-4-16,0-2-4 0,-1 4-1 0,-1 0-5 15,-7 3 1-15,3-1-10 0,7-3-2 0,-4 3-2 16,4 1-8-16,1-6-3 0,1 4-5 0,3 1 0 16,-2-1-5-16,6-1-7 0,0 0 0 0,1-1 3 0,4-8-4 15,-8 14 7-15,7-8-12 0,-4 5 1 0,5-11 0 16,0 0 3-16,6 18-6 0,-6-18 1 0,3 13 2 15,3-8-3-15,0 0 1 0,-6-5-3 0,15 7 3 16,-5-4-3-16,2-2-1 0,-1 3-2 0,5-1 3 16,-1 0 0-16,0 1-6 0,-2-3 0 0,4 1 3 0,-7-2 2 15,-10 0 1-15,24 4-11 0,-15-1 4 16,3 0 1-16,0 0 0 0,-3 1-4 0,3-3 7 16,-3 5-4-16,1-2 3 0,2-2-3 0,-3 3-1 0,3 1-2 15,-5 1-3-15,2-2 5 0,-3 1 0 16,5-1-3-16,-5 1 4 0,-6-6 5 0,7 14-5 0,-4-7 3 15,-3-7-1-15,3 17-2 0,-3-8 4 0,-4 4 1 16,-2-3 5-16,-3-1 2 0,-5 3 5 0,2-1 2 16,-1 2 6-16,-5-6 1 0,3 3 2 0,2 1 1 15,-2-4 3-15,-2 0-5 0,1-3 7 0,-2 2-3 16,-1-5 3-16,4 1-1 0,3-1 7 0,-1 2-7 16,13-3-9-16,-20 1-2 0,20-1-5 0,-15-1 0 15,15 1-11-15,-12-4-13 0,12 4-22 0,-7-7-18 16,7 7-26-16,0 0-20 0,-2-13-22 0,2 13-23 0,0 0-29 15,15-15-27-15,-7 9-28 0,2 3-36 0,1-8-56 16,-2 5-196-16,4-2-552 0,-3-2 245 0</inkml:trace>
        </inkml:traceGroup>
        <inkml:traceGroup>
          <inkml:annotationXML>
            <emma:emma xmlns:emma="http://www.w3.org/2003/04/emma" version="1.0">
              <emma:interpretation id="{045BAE52-DE22-4A5D-AF77-0479874CF97A}" emma:medium="tactile" emma:mode="ink">
                <msink:context xmlns:msink="http://schemas.microsoft.com/ink/2010/main" type="inkWord" rotatedBoundingBox="13325,11754 13330,11160 14213,11166 14209,11760"/>
              </emma:interpretation>
            </emma:emma>
          </inkml:annotationXML>
          <inkml:trace contextRef="#ctx0" brushRef="#br0" timeOffset="2328.05">-4284-2357 151 0,'0'0'234'0,"-14"4"-14"0,7-2-15 15,7-2-10-15,-18 5-12 0,10 0-16 0,8-5-6 16,-12 5-16-16,12-5-10 0,-10 3-8 0,10-3-12 15,-15 5-11-15,15-5-4 0,-9 6-14 0,9-6-7 16,0 0-6-16,-12 7-9 0,12-7-5 0,0 0-6 16,-6 5-6-16,6-5-6 0,0 0-5 0,0 0-2 15,-4 6-4-15,4-6-2 0,0 0-2 0,0 0-2 16,0 0-4-16,0 14 0 0,0-14-5 0,0 0 2 0,0 0-5 16,4 14 0-16,-4-14 1 0,0 0-1 15,9 12-3-15,-9-12-2 0,3 11-2 0,2-6 4 0,-5-5 0 16,9 8-4-16,-3-2-1 0,0 1 2 0,-6-7-2 15,11 11 1-15,-3-5-1 0,-2-1 3 0,1 2-4 16,2 0 0-16,-3-1-1 0,2 1 4 0,1 0 0 16,0 3 1-16,-2-3 2 0,1 0 4 0,2 0-7 15,-3 0 3-15,2 1-1 0,-3-1 3 0,0-2 1 16,2 0 0-16,-2 1-2 0,-6-6 0 0,12 14 8 16,-9-10-3-16,3 3 9 0,-6-7 8 0,3 9 8 15,-3-9 13-15,0 0 1 0,0 0-7 0,-11 16-1 16,4-12 3-16,7-4-2 0,-15 9-2 0,3-5 2 15,-2 1-7-15,-3-4 4 0,8 0-3 0,-3 3 0 16,0-4 3-16,12 0-3 0,-27 3-5 0,18-3 13 16,9 0-21-16,-19-1 3 0,8-1-1 0,11 2-8 0,-16-5 3 15,16 5-10-15,-14-6-1 0,14 6-9 16,-13-4 2-16,13 4-16 0,0 0-23 0,-8-3-17 16,8 3-27-16,0 0-22 0,0 0-21 0,0 0-21 0,0 0-25 15,0 0-31-15,24-11-37 0,-24 11-59 16,18-2-186-16,-9 1-518 0,-9 1 230 0</inkml:trace>
          <inkml:trace contextRef="#ctx0" brushRef="#br0" timeOffset="5615.68">-3965-4970 17 0,'0'0'273'0,"-6"-7"-14"0,6 7-16 16,0 0-19-16,-6-7-7 0,6 7-18 0,0 0-9 15,0 0-13-15,0 0-17 0,-2-14-13 0,2 14-7 16,0 0-11-16,5-14-10 0,-5 14-12 0,6-9-8 16,-6 9-9-16,9-11-5 0,-9 11-7 0,13-5-5 15,-5 1-5-15,-1-1-6 0,4-1-7 0,-11 6-3 16,16-5-3-16,-6 5-10 0,-10 0-3 0,17 0-1 15,-17 0-4-15,19 3-5 0,-10-1 1 0,-9-2-4 16,17 6 1-16,-10-3-4 0,0 3-5 0,2-1 6 0,-4 2 2 16,4 1 5-16,-9-8-3 0,7 15 0 0,-4-7 4 15,0 2-1-15,-3-10 9 0,2 18 0 0,-1-5 4 16,-2 0-3-16,1-13 3 0,-5 22-6 0,2-11 13 16,-1-4-15-16,4-7 0 0,-8 17-1 0,4-8-4 15,1 0 1-15,-3-3-8 0,6-6-4 0,-8 14 4 16,8-14 0-16,-6 9-9 0,6-9-2 0,-4 7 7 15,4-7-9-15,0 0-1 0,-4 11 0 0,4-11 3 16,0 0-3-16,0 0 0 0,-6 9 1 0,6-9 2 16,0 0-5-16,0 0 0 0,0 0 6 0,0 0-3 15,0 0-7-15,0 0-1 0,0 0 3 0,0 0-1 16,0 0 1-16,0 0-5 0,0 0 6 0,0 0-5 0,0 0 0 16,0 0 5-16,0 0-2 0,0 0-2 15,23 0 2-15,-23 0-4 0,14-1-1 0,-14 1 5 16,0 0-1-16,19-2 1 0,-19 2-3 0,14 0 4 0,-14 0-5 15,16 3 0-15,-16-3-1 0,11 4 2 16,-11-4-1-16,11 4 0 0,-11-4-2 0,12 7 1 0,-6-5 4 16,-6-2-1-16,9 11-3 0,-1-4 1 0,-2-1-2 15,0 1-1-15,-6-7 4 0,7 13 2 0,-2-4 4 16,-4 0 17-16,4-1 4 0,-5-8 0 0,1 17 10 16,-1-17 18-16,-6 23-8 0,0-11 3 0,0 1-5 0,-4-2-1 15,-2 2-3-15,-2-1-4 0,-5 3-4 0,4-4-4 16,-1 1-9-16,1 0-29 0,-3-3-30 0,4 1-40 15,-2 1-37-15,1-4-41 0,-1 0-47 0,1-1-56 16,4-5-78-16,-4 3-277 0,3-4-667 0,12 0 295 16</inkml:trace>
        </inkml:traceGroup>
      </inkml:traceGroup>
    </inkml:traceGroup>
    <inkml:traceGroup>
      <inkml:annotationXML>
        <emma:emma xmlns:emma="http://www.w3.org/2003/04/emma" version="1.0">
          <emma:interpretation id="{AA78249D-5F64-4365-B0A4-985826C3DDAE}" emma:medium="tactile" emma:mode="ink">
            <msink:context xmlns:msink="http://schemas.microsoft.com/ink/2010/main" type="paragraph" rotatedBoundingBox="16289,16447 15988,9972 16180,9963 16480,1643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67C0AE2-F333-4CA7-8113-7277F96392A0}" emma:medium="tactile" emma:mode="ink">
              <msink:context xmlns:msink="http://schemas.microsoft.com/ink/2010/main" type="inkBullet" rotatedBoundingBox="16107,12163 16016,10197 16136,10192 16227,12157"/>
            </emma:interpretation>
          </emma:emma>
        </inkml:annotationXML>
        <inkml:trace contextRef="#ctx0" brushRef="#br1" timeOffset="-170947.83">-1762-4059 64 0,'0'0'220'0,"0"0"-7"16,-3-16-8-16,3 16-10 0,-5-12-12 0,5 12-13 15,0-14-14-15,0 14-11 0,-1-14-16 0,1 14-15 16,-3-15-10-16,3 15-6 0,3-13-14 0,-3 13-8 16,0-14-8-16,0 14-7 0,0-17-7 0,0 17-11 15,0 0-21-15,-5-18-16 0,5 18-23 0,5-13-13 16,-5 13-24-16,0-13-25 0,0 13-14 0,0-15-20 16,0 15-36-16,3-14-164 0,-3 14-339 0,0-15 151 15</inkml:trace>
        <inkml:trace contextRef="#ctx0" brushRef="#br1" timeOffset="-170748.87">-1764-4441 81 0,'-1'-16'197'0,"1"16"-16"0,0-14-10 0,0 14-22 0,0-18-11 15,1 11-16-15,1-4-10 0,-2 11-12 0,1-16-10 16,2 6-13-16,-3 10-1 0,6-15-10 0,-6 15-11 15,3-15-14-15,1 9-14 0,-4 6-33 0,6-15-23 16,-3 6-22-16,-3 9-20 0,6-13-31 16,-1 5-136-16,-5 8-257 0,3-15 114 0</inkml:trace>
        <inkml:trace contextRef="#ctx0" brushRef="#br1" timeOffset="-170512.41">-1710-4880 102 0,'0'0'228'16,"-5"-14"-12"-16,5 14-14 0,-1-12-11 0,1 12-18 16,-2-16-14-16,2 16-14 0,2-16-14 0,-2 16-12 0,1-15-12 15,-1 15-13-15,-1-13-5 0,1 13-11 16,1-12-5-16,-1 12-9 0,0 0-7 0,-1-13-10 16,1 13-15-16,0 0-22 0,0 0-14 0,1-13-17 0,-1 13-19 15,0 0-25-15,0 0-22 0,-1-13-18 16,1 13-18-16,0 0-44 0,0 0-118 0,0-18-307 15,0 18 136-15</inkml:trace>
        <inkml:trace contextRef="#ctx0" brushRef="#br1" timeOffset="-170082.87">-1758-5856 118 0,'0'0'232'0,"0"-15"1"0,0 15-14 16,0-16-14-16,0 16-22 0,2-15-18 0,-2 15-19 15,1-16-8-15,3 8-15 0,-4 8-13 0,0-14-14 16,0 14-6-16,2-11-11 0,-2 11-6 0,4-14-12 16,-4 14-21-16,0-10-23 0,0 10-25 0,2-11-9 15,-2 11-22-15,0 0-25 0,0 0-30 0,0-18-27 16,0 18-40-16,0-13-143 0,0 13-330 0,1-13 146 16</inkml:trace>
      </inkml:traceGroup>
      <inkml:traceGroup>
        <inkml:annotationXML>
          <emma:emma xmlns:emma="http://www.w3.org/2003/04/emma" version="1.0">
            <emma:interpretation id="{DA59ADCB-3767-4077-A5B4-7BB0342AB911}" emma:medium="tactile" emma:mode="ink">
              <msink:context xmlns:msink="http://schemas.microsoft.com/ink/2010/main" type="line" rotatedBoundingBox="16289,16447 15988,9972 16180,9963 16480,16438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17B15C-B458-4920-AB14-3AAEF020FFA6}" emma:medium="tactile" emma:mode="ink">
                <msink:context xmlns:msink="http://schemas.microsoft.com/ink/2010/main" type="inkWord" rotatedBoundingBox="16164,10019 16161,9964 16180,9963 16182,10018"/>
              </emma:interpretation>
            </emma:emma>
          </inkml:annotationXML>
          <inkml:trace contextRef="#ctx0" brushRef="#br1" timeOffset="-169908.09">-1698-6203 47 0,'1'-12'217'15,"-1"12"-9"-15,0 0-15 0,0-18-21 0,0 18-10 16,0 0-15-16,0-12-14 0,0 12-10 0,0 0-16 16,0 0-12-16,0 0-13 0,-1-13-23 0,1 13-26 15,0 0-15-15,0 0-19 0,0 0-26 0,0 0-18 16,0 0-23-16,0 0-38 0,0 0-153 0,0 0-279 15,-17 31 124-15</inkml:trace>
        </inkml:traceGroup>
        <inkml:traceGroup>
          <inkml:annotationXML>
            <emma:emma xmlns:emma="http://www.w3.org/2003/04/emma" version="1.0">
              <emma:interpretation id="{7EB95BEF-6CD1-494A-BDBC-F572478CC0C1}" emma:medium="tactile" emma:mode="ink">
                <msink:context xmlns:msink="http://schemas.microsoft.com/ink/2010/main" type="inkWord" rotatedBoundingBox="16325,16445 16321,16357 16337,16356 16342,16445"/>
              </emma:interpretation>
            </emma:emma>
          </inkml:annotationXML>
          <inkml:trace contextRef="#ctx0" brushRef="#br1" timeOffset="-173026.06">-1536 223 9 0,'0'0'208'16,"0"0"-19"-16,0 0-16 0,0 0-17 0,0 0-14 0,-7-35-21 15,7 35-3-15,0 0-9 0,0 0-3 0,0 0-3 16,0 0-5-16,0 0 3 0,0 0-4 0,0 0-1 16,0 0-11-16,0-17-8 0,0 17-6 0,0 0-8 15,0 0-8-15,0 0-8 0,0 0-12 0,0 0-24 16,0 0-24-16,0 0-32 0,-8-12-32 0,8 12-39 15,0 0-42-15,-1-11-153 0,1 11-336 0,-5-13 149 16</inkml:trace>
        </inkml:traceGroup>
        <inkml:traceGroup>
          <inkml:annotationXML>
            <emma:emma xmlns:emma="http://www.w3.org/2003/04/emma" version="1.0">
              <emma:interpretation id="{37AA9D2B-0781-47D2-8152-B59D0F871358}" emma:medium="tactile" emma:mode="ink">
                <msink:context xmlns:msink="http://schemas.microsoft.com/ink/2010/main" type="inkWord" rotatedBoundingBox="16299,16025 16274,15504 16333,15502 16357,16023"/>
              </emma:interpretation>
            </emma:emma>
          </inkml:annotationXML>
          <inkml:trace contextRef="#ctx0" brushRef="#br1" timeOffset="-172816.11">-1579-196 11 0,'0'0'138'0,"3"-7"-14"0,-3 7-12 15,0 0-15-15,6-11-7 0,-6 11-17 0,0 0-4 16,7-10-15-16,-7 10-17 0,9-9-23 0,-9 9-17 16,5-11-20-16,-5 11-43 0,4-10-56 0,-4 10-131 15,2-12 59-15</inkml:trace>
          <inkml:trace contextRef="#ctx0" brushRef="#br1" timeOffset="-172608.29">-1566-570 202 0,'2'-16'216'0,"-2"16"-20"16,4-12-17-16,-4 12-18 0,0-18-15 0,0 18-18 0,2-12-15 15,-2 12-5-15,4-11-17 0,-4 11-10 0,2-14-15 16,-2 14-24-16,1-11-17 0,-1 11-23 0,2-13-24 16,-2 13-27-16,3-12-26 0,-3 12-29 0,1-13-147 15,-1 13-273-15,0-18 121 0</inkml:trace>
        </inkml:traceGroup>
        <inkml:traceGroup>
          <inkml:annotationXML>
            <emma:emma xmlns:emma="http://www.w3.org/2003/04/emma" version="1.0">
              <emma:interpretation id="{B212E684-6B9B-41CC-A565-2695C041A163}" emma:medium="tactile" emma:mode="ink">
                <msink:context xmlns:msink="http://schemas.microsoft.com/ink/2010/main" type="inkWord" rotatedBoundingBox="16328,15253 16323,15143 16348,15141 16354,15252"/>
              </emma:interpretation>
            </emma:emma>
          </inkml:annotationXML>
          <inkml:trace contextRef="#ctx0" brushRef="#br1" timeOffset="-172412.78">-1524-970 112 0,'-3'-8'192'0,"3"8"-15"0,-6-7-19 0,6 7-17 16,-6-12-10-16,6 12-18 0,0 0-9 0,-10-10-13 0,10 10-15 16,-2-9-20-16,2 9-21 0,-1-14-16 0,1 14-12 15,0 0-24-15,0 0-10 0,0-20-38 16,0 20-35-16,0-12-101 0,0 12-217 0,-2-17 96 0</inkml:trace>
        </inkml:traceGroup>
        <inkml:traceGroup>
          <inkml:annotationXML>
            <emma:emma xmlns:emma="http://www.w3.org/2003/04/emma" version="1.0">
              <emma:interpretation id="{A37C118B-6010-4454-B1FA-B1FAED709F38}" emma:medium="tactile" emma:mode="ink">
                <msink:context xmlns:msink="http://schemas.microsoft.com/ink/2010/main" type="inkWord" rotatedBoundingBox="16251,14886 16223,14280 16258,14278 16286,14884"/>
              </emma:interpretation>
            </emma:emma>
          </inkml:annotationXML>
          <inkml:trace contextRef="#ctx0" brushRef="#br1" timeOffset="-172229.93">-1595-1337 93 0,'-3'-14'150'0,"3"14"-11"0,0-14-15 15,0 14-12-15,-2-16-10 0,2 16-13 0,2-12-9 16,-2 12-17-16,0-17-18 0,0 17-23 0,-2-12-10 16,2 12-32-16,3-12-22 0,-3 12-40 0,0-14-67 15,0 14-159-15,0-16 71 0</inkml:trace>
          <inkml:trace contextRef="#ctx0" brushRef="#br1" timeOffset="-172020.17">-1637-1818 95 0,'0'0'189'16,"-5"-14"-21"-16,5 14-14 0,-1-13-17 0,1 13-16 16,-3-18-7-16,3 18-16 0,-5-11-12 0,5 11-8 15,0-13-20-15,0 13-19 0,0 0-27 0,-1-15-21 16,1 15-34-16,3-11-12 0,-3 11-55 0,0-13-79 15,0 13-205-15,3-16 91 0</inkml:trace>
        </inkml:traceGroup>
        <inkml:traceGroup>
          <inkml:annotationXML>
            <emma:emma xmlns:emma="http://www.w3.org/2003/04/emma" version="1.0">
              <emma:interpretation id="{1DF1BF01-3204-418A-8054-2146E017D2B8}" emma:medium="tactile" emma:mode="ink">
                <msink:context xmlns:msink="http://schemas.microsoft.com/ink/2010/main" type="inkWord" rotatedBoundingBox="16203,14033 16178,13493 16204,13491 16229,14032"/>
              </emma:interpretation>
            </emma:emma>
          </inkml:annotationXML>
          <inkml:trace contextRef="#ctx0" brushRef="#br1" timeOffset="-171803.11">-1660-2189 116 0,'0'0'185'0,"-8"-10"-17"0,8 10-17 0,-2-14-17 16,2 14-13-16,-6-14-14 0,6 14-12 0,0-17-8 15,0 17-10-15,3-16-9 0,-3 16-24 0,2-16-12 16,-1 9-23-16,-1 7-18 0,4-14-20 16,-4 14-20-16,3-13-15 0,0 3-41 0,-3 10-85 0,3-13-205 15,-3 13 90-15</inkml:trace>
          <inkml:trace contextRef="#ctx0" brushRef="#br1" timeOffset="-171598.9">-1668-2611 44 0,'0'0'150'0,"-2"-13"-15"16,2 13-9-16,-1-11-10 0,1 11-15 0,-5-12-5 15,5 12-11-15,-3-10-10 0,3 10-6 0,0 0-8 16,0-16-9-16,0 16-15 0,0 0-16 0,0-15-4 16,0 15-24-16,0-14-20 0,0 14-23 0,3-13-21 15,-3 13-101-15,0-15-186 0,0 15 83 0</inkml:trace>
        </inkml:traceGroup>
        <inkml:traceGroup>
          <inkml:annotationXML>
            <emma:emma xmlns:emma="http://www.w3.org/2003/04/emma" version="1.0">
              <emma:interpretation id="{C60CB61B-FC05-4CD7-95CE-6DCAE727F1D2}" emma:medium="tactile" emma:mode="ink">
                <msink:context xmlns:msink="http://schemas.microsoft.com/ink/2010/main" type="inkWord" rotatedBoundingBox="16163,13186 16153,12973 16179,12971 16189,13184"/>
              </emma:interpretation>
            </emma:emma>
          </inkml:annotationXML>
          <inkml:trace contextRef="#ctx0" brushRef="#br1" timeOffset="-171393.69">-1689-3037 180 0,'0'0'227'0,"-6"-11"-7"0,6 11-16 0,-3-16-20 16,-2 6-19-16,5 10-19 0,-3-14-13 0,3 14-13 16,-3-18-7-16,2 8-13 0,1 10-12 0,-2-15-7 15,2 15-12-15,-3-15-7 0,2 5-15 0,1 10-19 16,0-16-19-16,0 16-23 0,-3-15-20 0,3 15-23 15,0-17-32-15,0 17-18 0,-3-18-31 0,3 18-152 16,-2-17-314-16,2 7 139 0</inkml:trace>
        </inkml:traceGroup>
        <inkml:traceGroup>
          <inkml:annotationXML>
            <emma:emma xmlns:emma="http://www.w3.org/2003/04/emma" version="1.0">
              <emma:interpretation id="{E7AAB985-6C3C-4A48-8E45-8DC33A62B4D6}" emma:medium="tactile" emma:mode="ink">
                <msink:context xmlns:msink="http://schemas.microsoft.com/ink/2010/main" type="inkWord" rotatedBoundingBox="16149,10844 16139,10620 16164,10618 16175,10843"/>
              </emma:interpretation>
            </emma:emma>
          </inkml:annotationXML>
          <inkml:trace contextRef="#ctx0" brushRef="#br1" timeOffset="-170299.81">-1703-5379 78 0,'-6'-10'218'15,"6"10"-13"-15,0 0-18 0,-3-15-16 0,3 15-11 16,-3-9-11-16,3 9-12 0,-1-14-8 0,1 14-6 0,-2-13-8 16,2 13-11-16,0-12-9 0,0 12-11 0,-4-15-5 15,4 15-9-15,-2-15-7 0,2 15-10 16,0-12-7-16,-1-1-9 0,1 13-15 0,-3-14-13 16,3 14-15-16,0-18-16 0,0 18-21 0,-2-15-14 15,1 6-30-15,1 9-36 0,-2-18-29 0,-1 8-156 0,0-1-332 16,3 11 147-16</inkml:trace>
        </inkml:traceGroup>
        <inkml:traceGroup>
          <inkml:annotationXML>
            <emma:emma xmlns:emma="http://www.w3.org/2003/04/emma" version="1.0">
              <emma:interpretation id="{1EBFC0CB-D3AD-43D9-8C62-5A124D83DFBC}" emma:medium="tactile" emma:mode="ink">
                <msink:context xmlns:msink="http://schemas.microsoft.com/ink/2010/main" type="inkWord" rotatedBoundingBox="16274,16133 16104,12459 16246,12452 16417,16126"/>
              </emma:interpretation>
            </emma:emma>
          </inkml:annotationXML>
          <inkml:trace contextRef="#ctx0" brushRef="#br1" timeOffset="-171177.42">-1737-3476 55 0,'0'0'197'0,"0"-18"-7"0,0 7-5 0,0-3-10 0,0 14-14 16,1-20-6-16,-1 9-6 0,0 11-12 0,0-21-13 16,-1 10-5-16,1 11-15 0,0-21-11 0,-2 9-8 15,2 12-11-15,-4-16-2 0,4 7-8 0,0 9-10 16,-2-17-14-16,2 17-18 0,-6-15-19 0,6 15-12 16,-4-16-12-16,4 16-22 0,-6-15-19 0,5 7-29 15,1 8-16-15,-3-19-36 0,3 19-154 0,-5-18-322 16,1 3 142-16</inkml:trace>
          <inkml:trace contextRef="#ctx0" brushRef="#br0" timeOffset="-109415.01">-1494-628 2 0,'0'0'155'0,"0"0"-10"16,0 0-6-16,0 0-9 0,0 0-8 0,0 0 0 15,0 0-6-15,0 0-6 0,0 0-2 0,0 0-10 16,0 0-1-16,0 0 0 0,-3-15-4 0,3 15-5 16,0 0-7-16,0 0 0 0,0 0-4 0,0 0-4 15,0 0 0-15,0 0-4 0,0 0-8 0,0 0-2 0,0 0-4 16,0 0-6-16,0 0-4 0,0 0-3 16,0 0-4-16,0 0-4 0,0 0 0 0,0 0-5 15,0 0 5-15,-6-15-7 0,6 15 0 0,0 0-1 0,0 0-2 16,0 0-4-16,0 0-2 0,-6-6-2 0,6 6-3 15,0 0-1-15,0 0 3 0,0 0 0 16,-4-13-1-16,4 13 3 0,0 0 3 0,-5-8 3 0,5 8-1 16,0 0-2-16,0 0 2 0,0 0-4 0,0 0 1 15,0 0 4-15,0 0 1 0,0 0 1 0,0 0 1 16,-4-10-5-16,4 10 3 0,0 0-3 0,0 0 3 16,0 0-3-16,0 0-1 0,0 0 0 0,0 0-1 15,0 0 1-15,0 0-2 0,0 0 1 0,0 0-4 16,0 0-1-16,0 0 0 0,0 0-6 0,0 0 5 15,0 0-1-15,0 0 0 0,0 0-2 0,0 0-1 16,0 0-4-16,0 0 1 0,0 0-3 0,0 0 3 16,0 0-4-16,0 0 4 0,0 0-1 0,0 0 1 0,0 0 5 15,0 0 0-15,0 0-2 0,0 0 1 0,0 0 5 16,0 31 3-16,0-31 1 0,0 0-5 16,3 15 3-16,-3-15 0 0,0 16 0 0,0-16 3 0,1 11-3 15,-1-11-1-15,5 13-5 0,-5-13 5 0,1 13-1 16,-1-13 0-16,2 13-5 0,-2-13 5 0,1 13 6 15,-1-13-5-15,0 8 6 0,0-8 0 0,0 13-6 16,0-13-1-16,3 11 5 0,-3-11-3 0,0 0 3 16,0 14-3-16,0-14-2 0,2 10-2 0,-2-10 2 15,0 0-3-15,1 13 4 0,-1-13-4 0,0 0-2 16,3 12 4-16,-3-12-4 0,2 14 4 0,-2-14-3 16,0 0 1-16,0 12-2 0,0-12 3 0,0 0-1 15,0 13 1-15,0-13 1 0,0 0 1 0,4 13-2 16,-4-13 5-16,0 11-2 0,0-11-1 0,1 10-4 0,-1-10 6 15,2 14-6-15,-2-14 1 0,1 12-2 16,-1-12-2-16,0 0-1 0,3 15 0 0,-3-15 5 16,2 12 1-16,-2-12-2 0,4 8-1 0,-4-8 4 0,2 11 7 15,-2-11-15-15,1 11 4 0,-1-11-3 0,0 9 0 16,0-9 4-16,5 11-4 0,-5-11 8 0,0 0 0 16,1 12-7-16,-1-12 9 0,2 8 3 0,-2-8-3 15,0 0-9-15,0 13 12 0,0-13-6 0,0 0 2 16,-2 16-3-16,2-16 14 0,0 0-10 0,2 15 2 15,-2-15 10-15,0 9-7 0,0-9-2 0,0 0 0 16,0 12-2-16,0-12-3 0,0 0 1 0,0 11 0 16,0-11-2-16,0 0 1 0,-2 15-4 0,2-15-12 15,0 0 15-15,0 12-8 0,0-12 7 0,0 0-5 0,0 0 1 16,0 14 0-16,0-14-1 0,0 0 3 16,2 10-4-16,-2-10 0 0,0 0-3 0,0 0 0 15,0 16 3-15,0-16-1 0,0 0-1 0,0 7-1 0,0-7 4 16,0 0-2-16,3 13-1 0,-3-13 3 15,0 0-2-15,0 0 0 0,0 11 2 0,0-11 5 16,0 0-1-16,0 0-1 0,0 0-4 0,1 11 4 0,-1-11 2 16,0 0 0-16,0 0-11 0,0 0 7 0,0 0-4 15,0 0 8-15,0 0-7 0,0 0 4 0,0 0 0 16,0 0-5-16,0 0 10 0,-4 13-10 0,4-13-13 16,0 0-14-16,0 0-34 0,0 0-24 0,0 0-35 15,0 0-31-15,0 0-55 0,0 0-56 0,0 0-63 16,0 0-66-16,-15-24-207 0,15 24-643 0,-12-16 284 15</inkml:trace>
        </inkml:traceGroup>
      </inkml:traceGroup>
    </inkml:traceGroup>
    <inkml:traceGroup>
      <inkml:annotationXML>
        <emma:emma xmlns:emma="http://www.w3.org/2003/04/emma" version="1.0">
          <emma:interpretation id="{E188F49F-3657-4430-84AD-AAC04FFAF068}" emma:medium="tactile" emma:mode="ink">
            <msink:context xmlns:msink="http://schemas.microsoft.com/ink/2010/main" type="paragraph" rotatedBoundingBox="17796,16276 17386,10390 17541,10380 17950,162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C54E03A-2FF6-427E-A94F-A63625E97159}" emma:medium="tactile" emma:mode="ink">
              <msink:context xmlns:msink="http://schemas.microsoft.com/ink/2010/main" type="inkBullet" rotatedBoundingBox="17881,16270 17878,16222 17883,16221 17887,1627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1" timeOffset="-168634.11">9 48 68 0,'0'0'159'16,"0"0"-12"-16,-6-10-13 0,6 10-11 0,0 0-8 15,0 0-14-15,0 0-2 0,0 0-12 0,0 0-6 16,0-12-10-16,0 12-9 0,0 0-4 0,0 0-8 15,0 0-16-15,0 0-19 0,0 0-24 0,0-13-39 16,0 13-52-16,0 0-109 0,-3-13-224 0,3 13 100 0</inkml:trace>
      </inkml:traceGroup>
      <inkml:traceGroup>
        <inkml:annotationXML>
          <emma:emma xmlns:emma="http://www.w3.org/2003/04/emma" version="1.0">
            <emma:interpretation id="{6416E461-534E-4E7C-B66B-F9FDC2EDEED6}" emma:medium="tactile" emma:mode="ink">
              <msink:context xmlns:msink="http://schemas.microsoft.com/ink/2010/main" type="line" rotatedBoundingBox="17771,15913 17386,10390 17541,10380 17925,15902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A502E5F-BC2C-47F4-B15B-6D9B90DF3A07}" emma:medium="tactile" emma:mode="ink">
                <msink:context xmlns:msink="http://schemas.microsoft.com/ink/2010/main" type="inkWord" rotatedBoundingBox="17798,15911 17730,14936 17791,14932 17859,15907"/>
              </emma:interpretation>
            </emma:emma>
          </inkml:annotationXML>
          <inkml:trace contextRef="#ctx0" brushRef="#br1" timeOffset="-168403.69">-19-315 29 0,'-4'-10'252'0,"4"10"-21"15,-2-12-20-15,2 12-19 0,-3-12-21 0,3 12-11 16,0-11-21-16,0 11-18 0,-3-14-8 0,3 14-8 16,0-15-11-16,0 15-9 0,0-12-13 0,0 12-20 15,-3-15-24-15,3 15-21 0,-4-14-26 0,4 14-25 16,-2-11-22-16,2 11-28 0,-4-14-28 0,4 14-36 15,-3-15-103-15,-3 7-281 0,1-3 126 0</inkml:trace>
          <inkml:trace contextRef="#ctx0" brushRef="#br1" timeOffset="-168235.31">-103-726 152 0,'0'0'171'0,"-1"-17"-14"0,1 17-15 0,-2-19-15 15,2 19-16-15,0-22-9 0,-1 13-11 0,-2-2-16 16,3 11-19-16,0-13-26 0,0 13-21 0,0-18-26 16,0 18-19-16,0-14-49 0,0 14-97 0,-6-14-195 15,3 4 87-15</inkml:trace>
          <inkml:trace contextRef="#ctx0" brushRef="#br1" timeOffset="-168007.24">-123-1127 205 0,'0'-18'209'0,"0"18"-19"16,-3-16-20-16,3 7-13 0,0 9-19 0,0-18-16 16,-3 8-24-16,3 10-17 0,0-20-28 0,0 20-22 0,3-16-44 15,-2 7-26-15,-1 9-34 0,0-17-46 0,0 17-83 16,-1-18-218-16,-2 9 96 0</inkml:trace>
        </inkml:traceGroup>
        <inkml:traceGroup>
          <inkml:annotationXML>
            <emma:emma xmlns:emma="http://www.w3.org/2003/04/emma" version="1.0">
              <emma:interpretation id="{0B4EE981-9DFA-4DDB-947F-AEE71D7C9BB7}" emma:medium="tactile" emma:mode="ink">
                <msink:context xmlns:msink="http://schemas.microsoft.com/ink/2010/main" type="inkWord" rotatedBoundingBox="17699,14592 17689,14453 17715,14451 17725,14590"/>
              </emma:interpretation>
            </emma:emma>
          </inkml:annotationXML>
          <inkml:trace contextRef="#ctx0" brushRef="#br1" timeOffset="-167863.03">-179-1630 1 0,'0'0'177'0,"2"-21"-15"0,-2 12-10 15,0 9-22-15,4-19-11 0,-4 8-12 0,2 1-12 16,-2 10-6-16,1-15-22 0,-1 15-25 0,3-18-35 16,-3 18-26-16,3-13-48 0,0 6-110 0,-3 7-192 15,-3-17 85-15</inkml:trace>
        </inkml:traceGroup>
        <inkml:traceGroup>
          <inkml:annotationXML>
            <emma:emma xmlns:emma="http://www.w3.org/2003/04/emma" version="1.0">
              <emma:interpretation id="{08AC40F1-7D81-4402-9F26-42B8246D3DDE}" emma:medium="tactile" emma:mode="ink">
                <msink:context xmlns:msink="http://schemas.microsoft.com/ink/2010/main" type="inkWord" rotatedBoundingBox="17678,14089 17666,13919 17687,13917 17698,14087"/>
              </emma:interpretation>
            </emma:emma>
          </inkml:annotationXML>
          <inkml:trace contextRef="#ctx0" brushRef="#br1" timeOffset="-167642.71">-199-2133 81 0,'0'-16'199'0,"0"16"-15"0,-3-16-23 0,3 16-16 16,0-20-14-16,0 20-8 0,3-14-17 0,-3 4-11 15,0 10-8-15,1-13-6 0,-1 13-16 0,4-15-13 16,-4 15-30-16,0-11-20 0,0 11-20 0,3-15-25 15,-3 15-34-15,2-13-29 0,-2 13-109 0,-2-17-234 16,1 6 104-16</inkml:trace>
        </inkml:traceGroup>
        <inkml:traceGroup>
          <inkml:annotationXML>
            <emma:emma xmlns:emma="http://www.w3.org/2003/04/emma" version="1.0">
              <emma:interpretation id="{CF7AA929-5817-4E3C-8F0E-BF4E4DA61A19}" emma:medium="tactile" emma:mode="ink">
                <msink:context xmlns:msink="http://schemas.microsoft.com/ink/2010/main" type="inkWord" rotatedBoundingBox="17615,13518 17602,13340 17609,13339 17622,13517"/>
              </emma:interpretation>
            </emma:emma>
          </inkml:annotationXML>
          <inkml:trace contextRef="#ctx0" brushRef="#br1" timeOffset="-167422.87">-258-2704 161 0,'0'0'210'16,"-1"-21"-15"-16,-2 13-18 0,1-2-17 0,2 10-17 15,0-19-13-15,-1 9-13 0,1 10-13 0,-2-20-7 16,2 20-17-16,-3-17-13 0,3 17-19 0,3-15-19 16,-3 15-33-16,0-15-13 0,0 15-33 0,0-16-21 15,0 6-36-15,0 10-139 0,-3-17-265 16,3 17 119-16</inkml:trace>
        </inkml:traceGroup>
        <inkml:traceGroup>
          <inkml:annotationXML>
            <emma:emma xmlns:emma="http://www.w3.org/2003/04/emma" version="1.0">
              <emma:interpretation id="{0E49ABC1-9D39-40C3-A163-308915800E94}" emma:medium="tactile" emma:mode="ink">
                <msink:context xmlns:msink="http://schemas.microsoft.com/ink/2010/main" type="inkWord" rotatedBoundingBox="17612,13004 17599,12819 17608,12818 17621,13003"/>
              </emma:interpretation>
            </emma:emma>
          </inkml:annotationXML>
          <inkml:trace contextRef="#ctx0" brushRef="#br1" timeOffset="-167215.35">-258-3218 16 0,'-1'-7'218'16,"1"7"-15"-16,-5-18-23 0,5 18-15 0,-1-17-13 15,-1 10-20-15,2 7-13 0,-3-18-12 0,2 8-10 16,1 10-12-16,0-13-9 0,0 13-10 0,0-14-17 16,0 14-21-16,0-16-16 0,0 16-22 0,0-13-25 15,0 13-33-15,4-15-24 0,-4 15-56 0,-3-16-78 16,3 16-244-16,-1-21 109 0</inkml:trace>
        </inkml:traceGroup>
        <inkml:traceGroup>
          <inkml:annotationXML>
            <emma:emma xmlns:emma="http://www.w3.org/2003/04/emma" version="1.0">
              <emma:interpretation id="{E6762ED1-DFF1-4B10-9321-3707FDC82D32}" emma:medium="tactile" emma:mode="ink">
                <msink:context xmlns:msink="http://schemas.microsoft.com/ink/2010/main" type="inkWord" rotatedBoundingBox="17532,12482 17519,12293 17562,12289 17576,12479"/>
              </emma:interpretation>
            </emma:emma>
          </inkml:annotationXML>
          <inkml:trace contextRef="#ctx0" brushRef="#br1" timeOffset="-166998.04">-302-3743 35 0,'0'0'227'0,"-8"-20"-18"0,5 13-13 16,3 7-21-16,-9-17-16 0,6 7-17 0,3 10-15 15,-6-18-16-15,2 11-6 0,4 7-9 0,-5-14-13 16,2 3-6-16,3 11-24 0,-3-13-3 0,3 13-8 0,-3-14-25 15,3 14-21-15,-1-14-24 0,1 14-20 0,-3-11-26 16,3 11-35-16,-3-15-165 0,3 15-297 16,-3-15 133-16</inkml:trace>
        </inkml:traceGroup>
        <inkml:traceGroup>
          <inkml:annotationXML>
            <emma:emma xmlns:emma="http://www.w3.org/2003/04/emma" version="1.0">
              <emma:interpretation id="{39116DF5-A9AA-4B32-AEC4-F35F38FCBFAA}" emma:medium="tactile" emma:mode="ink">
                <msink:context xmlns:msink="http://schemas.microsoft.com/ink/2010/main" type="inkWord" rotatedBoundingBox="17499,11924 17452,11245 17472,11243 17519,11923"/>
              </emma:interpretation>
            </emma:emma>
          </inkml:annotationXML>
          <inkml:trace contextRef="#ctx0" brushRef="#br1" timeOffset="-166755.8">-368-4298 61 0,'-3'-15'241'0,"3"6"-15"0,0 9-9 15,0-17-15-15,0 17-14 0,0-20-23 0,0 20-13 16,0-17-22-16,0 17-6 0,0-18-17 0,0 7-8 16,0 11-6-16,0-17-15 0,-1 7-8 0,1 10-13 15,1-15-16-15,-1 15-15 0,-1-12-16 0,1 12-14 16,0 0-16-16,-3-13-12 0,3 13-20 15,0 0-11-15,-3-17-8 0,3 17-18 0,-5-9-5 0,5 9-15 0,-1-12-10 16,1 12-37-16,-6-13-91 0,6 13-267 16,-5-17 119-16</inkml:trace>
          <inkml:trace contextRef="#ctx0" brushRef="#br1" timeOffset="-166597.87">-395-4761 174 0,'3'-20'180'0,"-6"9"-14"0,3 11-16 15,-1-20-19-15,1 7-12 0,0 0-8 0,0 13-11 0,-2-21-7 16,1 13-11-16,1 8-8 0,0-20-14 0,-3 11-6 16,3 9-11-16,-3-20-25 0,0 12-23 0,3 8-30 15,-3-18-33-15,1 11-69 0,2 7-82 0,-9-18-237 16,8 8 106-16</inkml:trace>
        </inkml:traceGroup>
        <inkml:traceGroup>
          <inkml:annotationXML>
            <emma:emma xmlns:emma="http://www.w3.org/2003/04/emma" version="1.0">
              <emma:interpretation id="{6EB5C4F3-B256-4FD7-9D7F-A55A98EAF6C8}" emma:medium="tactile" emma:mode="ink">
                <msink:context xmlns:msink="http://schemas.microsoft.com/ink/2010/main" type="inkWord" rotatedBoundingBox="17446,10956 17406,10389 17541,10380 17580,10947"/>
              </emma:interpretation>
            </emma:emma>
          </inkml:annotationXML>
          <inkml:trace contextRef="#ctx0" brushRef="#br1" timeOffset="-166366.53">-419-5266 157 0,'0'0'231'0,"-6"-11"-11"0,6 11-18 0,-4-16-13 16,2 8-16-16,2 8-15 0,-1-18-19 0,1 18-13 15,-3-14-15-15,1 4-10 0,2 10-10 16,5-14-7-16,-5 14-8 0,1-16-10 0,-1 16-15 0,2-12-16 15,-2 12-20-15,4-12-17 0,-4 12-25 0,3-13-7 16,-3 13-20-16,9-10-17 0,-6 2-25 0,-3 8-27 16,8-12-38-16,-4 7-116 0,-4 5-298 15,8-14 132-15</inkml:trace>
          <inkml:trace contextRef="#ctx0" brushRef="#br1" timeOffset="-166127.35">-326-5686 76 0,'0'0'151'16,"-3"-20"-4"-16,3 20-8 0,-3-20-8 0,0 12-7 15,0-3-6-15,3 11-12 0,-6-17-6 0,0 10-12 16,6 7-9-16,-8-14-1 0,8 14-7 0,-6-11-3 16,6 11-13-16,-6-10-6 0,6 10 0 0,-5-8-9 15,5 8 6-15,0 0-13 0,-8-8-5 0,8 8-2 16,0 0-3-16,-3-10-4 0,3 10-8 0,0 0-7 15,0 0-15-15,0 0-10 0,0 0-14 0,0 0-14 0,-6-8-22 16,6 8-25-16,0 0-38 0,0 0-107 16,0 0-260-16,0 0 116 0</inkml:trace>
        </inkml:traceGroup>
      </inkml:traceGroup>
    </inkml:traceGroup>
    <inkml:traceGroup>
      <inkml:annotationXML>
        <emma:emma xmlns:emma="http://www.w3.org/2003/04/emma" version="1.0">
          <emma:interpretation id="{43C5472C-B08B-427D-BFBD-D06CB752CFEA}" emma:medium="tactile" emma:mode="ink">
            <msink:context xmlns:msink="http://schemas.microsoft.com/ink/2010/main" type="paragraph" rotatedBoundingBox="19260,16627 18558,9986 18773,9963 19474,166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E903608-4F5F-4C14-9328-3965364B042E}" emma:medium="tactile" emma:mode="ink">
              <msink:context xmlns:msink="http://schemas.microsoft.com/ink/2010/main" type="inkBullet" rotatedBoundingBox="19277,16626 19266,16529 19295,16526 19305,16623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1" timeOffset="-164806.28">1399 404 64 0,'0'0'237'0,"0"0"-21"0,8-17-12 16,-8 17-19-16,3-8-13 0,-3 8-16 16,0 0-11-16,6-10-10 0,-6 10-6 0,0 0-13 0,4-7-7 15,-4 7-9-15,0 0-8 0,2-11-10 0,-2 11-6 16,0 0-11-16,0 0-14 0,0 0-20 0,0 0-26 16,-6-20-22-16,6 20-31 0,0 0-36 0,-8-7-33 15,8 7-35-15,-7-12-174 0,-1 7-352 0,8 5 156 16</inkml:trace>
      </inkml:traceGroup>
      <inkml:traceGroup>
        <inkml:annotationXML>
          <emma:emma xmlns:emma="http://www.w3.org/2003/04/emma" version="1.0">
            <emma:interpretation id="{545C2D2B-FD2E-4758-978C-4C34DDC2F8E5}" emma:medium="tactile" emma:mode="ink">
              <msink:context xmlns:msink="http://schemas.microsoft.com/ink/2010/main" type="line" rotatedBoundingBox="19202,16083 18558,9986 18773,9963 19417,16060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2AE58C8-8B8B-4293-8653-ABBB3DCFBCD7}" emma:medium="tactile" emma:mode="ink">
                <msink:context xmlns:msink="http://schemas.microsoft.com/ink/2010/main" type="inkWord" rotatedBoundingBox="19202,16083 19122,15320 19179,15314 19260,16077"/>
              </emma:interpretation>
            </emma:emma>
          </inkml:annotationXML>
          <inkml:trace contextRef="#ctx0" brushRef="#br1" timeOffset="-164547.66">1326-139 8 0,'0'0'183'16,"0"0"-13"-16,-3-15-5 0,3 15-9 0,0 0-8 16,0-17-10-16,0 17-11 0,3-14-11 0,-3 14-13 15,2-13-12-15,-2 13-7 0,4-19-10 0,-2 12-4 16,-1-3-10-16,4-5-5 0,-4 4-6 0,4-4-10 16,-4 4-17-16,1 0-24 0,2-3-19 0,-2 1-19 15,-2 4-31-15,1-6-27 0,2 5-61 0,-3 10-86 16,-4-31-265-16,4 18 118 0</inkml:trace>
          <inkml:trace contextRef="#ctx0" brushRef="#br1" timeOffset="-164335.09">1280-691 98 0,'0'0'237'16,"0"-20"-22"-16,1 10-19 0,1-1-19 0,-2-3-14 0,3 3-14 15,-3 11-19-15,3-17-12 0,-2 7-13 0,-1 10-9 16,3-15-9-16,-1 4-9 0,-2 11-18 0,0-17-15 16,0 17-20-16,0-18-28 0,0 11-26 0,0 7-29 15,-2-17-27-15,-1 8-35 0,3 9-161 0,-4-16-305 16,-1 5 136-16</inkml:trace>
        </inkml:traceGroup>
        <inkml:traceGroup>
          <inkml:annotationXML>
            <emma:emma xmlns:emma="http://www.w3.org/2003/04/emma" version="1.0">
              <emma:interpretation id="{2494AA3A-F8DD-4A0F-BE6E-2E5BAA52B7BF}" emma:medium="tactile" emma:mode="ink">
                <msink:context xmlns:msink="http://schemas.microsoft.com/ink/2010/main" type="inkWord" rotatedBoundingBox="19128,14949 19099,14676 19115,14674 19144,14948"/>
              </emma:interpretation>
            </emma:emma>
          </inkml:annotationXML>
          <inkml:trace contextRef="#ctx0" brushRef="#br1" timeOffset="-164149.87">1250-1272 42 0,'0'-10'222'0,"-1"-4"-25"0,1 14-9 16,0-23-14-16,-2 12-18 0,4-3-13 16,-2 0-16-16,-2 0-11 0,1 0-13 0,1-1-12 15,0 2-13-15,1-1-8 0,-1 14-15 0,-1-22-18 0,-2 11-27 16,6 2-29-16,-3 9-33 0,-3-24-23 15,1 11-49-15,1 2-133 0,-2-1-278 0,3-5 123 0</inkml:trace>
        </inkml:traceGroup>
        <inkml:traceGroup>
          <inkml:annotationXML>
            <emma:emma xmlns:emma="http://www.w3.org/2003/04/emma" version="1.0">
              <emma:interpretation id="{5448F44E-FB4B-4B4A-9F32-6188E727DC0A}" emma:medium="tactile" emma:mode="ink">
                <msink:context xmlns:msink="http://schemas.microsoft.com/ink/2010/main" type="inkWord" rotatedBoundingBox="19099,14298 18907,12488 18993,12479 19184,14289"/>
              </emma:interpretation>
            </emma:emma>
          </inkml:annotationXML>
          <inkml:trace contextRef="#ctx0" brushRef="#br1" timeOffset="-163932.58">1246-1926 50 0,'0'-22'203'0,"0"13"-23"0,0 9-13 16,0-22-13-16,1 13-17 0,-1 9-11 0,2-19-12 15,-2 9-15-15,0 10-11 0,1-18-9 0,-1 9-7 0,0 9-7 16,0-17-12-16,0 17-27 0,0-15-15 0,0 15-19 16,0-12-32-16,0 12-13 0,3-17-29 15,-3 17-42-15,-3-18-96 0,0 11-238 0,3 7 105 16</inkml:trace>
          <inkml:trace contextRef="#ctx0" brushRef="#br1" timeOffset="-163726.89">1217-2408 5 0,'3'-13'231'0,"-3"4"-5"0,0 9-10 0,3-17-12 15,-3 8-17-15,0 9-7 0,5-20-15 0,-4 10-11 16,-1 0-18-16,0 10-11 0,2-20-14 0,1 11-7 15,-3 9-10-15,3-16-9 0,-3 8-12 0,0 8-14 16,3-14-24-16,-3 14-18 0,0 0-17 0,-3-17-28 16,3 17-28-16,0 0-22 0,-3-13-31 0,3 13-24 15,0 0-54-15,-5-11-116 0,5 11-328 0,-7-7 145 16</inkml:trace>
          <inkml:trace contextRef="#ctx0" brushRef="#br1" timeOffset="-163515.9">1128-2953 30 0,'-2'-11'216'0,"-2"1"-13"0,4 10-15 0,-6-21-20 16,4 10-21-16,2 11-10 0,-1-18-19 0,-4 10-8 16,5 8-11-16,-4-16-11 0,4 7-9 0,0 9-14 15,-2-17-16-15,2 17-19 0,-4-14-18 0,4 14-23 16,-1-16-25-16,1 16-24 0,0-15-30 0,0 15-39 15,0-17-107-15,-3 7-255 0,3 10 113 0</inkml:trace>
          <inkml:trace contextRef="#ctx0" brushRef="#br1" timeOffset="-163300.99">1091-3469 99 0,'0'0'250'15,"-2"-21"-8"-15,-2 6-20 0,2 2-13 0,-1 1-11 16,-1-3-10-16,2 4-19 0,-2-4-14 0,2 5-15 0,1-2-17 16,1 12-15-16,-6-25-4 0,3 16-14 0,1-1-8 15,2 10-10-15,-1-18-9 0,1 9-18 16,0 9-17-16,-2-15-19 0,2 15-22 0,-3-13-18 0,3 13-18 16,0 0-16-16,-1-14-32 0,1 14-13 0,0 0-32 15,1-13-30-15,-1 13-148 0,0 0-346 16,-3-16 153-16</inkml:trace>
        </inkml:traceGroup>
        <inkml:traceGroup>
          <inkml:annotationXML>
            <emma:emma xmlns:emma="http://www.w3.org/2003/04/emma" version="1.0">
              <emma:interpretation id="{B407C771-3D0E-49C1-B581-0B7371144A3F}" emma:medium="tactile" emma:mode="ink">
                <msink:context xmlns:msink="http://schemas.microsoft.com/ink/2010/main" type="inkWord" rotatedBoundingBox="18859,12193 18779,11434 18835,11427 18916,12187"/>
              </emma:interpretation>
            </emma:emma>
          </inkml:annotationXML>
          <inkml:trace contextRef="#ctx0" brushRef="#br1" timeOffset="-163098.19">1038-4035 215 0,'0'0'224'0,"-7"-20"-23"0,5 5-18 16,1 2-21-16,-2 2-15 0,3 11-13 0,-2-20-15 15,1 9-12-15,1 11-9 0,-2-20-11 0,2 9-7 16,0 11-13-16,-3-18-22 0,3 18-13 0,0-15-16 0,0 15-17 16,-1-14-26-16,1 14-24 0,0-17-34 15,0 17-18-15,-4-16-54 0,2 7-93 0,-1-1-269 16,3 10 120-16</inkml:trace>
          <inkml:trace contextRef="#ctx0" brushRef="#br1" timeOffset="-162894.86">965-4575 163 0,'0'0'214'0,"-4"-19"-22"0,4 9-13 16,-5 1-15-16,1-3-12 0,4 12-21 0,-5-24-12 16,2 14-14-16,0-4-10 0,0 5-7 0,0 0-12 15,3 9-7-15,-6-21-11 0,5 14-14 0,1 7-12 16,-6-17-20-16,2 9-18 0,4 8-25 0,-6-12-23 15,3 4-23-15,3 8-35 0,-5-14-158 0,5 14-291 16,-3-10 130-16</inkml:trace>
        </inkml:traceGroup>
        <inkml:traceGroup>
          <inkml:annotationXML>
            <emma:emma xmlns:emma="http://www.w3.org/2003/04/emma" version="1.0">
              <emma:interpretation id="{D20966B3-23F6-4BC0-8E67-48E5B25146EF}" emma:medium="tactile" emma:mode="ink">
                <msink:context xmlns:msink="http://schemas.microsoft.com/ink/2010/main" type="inkWord" rotatedBoundingBox="18690,11163 18566,9985 18638,9977 18763,11155"/>
              </emma:interpretation>
            </emma:emma>
          </inkml:annotationXML>
          <inkml:trace contextRef="#ctx0" brushRef="#br1" timeOffset="-162703.84">885-5066 32 0,'0'0'225'0,"-3"-20"-15"0,3 10-15 16,-3-3-21-16,3 13-17 0,-3-18-14 0,3 18-14 16,-2-18-13-16,2 18-14 0,-3-17-12 0,2 9-25 15,1 8-19-15,-5-17-24 0,5 17-12 0,-7-13-25 16,7 13-32-16,-3-12-32 0,3 12-35 0,-9-8-130 16,9 8-264-16,-7-11 117 0</inkml:trace>
          <inkml:trace contextRef="#ctx0" brushRef="#br1" timeOffset="-162476.86">803-5553 225 0,'0'0'222'0,"-6"-14"-22"0,1 4-16 16,5 10-16-16,-3-14-19 0,0 4-12 0,3 10-17 0,-3-15-10 15,3 15-13-15,-6-13-9 0,6 13-9 16,-4-15-19-16,4 15-14 0,-5-14-20 0,5 14-27 16,-6-11-12-16,6 11-25 0,-6-8-14 0,6 8-27 15,-4-12-40-15,4 12-150 0,-7-12-290 0,7 12 129 16</inkml:trace>
          <inkml:trace contextRef="#ctx0" brushRef="#br1" timeOffset="-162254.84">739-6038 56 0,'0'-20'214'16,"-2"10"-11"-16,2-6-13 0,0 16-16 0,-1-19-18 16,1 19-13-16,-3-16-11 0,3 4-13 0,0 12-11 15,0-16-14-15,0 16-10 0,-2-16-4 0,2 16-10 16,-1-18-10-16,1 18-6 0,0-17-21 0,0 17-7 0,0-11-17 15,0 11-22-15,-5-11-26 0,5 11-28 0,-1-10-35 16,1 10-47-16,0 0-124 0,-5-10-295 16,5 10 130-16</inkml:trace>
        </inkml:traceGroup>
        <inkml:traceGroup>
          <inkml:annotationXML>
            <emma:emma xmlns:emma="http://www.w3.org/2003/04/emma" version="1.0">
              <emma:interpretation id="{346A7187-15A4-422C-98BA-61E1355ADF85}" emma:medium="tactile" emma:mode="ink">
                <msink:context xmlns:msink="http://schemas.microsoft.com/ink/2010/main" type="inkWord" rotatedBoundingBox="19082,13976 19028,13465 19141,13453 19195,13965"/>
              </emma:interpretation>
            </emma:emma>
          </inkml:annotationXML>
          <inkml:trace contextRef="#ctx0" brushRef="#br0" timeOffset="-57223.63">1262-2653 16 0,'0'0'109'15,"0"0"-3"-15,6-6-5 0,-6 6-6 0,0 0-8 0,0 0-4 16,0 0-6-16,0 0-3 0,0 0-9 0,0 0 2 16,0 0-10-16,2-11 8 0,-2 11-14 0,0 0-4 15,0 0 4-15,0 0-5 0,0 0-5 0,0 0 1 16,0 0-5-16,0 0 1 0,0 0 0 0,0 0-3 16,0 0-3-16,0 0 1 0,3-11-8 0,-3 11 3 15,0 0 3-15,0 0 1 0,0 0-8 0,0 0 6 16,0 0-7-16,0 0 5 0,0 0 0 0,-5-16 3 15,5 16-1-15,0 0 1 0,0 0 1 0,0 0 3 0,0-13 1 16,0 13-4-16,0 0-2 0,0 0 4 16,0 0-1-16,0 0 1 0,-6-9 3 0,6 9-2 15,0 0-1-15,0 0 0 0,0 0 3 0,0 0 2 0,0 0 4 16,-1-11 0-16,1 11-1 0,0 0 1 0,0 0 0 16,0 0-3-16,0 0 0 0,0 0-4 0,0 0 1 15,0 0-3-15,0 0-1 0,0 0-3 0,0 0-1 16,0 0-1-16,0 0-3 0,0 0-5 0,0 0-1 15,0 0-4-15,0 0 0 0,0 0 0 0,0 0 1 16,0 0 0-16,0 0 4 0,0 0 3 0,0 0 1 16,0 0 0-16,0 0 6 0,0 0-1 0,-6 32 7 15,6-32-7-15,-2 14 4 0,2-14 1 0,0 17 0 0,0-17-6 16,2 14-1-16,-4-3 0 0,2-11 1 16,2 17-4-16,-2-9 5 0,0-8 2 0,1 19-6 15,2-11-2-15,-3-8 0 0,0 21-9 0,2-12 11 0,-2 2 5 16,0-11-5-16,1 22-2 0,1-12 5 0,-2 0-2 15,0-10 3-15,0 18-1 0,0-8-3 0,3-1 6 16,-3-9-9-16,0 20 4 0,0-10 5 0,0 0-6 16,0-10 3-16,-3 17-4 0,6-6 1 0,-3-11-5 15,0 18 7-15,0-18-1 0,0 14-4 0,0-14-4 16,0 13-5-16,0-13 13 0,0 0-8 0,-3 16-7 16,3-16 1-16,0 0-1 0,0 10-7 0,0-10 9 15,0 0-4-15,0 0 0 0,0 0-1 0,0 0 3 16,0 11-4-16,0-11 3 0,0 0-7 0,0 0 3 0,0 0-1 15,0 0 3-15,0 0-3 0,0 0 5 16,0 0-3-16,0 0 0 0,0 0 2 0,0 0-4 16,4 10-1-16,-4-10 6 0,0 0 1 0,0 0 7 0,0 0 2 15,0 0-13-15,0 0 6 0,0 0 5 0,0 0-14 16,0 0 0-16,0 0 5 0,-4-41-1 16,4 41-5-16,-2-16 0 0,1 2 3 0,-1 1-3 0,-1-1-3 15,2 1 5-15,-4-2-4 0,4 1 1 0,-2 1-4 16,0 0 19-16,0-3-15 0,0 6 1 0,0-5-4 15,0 5 2-15,1-4-6 0,1 4 6 0,1 10-1 16,-6-18 4-16,6 7-6 0,-5 1 1 0,5 10 2 16,-3-17 4-16,-1 3-7 0,4 14 5 0,-3-16-4 15,0 5 0-15,3 11-1 0,-5-18 1 0,2 11 2 16,3 7-1-16,-6-16-5 0,5 8 7 0,1 8-2 16,-3-13 1-16,3 13-2 0,-4-16 0 0,4 16 1 15,-2-9 7-15,2 9-7 0,0 0 5 0,-4-12-7 0,4 12 1 16,0 0 6-16,0 0 12 0,0 0-26 0,0 0 5 15,-3-12 2-15,3 12 0 0,0 0 0 0,0 0-9 16,0 0 11-16,0 0-5 0,0 0-8 0,0 0 5 16,0 0-3-16,0 0 12 0,0 0-7 0,0 0 5 15,0 0 3-15,0 0 2 0,17 31-1 0,-12-22 10 16,1 2 2-16,0 4 1 0,0-6 2 0,1 8-9 16,-1-3 9-16,-1 0 10 0,-1 3 1 0,2-1 3 15,0-1 4-15,-3 2 12 0,2 1-13 0,-1-3 11 16,-1 1 3-16,2 0 0 0,-2 1 1 0,0 3 0 15,-2-5 0-15,0-1 1 0,1 3-2 0,-2-3 1 16,4-1-2-16,-2 2-6 0,-2-2-2 0,4 1 2 16,-2-6-4-16,-1 2-1 0,-1-10-4 0,0 17 0 15,3-10 0-15,-3-7-1 0,2 15-6 0,-2-15-1 16,0 14-1-16,0-14-1 0,1 8-2 0,-1-8 3 16,0 0-5-16,0 0-3 0,0 13 0 0,0-13 0 0,0 0 0 15,0 0-2-15,0 0 4 0,0 0 1 0,3 10-5 16,-3-10 0-16,0 0 1 0,0 0-1 0,0 0-1 15,0 0-2-15,0 0-3 0,0 0-10 0,0 0-17 16,0 0-20-16,0 0-37 0,0 0-26 0,-26-5-37 16,26 5-34-16,0 0-29 0,-23-5-36 0,23 5-43 15,-21 0-43-15,21 0-75 0,-16-4-266 0,5 2-720 16,11 2 319-16</inkml:trace>
        </inkml:traceGroup>
      </inkml:traceGroup>
    </inkml:traceGroup>
    <inkml:traceGroup>
      <inkml:annotationXML>
        <emma:emma xmlns:emma="http://www.w3.org/2003/04/emma" version="1.0">
          <emma:interpretation id="{AFF2DB54-ED7B-4913-B097-AB9F35D7BEB6}" emma:medium="tactile" emma:mode="ink">
            <msink:context xmlns:msink="http://schemas.microsoft.com/ink/2010/main" type="paragraph" rotatedBoundingBox="20774,16550 19834,9803 20063,9771 21003,165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C769831-A3B0-4805-98EB-D3DCC9B0E05D}" emma:medium="tactile" emma:mode="ink">
              <msink:context xmlns:msink="http://schemas.microsoft.com/ink/2010/main" type="line" rotatedBoundingBox="20774,16550 19834,9802 20063,9771 21003,16518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6079C61-3913-4356-9AE2-8B25F8CD58F7}" emma:medium="tactile" emma:mode="ink">
                <msink:context xmlns:msink="http://schemas.microsoft.com/ink/2010/main" type="inkWord" rotatedBoundingBox="20791,16548 20724,16068 20794,16058 20861,16538">
                  <msink:destinationLink direction="with" ref="{31CDC884-2481-4FB6-96E5-0880CB70FB19}"/>
                </msink:context>
              </emma:interpretation>
            </emma:emma>
          </inkml:annotationXML>
          <inkml:trace contextRef="#ctx0" brushRef="#br1" timeOffset="-161012.03">2953 321 67 0,'0'0'184'0,"0"0"-12"0,0 0-22 0,0-14-11 16,0 14-9-16,2-11-4 0,-2 11 3 0,0 0-7 0,3-17-12 15,-2 8-12-15,-1 9-11 0,5-11-5 0,-5 11-8 16,1-19-9-16,1 13-13 0,-2 6-21 15,0-16-25-15,0 16-26 0,-3-16-48 0,3 16-46 0,1-16-157 16,-1 16-293-16,-4-15 130 0</inkml:trace>
          <inkml:trace contextRef="#ctx0" brushRef="#br1" timeOffset="-160791.97">2868-35 11 0,'-6'-9'231'0,"6"9"-19"15,3-15-21-15,-3 15-18 0,3-12-23 0,-3 12-13 0,5-12-21 16,-5 12-23-16,3-12-21 0,-3 12-29 0,4-11-25 16,-4 11-21-16,2-11-11 0,-2 11-22 0,3-12-24 15,-3 12-33-15,0-15-115 0,0 15-223 0,-5-14 99 16</inkml:trace>
        </inkml:traceGroup>
        <inkml:traceGroup>
          <inkml:annotationXML>
            <emma:emma xmlns:emma="http://www.w3.org/2003/04/emma" version="1.0">
              <emma:interpretation id="{CC288420-69EF-4CC7-B9EA-7D88AB9AF5DD}" emma:medium="tactile" emma:mode="ink">
                <msink:context xmlns:msink="http://schemas.microsoft.com/ink/2010/main" type="inkWord" rotatedBoundingBox="20693,15726 20664,15520 20694,15515 20723,15722">
                  <msink:destinationLink direction="with" ref="{31CDC884-2481-4FB6-96E5-0880CB70FB19}"/>
                </msink:context>
              </emma:interpretation>
            </emma:emma>
          </inkml:annotationXML>
          <inkml:trace contextRef="#ctx0" brushRef="#br1" timeOffset="-160597.23">2819-496 189 0,'-4'-7'171'0,"2"-4"-11"0,2 11-21 0,2-17-10 15,-1 7-18-15,-1-4-3 0,0 14-15 0,5-19-9 16,-5 8-11-16,0 11-16 0,1-16-17 0,-1 5-13 16,0 11-20-16,0-16-15 0,0 16-16 0,0-15-26 15,0 4-19-15,0 11-55 0,-1-20-62 0,-1 6-201 16,-1-4 90-16</inkml:trace>
        </inkml:traceGroup>
        <inkml:traceGroup>
          <inkml:annotationXML>
            <emma:emma xmlns:emma="http://www.w3.org/2003/04/emma" version="1.0">
              <emma:interpretation id="{F1965BDF-8D7B-40E2-935E-247FCF254FCC}" emma:medium="tactile" emma:mode="ink">
                <msink:context xmlns:msink="http://schemas.microsoft.com/ink/2010/main" type="inkWord" rotatedBoundingBox="20739,15189 20717,15023 20762,15017 20785,15182"/>
              </emma:interpretation>
            </emma:emma>
          </inkml:annotationXML>
          <inkml:trace contextRef="#ctx0" brushRef="#br1" timeOffset="-160406.17">2862-1033 121 0,'0'0'236'0,"3"-21"-17"16,-1 10-21-16,-4-1-22 0,4 3-17 0,4-4-18 0,-6 13-17 16,3-17-10-16,3 9-24 0,-3-2-24 0,-3 10-23 15,1-15-30-15,-1 15-28 0,2-14-32 0,-2 14-37 16,0-15-37-16,0 15-119 0,-3-16-258 0,0 6 115 15</inkml:trace>
        </inkml:traceGroup>
        <inkml:traceGroup>
          <inkml:annotationXML>
            <emma:emma xmlns:emma="http://www.w3.org/2003/04/emma" version="1.0">
              <emma:interpretation id="{167F4938-3DA7-4419-9546-76D5BD5B04B3}" emma:medium="tactile" emma:mode="ink">
                <msink:context xmlns:msink="http://schemas.microsoft.com/ink/2010/main" type="inkWord" rotatedBoundingBox="20698,14701 20670,14498 20690,14495 20719,14699"/>
              </emma:interpretation>
            </emma:emma>
          </inkml:annotationXML>
          <inkml:trace contextRef="#ctx0" brushRef="#br1" timeOffset="-160213.9">2841-1523 191 0,'0'0'202'0,"-3"-17"-12"0,0 7-20 0,2-1-17 16,1 11-12-16,-3-19-16 0,0 7-14 0,2-2-15 16,-1 1-16-16,2 13-21 0,-4-15-19 0,2 4-20 15,-1 0-27-15,3 11-18 0,-4-19-26 0,-1 7-37 16,1 2-147-16,-1-3-254 0,-1-1 112 0</inkml:trace>
        </inkml:traceGroup>
        <inkml:traceGroup>
          <inkml:annotationXML>
            <emma:emma xmlns:emma="http://www.w3.org/2003/04/emma" version="1.0">
              <emma:interpretation id="{1DA6F268-DD74-4AF8-992A-82E8E619893D}" emma:medium="tactile" emma:mode="ink">
                <msink:context xmlns:msink="http://schemas.microsoft.com/ink/2010/main" type="inkWord" rotatedBoundingBox="20623,14104 20609,14000 20612,13999 20626,14103"/>
              </emma:interpretation>
            </emma:emma>
          </inkml:annotationXML>
          <inkml:trace contextRef="#ctx0" brushRef="#br1" timeOffset="-160031.17">2747-2118 101 0,'0'0'127'0,"-1"-15"-15"0,1 15-8 15,-4-14-19-15,2 4-22 0,2 10-22 0,-1-18-35 16,1 8-46-16,0 10-61 0,-5-24-107 0,5 11 48 0</inkml:trace>
        </inkml:traceGroup>
        <inkml:traceGroup>
          <inkml:annotationXML>
            <emma:emma xmlns:emma="http://www.w3.org/2003/04/emma" version="1.0">
              <emma:interpretation id="{30CF34CF-5C08-4B5B-8F0A-8D2BE3C91FAF}" emma:medium="tactile" emma:mode="ink">
                <msink:context xmlns:msink="http://schemas.microsoft.com/ink/2010/main" type="inkWord" rotatedBoundingBox="20567,13563 20537,13351 20562,13347 20591,13559">
                  <msink:destinationLink direction="with" ref="{4184C0FB-26E5-41E3-A429-C10B8C03B134}"/>
                </msink:context>
              </emma:interpretation>
            </emma:emma>
          </inkml:annotationXML>
          <inkml:trace contextRef="#ctx0" brushRef="#br1" timeOffset="-159806.58">2689-2659 109 0,'0'0'198'0,"3"-19"-16"0,-3 11-24 0,0 8-5 16,2-22-20-16,-2 13-11 0,0 9-12 0,4-19-11 15,-2 11-12-15,-2 8-22 0,-2-21 2 0,2 12-25 16,0 9-16-16,-3-19-20 0,3 19-23 0,-3-16-26 16,0 8-27-16,0-2-19 0,3 10-39 0,-4-18-74 15,1 4-218-15,-2 0 96 0</inkml:trace>
        </inkml:traceGroup>
        <inkml:traceGroup>
          <inkml:annotationXML>
            <emma:emma xmlns:emma="http://www.w3.org/2003/04/emma" version="1.0">
              <emma:interpretation id="{E1766E61-1A7D-435D-B01D-F87404C28AEB}" emma:medium="tactile" emma:mode="ink">
                <msink:context xmlns:msink="http://schemas.microsoft.com/ink/2010/main" type="inkWord" rotatedBoundingBox="20492,13024 20466,12838 20476,12836 20502,13023"/>
              </emma:interpretation>
            </emma:emma>
          </inkml:annotationXML>
          <inkml:trace contextRef="#ctx0" brushRef="#br1" timeOffset="-159622.23">2621-3198 168 0,'-5'-16'209'0,"5"16"-18"15,0-17-16-15,-1 6-16 0,1 11-14 0,0-18-18 16,-2 8-9-16,2 10-14 0,-3-16-10 0,3 16-11 15,-1-18-18-15,-1 10-13 0,2 8-19 0,-1-16-28 16,1 16-27-16,-5-16-22 0,5 16-27 0,-6-15-40 16,5 8-136-16,1 7-267 0,-6-18 117 0</inkml:trace>
        </inkml:traceGroup>
        <inkml:traceGroup>
          <inkml:annotationXML>
            <emma:emma xmlns:emma="http://www.w3.org/2003/04/emma" version="1.0">
              <emma:interpretation id="{380BF168-1C09-47BC-AFD3-1DB62BCCBD35}" emma:medium="tactile" emma:mode="ink">
                <msink:context xmlns:msink="http://schemas.microsoft.com/ink/2010/main" type="inkWord" rotatedBoundingBox="20351,12485 20321,12272 20359,12267 20388,12479"/>
              </emma:interpretation>
            </emma:emma>
          </inkml:annotationXML>
          <inkml:trace contextRef="#ctx0" brushRef="#br1" timeOffset="-159415.77">2473-3737 46 0,'0'0'196'0,"-3"-24"-20"0,3 16-12 0,-1-7-15 16,2 2-18-16,-1 13-8 0,0-25-18 0,3 11-8 16,-3 3-14-16,2 1-17 0,-2 10-16 0,3-16-14 15,-3 5-22-15,3 0-31 0,-3 11-9 0,0-18-28 16,1 9-35-16,-1 9-120 0,-1-18-225 0,1 3 99 15</inkml:trace>
        </inkml:traceGroup>
        <inkml:traceGroup>
          <inkml:annotationXML>
            <emma:emma xmlns:emma="http://www.w3.org/2003/04/emma" version="1.0">
              <emma:interpretation id="{30578ED0-D56D-4F64-B080-12DED9A146F5}" emma:medium="tactile" emma:mode="ink">
                <msink:context xmlns:msink="http://schemas.microsoft.com/ink/2010/main" type="inkWord" rotatedBoundingBox="20294,11809 20267,11620 20280,11618 20306,11807"/>
              </emma:interpretation>
            </emma:emma>
          </inkml:annotationXML>
          <inkml:trace contextRef="#ctx0" brushRef="#br1" timeOffset="-159178.1">2416-4413 155 0,'0'0'156'16,"0"-19"-17"-16,0 19-12 0,2-17-9 0,-2 17-12 15,-2-18-15-15,2 18-3 0,0-18-13 0,-1 7-4 16,1 11-10-16,0-18-4 0,-2 10-12 0,2 8-11 16,-4-18-15-16,4 18-12 0,-5-15-19 0,4 6-23 15,1 9-22-15,-3-15-40 0,3 15-95 0,-6-15-207 16,3 7 92-16</inkml:trace>
        </inkml:traceGroup>
        <inkml:traceGroup>
          <inkml:annotationXML>
            <emma:emma xmlns:emma="http://www.w3.org/2003/04/emma" version="1.0">
              <emma:interpretation id="{1F1DB1B4-73D7-4D16-85FC-7E863E79C5ED}" emma:medium="tactile" emma:mode="ink">
                <msink:context xmlns:msink="http://schemas.microsoft.com/ink/2010/main" type="inkWord" rotatedBoundingBox="20098,11212 19996,10476 20117,10460 20220,11196"/>
              </emma:interpretation>
            </emma:emma>
          </inkml:annotationXML>
          <inkml:trace contextRef="#ctx0" brushRef="#br1" timeOffset="-158931.83">2342-5026 109 0,'-5'-20'231'0,"4"10"-17"15,-1 0-18-15,-2-6-16 0,4 16-12 0,-3-19-16 0,-2 4-12 16,4-1-17-16,-2 1-7 0,1 0-13 0,1 5-8 16,-3-5-12-16,2 6-9 0,1-7-6 0,-4 3-6 15,1 3-14-15,4 10-12 0,-3-16-17 0,1 8-11 16,-4-2-12-16,6 10-18 0,-10-16-7 0,4 8-23 16,1 0-6-16,-4 1-23 0,2-5-21 0,1 6-24 15,0-5-45-15,-2 4-93 0,1-6-285 0,1 6 126 16</inkml:trace>
          <inkml:trace contextRef="#ctx0" brushRef="#br1" timeOffset="-158757.1">2164-5539 24 0,'-3'-16'218'0,"3"16"-6"0,-3-18-13 16,2 7-13-16,1 11-17 0,-2-18-13 0,-1 9-13 0,3 9-12 15,3-22-9-15,-6 15-13 0,3 7-16 0,-1-19-11 16,1 19-3-16,-2-18-12 0,2 18-20 15,-1-15-23-15,-4 7-21 0,5 8-23 0,-1-13-34 16,1 13-35-16,-7-13-34 0,1 8-174 0,6 5-321 0,-11-14 142 16</inkml:trace>
        </inkml:traceGroup>
        <inkml:traceGroup>
          <inkml:annotationXML>
            <emma:emma xmlns:emma="http://www.w3.org/2003/04/emma" version="1.0">
              <emma:interpretation id="{55EB4CD1-1CEA-48AF-9AC9-FB1AB28F9C7E}" emma:medium="tactile" emma:mode="ink">
                <msink:context xmlns:msink="http://schemas.microsoft.com/ink/2010/main" type="inkWord" rotatedBoundingBox="19879,10130 19834,9802 19952,9786 19998,10114"/>
              </emma:interpretation>
            </emma:emma>
          </inkml:annotationXML>
          <inkml:trace contextRef="#ctx0" brushRef="#br1" timeOffset="-158503.25">2120-6108 85 0,'0'0'297'0,"-8"-13"-19"15,1 3-17-15,1-2-14 0,0-2-19 0,-2 4-20 16,1-4-7-16,-2 3-14 0,3-4-14 0,0 2-17 16,0 4-15-16,2-2-11 0,1 1-8 0,-2-4-11 15,-1-1-14-15,3 2-12 0,-1 2-9 0,1-4-8 16,-2 2-10-16,-1 5-14 0,3-2-20 0,3 10-20 15,-4-16-15-15,-2 6-22 0,6 10-28 0,-8-15-31 16,1 11-36-16,7 4-36 0,-11-13-44 0,4 12-223 16,7 1-467-16,-10-11 207 0</inkml:trace>
        </inkml:traceGroup>
      </inkml:traceGroup>
    </inkml:traceGroup>
    <inkml:traceGroup>
      <inkml:annotationXML>
        <emma:emma xmlns:emma="http://www.w3.org/2003/04/emma" version="1.0">
          <emma:interpretation id="{F39AF079-D656-4FFA-A0ED-522A5853B6C3}" emma:medium="tactile" emma:mode="ink">
            <msink:context xmlns:msink="http://schemas.microsoft.com/ink/2010/main" type="paragraph" rotatedBoundingBox="22168,16500 21444,9536 21674,9512 22398,164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7E3715-3ED2-4872-B544-49BD2AAD6DF3}" emma:medium="tactile" emma:mode="ink">
              <msink:context xmlns:msink="http://schemas.microsoft.com/ink/2010/main" type="inkBullet" rotatedBoundingBox="22285,16488 22270,16338 22305,16334 22321,16484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1" timeOffset="-156985.95">4419 265 202 0,'-7'-10'284'0,"7"10"-26"15,0 0-27-15,-6-7-21 0,6 7-20 0,0 0-19 0,0 0-16 16,1-18-16-16,-1 18-16 0,5-12-11 15,-5 12-12-15,4-10-14 0,-4 10-13 0,3-13-16 16,-3 13-23-16,6-11-26 0,-6 11-29 0,2-14-32 0,1 4-40 16,-3 10-43-16,1-16-74 0,-2 5-110 0,1 11-347 15,-3-20 153-15</inkml:trace>
      </inkml:traceGroup>
      <inkml:traceGroup>
        <inkml:annotationXML>
          <emma:emma xmlns:emma="http://www.w3.org/2003/04/emma" version="1.0">
            <emma:interpretation id="{0DEA5B1F-0C15-41B1-B6E1-1A47F0DCBEA3}" emma:medium="tactile" emma:mode="ink">
              <msink:context xmlns:msink="http://schemas.microsoft.com/ink/2010/main" type="line" rotatedBoundingBox="22110,15943 21444,9536 21674,9512 22340,15919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1401B5-81B7-4A20-B530-CF2890E380EC}" emma:medium="tactile" emma:mode="ink">
                <msink:context xmlns:msink="http://schemas.microsoft.com/ink/2010/main" type="inkWord" rotatedBoundingBox="22269,15926 22258,15829 22286,15826 22296,15924"/>
              </emma:interpretation>
            </emma:emma>
          </inkml:annotationXML>
          <inkml:trace contextRef="#ctx0" brushRef="#br1" timeOffset="-156786.56">4391-295 187 0,'0'0'218'16,"3"-16"-20"-16,-3 16-22 0,3-14-21 0,-2 7-12 16,-1 7-16-16,2-12-12 0,-2 12-25 0,0 0-21 15,4-15-22-15,-4 15-20 0,0 0-15 0,2-12-30 16,-2 12-33-16,4-8-29 0,-4 8-157 0,0 0-255 15,-4-16 114-15</inkml:trace>
        </inkml:traceGroup>
        <inkml:traceGroup>
          <inkml:annotationXML>
            <emma:emma xmlns:emma="http://www.w3.org/2003/04/emma" version="1.0">
              <emma:interpretation id="{460F9647-9D0C-4EF5-8390-42ECFE4F0162}" emma:medium="tactile" emma:mode="ink">
                <msink:context xmlns:msink="http://schemas.microsoft.com/ink/2010/main" type="inkWord" rotatedBoundingBox="22072,15473 22062,15377 22088,15374 22099,15471"/>
              </emma:interpretation>
            </emma:emma>
          </inkml:annotationXML>
          <inkml:trace contextRef="#ctx0" brushRef="#br1" timeOffset="-156577.71">4221-751 95 0,'0'0'145'0,"-9"-11"-17"0,9 11-7 15,-10-10-9-15,10 10-29 0,-6-12-13 0,6 12-25 16,-3-15-28-16,3 15-27 0,-2-17-36 0,-2 8-81 16,4 9-137-16,-2-20 60 0</inkml:trace>
        </inkml:traceGroup>
        <inkml:traceGroup>
          <inkml:annotationXML>
            <emma:emma xmlns:emma="http://www.w3.org/2003/04/emma" version="1.0">
              <emma:interpretation id="{69F9916E-0783-4294-A3B5-1FB874D0C6F5}" emma:medium="tactile" emma:mode="ink">
                <msink:context xmlns:msink="http://schemas.microsoft.com/ink/2010/main" type="inkWord" rotatedBoundingBox="22028,15034 22011,14869 22038,14866 22055,15031"/>
              </emma:interpretation>
            </emma:emma>
          </inkml:annotationXML>
          <inkml:trace contextRef="#ctx0" brushRef="#br1" timeOffset="-156389.83">4152-1188 97 0,'0'0'193'0,"-3"-16"-19"0,3 16-16 15,-1-18-16-15,1 8-10 0,0 10-14 0,-2-19-14 16,2 19-15-16,0-16-26 0,0 16-23 0,0-20-21 15,2 10-34-15,-1 0-31 0,4-1-53 0,-5 11-97 16,1-22-210-16,4 7 93 0</inkml:trace>
        </inkml:traceGroup>
        <inkml:traceGroup>
          <inkml:annotationXML>
            <emma:emma xmlns:emma="http://www.w3.org/2003/04/emma" version="1.0">
              <emma:interpretation id="{07289BC9-4134-4E4B-B1C1-C786BC6E5CF4}" emma:medium="tactile" emma:mode="ink">
                <msink:context xmlns:msink="http://schemas.microsoft.com/ink/2010/main" type="inkWord" rotatedBoundingBox="22104,14531 22090,14402 22111,14400 22124,14529"/>
              </emma:interpretation>
            </emma:emma>
          </inkml:annotationXML>
          <inkml:trace contextRef="#ctx0" brushRef="#br1" timeOffset="-156197.66">4228-1691 12 0,'0'0'185'0,"-3"-13"-19"0,3 13-17 0,-1-20-17 0,1 20-13 15,-3-15-15-15,3 15-23 0,3-13-23 0,-3 13-25 16,3-18-23-16,-3 11-18 0,0 7-27 0,4-18-48 16,-2 8-72-16,-2 10-165 0,0-17 73 0</inkml:trace>
        </inkml:traceGroup>
        <inkml:traceGroup>
          <inkml:annotationXML>
            <emma:emma xmlns:emma="http://www.w3.org/2003/04/emma" version="1.0">
              <emma:interpretation id="{73FDEA8A-98FE-45A8-9811-5875F5AB1504}" emma:medium="tactile" emma:mode="ink">
                <msink:context xmlns:msink="http://schemas.microsoft.com/ink/2010/main" type="inkWord" rotatedBoundingBox="22045,14105 22023,13887 22086,13880 22109,14099">
                  <msink:destinationLink direction="with" ref="{F06206B3-C5B9-4F07-8C6B-FCC65A9ADE16}"/>
                </msink:context>
              </emma:interpretation>
            </emma:emma>
          </inkml:annotationXML>
          <inkml:trace contextRef="#ctx0" brushRef="#br1" timeOffset="-155947.24">4231-2123 41 0,'-6'-11'215'15,"6"11"-13"-15,-6-13-11 0,6 13-15 0,-7-13-19 16,4 6-14-16,3 7-13 0,-4-13-16 0,-1 3-11 0,5 10-10 15,-6-15-14-15,3 6-19 0,3 9-18 16,-9-17-32-16,5 8-22 0,-2 1-21 0,0-2-17 16,4 0-32-16,2 10-24 0,-9-22-41 0,6 7-74 0,-1 0-240 15,1 0 106-15</inkml:trace>
        </inkml:traceGroup>
        <inkml:traceGroup>
          <inkml:annotationXML>
            <emma:emma xmlns:emma="http://www.w3.org/2003/04/emma" version="1.0">
              <emma:interpretation id="{C9670007-A1FC-4F1A-8C8A-8E79AFB994C4}" emma:medium="tactile" emma:mode="ink">
                <msink:context xmlns:msink="http://schemas.microsoft.com/ink/2010/main" type="inkWord" rotatedBoundingBox="22044,13546 22027,13382 22039,13380 22057,13545">
                  <msink:destinationLink direction="with" ref="{F06206B3-C5B9-4F07-8C6B-FCC65A9ADE16}"/>
                </msink:context>
              </emma:interpretation>
            </emma:emma>
          </inkml:annotationXML>
          <inkml:trace contextRef="#ctx0" brushRef="#br1" timeOffset="-155805.85">4179-2677 183 0,'0'0'176'0,"-6"-14"-16"15,2 4-31-15,4 10 0 0,-3-14-14 0,3 14-14 16,0-18-4-16,0 18-16 0,-5-18-12 0,4 10-8 16,1 8-31-16,-2-18-28 0,2 9-18 0,0 9-23 15,0-20-34-15,-3 10-129 0,3 10-217 0,-6-24 97 16</inkml:trace>
        </inkml:traceGroup>
        <inkml:traceGroup>
          <inkml:annotationXML>
            <emma:emma xmlns:emma="http://www.w3.org/2003/04/emma" version="1.0">
              <emma:interpretation id="{79FC26B0-3099-4191-90F1-08E714A983A0}" emma:medium="tactile" emma:mode="ink">
                <msink:context xmlns:msink="http://schemas.microsoft.com/ink/2010/main" type="inkWord" rotatedBoundingBox="21984,13029 21972,12915 21987,12914 21998,13027"/>
              </emma:interpretation>
            </emma:emma>
          </inkml:annotationXML>
          <inkml:trace contextRef="#ctx0" brushRef="#br1" timeOffset="-155606.79">4106-3193 76 0,'0'-14'146'0,"0"14"-17"15,-1-16-8-15,1 16-11 0,0-16-8 0,0 16-21 16,3-14 4-16,-3 14-26 0,0-13-20 0,0 13-10 16,-2-14-36-16,2 14-20 0,3-11-41 0,-3 11-79 15,0-17-157-15,0 17 70 0</inkml:trace>
        </inkml:traceGroup>
        <inkml:traceGroup>
          <inkml:annotationXML>
            <emma:emma xmlns:emma="http://www.w3.org/2003/04/emma" version="1.0">
              <emma:interpretation id="{2E5875DA-43E7-4573-939A-C8A6D14F8A81}" emma:medium="tactile" emma:mode="ink">
                <msink:context xmlns:msink="http://schemas.microsoft.com/ink/2010/main" type="inkWord" rotatedBoundingBox="21985,12595 21972,12461 21981,12460 21994,12594"/>
              </emma:interpretation>
            </emma:emma>
          </inkml:annotationXML>
          <inkml:trace contextRef="#ctx0" brushRef="#br1" timeOffset="-155408.83">4112-3627 130 0,'0'-15'187'0,"0"15"-17"16,0-15-21-16,0 15-8 0,-3-15-15 0,3 15-16 16,0-14-16-16,0 14-15 0,-1-14-21 15,1 14-17-15,0-14-27 0,0 14-31 0,-3-14-24 16,0 5-29-16,3 9-47 0,-3-16-59 0,-2 8-191 0,5 8 85 15</inkml:trace>
        </inkml:traceGroup>
        <inkml:traceGroup>
          <inkml:annotationXML>
            <emma:emma xmlns:emma="http://www.w3.org/2003/04/emma" version="1.0">
              <emma:interpretation id="{164DC94B-BD09-4BDB-9B05-1176F9C66ADB}" emma:medium="tactile" emma:mode="ink">
                <msink:context xmlns:msink="http://schemas.microsoft.com/ink/2010/main" type="inkWord" rotatedBoundingBox="21868,12120 21838,11827 21879,11823 21910,12116"/>
              </emma:interpretation>
            </emma:emma>
          </inkml:annotationXML>
          <inkml:trace contextRef="#ctx0" brushRef="#br1" timeOffset="-155216.86">4032-4106 36 0,'-3'-9'208'0,"0"-2"-15"0,0-1-14 0,3 12-15 15,-2-25-18-15,2 14-13 0,-1-2-17 0,1 13-10 16,-5-23-12-16,2 8-8 0,0 4-10 0,2 2-11 16,-4-4-17-16,4-2-23 0,-2 1-20 0,-2 2-22 15,1 1-18-15,2-3-18 0,-1-1-22 0,-3 2-40 16,2-1-117-16,-2-1-249 0,-3 2 111 0</inkml:trace>
        </inkml:traceGroup>
        <inkml:traceGroup>
          <inkml:annotationXML>
            <emma:emma xmlns:emma="http://www.w3.org/2003/04/emma" version="1.0">
              <emma:interpretation id="{56B4F53B-C277-425F-85D1-D37E97751F30}" emma:medium="tactile" emma:mode="ink">
                <msink:context xmlns:msink="http://schemas.microsoft.com/ink/2010/main" type="inkWord" rotatedBoundingBox="21786,11364 21766,11167 21803,11164 21823,11360"/>
              </emma:interpretation>
            </emma:emma>
          </inkml:annotationXML>
          <inkml:trace contextRef="#ctx0" brushRef="#br1" timeOffset="-154976.01">3930-4860 146 0,'0'0'190'0,"3"-16"-24"0,-1 5-7 0,-2-2-18 15,0 13-17-15,0-18-3 0,1 8-12 0,-1 10-15 16,-1-19-10-16,1 19-16 0,0-19-18 0,-5 12-19 15,2-4-49-15,3 11 3 0,-6-20-23 0,2 12-26 16,-1-1-31-16,-4 0-115 0,2-2-226 0,-1-2 101 16</inkml:trace>
        </inkml:traceGroup>
        <inkml:traceGroup>
          <inkml:annotationXML>
            <emma:emma xmlns:emma="http://www.w3.org/2003/04/emma" version="1.0">
              <emma:interpretation id="{2A146F72-3C8A-4BB5-B045-685AB83AC9C0}" emma:medium="tactile" emma:mode="ink">
                <msink:context xmlns:msink="http://schemas.microsoft.com/ink/2010/main" type="inkWord" rotatedBoundingBox="21676,10857 21655,10652 21701,10647 21722,10852"/>
              </emma:interpretation>
            </emma:emma>
          </inkml:annotationXML>
          <inkml:trace contextRef="#ctx0" brushRef="#br1" timeOffset="-154797.91">3829-5368 34 0,'0'0'196'0,"4"-14"-10"0,-4 14-22 16,2-17-11-16,-2 17-14 0,0-14-11 0,0 14-12 15,0-17-14-15,0 17-10 0,1-15-7 0,-1 15-7 16,-1-17-11-16,1 17-8 0,-5-16-18 0,2 7-13 16,3 9-20-16,-7-14-14 0,1 4-20 0,6 10-25 15,-8-18-24-15,4 11-22 0,-2 0-42 0,-2-3-75 16,3 3-231-16,-1-3 101 0</inkml:trace>
        </inkml:traceGroup>
        <inkml:traceGroup>
          <inkml:annotationXML>
            <emma:emma xmlns:emma="http://www.w3.org/2003/04/emma" version="1.0">
              <emma:interpretation id="{EC3C8336-BDF7-47F6-BF0C-E28A3853D9BB}" emma:medium="tactile" emma:mode="ink">
                <msink:context xmlns:msink="http://schemas.microsoft.com/ink/2010/main" type="inkWord" rotatedBoundingBox="21584,10364 21565,10179 21612,10175 21632,10359"/>
              </emma:interpretation>
            </emma:emma>
          </inkml:annotationXML>
          <inkml:trace contextRef="#ctx0" brushRef="#br1" timeOffset="-154622.12">3754-5862 87 0,'-4'-19'189'0,"2"9"-23"16,1 1-14-16,1 9-26 0,-3-18-1 0,0 9-16 15,3 9-11-15,-6-17-29 0,4 7-18 0,-4 2-28 0,0-3-23 16,0-2-20-16,2 6-24 0,-2-6-57 16,-1 2-71-16,-1-3-186 0,5 3 83 0</inkml:trace>
        </inkml:traceGroup>
        <inkml:traceGroup>
          <inkml:annotationXML>
            <emma:emma xmlns:emma="http://www.w3.org/2003/04/emma" version="1.0">
              <emma:interpretation id="{B1093D3B-A728-4276-967A-EE361583CCA5}" emma:medium="tactile" emma:mode="ink">
                <msink:context xmlns:msink="http://schemas.microsoft.com/ink/2010/main" type="inkWord" rotatedBoundingBox="21480,9885 21444,9536 21612,9518 21649,9868"/>
              </emma:interpretation>
            </emma:emma>
          </inkml:annotationXML>
          <inkml:trace contextRef="#ctx0" brushRef="#br1" timeOffset="-154436.61">3733-6350 49 0,'3'-9'184'0,"2"-4"-20"0,1 4-17 0,-3 0-19 15,1 0-5-15,-2 0-24 0,-2 9-28 0,4-18-24 16,-4 18-25-16,2-16-33 0,-2 16-41 0,-2-15-111 16,2 15-174-16,-6-17 77 0</inkml:trace>
          <inkml:trace contextRef="#ctx0" brushRef="#br1" timeOffset="-154267.43">3677-6629 183 0,'0'0'211'0,"-3"-11"-12"0,3 11-10 16,-6-8-11-16,6 8-12 0,-8-7-16 0,8 7-11 0,-6-11-17 16,6 11-18-16,-6-6-5 0,6 6-7 0,-6-11-14 15,6 11-18-15,-10-4-14 0,10 4-20 0,-14-4-22 16,14 4-25-16,0 0-27 0,-20 4-26 15,20-4-25-15,-14 4-47 0,14-4-131 0,-12 7-299 0,8-2 133 16</inkml:trace>
        </inkml:traceGroup>
      </inkml:traceGroup>
    </inkml:traceGroup>
    <inkml:traceGroup>
      <inkml:annotationXML>
        <emma:emma xmlns:emma="http://www.w3.org/2003/04/emma" version="1.0">
          <emma:interpretation id="{E21B4400-8681-48AD-A3B4-B37BCF2A687D}" emma:medium="tactile" emma:mode="ink">
            <msink:context xmlns:msink="http://schemas.microsoft.com/ink/2010/main" type="paragraph" rotatedBoundingBox="23827,16516 22821,9467 22984,9444 23990,16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598950-40D2-4657-A091-E6A8780C6B07}" emma:medium="tactile" emma:mode="ink">
              <msink:context xmlns:msink="http://schemas.microsoft.com/ink/2010/main" type="line" rotatedBoundingBox="23827,16516 22821,9467 22984,9444 23990,16493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CDE6FD-F6BE-455B-BAB8-0EAF39C47E06}" emma:medium="tactile" emma:mode="ink">
                <msink:context xmlns:msink="http://schemas.microsoft.com/ink/2010/main" type="inkWord" rotatedBoundingBox="23854,16513 23792,16078 23881,16066 23942,16500">
                  <msink:destinationLink direction="with" ref="{4619AC08-45A4-4958-859E-E36979F87953}"/>
                </msink:context>
              </emma:interpretation>
            </emma:emma>
          </inkml:annotationXML>
          <inkml:trace contextRef="#ctx0" brushRef="#br1" timeOffset="-153001.92">5976 291 3 0,'-3'-26'179'0,"3"26"-14"0,0 0-14 0,0 0-5 16,0 0-11-16,6-11-5 0,-6 11-5 0,6-10-1 15,-6 10-3-15,6-8-4 0,-6 8-10 0,6-7-6 16,-6 7-8-16,6-10-10 0,-6 10-8 0,0 0-11 15,0-14-9-15,0 14-22 0,3-11-23 16,-3 11-30-16,0 0-38 0,0-13-44 0,0 13-55 0,0 0-123 16,-3-18-304-16,3 18 135 0</inkml:trace>
          <inkml:trace contextRef="#ctx0" brushRef="#br1" timeOffset="-152801.74">5966-60 152 0,'3'-15'228'0,"-3"15"-22"15,1-13-29-15,2 4-9 0,2 0-20 0,-5 9-20 0,6-11-15 16,-6 11-20-16,7-11-23 0,-7 11-16 0,6-9-21 16,-6 9-21-16,5-8-19 0,-5 8-31 0,0 0-17 15,1-11-34-15,-1 11-144 0,0 0-251 0,0 0 112 16</inkml:trace>
        </inkml:traceGroup>
        <inkml:traceGroup>
          <inkml:annotationXML>
            <emma:emma xmlns:emma="http://www.w3.org/2003/04/emma" version="1.0">
              <emma:interpretation id="{B51BCB62-D779-4658-BA00-E6B1F073730C}" emma:medium="tactile" emma:mode="ink">
                <msink:context xmlns:msink="http://schemas.microsoft.com/ink/2010/main" type="inkWord" rotatedBoundingBox="23806,15695 23705,14988 23753,14981 23854,15688">
                  <msink:destinationLink direction="with" ref="{4619AC08-45A4-4958-859E-E36979F87953}"/>
                  <msink:destinationLink direction="with" ref="{CF1A7FB7-70B3-4850-A9AF-14EC4C667BB7}"/>
                </msink:context>
              </emma:interpretation>
            </emma:emma>
          </inkml:annotationXML>
          <inkml:trace contextRef="#ctx0" brushRef="#br1" timeOffset="-152608.79">5933-527 63 0,'0'0'122'0,"-3"-11"-11"0,3 11-9 16,0 0-9-16,-3-14-23 0,3 14-4 0,0 0-20 16,3-17-22-16,-3 17-28 0,2-12-33 0,-2 12-73 15,1-12-118-15,-1 12 52 0</inkml:trace>
          <inkml:trace contextRef="#ctx0" brushRef="#br1" timeOffset="-152402.66">5882-849 194 0,'0'-14'239'16,"0"14"-23"-16,0-14-24 0,0 14-19 0,3-16-16 16,-3 16-15-16,2-12-16 0,-2 12-14 0,6-13-27 15,-6 13-23-15,3-11-21 0,-3 11-26 0,1-11-21 0,-1 11-32 16,0 0-27-16,0-17-26 0,0 17-44 0,0 0-102 15,-7-16-256-15,7 16 113 0</inkml:trace>
          <inkml:trace contextRef="#ctx0" brushRef="#br1" timeOffset="-152259.05">5885-1156 40 0,'-3'-14'111'0,"5"4"-23"0,-2 10-26 0,-2-14-40 16,2 14-42-16,-4-24-31 0,2 17-54 0,-2-8 23 16</inkml:trace>
        </inkml:traceGroup>
        <inkml:traceGroup>
          <inkml:annotationXML>
            <emma:emma xmlns:emma="http://www.w3.org/2003/04/emma" version="1.0">
              <emma:interpretation id="{178A7814-7CE7-4B14-B22A-231DD1CACA9C}" emma:medium="tactile" emma:mode="ink">
                <msink:context xmlns:msink="http://schemas.microsoft.com/ink/2010/main" type="inkWord" rotatedBoundingBox="23638,14652 23623,14546 23636,14545 23652,14650"/>
              </emma:interpretation>
            </emma:emma>
          </inkml:annotationXML>
          <inkml:trace contextRef="#ctx0" brushRef="#br1" timeOffset="-152064.42">5774-1571 69 0,'-6'-13'150'16,"6"13"-24"-16,-5-15-20 0,2 5-24 0,3 10-26 0,-1-17-23 16,-4 9-22-16,5 8-56 0,-3-19-53 0,-1 10-107 15,2-4 48-15</inkml:trace>
        </inkml:traceGroup>
        <inkml:traceGroup>
          <inkml:annotationXML>
            <emma:emma xmlns:emma="http://www.w3.org/2003/04/emma" version="1.0">
              <emma:interpretation id="{4E776A09-72B4-4C5D-9ED8-1B71A6589294}" emma:medium="tactile" emma:mode="ink">
                <msink:context xmlns:msink="http://schemas.microsoft.com/ink/2010/main" type="inkWord" rotatedBoundingBox="23590,14252 23572,14131 23585,14129 23603,14251">
                  <msink:destinationLink direction="with" ref="{532B56EF-4364-4E16-BBFA-49BA4FDC4693}"/>
                </msink:context>
              </emma:interpretation>
            </emma:emma>
          </inkml:annotationXML>
          <inkml:trace contextRef="#ctx0" brushRef="#br1" timeOffset="-151859.5">5712-1969 149 0,'0'0'197'0,"0"-13"-16"16,0 13-22-16,0-15-15 0,0 15-18 0,-1-13-9 15,1 13-13-15,1-14-16 0,-1 14-23 0,0-13-26 16,0 13-24-16,-1-15-25 0,1 15-23 0,1-11-37 0,-1 11-53 16,-4-16-69-16,4 16-207 0,-3-13 92 15</inkml:trace>
        </inkml:traceGroup>
        <inkml:traceGroup>
          <inkml:annotationXML>
            <emma:emma xmlns:emma="http://www.w3.org/2003/04/emma" version="1.0">
              <emma:interpretation id="{1648329C-F302-44B2-ABF6-70BCA7766E29}" emma:medium="tactile" emma:mode="ink">
                <msink:context xmlns:msink="http://schemas.microsoft.com/ink/2010/main" type="inkWord" rotatedBoundingBox="23507,13276 23478,13072 23489,13070 23519,13275">
                  <msink:destinationLink direction="with" ref="{532B56EF-4364-4E16-BBFA-49BA4FDC4693}"/>
                </msink:context>
              </emma:interpretation>
            </emma:emma>
          </inkml:annotationXML>
          <inkml:trace contextRef="#ctx0" brushRef="#br1" timeOffset="-151499.98">5641-2947 28 0,'0'0'243'0,"-8"-19"-11"0,7 11-17 0,1 8-14 0,-5-21-18 15,4 10-20-15,-4 2-16 0,4-2-14 0,1 11-11 16,-5-21-14-16,5 21-19 0,0-16-20 0,0 16-26 15,0-18-27-15,0 18-26 0,-3-16-32 0,3 7-26 16,0 9-37-16,-1-15-63 0,-5 5-99 0,6 10-288 16,-3-19 127-16</inkml:trace>
        </inkml:traceGroup>
        <inkml:traceGroup>
          <inkml:annotationXML>
            <emma:emma xmlns:emma="http://www.w3.org/2003/04/emma" version="1.0">
              <emma:interpretation id="{C034358B-5A79-4C65-8579-3C16CC98E896}" emma:medium="tactile" emma:mode="ink">
                <msink:context xmlns:msink="http://schemas.microsoft.com/ink/2010/main" type="inkWord" rotatedBoundingBox="23391,12594 23370,12451 23385,12449 23405,12592"/>
              </emma:interpretation>
            </emma:emma>
          </inkml:annotationXML>
          <inkml:trace contextRef="#ctx0" brushRef="#br1" timeOffset="-151326.46">5513-3627 125 0,'0'-15'134'0,"-2"2"-11"0,2 0-24 16,0-1-15-16,0-1-33 0,0 1-26 0,-3-2-34 16,6 1-97-16,-6-1-114 0,2 1 51 0</inkml:trace>
        </inkml:traceGroup>
        <inkml:traceGroup>
          <inkml:annotationXML>
            <emma:emma xmlns:emma="http://www.w3.org/2003/04/emma" version="1.0">
              <emma:interpretation id="{09A9260B-615F-4E5C-8C53-0ABF0CE0B1EB}" emma:medium="tactile" emma:mode="ink">
                <msink:context xmlns:msink="http://schemas.microsoft.com/ink/2010/main" type="inkWord" rotatedBoundingBox="23272,12041 23107,10884 23188,10872 23353,12029"/>
              </emma:interpretation>
            </emma:emma>
          </inkml:annotationXML>
          <inkml:trace contextRef="#ctx0" brushRef="#br1" timeOffset="-150741.88">5255-5181 138 0,'0'0'206'0,"-5"-15"-16"0,5 15-17 16,0-18-19-16,0 18-15 0,0-18-19 0,0 7-5 0,0 11-13 15,5-20-26-15,-4 13-19 0,-1 7-23 16,3-20-19-16,-3 20-27 0,1-16-28 0,2 6-31 16,-3 10-50-16,0-17-92 0,3 7-230 0,-3 10 101 15</inkml:trace>
          <inkml:trace contextRef="#ctx0" brushRef="#br1" timeOffset="-151115.82">5468-4191 30 0,'-2'-22'194'0,"4"9"-18"0,-2 13-17 0,-3-23-16 15,3 14-16-15,-3-2-11 0,3 11-23 0,-2-18-17 16,2 18-25-16,-1-19-18 0,-4 11-24 0,4-2-23 16,1 10-24-16,-5-21-38 0,2 11-105 0,-1-1-194 15,4 11 86-15</inkml:trace>
          <inkml:trace contextRef="#ctx0" brushRef="#br0" timeOffset="-11966.69">5328-5165 15 0,'0'0'153'0,"0"0"-7"0,0 0-13 16,-9-6-11-16,9 6 4 0,0 0-8 0,0 0-5 15,0 0-9-15,0 0-9 0,0 0-8 0,0 0-6 16,-9-7-7-16,9 7 1 0,0 0-4 0,0 0-8 16,0 0-4-16,0 0-4 0,0 0 1 0,0 0-3 15,-8-8-3-15,8 8 5 0,0 0 0 0,0 0-1 16,0 0 2-16,0 0-4 0,0 0-5 0,0 0-4 0,-12-4 0 15,12 4 3-15,0 0-4 0,0 0-3 16,0 0-3-16,0 0 1 0,0 0 0 0,-1-11 3 16,1 11-1-16,0 0-4 0,0 0 3 0,0 0 0 0,0 0 0 15,0 0 0-15,0 0-5 0,0 0-1 0,0 0 5 16,0 0 0-16,0 0-2 0,0 0 1 0,0 0-2 16,0 0-3-16,0 0-2 0,0 0-4 0,0 0-3 15,0 0-4-15,0 0 5 0,0 0-2 0,0 0 2 16,0 0-1-16,0 0 2 0,0 0 1 0,0 0-6 15,0 0 9-15,0 0 2 0,0 0-7 0,0 0 5 16,0 0-9-16,18 25 8 0,-18-25-2 0,0 0 4 0,7 11 1 16,-2-8 9-16,-5-3-2 0,4 14-3 0,-4-14 4 15,6 9 5-15,-6-9-2 0,3 15-1 0,-3-15-1 16,3 11 5-16,-3-11 2 0,0 10-7 0,0-10 4 16,5 17-4-16,-5-17-4 0,1 14 5 0,-1-6 5 15,1 2-4-15,-1-10-3 0,3 17 1 0,-3-17-3 16,0 15-10-16,3-8 6 0,-1 0 5 0,-2-7-5 15,0 18 3-15,0-18 4 0,-2 17-5 0,4-10 2 0,-2-7-2 16,0 17-6-16,0-17 5 0,0 11 2 16,3-2-4-16,-3-9-10 0,0 0 12 0,-5 18 0 0,5-18 1 15,0 15-5-15,0-15-2 0,2 16 4 0,-2-16-5 16,0 15 0-16,3-9-1 0,-3-6-1 0,0 15 2 16,0-15 0-16,0 14-2 0,0-14-10 0,-3 13 6 15,3-13-2-15,3 18 1 0,-3-18 5 0,1 14-3 16,-1-14 7-16,-1 17-1 0,1-17 5 0,1 14 5 15,-1-14-1-15,0 18 2 0,0-18 3 0,-4 14-1 16,4-14 5-16,-2 17-1 0,4-10 1 0,-2-7-2 16,-2 15-1-16,2-15-5 0,-1 12-1 0,1-12-1 15,0 0-2-15,-2 18-2 0,2-18-3 0,-3 9-2 16,3-9-4-16,0 0 4 0,3 13-4 0,-3-13-2 0,0 0-1 16,3 7 0-16,-3-7-1 0,0 0 0 0,0 0-5 15,5 10 1-15,-5-10-1 0,0 0 0 0,0 0-1 16,0 0-1-16,0 0-1 0,0 0-1 0,0 0-3 15,0 0 2-15,0 0 2 0,0 0-3 0,0 0-4 16,0 0-10-16,0 0-14 0,0 0-29 0,0 0-25 16,0 0-34-16,0 0-38 0,0 0-58 0,0 0-35 15,0 0-39-15,0 0-36 0,0 0-55 0,0 0-61 16,0 0-240-16,-6-39-724 0,6 39 320 0</inkml:trace>
          <inkml:trace contextRef="#ctx0" brushRef="#br1" timeOffset="-150931.27">5389-4695 50 0,'0'0'155'0,"-8"-18"-16"0,7 9-16 0,1 9-5 16,-8-18-15-16,5 10-15 0,2-1-19 0,1 9-21 16,-6-18-16-16,4 8-19 0,2 10-42 0,-6-16-38 15,5 5-74-15,-5 0-152 0,1-4 68 16</inkml:trace>
        </inkml:traceGroup>
        <inkml:traceGroup>
          <inkml:annotationXML>
            <emma:emma xmlns:emma="http://www.w3.org/2003/04/emma" version="1.0">
              <emma:interpretation id="{D6E3A856-695C-4BFE-A1BA-5F9C46302BEA}" emma:medium="tactile" emma:mode="ink">
                <msink:context xmlns:msink="http://schemas.microsoft.com/ink/2010/main" type="inkWord" rotatedBoundingBox="23030,10603 23009,10450 23037,10446 23059,10600"/>
              </emma:interpretation>
            </emma:emma>
          </inkml:annotationXML>
          <inkml:trace contextRef="#ctx0" brushRef="#br1" timeOffset="-150557.57">5181-5622 36 0,'0'0'162'15,"-4"-18"-11"-15,2 8-16 0,-2 1-19 0,4 9-4 16,-3-20-22-16,2 10-26 0,-5-1-20 0,3 1-23 16,0-3-24-16,-2 4-21 0,5 9-45 0,-9-20-71 15,3 10-151-15,2 0 68 0</inkml:trace>
        </inkml:traceGroup>
        <inkml:traceGroup>
          <inkml:annotationXML>
            <emma:emma xmlns:emma="http://www.w3.org/2003/04/emma" version="1.0">
              <emma:interpretation id="{C7DF2BB9-9F1F-40CB-BD1B-37B8CDB2F38E}" emma:medium="tactile" emma:mode="ink">
                <msink:context xmlns:msink="http://schemas.microsoft.com/ink/2010/main" type="inkWord" rotatedBoundingBox="22948,10162 22906,9873 22946,9867 22987,10156"/>
              </emma:interpretation>
            </emma:emma>
          </inkml:annotationXML>
          <inkml:trace contextRef="#ctx0" brushRef="#br1" timeOffset="-150358.9">5093-6063 78 0,'0'-9'231'0,"-3"-4"-14"0,3-2-9 0,0 1-19 15,0 14-15-15,0-20-22 0,3 7-15 16,-3-1-9-16,0 1-16 0,0 13-10 0,-3-24-9 0,2 13-11 15,-1 0-13-15,2 11-20 0,-4-20-19 0,1 10-18 16,-1 0-12-16,4 10-22 0,-6-19-16 16,0 10-31-16,3-2-24 0,-3 3-11 0,0-2-25 0,0 3-139 15,0-4-291-15,-2-3 129 0</inkml:trace>
        </inkml:traceGroup>
        <inkml:traceGroup>
          <inkml:annotationXML>
            <emma:emma xmlns:emma="http://www.w3.org/2003/04/emma" version="1.0">
              <emma:interpretation id="{A48AA620-072A-4D71-BB60-9DF1C45B2055}" emma:medium="tactile" emma:mode="ink">
                <msink:context xmlns:msink="http://schemas.microsoft.com/ink/2010/main" type="inkWord" rotatedBoundingBox="22822,9473 22821,9467 22865,9461 22866,9466"/>
              </emma:interpretation>
            </emma:emma>
          </inkml:annotationXML>
          <inkml:trace contextRef="#ctx0" brushRef="#br1" timeOffset="-150185.84">4988-6756 26 0,'-14'-3'97'16,"14"3"-15"-16,0 0-23 0,0 0-17 0,-22 5-39 0,22-5-55 15,-8 5-56-15,8-5 25 0</inkml:trace>
        </inkml:traceGroup>
      </inkml:traceGroup>
    </inkml:traceGroup>
    <inkml:traceGroup>
      <inkml:annotationXML>
        <emma:emma xmlns:emma="http://www.w3.org/2003/04/emma" version="1.0">
          <emma:interpretation id="{CB84C21A-873B-4677-B9FC-249E3F983954}" emma:medium="tactile" emma:mode="ink">
            <msink:context xmlns:msink="http://schemas.microsoft.com/ink/2010/main" type="paragraph" rotatedBoundingBox="25425,16280 24220,9454 24497,9405 25703,162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496CB3-9560-474F-983F-6962BD41E4BC}" emma:medium="tactile" emma:mode="ink">
              <msink:context xmlns:msink="http://schemas.microsoft.com/ink/2010/main" type="inkBullet" rotatedBoundingBox="25501,16267 25481,16151 25503,16148 25523,16263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1" timeOffset="-148913.18">7644 42 16 0,'0'0'197'15,"-2"-13"-19"-15,2 13-19 0,0 0-16 0,-3-15-14 16,3 15-7-16,0-12-22 0,0 12 1 0,-3-12-10 0,3 12-17 16,-4-11-2-16,4 11-10 0,0 0-20 0,-5-15-2 15,5 15-21-15,-4-8-22 0,4 8-25 0,-6-8-38 16,6 8-48-16,0 0-109 0,-12-12-241 0,10 6 107 15</inkml:trace>
      </inkml:traceGroup>
      <inkml:traceGroup>
        <inkml:annotationXML>
          <emma:emma xmlns:emma="http://www.w3.org/2003/04/emma" version="1.0">
            <emma:interpretation id="{25BC9B16-3A2A-4C58-AC7E-9806477C4293}" emma:medium="tactile" emma:mode="ink">
              <msink:context xmlns:msink="http://schemas.microsoft.com/ink/2010/main" type="line" rotatedBoundingBox="25348,15840 24220,9454 24497,9405 25625,15791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FC0D5C-C880-4E26-9C9A-85BB6BBE1326}" emma:medium="tactile" emma:mode="ink">
                <msink:context xmlns:msink="http://schemas.microsoft.com/ink/2010/main" type="inkWord" rotatedBoundingBox="25410,15829 25391,15720 25426,15714 25446,15822"/>
              </emma:interpretation>
            </emma:emma>
          </inkml:annotationXML>
          <inkml:trace contextRef="#ctx0" brushRef="#br1" timeOffset="-148693.27">7568-399 267 0,'0'0'251'16,"-11"-13"-24"-16,11 13-21 0,-7-11-25 0,7 11-11 0,-5-13-17 16,2 6-16-16,3 7-14 0,-7-11-27 0,7 11-19 15,-6-8-25-15,6 8-22 0,0 0-22 0,-6-10-27 16,6 10-30-16,-6-9-34 0,6 9-21 0,0 0-47 0,0 0-111 16,6-22-285-16,-6 22 126 0</inkml:trace>
        </inkml:traceGroup>
        <inkml:traceGroup>
          <inkml:annotationXML>
            <emma:emma xmlns:emma="http://www.w3.org/2003/04/emma" version="1.0">
              <emma:interpretation id="{D5E58ACC-2A79-41CE-9E46-F531748E5C28}" emma:medium="tactile" emma:mode="ink">
                <msink:context xmlns:msink="http://schemas.microsoft.com/ink/2010/main" type="inkWord" rotatedBoundingBox="25372,15353 25337,15155 25349,15152 25384,15351"/>
              </emma:interpretation>
            </emma:emma>
          </inkml:annotationXML>
          <inkml:trace contextRef="#ctx0" brushRef="#br1" timeOffset="-148493.31">7499-869 31 0,'-3'-8'140'0,"3"8"-21"16,-4-17-9-16,2 7-18 0,-1-4-2 0,0 3-9 15,3-2-18-15,-1 2-13 0,-1-3-18 0,2 14-15 16,0-24-7-16,-3 13-16 0,3 11-4 0,-1-20-15 16,1 9-37-16,-2-4-60 0,-2 8-133 0,4-7 59 15</inkml:trace>
        </inkml:traceGroup>
        <inkml:traceGroup>
          <inkml:annotationXML>
            <emma:emma xmlns:emma="http://www.w3.org/2003/04/emma" version="1.0">
              <emma:interpretation id="{36CF5D22-A477-430B-BAC5-7CDC34B4C3B1}" emma:medium="tactile" emma:mode="ink">
                <msink:context xmlns:msink="http://schemas.microsoft.com/ink/2010/main" type="inkWord" rotatedBoundingBox="25216,14717 25192,14582 25198,14581 25222,14716"/>
              </emma:interpretation>
            </emma:emma>
          </inkml:annotationXML>
          <inkml:trace contextRef="#ctx0" brushRef="#br1" timeOffset="-148290.96">7344-1505 121 0,'-2'-11'191'16,"2"11"-15"-16,-4-13-19 0,4 13-16 0,-6-11-13 0,6 11-15 16,-1-16-14-16,1 16-15 0,-2-15-14 0,2 15-33 15,-4-14-22-15,4 14-33 0,-2-17-30 16,1 8-58-16,1 9-88 0,-3-19-209 0,3 9 92 0</inkml:trace>
        </inkml:traceGroup>
        <inkml:traceGroup>
          <inkml:annotationXML>
            <emma:emma xmlns:emma="http://www.w3.org/2003/04/emma" version="1.0">
              <emma:interpretation id="{06518853-A22A-4B70-9E9D-2A71D8716ABA}" emma:medium="tactile" emma:mode="ink">
                <msink:context xmlns:msink="http://schemas.microsoft.com/ink/2010/main" type="inkWord" rotatedBoundingBox="25222,14212 25137,13732 25209,13719 25294,14199"/>
              </emma:interpretation>
            </emma:emma>
          </inkml:annotationXML>
          <inkml:trace contextRef="#ctx0" brushRef="#br1" timeOffset="-148103.84">7345-2010 19 0,'-3'-14'164'0,"3"14"-19"16,-1-13-25-16,1 13-8 0,-3-15-9 0,3 15-17 0,0-14-16 16,0 14-36-16,-5-17-26 0,5 17-29 0,-1-16-54 15,0 7-53-15,1 9-138 0,-5-17 61 0</inkml:trace>
          <inkml:trace contextRef="#ctx0" brushRef="#br1" timeOffset="-147940.95">7341-2390 151 0,'0'0'153'0,"0"-16"-14"0,0 16-11 0,-3-17-19 16,3 17-21-16,0-16-26 0,0 16-22 0,0-16-25 16,0 6-37-16,0 10-61 0,-5-16-47 0,3 5-142 15,0 1 63-15</inkml:trace>
        </inkml:traceGroup>
        <inkml:traceGroup>
          <inkml:annotationXML>
            <emma:emma xmlns:emma="http://www.w3.org/2003/04/emma" version="1.0">
              <emma:interpretation id="{4DA886E9-4DE0-4F00-8054-1F0F67460D3D}" emma:medium="tactile" emma:mode="ink">
                <msink:context xmlns:msink="http://schemas.microsoft.com/ink/2010/main" type="inkWord" rotatedBoundingBox="25061,13303 25012,13024 25072,13013 25122,13293"/>
              </emma:interpretation>
            </emma:emma>
          </inkml:annotationXML>
          <inkml:trace contextRef="#ctx0" brushRef="#br1" timeOffset="-147729.87">7244-2929 77 0,'-7'-15'170'0,"1"3"-28"0,0-1-5 0,0-2-13 15,0 4-11-15,1-3-15 0,-2-1-10 0,2 2-10 0,-2 0-10 16,-2-1-15-16,6 4-16 0,-5-5-18 0,2 1-22 16,2 0-14-16,1 1-27 0,-3 0-14 0,2 0-42 15,-2 0-64-15,3-1-178 0,0-1 80 16</inkml:trace>
        </inkml:traceGroup>
        <inkml:traceGroup>
          <inkml:annotationXML>
            <emma:emma xmlns:emma="http://www.w3.org/2003/04/emma" version="1.0">
              <emma:interpretation id="{1AD008D7-1C91-432A-B8AA-41D258B9991B}" emma:medium="tactile" emma:mode="ink">
                <msink:context xmlns:msink="http://schemas.microsoft.com/ink/2010/main" type="inkWord" rotatedBoundingBox="25015,12640 25004,12581 25016,12580 25026,12638"/>
              </emma:interpretation>
            </emma:emma>
          </inkml:annotationXML>
          <inkml:trace contextRef="#ctx0" brushRef="#br1" timeOffset="-147566.86">7137-3582 70 0,'0'0'76'16,"3"-16"-23"-16,-3 16-34 0,0-20-56 0,-2 11-39 15,2-6 18-15</inkml:trace>
        </inkml:traceGroup>
        <inkml:traceGroup>
          <inkml:annotationXML>
            <emma:emma xmlns:emma="http://www.w3.org/2003/04/emma" version="1.0">
              <emma:interpretation id="{C0EA845D-5A0F-418D-AA51-329CA467AB80}" emma:medium="tactile" emma:mode="ink">
                <msink:context xmlns:msink="http://schemas.microsoft.com/ink/2010/main" type="inkWord" rotatedBoundingBox="24962,12264 24913,11986 24952,11979 25001,12257"/>
              </emma:interpretation>
            </emma:emma>
          </inkml:annotationXML>
          <inkml:trace contextRef="#ctx0" brushRef="#br1" timeOffset="-147365.82">7084-3958 142 0,'0'0'192'0,"2"-24"-13"0,-2 14-14 0,1-2-20 0,2-3-11 16,2-1-15-16,-5 1-5 0,3 1-12 0,-3-2-14 15,0 2-13-15,0 0-18 0,-3 0-22 0,0-1-20 16,-2 2-34-16,2 2-15 0,2-2-21 0,-7 0-20 16,4 0-32-16,-3 0-105 0,-1 3-230 0,-4-4 101 15</inkml:trace>
        </inkml:traceGroup>
        <inkml:traceGroup>
          <inkml:annotationXML>
            <emma:emma xmlns:emma="http://www.w3.org/2003/04/emma" version="1.0">
              <emma:interpretation id="{7567B9A6-24C9-43EF-B0BA-A6A097106080}" emma:medium="tactile" emma:mode="ink">
                <msink:context xmlns:msink="http://schemas.microsoft.com/ink/2010/main" type="inkWord" rotatedBoundingBox="24735,11580 24718,11482 24760,11474 24778,11573"/>
              </emma:interpretation>
            </emma:emma>
          </inkml:annotationXML>
          <inkml:trace contextRef="#ctx0" brushRef="#br1" timeOffset="-147197.82">6900-4649 64 0,'-5'-8'113'0,"1"-1"-8"16,4 9-15-16,-15-17-16 0,10 9-24 0,1-3-21 0,-2 1-37 16,0 3-79-16,-2-4-93 0,1 1 42 0</inkml:trace>
        </inkml:traceGroup>
        <inkml:traceGroup>
          <inkml:annotationXML>
            <emma:emma xmlns:emma="http://www.w3.org/2003/04/emma" version="1.0">
              <emma:interpretation id="{A8686002-B707-4C36-8AAE-04179836C5A0}" emma:medium="tactile" emma:mode="ink">
                <msink:context xmlns:msink="http://schemas.microsoft.com/ink/2010/main" type="inkWord" rotatedBoundingBox="24621,11066 24454,10114 24512,10104 24680,11055"/>
              </emma:interpretation>
            </emma:emma>
          </inkml:annotationXML>
          <inkml:trace contextRef="#ctx0" brushRef="#br1" timeOffset="-146970.43">6762-5159 56 0,'3'-11'185'0,"-3"11"-22"16,2-26-7-16,-2 15-22 0,0 11-13 0,-2-24-16 15,2 13-16-15,-3 0-24 0,3 11-24 0,-4-22-28 16,-1 12-31-16,1-3-23 0,1 3-28 0,-2 1-98 16,-4 0-181-16,4-2 81 0</inkml:trace>
          <inkml:trace contextRef="#ctx0" brushRef="#br1" timeOffset="-146810.25">6716-5555 184 0,'0'0'188'0,"6"-16"-9"16,-6 7-15-16,0 9-11 0,0-17-16 0,0 9-18 0,0 8-11 15,0-17-11-15,0 17-9 0,-3-17-15 16,0 6-16-16,3 11-18 0,-7-14-16 0,4 4-20 0,0 2-19 16,-5 0-32-16,8 8-14 0,-7-20-25 0,2 14-147 15,1-5-252-15,-7-1 111 0</inkml:trace>
          <inkml:trace contextRef="#ctx0" brushRef="#br1" timeOffset="-146621.78">6610-6000 65 0,'0'0'181'0,"-1"-17"-17"0,1 17-17 16,0 0-17-16,1-14-12 0,-1 14-14 0,0 0-11 15,-4-17-14-15,4 17-27 0,-3-11-16 0,3 11-28 16,0 0-9-16,-11-20-27 0,8 14-21 0,3 6-26 0,-9-16-96 16,5 10-185-16,4 6 82 0</inkml:trace>
        </inkml:traceGroup>
        <inkml:traceGroup>
          <inkml:annotationXML>
            <emma:emma xmlns:emma="http://www.w3.org/2003/04/emma" version="1.0">
              <emma:interpretation id="{EF6EF843-1091-4D4A-BCB1-5DD04A2B01FA}" emma:medium="tactile" emma:mode="ink">
                <msink:context xmlns:msink="http://schemas.microsoft.com/ink/2010/main" type="inkWord" rotatedBoundingBox="24262,9693 24220,9454 24340,9433 24382,9672"/>
              </emma:interpretation>
            </emma:emma>
          </inkml:annotationXML>
          <inkml:trace contextRef="#ctx0" brushRef="#br1" timeOffset="-146319.81">6430-6536 11 0,'-6'-5'207'0,"6"5"-3"0,-17-8-13 0,10 5-13 16,7 3-12-16,-11-10-17 0,11 10-11 0,-8-7-9 15,8 7-15-15,-5-10-11 0,5 10-12 0,0 0-7 16,0-17-11-16,0 17-6 0,0 0-4 0,5-21-9 15,-1 14-6-15,0 0-4 0,4-3-3 0,-1 2-9 16,-1-3-11-16,5 0-8 0,-5 5-16 0,1-3-5 16,-1 0-9-16,2 1-13 0,-5-1-2 0,3 0-2 15,-6 9 0-15,7-15-13 0,-7 15 1 0,3-14-20 16,-2 7 0-16,-1 7-10 0,0 0-6 0,-4-18-14 16,4 18-10-16,-7-6-24 0,7 6-95 0,-14-4-244 0,14 4 108 15</inkml:trace>
        </inkml:traceGroup>
      </inkml:traceGroup>
    </inkml:traceGroup>
    <inkml:traceGroup>
      <inkml:annotationXML>
        <emma:emma xmlns:emma="http://www.w3.org/2003/04/emma" version="1.0">
          <emma:interpretation id="{DB57EBB7-9265-4CCC-AD0E-9481495ABBBF}" emma:medium="tactile" emma:mode="ink">
            <msink:context xmlns:msink="http://schemas.microsoft.com/ink/2010/main" type="paragraph" rotatedBoundingBox="27132,15781 26120,9274 26316,9243 27329,15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0CA255-2896-4004-BBD5-C3BAD4D05550}" emma:medium="tactile" emma:mode="ink">
              <msink:context xmlns:msink="http://schemas.microsoft.com/ink/2010/main" type="line" rotatedBoundingBox="27132,15781 26120,9273 26316,9243 27329,15751">
                <msink:destinationLink direction="with" ref="{5CF8C773-5AE2-4F4A-B92A-CB1CC19BA9E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4BC31E-2154-4734-A5CB-43757A69D4E0}" emma:medium="tactile" emma:mode="ink">
                <msink:context xmlns:msink="http://schemas.microsoft.com/ink/2010/main" type="inkWord" rotatedBoundingBox="27148,15779 26956,14543 27088,14523 27280,15758"/>
              </emma:interpretation>
            </emma:emma>
          </inkml:annotationXML>
          <inkml:trace contextRef="#ctx0" brushRef="#br1" timeOffset="-144676.26">9272-443 183 0,'-3'-12'297'0,"3"12"-28"16,0-12-29-16,0 12-24 0,3-14-22 0,-3 14-19 15,5-11-22-15,-5 11-20 0,3-9-23 0,-3 9-25 16,3-11-21-16,-3 11-23 0,3-11-18 0,-3 11-24 16,3-8-22-16,-3 8-27 0,0 0-24 0,0 0-18 0,0-14-15 15,0 14-36-15,0 0-140 0,-3-13-305 16,3 13 135-16</inkml:trace>
          <inkml:trace contextRef="#ctx0" brushRef="#br1" timeOffset="-144484.27">9250-773 115 0,'0'0'208'0,"-6"-12"-22"0,6 12-14 15,-7-14-17-15,7 14-13 0,0-11-19 0,0 11-8 16,0 0-14-16,-3-14-18 0,3 14-18 0,-3-10-17 15,3 10-29-15,0 0-23 0,-3-13-31 0,3 13-23 16,0 0-40-16,3-16-126 0,-3 16-240 0,0 0 106 16</inkml:trace>
          <inkml:trace contextRef="#ctx0" brushRef="#br1" timeOffset="-144339.84">9217-1103 109 0,'0'-16'222'0,"0"16"-16"16,0-20-20-16,0 20-21 0,0-19-13 0,5 11-13 0,-5 8-19 16,0-17-15-16,0 8-23 0,0 9-24 0,0-20-33 15,3 12-32-15,-3 8-35 0,3-22-34 0,-3 14-62 16,0 8-80-16,0-24-236 0,3 11 104 0</inkml:trace>
          <inkml:trace contextRef="#ctx0" brushRef="#br1" timeOffset="-144123.89">9214-1485 64 0,'-3'-13'231'0,"3"13"-20"0,0-18-16 16,0 18-18-16,0-14-19 0,0 1-12 16,0 13-16-16,3-18-15 0,0 8-9 0,-3 10-13 15,0-18-13-15,5 8-18 0,-5 0-19 0,0 10-22 0,0-17-26 16,0 17-24-16,-5-19-43 0,5 9-31 0,0 10-56 15,-9-17-85-15,3 3-265 0,2 3 117 0</inkml:trace>
        </inkml:traceGroup>
        <inkml:traceGroup>
          <inkml:annotationXML>
            <emma:emma xmlns:emma="http://www.w3.org/2003/04/emma" version="1.0">
              <emma:interpretation id="{5E9F7471-0BC0-4F6B-B735-8DA8DDF05008}" emma:medium="tactile" emma:mode="ink">
                <msink:context xmlns:msink="http://schemas.microsoft.com/ink/2010/main" type="inkWord" rotatedBoundingBox="26982,14229 26959,14079 26969,14077 26993,14227"/>
              </emma:interpretation>
            </emma:emma>
          </inkml:annotationXML>
          <inkml:trace contextRef="#ctx0" brushRef="#br1" timeOffset="-143955.86">9108-1993 88 0,'0'0'231'15,"-4"-11"-15"-15,4 11-18 0,0-14-14 0,0 14-21 16,-6-17-11-16,6 10-21 0,0 7-15 0,3-18-17 0,-3 18-3 16,0-16-19-16,0 16-22 0,-3-15-20 0,3 15-19 15,0-14-32-15,0 14-23 0,-3-12-29 0,3 12-31 16,-3-13-41-16,3 13-110 0,-3-14-269 16,3 14 119-16</inkml:trace>
        </inkml:traceGroup>
        <inkml:traceGroup>
          <inkml:annotationXML>
            <emma:emma xmlns:emma="http://www.w3.org/2003/04/emma" version="1.0">
              <emma:interpretation id="{8D2C0E13-9967-4E3C-8CC6-4DF0273D7FB9}" emma:medium="tactile" emma:mode="ink">
                <msink:context xmlns:msink="http://schemas.microsoft.com/ink/2010/main" type="inkWord" rotatedBoundingBox="26976,13741 26951,13583 26974,13579 26998,13737"/>
              </emma:interpretation>
            </emma:emma>
          </inkml:annotationXML>
          <inkml:trace contextRef="#ctx0" brushRef="#br1" timeOffset="-143811.25">9098-2481 22 0,'0'-11'131'0,"0"0"-12"0,0-4-14 0,0-1-26 16,0 5-15-16,0-6-24 0,0-1-29 0,0 5-45 15,3-5-56-15,-6 4-97 0,0-3 44 0</inkml:trace>
        </inkml:traceGroup>
        <inkml:traceGroup>
          <inkml:annotationXML>
            <emma:emma xmlns:emma="http://www.w3.org/2003/04/emma" version="1.0">
              <emma:interpretation id="{EDEC0E3F-24B6-44E2-B510-23BCC4A20629}" emma:medium="tactile" emma:mode="ink">
                <msink:context xmlns:msink="http://schemas.microsoft.com/ink/2010/main" type="inkWord" rotatedBoundingBox="26928,13262 26901,13086 26914,13084 26941,13260"/>
              </emma:interpretation>
            </emma:emma>
          </inkml:annotationXML>
          <inkml:trace contextRef="#ctx0" brushRef="#br1" timeOffset="-143616.87">9053-2960 56 0,'-3'-21'211'16,"3"12"-21"-16,0 9-25 0,0-22-10 0,-1 11-13 15,1 11-19-15,0-14-9 0,0 14-17 0,0-18-15 16,0 18-27-16,-6-13-21 0,6 13-24 0,0-17-25 16,-3 9-30-16,3 8-40 0,-6-19-131 0,1 11-232 15,-1-7 104-15</inkml:trace>
        </inkml:traceGroup>
        <inkml:traceGroup>
          <inkml:annotationXML>
            <emma:emma xmlns:emma="http://www.w3.org/2003/04/emma" version="1.0">
              <emma:interpretation id="{DF4A3C36-389A-4DA0-948B-648DE9AE9F40}" emma:medium="tactile" emma:mode="ink">
                <msink:context xmlns:msink="http://schemas.microsoft.com/ink/2010/main" type="inkWord" rotatedBoundingBox="26799,12684 26771,12505 26788,12503 26815,12681"/>
              </emma:interpretation>
            </emma:emma>
          </inkml:annotationXML>
          <inkml:trace contextRef="#ctx0" brushRef="#br1" timeOffset="-143428.84">8929-3539 136 0,'0'0'186'0,"-6"-22"-18"0,0 12-13 0,5-1-26 16,-2 0-5-16,3 11-15 0,-3-20-5 0,3 10-22 16,0 10-25-16,0-19-26 0,0 10-17 0,0 9-20 15,-3-21-26-15,3 12-46 0,0 9-119 0,3-25-213 16,-3 12 95-16</inkml:trace>
        </inkml:traceGroup>
        <inkml:traceGroup>
          <inkml:annotationXML>
            <emma:emma xmlns:emma="http://www.w3.org/2003/04/emma" version="1.0">
              <emma:interpretation id="{5777357E-2090-4DD4-9836-4F626BB6F7AF}" emma:medium="tactile" emma:mode="ink">
                <msink:context xmlns:msink="http://schemas.microsoft.com/ink/2010/main" type="inkWord" rotatedBoundingBox="26713,12083 26680,11874 26708,11869 26741,12078"/>
              </emma:interpretation>
            </emma:emma>
          </inkml:annotationXML>
          <inkml:trace contextRef="#ctx0" brushRef="#br1" timeOffset="-143210.97">8835-4139 146 0,'0'0'180'0,"-3"-24"-22"0,3 11-12 0,0 2-12 0,0 11-10 16,0-22-20-16,0 11-11 0,0-6-6 0,0 5-8 16,0 12-17-16,6-19-13 0,-6 8-22 0,0 11-11 15,0-19-21-15,0 19-18 0,-3-19-25 0,3 12-22 16,0 7-44-16,-3-18-78 0,0 8-206 0,3 10 92 16</inkml:trace>
        </inkml:traceGroup>
        <inkml:traceGroup>
          <inkml:annotationXML>
            <emma:emma xmlns:emma="http://www.w3.org/2003/04/emma" version="1.0">
              <emma:interpretation id="{4B0F103C-1FDF-445A-9EDB-F783FBCA4FCF}" emma:medium="tactile" emma:mode="ink">
                <msink:context xmlns:msink="http://schemas.microsoft.com/ink/2010/main" type="inkWord" rotatedBoundingBox="26533,11504 26346,10299 26461,10281 26648,11486"/>
              </emma:interpretation>
            </emma:emma>
          </inkml:annotationXML>
          <inkml:trace contextRef="#ctx0" brushRef="#br1" timeOffset="-142778.36">8656-5317 193 0,'0'-20'196'15,"0"13"-9"-15,0 7-9 0,0-19-12 0,2 9-10 0,1 1-18 16,-3 9-14-16,0-17-10 0,0 6-8 0,0 11-14 16,0-17-8-16,0 17-8 0,0-13-13 0,0 13-20 15,-5-14-17-15,5 14-15 0,0 0-22 0,0-16-25 16,0 16-17-16,-3-12-25 0,3 12-13 0,-3-10-37 15,3 10-132-15,-3-12-280 0,3 12 124 0</inkml:trace>
          <inkml:trace contextRef="#ctx0" brushRef="#br1" timeOffset="-142603">8543-5755 39 0,'-3'-8'196'0,"-3"-5"-15"0,6 2-20 15,-3 2-18-15,-1-3-11 0,1 1-13 0,3 11-10 16,-3-20-8-16,0 10-21 0,0-1-15 0,3 11-23 16,-3-14-20-16,3 14-22 0,-6-13-30 0,6 13-24 0,-2-18-47 15,2 18-101-15,-3-14-217 0,0 6 97 16</inkml:trace>
          <inkml:trace contextRef="#ctx0" brushRef="#br0" timeOffset="-9170.08">8619-5148 137 0,'0'0'164'0,"0"0"-15"15,0 0-6-15,0 0-10 0,12-8 2 0,-12 8-1 16,0 0-9-16,0 0-4 0,0 0-2 0,0 0-7 16,6-7-1-16,-6 7-5 0,0 0-6 0,0 0 1 0,0 0-2 15,0 0-2-15,0 0-4 0,0-13-5 16,0 13-4-16,0 0-6 0,0 0 4 0,0 0-4 0,0 0-6 16,0 0-6-16,0 0-3 0,0-11-4 0,0 11-2 15,0 0-4-15,0 0-1 0,0 0-1 0,0 0-5 16,0 0 1-16,0 0-4 0,0 0-6 0,0 0-3 15,0 0-3-15,0 0-6 0,0 0 3 0,0 0-4 16,0 0-5-16,0 0 0 0,0 0-5 0,0 0 1 16,0 0 4-16,0 0 3 0,0 0 9 0,0 0 10 15,0 0-2-15,0 0 6 0,0 0 6 0,-3 42 2 16,3-42-2-16,-3 18 4 0,3-8-1 0,0-1-2 16,0-9-2-16,0 18-3 0,-3-10 6 0,3-8-4 15,0 18 1-15,0-8 1 0,0-10 2 0,0 19-2 16,0-9-4-16,0-10 2 0,0 20 8 0,3-12 2 0,-3 3-7 15,0-11 4-15,0 16-4 0,0-5 5 0,3-1-5 16,-3-10 2-16,0 17-8 0,0-7 7 0,0-10-4 16,3 17 0-16,-3-8 4 0,0-9-3 0,0 20 10 15,0-20-16-15,0 12-2 0,1-3 0 0,-1-9-1 16,2 15-3-16,-2-15 0 0,4 13 0 0,-4-13-1 16,0 11-5-16,0-11 2 0,0 15-3 0,0-15 0 15,0 9 0-15,0-9 8 0,6 11 1 0,-6-11-18 16,0 11 2-16,0-11-4 0,6 7 0 0,-6-7 0 0,5 8 0 15,-5-8-3-15,6 10 1 0,-6-10 0 16,0 0-3-16,6 8 6 0,-6-8-4 0,4 5-4 0,-4-5-1 16,0 0-1-16,9 3 1 0,-9-3-3 0,0 0 2 15,0 0-1-15,9 5 0 0,-9-5-2 0,0 0 1 16,0 0 0-16,0 0-3 0,0 0-15 0,0 0-30 16,0 0-30-16,0 0-47 0,0 0-42 0,0 0-51 15,0 0-43-15,8-19-50 0,-8 19-45 0,0 0-77 16,0 0-284-16,-11-25-765 0,5 18 340 0</inkml:trace>
          <inkml:trace contextRef="#ctx0" brushRef="#br1" timeOffset="-142921.97">8712-4785 163 0,'0'0'186'15,"0"-20"-21"-15,0 9-12 0,1 2-16 0,-1 9-15 16,-1-19-8-16,1 8-11 0,0 11-13 0,0-17-9 15,0 17-6-15,0-18-10 0,-3 12-16 0,3 6-21 16,-3-15-14-16,3 15-30 0,-6-14-13 0,6 4-17 16,0 10-17-16,-5-14-36 0,5 14-117 0,-6-15-233 15,3 6 103-15</inkml:trace>
        </inkml:traceGroup>
        <inkml:traceGroup>
          <inkml:annotationXML>
            <emma:emma xmlns:emma="http://www.w3.org/2003/04/emma" version="1.0">
              <emma:interpretation id="{3CB4C19F-4F79-43ED-A048-CE055E16EBEA}" emma:medium="tactile" emma:mode="ink">
                <msink:context xmlns:msink="http://schemas.microsoft.com/ink/2010/main" type="inkWord" rotatedBoundingBox="26293,9943 26262,9748 26351,9734 26382,9929"/>
              </emma:interpretation>
            </emma:emma>
          </inkml:annotationXML>
          <inkml:trace contextRef="#ctx0" brushRef="#br1" timeOffset="-142380.86">8504-6292 219 0,'0'0'219'0,"-6"-18"-15"0,0 9-19 0,3 0-19 16,-1 2-16-16,-2-6-18 0,6 13-14 0,-9-15-8 15,4 6-10-15,-1 1-14 0,6 8-16 0,-10-14-22 16,1 7-14-16,6 1-18 0,3 6-11 0,-13-11-20 15,10 6-9-15,3 5-17 0,-14-9-22 0,8 3-15 16,6 6-25-16,-9-15-39 0,8 8-91 0,1 7-253 16,-6-14 113-16</inkml:trace>
        </inkml:traceGroup>
        <inkml:traceGroup>
          <inkml:annotationXML>
            <emma:emma xmlns:emma="http://www.w3.org/2003/04/emma" version="1.0">
              <emma:interpretation id="{EFB32124-5CF8-4BAE-8438-5951AC1543F0}" emma:medium="tactile" emma:mode="ink">
                <msink:context xmlns:msink="http://schemas.microsoft.com/ink/2010/main" type="inkWord" rotatedBoundingBox="26140,9406 26119,9273 26164,9267 26185,9399"/>
              </emma:interpretation>
            </emma:emma>
          </inkml:annotationXML>
          <inkml:trace contextRef="#ctx0" brushRef="#br1" timeOffset="-142176.61">8307-6822 70 0,'-7'-12'175'0,"1"-1"-5"0,0 2-14 0,0 0-7 16,2 2-11-16,-2 0-7 0,1 0-10 0,-1-1-8 15,6 10-11-15,-9-14-14 0,5 8-6 0,4 6-8 16,-3-11-10-16,3 11-11 0,0 0-13 0,-3-11-14 16,3 11-13-16,0 0-19 0,0 0-18 0,0 0-20 15,0 0-27-15,0 0-24 0,27 6-160 0,-27-6-275 16,16 1 123-16</inkml:trace>
        </inkml:traceGroup>
      </inkml:traceGroup>
    </inkml:traceGroup>
    <inkml:traceGroup>
      <inkml:annotationXML>
        <emma:emma xmlns:emma="http://www.w3.org/2003/04/emma" version="1.0">
          <emma:interpretation id="{E7E0197C-C311-4253-B017-A98B9023A981}" emma:medium="tactile" emma:mode="ink">
            <msink:context xmlns:msink="http://schemas.microsoft.com/ink/2010/main" type="paragraph" rotatedBoundingBox="28580,16069 27694,9209 27998,9170 28884,16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AE9B64-378C-40B9-9307-31C7312A5D2D}" emma:medium="tactile" emma:mode="ink">
              <msink:context xmlns:msink="http://schemas.microsoft.com/ink/2010/main" type="inkBullet" rotatedBoundingBox="28639,16061 28620,15917 28645,15913 28663,16058"/>
            </emma:interpretation>
            <emma:one-of disjunction-type="recognition" id="oneOf4">
              <emma:interpretation id="interp4" emma:lang="tr-TR" emma:confidence="0">
                <emma:literal>•</emma:literal>
              </emma:interpretation>
            </emma:one-of>
          </emma:emma>
        </inkml:annotationXML>
        <inkml:trace contextRef="#ctx0" brushRef="#br1" timeOffset="-140708">10761-160 289 0,'0'0'306'0,"0"0"-23"0,0 0-28 15,0 0-23-15,0-15-18 0,0 15-25 0,0 0-17 16,0-12-21-16,0 12-11 0,0 0-21 0,3-15-8 16,-3 15-21-16,3-11-12 0,-3 11-26 0,0-15-23 15,0 15-22-15,0-16-39 0,3 8-35 0,-3 8-31 16,-3-18-38-16,3 18-33 0,3-16-201 0,-3 16-399 16,-3-22 177-16</inkml:trace>
      </inkml:traceGroup>
      <inkml:traceGroup>
        <inkml:annotationXML>
          <emma:emma xmlns:emma="http://www.w3.org/2003/04/emma" version="1.0">
            <emma:interpretation id="{1CD16122-3C16-4AB3-ABE5-4D862D6F46B8}" emma:medium="tactile" emma:mode="ink">
              <msink:context xmlns:msink="http://schemas.microsoft.com/ink/2010/main" type="line" rotatedBoundingBox="28519,15600 27694,9209 27998,9170 28823,15561"/>
            </emma:interpretation>
          </emma:emma>
        </inkml:annotationXML>
        <inkml:traceGroup>
          <inkml:annotationXML>
            <emma:emma xmlns:emma="http://www.w3.org/2003/04/emma" version="1.0">
              <emma:interpretation id="{23C0D9AC-C28C-4DE4-BAC6-65059669AD8C}" emma:medium="tactile" emma:mode="ink">
                <msink:context xmlns:msink="http://schemas.microsoft.com/ink/2010/main" type="inkWord" rotatedBoundingBox="28571,15594 28476,14853 28628,14833 28724,15574"/>
              </emma:interpretation>
            </emma:emma>
          </inkml:annotationXML>
          <inkml:trace contextRef="#ctx0" brushRef="#br1" timeOffset="-140553.14">10695-628 82 0,'-3'-15'78'0,"3"15"-43"0,3-15-68 0,-3 15-35 0,-3-12 15 16</inkml:trace>
          <inkml:trace contextRef="#ctx0" brushRef="#br1" timeOffset="-140362.84">10714-882 47 0,'0'0'234'0,"3"-18"-28"0,2 13-17 15,-5 5-24-15,3-20-12 0,3 10-17 0,-6 10-25 16,6-14-33-16,-5 6-40 0,-1 8-19 0,6-14-29 0,-3 8-39 16,-3 6-52-16,6-12-102 0,-6 12-220 0,0-13 98 15</inkml:trace>
          <inkml:trace contextRef="#ctx0" brushRef="#br1" timeOffset="-140167.37">10750-1235 37 0,'3'-15'179'0,"-3"15"-21"16,2-16-17-16,-2 16-12 0,0-16-14 0,0 16-13 16,0-14-16-16,0 14-22 0,1-17-15 0,-1 17-15 15,0-14-24-15,0 14-25 0,-1-17-24 0,1 6-40 16,0 11-84-16,-5-18-174 0,2 3 77 0</inkml:trace>
        </inkml:traceGroup>
        <inkml:traceGroup>
          <inkml:annotationXML>
            <emma:emma xmlns:emma="http://www.w3.org/2003/04/emma" version="1.0">
              <emma:interpretation id="{45AEE573-0857-4B2A-B400-AF783185BC77}" emma:medium="tactile" emma:mode="ink">
                <msink:context xmlns:msink="http://schemas.microsoft.com/ink/2010/main" type="inkWord" rotatedBoundingBox="28603,14519 28581,14355 28625,14349 28646,14513"/>
              </emma:interpretation>
            </emma:emma>
          </inkml:annotationXML>
          <inkml:trace contextRef="#ctx0" brushRef="#br1" timeOffset="-139958.85">10725-1703 211 0,'0'-11'200'16,"0"11"-24"-16,3-20-19 0,0 8-15 0,0-2-14 15,-2 0-11-15,1 5-17 0,-2 9-28 0,4-22-27 16,-4 15-39-16,3-6-31 0,0 0-35 0,-3 13-152 16,0-19-229-16,0 4 102 0</inkml:trace>
        </inkml:traceGroup>
        <inkml:traceGroup>
          <inkml:annotationXML>
            <emma:emma xmlns:emma="http://www.w3.org/2003/04/emma" version="1.0">
              <emma:interpretation id="{8AF946AC-A9AE-4F71-8E0E-2AD28254B800}" emma:medium="tactile" emma:mode="ink">
                <msink:context xmlns:msink="http://schemas.microsoft.com/ink/2010/main" type="inkWord" rotatedBoundingBox="28522,14012 28493,13790 28510,13788 28539,14009"/>
              </emma:interpretation>
            </emma:emma>
          </inkml:annotationXML>
          <inkml:trace contextRef="#ctx0" brushRef="#br1" timeOffset="-139793.83">10644-2210 121 0,'0'-21'197'16,"0"21"-17"-16,0-20-23 0,3 11-12 0,-3-2-18 0,0-1-9 16,0 12-16-16,-3-22-15 0,3 7-26 0,-1 2-16 15,1 13-29-15,-2-24-30 0,2 10-31 0,-4-3-32 16,1 6-127-16,-3-4-220 0,1-3 98 0</inkml:trace>
        </inkml:traceGroup>
        <inkml:traceGroup>
          <inkml:annotationXML>
            <emma:emma xmlns:emma="http://www.w3.org/2003/04/emma" version="1.0">
              <emma:interpretation id="{E7A03747-D831-484A-85CA-71572099E1D0}" emma:medium="tactile" emma:mode="ink">
                <msink:context xmlns:msink="http://schemas.microsoft.com/ink/2010/main" type="inkWord" rotatedBoundingBox="28379,13399 28355,13217 28370,13215 28394,13397">
                  <msink:destinationLink direction="with" ref="{E9806012-BA38-4A1A-B59C-BDCAF554AC43}"/>
                </msink:context>
              </emma:interpretation>
            </emma:emma>
          </inkml:annotationXML>
          <inkml:trace contextRef="#ctx0" brushRef="#br1" timeOffset="-139614.83">10501-2823 116 0,'0'-22'174'15,"0"13"-21"-15,0 9-13 0,0-17-14 0,0 17-12 16,0-23-19-16,0 13-33 0,0-4-24 0,-3 4-29 0,3-6-28 16,0 1-52-16,-3-1-86 0,3 2-168 15,-3-3 74-15</inkml:trace>
        </inkml:traceGroup>
        <inkml:traceGroup>
          <inkml:annotationXML>
            <emma:emma xmlns:emma="http://www.w3.org/2003/04/emma" version="1.0">
              <emma:interpretation id="{05393484-E1BF-41AA-B812-AA00E0091628}" emma:medium="tactile" emma:mode="ink">
                <msink:context xmlns:msink="http://schemas.microsoft.com/ink/2010/main" type="inkWord" rotatedBoundingBox="28322,12759 28305,12626 28321,12624 28338,12757"/>
              </emma:interpretation>
            </emma:emma>
          </inkml:annotationXML>
          <inkml:trace contextRef="#ctx0" brushRef="#br1" timeOffset="-139439.02">10446-3463 53 0,'-3'-10'138'0,"3"-6"-25"0,0 2-20 16,0-2-33-16,0 0-25 0,3 1-39 0,-6-1-78 15,3 0-88-15,0 0 40 0</inkml:trace>
        </inkml:traceGroup>
        <inkml:traceGroup>
          <inkml:annotationXML>
            <emma:emma xmlns:emma="http://www.w3.org/2003/04/emma" version="1.0">
              <emma:interpretation id="{E0BDF6B3-506C-4B4F-A60C-469A28DC5CAF}" emma:medium="tactile" emma:mode="ink">
                <msink:context xmlns:msink="http://schemas.microsoft.com/ink/2010/main" type="inkWord" rotatedBoundingBox="28315,12240 28294,12079 28301,12078 28321,12239"/>
              </emma:interpretation>
            </emma:emma>
          </inkml:annotationXML>
          <inkml:trace contextRef="#ctx0" brushRef="#br1" timeOffset="-139234.16">10437-3982 127 0,'0'-20'167'15,"-1"11"-20"-15,1-4-17 0,-3-2-9 0,3 15-20 16,0-24-18-16,-3 17-26 0,3 7-16 0,0-20-30 16,-3 5-34-16,3 15-36 0,-3-17-92 15,0 7-163-15,1-1 72 0</inkml:trace>
        </inkml:traceGroup>
        <inkml:traceGroup>
          <inkml:annotationXML>
            <emma:emma xmlns:emma="http://www.w3.org/2003/04/emma" version="1.0">
              <emma:interpretation id="{86F16F90-C679-46E7-93C8-1CDA9D0E1F7B}" emma:medium="tactile" emma:mode="ink">
                <msink:context xmlns:msink="http://schemas.microsoft.com/ink/2010/main" type="inkWord" rotatedBoundingBox="28284,11703 28253,11455 28263,11454 28294,11701"/>
              </emma:interpretation>
            </emma:emma>
          </inkml:annotationXML>
          <inkml:trace contextRef="#ctx0" brushRef="#br1" timeOffset="-138977.78">10416-4520 22 0,'0'0'209'0,"-3"-14"-15"0,0 4-16 0,3 10-22 16,0-19-15-16,-6 10-17 0,6 9-10 0,0-22-11 0,-3 9-10 15,0 2-26-15,-1 1-21 0,4 10-17 0,-3-24-21 16,0 10-13-16,3 0-22 0,0 3-26 0,0-6-8 15,-3 3-28-15,3-1-120 0,0-2-225 0,0 3 100 16</inkml:trace>
        </inkml:traceGroup>
        <inkml:traceGroup>
          <inkml:annotationXML>
            <emma:emma xmlns:emma="http://www.w3.org/2003/04/emma" version="1.0">
              <emma:interpretation id="{7454A3B0-BC04-4A00-9BB3-D0F7E62952BD}" emma:medium="tactile" emma:mode="ink">
                <msink:context xmlns:msink="http://schemas.microsoft.com/ink/2010/main" type="inkWord" rotatedBoundingBox="28234,11140 28200,10876 28218,10874 28252,11138"/>
              </emma:interpretation>
            </emma:emma>
          </inkml:annotationXML>
          <inkml:trace contextRef="#ctx0" brushRef="#br1" timeOffset="-138835.84">10360-5082 143 0,'0'0'189'0,"-5"-24"-12"0,2 10-4 0,3 14-14 15,0-21-9-15,0 4-15 0,-3 4-11 0,6 1-5 16,-6-1-16-16,3 13-11 0,3-26-7 0,-6 17-9 16,3-2-8-16,0 11-8 0,0-17-16 0,0 6-19 15,0 11-19-15,-3-18-28 0,3 18-25 0,-3-18-31 0,3 7-32 16,0 11-169-16,-1-20-301 0,-5 10 133 16</inkml:trace>
        </inkml:traceGroup>
        <inkml:traceGroup>
          <inkml:annotationXML>
            <emma:emma xmlns:emma="http://www.w3.org/2003/04/emma" version="1.0">
              <emma:interpretation id="{D17408CA-BE1C-446F-A569-600C25DA9C24}" emma:medium="tactile" emma:mode="ink">
                <msink:context xmlns:msink="http://schemas.microsoft.com/ink/2010/main" type="inkWord" rotatedBoundingBox="28048,10594 27946,9804 28029,9793 28131,10584"/>
              </emma:interpretation>
            </emma:emma>
          </inkml:annotationXML>
          <inkml:trace contextRef="#ctx0" brushRef="#br1" timeOffset="-138639.38">10178-5628 137 0,'0'-11'221'0,"-5"0"-16"0,5 11-27 16,-3-19-17-16,-3 7-18 0,6 12-7 0,0-22-17 15,0 10-10-15,0-1-18 0,-3 2-17 0,3 11-25 16,-3-20-20-16,3 9-26 0,0 11-31 0,0-20-23 15,-1 6-36-15,1 14-59 0,-6-17-79 0,6 2-242 16,-6 5 108-16</inkml:trace>
          <inkml:trace contextRef="#ctx0" brushRef="#br1" timeOffset="-138412.8">10161-6116 132 0,'0'0'244'0,"0"-20"-15"0,0 7-16 0,3 1-9 16,-3-5-4-16,0 7-7 0,0 0-14 0,3-6-14 16,-3 3-15-16,0 0-17 0,0 13-15 0,3-20-11 0,-3 11-11 15,0 9-9-15,0-19-12 0,0 19-7 0,-3-18-18 16,0 11-15-16,3 7-18 0,-6-18-15 0,5 10-16 16,1 8-15-16,-6-16-18 0,0 7-16 0,0 1-18 15,6 8-14-15,-8-12-12 0,8 12-23 0,-6-15-14 16,0 7-25-16,2 1-134 0,-2-2-329 15,6 9 145-15</inkml:trace>
        </inkml:traceGroup>
        <inkml:traceGroup>
          <inkml:annotationXML>
            <emma:emma xmlns:emma="http://www.w3.org/2003/04/emma" version="1.0">
              <emma:interpretation id="{B89AB223-2A1F-4088-B9C4-01856B6FC600}" emma:medium="tactile" emma:mode="ink">
                <msink:context xmlns:msink="http://schemas.microsoft.com/ink/2010/main" type="inkWord" rotatedBoundingBox="27736,9535 27694,9209 27828,9192 27871,9518"/>
              </emma:interpretation>
            </emma:emma>
          </inkml:annotationXML>
          <inkml:trace contextRef="#ctx0" brushRef="#br1" timeOffset="-138097.91">9993-6704 64 0,'-8'-13'222'0,"2"4"-13"0,-3-3 2 0,5 1-16 15,-5 0-13-15,3 3-13 0,1-2-19 0,-1-2-9 16,0 6-20-16,-1-4-8 0,1 2-8 0,0 1-14 15,6 7-9-15,-10-13-11 0,4 7-4 0,-2-1-6 16,8 7-9-16,-15-11-10 0,11 7-21 0,4 4-22 16,-12-7-12-16,4 1-9 0,8 6-10 0,-9-4-4 15,9 4-14-15,0 0-12 0,-10-8-7 0,10 8-16 0,0 0-9 16,5-15-4-16,-5 15 0 0,0 0 4 0,8-16 5 16,-8 16 7-16,6-8 15 0,2 1 0 0,-2-1 4 15,-6 8 15-15,6-10 4 0,1 4 18 0,-7 6 3 16,9-11 12-16,-6 4 5 0,-3 7 12 0,8-9 2 15,-8 9 10-15,6-13 2 0,-6 13 15 0,3-11-8 16,-3 11-17-16,4-7 24 0,-4 7-9 0,0 0 0 16,3-10-8-16,-3 10-5 0,0 0-14 0,0 0-15 15,0 0-24-15,0 0-21 0,0 0-139 0,0 0-218 16,0 0 97-16</inkml:trace>
        </inkml:traceGroup>
      </inkml:traceGroup>
    </inkml:traceGroup>
    <inkml:traceGroup>
      <inkml:annotationXML>
        <emma:emma xmlns:emma="http://www.w3.org/2003/04/emma" version="1.0">
          <emma:interpretation id="{24D30574-27B9-43F6-9959-B88A57F35117}" emma:medium="tactile" emma:mode="ink">
            <msink:context xmlns:msink="http://schemas.microsoft.com/ink/2010/main" type="paragraph" rotatedBoundingBox="30328,17166 29512,9267 29782,9239 30598,17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856F95-E3F2-41FA-B3A5-B18EB5371451}" emma:medium="tactile" emma:mode="ink">
              <msink:context xmlns:msink="http://schemas.microsoft.com/ink/2010/main" type="line" rotatedBoundingBox="30328,17166 29512,9267 29782,9239 30598,17138"/>
            </emma:interpretation>
          </emma:emma>
        </inkml:annotationXML>
        <inkml:traceGroup>
          <inkml:annotationXML>
            <emma:emma xmlns:emma="http://www.w3.org/2003/04/emma" version="1.0">
              <emma:interpretation id="{67449E32-DE28-49F3-804F-9C874533F446}" emma:medium="tactile" emma:mode="ink">
                <msink:context xmlns:msink="http://schemas.microsoft.com/ink/2010/main" type="inkWord" rotatedBoundingBox="30328,17166 30253,16436 30306,16431 30381,17160"/>
              </emma:interpretation>
            </emma:emma>
          </inkml:annotationXML>
          <inkml:trace contextRef="#ctx0" brushRef="#br1" timeOffset="-176000">12407 237 152 0,'-1'-11'149'0,"1"11"-6"0,0 0-9 0,0 0-6 15,0 0-7-15,0 0-1 0,0 0-7 0,0 0-5 16,0 0-2-16,-3-14-3 0,3 14-6 0,0 0-3 15,0 0-5-15,0 0 1 0,0 0-7 16,0 0 0-16,0 0-12 0,0 0-9 0,0 0-5 0,0 0-7 16,0 0-7-16,0 0 0 0,0 0 1 0,0 0 1 15,0 0 1-15,-8 31 0 0,7-9 3 16,-2 2-3-16,0 0 1 0,6 11 4 0,0 4-7 0,1 0-5 16,-1-2-1-16,2 2-5 0,2-2-4 0,1-2-1 15,1 3 2-15,1-5-10 0,-1 7-4 0,1-7-23 16,2 2-21-16,-9-6-26 0,3-2-24 0,-1 0-25 0,2-2-40 15,-1-1-38-15,-4-1-202 0,-2-10-415 0,0 5 184 16</inkml:trace>
        </inkml:traceGroup>
        <inkml:traceGroup>
          <inkml:annotationXML>
            <emma:emma xmlns:emma="http://www.w3.org/2003/04/emma" version="1.0">
              <emma:interpretation id="{4B65AC40-37DC-49C1-93FE-DCCCF16F0B68}" emma:medium="tactile" emma:mode="ink">
                <msink:context xmlns:msink="http://schemas.microsoft.com/ink/2010/main" type="inkWord" rotatedBoundingBox="30321,15900 30164,14380 30245,14372 30402,15892">
                  <msink:destinationLink direction="with" ref="{CF1A7FB7-70B3-4850-A9AF-14EC4C667BB7}"/>
                </msink:context>
              </emma:interpretation>
            </emma:emma>
          </inkml:annotationXML>
          <inkml:trace contextRef="#ctx0" brushRef="#br1" timeOffset="-136516.22">12471-324 24 0,'3'-5'156'16,"3"-3"-7"-16,-6 8-13 0,8-16-2 0,-5 10-2 16,-3 6-4-16,3-9-7 0,-3 9-11 0,4-13-7 0,-4 13-14 15,0 0-12-15,0 0-7 0,-6-14-7 0,6 14-21 16,0 0-15-16,-10-6-26 0,10 6-21 15,0 0-33-15,0 0-58 0,-17 2-119 0,17-2-249 0,0 0 110 16</inkml:trace>
          <inkml:trace contextRef="#ctx0" brushRef="#br1" timeOffset="-136266.81">12422-531 104 0,'0'0'211'0,"3"-14"-8"0,-3 14-16 0,0-18-22 16,0 11-17-16,0 7-15 0,2-16-8 0,-2 16-16 15,0-18-9-15,0 11-12 0,0 7-19 0,0-18-19 0,0 18-25 16,0-14-22-16,0 14-26 0,0-16-31 15,0 16-39-15,0-19-45 0,-2 9-98 0,2 10-254 16,-3-18 112-16</inkml:trace>
          <inkml:trace contextRef="#ctx0" brushRef="#br1" timeOffset="-136091.26">12421-936 42 0,'0'0'205'0,"-2"-15"-19"15,2 15-20-15,2-19-12 0,-2 11-20 0,0 8-11 16,1-17-10-16,-1 17-12 0,5-16-10 0,-5 16-13 16,0-13-11-16,0 13-21 0,3-13-21 0,-3 13-22 15,0 0-23-15,-3-18-30 0,3 18-16 0,-5-11-37 16,5 11-114-16,-1-11-233 0,1 11 104 0</inkml:trace>
          <inkml:trace contextRef="#ctx0" brushRef="#br1" timeOffset="-135915.85">12410-1266 63 0,'-3'-18'235'0,"3"18"-16"0,-6-15-18 0,5 6-18 16,1 9-19-16,-5-16-14 0,5 16-17 0,-4-15-16 16,4 15-13-16,-3-16-17 0,3 10-24 0,0 6-17 15,-3-18-27-15,3 18-24 0,-6-13-37 0,6 13-34 16,-5-12-42-16,2 2-140 0,3 10-278 15,-4-18 123-15</inkml:trace>
          <inkml:trace contextRef="#ctx0" brushRef="#br1" timeOffset="-135707.84">12365-1620 95 0,'0'0'245'0,"-3"-14"-16"0,3 3-16 15,0 11-18-15,0-21-18 0,0 11-17 0,0 10-16 0,0-17-14 16,3 6-12-16,-3 11-15 0,0-20-17 16,0 5-18-16,0 6-22 0,0 9-17 0,0-16-26 0,0 16-24 15,2-16-20-15,-2 16-26 0,0-15-18 16,1 4-25-16,-1 11-42 0,0-19-110 0,0 6-282 16,-1 1 125-16</inkml:trace>
        </inkml:traceGroup>
        <inkml:traceGroup>
          <inkml:annotationXML>
            <emma:emma xmlns:emma="http://www.w3.org/2003/04/emma" version="1.0">
              <emma:interpretation id="{B6B95826-6A9D-4715-A864-96EEC850AE68}" emma:medium="tactile" emma:mode="ink">
                <msink:context xmlns:msink="http://schemas.microsoft.com/ink/2010/main" type="inkWord" rotatedBoundingBox="30187,14057 30175,13941 30224,13935 30235,14051"/>
              </emma:interpretation>
            </emma:emma>
          </inkml:annotationXML>
          <inkml:trace contextRef="#ctx0" brushRef="#br1" timeOffset="-135469.48">12309-2165 137 0,'0'0'159'0,"0"-10"-5"0,0 10-14 0,0 0-13 16,4-17-16-16,-4 17-5 0,0-11-10 0,0 11-13 15,3-11-8-15,-3 11-17 0,0 0-22 0,6-13-18 16,-6 13-18-16,5-11-17 0,1 4-8 0,-6 7-20 15,3-13-25-15,-3 13-39 0,6-11-64 0,-6 11-186 16,4-17 82-16</inkml:trace>
        </inkml:traceGroup>
        <inkml:traceGroup>
          <inkml:annotationXML>
            <emma:emma xmlns:emma="http://www.w3.org/2003/04/emma" version="1.0">
              <emma:interpretation id="{8845A05C-8E17-4180-B3CE-713B3520A08E}" emma:medium="tactile" emma:mode="ink">
                <msink:context xmlns:msink="http://schemas.microsoft.com/ink/2010/main" type="inkWord" rotatedBoundingBox="30124,13650 30002,12466 30114,12454 30237,13638"/>
              </emma:interpretation>
            </emma:emma>
          </inkml:annotationXML>
          <inkml:trace contextRef="#ctx0" brushRef="#br1" timeOffset="-135359.48">12359-2583 6 0,'-1'-11'162'16,"1"11"-20"-16,-6-12-13 0,6 12-20 0,-3-12-15 0,3 12-26 16,0 0-26-16,-1-14-37 0,1 14-37 0,0 0-90 15,-5-14-130-15,5 14 58 0</inkml:trace>
          <inkml:trace contextRef="#ctx0" brushRef="#br1" timeOffset="-135131.16">12295-2893 24 0,'0'0'232'16,"-1"-19"-13"-16,1 7-19 0,0 0-20 0,0-1-15 0,-2-2-17 16,-1 2-13-16,6 0-15 0,-3 13-16 0,0-26-13 15,0 11-14-15,-4 3-17 0,4-2-14 16,-2 3-14-16,2 11-15 0,-6-17-20 0,2 5-15 0,-2-1-22 15,3 2-17-15,2-2-14 0,-4 1-24 16,-1-3-10-16,0 4-37 0,3-4-79 0,-4 4-237 16,4-3 106-16</inkml:trace>
          <inkml:trace contextRef="#ctx0" brushRef="#br1" timeOffset="-134934.59">12230-3411 67 0,'0'0'194'0,"0"-12"-10"0,0 12 4 0,-2-18-7 15,2 18-8-15,-1-17-8 0,-4 6-13 0,5 11-5 16,0-20-8-16,-3 9-13 0,3-3-12 0,0 14-10 16,-3-21-10-16,0 11-11 0,0-1-10 0,-1-4-9 15,1 2-4-15,0 2-15 0,-3 0-16 0,-2-2-14 16,4 1-14-16,-2-1-25 0,0 2-15 0,3-2-14 0,-4 1-16 16,1 3-23-16,0-6-21 0,0 2-34 0,0 2-164 15,1-3-336-15,-2 0 149 0</inkml:trace>
          <inkml:trace contextRef="#ctx0" brushRef="#br0" timeOffset="-35797.87">12270-3146 53 0,'0'0'162'0,"0"0"-10"0,0 0-10 0,0 0-3 15,7-8-2-15,-7 8-7 0,0 0-5 0,0 0-2 16,0 0-7-16,0 0-5 0,0 0-1 0,0 0-5 16,0 0-2-16,0 0-5 0,0 0-7 0,0 0-2 15,0 0-2-15,0 0-5 0,0 0-2 0,0 0 1 16,0 0-5-16,0 0-6 0,0 0-3 0,0 0-3 16,0 0-1-16,0 0-5 0,0 0 2 0,0 0-4 15,0 0-6-15,0 0-2 0,0 0-1 0,0 0-1 16,0 0-3-16,0 0-5 0,0 0 0 0,0 0-5 0,0 0-5 15,0 0 0-15,0 0-2 0,0 0-4 16,0 0-6-16,0 0 2 0,0 0-1 0,0 0-3 0,0 0 0 16,0 0-1-16,0 0-2 0,0 0 5 0,0 0 4 15,0 0 1-15,0 0 2 0,0 0 0 16,0 0 6-16,0 0-2 0,0 0-1 0,0 0 7 0,-1 33 5 16,1-33-3-16,0 0 2 0,0 0 3 0,-2 15 0 15,2-15 1-15,-1 12 8 0,1-12-10 0,0 12 2 16,0-12 7-16,0 12 2 0,0-12-7 0,0 13-1 15,0-13-5-15,-3 14-6 0,3-14 6 0,0 12-15 16,0-12 12-16,0 12 0 0,0-12-3 0,0 13-2 16,0-13 2-16,-2 16 2 0,4-8-3 0,-2-8 1 0,0 0 6 15,3 16 0-15,-3-6 0 0,0-10-6 16,3 13 2-16,-3-13 1 0,1 15 2 0,-1-15 0 16,-1 14-4-16,2-5-1 0,-1-9 9 0,0 15-7 0,0-15 1 15,3 10 1-15,-3-10-2 0,0 15 0 0,0-15 3 16,0 11-10-16,0-11 0 0,0 13 0 0,0-13 1 15,3 10 2-15,-3-10-1 0,3 10 1 0,-3-10 4 16,2 11-3-16,-2-11 3 0,6 13 0 0,-6-6-1 16,0-7-3-16,1 11 0 0,-1-11-2 0,2 11-1 15,-2-11-1-15,0 0 1 0,0 14-1 0,0-14 3 16,3 13-2-16,-3-13 1 0,3 11-2 0,-3-11-1 16,0 0 0-16,0 11 2 0,0-11-3 0,0 0-4 0,3 11 6 15,-3-11-7-15,0 0-3 0,1 13 6 0,-1-13-9 16,0 0 4-16,5 11-4 0,-5-11 2 15,0 0-7-15,0 0 5 0,0 0-1 0,0 0-1 0,1 11 1 16,-1-11-1-16,0 0-2 0,0 0-1 0,0 0-2 16,0 0 2-16,0 0 0 0,6 6 2 0,-6-6-4 15,0 0 1-15,0 0 0 0,0 0 0 0,0 0 1 16,0 0-5-16,0 0-12 0,0 0-23 0,0 0-29 16,0 0-37-16,0 0-56 0,0 0-42 0,0 0-39 15,0 0-35-15,0 0-44 0,0 0-57 0,-22-30-360 16,19 25-792-16,3 5 350 0</inkml:trace>
        </inkml:traceGroup>
        <inkml:traceGroup>
          <inkml:annotationXML>
            <emma:emma xmlns:emma="http://www.w3.org/2003/04/emma" version="1.0">
              <emma:interpretation id="{0C2A1055-51C8-4970-8AA3-CDE1E8867145}" emma:medium="tactile" emma:mode="ink">
                <msink:context xmlns:msink="http://schemas.microsoft.com/ink/2010/main" type="inkWord" rotatedBoundingBox="29964,12146 29939,11898 29958,11896 29983,12144"/>
              </emma:interpretation>
            </emma:emma>
          </inkml:annotationXML>
          <inkml:trace contextRef="#ctx0" brushRef="#br1" timeOffset="-134768.06">12095-4076 87 0,'2'-21'197'0,"-4"10"-6"0,2-3-7 0,-2 4-13 16,2 10-15-16,2-22-15 0,-4 9-18 0,2 13-6 15,0-24-15-15,-3 15-19 0,3 9 0 0,0-20-14 16,0 9-22-16,0 11-25 0,-6-20-24 0,4 13-18 15,1-4-36-15,1 11-35 0,-8-20-46 0,5 9-108 0,-3-2-265 16,3 2 118-16</inkml:trace>
        </inkml:traceGroup>
        <inkml:traceGroup>
          <inkml:annotationXML>
            <emma:emma xmlns:emma="http://www.w3.org/2003/04/emma" version="1.0">
              <emma:interpretation id="{24291576-FAC0-499F-97F1-E84D8B979009}" emma:medium="tactile" emma:mode="ink">
                <msink:context xmlns:msink="http://schemas.microsoft.com/ink/2010/main" type="inkWord" rotatedBoundingBox="29883,11622 29864,11436 29874,11435 29894,11621"/>
              </emma:interpretation>
            </emma:emma>
          </inkml:annotationXML>
          <inkml:trace contextRef="#ctx0" brushRef="#br1" timeOffset="-134572.35">12007-4600 123 0,'0'0'226'16,"-2"-17"-20"-16,0 8-15 0,2 9-21 0,0-22-14 16,0 13-18-16,0 9-13 0,0-25-14 15,-1 16-9-15,1 9-17 0,1-21-15 0,-1 21-26 0,-1-14-31 16,1 3-25-16,0 11-28 0,-3-17-18 0,3 17-32 16,-3-16-54-16,3 16-92 0,0-16-256 0,0 16 113 15</inkml:trace>
        </inkml:traceGroup>
        <inkml:traceGroup>
          <inkml:annotationXML>
            <emma:emma xmlns:emma="http://www.w3.org/2003/04/emma" version="1.0">
              <emma:interpretation id="{9C6EA6EA-5FB8-485F-8ADA-528AA1B9A5B8}" emma:medium="tactile" emma:mode="ink">
                <msink:context xmlns:msink="http://schemas.microsoft.com/ink/2010/main" type="inkWord" rotatedBoundingBox="29825,11121 29802,10890 29817,10888 29841,11119"/>
              </emma:interpretation>
            </emma:emma>
          </inkml:annotationXML>
          <inkml:trace contextRef="#ctx0" brushRef="#br1" timeOffset="-134376.85">11951-5101 213 0,'0'0'204'0,"0"-23"-16"0,-2 8-15 15,2-1-15-15,0 2-18 0,-1 0-14 16,2 1-14-16,-1-2-10 0,0 2-11 0,0 13-18 15,-1-22-19-15,1 12-16 0,0 10-28 0,-5-19-31 0,2 9-28 16,3 10-20-16,-4-17-50 0,2 6-119 0,-4 2-257 16,2-1 114-16</inkml:trace>
        </inkml:traceGroup>
        <inkml:traceGroup>
          <inkml:annotationXML>
            <emma:emma xmlns:emma="http://www.w3.org/2003/04/emma" version="1.0">
              <emma:interpretation id="{E7CA7518-7360-456F-970F-8606D616EEC9}" emma:medium="tactile" emma:mode="ink">
                <msink:context xmlns:msink="http://schemas.microsoft.com/ink/2010/main" type="inkWord" rotatedBoundingBox="29729,10536 29707,10322 29743,10318 29766,10533"/>
              </emma:interpretation>
            </emma:emma>
          </inkml:annotationXML>
          <inkml:trace contextRef="#ctx0" brushRef="#br1" timeOffset="-134178.57">11888-5689 158 0,'-3'-19'211'0,"0"10"-19"0,3 9-19 0,0-21-15 15,-1 11-17-15,-4 1-13 0,4-3-15 0,1 12-11 16,-6-19-8-16,6 7-13 0,0 12-29 0,-6-18-14 16,1 11-25-16,4-4-19 0,1 11-23 0,-11-15-30 15,8 4-24-15,2 0-64 0,1 11-75 0,-12-18-240 16,12 9 106-16</inkml:trace>
        </inkml:traceGroup>
        <inkml:traceGroup>
          <inkml:annotationXML>
            <emma:emma xmlns:emma="http://www.w3.org/2003/04/emma" version="1.0">
              <emma:interpretation id="{E0C2CA06-4B31-44CD-8DE6-E3D6025EE601}" emma:medium="tactile" emma:mode="ink">
                <msink:context xmlns:msink="http://schemas.microsoft.com/ink/2010/main" type="inkWord" rotatedBoundingBox="29655,9971 29581,9259 29650,9252 29724,9964"/>
              </emma:interpretation>
            </emma:emma>
          </inkml:annotationXML>
          <inkml:trace contextRef="#ctx0" brushRef="#br1" timeOffset="-133793.62">11778-6676 162 0,'0'0'175'0,"-3"-21"-11"0,0 10-16 16,0-2-12-16,3 0-13 0,0 13-14 0,-5-18-9 0,4 9-11 16,1 9-12-16,-2-17-22 0,-4 10-22 0,6 7-22 15,0 0-19-15,-3-17-32 0,3 17-12 0,-3-8-23 16,3 8-127-16,0 0-217 0,-4-12 96 0</inkml:trace>
          <inkml:trace contextRef="#ctx0" brushRef="#br1" timeOffset="-133631.06">11755-6868 84 0,'0'0'217'0,"3"-11"-13"0,-3 11-17 0,0-15-16 15,0 15-12-15,5-16-16 0,-5 16-14 0,3-10-12 16,-3 10-11-16,6-15-11 0,-6 15-10 0,3-11-9 15,-3 11-18-15,0 0-19 0,0 0-35 0,0 0-39 16,0 0-28-16,-6-16-55 0,6 16-159 0,0 0-299 0,-8-6 133 16</inkml:trace>
          <inkml:trace contextRef="#ctx0" brushRef="#br1" timeOffset="-133952.17">11845-6257 285 0,'-3'-11'278'0,"-3"3"-17"0,0-2-20 16,3-3-17-16,0 4-19 0,-3-2-18 0,2 2-18 15,4 9-11-15,-11-20-18 0,5 11-8 0,3 1-16 16,-3-2-15-16,6 10-6 0,-4-16-10 0,-1 8-10 16,5 8-18-16,-7-15-23 0,4 8-14 0,3 7-26 15,-5-11-19-15,5 11-25 0,-3-11-18 0,3 11-23 16,-3-11-25-16,3 11-23 0,0 0-16 0,-3-14-42 16,3 14-139-16,0 0-364 0,3-17 161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58.87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A50548-5592-4E1A-B072-10FE840FC48B}" emma:medium="tactile" emma:mode="ink">
          <msink:context xmlns:msink="http://schemas.microsoft.com/ink/2010/main" type="writingRegion" rotatedBoundingBox="27244,13134 28191,13134 28191,13662 27244,13662"/>
        </emma:interpretation>
      </emma:emma>
    </inkml:annotationXML>
    <inkml:traceGroup>
      <inkml:annotationXML>
        <emma:emma xmlns:emma="http://www.w3.org/2003/04/emma" version="1.0">
          <emma:interpretation id="{081525C5-3485-4608-80D5-05940A669319}" emma:medium="tactile" emma:mode="ink">
            <msink:context xmlns:msink="http://schemas.microsoft.com/ink/2010/main" type="paragraph" rotatedBoundingBox="27244,13134 28191,13134 28191,13662 27244,13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479E52-71A3-4D1E-B528-99DD50DBDA4C}" emma:medium="tactile" emma:mode="ink">
              <msink:context xmlns:msink="http://schemas.microsoft.com/ink/2010/main" type="line" rotatedBoundingBox="27244,13134 28191,13134 28191,13662 27244,13662"/>
            </emma:interpretation>
          </emma:emma>
        </inkml:annotationXML>
        <inkml:traceGroup>
          <inkml:annotationXML>
            <emma:emma xmlns:emma="http://www.w3.org/2003/04/emma" version="1.0">
              <emma:interpretation id="{1CCBEE16-31F1-42AF-8CAC-E7E1F8BF86EE}" emma:medium="tactile" emma:mode="ink">
                <msink:context xmlns:msink="http://schemas.microsoft.com/ink/2010/main" type="inkWord" rotatedBoundingBox="27244,13134 28191,13134 28191,13662 27244,13662"/>
              </emma:interpretation>
            </emma:emma>
          </inkml:annotationXML>
          <inkml:trace contextRef="#ctx0" brushRef="#br0">228 0 183 0,'0'0'207'16,"0"0"-16"-16,0 0-6 0,-13 31-7 0,13-31-7 15,-10 14-11-15,7-2-6 0,-6 4-7 0,4-3-3 0,-4 0-10 16,3-1-6-16,-1 5-9 0,1-4-7 0,-5 1-4 16,5-1-13-16,-3 3-1 0,2-5-17 0,-2 2-5 15,5 2-7-15,-8-4-8 0,4 2 3 0,-1-3-11 16,2 1-1-16,-2 0-9 0,0 1-3 0,1-5-3 16,0 4-5-16,3-4-2 0,-1 0-11 0,0 1-11 0,0-1-15 15,6-7-20-15,-7 14-17 0,7-14-19 16,-6 11-15-16,6-11-18 0,-6 12-14 0,6-12-27 15,-2 9-11-15,2-9-27 0,0 0-38 0,0 0-113 0,0 0-357 16,0 0 159-16</inkml:trace>
          <inkml:trace contextRef="#ctx0" brushRef="#br0" timeOffset="658.27">688 153 98 0,'0'0'222'16,"0"0"-8"-16,0 0-8 0,0 0-6 0,0 0-12 16,0 0-9-16,0 0-8 0,-9 34-4 0,1-22-6 15,2-1-8-15,0-2-10 0,-1 6-5 0,1-1-6 16,-1 3-1-16,-5-3-7 0,6-1-9 0,-2 4-11 16,-1 0-7-16,-1-2-8 0,1-1-10 0,1 0-9 15,2 0-4-15,-4 0-9 0,1-2 0 0,2 0-8 16,-2 0-9-16,3-3-2 0,-2 5 1 0,-1-6-19 15,5 0-11-15,1 2-20 0,-3-2-24 0,6-8-15 16,-11 15-20-16,8-12-31 0,3-3-23 0,-9 13-24 16,9-13-18-16,-2 7-26 0,2-7-39 0,0 0-174 15,0 0-439-15,0 0 194 0</inkml:trace>
          <inkml:trace contextRef="#ctx0" brushRef="#br0" timeOffset="330.15">412 55 126 0,'0'0'181'16,"0"0"-13"-16,0 0-5 0,0 0-7 0,0 0-10 0,0 0 1 16,0 25 1-16,-3-10 3 0,-3 0-3 15,-2-3-7-15,3 7-9 0,-4 3-6 0,1-6-4 16,-1 0-4-16,-1 7-3 0,1 0-4 0,-2-3-7 0,2 1-9 15,-1-4-8-15,4 0-9 0,-4-2-9 16,4 1-4-16,-5-1-6 0,2-1-8 0,3 1-6 0,-1-2-4 16,-2-2 2-16,1 0-10 0,2-2-4 0,3 5-2 15,-3-6-14-15,5 1-21 0,-5-2-15 0,6-7-22 16,-3 14-25-16,3-14-15 0,-3 10-10 0,3-10-22 16,0 0-23-16,0 0-38 0,0 0-68 0,0 0-127 15,0 0-402-15,22-3 178 0</inkml:trace>
          <inkml:trace contextRef="#ctx0" brushRef="#br0" timeOffset="975.7">947 184 150 0,'0'0'187'0,"0"0"-5"0,0 0-3 16,-3 14-4-16,3-14-5 0,0 0 0 0,-7 19-6 0,7-19-3 16,-9 16-6-16,3-6-5 0,1 3-2 0,-1-1-5 15,1 0-14-15,-6 0-3 0,5-1-11 0,2 0-12 0,-5 1-6 16,3 0-15-16,-5 2-2 0,8-3-11 0,-6 1-6 16,6-3-1-16,-4 4-20 0,1-1-26 15,-2 0-28-15,0 0-37 0,2 1-50 0,1-6-55 0,2 3-69 16,3-10-208-16,-9 14-466 0,5-8 207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2:12.9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340385-D98B-4873-8270-B092A25A053C}" emma:medium="tactile" emma:mode="ink">
          <msink:context xmlns:msink="http://schemas.microsoft.com/ink/2010/main" type="inkDrawing" rotatedBoundingBox="23236,11218 26508,11203 26509,11301 23237,11317" shapeName="Other"/>
        </emma:interpretation>
      </emma:emma>
    </inkml:annotationXML>
    <inkml:trace contextRef="#ctx0" brushRef="#br0">9 100 100 0,'-13'0'181'0,"13"0"-10"16,0 0-12-16,0 0-7 0,0 0-9 0,0 0-10 15,0 0-4-15,0 0-9 0,0 0-6 0,0 0-4 16,0 0-6-16,0 0-6 0,0 0 0 0,0 0-6 16,0 0-2-16,0 0-1 0,0 0-4 0,0 0-4 15,0 0-4-15,0 0-4 0,0 0 0 0,0 0-5 16,0 0-2-16,0 0-9 0,0 0 0 0,0 0-4 16,0 0-6-16,0 0-6 0,0 0 1 0,0 0-7 15,0 0-1-15,0 0-2 0,0 0-2 0,0 0-2 0,0 0-2 16,0 0-5-16,0 0 2 0,0 0 1 0,0 0-2 15,0 0-4-15,0 0-3 0,0 0 1 0,0 0 0 16,0 0 1-16,0 0 1 0,0 0-4 0,0 0 3 16,0 0-3-16,0 0-1 0,0 0 1 0,0 0-2 15,0 0-3-15,0 0 1 0,0 0 1 0,0 0-1 16,0 0 0-16,0 0-3 0,0 0 0 0,0 0 2 16,0 0 1-16,0 0-3 0,0 0 2 0,0 0 4 15,0 0-2-15,0 0 1 0,0 0-4 0,0 0 2 16,0 0-4-16,0 0 1 0,0 0 1 0,0 0 3 15,0 0 1-15,33-11-1 0,-33 11 0 0,0 0-4 16,0 0 3-16,0 0-2 0,10-1-2 0,-10 1 12 0,0 0-7 16,0 0 0-16,0 0-6 0,0 0 7 15,0 0-1-15,14-1 0 0,-14 1 5 0,0 0-1 16,0 0-4-16,0 0 4 0,0 0-4 0,13-4 1 0,-13 4 1 16,0 0 0-16,12-2-4 0,-12 2-1 0,0 0-3 15,12-1 2-15,-12 1 3 0,12-4-1 0,-12 4-1 16,0 0-4-16,13-6 2 0,-13 6 1 15,11-3-4-15,-11 3 0 0,12-4 1 0,-12 4-1 0,10-4 2 16,-10 4-4-16,10-2-2 0,-10 2 2 0,0 0-3 16,12-4 9-16,-12 4-6 0,0 0 1 0,15-3 2 15,-15 3-4-15,0 0 2 0,18-1-3 0,-18 1 0 16,12-3 4-16,-12 3 0 0,17-1-3 0,-17 1-1 16,19-2 1-16,-9 0 0 0,-10 2-2 0,20-2 4 15,-10 1 1-15,7-2 0 0,-4 3 0 0,-3-1-2 16,7-1-2-16,-2 2-1 0,-15 0 0 0,25-4 1 0,-10 4 2 15,0-2 1-15,1 1 1 0,-2-3-5 0,-2 4 2 16,3 0 0-16,-3 0 3 0,-12 0-1 0,22 0-4 16,-7 0 2-16,-15 0 1 0,22-2-5 0,-13 2 3 15,3-2 3-15,-12 2 1 0,19-2-2 0,-10 1 2 16,-9 1-2-16,18 0-1 0,-18 0-2 0,20-4 3 16,-11 2-1-16,-9 2-1 0,18-1 4 0,-18 1-2 15,19-3-1-15,-10 3-3 0,-9 0 3 0,19 0 1 16,-19 0-2-16,18-1 2 0,-9-1 1 0,-9 2-4 15,18 0-3-15,-18 0 5 0,16 0 1 0,-5-1-2 16,-11 1 1-16,16 3 1 0,-16-3-1 0,18-2-3 16,-18 2 3-16,21 2 0 0,-13-2 5 0,-8 0-4 0,17-2-5 15,-17 2 4-15,20 0-2 0,-10 0 2 0,-10 0 3 16,23-1-3-16,-14 2 3 0,-9-1-3 0,20 2 0 16,-9-2 1-16,1 0-2 0,-12 0 0 0,16 0 5 15,-16 0-6-15,20-3 5 0,-11 4-1 0,-9-1-2 16,22-4-2-16,-12 7 4 0,-10-3-3 0,20 1 4 15,-10-1-2-15,-10 0-2 0,20 0 7 0,-11 2-2 16,-9-2 0-16,23 0-1 0,-14-2 3 0,-9 2-3 16,24 0 0-16,-13 0-1 0,-11 0-2 0,18-1 5 15,-7 1-7-15,-11 0 8 0,24 1-4 0,-10-1-3 16,-1 2 6-16,-1-2-2 0,-12 0-2 0,21 4 3 0,-9-4 1 16,-12 0-2-16,21 0 5 0,-9 0-7 0,6-3 1 15,-9 6 1-15,-9-3 1 0,26 0-1 0,-15 0-4 16,-1 0 1-16,7 1 0 0,-7-1 2 0,-10 0-2 15,24 0 6-15,-15 0-11 0,4 0 7 0,-13 0 0 16,20 0-3-16,-8 0 2 0,0 0-6 0,-12 0 2 16,21 0 6-16,-11 0-3 0,0 2 2 0,-10-2 0 15,20-2-2-15,-11 4 2 0,-9-2-1 0,22-2-2 16,-22 2 0-16,19 0 1 0,-8 0 7 0,-11 0-6 16,19 0 0-16,-19 0 0 0,20 0 1 0,-13 2-2 15,-7-2 0-15,20-3 0 0,-9 4 0 0,-11-1-2 16,20-1 4-16,-20 1-4 0,16 0-1 0,-5 0 3 0,1 1 0 15,-12-1 5-15,16 0-7 0,-16 0 4 0,19 0-1 16,-11 2-1-16,-8-2 2 0,18-2-2 16,-18 2 0-16,18 0 0 0,-18 0 3 0,18 0-2 0,-18 0 0 15,19-1 4-15,-9 1 4 0,2 1-8 16,-12-1 0-16,21-1 4 0,-10 1 6 0,-11 0-8 0,22 0 2 16,-13-3-3-16,-9 3 6 0,19 0 7 0,-7-1-11 15,-12 1-4-15,20 0 0 0,-20 0 1 0,19 0 2 16,-10 0-1-16,-9 0-1 0,18 0-2 0,-18 0 3 0,16 1 2 15,-5-1-2-15,-11 0 4 0,16 0-6 16,-16 0 1-16,18 0 2 0,-18 0-5 0,16 0 4 16,-16 0-4-16,18 0 2 0,-18 0-1 0,15 3 7 0,-15-3-1 15,17 0-10-15,-10 1 15 0,-7-1-7 0,15 2-4 16,-15-2 3-16,13-2-1 0,-13 2-6 16,20 0 8-16,-20 0-5 0,12 3 5 0,-12-3-6 0,13 0-2 15,-13 0 5-15,17 3 0 0,-17-3 5 0,16 0-3 16,-16 0-2-16,16 0-1 0,-10 1-1 0,-6-1 0 15,17 2 2-15,-17-2 0 0,19 0-1 0,-10 2 0 16,-9-2 4-16,20 0-3 0,-13 2 3 0,-7-2-6 16,19 0 6-16,-10 0-3 0,-9 0 0 0,20 4-5 15,-10-4 6-15,-10 0 6 0,21 0-4 0,-9 0-6 0,-3 1 3 16,-9-1 0-16,19 0 4 0,-8 1-5 16,-11-1 1-16,16 0 0 0,-16 0-3 0,20 0 0 0,-20 0 3 15,19 0-3-15,-13 1 6 0,-6-1-5 0,19-1 7 16,-19 1-5-16,17 0-4 0,-17 0 6 15,16 0 2-15,-16 0-5 0,16 0-4 0,-16 0 6 0,20 0-3 16,-20 0 4-16,16 0-4 0,-7 1 0 0,-9-1 6 16,20 0-2-16,-20 0-5 0,16 0 5 0,-6 4-5 15,-10-4 4-15,17 0 0 0,-17 0-2 0,19 0 2 16,-19 0-1-16,18 0 0 0,-7 0 2 0,-11 0-2 16,16 0 1-16,-16 0-1 0,16 0 3 0,-16 0-3 15,17 0 3-15,-17 0-3 0,13 0 2 0,-13 0-3 16,15 0 4-16,-15 0-5 0,14 0 3 0,-14 0 2 15,13-4-4-15,-13 4-2 0,13 4 5 0,-13-4-1 0,0 0-5 16,20-5 6-16,-20 5-3 0,12 0 4 16,-12 0-7-16,13-1 2 0,-13 1 0 0,0 0 2 0,17 0-3 15,-17 0 9-15,11-1-3 0,-11 1-4 0,0 0-2 16,18-4 3-16,-18 4 1 0,15 4-1 0,-15-4 1 16,14 0 0-16,-14 0-1 0,10 0 4 0,-10 0-7 15,15 0 2-15,-15 0-2 0,13 0 6 0,-13 0-7 16,0 0 3-16,20-4 1 0,-20 4 5 0,13 0-8 15,-13 0 2-15,15 0 0 0,-15 0 2 0,14 0-5 16,-14 0 9-16,13 0-7 0,-13 0 1 0,16-4 2 16,-16 4 2-16,12 0-4 0,-12 0 2 0,0 0 0 15,17 2 1-15,-17-2 3 0,13 0-9 0,-13 0 3 0,0 0 0 16,14-2 2-16,-14 2 1 0,0 0-2 16,13 0 5-16,-13 0-4 0,0 0 1 0,0 0-1 0,12-2 3 15,-12 2 3-15,0 0 0 0,0 0 4 0,0 0 0 16,0 0 2-16,0 0-2 0,0 0 3 0,0 0-4 15,0 0-3-15,0 0 3 0,0 0-4 0,0 0-9 16,0 0-18-16,0 0-25 0,0 0-24 0,0 0-28 16,0 0-29-16,0 0-28 0,0 0-30 0,-39-1-27 15,39 1-44-15,-13 1-262 0,13-1-562 0,-15-5 249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2:14.8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9DC2AC-157E-45B7-85B4-B89FFF814AFF}" emma:medium="tactile" emma:mode="ink">
          <msink:context xmlns:msink="http://schemas.microsoft.com/ink/2010/main" type="writingRegion" rotatedBoundingBox="25075,10318 25856,10379 25812,10951 25031,10891"/>
        </emma:interpretation>
      </emma:emma>
    </inkml:annotationXML>
    <inkml:traceGroup>
      <inkml:annotationXML>
        <emma:emma xmlns:emma="http://www.w3.org/2003/04/emma" version="1.0">
          <emma:interpretation id="{02190FE3-8515-417F-94E2-D561544CCBFF}" emma:medium="tactile" emma:mode="ink">
            <msink:context xmlns:msink="http://schemas.microsoft.com/ink/2010/main" type="paragraph" rotatedBoundingBox="25075,10318 25856,10379 25812,10951 25031,10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D62AD5-7A35-4E43-B9B6-4262AC3339DF}" emma:medium="tactile" emma:mode="ink">
              <msink:context xmlns:msink="http://schemas.microsoft.com/ink/2010/main" type="line" rotatedBoundingBox="25075,10318 25856,10379 25812,10951 25031,10890"/>
            </emma:interpretation>
          </emma:emma>
        </inkml:annotationXML>
        <inkml:traceGroup>
          <inkml:annotationXML>
            <emma:emma xmlns:emma="http://www.w3.org/2003/04/emma" version="1.0">
              <emma:interpretation id="{1F9D4261-F105-4E5D-AB2E-CAE92CD1B2AB}" emma:medium="tactile" emma:mode="ink">
                <msink:context xmlns:msink="http://schemas.microsoft.com/ink/2010/main" type="inkWord" rotatedBoundingBox="25075,10318 25856,10379 25812,10951 25031,10890"/>
              </emma:interpretation>
            </emma:emma>
          </inkml:annotationXML>
          <inkml:trace contextRef="#ctx0" brushRef="#br0">127 44 115 0,'0'0'248'0,"0"0"-13"0,0-13-12 0,0 13-17 0,0 0-19 15,0 0-19-15,0 0-15 0,0 0-8 0,0 0-1 16,0 0 2-16,0 0-3 0,0 0-1 15,-11 35-9-15,8-21-8 0,-3 3 2 0,3-2-2 0,-4 2-13 16,1 4-3-16,-1 1-3 0,1 0-8 0,0-4-4 16,-2 4-3-16,2-2-7 0,3-5-4 15,-4 2-5-15,4 0 0 0,-3-2-6 0,0 2-1 0,0-4 1 16,3 3-14-16,-2-3-2 0,2-1-7 0,0-3-1 16,0 1 3-16,3-10-11 0,-3 14 1 0,3-14-11 15,-1 13 3-15,1-13-2 0,-1 9-2 0,1-9-1 16,0 0-1-16,-5 8 2 0,5-8-5 0,0 0 1 15,0 0 0-15,0 0-6 0,0 0-7 0,0 0 11 16,0 0-1-16,0 0 0 0,0 0-3 0,0 0-1 16,21-30-9-16,-17 23 4 0,7-10-8 0,-4 3-1 15,2-10 1-15,-3 7-19 0,3-5-11 0,2 1-1 0,-2-3-4 16,-2 2 0-16,2 1 0 0,1-2 4 0,-4 0 0 16,2 3 2-16,-2 3 8 0,-2 3 2 0,2-3-3 15,-3 0 2-15,3 3 5 0,-4 1-2 0,2 0 4 16,1 3 5-16,-2 2-9 0,-3 8 9 0,4-13-1 15,-4 13-2-15,3-11 10 0,-3 11-4 0,3-9 8 16,-3 9-5-16,0 0-3 0,0 0 1 0,3-11-7 16,-3 11 8-16,0 0-4 0,0 0 1 0,0 0 3 15,0 0 6-15,0 0-7 0,13 20 14 0,-8-9-2 16,2 0 4-16,-2 2 6 0,-1 2 1 0,7-1 6 16,-8 4 5-16,6-1 1 0,-2 7 3 0,1-6 12 15,1-1-11-15,-3 3 5 0,1 2 3 0,3-1-1 16,-2-3-2-16,-1-3-7 0,-1 2 9 0,2-1-6 0,2-1 0 15,-4-1-5-15,3-2-1 0,-7-1 0 0,5 1-1 16,-2-4-3-16,0 2-1 0,-2-2-4 16,2-1-3-16,1-1 4 0,-6-6-3 0,7 16-4 0,-2-10 2 15,-5-6-7-15,7 11 2 0,-7-11-2 16,3 7 0-16,-3-7-5 0,0 0-11 0,6 7-18 0,-6-7-16 16,0 0-23-16,0 0-23 0,8 6-21 0,-8-6-8 15,0 0-17-15,0 0-36 0,0 0-24 0,0 0-26 16,0 0-32-16,0 0-26 0,0 0-310 0,0 0-632 15,0 0 280-15</inkml:trace>
          <inkml:trace contextRef="#ctx0" brushRef="#br0" timeOffset="227.38">122 345 143 0,'0'0'276'0,"0"0"-12"0,0 0-19 16,17-16-17-16,-10 11-19 0,1-1-16 0,-8 6-23 0,19-5-12 16,-7 1-19-16,-2 0-10 0,2 0-15 0,-1 1-12 15,-2-1-16-15,4 1-3 0,-13 3-22 0,15-1-20 16,-15 1-27-16,18-1-23 0,-8 1-21 0,-10 0-24 16,18 0-26-16,-18 0-33 0,17 0-13 0,-17 0-41 15,16-4-179-15,-16 4-376 0,12-3 167 0</inkml:trace>
          <inkml:trace contextRef="#ctx0" brushRef="#br0" timeOffset="779.05">695-52 26 0,'9'-3'171'0,"-9"3"-6"15,0 0-9-15,0 0-16 0,0 0-3 0,6-11-2 16,-6 11-10-16,0 0-10 0,0 0 12 0,0 0-4 16,10-2-6-16,-10 2-2 0,0 0 1 0,0 0-5 15,0 0-3-15,0 0-2 0,0 0-9 0,0 0-7 0,0 0-5 16,0 0-7-16,0 0-5 0,0 0-6 15,0 0 13-15,0 0-2 0,0 0-4 0,-23 32 5 16,14-20 3-16,-2 1 1 0,2 4-6 0,2-2 1 0,-5 8 5 16,3-1 0-16,4-6-11 0,-7 6 7 0,5 0-1 15,0-4-13-15,1 5 3 0,-3-8 1 0,3 8 3 16,1-5-11-16,2 6-4 0,0-6 13 0,0-4-25 16,0 1 3-16,3 2 11 0,-1-4-17 0,2 1-4 15,2-3-2-15,0 4-1 0,-3-5-5 0,6 0 6 16,-6-10-5-16,5 17-9 0,1-9 0 0,0-2-7 15,-2 0 2-15,5-1 7 0,-9-5 2 0,15 9-8 16,-5-8-1-16,1-1 1 0,2 3-4 0,5-3-2 16,-4 0 1-16,-14 0-3 0,26-6 6 0,-14 2-9 15,-1 1 1-15,-2-2-1 0,-2-1 3 0,5-4-13 16,-6 3 11-16,2-1 3 0,-8 8-7 0,5-16-7 16,-5 16 0-16,3-15-1 0,-3 15 1 0,-3-14 4 0,3 14-20 15,-3-14-15-15,3 14-6 0,-5-10-11 16,5 10-7-16,-11-5-13 0,11 5-10 0,0 0-12 15,-22 1-19-15,22-1-20 0,-17 5-25 0,8-2-34 16,-1 4-26-16,1-3-39 0,-1 5-285 0,10-9-586 0,-12 10 260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17.6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2A73BF-DB8A-47D6-B148-FCB5C6FFB9CA}" emma:medium="tactile" emma:mode="ink">
          <msink:context xmlns:msink="http://schemas.microsoft.com/ink/2010/main" type="writingRegion" rotatedBoundingBox="14384,17603 14611,17603 14611,17940 14384,17940">
            <msink:destinationLink direction="with" ref="{CA809AA8-02F8-4DB3-AF35-E5B3FFFA65C6}"/>
          </msink:context>
        </emma:interpretation>
      </emma:emma>
    </inkml:annotationXML>
    <inkml:traceGroup>
      <inkml:annotationXML>
        <emma:emma xmlns:emma="http://www.w3.org/2003/04/emma" version="1.0">
          <emma:interpretation id="{756988D8-6747-4142-9D73-061D20994F9E}" emma:medium="tactile" emma:mode="ink">
            <msink:context xmlns:msink="http://schemas.microsoft.com/ink/2010/main" type="paragraph" rotatedBoundingBox="14384,17603 14611,17603 14611,17940 14384,1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93CCED-750B-4F00-A6BE-7EBE025E243D}" emma:medium="tactile" emma:mode="ink">
              <msink:context xmlns:msink="http://schemas.microsoft.com/ink/2010/main" type="line" rotatedBoundingBox="14384,17603 14611,17603 14611,17940 14384,17940"/>
            </emma:interpretation>
          </emma:emma>
        </inkml:annotationXML>
        <inkml:traceGroup>
          <inkml:annotationXML>
            <emma:emma xmlns:emma="http://www.w3.org/2003/04/emma" version="1.0">
              <emma:interpretation id="{7AF5F934-DBE7-4C09-B660-3C997917F04C}" emma:medium="tactile" emma:mode="ink">
                <msink:context xmlns:msink="http://schemas.microsoft.com/ink/2010/main" type="inkWord" rotatedBoundingBox="14384,17603 14611,17603 14611,17940 14384,17940"/>
              </emma:interpretation>
            </emma:emma>
          </inkml:annotationXML>
          <inkml:trace contextRef="#ctx0" brushRef="#br0">58 30 30 0,'0'0'166'0,"0"0"-16"15,0 0-9-15,8-11-6 0,-8 11-5 0,0 0-3 16,0 0-8-16,0 0-2 0,0 0-11 0,0 0 0 16,0 0-7-16,0 0-6 0,0 0-6 0,0 0-5 15,0 0-11-15,0 0-7 0,0 0-7 0,0 0-4 16,0 0-6-16,0 0 0 0,0 0-1 0,-21 29-2 15,21-29-1-15,-2 20-1 0,-2-6-2 0,4 0-2 0,-2-1 1 16,-1 2 0-16,2-1-2 0,-1 3-5 0,2-3 1 16,2-1-1-16,-2 3-1 0,1-1-5 0,4-3 1 15,1 0-4-15,0 4-7 0,0-6-4 16,-2 4 2-16,2-7-1 0,0 2-2 0,2-2-1 0,-2-1 1 16,1 0 1-16,2-1-1 0,-9-5-6 0,13 9 7 15,-4-4-3-15,0-1 0 0,-9-4-1 0,18-2 2 16,-18 2-3-16,14-3-2 0,-14 3 2 15,13-10 5-15,-6 7-8 0,1-4 3 0,-8 7-3 0,9-16 0 16,-5 8 2-16,1-1-2 0,-1-5 1 0,-1 4-1 16,0-1 0-16,-3-2 1 0,2-1-2 0,-2 0-3 15,3-1 3-15,-6-4-1 0,1 4 0 0,-1 2-3 16,2-2 1-16,-4-2 2 0,2 4-4 0,-3-2 2 16,2 4 0-16,-2 4-3 0,1-4 2 0,-1 1 1 15,6 10-2-15,-13-14 3 0,9 7-2 0,4 7 1 16,-12-7-5-16,4 1 5 0,8 6-3 0,-13-4-1 15,13 4 0-15,-14-4 1 0,14 4-1 0,0 0-1 16,-25 8-3-16,18-5-2 0,-2 1-5 0,-2 2-4 16,5 1-10-16,-1-3-10 0,1 6-10 0,1-2-12 15,-1 5-8-15,0-6-15 0,0 7-13 0,0-4-25 16,2 0-22-16,1 1-31 0,-1 0-141 0,1-2-342 16,-2 3 152-16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6:56.8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2A910D-E192-41ED-89DC-3AB1B74A6CE7}" emma:medium="tactile" emma:mode="ink">
          <msink:context xmlns:msink="http://schemas.microsoft.com/ink/2010/main" type="writingRegion" rotatedBoundingBox="7455,1113 11476,1197 11359,6837 7337,6753"/>
        </emma:interpretation>
      </emma:emma>
    </inkml:annotationXML>
    <inkml:traceGroup>
      <inkml:annotationXML>
        <emma:emma xmlns:emma="http://www.w3.org/2003/04/emma" version="1.0">
          <emma:interpretation id="{B4B24301-46FE-4172-9AA7-A9FEAA407964}" emma:medium="tactile" emma:mode="ink">
            <msink:context xmlns:msink="http://schemas.microsoft.com/ink/2010/main" type="paragraph" rotatedBoundingBox="7455,1113 11450,1196 11428,2236 7433,2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36C75A-0C08-4B52-98D8-1D9D2501D585}" emma:medium="tactile" emma:mode="ink">
              <msink:context xmlns:msink="http://schemas.microsoft.com/ink/2010/main" type="line" rotatedBoundingBox="7455,1113 11450,1196 11428,2236 7433,2153"/>
            </emma:interpretation>
          </emma:emma>
        </inkml:annotationXML>
        <inkml:traceGroup>
          <inkml:annotationXML>
            <emma:emma xmlns:emma="http://www.w3.org/2003/04/emma" version="1.0">
              <emma:interpretation id="{34CC8548-318B-4C6E-8777-6A0D9F5C815F}" emma:medium="tactile" emma:mode="ink">
                <msink:context xmlns:msink="http://schemas.microsoft.com/ink/2010/main" type="inkWord" rotatedBoundingBox="7455,1113 9367,1153 9345,2193 7433,2153"/>
              </emma:interpretation>
            </emma:emma>
          </inkml:annotationXML>
          <inkml:trace contextRef="#ctx0" brushRef="#br0">6258-279 47 0,'0'0'175'16,"0"0"-15"-16,0 0-10 0,-12-7-1 0,12 7-19 15,0 0-3-15,0 0-10 0,-13 1-7 0,13-1-6 16,0 0-6-16,0 0-4 0,-23 7-9 0,23-7-7 15,-13 4-2-15,13-4-5 0,-9 4-8 0,9-4-4 16,-11 2-10-16,3 4-3 0,8-6-2 0,-11 5-13 16,11-5 3-16,-13 10-6 0,7-7 1 0,6-3-4 15,-14 13-13-15,8-6 9 0,0 1-2 0,-1-4-1 16,7-4-5-16,-9 12 1 0,3-3-1 0,6-9-4 16,-10 14 3-16,10-10-7 0,0-4-3 0,-3 14-2 15,3-14-6-15,0 0 3 0,0 16 0 0,0-16-2 16,0 0 3-16,3 12-1 0,-3-12 2 0,5 11-1 0,-5-11 1 15,8 6-1-15,-8-6-1 0,12 5 2 0,-12-5-8 16,10 2 9-16,-10-2-3 0,11 6-1 16,-11-6 4-16,12 1 1 0,-12-1-3 0,10 4 2 0,-10-4 2 15,12 2 0-15,-12-2-4 0,10 4 3 0,-10-4-4 16,9 4 7-16,-9-4-8 0,8 4-3 0,-8-4 8 16,9 6 0-16,-9-6 0 0,6 6 2 0,-6-6-1 15,7 8 1-15,-4 0-2 0,-3-8-2 0,6 13-1 16,-3-6-1-16,-3-7 2 0,5 13 2 0,-2-6 0 15,-3-7 1-15,0 18-4 0,0-5 5 0,-3-2-2 16,-2 4-1-16,2 1 5 0,-3-3-2 0,-3 3-3 16,2 1 1-16,-5 0 3 0,4-1-1 0,-3-2 0 15,3 2-5-15,-4-2 2 0,2-1 6 0,1-1-4 0,-2 1-2 16,4-2 3-16,-2 0 0 0,3-2-2 0,-2-3-1 16,3 3 2-16,5-9-8 0,-11 9 1 15,11-9-4-15,-6 7-3 0,6-7-4 0,-6 6-10 16,6-6 6-16,0 0-2 0,0 0 4 0,0 0 1 0,0 0 4 15,0 0 2-15,0 0-3 0,0 0 4 0,15 11-1 16,-15-11 3-16,0 0-2 0,18-2 2 0,-18 2 4 16,0 0 1-16,22-4-5 0,-22 4 1 0,20-3 3 15,-20 3 1-15,16 0-5 0,-16 0 4 0,17 4 1 16,-6-1 1-16,-5 1-4 0,5 1 6 0,-5 3-5 16,4 3 13-16,-1 1 4 0,2 1 3 0,-2 4 5 15,-2-3 4-15,-1 4 7 0,0 0-6 0,-2 5 4 16,-1-2 3-16,3-3 4 0,-1-1 2 0,-5 1 2 15,1-1-5-15,1 0-3 0,1 2-4 0,-3-2 0 16,0-3-1-16,0 3-3 0,0 0-1 0,-3-3-3 16,3 1-1-16,0-2 1 0,-2 1-6 0,2-1-7 15,-1-1-17-15,1-12-24 0,0 17-17 0,-2-7-28 0,2-10-11 16,2 15-31-16,-2-15-33 0,0 0-190 16,0 0-372-16,0 0 165 0</inkml:trace>
          <inkml:trace contextRef="#ctx0" brushRef="#br0" timeOffset="620.84">6713 132 135 0,'0'0'188'0,"0"0"-10"0,0 0-12 0,3 36-7 16,-3-21-9-16,0 8-3 0,-6-5-4 0,4 7-10 15,-4-1-2-15,3 2-11 0,-3-1-13 0,2 1-3 16,-2 2-3-16,3-3-6 0,-3 0-10 0,2-2-8 0,-2 0-11 16,-3-3 0-16,4 0-13 0,2-5 0 15,-3 1-4-15,0-2-7 0,6-2-3 0,-4-3-2 16,4-9-3-16,-6 17-6 0,3-12-1 0,3-5-3 0,-6 9 1 15,6-9-3-15,0 0 2 0,0 0-13 0,0 0-18 16,0 0-11-16,0 0-8 0,0 0-11 16,0 0-11-16,0-41-8 0,0 16-17 0,6 1-9 15,-3-4-6-15,3-7-14 0,-2-5-9 0,2 3 12 0,3-4 6 16,5 2 5-16,-4-3 5 0,2 3 14 0,-2 5 9 16,4-5 0-16,-8 13 21 0,3 0 13 0,-2 5 16 15,2 6 11-15,-4-3 9 0,1 5 10 0,0-1 5 16,0 2 5-16,-2 2 4 0,-4 10 5 0,6-13-5 15,-3 6-4-15,-3 7-7 0,10-6 3 0,-10 6-2 16,9-5 4-16,-9 5 3 0,0 0 5 0,20 15 0 16,-16-8 2-16,5 5 5 0,0 1 2 0,2 7 4 15,2 6-1-15,-4-2 0 0,1 3-1 0,2-5 8 16,2 4-2-16,-8 0 2 0,1-2-7 0,2 1-3 16,2-2-2-16,-5-1 2 0,1 2 5 0,2-6-3 15,0 0-4-15,-5-1-2 0,2 0-2 0,2-3 0 16,-2-1-4-16,0 2 0 0,0-4-6 0,1 3 5 0,-1-5-10 15,-3 0 2-15,5 3-5 0,-3-2 1 0,-2-2-4 16,5 0 2-16,-2 0-5 0,-3-1 1 16,-3-7-4-16,10 13-10 0,-4-7-19 0,-3 1-14 0,-3-7-25 15,6 9-23-15,-6-9-22 0,5 9-28 0,-5-9-27 16,0 0-35-16,0 0-217 0,0 0-440 0,-17 11 196 16</inkml:trace>
          <inkml:trace contextRef="#ctx0" brushRef="#br0" timeOffset="846.43">6784 409 73 0,'0'0'260'0,"0"0"-22"15,-13 1-22-15,13-1-26 0,0 0-18 16,0 0-18-16,0 0-16 0,0 0-8 0,0 0-17 15,0 0-11-15,0 0-6 0,36-8-15 0,-24 5-9 16,4-1-7-16,-2 1-23 0,5-2-28 0,-6 3-27 0,1-2-38 16,1 1-36-16,4-4-38 0,-8 4-189 15,2-4-339-15,-1 2 150 0</inkml:trace>
          <inkml:trace contextRef="#ctx0" brushRef="#br0" timeOffset="1499.18">7312 74 63 0,'3'-14'142'0,"-3"14"-10"0,0 0-19 0,11-11-7 16,-11 11-6-16,12-10-6 0,-5 5-8 0,2-1-10 16,-9 6 2-16,20-7-1 0,-10 3-7 0,2 1-5 0,1-3-2 15,1 1-6-15,-5 4-2 0,4-4 3 0,-13 5-8 16,20 0 5-16,-20 0 2 0,16 4-2 16,-7-2 8-16,-2 3-9 0,-1 1 0 0,0 1 8 0,2 0-4 15,-5 4 3-15,0 2 0 0,-3 0-4 0,0 0-6 16,-3 0-3-16,3 3-1 0,-3-1-3 15,-2 0-5-15,-1 0-1 0,0-2-11 0,3 4 1 0,-4-5 0 16,1 1-6-16,3-3 1 0,-3-2-4 0,1 0-3 16,5-8-3-16,-5 15 2 0,5-15-5 0,-3 11 1 15,3-11 2-15,-3 8-5 0,3-8 1 0,0 0-1 16,-8 8-6-16,8-8 1 0,0 0 2 0,0 0-4 16,0 0 1-16,0 0-6 0,0 0 4 0,0 0-2 15,0 0 1-15,0 0-1 0,0 0 0 0,19 2 0 16,-19-2 1-16,0 0 0 0,20-5-2 0,-20 5-4 15,13-4 4-15,-13 4-3 0,14-2 1 0,-14 2 2 16,15 0-2-16,-15 0 1 0,13 0 1 0,-13 0 1 16,13 0-1-16,-13 0 1 0,14 2-7 0,-14-2 6 15,15 4 1-15,-11-1 0 0,-4-3 1 0,15 5-1 16,-10-1 0-16,-5-4 4 0,12 10-4 0,-5-5 5 16,-1 2 2-16,-6-7 4 0,7 13 8 0,-5-7-2 15,-2-6 1-15,4 18 0 0,-7-11 7 0,2 7 3 16,-5 0-1-16,3-4-7 0,-3 5 2 0,-4-1-2 0,-2-1-1 15,1 1-3-15,-2 0 0 0,-1 2 1 0,2-1-2 16,-1-6-3-16,0 2 3 0,-2-2-7 0,4 1 3 16,2-1-4-16,-4-4-8 0,7 2-15 0,-2-1-9 15,0-1-21-15,8-5-11 0,-11 7-15 0,11-7-30 16,-9 6-33-16,9-6-47 0,0 0-191 0,0 0-404 16,0 0 179-16</inkml:trace>
          <inkml:trace contextRef="#ctx0" brushRef="#br0" timeOffset="1835.65">7970 357 132 0,'0'0'246'16,"0"0"-7"-16,-6 24-13 0,3-11-20 0,-1-1-16 0,-2 5-10 15,3-3-9-15,-2 3-10 0,-1 1-7 0,-3 3-20 16,-1 2-8-16,1-2-16 0,2 1-5 0,-5 3-13 15,4-1-14-15,-4-3-27 0,-1 2-37 0,-1 0-28 16,1-3-41-16,1 2-36 0,-1-5-44 0,4-3-48 16,-2 1-174-16,2-2-385 0,2-7 170 0</inkml:trace>
        </inkml:traceGroup>
        <inkml:traceGroup>
          <inkml:annotationXML>
            <emma:emma xmlns:emma="http://www.w3.org/2003/04/emma" version="1.0">
              <emma:interpretation id="{C2E6BACB-1174-4DB0-B60D-E771A436762F}" emma:medium="tactile" emma:mode="ink">
                <msink:context xmlns:msink="http://schemas.microsoft.com/ink/2010/main" type="inkWord" rotatedBoundingBox="10069,1322 11447,1351 11433,2003 10056,1974"/>
              </emma:interpretation>
            </emma:emma>
          </inkml:annotationXML>
          <inkml:trace contextRef="#ctx0" brushRef="#br0" timeOffset="2601.6">8852 22 47 0,'0'0'200'0,"0"0"-20"0,0 0-9 0,0 0-1 15,0 0-4-15,0 0-10 0,0 37-3 0,-3-26-5 16,1 4-7-16,1 5 0 0,-4-4-4 0,2 7-3 15,-3 1-3-15,0 1-2 0,0-1-6 0,-1 1-6 16,1 0-11-16,-5-2-6 0,5 1-9 0,-4 1-5 16,1-3-10-16,-4-2-4 0,7-2-6 0,-2-1-7 15,-1 0-7-15,2-3-1 0,-2-2-5 0,3 0-4 0,-2-4-5 16,2 3-4-16,0-3-1 0,6-8-6 16,-7 15 2-16,7-15-1 0,-6 8-4 0,6-8 0 15,-4 7-11-15,4-7-13 0,0 0-17 0,0 0-12 0,0 0-10 16,0 0-11-16,0 0-11 0,-3-37-13 15,6 21-17-15,1 0 0 0,2-7-9 0,3-1-3 0,-2-3-13 16,4-1 0-16,4-5-6 0,1-1 13 0,-5 6 14 16,2-6 6-16,5 2 9 0,-8 7 6 0,2 2 11 15,5-2 0-15,-7 7 14 0,1 1 10 0,2-4 2 16,-1 3 16-16,-3 2 11 0,-2 5 8 0,2-1 11 16,-4 4 2-16,4-2 3 0,-6 4 4 0,-3 6 7 15,10-14 3-15,-10 14-4 0,3-6-4 0,-3 6-4 16,0 0 7-16,11-5-1 0,-11 5 0 0,0 0 1 15,0 0 1-15,0 0 3 0,14 15 4 0,-11-8-1 16,-3-7 5-16,11 20-4 0,-7-9 2 0,4 3 4 16,-4-1 6-16,5 2 0 0,-3-1 3 0,2 4-1 0,1 3-1 15,1-3 2-15,-3-1 5 0,7 3-1 0,-2-1 1 16,-5-2 0-16,2 3 1 0,2-4-3 0,-2 0-4 16,3-1-4-16,-5-2-1 0,5 4-3 15,-5-2 0-15,5-3-5 0,-4 1 0 0,-1 0-8 0,2 0 1 16,0-2-3-16,-4-4 2 0,4 4-4 0,-5-5-2 15,2 2-3-15,0-2 0 0,0 0-13 0,-6-6-15 16,10 11-19-16,-7-4-22 0,-3-7-16 0,8 8-25 16,-8-8-22-16,6 7-24 0,-6-7-12 0,0 0-36 15,3 8-201-15,-3-8-425 0,0 0 188 0</inkml:trace>
          <inkml:trace contextRef="#ctx0" brushRef="#br0" timeOffset="2870.66">8865 313 52 0,'0'0'189'16,"0"0"-8"-16,0 0-10 0,28-14-7 0,-11 9-6 0,-4 1-7 15,4-2-12-15,-3 2-7 0,6 1-11 16,-1-2-11-16,-1 0-13 0,1-2-10 0,1 2-6 16,-4-2-11-16,1 1-3 0,-1 2-12 0,-1-1-14 0,-2 0-23 15,-1 2-24-15,-1 2-25 0,-11 1-34 16,19-7-42-16,-8 3-28 0,-5-2-155 0,-6 6-315 0,13-7 140 16</inkml:trace>
          <inkml:trace contextRef="#ctx0" brushRef="#br0" timeOffset="3224.96">9424-65 39 0,'0'0'202'15,"0"0"-25"-15,0 0-19 0,0 0-8 0,0 0-9 16,0 0-6-16,0 0 1 0,0 0-10 0,0 0-3 15,-7 36-3-15,5-27-5 0,-1 6 3 0,0-2-7 0,-1 4-4 16,1-3-7-16,0 1-1 0,0-2-5 16,-3 3-5-16,1 0-6 0,4 1-1 0,1-6-11 15,-3 3-4-15,-2-1-2 0,5-3-7 0,0 2-2 0,0-12-6 16,6 19-7-16,-4-12 3 0,-1 4-4 0,4-4 2 16,1-1-3-16,1 1 3 0,-1 1 2 15,2-4-4-15,2 0-1 0,-10-4 3 0,17 7-7 0,-10-6-13 16,3 1 7-16,4-2-7 0,-14 0-2 0,16 0 3 15,-4 3-7-15,0-3-2 0,-12 0-14 0,21-3-16 16,-9 1-20-16,-12 2-15 0,16-5-25 0,-5 4-35 16,-11 1-15-16,12-7-20 0,-12 7-31 0,13-11-21 15,-7 4-236-15,-6 7-466 0,5-15 207 0</inkml:trace>
          <inkml:trace contextRef="#ctx0" brushRef="#br0" timeOffset="3468.75">9684 46 14 0,'0'0'216'0,"0"0"-14"0,-3 30-3 0,3-30-3 15,-6 20-11-15,6-9-6 0,0 9-3 0,0-3-9 16,-3 1-8-16,1-2-7 0,2 6-7 0,0-2-12 16,-3 2-4-16,3-2-14 0,-1-2-8 0,1 0-12 15,0-3-5-15,0 2-15 0,0-1-2 0,0-1-8 16,-3-1-6-16,3-1-5 0,0 1-11 0,0-14-19 15,3 21-24-15,-3-15-31 0,0-6-27 0,-3 18-22 16,3-18-21-16,3 12-14 0,-3-12-21 0,4 6-20 16,-4-6-35-16,0 0-173 0,0 0-395 0,24-6 175 15</inkml:trace>
          <inkml:trace contextRef="#ctx0" brushRef="#br0" timeOffset="3679.45">10021 256 225 0,'0'0'218'16,"12"-4"-14"-16,-12 4-17 0,0 0-4 0,0 0-11 0,0 0-7 16,13 10 0-16,-13-10-4 0,5 17-3 0,-4-9-5 15,1 3-13-15,-2-11-6 0,0 24-13 16,0-9-12-16,-2 1-6 0,1 1-10 0,-4-1-8 16,-1 0-5-16,0 2-13 0,-1 3-3 0,-1-1-19 15,1 4-16-15,-1-11-32 0,-1 3-23 0,0-1-26 16,2-2-27-16,-3 0-29 0,2-2-27 0,1 0-32 0,2-4-43 15,-2-1-171-15,-1 2-411 0,8-8 182 0</inkml:trace>
        </inkml:traceGroup>
      </inkml:traceGroup>
    </inkml:traceGroup>
    <inkml:traceGroup>
      <inkml:annotationXML>
        <emma:emma xmlns:emma="http://www.w3.org/2003/04/emma" version="1.0">
          <emma:interpretation id="{5EF98585-73D1-45A9-B561-047377C46F38}" emma:medium="tactile" emma:mode="ink">
            <msink:context xmlns:msink="http://schemas.microsoft.com/ink/2010/main" type="paragraph" rotatedBoundingBox="7489,3505 11433,3652 11390,4788 7447,4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EC3E3E-2E63-475A-9D80-247AC8BA442E}" emma:medium="tactile" emma:mode="ink">
              <msink:context xmlns:msink="http://schemas.microsoft.com/ink/2010/main" type="line" rotatedBoundingBox="7489,3505 11433,3652 11390,4788 7447,4641"/>
            </emma:interpretation>
          </emma:emma>
        </inkml:annotationXML>
        <inkml:traceGroup>
          <inkml:annotationXML>
            <emma:emma xmlns:emma="http://www.w3.org/2003/04/emma" version="1.0">
              <emma:interpretation id="{051549D8-78A1-417C-A39E-5F00BBFB9E0E}" emma:medium="tactile" emma:mode="ink">
                <msink:context xmlns:msink="http://schemas.microsoft.com/ink/2010/main" type="inkWord" rotatedBoundingBox="7489,3505 11433,3652 11390,4788 7447,4641"/>
              </emma:interpretation>
            </emma:emma>
          </inkml:annotationXML>
          <inkml:trace contextRef="#ctx0" brushRef="#br0" timeOffset="81701.82">6291 2111 32 0,'0'0'212'0,"0"0"-17"0,-15-2-21 15,15 2-17-15,0 0-11 0,-24 2-16 0,24-2-11 16,-19 7-5-16,13-3-7 0,-8 0-4 0,1 4-7 0,4-2-7 16,-2-2-9-16,2 4-9 0,2-2-2 15,-2 1-12-15,0 0 0 0,2 1-6 0,-2 0-3 16,1-3-9-16,2 1-6 0,6-6 0 0,-10 15-10 0,10-9 1 15,0-6 0-15,-6 15 0 0,6-15-1 0,0 13-6 16,0-13-1-16,6 12 0 0,-2-3-2 0,-4-9 0 16,9 11-1-16,-3-1-1 0,-1-5-3 0,4 2 0 15,-2-5 0-15,5 4 0 0,-4-1 1 0,3-1-5 16,3 3 1-16,-5-3-2 0,1 0 0 0,-1 1-2 16,2 1 2-16,-5-1-1 0,1 1-3 0,2-2 5 15,-3 1-1-15,1 4-2 0,-1-3 1 0,-1 1-3 16,1 0 6-16,-3 1-2 0,3 1 4 0,-3 1 1 15,0-1-1-15,-3 4 2 0,1 2 4 0,-1-2-3 16,-1 1 3-16,1 1 2 0,-3 2-1 0,0-3-1 16,-3 4 1-16,-2 0 0 0,2-3-2 0,-3 2-2 15,5-1 2-15,-5-1-3 0,3 0 3 0,-1-3-2 0,1 5-8 16,-2-4 7-16,2-3-3 0,0 5 3 0,0-4 0 16,2-4-3-16,1 0 0 0,3-7-1 15,-3 17-1-15,3-17-4 0,-6 7-4 0,6-7-9 0,-3 10-8 16,3-10 0-16,0 0 1 0,0 0 2 0,9 11-7 15,-9-11 1-15,6 3 3 0,-6-3 0 0,13 5 3 16,-13-5 3-16,17 3 0 0,-17-3 3 16,9 5-1-16,-2 0 0 0,-7-5 3 0,12 14-7 0,-11-7 11 15,5 2 14-15,0 3 7 0,-1 5 1 0,-5 1 3 16,6 6 8-16,-3-2 3 0,-6 3-1 0,3-1 2 16,0 2-1-16,-5 0-3 0,4-3-2 0,1 3-1 15,-2-5 0-15,-4 3-2 0,3-7-5 0,3 1 1 16,-3-1-3-16,0-4 1 0,3 1-10 0,0-3-17 15,0-11-23-15,-1 17-25 0,1-17-12 0,1 14-31 16,-1-14-34-16,12 4-39 0,-12-4-221 0,0 0-427 16,20-17 190-16</inkml:trace>
          <inkml:trace contextRef="#ctx0" brushRef="#br0" timeOffset="82259.5">6843 2461 9 0,'0'0'225'0,"0"0"-17"0,0 0-15 16,0 0-14-16,0 0-8 0,-8 39-14 0,8-26-7 16,0 1-5-16,0 7-7 0,0-3-5 0,-3 3-7 15,0 3-4-15,3 4-6 0,-3-6-7 0,0 3-4 16,0 1-7-16,-1 10-10 0,-2-9-1 0,3-2-9 15,-5-3-10-15,5 5-2 0,-3-5-10 0,3 2-4 16,-4-6-1-16,1-2-8 0,3 1-1 0,-4-3-8 16,7 0 1-16,-3-6-4 0,3-8-4 0,-6 16-1 15,6-16 4-15,-3 8-4 0,3-8-1 0,0 0-1 16,0 0-6-16,0 0-4 0,0 0-4 0,-11-29-10 0,14 12-10 16,-1-7-7-16,4 1-8 0,0-13-10 15,0-3-3-15,4-1 0 0,-1 0-2 0,-2-6 2 16,7 4 4-16,-2 0-2 0,-2-3 8 0,2 3 1 0,-1 3 0 15,2 0 6-15,-1 6 2 0,-5 8 6 0,2 1 9 16,-4 7 6-16,1 3 0 0,0-1 1 16,-3 8 2-16,1 0 1 0,-4 7 0 0,6-14-5 0,-6 14-1 15,9-5 1-15,-9 5 1 0,0 0 2 0,24 9 2 16,-21 1-2-16,9 3 3 0,1 6 2 0,-2 2 8 16,1 0-1-16,-2 0 2 0,2 6 1 0,-2-1 5 15,7-1 1-15,-1 6 1 0,-4-5 2 0,2-2 1 16,-1 0-1-16,3-1 0 0,-4 0-1 0,2-1 2 15,-4-2 0-15,2-1-5 0,-1-6 1 0,-2 2-5 16,1 2-1-16,-1-4-2 0,-2 1 4 0,-4-1-3 16,3-1-5-16,0-2 2 0,-1 1-2 0,-2-2-1 15,3 0-19-15,-2-2-14 0,2 4-19 0,-6-11-23 16,3 13-26-16,0-6-33 0,-3-7-29 0,0 15-28 0,0-15-48 16,0 0-201-16,-9 9-462 0,9-9 204 0</inkml:trace>
          <inkml:trace contextRef="#ctx0" brushRef="#br0" timeOffset="82467.71">6910 2769 2 0,'-3'-5'259'0,"3"5"-25"0,0 0-25 16,0 0-21-16,0 0-18 0,0 0-19 0,0 0-14 15,16-23-14-15,-10 18-11 0,8-2-10 0,5 5-12 16,-6-7-20-16,4 7-29 0,-2-2-32 0,-2 1-31 16,3 0-45-16,4 0-48 0,-4-1-168 0,-2 2-305 15,1-3 135-15</inkml:trace>
          <inkml:trace contextRef="#ctx0" brushRef="#br0" timeOffset="82947.54">7493 2676 63 0,'0'0'194'0,"4"-9"-15"15,-4 9-8-15,6-12-13 0,-6 12-5 0,3-12-11 16,0 4-9-16,2 1-3 0,-5 7-6 0,3-17-4 15,0 7-12-15,-3 10-4 0,0-19 0 0,3 5-2 16,0 2-15-16,-3 1-3 0,0 11-4 0,3-25-2 16,0 18-9-16,-2-4-5 0,-1 2-3 0,3-2-5 15,0 0-1-15,-3 1-11 0,0 10 0 0,6-18-2 16,-6 11-3-16,0 7-3 0,3-15 1 0,-3 15-2 16,5-10-4-16,-5 10-4 0,3-9-5 0,-3 9-3 15,0 0-2-15,2-11-5 0,-2 11-2 0,0 0-1 16,0 0-3-16,0 0 2 0,0 0-2 0,0 0-2 15,0 0 7-15,12 25 0 0,-10-14 2 0,1 0-1 16,0 3 5-16,-3 2 3 0,3-1-1 0,0 2 4 0,0 1-4 16,0 0 5-16,-2-3 1 0,-1 6-1 0,3 0 5 15,-3-3 5-15,3 0-2 0,-3-1-2 16,0 1-2-16,0-1-2 0,3 1-4 0,-3 0 1 0,3-1-2 16,-3 3-1-16,0-5-1 0,0 1-1 0,0 1-8 15,0 1-9-15,3-5-27 0,-3 2-27 16,2 0-28-16,-2 1-41 0,0 0-51 0,3 0-25 15,-3-5-42-15,0-1-212 0,0-10-487 0,6 11 215 16</inkml:trace>
          <inkml:trace contextRef="#ctx0" brushRef="#br0" timeOffset="83168.42">7888 2754 59 0,'5'-3'294'0,"-5"3"-14"15,0 0-25-15,0 0-23 0,9-7-24 0,-9 7-20 16,0 0-21-16,0 0-16 0,0 0-11 0,0 0-13 16,19 10-7-16,-16-4-4 0,-3-6-3 0,7 15-4 0,-1-5-11 15,-6 0-5-15,8 2-6 0,-5 2-4 16,-3 2-8-16,3-1-11 0,-3 0-5 0,0 4-4 16,-3 3-5-16,-2-1-9 0,-1 5-19 0,-3 0-35 15,-4-1-23-15,-3 8-41 0,2-9-37 0,-1-1-39 0,-1-2-41 16,-1 3-70-16,4-10-143 0,1 4-438 15,5-6 193-15</inkml:trace>
          <inkml:trace contextRef="#ctx0" brushRef="#br0" timeOffset="83847.68">8644 2343 214 0,'0'0'225'0,"0"0"-9"0,0 0-7 0,0 24-9 16,0-14-14-16,-3 7-12 0,0 1-10 0,3 6-6 16,-3-2-1-16,0 5-5 0,-1-1-6 0,-2 3-10 15,0 4-4-15,1-5-5 0,2 1-6 0,-3 5-12 16,-4 4-6-16,4-12-8 0,-4 6-12 0,4-7-3 16,-2 0-12-16,2-3-6 0,0-5-4 0,3-2-7 15,-1 0-5-15,1-8-6 0,0 4-2 0,0 0-4 16,0-1-1-16,3-10-4 0,-3 15-3 0,3-15 0 15,-3 11 4-15,3-11-4 0,0 0-5 0,0 0-10 16,0 0-8-16,0 0-12 0,0 0-8 0,3-42-10 0,-3 26-14 16,6-10-9-16,-6-2-16 0,9-9-2 0,-5 1-8 15,8-5-6-15,-4 4 6 0,1-5 0 16,0 0 8-16,-2 0 5 0,2 4 5 0,1-3 8 0,-2 3 5 16,-5 14 0-16,0-3 14 0,4 0 11 0,-4 6 11 15,2 3 5-15,-4 1 12 0,2 4 4 16,-3-2 3-16,3 7-6 0,-3 8 5 0,5-15-3 0,-5 15 0 15,1-11-3-15,-1 11 1 0,6-7-5 0,-6 7 2 16,0 0-3-16,0 0 1 0,21 7 3 0,-15 0-1 16,4 5 5-16,-1 3 2 0,2 0 3 0,4 5-1 15,-2 3 2-15,-2 0 2 0,2 1 7 0,3 9-1 16,-7-7-4-16,6-2 3 0,-4 1 0 0,-2-1 8 16,1 3 1-16,-2-5-10 0,0 6 4 0,1-7-3 15,-1-4 1-15,-2 0 0 0,1-2-2 0,-1 2-2 16,2-2-5-16,-2-1 3 0,0-1-4 0,-2 2 2 15,2-1-2-15,-3-2-4 0,0-1-17 0,3 0-18 0,0-3-13 16,-3 0-23-16,-3-8-24 0,4 16-29 16,1-9-22-16,-5-7-24 0,3 11-29 0,-3-11-57 0,0 0-159 15,0 0-437-15,0 0 194 0</inkml:trace>
          <inkml:trace contextRef="#ctx0" brushRef="#br0" timeOffset="84042.57">8728 2728 92 0,'-12'-10'228'0,"12"10"-19"0,-8-6-25 15,8 6-14-15,0 0-20 0,-3-15-15 0,3 15-17 16,0 0-7-16,14-16-12 0,-7 12-9 0,2-1-7 16,2 3-10-16,4-4-11 0,-2 2-14 0,3-1-24 0,1 0-20 15,1 1-29-15,-2 1-34 0,6-1-29 0,-4-1-43 16,0 0-133-16,0 1-284 0,-3 1 127 15</inkml:trace>
          <inkml:trace contextRef="#ctx0" brushRef="#br0" timeOffset="84532.8">9232 2525 87 0,'4'-7'166'0,"1"0"-17"16,-5 7-10-16,12-13-11 0,-6 4-20 0,1 3 4 15,2 1-13-15,-9 5-3 0,11-10-12 0,-3 5-5 16,-8 5-3-16,11-7-9 0,-11 7-3 0,10-4-4 16,-10 4-9-16,15 0 0 0,-15 0 4 0,11 6-3 15,-11-6 1-15,9 11 1 0,-5-4 4 0,-1 0 3 16,5 4 0-16,-4-2 6 0,-1 6 1 0,1 3-1 15,-4-3-1-15,5 7 2 0,-5 3-1 0,-5-8-1 16,5 7-6-16,-3-2 1 0,1-2-5 0,-4 2 2 0,-2-2-5 16,2 1-2-16,-1 2 0 0,1-5-6 15,-3 3-3-15,-2-6-2 0,2-1-3 0,-3 6-1 0,3-8-8 16,1 1 0-16,-1-2-3 0,-2 0 1 16,2 0-4-16,2-2-1 0,1-5-3 0,0 3 1 0,6-7-2 15,-11 3 1-15,11-3-4 0,-13 4-5 0,13-4-11 16,0 0-2-16,0 0-2 0,0 0-2 15,0 0-4-15,-12-12 1 0,12 12-2 0,0 0 1 0,0 0 2 16,12-24-3-16,-12 24 0 0,13-10 2 0,-4 3 5 16,2 4-3-16,-1-4 1 0,2-1 2 0,3 1 0 15,1 0 1-15,-1 4-2 0,-3-1 5 0,8-2-3 16,-4 1 2-16,0 1 0 0,1 0-5 0,-2 0-15 16,-3 3-17-16,3-3-23 0,-3 1-25 0,0 3-23 15,-1-4-34-15,6-2-26 0,2 1-60 0,-4 1-146 16,2-3-408-16,-3 1 181 0</inkml:trace>
          <inkml:trace contextRef="#ctx0" brushRef="#br0" timeOffset="84732.29">9998 2656 84 0,'0'0'220'0,"0"0"-17"0,0 0-7 15,20 4-18-15,-20-4-8 0,4 11-2 0,1-5-4 16,-5-6-11-16,4 20-14 0,-4-11-7 15,-3 8-15-15,0-3-11 0,-1 7-13 0,-5 0-9 0,3 3-6 16,-2 0-7-16,-2 2-17 0,-5 7-26 0,3-6-24 16,-1-1-28-16,2-2-18 0,2-2-24 0,-1-2-37 15,1-8-21-15,6 0-42 0,-5-5-154 0,5 1-346 16,3-8 153-16</inkml:trace>
        </inkml:traceGroup>
      </inkml:traceGroup>
    </inkml:traceGroup>
    <inkml:traceGroup>
      <inkml:annotationXML>
        <emma:emma xmlns:emma="http://www.w3.org/2003/04/emma" version="1.0">
          <emma:interpretation id="{0070C9C1-E067-42F7-9711-1A57A7C60B0F}" emma:medium="tactile" emma:mode="ink">
            <msink:context xmlns:msink="http://schemas.microsoft.com/ink/2010/main" type="paragraph" rotatedBoundingBox="7806,5830 10440,5644 10512,6653 7877,6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3B6593-F992-4F4F-8D7C-91B84832F78E}" emma:medium="tactile" emma:mode="ink">
              <msink:context xmlns:msink="http://schemas.microsoft.com/ink/2010/main" type="line" rotatedBoundingBox="7806,5830 10440,5644 10512,6653 7877,6839"/>
            </emma:interpretation>
          </emma:emma>
        </inkml:annotationXML>
        <inkml:traceGroup>
          <inkml:annotationXML>
            <emma:emma xmlns:emma="http://www.w3.org/2003/04/emma" version="1.0">
              <emma:interpretation id="{4551482E-C8B2-4A94-A3E6-287043392C82}" emma:medium="tactile" emma:mode="ink">
                <msink:context xmlns:msink="http://schemas.microsoft.com/ink/2010/main" type="inkWord" rotatedBoundingBox="7808,5862 8065,5844 8129,6761 7873,6779"/>
              </emma:interpretation>
            </emma:emma>
          </inkml:annotationXML>
          <inkml:trace contextRef="#ctx0" brushRef="#br0" timeOffset="107876.55">6680 4441 146 0,'0'0'206'0,"0"0"-16"0,0 0-11 0,0 0-14 16,-33 10-8-16,24-7-7 0,2 4-11 0,-2-3-11 15,-2 3-6-15,0 3-7 0,3-3-13 0,-1 0-7 0,-1 3-15 16,1-2-2-16,3 0-9 0,-2 0-9 16,2-1-5-16,6-7-5 0,-13 11-8 0,10-4-3 0,0 2-5 15,3-9 0-15,-8 15-4 0,8-15-4 0,-2 11 0 16,2-11-5-16,2 13-3 0,-2-13 1 16,0 12-4-16,0-12-1 0,8 15 0 0,-5-10-3 0,3 2 1 15,-2 0-4-15,5-3 1 0,-3 4 2 0,2-2-3 16,1 1-3-16,-3-2 1 0,4 0 2 0,-1 3-4 15,-1-1 4-15,0 3-8 0,3-3 2 0,-2 3-1 16,-2-2 2-16,-1-1 1 0,0 3 0 0,-1-1-1 16,-5-9 10-16,6 18 4 0,-6-7 3 0,0 2-3 15,0 0 6-15,-3 1-2 0,-5 1 3 0,2-3-2 16,-3 3 1-16,2-2-4 0,-7 1 0 0,3 1 0 16,-3-3-2-16,1 2-3 0,-2-1 1 0,4-4-4 15,-1 5-1-15,2-5 2 0,-1 1-1 0,3-3-4 16,-3-3 2-16,5 3-2 0,6-7-3 0,-10 7-6 15,10-7-6-15,-9 7-5 0,9-7-8 0,-9 6-4 16,9-6-8-16,0 0-10 0,0 0-13 0,0 0-4 16,0 0-5-16,0 0 11 0,0 0 3 0,0 0 8 0,31-14 1 15,-20 10 4-15,0-2 2 0,3 3 5 0,-4 1-2 16,2 0 7-16,-1 0 9 0,2 1 6 16,-13 1 8-16,20 0 3 0,-9 1 5 0,-3 3 7 0,4 0 12 15,-2 5 2-15,2 1 15 0,-7-2-2 0,4 5 1 16,-3 0-3-16,1-2 0 0,-1 3 0 0,1 3-1 15,-1-5 0-15,-3 5 2 0,0-4-6 0,0 3-3 16,0 0 0-16,-1 1-4 0,-2-4-1 0,0 2-1 16,0-3-6-16,-2 3 2 0,-4-2-9 0,3 0-18 15,0 0-17-15,-4-2-21 0,4-1-30 0,0 3-22 16,-3-5-26-16,3 2-23 0,-4-2-38 0,7-8-195 16,-9 13-411-16,6-8 183 0</inkml:trace>
        </inkml:traceGroup>
        <inkml:traceGroup>
          <inkml:annotationXML>
            <emma:emma xmlns:emma="http://www.w3.org/2003/04/emma" version="1.0">
              <emma:interpretation id="{695E22DD-4EB6-4BAE-9D17-C7E9C54DE8A7}" emma:medium="tactile" emma:mode="ink">
                <msink:context xmlns:msink="http://schemas.microsoft.com/ink/2010/main" type="inkWord" rotatedBoundingBox="8678,5768 10440,5644 10512,6653 8749,6777"/>
              </emma:interpretation>
            </emma:emma>
          </inkml:annotationXML>
          <inkml:trace contextRef="#ctx0" brushRef="#br0" timeOffset="108550.68">7520 4503 75 0,'3'16'240'0,"0"-2"-18"0,-3 2-16 0,-3 10-10 15,0-4-9-15,0 3-13 0,-2 5-11 0,-1-5-8 16,3 3-10-16,-3-3-9 0,-4 3-11 0,7-2-10 0,-6 3-7 15,-4 3-8-15,2-6-11 0,-1-2-8 0,5-1-6 16,-2-1-11-16,-2-2-2 0,5-3-10 16,0-4-1-16,-1 0-3 0,1 0-7 0,-1 0-4 0,1-6-3 15,3 0-3-15,3-7-1 0,-11 13-1 0,8-8-3 16,3-5 1-16,0 0-3 0,-9 4-8 0,9-4 2 16,0 0-3-16,0 0-11 0,0 0-13 15,-7-29-13-15,7 16-11 0,4-8-2 0,-1 0-9 0,3-4-7 16,0-3-8-16,5-10-4 0,-2 1-1 0,4-1-1 15,0-2 9-15,-1 1 2 0,-1-2 3 0,2 5 11 16,4 2 3-16,-8 8 5 0,1 0 12 0,-1 1 15 16,1 1 13-16,-4 3 9 0,0 3 5 0,2 2 17 15,-5 4 0-15,3 1 7 0,-6 3-1 0,6 0-1 16,-6 8-5-16,4-15-3 0,-4 15-5 0,6-8-12 16,-6 8 4-16,0 0-4 0,0 0 0 0,0 0-3 15,0 0 0-15,25 15-3 0,-14-4-1 0,-2-1 5 16,-2 8-2-16,10-1 6 0,-2 5-2 0,-2-2 2 15,6 4 0-15,-2-2 1 0,-1 2 3 0,10 7 4 16,-10-10 3-16,0 1-3 0,4-2 0 0,-1 1-1 16,-2-5 0-16,2 4 0 0,-6-1-3 0,7 0 0 0,-5-2-3 15,-5-3-1-15,4-4-4 0,-4 4 5 0,2 0-8 16,-2-3 3-16,-1-2-3 0,2 2-4 16,-2 0 2-16,1-3 0 0,-1 2-12 0,-3-4-18 0,1-1-16 15,-7-5-18-15,6 10-23 0,2-5-16 0,-8-5-20 16,0 0-33-16,6 12-29 0,-6-12-43 0,0 0-222 15,0 0-474-15,-22 6 210 0</inkml:trace>
          <inkml:trace contextRef="#ctx0" brushRef="#br0" timeOffset="108750.39">7526 4794 161 0,'0'0'252'0,"0"0"-17"16,0 0-25-16,0 0-22 0,19-21-14 0,-11 16-18 16,3 0-18-16,3 0-15 0,5 0-11 0,1 0-12 15,-1 0-11-15,8 3-18 0,-2-2-35 0,4 3-37 0,-6-1-44 16,3-2-51-16,-1 4-79 0,-8 0-113 0,-1-1-312 16,3-2 138-16</inkml:trace>
          <inkml:trace contextRef="#ctx0" brushRef="#br0" timeOffset="109133.83">8318 4637 163 0,'0'0'255'0,"0"0"-23"0,0 0-14 0,0 0-11 16,0 0-16-16,-5 27-6 0,-1-14-12 0,2 2-9 15,1 3-6-15,-3-2-7 0,0 6-7 0,0-5-9 16,-2 7-10-16,5-3-9 0,-3 0-9 0,5-3-10 16,-1 1-8-16,1 0-10 0,4-3-9 0,-5 2-1 15,4-5-10-15,-2 3-6 0,1-5-2 0,2 0-4 16,3-2-6-16,-3 0-2 0,-3-9-2 0,11 12-6 16,1-7 1-16,1-4-6 0,1-1-3 0,5 4 0 15,-3-9 2-15,7 1-8 0,-4 0-10 0,-2-3-4 16,2-2-8-16,-6 1 3 0,7-6-10 0,-5 5-3 0,0-3 0 15,-7 0 5-15,3-1-6 0,-5 1 3 0,0 4 3 16,-3 0 2-16,-3 8-4 0,3-16 2 16,-3 16 2-16,-12-12 0 0,12 12-2 0,-20-4 0 0,20 4-9 15,-25 4-14-15,7-1-18 0,0 3-19 0,-1 2-22 16,-8 0-19-16,3 3-21 0,2-2-24 0,4 1-31 16,2-3-44-16,2 0-169 0,1-1-432 15,1 0 191-15</inkml:trace>
          <inkml:trace contextRef="#ctx0" brushRef="#br0" timeOffset="110188.08">8719 4295 56 0,'0'0'197'0,"0"0"-8"0,0 0-8 0,0 0-20 0,0 0-12 16,0 0-9-16,0 0-10 0,3-30-10 0,-3 30-7 15,0 0-11-15,0 0-8 0,0 0-9 0,0 0-4 16,0 0-10-16,0 0-9 0,0 0-1 0,0 0-6 15,0 0-7-15,0 0-8 0,0 0-4 0,0 0-3 16,0 0-2-16,0 0-3 0,0 0-2 0,0 0 2 16,0 0 3-16,0 0-6 0,0 0 8 0,27 20-1 15,-18-15 2-15,0 0-3 0,-9-5 2 0,19 6-5 16,-6-4 2-16,-2 1-1 0,1 2 0 0,-2-1-3 16,2-2 1-16,1 3-1 0,-2-1-1 0,-1 2-5 0,2-4 1 15,-3 1-2-15,-1 3-3 0,2-3-1 16,-4 3 1-16,5-4-2 0,-11-2 1 0,11 9 1 15,-5-3-2-15,0 1 4 0,-6-7 1 0,8 12 2 0,-2-6-2 16,-6-6 3-16,3 11 1 0,-3-11-1 0,0 14 4 16,0-14 1-16,-3 17 3 0,3-17 2 0,-2 16 2 15,-2-6-2-15,4-10 0 0,-6 16-8 0,4-6-2 16,-1-2 0-16,0 2 2 0,3-10-6 0,-6 16-6 16,6-16 1-16,0 15 2 0,0-15-3 0,-4 12-1 15,4-12 2-15,1 13-7 0,-1-13 4 0,0 0 0 16,3 13-4-16,-3-13 2 0,8 9 0 0,-2-3 2 15,-6-6-5-15,12 1-1 0,-12-1 0 0,13 4 3 16,-13-4 2-16,14 2 2 0,-14-2 2 0,15 2 3 16,-8 0-1-16,-7-2-2 0,13 2-6 0,-13-2 8 15,14 1-5-15,-14-1-2 0,12 3-1 0,-12-3 0 16,10 4 1-16,-10-4-2 0,0 0 1 0,6 10 9 16,-6-10-7-16,8 4 0 0,-8-4 3 0,0 0 7 0,0 14-1 15,0-14-4-15,-8 14 5 0,5-4-6 16,-3-1 6-16,-1-1 4 0,-1 4-10 0,1 1-1 0,-1-6-7 15,-2 4 2-15,1 2 1 0,3-2 1 0,-1-4-4 16,1 6 9-16,-2-5-9 0,2 1-3 16,0 1 0-16,5 3 6 0,-4-3-6 0,4-2-1 0,1-8 1 15,0 21 1-15,0-11 0 0,3 0-6 0,1 1 6 16,2 3-10-16,2-2 8 0,-2 3 5 0,7-3-13 16,-1-1 8-16,-3 4 0 0,3-3-4 0,0 1 4 15,-2 4 0-15,-1-3-1 0,0-1-1 0,-1 2 1 16,-1-1-13-16,-4-3-15 0,2 13-23 0,-5-2-28 15,-3-2-43-15,-2 5-60 0,-5-1-61 0,-13 9-298 16,7-10-585-16,-4-2 259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1:11.9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2BBE1F-AE7A-42EA-9F43-86B4DBA107D8}" emma:medium="tactile" emma:mode="ink">
          <msink:context xmlns:msink="http://schemas.microsoft.com/ink/2010/main" type="writingRegion" rotatedBoundingBox="28803,14641 29639,14451 29748,14929 28913,15120"/>
        </emma:interpretation>
      </emma:emma>
    </inkml:annotationXML>
    <inkml:traceGroup>
      <inkml:annotationXML>
        <emma:emma xmlns:emma="http://www.w3.org/2003/04/emma" version="1.0">
          <emma:interpretation id="{0A0E09EA-4516-44A8-BBC3-B1FD53977FB4}" emma:medium="tactile" emma:mode="ink">
            <msink:context xmlns:msink="http://schemas.microsoft.com/ink/2010/main" type="paragraph" rotatedBoundingBox="28803,14641 29639,14451 29748,14929 28913,15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EDADA-2D73-45F6-83AC-D6A7F3BAF23D}" emma:medium="tactile" emma:mode="ink">
              <msink:context xmlns:msink="http://schemas.microsoft.com/ink/2010/main" type="line" rotatedBoundingBox="28803,14641 29639,14451 29748,14929 28913,15120"/>
            </emma:interpretation>
          </emma:emma>
        </inkml:annotationXML>
        <inkml:traceGroup>
          <inkml:annotationXML>
            <emma:emma xmlns:emma="http://www.w3.org/2003/04/emma" version="1.0">
              <emma:interpretation id="{7C315659-7ECF-4769-B934-A3D7BAD3D082}" emma:medium="tactile" emma:mode="ink">
                <msink:context xmlns:msink="http://schemas.microsoft.com/ink/2010/main" type="inkWord" rotatedBoundingBox="28803,14641 29639,14451 29748,14929 28913,15120"/>
              </emma:interpretation>
            </emma:emma>
          </inkml:annotationXML>
          <inkml:trace contextRef="#ctx0" brushRef="#br0">11134-1547 41 0,'0'0'271'0,"-5"24"-22"0,5-24-10 0,-12 18-12 16,8-7-20-16,-2 7-7 0,-3-6-14 15,3 2-13-15,-5 2-13 0,8 1-7 0,-6 0 1 16,2-3-12-16,1 4-8 0,-1-1-7 0,4-4-9 0,-3 1-5 16,1 1-2-16,2-5-5 0,-3 0-6 0,3 2-9 15,0-2-6-15,-1-3-14 0,4-7-2 16,-3 13-1-16,3-13-6 0,-3 11-10 0,3-11-1 0,0 0 2 16,-3 11-7-16,3-11-5 0,0 0-4 0,0 0 2 15,0 0 4-15,0 0-8 0,0 0 2 0,0 0-6 16,0 0 9-16,0 0-10 0,0 0-3 0,0 0 8 15,0 0-15-15,0 0 0 0,16-40-4 0,-13 27-7 16,0-2 4-16,2-1-8 0,-4-2-6 0,4-5-16 16,1 1 1-16,-3 2-3 0,0-5 4 0,-1 8-1 15,3 1-1-15,-5 0-2 0,0-2 8 0,3 2-1 16,0 0 0-16,1 3 2 0,1-1 2 0,-4 1-4 16,2-2 5-16,0 6 4 0,-3 9-3 0,3-15-1 0,-3 15 3 15,3-8 1-15,-3 8-5 0,5-11 1 0,-5 11 5 16,0 0 2-16,0 0-3 0,0 0-4 0,9-6 3 15,-9 6 1-15,0 0 3 0,0 0-1 0,16 18 0 16,-10-11 11-16,3 6 2 0,-1-2 5 0,0 4 4 16,0-1-4-16,1 2 10 0,-2 2 1 0,-1 2 7 15,5 2 0-15,-2-2 3 0,-2 2-8 0,-4-5 4 16,3 0 4-16,0 0 3 0,-1-1 2 0,0 2-3 16,-2-3 2-16,3 0 1 0,-1-2-4 0,-5 1 5 0,3-3-8 15,-3 0-1-15,3-2-4 0,0 0-8 16,-3-9 0-16,7 17-1 0,-7-11-2 0,0-6 1 15,6 15 1-15,-6-9-7 0,0-6 3 0,6 11-7 0,-6-11-22 16,5 10-19-16,-5-10-29 0,0 0-15 16,0 0-16-16,3 14-17 0,-3-14-18 0,0 0-21 15,3 5-16-15,-3-5-28 0,0 0-17 0,0 0-31 0,0 0-29 16,0 0-52-16,0 0-177 0,0 0-536 0,0 0 237 16</inkml:trace>
          <inkml:trace contextRef="#ctx0" brushRef="#br0" timeOffset="221.51">11056-1381 126 0,'0'0'252'0,"0"0"-17"0,0 0-19 16,-9-5-15-16,9 5-11 0,0 0-8 0,0 0-6 15,0 0-6-15,29-7-9 0,-15 1-9 0,1 5-9 16,1 0-14-16,4-2-9 0,-7-3-12 0,12 4-11 15,-5-3-8-15,1 3-9 0,-2-3-9 0,2 1-12 0,-2 0-29 16,-4 2-27-16,3 1-38 0,-2-3-37 16,-5 4-35-16,2-6-64 0,-4 5-46 0,-9 1-181 15,14-8-432-15,-14 8 192 0</inkml:trace>
          <inkml:trace contextRef="#ctx0" brushRef="#br0" timeOffset="837.47">11629-1613 115 0,'0'0'235'16,"-18"4"-5"-16,7-4-2 0,11 0-6 0,-18 3-10 0,7 1-10 16,11-4-13-16,-15 3-13 0,15-3-12 15,-17 3-9-15,10 1-9 0,7-4-15 0,-14 7-12 16,14-7-10-16,-9 7-3 0,3-1-14 0,6-6-10 0,-7 5-10 16,7-5-5-16,-6 7-7 0,6-7-4 15,0 0-9-15,0 13 2 0,0-13-6 0,0 0-10 16,3 17 1-16,-3-17 2 0,7 8-6 0,2-4-3 0,-6 2-3 15,8-1-1-15,-5 1-4 0,-6-6-2 0,16 7-3 16,-10-1 1-16,6-5-2 0,-12-1-1 16,15 10-1-16,-9-7 4 0,0 6-2 0,4-5 0 0,-1 1 1 15,-1 3-2-15,1-2 5 0,-3 2 3 0,0-1 1 16,1 3 6-16,-1-3 0 0,-1 4 2 0,0-2 8 16,-2 0-3-16,3 4 4 0,-4-5 6 0,1 2 0 15,-3-10-3-15,0 16 20 0,0-16-17 0,-3 15-2 16,3-15-5-16,-8 13-4 0,5-4-3 0,3-9-3 15,-11 12-6-15,-1-9-26 0,3 3-33 0,0-1-41 16,-5 1-40-16,1 2-54 0,4-5-64 0,9-3-73 16,-19 1-257-16,19-1-612 0,-17 0 271 0</inkml:trace>
          <inkml:trace contextRef="#ctx0" brushRef="#br0" timeOffset="547.09">11509-1609 188 0,'0'0'262'16,"17"-4"-13"-16,-7 3-12 0,-10 1-16 0,15-5-12 16,-1 4-13-16,0-3-13 0,3 1-13 0,-2-3-8 15,3 5-14-15,-5-3-8 0,4-2-9 0,-1 5-14 16,-1-2-10-16,-5 0-10 0,7 1-14 0,-5 0-7 15,-12 2-3-15,20-5-11 0,-11 4-5 0,-9 1-14 0,17-5-20 16,-17 5-20-16,10 0-27 0,-10 0-30 16,0 0-26-16,0 0-32 0,0 0-31 0,0 0-28 0,0 0-27 15,0 0-212-15,0 0-443 0,0 0 197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7:07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BC23801-32E1-4CD4-BB30-D22FB18F06BD}" emma:medium="tactile" emma:mode="ink">
          <msink:context xmlns:msink="http://schemas.microsoft.com/ink/2010/main" type="inkDrawing" rotatedBoundingBox="1469,3954 1752,4791 1438,4897 1155,4060" semanticType="callout" shapeName="Other">
            <msink:sourceLink direction="with" ref="{7D90F861-317C-45BC-8339-BFA8284B4A4E}"/>
          </msink:context>
        </emma:interpretation>
      </emma:emma>
    </inkml:annotationXML>
    <inkml:trace contextRef="#ctx0" brushRef="#br0">75 2568 37 0,'0'0'161'16,"0"0"-5"-16,6-9-14 0,-6 9 0 0,0 0-15 16,3-8-4-16,-3 8-1 0,0 0-12 0,0 0-7 0,0 0-17 15,0 0-4-15,0 0-9 0,0 0-7 16,0 0-11-16,0 0-5 0,-36 16-6 0,22-8-1 15,0 4-11-15,0-2 0 0,-2 2-2 0,1 0-4 0,-5 1 1 16,7-1-2-16,-2-2-5 0,2 1-4 0,-1-1-1 16,4 0-1-16,-2 1-3 0,7-4 1 15,-5 4-6-15,2-4 1 0,8-7-1 0,-4 13-6 0,3-5 9 16,1-8-1-16,-2 15-2 0,2-15-3 0,3 13 2 16,1-6 1-16,4-1 0 0,-1 2-3 0,1-1-1 15,1 0-2-15,0 0-1 0,3 0-2 0,-2-1 7 16,5 2-4-16,-5-1 2 0,7-1-2 0,-2-2 1 15,-2 4 5-15,2-4-4 0,-1 1-1 0,-3-1 2 16,3 0-1-16,-2-1-1 0,0 7 1 0,-3-9 2 16,0 6-3-16,0-3 5 0,-2 2-3 0,1-1 3 15,-1 0 0-15,0 3-4 0,4 2 4 0,-4-2-1 16,1 4 4-16,1 0-2 0,0 2-4 0,-2-1 6 16,1 0-4-16,-1 3 4 0,1-1-1 0,-1 4 0 15,2-6-5-15,-2 5 7 0,1-2-1 0,1 6-3 16,1-1-2-16,-2-3 2 0,-1 0 1 0,4-2-2 15,-4 0-1-15,-1-1 2 0,-2 1 0 0,2-1 3 0,-1 1-7 16,-4-2 4-16,1 0 1 0,-2 1-3 16,-2 0 6-16,1-3 3 0,-5 3 1 0,-2-1 1 15,-2-2-1-15,1 2 5 0,-3-4 0 0,0 1 3 0,-1-3 5 16,-1-2 4-16,1 0 1 0,0-3 2 0,2 0 1 16,-1-1-1-16,0 1 4 0,-1-3-5 0,-2-5-1 15,15 5-6-15,-24-5-1 0,14 0 0 0,-2 1-3 16,-2-4-3-16,4 0-5 0,-1-2-7 0,1 5-11 15,4-3-13-15,0 1-14 0,-1 0-6 0,7 7-16 16,-6-15-10-16,6 15-17 0,-2-14-19 0,2 14-17 16,6-13-17-16,-6 13-38 0,9-11-165 0,-3 5-364 15,1-1 161-15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5:25.1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9620D5F-B810-4F58-BD81-42FFBEC9A6F8}" emma:medium="tactile" emma:mode="ink">
          <msink:context xmlns:msink="http://schemas.microsoft.com/ink/2010/main" type="writingRegion" rotatedBoundingBox="13422,14696 13546,17711 10056,17855 9932,14840"/>
        </emma:interpretation>
      </emma:emma>
    </inkml:annotationXML>
    <inkml:traceGroup>
      <inkml:annotationXML>
        <emma:emma xmlns:emma="http://www.w3.org/2003/04/emma" version="1.0">
          <emma:interpretation id="{9253B439-BD3D-45D2-BC53-5B6082509265}" emma:medium="tactile" emma:mode="ink">
            <msink:context xmlns:msink="http://schemas.microsoft.com/ink/2010/main" type="paragraph" rotatedBoundingBox="13446,14966 13482,17691 12559,17703 12523,14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9C3746-7248-450A-8A2D-46FD8D1648C8}" emma:medium="tactile" emma:mode="ink">
              <msink:context xmlns:msink="http://schemas.microsoft.com/ink/2010/main" type="line" rotatedBoundingBox="13446,14966 13482,17691 12559,17703 12523,14978"/>
            </emma:interpretation>
          </emma:emma>
        </inkml:annotationXML>
        <inkml:traceGroup>
          <inkml:annotationXML>
            <emma:emma xmlns:emma="http://www.w3.org/2003/04/emma" version="1.0">
              <emma:interpretation id="{5B8ED934-4907-43DD-A81B-3CE14B31F064}" emma:medium="tactile" emma:mode="ink">
                <msink:context xmlns:msink="http://schemas.microsoft.com/ink/2010/main" type="inkWord" rotatedBoundingBox="13446,14966 13466,16492 12543,16504 12523,14978"/>
              </emma:interpretation>
            </emma:emma>
          </inkml:annotationXML>
          <inkml:trace contextRef="#ctx0" brushRef="#br0">11398 13841 104 0,'0'0'175'0,"0"0"-15"15,0 0-12-15,0 0 0 0,3-11-8 0,-3 11-4 16,0 0-10-16,0 0-7 0,0 0-1 0,0 0-14 16,0 0-6-16,0 0-8 0,0 0-10 0,0 0-2 15,0 0-2-15,0 0 6 0,0 0-1 0,0 0 3 16,-13 32-6-16,7-18 6 0,1 3-1 0,1 0-3 16,-4 4-3-16,1 5-2 0,-3-4-5 0,1 0-2 0,1 2-4 15,-2 0-3-15,1-1-6 0,1 0-3 0,-1 1-3 16,2-3-5-16,-1-3-4 0,3-4-3 15,-1 3-6-15,0 0 3 0,1-3-8 0,1-1-1 16,-2-1 5-16,3-1-10 0,3-11 1 0,-5 15-1 0,1-7-6 16,4-8-2-16,-2 9 4 0,2-9 0 0,0 0-1 15,0 0 0-15,-3 14-3 0,3-14 1 0,0 0 2 16,0 0-5-16,0 0 3 0,0 0-3 0,0 0 2 16,0 0-9-16,0 0-3 0,8-35-16 0,-2 20-4 15,-2 1-6-15,2-4-7 0,2-3-7 0,-2-2 0 16,4 1 1-16,-3-3-2 0,1 1 2 0,-2 4 2 15,1-2 5-15,-2 4 4 0,1-1 0 0,-3 4 7 16,3 1-3-16,-2 3 5 0,2-2 2 0,-4 2 1 16,-2 11 1-16,6-14 6 0,-5 4 1 0,-1 10 2 0,5-9 3 15,-5 9-2-15,0 0 1 0,1-12 2 16,-1 12-2-16,0 0-1 0,0 0-3 0,0 0 2 16,0 0 2-16,0 0-2 0,0 0 3 0,0 0 1 0,0 0 4 15,12 21 5-15,-12-7 5 0,3-4 0 0,-2 5 5 16,4 2 4-16,-1-1-1 0,1-1 4 0,4 6 0 15,-2-3 4-15,1 5 2 0,-2-8-4 0,1-1 3 16,2 3-3-16,0-3 1 0,-1 3-3 0,-1-3-2 16,0-1 5-16,4 2-9 0,-4-3 2 0,1 0-4 15,-5-4 3-15,7 3-4 0,-4-1 1 0,0-3-1 16,-3-1-1-16,3 2-6 0,0-1 0 0,0-1 1 16,-6-6 1-16,7 15-7 0,-2-10-8 0,-5-5-14 15,7 15-12-15,-5-10-19 0,-2-5-19 0,4 10-19 16,-4-10-22-16,0 12-18 0,0-12-28 0,0 0-28 15,0 0-34-15,-10 12-188 0,10-12-439 0,0 0 195 16</inkml:trace>
          <inkml:trace contextRef="#ctx0" brushRef="#br0" timeOffset="208.41">11337 14252 152 0,'0'0'217'0,"-4"-11"-22"0,4 11-16 0,0 0-12 16,0 0-19-16,0 0-10 0,0 0-6 0,18-11-15 0,-18 11-11 16,14-6-6-16,-5 2-14 0,-9 4-9 0,17-2-11 15,-8 1-4-15,-9 1-10 0,19-4 1 0,-10 1-6 16,-9 3-20-16,22 0-24 0,-13 3-29 0,-9-3-25 16,21 1-31-16,-10-1-36 0,-11 0-191 0,19-1-333 15,-19 1 149-15</inkml:trace>
          <inkml:trace contextRef="#ctx0" brushRef="#br0" timeOffset="804.06">11713 13972 64 0,'9'-12'158'0,"-5"7"-3"0,-4 5-11 0,6-17-8 15,0 9-10-15,-1 2-8 0,-5 6-3 0,7-17-7 16,1 10-5-16,-4 0-8 0,4 1-4 16,-8 6-13-16,12-11-4 0,-5 7-3 0,-1-4-1 0,-6 8-3 15,10-8-10-15,-10 8-3 0,14-5-3 16,-14 5-7-16,12-4-2 0,-12 4-3 0,0 0-4 0,18 4-1 16,-18-4-3-16,15 7 4 0,-9 0 3 0,-3 1 2 15,3 1 1-15,-1 2 10 0,0 3-4 0,1-1 1 16,-3 2 2-16,1 2-3 0,-1-3 5 0,0 3-4 15,0-1-2-15,-3 3-1 0,-1-3 1 0,1 2-4 16,-2-1-2-16,-2 2-2 0,2-4-4 0,-2 3 0 16,-2-2-5-16,3 3-2 0,-3-4 0 0,0-1-4 15,0 1 0-15,-1 3-5 0,-1-3 3 0,1 1-6 0,1 1-2 16,-2-6 4-16,-1-5-3 0,6 2 0 16,-3-2-1-16,0 5-3 0,6-11 1 0,-9 10-3 15,3-4 2-15,6-6-2 0,-7 6 3 0,7-6-3 16,-12 5 0-16,12-5-9 0,0 0-4 0,0 0 1 0,0 0-9 15,0 0-4-15,0 0-1 0,-15-13 1 16,15 13-1-16,0 0-4 0,2-18 3 0,-2 18 4 16,6-13-1-16,-6 13 2 0,9-12-3 0,-3 5 2 0,1 2 2 15,0-1 3-15,4 4-3 0,-2-5 2 0,3 4 0 16,-2-1 5-16,1 0-1 0,-11 4-1 16,25-1 0-16,-13 1 1 0,-2 1 1 0,5 3 2 0,0 0 1 15,-3-1 1-15,-1 1 4 0,1 0 1 0,1-3 8 16,-1 4-4-16,3-4 1 0,-2 4-2 0,-2 0 3 15,-11-5-3-15,16 2 1 0,-8-1 1 0,-8-1-4 16,11 2 4-16,-11-2-5 0,15 1 2 0,-15-1-8 16,18 1-14-16,-10 3-25 0,-8-4-34 0,18 3-16 15,-11-2-30-15,-7-1-28 0,0 0-42 0,15 0-206 16,-15 0-430-16,10 5 191 0</inkml:trace>
          <inkml:trace contextRef="#ctx0" brushRef="#br0" timeOffset="2082.35">11606 14859 137 0,'0'0'231'0,"0"0"-12"0,0-10-10 16,0 10-9-16,0 0-6 0,0 0-10 0,0 0-18 0,0 0-13 15,-17-6-10-15,17 6-6 0,0 0-4 0,-19 13-8 16,8 0-1-16,2-2-6 0,-4 3-5 0,0 7-5 16,-1-5-2-16,1 5-4 0,-1 1 0 0,-2-2-4 15,4 3-1-15,2 3-2 0,-2-2-8 0,3-1-5 16,0 0-12-16,1 0-9 0,1 3-6 0,4-4-3 16,0-1-6-16,6-4-1 0,-3 0-2 0,0 1-9 15,3-4 0-15,1-1-4 0,2 2-4 0,2-2 0 16,2-1-5-16,1-2 5 0,0-3-8 0,3-1 3 15,1-1 0-15,4-2-5 0,-2-3 1 0,1-1-7 16,1-3-4-16,-1 0-6 0,1-1 3 0,-2 0-12 16,0-1-1-16,-2-1-4 0,-3-1-3 0,3-1 5 15,-7 5 1-15,-1-5-2 0,2 0 2 0,-6 3 0 16,2-4 0-16,-5 10-2 0,3-18 7 0,-3 18-7 0,-6-17 5 16,6 17 1-16,-5-13-1 0,-1 8-5 15,-1-2-2-15,7 7-2 0,-18-7-2 0,7 4-7 16,11 3-3-16,-21 0-15 0,21 0-8 0,-19 3-15 15,9 1-12-15,-1 2-19 0,2-1-15 0,-3 5-13 0,0-3-21 16,3 6-25-16,-1-1-31 0,3 1-30 0,-1 0-187 16,1 5-454-16,-1-7 200 0</inkml:trace>
        </inkml:traceGroup>
        <inkml:traceGroup>
          <inkml:annotationXML>
            <emma:emma xmlns:emma="http://www.w3.org/2003/04/emma" version="1.0">
              <emma:interpretation id="{F4A1B0DC-0DB2-4C98-ACAA-0DDBBFFE2978}" emma:medium="tactile" emma:mode="ink">
                <msink:context xmlns:msink="http://schemas.microsoft.com/ink/2010/main" type="inkWord" rotatedBoundingBox="13110,17124 13117,17696 12801,17700 12793,17128"/>
              </emma:interpretation>
            </emma:emma>
          </inkml:annotationXML>
          <inkml:trace contextRef="#ctx0" brushRef="#br0" timeOffset="2853.18">11713 16004 48 0,'0'0'309'0,"-9"-19"-8"0,9 19-25 0,0 0-21 15,-13-2-15-15,13 2-20 0,-14-3-22 0,14 3-25 16,0 0-11-16,-25 5-11 0,16 0-12 0,-5 0-13 16,3 1-3-16,-3-1-9 0,1 3-18 0,-1-1-5 15,2 4-5-15,5-6-10 0,-5 5-16 0,3 1 0 16,-1 0-5-16,2-3-11 0,2 4 4 0,0-2-8 15,3 0-3-15,-1 0-4 0,4-10-4 16,-3 17-4-16,3-7 7 0,0-10-13 0,1 15-3 0,-1-15 4 16,3 21-4-16,2-12-4 0,2-1 1 0,-1-1-1 15,2 2-5-15,2 0 0 0,0-2 3 0,2-1-3 16,0 2 2-16,2-2-2 0,-1-2-2 0,-1 2 3 16,1-1-2-16,1 4 0 0,-1-1-6 0,-4-3 6 15,5-2-2-15,-1 7-5 0,-5-4-1 0,5 1 5 16,-4-2-2-16,-2 4-1 0,1-2 0 0,-1 1-1 15,-1 2 4-15,0 0 0 0,-4 1 3 0,2-4-3 16,-4 4 0-16,0-11-1 0,0 24 1 0,-6-10 2 16,2-1 1-16,-4-3-1 0,2 4 2 0,-3-3-7 15,-1 3 6-15,1-2 1 0,-1-5-3 0,-1 2 0 0,1 2 0 16,-4-5 7-16,5-1-2 0,2 1 11 0,7-6 6 16,-20 3 19-16,20-3-16 0,-17 2-17 15,17-2 12-15,-15-7 0 0,9 2-7 0,6 5-3 16,-11-17 0-16,10 7-3 0,1-5 0 0,0-1-4 15,4 0 0-15,2-4-2 0,2-4 2 0,4 0-5 0,1-1 0 16,-4 4 5-16,4 1-3 0,2-2-2 0,-1 1-3 16,2 0 0-16,-2 3 10 0,-1 0-6 0,-1 4 0 15,1 1-2-15,-2-2 1 0,1 2-13 0,-3 4-9 16,0-2-12-16,-3 4-20 0,1-1-18 16,0 5-16-16,-7 3-26 0,9-11-23 0,-9 11-22 0,8-4-20 15,-8 4-29-15,0 0-27 0,0 0-50 0,0 0-161 16,0 0-480-16,0 0 213 0</inkml:trace>
        </inkml:traceGroup>
      </inkml:traceGroup>
    </inkml:traceGroup>
    <inkml:traceGroup>
      <inkml:annotationXML>
        <emma:emma xmlns:emma="http://www.w3.org/2003/04/emma" version="1.0">
          <emma:interpretation id="{8BC5B5D5-B1AD-4E2C-9238-DFE0F230C583}" emma:medium="tactile" emma:mode="ink">
            <msink:context xmlns:msink="http://schemas.microsoft.com/ink/2010/main" type="paragraph" rotatedBoundingBox="10799,14804 10923,17819 10056,17855 9932,14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13F8C3-D745-43FE-8A60-C588BDBFC632}" emma:medium="tactile" emma:mode="ink">
              <msink:context xmlns:msink="http://schemas.microsoft.com/ink/2010/main" type="line" rotatedBoundingBox="10799,14804 10923,17819 10056,17855 9932,14840"/>
            </emma:interpretation>
          </emma:emma>
        </inkml:annotationXML>
        <inkml:traceGroup>
          <inkml:annotationXML>
            <emma:emma xmlns:emma="http://www.w3.org/2003/04/emma" version="1.0">
              <emma:interpretation id="{325412CB-53CA-4322-83A3-DF2E216C3A75}" emma:medium="tactile" emma:mode="ink">
                <msink:context xmlns:msink="http://schemas.microsoft.com/ink/2010/main" type="inkWord" rotatedBoundingBox="10799,14804 10923,17819 10056,17855 9932,14840"/>
              </emma:interpretation>
            </emma:emma>
          </inkml:annotationXML>
          <inkml:trace contextRef="#ctx0" brushRef="#br0" timeOffset="-8355.12">8879 13704 195 0,'3'-14'202'0,"-3"14"-10"15,0 0-13-15,5-6-14 0,-5 6-17 0,0 0-13 16,0 0-11-16,0 0-14 0,0 0-6 0,0 0 3 16,0 0 4-16,0 0 0 0,0 0-6 0,0 0-4 15,-11 34 5-15,8-20-1 0,0 3-5 0,-4 4-3 16,1 3 1-16,-4 1-7 0,4-2-6 0,-2 0-2 16,-1 0-6-16,2 4-7 0,-5-1-3 0,1-2-7 0,2 3-7 15,-4 6-4-15,4-6-3 0,-1-5-4 16,2 2-2-16,-4-1-6 0,5-1 2 0,1-1-6 0,-3 0-5 15,0-6-4-15,4-1 2 0,-1 2-2 0,0-5-2 16,2 3-3-16,1-3 2 0,0-5-4 16,3-6 0-16,-3 12-6 0,3-12-3 0,-4 13 5 0,4-13 1 15,0 0-2-15,-6 6 5 0,6-6-2 0,0 0 0 16,0 0-4-16,-3 8 1 0,3-8-1 0,0 0-7 16,0 0-4-16,0 0 2 0,0 0-10 0,7-34-5 15,-5 19-7-15,2 1-5 0,2-1-3 0,0 0-5 16,-3-3-5-16,1-6 1 0,2 6-4 0,3-4-1 15,-1 0 2-15,-1 0 1 0,2 0 4 0,-1 1 4 16,-1 4 4-16,-2-1 5 0,2 1-1 0,-4 0 2 16,3 2 5-16,0-1 2 0,-3 2 0 0,1-1 1 15,-1 8 4-15,0-3 1 0,-3 0 5 0,0 10 4 0,6-11 4 16,-6 11 7-16,3-17-2 0,-3 17 0 0,5-7 1 16,-5 7 1-16,0 0-4 0,3-7 1 15,-3 7-5-15,0 0 1 0,0 0-3 0,0 0 3 0,0 0 0 16,0 0 6-16,18 13 1 0,-14-4 1 0,-1 0-1 15,5 2 3-15,-2 3 2 0,0-1 1 16,4 4 8-16,-1 1 3 0,1-4-6 0,-1 8 5 16,2-3-2-16,-1-3 0 0,2 1 1 0,2 3 1 0,-1-2 2 15,-1-3-5-15,-3 1 1 0,1-2-1 0,-1 0-2 16,2-2 1-16,-1 0-4 0,-1 0 1 0,0-5-4 16,-2 6-3-16,5-3 11 0,-4-2-10 0,-1-2 0 15,-1 1-1-15,6-1-3 0,-4 1 2 0,-2-2-1 16,3 5-21-16,-5-5-13 0,-4-5-22 0,13 7-20 15,-10 3-24-15,-3-10-24 0,9 5-20 0,-9-5-22 16,8 9-25-16,-8-9-33 0,0 0-221 0,0 0-472 16,0 0 209-16</inkml:trace>
          <inkml:trace contextRef="#ctx0" brushRef="#br0" timeOffset="-8101.27">8857 14217 164 0,'0'0'256'15,"0"0"-19"-15,0 0-22 0,0 0-23 0,-10-4-18 0,10 4-17 16,0 0-20-16,0 0-16 0,0 0-8 0,0 0-11 16,0 0-10-16,0 0-5 0,0 0-11 0,0 0-6 15,0 0-8-15,0 0-9 0,35-6-3 0,-35 6-4 16,17 0-4-16,-17 0-4 0,19 0-14 0,-5 2-19 15,-14-2-21-15,22-2-16 0,-6 1-26 0,-1 1-21 16,0-4-32-16,3 0-23 0,-5-3-51 0,4 1-132 16,-1-1-342-16,-2 0 151 0</inkml:trace>
          <inkml:trace contextRef="#ctx0" brushRef="#br0" timeOffset="-7760.26">9327 13857 206 0,'0'0'202'0,"0"0"-19"0,0 0-14 0,0 0-18 15,7-6-15-15,-7 6-11 0,0 0-11 0,0 0-4 0,0 0 1 16,0 0-6-16,0 0 0 0,0 0-1 0,0 0 0 16,0 0 0-16,2 31-1 0,-2-24 0 0,-6 8-1 15,6-4-5-15,0 3-6 0,-3 3 0 0,0-2-3 16,1 1-4-16,-2-1-5 0,-1 1-7 0,2-1-4 15,0 3-8-15,0-5-2 0,0 0-7 0,3 1-1 16,-3-1-7-16,2-4-5 0,1-9-1 0,-3 22-3 16,6-13-6-16,-3-9 1 0,-3 13-4 0,3-13-1 15,3 13-7-15,-3-13 4 0,4 11-1 0,-4-11-1 16,6 11-2-16,0-6-3 0,-6-5 4 0,12 2-5 16,-12-2-13-16,17 2-20 0,-10-2-20 0,-7 0-26 0,20 0-18 15,-20 0-23-15,19-2-19 0,-10 0-25 0,-9 2-21 16,18-9-10-16,-5 2-18 0,-5 0-213 15,-4 1-447-15,5-1 198 0</inkml:trace>
          <inkml:trace contextRef="#ctx0" brushRef="#br0" timeOffset="-7561.92">9515 14011 58 0,'0'0'245'0,"0"0"-15"0,-2-14-12 15,2 14-21-15,0 0-24 0,0 0-12 0,0 0-17 0,0 0-2 16,0 0-9-16,0 0-9 0,0 0-5 0,-10 42-2 15,8-27-6-15,-1 3-11 0,0 1-4 0,-1 0-6 16,1 7-10-16,3-4-8 0,-6 16-10 0,0-10-5 16,1 7-2-16,1-11-12 0,-1 1-22 0,-2 6-28 15,1-5-33-15,-3 8-34 0,3-8-33 0,0-3-51 16,-1 0-64-16,-2-7-152 0,1 4-404 0,2-3 179 16</inkml:trace>
          <inkml:trace contextRef="#ctx0" brushRef="#br0" timeOffset="-5454.39">8873 15030 13 0,'0'0'213'0,"0"0"-13"16,0-14-11-16,0 14-13 0,0 0-10 0,0 0-15 15,0 0-15-15,0 0-10 0,0-12-13 0,0 12-11 0,0 0-11 16,0 0-5-16,0 0 0 0,0 0 2 15,0 0-4-15,0 0 4 0,-10 36 1 0,10-25-4 16,-6 3-5-16,3-1-4 0,2 3-6 0,-1-3-4 0,-2 1 3 16,4 1-14-16,-3 0-3 0,3-4-4 0,0 3-8 15,0-14-4-15,0 25-1 0,0-17-3 0,3 3-3 16,-3-11-1-16,4 15-5 0,-1-7-1 0,-3-8-2 16,6 17-3-16,-3-13 2 0,4 2 0 0,-7-6-4 15,9 8 1-15,2-4-1 0,-2-2-4 0,-9-2 2 16,16 5-1-16,-5-2-2 0,-11-3 1 15,19 2-3-15,-7-2 1 0,1 0-7 0,-13 0-16 0,23-2-14 16,-13 2-16-16,-1-3-17 0,-9 3-20 0,24-5-19 16,-15 5-9-16,3-3-22 0,-12 3-25 0,19-6-22 15,-11 2-15-15,1 1-165 0,-2-3-388 0,-1-3 173 16</inkml:trace>
          <inkml:trace contextRef="#ctx0" brushRef="#br0" timeOffset="-5237.28">9139 15121 95 0,'0'0'207'16,"0"0"3"-16,0 0-6 0,-6-11-14 16,6 11-15-16,0 0-17 0,0 0-18 0,0 0-9 0,0 0-6 15,0 0-2-15,0 0 0 0,-14 26-6 0,11-15-1 16,2 4-9-16,-2 5 1 0,2-2-9 0,-1-2-7 16,-4 7-11-16,6-2-3 0,-3 3-10 0,2-2-8 15,1 7-4-15,0-6-8 0,-2 5-2 0,2-5-5 16,2 3-12-16,-1-1-22 0,2-3-32 0,-3 5-31 15,0-3-34-15,0 0-29 0,-3-4-45 0,3 2-47 16,-1-1-185-16,-2-2-427 0,0-3 190 0</inkml:trace>
          <inkml:trace contextRef="#ctx0" brushRef="#br0" timeOffset="-4460.33">8812 16157 96 0,'0'0'229'16,"0"0"-22"-16,0 0-20 0,0 0-19 0,0 0-13 15,0 0-9-15,0 0-9 0,0 0-11 0,0 0-3 16,0 0-11-16,32-21-4 0,-19 15-3 0,2 3-7 16,3-2-5-16,-2-1-4 0,4 1-7 0,-6 3-6 15,6-3-6-15,-4 1-5 0,4 3-5 0,-4 1-5 16,-2 0-8-16,0 0-3 0,1 1-5 0,-6 3-3 15,3 1-5-15,-4-2 2 0,4 4-2 0,-5-3 1 16,2 4-6-16,-3 2 8 0,-2 0 4 0,4-3 2 16,-5 7-3-16,1-1 5 0,1 2 3 0,-2 0-1 15,-3 1 2-15,0 1-1 0,0-4 3 0,4 5-3 0,2-4-4 16,-6 3-1-16,-3-2-4 0,2 3-1 0,1-4-4 16,-2 3-1-16,-2 0-5 0,4-2-1 15,0 4-3-15,0 3 1 0,0-4-9 0,0-1 4 16,0-1-3-16,0 0-1 0,0 0 0 0,0 0 0 0,0-1-14 15,0 1-17-15,0-2-13 0,0-3-14 16,0 2-20-16,0 1-19 0,0-14-22 0,-3 21-22 0,3-8-29 16,-3-4-30-16,3-9-27 0,-2 15-35 15,2-15-164-15,-9 7-446 0,9-7 198 0</inkml:trace>
          <inkml:trace contextRef="#ctx0" brushRef="#br0" timeOffset="-4206.66">8967 16553 207 0,'-10'-5'277'16,"10"5"-21"-16,0 0-23 0,0 0-24 0,0 0-23 16,0 0-17-16,0 0-12 0,0 0-11 0,0 0-5 15,16-17-11-15,-2 11-6 0,2 1-2 0,5-6-14 16,6 0-2-16,-2 0-11 0,2-1-11 0,1 1-6 15,5-10-7-15,-1 9-8 0,-4 3-6 0,0-3-10 16,-2 0-18-16,0 5-25 0,0 0-21 0,-10 0-37 16,1 0-25-16,0 4-41 0,-2 0-40 0,-3 0-32 15,-1 1-222-15,-2-4-447 0,-9 6 199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2:23.3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8DD4EB-FA28-44EF-A3EE-6612FB3D9DC4}" emma:medium="tactile" emma:mode="ink">
          <msink:context xmlns:msink="http://schemas.microsoft.com/ink/2010/main" type="inkDrawing" rotatedBoundingBox="14210,15679 14371,16203 14252,16239 14091,15715" semanticType="callout" shapeName="Other">
            <msink:sourceLink direction="with" ref="{EA587224-5826-473E-A1CF-780BB16C374F}"/>
          </msink:context>
        </emma:interpretation>
      </emma:emma>
    </inkml:annotationXML>
    <inkml:trace contextRef="#ctx0" brushRef="#br0">-225-1670 135 0,'0'0'229'0,"4"-14"-12"15,-4 14-14-15,6-10-12 0,-6 10-7 0,6-10-7 0,-6 10-10 16,3-14-8-16,-1 7-8 0,-2 7-8 0,4-17-9 15,-2 8-9-15,-2 9-6 0,6-18-9 0,-6 10-9 16,1-4-6-16,-1 12-9 0,3-24 2 0,-1 17-5 16,-2-7-3-16,4 3-8 0,-4 11-4 0,0-19-4 15,0 7 1-15,0 12 0 0,2-17-5 0,-2 17-5 16,1-11-1-16,-1 11-1 0,2-13-4 0,-2 13-6 16,0 0-5-16,0 0-7 0,0 0-7 0,0 0-6 15,3-9 4-15,-3 9-2 0,0 0 0 0,0 0 5 16,7 40 16-16,-3-26 9 0,1 12 9 0,-2-4 17 15,3 3 11-15,-3 1 6 0,3 1 1 0,1-1 9 16,-2-2-5-16,2 3-3 0,-1-1-1 0,0-4-3 16,-1 3 0-16,-1-8-13 0,2 7-6 0,0-10-4 0,-3 4-2 15,6-2-11-15,-5-1-2 0,1-3-11 16,-1 2 0-16,1-1 2 0,-1-3-9 0,1-2-7 16,-5-8-21-16,3 13-38 0,-3-13-42 0,6 14-32 0,-6-14-36 15,4 10-36-15,-4-10-30 0,0 0-45 0,0 0-57 16,0 0-93-16,-12 7-230 0,12-7-683 0,0 0 302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0:11.6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0866067-8357-4602-99C7-33650D498BC2}" emma:medium="tactile" emma:mode="ink">
          <msink:context xmlns:msink="http://schemas.microsoft.com/ink/2010/main" type="writingRegion" rotatedBoundingBox="16353,18001 16560,18001 16560,18438 16353,18438"/>
        </emma:interpretation>
      </emma:emma>
    </inkml:annotationXML>
    <inkml:traceGroup>
      <inkml:annotationXML>
        <emma:emma xmlns:emma="http://www.w3.org/2003/04/emma" version="1.0">
          <emma:interpretation id="{75E856DA-57BF-4C02-9DC6-38484D48AA09}" emma:medium="tactile" emma:mode="ink">
            <msink:context xmlns:msink="http://schemas.microsoft.com/ink/2010/main" type="paragraph" rotatedBoundingBox="16353,18001 16560,18001 16560,18438 16353,18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638840-8EC5-4626-AEAE-72777F2F7FE5}" emma:medium="tactile" emma:mode="ink">
              <msink:context xmlns:msink="http://schemas.microsoft.com/ink/2010/main" type="inkBullet" rotatedBoundingBox="16353,18001 16560,18001 16560,18438 16353,18438"/>
            </emma:interpretation>
          </emma:emma>
        </inkml:annotationXML>
        <inkml:trace contextRef="#ctx0" brushRef="#br0">-1522 2034 49 0,'0'0'235'16,"0"0"-22"-16,0 0-20 0,0 0-15 0,0 0-19 15,-3-19-16-15,3 19-4 0,3-17-9 0,6 4-7 16,-6 1-7-16,3-3-4 0,0 0-1 0,1 2-10 16,-1-1-3-16,-2 3-8 0,-1-2-5 0,3 0-5 15,-1 3-4-15,-2 2-4 0,-3 8-12 0,6-17 1 16,-6 17-7-16,1-12-2 0,2 3-9 0,-3 9 5 16,3-12-12-16,-3 12 1 0,0 0-3 0,2-14-5 15,-2 14 1-15,0 0-1 0,3-15-6 0,-3 15 7 16,0 0-7-16,6-3-1 0,-6 3-6 0,0 0 2 15,0 0-4-15,0 0-3 0,0 0-2 0,0 0 0 16,0 0 1-16,0 0 12 0,10 21-4 0,-4-10 4 16,0 2 1-16,4 1 2 0,-5 4-2 0,5 5 1 15,-2-3 2-15,-1 3-3 0,1-3 2 0,1 3-5 16,0 1-1-16,-5-10 3 0,1 5-7 0,1 3 1 16,0-8-1-16,-2 4 1 0,-1-1-2 0,-3-6-3 15,3 4-1-15,-3-1-17 0,0-3-25 0,3 4-22 16,-3-3-31-16,0 0-33 0,0-12-33 0,-3 18-47 15,3-18-30-15,0 15-226 0,0-15-490 0,0 0 217 0</inkml:trace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3:04.8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E7121F-A5C5-4839-9308-E0BFBEF932B1}" emma:medium="tactile" emma:mode="ink">
          <msink:context xmlns:msink="http://schemas.microsoft.com/ink/2010/main" type="writingRegion" rotatedBoundingBox="1040,615 19838,567 19842,2127 1044,2175"/>
        </emma:interpretation>
      </emma:emma>
    </inkml:annotationXML>
    <inkml:traceGroup>
      <inkml:annotationXML>
        <emma:emma xmlns:emma="http://www.w3.org/2003/04/emma" version="1.0">
          <emma:interpretation id="{97EE0474-73FB-4352-8297-095200ED42FE}" emma:medium="tactile" emma:mode="ink">
            <msink:context xmlns:msink="http://schemas.microsoft.com/ink/2010/main" type="paragraph" rotatedBoundingBox="1040,615 19838,567 19842,2127 1044,2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DCC12-3303-4025-A40D-34109F488B92}" emma:medium="tactile" emma:mode="ink">
              <msink:context xmlns:msink="http://schemas.microsoft.com/ink/2010/main" type="line" rotatedBoundingBox="1040,615 19838,567 19842,2127 1044,2175"/>
            </emma:interpretation>
          </emma:emma>
        </inkml:annotationXML>
        <inkml:traceGroup>
          <inkml:annotationXML>
            <emma:emma xmlns:emma="http://www.w3.org/2003/04/emma" version="1.0">
              <emma:interpretation id="{D5422116-B24E-4AA9-8659-DEFF400EEA26}" emma:medium="tactile" emma:mode="ink">
                <msink:context xmlns:msink="http://schemas.microsoft.com/ink/2010/main" type="inkWord" rotatedBoundingBox="1041,875 2294,872 2297,2025 1044,2028"/>
              </emma:interpretation>
            </emma:emma>
          </inkml:annotationXML>
          <inkml:trace contextRef="#ctx0" brushRef="#br0">321 60 127 0,'0'0'191'0,"4"-8"-11"16,-4 8-8-16,0 0-4 0,6-11-13 0,-6 11-11 0,0 0-2 16,6-12 0-16,-6 12-2 0,3-7-7 0,-3 7-4 15,0 0-4-15,0 0-8 0,6-7-6 0,-6 7-4 16,0 0-8-16,0 0-4 0,0 0-12 16,0 0-5-16,0 0-10 0,0 0-4 0,0 0-7 0,0 0-10 15,0 0-4-15,0 0-3 0,-15-16-4 0,15 16-2 16,0 0-4-16,-26 7-5 0,11-2-3 0,1-2-1 15,-4 5-4-15,3-1 1 0,-3 2-2 0,-7 2-5 16,0-1 5-16,2 2 1 0,-1 0-1 0,2-1 2 16,7-3-1-16,2 2-4 0,-4-3 1 0,7 2-4 15,-4-1-1-15,3 2-1 0,5-4-2 0,-2 2-2 0,2-1 0 16,2 2 4-16,4-9-3 0,-2 15 4 16,2-15-6-16,0 15-1 0,0-15 2 0,5 15-1 15,-2-6 0-15,1-1-2 0,4-1 2 0,5 2 0 0,-1 0-2 16,-3-3 2-16,1-3-1 0,4 4 1 0,-1 0 0 15,1-4 1-15,-1 3-5 0,-3-1 3 16,2-5-1-16,0 2 2 0,3 2-4 0,-4-4 2 0,-11 0-1 16,19 0 3-16,-8-1-1 0,-11 1-2 0,19-3 0 15,-19 3 4-15,16-2-6 0,-16 2 8 0,14-5-3 16,-14 5 0-16,10-2-2 0,-10 2 4 0,0 0 0 16,14-4-1-16,-14 4-1 0,0 0 2 0,0 0 5 15,0 0 0-15,0 0-2 0,12-2 1 0,-12 2-2 16,0 0 0-16,0 0-2 0,0 0 0 0,0 0 0 15,-35 8-2-15,23-3 3 0,-1 5 0 0,-2 0 3 16,2-2 8-16,-4 1-1 0,-1 5 3 0,2-3 1 16,2 0-1-16,-1-1 3 0,-4 6-3 0,4-1 3 0,2-4-3 15,2 4-4-15,-1-1 1 0,8-1-8 16,-7-1 4-16,2 1 0 0,5-2 0 0,-2 2-1 16,0-1-2-16,5 0-6 0,-1 2 6 0,-2-3-2 0,2-1 1 15,2-10-1-15,3 18-1 0,0-9 3 16,-3-9-3-16,3 16-2 0,0-6 2 0,5-3-7 15,-3 0 4-15,1-1 6 0,-1 2 0 0,5-5-4 0,4 4 5 16,-5-6-1-16,3 2-3 0,0-2-6 0,3-2 8 16,-15 1-2-16,25 0-2 0,-10-3-2 0,-3 2-12 15,3-2-8-15,-5 0-23 0,-1 1-23 0,3-3-18 16,-4-1-26-16,-8 6-27 0,20-7-24 0,-6 0-38 16,-7 2-34-16,4-1-252 0,-4-2-523 0,1 1 233 15</inkml:trace>
          <inkml:trace contextRef="#ctx0" brushRef="#br0" timeOffset="333.66">449 279 116 0,'0'0'250'0,"0"0"-13"0,0 0-12 15,0 0-13-15,0 0-25 0,-3-10-17 0,3 10-13 16,0 0-14-16,0 0-5 0,0 0-7 15,0 0-6-15,0 0-2 0,26 6-6 0,-26-6-4 0,21 11-7 16,-11-4-5-16,3 2 4 0,2-1-2 0,0 2-9 16,8 1-1-16,-10 0-1 0,4-1 0 0,6 5 6 15,-2-2-15-15,0 0-3 0,-3-4 3 0,3 6-6 16,0-6-12-16,3 5-6 0,-8-4-5 0,2-3-3 16,-3 0-6-16,0 3-9 0,1-2 4 0,-2 2 0 15,1-5-9-15,-3 3-1 0,0-3-2 0,-3-2-4 16,0 2-1-16,-1 0-4 0,6 1-6 0,-14-6-16 15,13 9-19-15,-13-9-22 0,9 3-17 0,-9-3-21 16,8 6-17-16,-8-6-20 0,0 0-18 0,0 0-25 0,0 0-37 16,0 0-19-16,0 0-36 0,0 0-215 15,0 0-506-15,0 0 224 0</inkml:trace>
          <inkml:trace contextRef="#ctx0" brushRef="#br0" timeOffset="608.6">881 207 235 0,'0'0'254'0,"0"0"-15"0,0 0-18 15,0 0-21-15,0 0-15 0,0 0-16 0,0 0-7 16,0 0-2-16,0 0-8 0,-17 31-11 0,14-21 3 16,-1 6-6-16,1 2 3 0,-6 0-5 0,1 3 1 15,1 0-11-15,1 4-5 0,-3-2-10 0,-2-4-8 16,4 4-10-16,0-1-5 0,-4-2-8 0,4-2-5 15,-1 6-12-15,1-10-4 0,-1 4-5 0,2-1-9 16,-1 1-4-16,1-1 3 0,-2 0-10 0,1-2-10 0,-2 1-4 16,0-1-24-16,0 0-22 0,0-2-21 0,0 1-31 15,-3 1-24-15,3 2-33 0,-4-3-37 16,1-1-30-16,3 1-41 0,-3 2-255 0,-1-4-539 0,1 1 238 16</inkml:trace>
          <inkml:trace contextRef="#ctx0" brushRef="#br0" timeOffset="1233.22">139 1152 143 0,'0'0'204'0,"0"0"-13"16,0 0-6-16,0 0-14 0,28-17-4 0,-28 17-12 0,12-5-2 15,-12 5-10-15,12-6-7 0,-4 3-8 16,-8 3-8-16,19-5-9 0,-7 2-5 0,-12 3-8 16,21-3-9-16,-8-2-4 0,2 4-2 0,0 0-9 0,2 1-6 15,-4-4-7-15,2 4-8 0,0-2-3 0,3 2-3 16,-3 0-5-16,3 0-7 0,-1-1-3 15,0 1-3-15,1-4-2 0,-2 2-3 0,2 2-2 0,3 0 1 16,-3 0-1-16,1-1-3 0,1 1 0 0,-2 0 2 16,1-3 2-16,0 2 1 0,-1-2-2 0,3 0 5 15,-6 3 1-15,3-4 3 0,3 2 0 0,-3 0 2 16,1-3 2-16,-2 2-3 0,2 1 3 0,-1-2 2 16,-2 1-2-16,2-1-1 0,-3 1-1 0,3 0 0 15,-3 2-12-15,-2-2 3 0,4 2-1 0,-2-1 2 16,-2-3-1-16,2 4-10 0,-1-1 3 0,2 0 5 15,-6 1-4-15,2-1 4 0,2 0-1 0,-14 2-1 16,25-2 1-16,-13 2 1 0,-1-1 2 0,2-2 2 16,-13 3 9-16,24-1-13 0,-11-2 11 0,-4 3 8 0,-9 0-4 15,18-1 6-15,-18 1-4 0,18 0 11 16,-18 0 0-16,15-2-2 0,-15 2-2 0,15-4 3 0,-15 4-6 16,13 0-8-16,-13 0 5 0,0 0-7 0,17-3 0 15,-17 3-1-15,0 0 2 0,0 0-7 0,13-1 1 16,-13 1-11-16,0 0 4 0,0 0 3 0,0 0-1 15,0 0-6-15,0 0 0 0,0 0-1 0,9 4-9 16,-9-4 3-16,0 0 12 0,0 0-33 0,0 0-19 16,0 0-28-16,0 0-21 0,0 0-17 0,0 0-22 15,0 0-30-15,-28 11-37 0,17-8-38 0,11-3-41 16,-16 7-46-16,0-4-261 0,1-1-618 0,3-2 273 16</inkml:trace>
        </inkml:traceGroup>
        <inkml:traceGroup>
          <inkml:annotationXML>
            <emma:emma xmlns:emma="http://www.w3.org/2003/04/emma" version="1.0">
              <emma:interpretation id="{37D06E43-6C8E-4A71-8F05-5A81EEBA9406}" emma:medium="tactile" emma:mode="ink">
                <msink:context xmlns:msink="http://schemas.microsoft.com/ink/2010/main" type="inkWord" rotatedBoundingBox="3217,883 5970,876 5973,1797 3220,1804"/>
              </emma:interpretation>
            </emma:emma>
          </inkml:annotationXML>
          <inkml:trace contextRef="#ctx0" brushRef="#br0" timeOffset="24285.42">2853 71 215 0,'0'0'210'0,"0"0"-17"0,-7-8-13 0,7 8-18 15,0 0-7-15,-7-10-9 0,7 10-7 0,0 0-8 16,-9-7-8-16,9 7-9 0,0 0-7 0,-8-8-9 0,8 8 0 16,0 0-11-16,-7-9-4 0,7 9-8 0,0 0-4 15,-8-8-8-15,8 8-4 0,-7-7-2 16,7 7-8-16,0 0-6 0,-17-4-7 0,17 4-3 0,-15-1 1 15,15 1-2-15,-19-3-4 0,7 3-4 0,-3 0-2 16,15 0-3-16,-28 4 0 0,10-3-2 16,-2 3 3-16,1-1-2 0,0 3-2 0,-5-2 6 0,-3 3 0 15,2 0-2-15,-1 3 0 0,-1 1 1 0,2-1-2 16,3 7-2-16,-5-5-1 0,3-2-2 0,1 4 3 16,4 1-2-16,-5 1 1 0,5 1-2 0,1-3-5 15,4-1 0-15,-3 2 3 0,3-1-4 0,2 1 0 16,5 2-3-16,-5-4 3 0,4 1-2 0,1 3-2 15,1-2 0-15,3 5 4 0,-2 1-6 0,1 3 0 16,2-2 0-16,2 2-1 0,2 0 2 0,-2-1 1 16,3 3 0-16,3-2 1 0,-2 1-3 0,2 1 2 15,5-2-1-15,-2 3 1 0,1-2-2 0,1-3 4 0,1 1-5 16,2-2 1-16,3 3 3 0,-1-3-1 0,1-5-3 16,-1 6 5-16,1-8-5 0,0 1 4 0,-2-1-4 15,8-3 0-15,-8-1-1 0,1 0 4 0,8-2-2 16,-5-1 3-16,1-1-6 0,-4-1 5 0,2-3-1 15,-1 2 0-15,-1-4 2 0,0 2 1 0,1-3-4 16,1 0 1-16,-3-3-5 0,1 1 5 0,0-5 0 16,2 2-3-16,-1-2 5 0,1 0-2 0,0-3-1 15,-2 0-1-15,5-3 2 0,-3 0-3 0,0-2-3 16,-2 0-2-16,-2 1-4 0,-4 0 1 0,-1 3-1 16,1-3 1-16,-2 1-1 0,-2 1 3 0,-3 2 0 15,1-2 1-15,-2 3 0 0,-2 10-1 0,-2-16 0 16,-2 5-1-16,-2-1 1 0,0 5 4 0,-2 0-5 15,8 7 4-15,-20-7-4 0,5 4 3 0,-3 1 2 16,1 2-6-16,-2 2 4 0,-7 3 1 0,0 1-4 16,-3 4 7-16,1 0-1 0,1 1 1 0,-9 6 0 15,8-3 1-15,3 0 0 0,-2 1-1 0,1-2 3 0,5 4-3 16,2-3 3-16,1 4 0 0,5-7-5 0,4 6 4 16,1-4-3-16,-1 3 2 0,8-3-4 0,-2 0 2 15,4-2 3-15,-1-11-3 0,8 18-2 0,-4-8-3 16,10 0-5-16,-1-3-6 0,2 0-8 0,10-3 1 15,4-1-7-15,2-3-4 0,9-4-4 0,-1-6-4 16,1 1-5-16,-1-3-2 0,-1-2 0 0,0 0 2 16,0 0 2-16,-10 2 8 0,-1 0-1 0,1-1 4 15,-2 0 2-15,-2-2 8 0,-4 4-6 0,-3 0 13 16,-4 1 4-16,1 2 15 0,-5 2 17 0,0-2 12 16,-2 2 10-16,1-1 4 0,-3 1 5 0,-5 6 8 15,11-11 4-15,-11 11-1 0,7-5 0 0,-7 5 1 16,6-7-5-16,-6 7-5 0,0 0-4 0,0 0-8 15,0 0-4-15,9-6-4 0,-9 6-1 0,0 0-10 16,0 0 5-16,0 0 1 0,17 14-2 0,-13-8 0 16,1 3 2-16,1-1 2 0,1 0 2 0,-2 2-2 15,-1 1 1-15,2-4-5 0,4 6 0 0,-2-5 1 16,-2 0-5-16,1 4-1 0,-1-4-1 0,0 2-6 0,0-1 6 16,-1-2-6-16,1 1-17 0,-2 0-25 0,2-1-15 15,-6-7-24-15,3 14-33 0,-3-14-29 0,-1 13-26 16,1-13-50-16,0 11-36 0,0-11-221 0,0 0-502 15,-12 12 222-15</inkml:trace>
          <inkml:trace contextRef="#ctx0" brushRef="#br0" timeOffset="24508.96">3085 437 185 0,'0'0'309'16,"-3"-12"-21"-16,3 12-26 0,0 0-25 0,-3-8-26 16,3 8-22-16,0 0-21 0,0 0-17 0,0 0-18 15,0 0-16-15,0 0-19 0,0 0-28 0,0 0-25 0,0 0-24 16,0 0-28-16,34 16-18 0,-22-6-25 0,-2-3-26 16,2 4-23-16,0-4-26 0,2 0-33 0,-2 3-166 15,-2 1-351-15,1-8 155 0</inkml:trace>
          <inkml:trace contextRef="#ctx0" brushRef="#br0" timeOffset="25450.5">3411 605 126 0,'0'0'225'15,"10"7"0"-15,-7 0 3 0,-3-7-8 0,11 13-10 16,-8-6-8-16,3 1-5 0,1 2-12 0,2 1-10 16,-4-1-11-16,4 2-5 0,-5 0-13 0,5 0-14 15,-2 3-6-15,2-4-5 0,-1 2-14 0,2-3-16 16,-2 5-8-16,-1-6-7 0,1 4-5 0,-1-6-7 15,2 1-5-15,0 2-6 0,-2-4-4 0,4 2-9 16,-5-6-1-16,1 6-3 0,-7-8-2 0,17 4-4 16,-10-1-5-16,-7-3 0 0,17 0-5 0,-17 0-3 15,16-7-9-15,-10 0-5 0,1 0-6 0,2 0 2 16,-6-1-11-16,9-5-2 0,-6 0-4 0,-3-2-2 16,2-1-6-16,-1 0 1 0,-1-1-1 0,-1 3 2 15,1 0 3-15,-3-3 5 0,0 4 0 0,1 0 0 16,-1 13 1-16,0-20 7 0,0 20 0 0,-1-16 3 0,1 16 1 15,0-11-3-15,0 11 3 0,0 0-2 0,0 0 2 16,0-13-4-16,0 13 1 0,0 0 2 0,0 0 2 16,0 0 0-16,0 0 0 0,0 0-1 0,19 24 3 15,-16-14 1-15,4 0 1 0,4 1 0 0,-2-1 4 16,1 1-2-16,1 3-1 0,1-5 1 0,1 2 2 16,-1-4 0-16,4 4-4 0,-1-4 6 0,0-3-4 15,2 3 5-15,1-5 0 0,-1-2-4 0,0 0 1 16,2 0-2-16,1-3 3 0,-1-1 0 0,0-2-4 15,4-1-7-15,2-4-10 0,-1 0 1 0,-3-2-9 16,1-1-4-16,-2-3-3 0,-2-1-7 0,-4 1 0 16,-3 3-4-16,-2-1-1 0,-2 1 3 0,-2-3 4 15,-2 0 0-15,0 2 6 0,-6 0 1 0,3 15 6 0,-5-16 1 16,-1 10 6-16,-3-4 13 0,2 5 0 0,7 5 5 16,-17-6 5-16,6 6 5 0,11 0-4 15,-24 6 2-15,7 0 2 0,2 5 2 0,3 1 1 16,1 1 2-16,2 2-2 0,-2-1 1 0,5 3-3 0,-1 3 1 15,5 0-3-15,2-4 3 0,2 1-3 0,-1 4 4 16,5-6-7-16,2 1-1 0,1-1-2 16,1 2 3-16,2-8-2 0,1 2 2 0,1 0 2 0,1-4-5 15,1 0 5-15,3 0-2 0,1-3 1 0,-1-3 0 16,-2-2-2-16,2 1-1 0,0-4-3 0,1 3-1 16,-4-5 1-16,10-3-2 0,-9 4-1 0,1-6-1 15,-6 2 4-15,2 0-1 0,1-4-4 0,-3 0-1 16,-3 0-3-16,1 2 0 0,-4-3 1 0,1 3 2 15,-4 0-1-15,0 4 5 0,-3 7-2 0,8-13 2 16,-8 13-1-16,4-8 5 0,-4 8-3 0,0 0-1 16,5-8 2-16,-5 8-2 0,0 0 0 0,0 0-1 15,0 0 2-15,0 0 1 0,0 0 3 0,-5 41-1 0,4-32 1 16,1 5-3-16,0-14 4 0,1 20-4 0,1-8 3 16,4-1-1-16,-6-2-2 0,4 1 1 15,-4-10-2-15,8 14 4 0,-7-6-1 0,-1-8 2 0,12 13-4 16,-6-6-2-16,-6-7-1 0,12 4-1 0,-12-4-9 15,15 0-4-15,-6 0-7 0,-9 0-3 0,22-7-8 16,-8 3-1-16,-4-6-1 0,7-1-2 16,-7 2-3-16,3-2 1 0,5-2 5 0,-1-3 3 0,-5 7 1 15,1-5 6-15,0 3-2 0,-2 1 9 0,-2 3 9 16,1-1 13-16,-1 5 3 0,-1 0 7 0,-8 3 3 16,16-8 6-16,-7 6 0 0,-9 2 2 0,16 3 14 15,-16-3-1-15,14 10 4 0,-8-3-4 0,3 4-2 16,-3-1-5-16,3 1-2 0,-2 3-2 0,1 0-4 15,1-1-1-15,-3 4-8 0,-2 1-23 0,8 2-27 16,-5-4-32-16,-4 3-42 0,2-4-47 0,1 0-47 16,3 0-69-16,-5-3-185 0,2 0-490 0,2-5 216 15</inkml:trace>
        </inkml:traceGroup>
        <inkml:traceGroup>
          <inkml:annotationXML>
            <emma:emma xmlns:emma="http://www.w3.org/2003/04/emma" version="1.0">
              <emma:interpretation id="{4F6E58F5-2DD9-49DF-8735-E4254968C509}" emma:medium="tactile" emma:mode="ink">
                <msink:context xmlns:msink="http://schemas.microsoft.com/ink/2010/main" type="inkWord" rotatedBoundingBox="6588,1076 8767,1070 8769,1755 6590,1761"/>
              </emma:interpretation>
            </emma:emma>
          </inkml:annotationXML>
          <inkml:trace contextRef="#ctx0" brushRef="#br0" timeOffset="25785">5976 253 54 0,'0'0'281'0,"9"10"-13"0,-1-3-4 15,2 4-12-15,-1 3-11 0,1 2-13 0,5 5 1 16,2-1-11-16,-7 2-12 0,7 3-11 0,-4-1-10 16,-4 0-12-16,4 2-10 0,2 5-23 0,-4-5-2 15,2-1-13-15,-1 1-13 0,-2 0-11 0,-4 0-9 16,0-2-10-16,-1-2-14 0,1 1 1 0,0-2-12 16,-3 0-25-16,-3-5-19 0,1 2-22 0,-1-2-32 15,-1 0-23-15,-1-1-24 0,-2-1-33 0,-2-1-46 16,-5-2-26-16,8-3-28 0,-3-2-51 0,-7 0-197 0,0-5-507 15,13-1 225-15</inkml:trace>
          <inkml:trace contextRef="#ctx0" brushRef="#br0" timeOffset="26575.73">5567 639 78 0,'-5'-6'297'0,"-3"-4"-19"15,8 10-11-15,-6-18-18 0,6 8-16 0,0-1-24 16,0-3-19-16,3-3-20 0,0 3-17 0,5-1-16 16,2-6-12-16,5 1-12 0,4 1-9 0,1 0-15 15,-2 0-5-15,4 2-10 0,9-8-7 0,2 4-9 16,3 3-6-16,-2 0-2 0,2-1-7 0,-9 6-1 16,0-1-4-16,8-2-3 0,-6 4-7 0,1 1-1 0,-2 2-2 15,-1 0-4-15,-2 2 4 0,3-2-7 16,-1 3 0-16,-4 4-5 0,-7 1 1 0,3 2-3 15,1 2-1-15,-4 1-1 0,1 0-1 0,1 6-6 0,-4 2 6 16,7 3-2-16,-7 2 6 0,2 5 2 0,-2-2 4 16,-1 5 0-16,2-3 8 0,-8 7 0 0,5-3 1 15,-1-1-2-15,-2 3 2 0,-2-1-1 0,2 1 2 16,2-1 8-16,-5-1-13 0,4-2-3 0,-1-3-6 16,-2 1 5-16,2-5-7 0,-3 0 2 0,2 1 3 15,-2-5-6-15,1 1-4 0,2-1 5 0,-3-4-2 16,-1 4 1-16,3-6-3 0,1 0-2 0,-1-3-2 15,-2 2-2-15,4-3-3 0,-10-3-5 0,15 4-1 16,-15-4-5-16,21-6-4 0,-15-1-6 0,3 0-12 16,1-4 3-16,1-4-7 0,1 1 0 0,-2-2-4 15,-1 1 0-15,5-5 3 0,-5 3-2 0,-2 0 4 16,2 5 1-16,-2-1 8 0,-1 2-1 0,0 2 7 16,2 3-4-16,-5-1 4 0,-3 7-1 0,10-13 5 0,-10 13-1 15,9-3 2-15,-9 3 3 0,0 0 11 16,20 5 4-16,-20-5 2 0,16 9 2 0,-7-2 3 15,1 3 3-15,-1 1 13 0,5-4-1 0,-1 4 2 0,-1 2 1 16,4-1-2-16,-2-1 1 0,5 1 0 0,-2-3-1 16,-1 0 0-16,4-3 1 0,-1-2-1 15,3 7-1-15,-2-7-2 0,-1-2 0 0,0-4-3 16,1 2 1-16,-1-1-5 0,8-6-4 0,-8 6 5 0,7-6-8 16,-10 0 4-16,4-4 2 0,-4 3-3 0,3-5-2 15,-5 1-1-15,1-1-1 0,-2-9 1 0,-5 9-6 16,1 0 1-16,-3-3-5 0,-2 1 3 0,-4 2-1 15,0 0-7-15,3 1 3 0,-10-1-1 0,1 6 4 16,-3-1-1-16,-2 5-3 0,-5 0 2 0,-4 3 0 16,4 4 1-16,-6 2-7 0,5 0 6 0,1 2-7 15,-4 3 5-15,4 6 5 0,0 0-1 0,4-3 1 16,1 1 3-16,5-1 8 0,0 1-2 0,3 0 7 0,6 1-2 16,0-3 5-16,0 1 5 0,8-1 5 0,4 1 19 15,4-3-11-15,8 3 0 0,1-11-3 16,2 7-10-16,9-3 2 0,3-6 0 0,1 2-2 15,2-2-4-15,2-1-23 0,-4-4-16 0,-1 3-31 0,-9-1-27 16,1 0-38-16,-4 2-37 0,0 0-44 16,1-3-51-16,-7 3-292 0,-7-3-584 0,2 2 259 15</inkml:trace>
        </inkml:traceGroup>
        <inkml:traceGroup>
          <inkml:annotationXML>
            <emma:emma xmlns:emma="http://www.w3.org/2003/04/emma" version="1.0">
              <emma:interpretation id="{116BEECB-5367-47F9-8215-4A3EAC7936D1}" emma:medium="tactile" emma:mode="ink">
                <msink:context xmlns:msink="http://schemas.microsoft.com/ink/2010/main" type="inkWord" rotatedBoundingBox="9628,593 15069,579 15073,2115 9631,2129"/>
              </emma:interpretation>
            </emma:emma>
          </inkml:annotationXML>
          <inkml:trace contextRef="#ctx0" brushRef="#br0" timeOffset="27961.97">8595 888 78 0,'-6'-13'251'15,"6"13"-21"-15,3-16-19 0,7 8-19 0,-4-3-18 0,11-1-21 16,5-2-12-16,7 2-17 0,-3-3-14 0,12-3-9 15,-1 4-10-15,2 0-5 0,-1 2-10 16,-2 3-9-16,-3 3-5 0,-5 1-9 0,4-2-8 0,-1 3-1 16,-3 4-5-16,4-2-2 0,-5 4-7 0,2 2-3 15,-6 0-5-15,-4 0-1 0,6 6-1 0,-5-3-2 16,-4 0-1-16,-2 4-6 0,1-3 0 0,-5 1 2 16,3 1-1-16,2 1-1 0,-3-1-2 0,0-3-1 15,-1 2 1-15,1-1 4 0,-2 1 2 0,1-4-4 16,-3 0 6-16,4 1-2 0,2 1 0 0,-1-5-1 15,4-2 4-15,-2 0-2 0,-1 0-4 0,4-2 3 16,-1-1-5-16,-1-4 2 0,1 1-2 0,-1-1-2 16,-1-2-2-16,0 1 3 0,-3-1-5 0,3 2 3 15,-8-4-1-15,2 0 1 0,-1-2 1 0,-5 2-2 16,-1 2 2-16,-2 9-4 0,-5-22 1 0,0 9 3 16,-2 1 3-16,-5 1-1 0,-6 3 5 0,1 0 3 15,1 1 2-15,-8-1 3 0,-1 2 0 0,-4 4-1 0,4-2-3 16,-2 4 2-16,2 0-6 0,5 4 3 0,1-2-7 15,3 4-1-15,2 2-4 0,-1-1-6 16,0 0-18-16,3 1-19 0,4 3-16 0,0-3-22 0,2 4-18 16,5-1-33-16,-1-2-23 0,2-9-37 0,6 17-212 15,-6-9-432-15,9 5 192 0</inkml:trace>
          <inkml:trace contextRef="#ctx0" brushRef="#br0" timeOffset="27487.23">9114 145 162 0,'6'-15'250'0,"-3"0"-9"16,1 2-15-16,-4-4-7 0,2 3-19 0,-2-3-17 16,0 4-19-16,-2-3-9 0,-2 1-18 0,-2 2-6 15,-3 1-16-15,2 0-6 0,-4 0-13 0,-1 3-9 16,-1-2-6-16,2 4-10 0,-5 1-9 0,1 0-2 16,-4 5-8-16,5 1-4 0,-5 1-8 0,2 1-2 15,-2 2-6-15,0 2-1 0,2 1 0 0,-5 2-4 16,8 0-4-16,0 1-3 0,-3 4-3 0,4-3 0 15,-1 7 0-15,4-4-6 0,1 3 0 0,3 0-1 16,3 7 3-16,1-5 0 0,2 5-2 0,2 0 0 16,1 1-1-16,0 1 0 0,9-2 0 0,-5 3 2 0,1-3 6 15,1 2 4-15,1 0 1 0,2 12 3 16,-2-13 4-16,2 1 1 0,-1 7 4 0,4-1 9 16,-5 3-2-16,-1-8 1 0,2 9 5 0,-2-9-4 0,-2 1-3 15,2 8-1-15,-2-9-1 0,-1 1 2 0,0-2-9 16,-1 3 5-16,2-2-6 0,-7 0-3 0,6 0 0 15,0-2-7-15,-3 2 0 0,-3-3 1 16,6 0-2-16,-1-8-4 0,-4 7-3 0,1-5-2 0,-2 0-14 16,0-4-15-16,0 3-19 0,0-4-18 0,0 2-26 15,3-6-15-15,-3-9-28 0,-3 22-24 0,1-13-33 16,2-9-25-16,-4 12-36 0,-4-5-245 0,8-7-527 16,-9 6 232-16</inkml:trace>
          <inkml:trace contextRef="#ctx0" brushRef="#br0" timeOffset="28957.67">9858 849 52 0,'14'-8'250'0,"-1"0"-9"15,2-1-10-15,4-6-18 0,1 1-15 0,-1-2-21 16,2-1-12-16,-2-1-18 0,1-4-9 0,8-5-11 16,-9 6-10-16,-1-4-13 0,5-7-6 0,-1-1-11 15,0-2-11-15,-5-1-5 0,-1 2-9 0,-7-7-6 0,2 3-6 16,-2 1-4-16,-5-8-8 0,-2 3-8 0,-2 0-10 15,-3 7-7-15,-6 7-1 0,0-8-5 16,-6 4-6-16,-2 7-2 0,2 1 2 0,-4 2-2 0,-3 5-4 16,2-1 5-16,-1 6 0 0,-2 1 2 0,0 2 6 15,-2 3-4-15,5 3 1 0,1 3-4 0,0 2 4 16,1 1-5-16,1 2 0 0,1 5 0 16,6 4 6-16,-4 1-6 0,2 6 5 0,0 6 0 0,2-2 2 15,4 12 0-15,0-1 1 0,6 2 2 0,0 1-1 16,3 3 2-16,6-4 2 0,-2 1-4 0,2 3 3 15,6-4-3-15,3 3-2 0,-3-5 3 0,4-1 1 16,2-1-1-16,-1-2-3 0,-2-8-2 0,4 6 3 16,-4-10-3-16,1 0 1 0,2-3 0 0,-2 1 1 15,5-5 0-15,-3 2 2 0,-4-6-1 0,6-2-3 16,0-3 5-16,-1-2-2 0,-4-2-2 0,9-2 5 16,1-2-5-16,1-2-1 0,-1-4-2 0,-1 1 3 15,3-3-2-15,-4-2 1 0,4-8-4 0,3 2-5 0,-2-1-5 16,1-4-19-16,-2-2-5 0,1-4-16 15,-4-9-10-15,1 3-6 0,-1-3-12 0,-2-4-18 0,2 2-12 16,-2-4-6-16,-4 1-8 0,3-20 0 0,-7 19-3 16,1 0 0-16,-4 1 12 0,-3-1 9 0,-7 4 18 15,2-1 11-15,-3 3 23 0,-3 5 17 0,-3 6 23 16,3 5 7-16,-7 0 19 0,-1 6 6 0,2 1 6 16,-3 3 7-16,2 3 3 0,-5-2 10 0,-1 4-2 15,-4 3 1-15,2 4-3 0,-1 2 4 0,-3 2-5 16,-4 9-3-16,2-1 9 0,-4 8 4 0,-3 6-2 15,1 5 6-15,4 2 1 0,0 1 1 0,2 5-4 16,3 7 1-16,-2 0 1 0,5 5-4 0,2 17-1 16,6-15-3-16,5-1-3 0,2-1-6 0,0-2-2 15,5-3-2-15,4 0-2 0,-1 0-4 0,4 0-2 0,2-8-2 16,1 1-5-16,1-5-1 0,1-7 1 16,-3 2-3-16,6-5-1 0,-2-2 0 0,3-2 0 15,-1-1-5-15,1-3 2 0,2 1-1 0,-1-7-4 16,-2-3-5-16,-1-1-7 0,2-3-8 0,3-1-4 15,-1-1-5-15,0-3-9 0,-1-3-2 0,2-4-1 16,-7 1-2-16,3-4-4 0,3 1 0 0,-8 1 2 0,-2 0 4 16,5-6 4-16,-3 7 2 0,-3 0 4 0,-3 1 4 15,4 0 1-15,-4 3 1 0,-3 5 7 0,-6 2 7 16,12-7 6-16,-12 7 7 0,15 0 6 0,-15 0 2 16,13 5 0-16,-2-1 1 0,-2 2 2 0,-3 1 9 15,6 1 0-15,-3 2 0 0,1 1-3 0,2 0-2 16,1-2-1-16,1-2-1 0,-1 3 1 0,1-2-4 15,-1-2 1-15,2-1 1 0,0-1-1 0,3-2-4 16,0 2-1-16,1-4-1 0,-2 1 0 0,2-6-5 16,-1 3-2-16,1-6 4 0,-4 0-5 0,2 1 4 15,-1-5-1-15,-1 4-4 0,-3-3 4 0,0-1-1 16,-3 0-1-16,-3-2-2 0,-5 0-3 0,1 0 2 16,-2-1-4-16,-3 4 2 0,-5-2-1 0,-2 2-2 15,-4 2 0-15,-1 3-1 0,-4 5-3 0,-6-5 1 0,-4 6 5 16,4 2-1-16,-3 4-4 0,-2 1-3 15,1 0-11-15,-2 4-12 0,4 0-9 0,0 4-9 16,5-1-22-16,1 3-10 0,3-6-22 0,5 3-20 0,4-2-11 16,4 0-23-16,1-2-37 0,7-1-168 0,-3-9-389 15,9 15 172-15</inkml:trace>
          <inkml:trace contextRef="#ctx0" brushRef="#br0" timeOffset="29695.51">11649 618 42 0,'0'0'318'0,"0"0"-13"0,-7-13-10 0,7 13-25 15,0 0-28-15,0 0-20 0,0 0-31 0,-8-8-19 16,8 8-19-16,0 0-14 0,0 0-16 0,0 0-11 16,0 0-9-16,0 0-10 0,0 0-10 0,11 36-6 15,-7-26-8-15,2-4-5 0,0 4-8 0,0-4-7 16,2 4-6-16,-1 0-1 0,2-4-5 0,-1 2 1 0,0-2-10 15,0-1 1-15,1 1-3 0,1-6 1 16,-1 5-5-16,-9-5 1 0,21 1-2 0,-21-1-4 16,18-6 2-16,-6 4-3 0,-3-3-4 0,3-5 1 0,-3 3-3 15,1-4 0-15,-1 2-3 0,2-3 4 0,-4 0-5 16,1-2 2-16,-2 2-5 0,-3 0 3 0,-1-3 0 16,1 4-1-16,2 0-2 0,-5 11 0 0,3-13 1 15,-3 13-6-15,0-12 2 0,0 12 3 0,0 0-3 16,4-11-3-16,-4 11-2 0,0 0 2 0,0 0 0 15,0 0 0-15,0 0 3 0,0 0-2 0,0 0 1 16,9 29-1-16,-6-19-1 0,0-2 4 0,3 2-1 16,2 3 3-16,-4-8 0 0,5 8-1 0,-3-4 6 15,6 0-4-15,-3 2-3 0,6 0-1 0,-5 3 6 16,4-8 3-16,2 0-3 0,-1 1 1 0,0-3-1 16,1-1 1-16,1-3-1 0,2 0-3 0,-4-2-2 15,2 1-1-15,-3-5 5 0,1 1 1 0,-1-1 2 0,-4 0-4 16,-4-2-3-16,3-4 6 0,-1 0 15 15,-2-1 1-15,0-2 5 0,-2 6-4 0,-4-4-3 0,0 0 2 16,0 13-5-16,-3-18-1 0,2 7-8 0,1 11 5 16,-2-14-8-16,2 14-2 0,-3-11-16 0,3 11-13 15,0 0-21-15,-3-12-18 0,3 12-7 0,0 0-8 16,0 0-4-16,0 0 4 0,0 0 5 0,0 0 10 16,0 0 4-16,0 0 3 0,31 12 4 0,-14-12 6 15,1 4 0-15,1-3 9 0,5-1 1 0,3 0 1 16,-2 2 8-16,-5 0 1 0,-1 0 4 0,0-4 5 15,1 4 9-15,-5-1 10 0,1 1 10 0,-3-1 10 16,2 2 3-16,-15-3 14 0,17 1 8 0,-17-1 5 16,12 6 14-16,-5-6 8 0,-7 0 8 0,12 11 2 15,-12-11 5-15,8 13-3 0,-5-5 10 0,-2 0-4 16,2 2 4-16,-3-10 8 0,4 17-11 0,1-6-4 16,-4-1-7-16,2-3 0 0,-3-7-11 0,6 21-6 0,-6-13-4 15,3 2 6-15,-3-10-23 0,3 16-3 16,2-7-7-16,-5-9-22 0,3 13-28 0,-3-13-39 15,3 9-22-15,-3-9-28 0,0 0-23 0,1 11-17 0,-1-11-17 16,0 0-41-16,0 0-44 0,0 0-30 16,0 0-262-16,0 0-585 0,0 0 258 0</inkml:trace>
          <inkml:trace contextRef="#ctx0" brushRef="#br0" timeOffset="29853.67">12426 322 270 0,'0'0'296'0,"-3"-11"-25"0,3 11-22 16,-6-10-26-16,6 10-23 0,-4-11-29 0,4 11-25 16,0 0-24-16,0 0-29 0,0 0-33 0,0 0-30 0,0 0-39 15,27 18-38-15,-17-12-38 0,4 2-43 0,-4 2-183 16,3-4-336-16,1 1 149 0</inkml:trace>
          <inkml:trace contextRef="#ctx0" brushRef="#br0" timeOffset="30658.94">12753 503 244 0,'4'7'279'0,"-4"-7"-12"0,0 0-13 15,5 14-17-15,-2-9-14 0,-3-5-10 0,6 13-8 16,0-3-6-16,-3-3-20 0,3 0-10 0,-2 0-19 16,-4-7-12-16,9 13-14 0,-3-5-11 0,-1-3-11 15,-5-5-5-15,9 13-13 0,-3-8-9 0,-6-5-6 16,10 8-11-16,-6-1-3 0,-4-7-2 0,12 4-6 15,-12-4-6-15,14 1-16 0,-14-1-11 0,0 0-12 16,19-4-6-16,-8-3-6 0,-11 7-7 0,16-9-5 16,-4 0-9-16,-3-2-6 0,1 0-2 0,2-4-9 15,-1 3-3-15,1-3 3 0,-2 0 6 0,-1 0-1 0,-1 1 7 16,2 2 0-16,-3-3 5 0,1 4 3 16,-2 4 5-16,0-1 1 0,-6 8 2 0,7-10 0 15,-7 10 3-15,8-6-4 0,-8 6 11 0,0 0 2 0,0 0 5 16,18 3 4-16,-18-3 3 0,7 11-5 0,-1-5 3 15,-1 5-3-15,0-5 2 0,3 5-1 16,1-1 6-16,-2 4-2 0,2 0 1 0,2-2-4 0,2-2 2 16,-2 3 1-16,-1-4-2 0,3 0-2 0,-1 0-10 15,2-1-11-15,-4-1-7 0,4-2-12 0,-2 1-10 16,0-3-8-16,-4-1-5 0,4 0-4 0,3-2 1 16,-15 0 4-16,26-5-1 0,-14 1 12 0,1-2 4 15,-1 0 8-15,1-1 4 0,-4 0 6 0,2 1 3 16,-2 1 18-16,-3-1 16 0,1 1 6 0,-7 5 15 15,12-11 4-15,-4 8 3 0,-8 3-6 0,10-7 8 16,-10 7 0-16,0 0 4 0,13-3 0 0,-13 3 3 16,0 0-3-16,17 8 2 0,-10-5-3 0,1 3-1 15,-8-6 1-15,19 7-4 0,-3-2-1 0,-1-4-2 16,5 4-3-16,1-5-1 0,3 5-3 0,2-5-3 16,-6 2-1-16,1-4-2 0,4-1-6 0,-7 1 2 0,4 2-2 15,-5-6-3-15,2 1-4 0,0-1-6 0,-4-1 0 16,2 0 0-16,-7 0-3 0,1-4-6 0,-5 1-3 15,0 1 0-15,-3-3-8 0,-3-2 0 0,0 14 2 16,-8-17 1-16,1 4 0 0,-4 2-8 0,-4 5-8 16,-3-1-6-16,-5 5-6 0,-3 1 2 0,-1 2 6 15,-1 3 2-15,-2 2 2 0,8 1 6 0,-2 4-2 16,3 0 7-16,6-2 2 0,-1 2 2 0,2 1-2 16,1 0 6-16,5 2-4 0,2 2 9 0,5-4-1 15,-3 2 1-15,6 2 3 0,0 0 1 0,4 0 1 16,0-1 5-16,3 1 10 0,9 4 2 0,3-3-2 15,0 2 8-15,-1 0 1 0,6-1 0 0,8 2 1 16,2 2 3-16,-3-2-1 0,-2 1 0 0,-3-5-5 0,4 6 0 16,3 0-1-16,-11-4-1 0,0 0-1 15,-3-2 2-15,7 12-6 0,-11-10 0 0,-2 0 0 16,-5-2-1-16,-2 2 2 0,-7 0 4 0,-2-1-2 0,-5 0-2 16,-8 5-6-16,-4-5 3 0,-3 0 1 0,-10 3-9 15,4-5-13-15,-7 1-26 0,-11 2-40 16,2-5-47-16,-2-4-62 0,-8-3-75 0,-1-1-145 15,8 1-438-15,-1-1 193 0</inkml:trace>
        </inkml:traceGroup>
        <inkml:traceGroup>
          <inkml:annotationXML>
            <emma:emma xmlns:emma="http://www.w3.org/2003/04/emma" version="1.0">
              <emma:interpretation id="{7C3BA6BE-1F36-426F-BD63-7C612E7A2A84}" emma:medium="tactile" emma:mode="ink">
                <msink:context xmlns:msink="http://schemas.microsoft.com/ink/2010/main" type="inkWord" rotatedBoundingBox="16517,862 19839,853 19842,2127 16520,2135"/>
              </emma:interpretation>
            </emma:emma>
          </inkml:annotationXML>
          <inkml:trace contextRef="#ctx0" brushRef="#br0" timeOffset="31636.63">15512 418 223 0,'-16'27'244'16,"16"-27"-12"-16,-5 12-15 0,5-12-18 0,0 19-22 15,0-7-11-15,0-12-13 0,6 22-13 0,-1-13-12 16,-1 1-6-16,2-2-11 0,1-1-8 0,4 1-4 16,-2-5-4-16,1 2-3 0,4 1-5 0,1-6-4 15,-3 0-4-15,2-3-9 0,3 0-2 0,-1-2-6 16,-1 2 0-16,0-5-5 0,0-1-2 0,-2 2-3 16,1-3 1-16,-2-2-3 0,-3-1-7 0,1 0 1 15,-5-2-6-15,1 1 2 0,0 1-6 0,-6 0-3 16,0 1-1-16,-2-2-2 0,-2 4-4 0,4 10-4 15,-9-18-4-15,3 10 0 0,-3 2-2 0,-3 1-3 0,0 2 3 16,-3-1-10-16,2 1 7 0,-5 6-3 0,-2-3-2 16,5 7-5-16,-4-2-10 0,4 5-16 0,-1-3-11 15,2 3-16-15,1 2-11 0,-1-1-22 0,2 2-15 16,5 0-10-16,0 1-14 0,4-3-13 0,-2 4-19 16,5-1-4-16,0-14-4 0,5 19-13 0,-1-11-7 15,2 0-171-15,0 1-386 0,0-1 171 0</inkml:trace>
          <inkml:trace contextRef="#ctx0" brushRef="#br0" timeOffset="31934.73">15634 579 138 0,'0'0'155'0,"18"2"7"0,-18-2-9 0,12 0 0 16,-12 0 1-16,18-2 4 0,-18 2 3 0,13 0-5 15,-13 0-9-15,15 2-9 0,-15-2-11 0,18 3-9 16,-9 3-6-16,2-2-5 0,2 3-7 0,-2 0-2 16,5 3-8-16,0 1-5 0,2 7-10 0,0 0-4 15,-3-2-6-15,6 5-1 0,-6-1-12 0,4 2 0 16,-2-3-5-16,-1 4-5 0,0-2-3 0,-1 1-3 15,-1 2-3-15,1 0 1 0,3 0-3 0,-5 0 3 0,0-2-2 16,1 5 1-16,-7-7-3 0,1 3 1 0,-5-4-3 16,0 3 2-16,-2 0-6 0,-2-4 0 0,-5-3 0 15,-5 4 4-15,-5 5-5 0,5-9-1 0,-8 0 1 16,-3 3-4-16,-2-7 0 0,0 4-3 0,-6-8-3 16,0 4 5-16,-5-2-5 0,-6-7-2 0,10-2-2 15,0 0 0-15,-10-3 3 0,9-1-1 0,3-7-3 16,1 2 0-16,3-4-4 0,1 2-27 0,1-7-28 15,4-1-28-15,1 1-32 0,2-6-41 0,8-1-47 16,2-10-42-16,2 6-235 0,10-9-515 16,0 3 228-16</inkml:trace>
          <inkml:trace contextRef="#ctx0" brushRef="#br0" timeOffset="32696.87">16101 566 201 0,'0'0'222'16,"0"0"-15"-16,0 0-12 0,14 5-10 0,-14-5-16 0,1 12-10 16,-1-12-11-16,9 12-9 0,-8-2-2 0,2-3-7 15,0 4-12-15,-1 0-8 0,2-2-10 16,-2 2-6-16,1 2-10 0,0-5-5 0,-2 2-5 16,-1-10-7-16,5 14-8 0,-5-14-1 0,1 14-12 15,-1-14 0-15,3 8-3 0,-3-8-4 0,0 0 6 0,0 0 8 16,5 9 0-16,-5-9-5 0,0 0-4 0,0 0-3 15,0 0-8-15,0 0-2 0,13-34-5 0,-7 23-2 16,0-3-3-16,0-3-8 0,0 2-5 0,-1-1-8 16,0 0-3-16,6-7 1 0,-4 7-3 0,5-3-1 15,-4 5 2-15,-1 3-4 0,2-6 3 0,0 8-4 16,0-2 4-16,0 6 0 0,1-1-2 0,-1 3 1 16,-9 3 2-16,18-4-1 0,-18 4 1 0,20 6 0 15,-8-2-1-15,-3 0 6 0,4 6-4 0,0 0-2 16,1-2 3-16,-1 5 1 0,5-6-5 0,-3 6 6 15,3-4 0-15,-2-2 1 0,2-1 2 0,2 1-1 0,-1-3-4 16,2 0-3-16,4-2 4 0,-5-1-3 16,7-1-2-16,-4-1-7 0,-3-1-4 0,7-3-3 15,-4-1-2-15,-3 2 1 0,-4-7-6 0,1 8-3 16,-2-7-1-16,-2 3-4 0,0 0 1 0,-1-3-4 0,-3-1 1 16,-3 3 0-16,-4-3-11 0,-2 11 3 15,0-15-5-15,0 4 4 0,0 11 6 0,-9-17 1 0,3 10 2 16,-2 0 6-16,-4 1 3 0,4 1 3 0,-9 1 12 15,2 4 11-15,-4-1 6 0,2 1 5 16,-2 1 0-16,0 3 9 0,-1 2 0 0,2 1-6 0,-1 1 1 16,4 0 5-16,0 1-7 0,2 2-1 0,1 0 2 15,3-3 1-15,0 4-1 0,4-1-1 0,1 2-2 16,2-3-1-16,2-10 0 0,0 21 3 0,6-10-2 16,-3-4-3-16,5 3-1 0,4-2 1 0,0 0 2 0,1 0-2 15,1-3 1-15,0-5-2 0,1 5-2 16,3-4-1-16,0-2-6 0,-1-1-3 0,0-1-5 15,1-2 3-15,-1-1-1 0,-4 0 1 0,5 1 0 0,-1-2 4 16,-4-5 0-16,3 2-1 0,-5 1 3 0,1-2-3 16,0-1 3-16,0 0-6 0,-5-2 7 0,2-1 0 15,-2 2 1-15,-1 0 3 0,0 2 13 0,-1 4 11 16,-5 7 1-16,6-17-1 0,-6 17-3 0,3-9 1 16,-3 9-6-16,6-8 1 0,-6 8-4 0,0 0-2 15,0 0-1-15,0 0-1 0,0 0-6 0,12 21 7 16,-11-10-3-16,4-2-1 0,-2-2-1 0,3 8-11 15,0-1-12-15,-2-1-18 0,3 1-19 0,1 0-24 16,-2-5-18-16,0 2-19 0,3-4-23 0,3-1-26 16,-3-1-205-16,-9-5-399 0,16 4 176 0</inkml:trace>
          <inkml:trace contextRef="#ctx0" brushRef="#br0" timeOffset="32936.86">17348 395 57 0,'0'0'236'0,"0"14"-6"0,0-14-8 16,0 25-9-16,0-8-17 0,1 1-6 0,5 6-11 15,-1 0-10-15,-2 1-14 0,1 1-5 0,4 1-20 16,-7 1-7-16,10-2-12 0,-4 0-8 0,2-2-11 16,2 4-4-16,-4-4-12 0,2-3-8 15,1 0-4-15,-2-5-7 0,-1 0-4 0,1-1-5 0,-2-3-15 16,1 3-17-16,4-5-28 0,-8 3-18 0,1-2-23 15,-2-4-27-15,-2-7-20 0,3 17-29 0,-3-17-30 16,1 8-31-16,-1-8-195 0,0 0-416 0,-12 11 185 16</inkml:trace>
          <inkml:trace contextRef="#ctx0" brushRef="#br0" timeOffset="33259.94">17434 455 4 0,'2'-14'331'16,"1"0"-15"-16,-3 14-15 0,1-20-17 0,-1 20-18 0,5-13-29 16,-4 6-20-16,-1 7-18 0,8-11-28 0,-2 6-15 15,-6 5-16-15,16-4-13 0,-4 0-13 0,-12 4-13 16,27 5-5-16,-11-2-10 0,1 2-11 0,-1 2-8 16,2 2-9-16,-2-1-3 0,4-1-7 0,-4 6-6 15,4-2 1-15,-5 0-13 0,1-2 1 16,-4 2 0-16,-2 2-7 0,-2-2 3 0,2 0 0 0,-4-4-3 15,-4 2 3-15,-1 0 10 0,-1-9 13 0,-3 19-18 16,-7-8 5-16,1 0-15 0,-5-1 3 0,-2 1-1 16,-5 0-8-16,5-1 9 0,-8 0-7 0,4-6-12 15,1 2-17-15,1 2-17 0,-1-5-14 0,-1 0-19 16,2 1-16-16,4-6-17 0,-3 2-29 0,4-5-19 16,2 2-25-16,1-5-24 0,2-2-18 0,4-4-61 15,-1 0-169-15,5-3-475 0,2 0 209 0</inkml:trace>
          <inkml:trace contextRef="#ctx0" brushRef="#br0" timeOffset="33655.04">17840-20 103 0,'0'0'232'0,"0"0"-7"15,16 5-14-15,-16-5-12 0,14 15-12 0,-10-4-8 16,5 1-3-16,-1 11-8 0,-1-2-1 0,7 15-7 15,-8-9-7-15,6 8-7 0,-4 2-9 0,0-4 4 16,-2-4-10-16,1 10-9 0,-2-4-7 0,-4-6-6 16,4-4-11-16,-4 1-9 0,1-2-8 0,-2-2-4 15,4 1-12-15,-4-7-5 0,2 0-6 0,-2-1-2 16,0-5-7-16,0 1-4 0,0-11-1 0,1 15 1 16,-1-15-19-16,0 14-2 0,0-14-7 0,5 8-7 15,-5-8-2-15,0 0-11 0,0 0-9 0,0 0-6 16,0 0-2-16,31-16-10 0,-21 3-5 0,4 5-3 15,-1-6 3-15,1 2 2 0,2 0 1 0,-1 1 8 0,0 2-1 16,1-2 7-16,-2 0 14 0,1 4 2 0,0 1 14 16,1 1 7-16,-4 3 9 0,1-2-1 0,-13 4 6 15,21 0 2-15,-10 0 2 0,1 4 0 0,4-2 8 16,-7 3-13-16,0 2 0 0,1 0-3 0,-2-1-5 16,-1 0 2-16,4 3-5 0,-2 0-23 0,1 2-29 15,-5 1-33-15,1-4-39 0,-3 0-40 0,0 2-49 16,-3-10-46-16,6 11-268 0,-6-11-552 0,4 5 245 15</inkml:trace>
          <inkml:trace contextRef="#ctx0" brushRef="#br0" timeOffset="33820.95">18780 489 279 0,'7'8'298'0,"-7"-8"-10"16,8 9-14-16,-8-9-27 0,4 16-29 0,-4-3-15 15,-3 0-19-15,0 2-19 0,-4 3-18 0,-5 4-29 16,-12 7-45-16,-3 0-58 0,0 0-73 0,-3 1-76 16,0-3-253-16,-2-3-418 0,-6 0 186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3:55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EE3016-8B2F-4344-82F7-A2C02A661162}" emma:medium="tactile" emma:mode="ink">
          <msink:context xmlns:msink="http://schemas.microsoft.com/ink/2010/main" type="inkDrawing" rotatedBoundingBox="4165,3522 5286,4792 4134,5809 3013,4539" semanticType="9" shapeName="Other">
            <msink:destinationLink direction="with" ref="{3BCE58BF-F1E0-45BA-BE9F-E8D357DB05D9}"/>
          </msink:context>
        </emma:interpretation>
      </emma:emma>
    </inkml:annotationXML>
    <inkml:trace contextRef="#ctx0" brushRef="#br0">397 73 48 0,'0'0'157'0,"0"0"-3"0,0 0-7 16,0 0-10-16,0 0-3 0,0 0-10 0,-6-14-4 15,6 14-1-15,0 0-8 0,0 0-3 0,0 0-8 16,-9-4-6-16,9 4-3 0,0 0-4 0,0 0-9 0,0 0-3 16,-16 0-3-16,16 0-7 0,0 0 3 0,-17 4-3 15,7-1-5-15,2 3 1 0,1-1-5 0,7-5-2 16,-20 9 0-16,10-4-1 0,0 1 3 0,-4 2-3 16,1-1-5-16,1 4 3 0,0-2-6 0,0 2 0 15,-1-4 0-15,-1 3 2 0,4 4-4 0,-7-3-4 16,4 2-2-16,2-2 0 0,-1 1 0 0,2 1-1 15,0 1-5-15,-2-4 0 0,1 5-2 0,2-2 0 16,2-2-6-16,-4 5 0 0,4-4 0 0,1 2-1 16,3 0-9-16,-4 0 4 0,1 0-6 0,1-1 2 15,2 1-5-15,-3 0 3 0,2 7 1 0,1-4-2 16,0-2-4-16,1 2 3 0,1 1 0 0,-4 0 2 0,5-2-3 16,0 3-1-16,0 0 0 0,0-3-2 15,-1 2 1-15,2 5 3 0,-1-6-3 0,2 0-2 16,1 1 4-16,-3 6-3 0,0-7 0 0,3 7 0 0,-3-6-2 15,3 1 1-15,-2 2 3 0,1-1 2 0,-2-4-6 16,4 1 0-16,-2-1-1 0,-1 2 4 0,4-1-6 16,-2 0 3-16,1-3 2 0,1 3-7 0,-3-3 5 15,0 1 1-15,4 2 2 0,3-5-2 0,-6 1-1 16,4 4 2-16,-1-3 0 0,0-1 4 0,2 2-3 16,-2-3-4-16,1 3 2 0,1 0 2 0,2-1-1 0,-3 0 1 15,2 0-4-15,3-2 3 0,0 3-2 16,-4 0 5-16,4-3-6 0,-3 3 3 0,3-4-2 15,-3 2 0-15,1-1 2 0,2-1-1 0,-2 1 0 16,2 0 3-16,-1 1 1 0,-1-3-3 0,2 2 1 16,0 1 1-16,0-6 1 0,1 4 1 0,-2-1-2 0,2-2 3 15,-1 4-3-15,2-1 1 0,-1-4 1 0,0 4-8 16,1-4 6-16,-1 3 7 0,-1-3-7 0,2 4 3 16,-2-6-2-16,1 4 1 0,0-2 5 0,2-1-8 15,-1 1 2-15,-1 2 1 0,5-3-1 0,-5 1-4 16,2-1 0-16,3-1 2 0,-1 2 3 0,1-1-2 15,-1 0 0-15,1-1-5 0,2 1 10 0,-2-3-9 16,1 1 3-16,0 1-2 0,1-2 0 0,-1 0-4 16,-1-3 5-16,0 0-4 0,1 0-3 0,-1 0 2 15,0 1 3-15,-1-2-4 0,-1 1 2 0,0 0 2 0,1-3 3 16,1 2 2-16,-3-1-6 0,1-2-4 0,-3 3 6 16,2-6-2-16,0 4 1 0,2-4 0 0,-2 3-6 15,0 1 5-15,-2-3-1 0,0-2 5 0,4 1-1 16,-4 2 1-16,1-2-6 0,-4-1 6 0,2 5-4 15,1-6-5-15,1 5 6 0,2-5 0 0,-5 0-1 16,2 0-1-16,-2-1 2 0,2 3-5 0,0 0 6 16,1-4-2-16,-2 1-3 0,1 2-1 0,1-3 2 15,-4 2-2-15,3 2 6 0,-1-4-6 0,-1 0 4 16,2 1-6-16,-2 3 6 0,2-3-2 0,-2 1 3 16,-3-1-3-16,4 2 2 0,-1-3-2 0,-1 0 0 15,1 4 0-15,1-3 0 0,-3 2 0 0,1-5-1 16,0 3-3-16,-4 3 5 0,2-4-1 0,2 1-2 0,-2-1 0 15,-2 1 8-15,-2 1 0 0,2-2-12 16,0 2 2-16,2-5 4 0,-4 6 3 0,2-7-3 16,-3 3 3-16,3-1 8 0,-2 0-8 0,-2 1-3 0,4-1 0 15,-5-2 3-15,4 2-1 0,-4 1-2 0,-2-4-4 16,2 4 4-16,2-4-3 0,-3 3 5 0,0-2-3 16,2-1 0-16,-2 3 4 0,0-4-2 0,1 3-3 15,-1 0 2-15,0-2 0 0,0 1 0 0,0-1-8 16,0-2 10-16,-1 5 0 0,-1-2-1 0,2-1 1 15,0 2-4-15,-3-2 1 0,0 2 0 0,0 1-3 16,3-2-1-16,-6 0 3 0,3 3 4 0,-1-3 0 16,3 0 0-16,-4 3-4 0,2-6 1 0,-4 4 0 0,1 0 2 15,-2-2-2-15,2 4 1 0,0-6-2 16,0 6 1-16,-1-3 3 0,-4 1-3 0,5 0-3 16,-3-1 4-16,2 1 0 0,-3 2-1 0,2 0 2 0,-1 1-1 15,-3-2 5-15,5 0-6 0,-1 2-3 0,-2-2 3 16,2 2-9-16,2 0 11 0,-2-3-2 15,2 4 1-15,-2 2 1 0,4 0-2 0,-4-1 1 0,2 0 6 16,-1 1-6-16,-1-4-1 0,-2 2 7 0,2 3-6 16,2-3-3-16,-1 2 1 0,0-1 3 0,-1-1-4 15,1-1 5-15,-4 4-6 0,5 0 2 0,-4 0 2 16,2-2-4-16,-2 3 5 0,1-7-5 0,-5 6 4 16,6 0-2-16,-1-1-3 0,-5 2 5 0,5 1 2 15,0-2-2-15,0 1-4 0,-3 3 3 0,3-6 1 16,2 3-3-16,7 6 0 0,-18-9 3 0,6 7 0 15,3-1 0-15,9 3-3 0,-18-7 4 0,9 3 2 16,-1 2-3-16,10 2 2 0,-16-7-3 0,7 4-1 16,9 3 3-16,-14-5-3 0,14 5 3 0,-16-6 0 0,16 6-2 15,-14-3 0-15,14 3 2 0,-13-6 3 16,5 5-5-16,8 1 1 0,-17-8 2 0,17 8 0 0,-15-2-3 16,7-3-2-16,8 5 2 0,-18-2-1 0,11-2 2 15,7 4-2-15,-18-3 5 0,9 2-4 0,9 1 4 16,-16-4-6-16,16 4 2 0,-20-3-1 0,20 3 3 15,-18-1-6-15,8 1 6 0,10 0-3 0,-17-2-4 16,17 2 6-16,-17 0-3 0,17 0 0 0,-18 0 1 0,18 0 2 16,-14 3 0-16,14-3-3 0,-13 0-1 15,13 0 6-15,-15 0-1 0,15 0-2 0,-12 3-1 16,12-3 3-16,0 0-5 0,-15 4 0 0,15-4 5 0,-10 1-4 16,10-1 6-16,-14 2-3 0,14-2-8 15,-10 4 8-15,10-4 3 0,-12 3-2 0,4 2 0 16,8-5-2-16,-18 6-1 0,11-1 1 0,7-5-5 0,-15 6 4 15,5 0 6-15,2-3-9 0,-4 1 9 0,3-2-5 16,-1 3 0-16,1 1 8 0,-4 1-4 16,2-3-1-16,2 0 2 0,0 0-3 0,-1 2-3 0,-2-2 2 15,3 0 3-15,1 3-3 0,-2-4-4 0,1 3 1 16,-1-1 3-16,10-5-2 0,-15 7 1 0,3-2 0 16,4 1 1-16,-1-1-3 0,9-5 6 0,-16 8-1 15,8-4-1-15,8-4-15 0,-10 7-11 0,10-7-22 16,-12 12-16-16,6-7-18 0,-1 1-24 0,7-6-22 15,-11 15-18-15,8-5-20 0,-1-3-37 0,1 3-48 16,-3 2-203-16,1-2-490 0,2-2 216 0</inkml:trace>
    <inkml:trace contextRef="#ctx0" brushRef="#br0" timeOffset="1037.4">656 642 152 0,'0'0'230'0,"5"-10"-11"0,-5 10-6 0,0 0-11 15,0 0-11-15,0 0-10 0,0 0-10 0,0 0-13 16,0 0-13-16,-5-18-13 0,5 18-13 0,0 0-15 16,0 0-8-16,0 0-10 0,0 0-10 0,0 0-2 15,0 0 1-15,0 0-8 0,-6 35 3 0,6-20-3 16,-1-4 1-16,-1 8-11 0,-1-2 1 0,2 0-1 15,0 1-3-15,-4 4-3 0,5-6-6 0,0 6-2 0,-1 2 3 16,1-2-6-16,-2-2 3 0,-1 4-3 0,3-2 2 16,-1 0-10-16,1 1-1 0,-2-5-5 0,2-1-2 15,-3 0 1-15,3-1-3 0,-1-1-4 0,-1-1 0 16,2 0 4-16,2 0-10 0,-4 0-1 0,2-14 1 16,2 18-1-16,-2-8 2 0,0-10-3 0,0 14 7 15,0-14-12-15,0 11 4 0,0-11-5 0,0 0 4 16,1 11-1-16,-1-11-1 0,0 0 5 0,0 0-3 15,0 0-1-15,0 0 2 0,0 0 6 0,0 0-1 16,0 0-5-16,0 0-1 0,0 0 4 0,0 0-4 16,0 0-2-16,0 0-6 0,0-42 5 0,5 28-2 15,-1-4-3-15,-2-6-6 0,1-2-8 0,0-1-2 0,-1-1-6 16,3-1-1-16,-2 2 5 0,6-10-3 0,-6 10 7 16,1 1-6-16,2 2 5 0,-3-1 4 0,3 1 1 15,0 4 3-15,0 0 2 0,-4 0-10 0,2 6 5 16,-1-4 4-16,2 5 0 0,-4-2 3 0,4 3-3 15,-4 1 0-15,1 0 1 0,-2 11-2 0,6-17 2 16,-5 10 5-16,-1 7 0 0,5-11-4 0,-5 11 1 16,4-11-1-16,-4 11 2 0,4-7-4 0,-4 7 3 15,0 0-2-15,6-6 2 0,-6 6 2 0,0 0-4 16,0 0-3-16,0 0 4 0,0 0 5 0,26 13 0 0,-20-9 3 16,0 6 5-16,1-1 0 0,-1 3 5 0,3 2 0 15,-1 1-1-15,0-2 6 0,0 5 0 0,-2-5-3 16,3 9 10-16,3-2-3 0,0 4 7 0,-5-4-1 15,1-3-1-15,-2 3 0 0,6 1 0 16,-5 0 5-16,2-7 0 0,1 9-2 0,-5-7-3 16,4 0 5-16,1 1-3 0,1-2 0 0,-4-1-1 0,2 1 5 15,0 0 9-15,-2-1-19 0,1-1 5 0,-1 2-7 16,1-3 1-16,-1-1-3 0,2 2-5 0,0-2 6 16,-3-2-4-16,0 0-1 0,0 0-7 0,-3-1 8 15,2 1 0-15,-5-9-7 0,7 12 6 0,-3-8-3 16,-4-4-12-16,8 11 10 0,-8-11-1 0,3 8-3 15,-3-8 4-15,6 7-18 0,-6-7-16 0,0 0-12 16,0 0-14-16,6 7-13 0,-6-7-6 0,0 0-13 16,0 0-33-16,0 0-37 0,0 0-36 0,0 0-33 15,0 0-35-15,0 0-65 0,-28-32-178 0,19 19-538 16,0 0 238-16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00.3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F1EDB5-8460-4599-9BE6-63C132347849}" emma:medium="tactile" emma:mode="ink">
          <msink:context xmlns:msink="http://schemas.microsoft.com/ink/2010/main" type="inkDrawing" rotatedBoundingBox="7972,3792 9477,3544 9627,4456 8123,4705" hotPoints="9634,3993 8969,4591 8136,4265 8801,3667" semanticType="9" shapeName="Ellipse">
            <msink:sourceLink direction="with" ref="{6ABEB4CD-F457-4742-BE27-D40FD013E2B2}"/>
            <msink:destinationLink direction="with" ref="{3BCE58BF-F1E0-45BA-BE9F-E8D357DB05D9}"/>
            <msink:destinationLink direction="with" ref="{C4E6E4C7-6B23-4F3A-9A10-35802DDFBCFD}"/>
          </msink:context>
        </emma:interpretation>
      </emma:emma>
    </inkml:annotationXML>
    <inkml:trace contextRef="#ctx0" brushRef="#br0">55 625 123 0,'0'0'208'0,"0"0"-16"0,0 0-22 15,0 0-19-15,0 0-10 0,0 0-16 0,0 0-11 0,0 0-7 16,0 0-1-16,6 24-9 0,-6-24-2 16,3 14-4-16,-3-4-11 0,0-10-3 0,5 19-6 0,1-7-3 15,0-1-3-15,-6-3 0 0,7 5-4 0,-1 1-7 16,-3 1-5-16,7-3-5 0,-7 0 3 0,9 2-5 16,-4-4-1-16,-2 4-2 0,4-3-3 0,-1-1-3 15,5 0-2-15,-5 0 2 0,1 1 0 0,6-4-2 16,1 3 1-16,-1-2 1 0,1 0-1 0,-2-3-4 15,4 0 2-15,-3 1-5 0,8 0 2 0,-4-2-1 16,5 0-3-16,-3-1-1 0,5-2 1 0,-2 1-3 16,7 2 2-16,-8-4-4 0,1 0 0 0,2 0-3 15,-2 0 2-15,4 0-1 0,-6-3 1 0,6 2-7 16,-2-2 11-16,-2 0-7 0,3-4 3 0,-4 5-4 16,6-3 3-16,-2 0-2 0,-2-1 2 0,3 1-4 0,0-3 2 15,1 4-8-15,-2-5 6 0,-1 2-4 0,-2 2-1 16,2-4 1-16,-2 0 1 0,-2 1 0 15,4 0-4-15,-2 1 1 0,0-2 0 0,-1-2-3 0,-4 4 0 16,5-6 0-16,-1 0 5 0,-2 3-4 0,1-5 1 16,-7 2-2-16,3-1 2 0,1-3-2 0,-5 5 1 15,-2 0 0-15,0-3 1 0,-1 1-1 0,2 0 0 16,-7 0 2-16,7-2-3 0,-8 0-3 0,6 1 7 16,-5-1-5-16,-1 2 3 0,0 0 4 0,-2 0-2 15,-1-1-1-15,-3 2 0 0,6-5 2 0,-6 5-1 0,0 2 4 16,0-7-3-16,0 5-3 0,-3 3 3 15,3-6-5-15,-3 1 2 0,0 3 0 0,-1-3 1 16,-2 0-4-16,0-1 3 0,2 3-1 0,1-1-2 16,-3-1-2-16,-2 1 1 0,-1-1-2 0,0 2 1 15,3 0 3-15,-4-1-3 0,1 1-4 0,-2 0 2 16,-2 1 0-16,3 0 0 0,-5 0 4 0,4-1-2 0,-2 4 0 16,-2-2-1-16,-4-5 0 0,5 6 1 15,-8-1-3-15,5 2 0 0,-2 1 2 0,-5 0 3 0,2-2-4 16,-4 3 2-16,4 0-2 0,3 1 1 0,-1 2 1 15,-4-3-5-15,-4 3 3 0,9 1-2 0,-5-3 2 16,-2 3 0-16,7 1-2 0,0 4 6 0,2-6-6 16,1 4 4-16,-1 0-1 0,0 0 3 0,0-4-6 15,1 7 3-15,2-3-3 0,1 0 1 0,-5 0 6 16,2 1-3-16,-1-1 1 0,1 0-3 0,-1 2 1 16,1 0 2-16,-3 1-2 0,-1 1-2 0,4 1 1 0,-4-2 1 15,-5 2-3-15,-2 2 3 0,2-1-2 0,2 3 3 16,-3-1-1-16,6-4 2 0,1 2-4 15,-7 2 5-15,7-1-3 0,0-4 1 0,-1 7-2 0,4-3 1 16,-3 0 1-16,-4-1 4 0,7 3-6 0,-1-6 3 16,4 7-2-16,-3-3-1 0,4 0-4 0,-5-1 7 15,7 3-4-15,1-3 3 0,-5 4 0 0,5-4 1 16,-1 3-3-16,0 0 1 0,1 2-2 0,-2-3 2 16,2 2-1-16,3-1 3 0,-4 0-1 0,4 2-3 15,-2 1 1-15,-1 2 2 0,6-3-3 0,-4 5 2 16,1-3 0-16,0 4 1 0,2-3 0 0,-2 3 0 15,3-2-2-15,-3-1 6 0,1 10-4 0,-1-7-1 16,0-3-3-16,3 4 8 0,-4-1-6 0,1 0 2 16,0-2 1-16,4 2 1 0,-4 0-2 0,3-3 0 15,0 4 0-15,0-3 5 0,0-2-5 0,-1-2-7 16,1 2-13-16,3-6-17 0,0 10-21 0,-3-9-14 16,3-8-21-16,0 21-15 0,0-21-20 0,3 18-33 15,0-12-30-15,-3-6-246 0,4 11-471 0,2-8 209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23.3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3DA013-4B99-4051-AD39-D8A90CCC4A3D}" emma:medium="tactile" emma:mode="ink">
          <msink:context xmlns:msink="http://schemas.microsoft.com/ink/2010/main" type="inkDrawing" rotatedBoundingBox="19331,3077 20961,3382 20747,4528 19116,4223" hotPoints="20790,3824 20064,4551 19337,3824 20064,3098" semanticType="enclosure" shapeName="Circle">
            <msink:destinationLink direction="with" ref="{3E0A7FD1-D936-4E8F-9619-D60A635ED790}"/>
            <msink:destinationLink direction="with" ref="{8192D841-58FE-4D84-A311-BE2B4F27F78F}"/>
          </msink:context>
        </emma:interpretation>
      </emma:emma>
    </inkml:annotationXML>
    <inkml:trace contextRef="#ctx0" brushRef="#br0">388 88 132 0,'0'0'138'0,"3"-11"-4"0,-3 11-2 0,0 0 3 0,0-18-7 16,0 18-7-16,3-7-2 0,-3 7-4 0,0 0-5 15,0 0-6-15,0 0-4 0,-6-14-9 0,6 14-5 16,0 0-9-16,-11-3-5 0,11 3-6 0,-16-5-4 15,16 5 1-15,-16 5-4 0,16-5-4 0,-21 4 0 16,10-1-3-16,-2 3-3 0,-2-1 2 0,2 1-4 16,-1 4-2-16,2-3-2 0,0 1 1 0,-3-2-1 15,2 3-5-15,-1-2 0 0,1 1 1 0,3 0-4 16,-1 0-5-16,-1-2-3 0,2 3 2 0,1-1-7 16,1-1-1-16,-2 2 1 0,1 0-3 0,2 2-1 0,-1-1-1 15,-1-3 0-15,5 2-3 0,-5 3 3 16,0-1-1-16,1 2-2 0,1 0-3 0,-1 0 2 0,2 2-3 15,2-3 2-15,1 2-1 0,-1-1-2 0,-2 2 2 16,4 0 0-16,-2 1 2 0,2 1-1 16,2-1-5-16,-1 0 4 0,1 1-3 0,0 1 1 0,1 0 1 15,1-2 2-15,4 0-4 0,-2 2 3 0,-1 0-3 16,3-3 4-16,0 9-1 0,1-8 0 0,1 4-5 16,-2-2 3-16,4-1-1 0,-1 3 0 0,0-3 2 15,3 1 2-15,-1-4 1 0,-3 3 0 0,4-3-3 16,2 0 3-16,-1 4-2 0,-1-4-1 0,5 5 1 15,-4-3-1-15,5-2-2 0,-5-1-1 0,1 2 1 16,7 2 1-16,-3-4-1 0,4 2 4 0,2-4-5 16,-3 1 4-16,1-1-6 0,2-2 2 0,-3 2 1 15,-3-2-2-15,3 1-6 0,-4 1 5 0,0-3-2 0,1 0 0 16,-2 0 0-16,8 0-2 0,-8-1 1 0,1-1 3 16,-1 1-5-16,4-1 4 0,-3-2 1 0,0 3-2 15,-1-3-2-15,1 4 0 0,1-1 2 0,-1-2 0 16,0 2 1-16,1 0-2 0,1-2 2 0,-2 1 1 15,0 1-5-15,3-5 1 0,2 5-1 0,1-3 1 16,-5 0-1-16,5-1 4 0,3 1-3 0,-5-3 0 16,4 2 0-16,-1-2 2 0,-5-2 1 0,8 2-1 15,-2-5 2-15,-1-3-4 0,0 6 1 0,-4-2-1 16,-1 0 4-16,0-1-5 0,7-3 3 0,-7 4 0 16,0-5-3-16,-2-1 2 0,2 1-2 0,1 3 6 15,-2-4-3-15,-2 3 0 0,8-5 0 0,-8 4-1 16,-2-2 2-16,3 0-8 0,-3-1 5 0,1-4-1 15,-2 3 4-15,1 2-6 0,-1-3 2 0,5-7 6 16,-5 7-5-16,-1-3-1 0,0 2 1 0,-1-4 1 16,2-1-3-16,-2 1 3 0,-2 3-4 0,1-3-1 0,-1 3 3 15,-3-4 1-15,3 0-1 0,-3 2 0 0,-2 0-1 16,2 0-2-16,-3-1 3 0,2-2 3 16,-4 2-9-16,-1-1 7 0,5 1-4 0,-5-1 2 0,0 1 4 15,1 0-4-15,-2-3-1 0,-1 4 2 0,2-2-4 16,0 3 4-16,2-1-1 0,-2-2-2 0,0 3 3 15,-2-1 1-15,4 1-1 0,-4-1 3 0,-2 1-3 16,2 4-1-16,-1-2-1 0,2-2 0 0,-1 4 0 16,2-1 4-16,-1 0-8 0,-5-2 5 0,3 2 1 15,0 0 2-15,3 12-3 0,-8-22 4 0,2 12-3 0,2-1 1 16,-2 0-6-16,-2-1 3 0,0 1 1 16,0-1 0-16,-1 5-1 0,0-4 1 0,2 0-2 15,-5 1 5-15,3 0-3 0,-2 0-1 0,2 4 1 0,-4-2 2 16,3 2-1-16,-2-1-1 0,3 1-4 15,-5-1 7-15,1 0-3 0,-1 2-1 0,4 1 3 16,-5-6-1-16,0 3 0 0,2 1-2 0,-1 1 1 0,1-2-1 16,0 1 1-16,-4-1 0 0,4 2 2 0,-1-4-1 15,1 5-1-15,2 0 0 0,-2 1 5 0,3-1-7 16,-2 1 2-16,1 0-2 0,11 3 3 0,-19-7 1 16,7 2-1-16,0-1-2 0,12 6 2 0,-21-2 2 15,12 1-4-15,9 1 4 0,-19-4-3 0,7 2 5 16,1-2-7-16,11 4 1 0,-21-1 2 0,11-2 0 15,10 3-3-15,-24 0 2 0,9 0 2 0,-1 3 2 16,1-2-6-16,0-1 1 0,-3 3-1 0,3-3 3 16,-4-3-1-16,1 7 2 0,4-2-3 0,0 2 3 0,-1-3-3 15,-2 1 3-15,4 3 0 0,2-5 0 16,11 0 1-16,-23 2-5 0,11 2 3 0,12-4 0 16,-20 0 1-16,10 0-2 0,10 0 0 0,-18 0 2 0,18 0 2 15,-17 0-5-15,17 0 3 0,-16 0-1 0,16 0-1 16,-15 0 4-16,15 0-5 0,-15 0-1 15,15 0 5-15,-18 0-8 0,18 0 7 0,-18 0-1 0,8 2-1 16,10-2 1-16,-25 5 1 0,8-2-2 0,2 0-1 16,-1 4 2-16,-2-3-1 0,3-2 0 0,-3 3 0 15,0 1 3-15,2-1-5 0,-2 1-3 0,2-3-2 16,-2 2-5-16,3 1-2 0,-2-2-10 0,2 1-10 16,2-3-6-16,4 2-10 0,-1 1-17 0,10-5-16 15,-18 8-15-15,13-5-13 0,5-3-20 0,-10 9-22 0,10-9-39 16,-3 7-215-16,3-7-442 0,0 0 196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27.3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2932DA-CFC8-4854-AA38-4E3B0A0CC183}" emma:medium="tactile" emma:mode="ink">
          <msink:context xmlns:msink="http://schemas.microsoft.com/ink/2010/main" type="inkDrawing" rotatedBoundingBox="19656,8380 21092,7322 21863,8368 20427,9427" hotPoints="21617,8402 20836,9184 20054,8402 20836,7621" semanticType="enclosure" shapeName="Circle">
            <msink:sourceLink direction="with" ref="{37E76A87-E33C-4DDC-A395-007E2FB7CEE1}"/>
            <msink:destinationLink direction="with" ref="{3E0A7FD1-D936-4E8F-9619-D60A635ED790}"/>
          </msink:context>
        </emma:interpretation>
      </emma:emma>
    </inkml:annotationXML>
    <inkml:trace contextRef="#ctx0" brushRef="#br0">231 829 39 0,'0'0'214'0,"-11"-4"-6"0,11 4-8 0,0 0-14 16,0 0-9-16,-13-3-11 0,13 3-9 0,0 0-13 15,-12-6-6-15,12 6-10 0,0 0-5 0,-12-2-5 16,12 2-7-16,0 0-7 0,-13-2-6 0,13 2-2 15,0 0-7-15,-15 6-6 0,15-6-1 0,-14 6-4 16,8-1-2-16,6-5 1 0,-15 11-5 0,7-4-2 16,0 0 1-16,-1 0-2 0,2 5-4 0,-4-1 1 0,4 0 1 15,-5 0-6-15,4 2 0 0,1 1-5 0,-1-3-5 16,2 4-3-16,1-2-3 0,-1 0 1 0,3 2 0 16,-2-4-7-16,1 5-1 0,2-1-4 0,1 1 2 15,-1 2-3-15,2-4 2 0,0 4 1 0,0-1-8 16,2 0 1-16,-1 1-1 0,4-2 6 0,-2 1-11 15,6 1 2-15,-1 2 0 0,-2-3-5 0,3 0 2 16,-1-3-4-16,2 4-7 0,-1-4 8 0,8 3-5 16,-7 3 0-16,2-7 1 0,3-1-1 0,-3 0-1 15,4 0-2-15,2 3 4 0,-1-2-7 0,-3-4 7 16,1 4 6-16,3-3-6 0,5 1-2 0,-1 2 2 0,-6-5-4 16,8 1 6-16,-7 0-3 0,7-2-3 0,-8-1-6 15,3-3 3-15,1 1 3 0,-2 0 9 0,7-1-9 16,2 1-3-16,-3-2 4 0,-5-1-7 0,-1-1 3 15,1 0 0-15,-1-1-7 0,0-2 7 0,0-1-6 16,1 0 1-16,7 1 3 0,-10-3-3 0,2 1 2 16,2 0 4-16,2 0-7 0,-4-2 0 0,0 1 4 15,-2-2-4-15,3 2 3 0,2-5-3 0,-1 4 4 16,4-3-4-16,-2 1 0 0,-1-3-3 0,-3 2 4 0,3-2-3 16,2 1 8-16,0-5-5 0,-2 2-6 0,0 1 4 15,2-2 4-15,-3 1-8 0,1-3 7 16,1-1 0-16,-3 2-4 0,5-2 8 0,-4 0-5 0,1-3 0 15,0 0 0-15,5-3-10 0,-5 3 14 0,3 2-4 16,-2 0-1-16,1 1-3 0,-2-2 0 0,-2 2 6 16,2-3-4-16,-2 2-2 0,1 2 7 0,1-3-9 15,-2-1 6-15,-3 2 0 0,2 0-6 0,0 1 1 16,-4-3 7-16,-1 4-3 0,-4 0-1 0,0 4 6 16,0-3-1-16,-2 1-8 0,-1 0 7 0,0-1-6 15,-3 2-2-15,2-3 4 0,-2 3 0 0,1-3 2 0,-4 4 4 16,2-5 1-16,-1 3 2 0,-1-1-3 15,0 0 1-15,0 1-2 0,0-4 1 0,-1 3-4 16,-2-2 3-16,-2 0-2 0,4 0 3 0,2 2-3 0,-5-2 1 16,1 4-5-16,-3-7 3 0,0 3 2 0,3 2-3 15,-6 0 1-15,3-1-2 0,1 2-1 0,-5-7 2 16,3 7-5-16,-2 1 8 0,-3-3-9 0,0 3-1 16,0 0 0-16,1-1 6 0,-2 2 1 0,-3 0-4 15,1 2 2-15,-3-3-3 0,-2-1-2 0,5 6 4 16,1 1 2-16,-3-1-1 0,-4-5 4 0,6 8 3 15,-3-4 1-15,4 2-5 0,-4 0-4 0,3-3 4 16,-3 4-5-16,3 0 5 0,-1-4 0 0,-2 4 3 16,4 0-1-16,-1-1 0 0,3 1-7 0,-3-1 7 15,-1 1-2-15,3 2-3 0,-2-1 2 0,1-1-4 0,-2 3 0 16,2 2 4-16,0-2-2 0,0-1-2 0,2 3 1 16,-3 1 2-16,0-5 1 0,-3 5-2 0,4-2-4 15,-4 0 6-15,3 3-1 0,-3 2-3 0,1-2 1 16,-2 0 0-16,1 1 2 0,-1 2 1 0,-1 0 0 15,4-3-2-15,-2 1 8 0,2 3-7 0,-2 2-2 0,0-2 0 16,1-3-1-16,0 1 0 0,2 4 2 16,3-2 3-16,-2-1 1 0,1 5-3 0,-2-4-9 15,6 2 11-15,0 2-6 0,-6-1 0 0,3 3 2 0,0-3 0 16,-1-2-2-16,4 4 1 0,-3-2 2 16,3 3 3-16,-3-1-8 0,0 1 6 0,0 2-6 0,3-1 6 15,-3 2 2-15,3 2-1 0,-1-5-6 0,-2 6 3 16,2-3 1-16,2 1 1 0,-5 0 0 0,2-1-3 15,2 3 1-15,-4-1 1 0,1-1-2 0,2 1 4 16,-1-2-5-16,1-1 7 0,-1 3-4 0,2 0 1 16,0-3-2-16,2 5 2 0,-1-4-4 0,-4 0-3 15,7 3 8-15,-1-1-3 0,-2 1 3 0,2-3 0 16,0 1-4-16,0 1 3 0,-1 0-4 0,4 3 4 16,-3-3 1-16,1 3-2 0,2-4 0 0,-1 4-4 0,-1-1 6 15,2 0 3-15,2 1-6 0,-4 0-1 0,4-5-1 16,-2 5 7-16,3-3-3 0,-2 0 2 15,1-1-1-15,-5 1 1 0,5-2-6 0,-2 1 2 0,1-3-1 16,1 0-11-16,-2 0-21 0,0 3-3 0,1-4-17 16,-2 3-12-16,4-13-14 0,-6 18-19 0,3-7-25 15,-2-4-24-15,1 1-28 0,1 2-29 0,-2-2-36 16,5-8-38-16,-6 12-281 0,6-12-604 0,-7 6 267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30.4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95143F-EF75-4381-A978-B9F4EB39BFCD}" emma:medium="tactile" emma:mode="ink">
          <msink:context xmlns:msink="http://schemas.microsoft.com/ink/2010/main" type="inkDrawing" rotatedBoundingBox="25489,6310 27055,5953 27343,7217 25777,7574" hotPoints="27166,6783 26425,7525 25683,6783 26425,6042" semanticType="enclosure" shapeName="Circle"/>
        </emma:interpretation>
      </emma:emma>
    </inkml:annotationXML>
    <inkml:trace contextRef="#ctx0" brushRef="#br0">126 341 65 0,'0'0'191'0,"1"-13"-12"0,-1 13-3 16,0 0-10-16,0 0-3 0,0 0-9 0,0-11-3 15,0 11 0-15,0 0-11 0,0 0 0 0,-12-7-3 16,12 7-3-16,0 0-9 0,0 0-7 0,-12-7-4 16,12 7-4-16,0 0-9 0,0 0-5 0,-13-2-7 0,13 2-5 15,0 0-2-15,0 0-5 0,-17 9-6 0,11-3 5 16,6-6-2-16,-13 11-9 0,7-2 0 0,-1 2-9 15,1 0 2-15,0 3 0 0,0-3-3 0,0 6-4 16,4 6-2-16,-4-1 1 0,3 0-5 0,0 0-3 16,2 1-5-16,-1 0-2 0,2 0 1 0,2 0 1 15,-4 0 6-15,5 3-14 0,0-2-1 0,0 1 6 16,3 4-4-16,-6-3 2 0,6 0-2 0,2-2-6 16,-5 1 4-16,4 0 0 0,-4-1-6 0,6 4 0 0,-5-7-4 15,2 3 2-15,3-2-1 0,-4-2 5 16,7-1-2-16,-3 4 3 0,-2-8-4 0,4 1-2 0,-2 0 3 15,0 0 3-15,1-2-11 0,0-1 5 0,2 4-4 16,-1-4-4-16,1-1-1 0,1 2 0 0,-4 1 5 16,4-3-2-16,1 0 7 0,-1 1-9 0,-2-3 0 15,7 1 3-15,-5 0 0 0,3-1-5 0,1-1 1 16,-1-1 5-16,2-1 0 0,2 0-4 0,-1 1 3 16,-1-5 2-16,1 3-1 0,7-1-4 0,-3-1 1 15,1 2 0-15,-4-5-1 0,-1 1 2 0,2-1 0 16,-2 2-3-16,1-3 0 0,5 0-3 0,-3 0 1 15,-4 0-6-15,2-3 7 0,1 2-1 0,-2 1-3 16,0-3 2-16,8-1-2 0,-10 2 10 0,2-2 7 0,0 0 3 16,1 1-11-16,-1 3 7 0,1-6 0 0,-1 1 2 15,0-1 3-15,-2 1-4 0,2-2 0 0,7 0-5 16,-10 1 5-16,3-1-5 0,-2-3-2 0,5 1-8 16,2-2 18-16,1-1-6 0,-2-5 0 0,-1 6 1 15,-1-5-1-15,1 1-2 0,1-2-6 0,-4 3-1 16,0-7 6-16,1 2-4 0,2 1-11 0,1-2 1 15,-3-1 12-15,0 1-9 0,-1 3 1 0,1-5 2 0,-5 2 0 16,-2-2 0-16,0 1-4 0,-1 3-1 16,-1 1-4-16,-4-1 0 0,2 3-4 0,0-11 13 0,2 10 0 15,-5 0-3-15,1-1 5 0,2-5-4 0,-3 7 0 16,-2-8 0-16,5-1-3 0,-6 6 4 0,5-4-1 16,-5 5 0-16,0-3 0 0,0-4-6 0,1 1 2 15,-1 1 2-15,-3-2 2 0,0 2-6 0,0-3 0 16,0 2 8-16,0 2-8 0,0 3 0 0,0 2-2 15,-3-2 0-15,2 2 3 0,-2 0-6 0,-3-1 4 16,0 1-2-16,3 1 8 0,-2 0-7 0,-1 1 2 16,-1 1 2-16,1-3-6 0,-3 4 5 0,-1 0 0 0,1 0-5 15,-2 1 0-15,-1 0 6 0,2 1-1 0,-4-3-3 16,2 4 1-16,2-4-2 0,-6 6 0 16,-7-4 0-16,7 1 0 0,-1 3 3 0,1 0-2 0,-3 0 5 15,-4-2-4-15,-2 1-4 0,1 3 1 0,-1-1 0 16,2 3 0-16,-2-6 5 0,6 8-5 0,-8-4 3 15,1 1-2-15,2 2 5 0,2-2-8 0,-3 4 5 16,-2-5 0-16,8 3-2 0,-1 2 0 0,1 0 3 16,-4-3-1-16,4 3-1 0,0 0 5 0,-1 0-12 0,4-4-1 15,-1 4 2-15,1 0-3 0,0 0 6 16,1 0-6-16,1 0 7 0,-2 4-2 0,2-4-6 0,-2 2 4 16,4-1-1-16,-1 6 6 0,-1-4-2 0,2 0 0 15,-1 1-2-15,-1 1 4 0,0 1 0 16,0-1-2-16,1 1-1 0,-2 3 1 0,-2-3 2 0,4 3 1 15,-6-2-2-15,5 0 13 0,-2 2-11 0,-1 1-2 16,2 0 2-16,2-1 4 0,0 1 4 0,-4-3-1 16,1 4-6-16,2-5 2 0,2 3-2 0,-1 1 0 15,0-4 0-15,1 0-3 0,-5-1 2 0,10 4 4 16,-5-3-7-16,0 0 3 0,4-2-3 0,1 1-7 16,1 1 1-16,6-6-8 0,-15 10-7 0,8-7-4 0,7-3-14 15,-11 14 3-15,5-11-12 0,6-3-3 16,-13 11-2-16,10-5-4 0,-3 1 1 0,-5 1-7 0,6 2-5 15,-4 1-3-15,4-2-6 0,-4 2 3 0,-4 0-1 16,-1-1-5-16,2 2-8 0,-1-1-2 16,3 4-5-16,-5-6-8 0,4 4-10 0,-1-3-7 0,2 0-8 15,-4 4-12-15,5-4-18 0,2 1-14 0,1-4-17 16,0 0-20-16,6-7-220 0,-13 7-471 0,13-7 209 16</inkml:trace>
    <inkml:trace contextRef="#ctx0" brushRef="#br0" timeOffset="761.09">835 383 140 0,'0'0'282'0,"0"0"-6"16,3-9-16-16,-3 9-19 0,0 0-21 15,0 0-22-15,0 0-21 0,0 0-12 0,0 0-7 0,0 0-8 16,0 0-7-16,0 0-2 0,3 30-7 0,-6-15 5 16,6 2-1-16,-3 1 3 0,-3-1-9 0,3 9 14 15,0-3-4-15,0 0-5 0,0 2 1 0,0-7-10 16,0 6-4-16,0 0 4 0,0-4-12 0,0-2-4 16,0-1-3-16,0 1-24 0,3 0 3 0,-1-1-9 15,-2-3-10-15,1 3-3 0,-1-3-9 0,2 2-2 0,1-6-7 16,0 4 4-16,-3-2-15 0,6-1-2 15,-6-3-3-15,1 2-5 0,-1-10 0 0,6 18-4 0,-3-12-33 16,0 5-19-16,-3-11-27 0,0 10-17 16,0-10-20-16,6 10-15 0,-6-10-16 0,5 7-16 0,-5-7-9 15,0 0-15-15,0 0-11 0,3 11-12 0,-3-11-27 16,0 0-34-16,0 0-12 0,0 0-36 0,0 0-200 16,0 0-535-16,0 0 237 0</inkml:trace>
    <inkml:trace contextRef="#ctx0" brushRef="#br0" timeOffset="438.57">592 432 163 0,'0'0'302'16,"0"0"-11"-16,5-7-16 0,-5 7-20 0,0 0-18 16,0 0-23-16,0 0-23 0,0 0-21 0,0 0-10 15,0 0 3-15,0 0-4 0,-5 31-8 0,5-18-2 16,0 3-5-16,0-3 7 0,0 9-7 0,0 1 5 15,-3 0-7-15,3 0 0 0,-3-1-8 0,3 2-10 16,0 0-7-16,0 0-7 0,3 0-12 0,-3-2-7 16,0-5-4-16,3 0-11 0,0 2 1 0,-1 1-10 0,1-3-6 15,0-2-10-15,-3 1 0 0,3-2-12 0,-3 1 2 16,0-6-6-16,0-9-15 0,3 19-25 0,-3-9-21 16,0-10-22-16,3 10-25 0,-3-10-13 0,4 10-16 15,-4-10-13-15,0 0-8 0,2 11-11 0,-2-11-24 16,0 0-26-16,0 0-23 0,0 0-14 0,0 0-19 15,13-29-28-15,-8 16-240 0,-4-5-548 0,7-5 243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11.4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493A5C-493E-4440-BA94-E57127DEE4A3}" emma:medium="tactile" emma:mode="ink">
          <msink:context xmlns:msink="http://schemas.microsoft.com/ink/2010/main" type="writingRegion" rotatedBoundingBox="13795,3779 14280,3779 14280,4161 13795,4161">
            <msink:destinationLink direction="with" ref="{CAEE7CE7-6E95-4656-ABE0-2D3310FDE8F4}"/>
          </msink:context>
        </emma:interpretation>
      </emma:emma>
    </inkml:annotationXML>
    <inkml:traceGroup>
      <inkml:annotationXML>
        <emma:emma xmlns:emma="http://www.w3.org/2003/04/emma" version="1.0">
          <emma:interpretation id="{F40923B5-AA80-4EEF-9B12-FBFB046CD49B}" emma:medium="tactile" emma:mode="ink">
            <msink:context xmlns:msink="http://schemas.microsoft.com/ink/2010/main" type="paragraph" rotatedBoundingBox="13795,3779 14280,3779 14280,4161 13795,4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30F31-0982-4D54-AB29-CCFBFB299682}" emma:medium="tactile" emma:mode="ink">
              <msink:context xmlns:msink="http://schemas.microsoft.com/ink/2010/main" type="line" rotatedBoundingBox="13795,3779 14280,3779 14280,4161 13795,4161"/>
            </emma:interpretation>
          </emma:emma>
        </inkml:annotationXML>
        <inkml:traceGroup>
          <inkml:annotationXML>
            <emma:emma xmlns:emma="http://www.w3.org/2003/04/emma" version="1.0">
              <emma:interpretation id="{35091510-28AB-4F6A-8D54-DDA71F8232C5}" emma:medium="tactile" emma:mode="ink">
                <msink:context xmlns:msink="http://schemas.microsoft.com/ink/2010/main" type="inkWord" rotatedBoundingBox="13795,3779 14280,3779 14280,4161 13795,4161"/>
              </emma:interpretation>
            </emma:emma>
          </inkml:annotationXML>
          <inkml:trace contextRef="#ctx0" brushRef="#br0">657 525 76 0,'0'0'259'0,"-4"-11"-12"0,4 11-24 16,0 0-15-16,0 0-15 0,-9-7-15 0,9 7-14 0,0 0-12 15,0 0-19-15,0 0-7 0,0 0-15 16,0 0-11-16,0 0-11 0,0 0-9 0,0 0-7 16,0 0-7-16,0 0-12 0,0 0 1 0,0 0-9 0,0 0-5 15,0 0-1-15,0 0-4 0,0 0-5 0,0 0 4 16,0 0-5-16,0 0 3 0,0 0-3 0,39 5 0 15,-39-5 3-15,24 6-1 0,-9-3 3 0,-1 1-2 16,6 1 4-16,-2-2-2 0,7 2 4 0,2-1 4 16,-8 1-3-16,-1 0 0 0,11 1 1 0,-3 0-7 15,-8-1 1-15,0 2 0 0,2 0-4 0,-3 2-6 16,0-2-4-16,2-3-1 0,-4 6-2 0,-1-3-2 16,2-1 0-16,-4 1-3 0,1 2-1 0,-5-2 3 15,1 0-4-15,-3-1 0 0,-2 3 3 0,-1-4 4 16,-1 6 10-16,-2-11 7 0,-2 19-3 0,-1-10-4 15,-6 5 1-15,-4-4-4 0,2 1-1 0,-5-1-6 16,0 0 1-16,-5 1 0 0,-2 2-4 0,2 5 2 0,7-13-14 16,-4 6-8-16,1-3-16 0,1-1-26 0,2 0-17 15,-1 1-23-15,2-2-35 0,1-2-30 16,3 3-44-16,9-7-42 0,-16 4-271 0,16-4-552 0,0 0 245 16</inkml:trace>
          <inkml:trace contextRef="#ctx0" brushRef="#br0" timeOffset="-433.77">648 567 97 0,'0'0'202'0,"8"-7"-12"0,-8 7-8 15,0 0-15-15,7-8-5 0,-7 8-8 0,0 0-7 16,11-5-9-16,-11 5-7 0,0 0-4 0,0 0-4 15,0 0 3-15,15 13-3 0,-15-13-5 0,7 11 0 16,-1-3-1-16,0 2 0 0,-1 0-1 0,2 4-2 16,0-1-9-16,-1 2 2 0,2-1-8 0,-2-1-4 15,1 1-4-15,-2 2-7 0,-1-3-12 0,2 4-5 16,0-5-1-16,0 3-14 0,-1-4 4 0,-2 4-13 16,1-8-1-16,-1 3-5 0,-3 0-1 0,5-1-2 0,-5-9-5 15,3 13-17-15,-3-13-17 0,-2 17-24 0,2-17-22 16,-6 14-31-16,0-7-38 0,2 0-30 0,-5 3-34 15,9-10-34-15,-15 0-55 0,1 4-191 0,14-4-503 16,-19-4 222-16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48.4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1F3AFE-9231-4BE3-AD80-57D58C02143D}" emma:medium="tactile" emma:mode="ink">
          <msink:context xmlns:msink="http://schemas.microsoft.com/ink/2010/main" type="inkDrawing" rotatedBoundingBox="22393,1884 27029,6168 23401,10094 18765,5810" semanticType="10" shapeName="Other"/>
        </emma:interpretation>
      </emma:emma>
    </inkml:annotationXML>
    <inkml:trace contextRef="#ctx0" brushRef="#br0">24 47 15 0,'0'0'115'0,"0"0"-12"16,0 0-10-16,0 0-14 0,0 0-7 0,0 0 0 16,0 0-11-16,0 0-1 0,0 0-7 0,0 0 5 0,3-16 5 15,-3 16-1-15,0 0 7 0,0 0 1 16,0 0 0-16,0 0 0 0,0 0 0 0,0-15 4 0,0 15 2 15,0 0-3-15,0 0-2 0,0 0 2 0,-10-4-1 16,10 4 1-16,0 0-3 0,0 0-3 16,0 0 1-16,-8-7 3 0,8 7-4 0,0 0-4 0,0 0-4 15,0 0-3-15,0 0-9 0,0 0-3 0,-9-5-5 16,9 5-5-16,0 0-2 0,0 0-2 0,0 0-5 16,0 0 0-16,0 0-7 0,0 0 1 0,0 0-2 15,0 0-2-15,40 6-2 0,-31-6-1 0,-9 0-1 16,20 6-3-16,-8-2 2 0,1 0-3 0,1 2 0 15,-1-2 0-15,0-1-1 0,1 3 2 0,-1 2-4 16,1 0 1-16,-1-1 0 0,1-1-2 0,-3 4 1 16,4-2-1-16,-1 2-4 0,-1 1 4 0,-1-1-2 0,3-2 4 15,3 6-3-15,-2-1 1 0,1-3 0 0,-1 4-1 16,4 0-1-16,-1 1 1 0,0 3-4 0,2-2 4 16,0-6 0-16,1 5 0 0,-1-5 0 0,0 5 1 15,5-2-2-15,-1-3 0 0,-1 4 0 0,1-3 0 16,-4 2 1-16,3 0-3 0,-3 1 3 0,0-2-2 15,0 3 2-15,-5-5-1 0,5 2-1 0,-6-2 3 16,3 0-5-16,2 1 4 0,-5 1 1 0,2-4-2 16,-2 3-1-16,6 1 3 0,-6-1-4 0,-2-2 0 15,3 0 2-15,-2 4 0 0,1-5-1 0,0 3-1 0,1-1 2 16,0-4 0-16,1 5 2 0,-1-3-2 0,1 3 0 16,-2-3 1-16,5 7-2 0,-2-6 2 0,3 3-1 15,-3-1-1-15,3 2 3 0,1-3-2 0,-1 4-4 16,-4-3 4-16,8 0 5 0,-3 2-6 0,-1-2-1 15,3 0 1-15,-3-1 2 0,1 0-2 0,1 1 0 16,-2 2 1-16,-2-8-2 0,3 8 3 0,-4-6-1 16,5 4-2-16,-6-1 1 0,0-2 1 0,2 2-1 15,2 0 5-15,-1-2 0 0,-3-2 0 0,1 2-2 16,-3 2 3-16,8-2-2 0,-5 1 1 0,5 1 0 16,-5-3-1-16,6 4 1 0,-1-1 1 0,-6 0 1 0,6 0 2 15,-5 0-5-15,3-1 5 0,2 3-2 16,-2-1-1-16,-3-1 1 0,-1-1-2 0,8 2 2 15,-4-1-4-15,3 0 1 0,-3 2 0 0,1-2-1 0,3 1 6 16,-4-1-3-16,5 1-2 0,-4 0 1 16,2 0-3-16,1 0 1 0,-1-2 3 0,1 0-1 0,1 2 1 15,1-1-1-15,1 2-2 0,0-1 3 0,1 0-1 16,-3 0 3-16,0 2-4 0,1-1-1 0,1-2 7 16,-1 2-4-16,0 0-1 0,-1 2-3 0,0 0 4 15,-1 0-1-15,-2-3 2 0,3-2 3 0,0 5-2 16,-2-2 2-16,-4-2-1 0,3 1-2 0,1 3 1 15,-3-1 3-15,-4-2 0 0,4 0 0 0,2 0 3 16,1 2 0-16,-2-3 2 0,2 1 0 0,-2 3-2 16,5-3 2-16,-6 2-2 0,3-1 0 0,-2-1 3 15,2-2-5-15,-2 4-1 0,-4-3-1 0,5-2 2 0,1 5-4 16,-4-3 1-16,-2-1-3 0,-1 0 1 0,5 0-5 16,0 2 3-16,-2 0 1 0,1-2 0 15,0 5-2-15,-4-6 2 0,9 1-1 0,-4 2-1 0,1 2-1 16,-3-1 0-16,3-2-1 0,-8 0 0 0,7 4 1 15,-5-4 4-15,0 0-5 0,1 1 4 0,3 0-7 16,0 2 4-16,-5-5 4 0,8 5-5 0,-7-3-2 16,-1-2 5-16,4 3-4 0,-4 0 4 0,2 1-3 15,-2-4 3-15,1 2-3 0,-2 2-5 0,-1-3 5 16,3 1 2-16,4 5 0 0,-8-6-4 0,4-1 4 16,-1 6 2-16,-4-6-4 0,1 2 6 0,1-1-2 15,1-1 2-15,-2 2-5 0,2 1 7 0,0-2 0 16,-3 0 2-16,0-3 0 0,3 3-1 0,1 0 0 15,-8-3 0-15,6 1-1 0,0 1 6 0,-2-1-6 16,1-2 2-16,1 3 1 0,-1-3-1 0,-1 2 0 16,1-3 2-16,-1 3 1 0,2-1-2 0,-4 0-5 0,2 1-1 15,2 0 4-15,-1-2-4 0,0-3 1 0,-1 8 1 16,-1-5 3-16,-2-3-4 0,1 5 3 16,1-5-2-16,2 7-1 0,2-4 0 0,-6 1-2 0,4 1 1 15,-2-1-2-15,1-1 0 0,1-1 5 0,1 1-5 16,-2 1 0-16,-2-1-1 0,-1 1 1 0,1-2 1 15,1 0 3-15,-2-1-6 0,0 2-2 0,1 3-3 16,1-3 5-16,-2-1-3 0,-2-1 2 0,3 0 1 16,-2 2 0-16,-1 1-3 0,4-3-3 0,-11-3 8 0,13 11-6 15,-5-8 1-15,-1 0-1 0,-7-3 6 16,14 8-4-16,-9-5 3 0,-5-3-2 0,14 7-2 16,-8-3 2-16,-6-4-1 0,13 4 1 0,-13-4 0 0,6 8 1 15,-6-8-8-15,9 5 5 0,-9-5-1 0,8 3 2 16,-8-3 4-16,0 0-9 0,7 7 2 15,-7-7 3-15,0 0 0 0,12 5-1 0,-12-5 1 0,0 0 0 16,10 6 4-16,-10-6-7 0,6 3 1 0,-6-3-6 16,0 0 9-16,8 5-2 0,-8-5 0 0,0 0-2 15,9 6 3-15,-9-6 0 0,0 0 6 0,6 6-7 16,-6-6-1-16,7 4 1 0,-7-4 6 0,0 0-7 16,0 0 3-16,9 5-3 0,-9-5 3 0,0 0-2 15,0 0 1-15,5 7-1 0,-5-7-4 0,0 0 5 16,0 0-5-16,0 0 7 0,7 7-3 0,-7-7-1 15,0 0 5-15,0 0-4 0,0 0 5 0,0 0-5 0,0 0 6 16,0 0-1-16,0 0-4 0,0 0 8 0,0 0-3 16,0 0 7-16,0 0-1 0,0 0 6 15,0 0 14-15,0 0-10 0,0 0 12 0,0 0 3 0,0 0-2 16,0 0 3-16,0 0-9 0,0 0 0 0,0 0-6 16,0 0 1-16,0 0-5 0,0 0-3 0,-21-22 1 15,21 22 0-15,-13-9-4 0,5 2 2 0,8 7-3 16,-19-9 3-16,10 3 9 0,0 1-13 0,-1-3-6 15,2 1 0-15,-4-4-3 0,2 4 7 0,4 2-10 16,-8-5 10-16,8 3-3 0,-1-2 0 0,0-3-15 16,-2 2 16-16,3 1-3 0,0-2 4 0,0 3 2 15,0 0 2-15,6 8-6 0,-8-16 8 0,5 8-5 0,-1-2 9 16,4 10 15-16,-5-14-12 0,2 5 0 0,3 9 3 16,-4-15 0-16,4 15 6 0,-3-16 2 15,0 11-2-15,3 5 4 0,-3-15-7 0,3 15 2 0,-4-13 3 16,4 13 0-16,-3-14-3 0,3 14 0 0,-3-12-4 15,3 12-2-15,-5-12-2 0,5 12-6 0,-4-14 6 16,4 14-8-16,-5-14 3 0,5 14-4 0,-3-11 5 16,3 11-8-16,-3-6 2 0,3 6 0 0,0 0 0 15,-9-12-6-15,9 12 4 0,0 0 2 0,-4-10-1 16,4 10-6-16,0 0 2 0,0 0-3 0,0 0 0 16,0 0 0-16,0 0-3 0,0 0-6 0,0 0 0 15,-6-7 4-15,6 7-1 0,0 0-2 0,0 0 5 0,0 0-2 16,0 0-2-16,0 0 14 0,0 0-20 15,0 0 11-15,0 0-2 0,6 32 1 0,-6-32 0 16,4 8 0-16,-4-8-3 0,2 11-1 0,-2-11 4 0,3 12-2 16,-3-12 0-16,4 14 0 0,-1-9 4 0,0 4-3 15,-3-9 4-15,6 15-4 0,-1-8 2 0,-2 3-6 16,0-3 4-16,0 3 2 0,1-2 2 0,-1 3-1 16,3-3 0-16,-2 0-2 0,-2 2-3 0,2 1 4 15,5 0-1-15,-6-1 1 0,0 2-3 0,3 3 0 16,-1-3 5-16,-2-3 8 0,1 4-8 0,-1-5-5 15,0 1 4-15,0 0-2 0,-3-9-3 0,6 18 2 16,-1-4 1-16,-4-6 2 0,1 1-1 0,4-2-3 16,-6-7 0-16,5 17 4 0,-5-10-2 0,3 3-2 15,-3-10 2-15,6 12 0 0,-1-5 2 0,-5-7-6 16,0 12 6-16,3-4-4 0,-3-8 3 0,3 10-11 0,-3-10 14 16,1 11-3-16,-1-11 4 0,0 0-6 0,5 11 3 15,-5-11-3-15,0 0 4 0,1 7-4 0,-1-7 6 16,0 0 2-16,0 0-4 0,0 0 2 0,0 0 2 15,0 0 8-15,-10 15-11 0,2-10 8 0,8-5 4 16,-12 4-1-16,12-4 6 0,-19 3 4 0,10-1 6 16,-1 4-1-16,-2-3 11 0,-5 0-3 0,2-2 3 15,1 3 1-15,-3 1 2 0,4-1 1 0,-2-3 1 16,0 5-4-16,-2-1-7 0,7-1-1 0,-2-2-3 16,3 2-1-16,9-4-3 0,-16 5 2 0,7-1-8 0,9-4-3 15,-14 5 0-15,14-5-5 0,-12 6-2 16,12-6 2-16,-7 4-2 0,7-4-2 0,-10 7-1 0,10-7-1 15,-9 2 0-15,9-2-2 0,0 0 4 0,0 0-3 16,-9 9 0-16,9-9-12 0,0 0-15 16,0 0-23-16,0 0-29 0,0 0-33 0,-11 2-33 0,11-2-45 15,0 0-41-15,0 0-51 0,0 0-47 0,-13-13-68 16,13 13-332-16,0-15-783 0,0 15 346 0</inkml:trace>
    <inkml:trace contextRef="#ctx0" brushRef="#br0" timeOffset="2661.69">5341 2134 77 0,'0'0'196'0,"9"-7"-8"0,-9 7-11 0,0 0-8 15,0 0-7-15,0 0-3 0,0 0-2 0,3-9-10 0,-3 9-3 16,0 0-3-16,0 0-8 0,0 0-1 0,0 0-8 16,0 0-6-16,0 0-3 0,6-8-2 0,-6 8-5 15,0 0-5-15,0 0-6 0,0 0-4 0,0 0-6 16,0 0-8-16,0 0 0 0,0 0-4 0,0 0-8 16,-3-21-3-16,3 21-10 0,0-10-3 0,0 10 0 15,0-13-11-15,0 13-1 0,0-12-7 0,0 12 1 16,0-19-2-16,0 19-6 0,0-20 0 0,0 11 3 15,4-6-5-15,-2 1-1 0,-1-3-3 0,-1 1-1 0,6-3-1 16,-6 1-3-16,3-6-3 0,-3 3 1 16,3-3 1-16,-6 2-5 0,3-3 3 0,0 2-4 15,3-1-1-15,-3-1 1 0,-3 4 1 0,0 4-3 0,-1-3 0 16,2-2-12-16,-2 0 15 0,-2-1-8 0,0 5 8 16,-2-3-9-16,-1-1-2 0,0 5-3 15,2 1 3-15,-3-5-4 0,-2 9 3 0,1-12 2 0,1 13 1 16,1-6-4-16,-3 3 5 0,1-6-3 0,-1 4-1 15,2 0 2-15,0-4 6 0,-1 6-8 0,2-2 5 16,-1-1-3-16,-2-3 2 0,3 6 2 0,-2-3-4 16,4 0 1-16,-2 3 3 0,-1-1-2 0,1-5 4 15,-5 4 1-15,5 3-4 0,-1-4 2 0,-2 3-2 16,4-3 0-16,-6-2 1 0,0-1 1 0,1-1 1 16,2 10-1-16,-1-9-3 0,-1 4-1 0,-1-4-2 15,-2 3 1-15,-3-4 3 0,-1 5-1 0,1-6 2 16,0 4-2-16,-1-2 1 0,4 2-2 0,-4 1-2 15,-1-5 4-15,4 5-3 0,-3-2 0 0,1 0 6 16,2 0-12-16,-1 0 11 0,1 3 1 0,0 0-4 0,-1-3 0 16,2 0-6-16,-1 1 6 0,4 5 2 0,-3-6 2 15,-2 4-7-15,0-2 5 0,4 4-5 0,2 0 4 16,-7-5-1-16,3 4 2 0,-4-4 1 0,1-3-4 16,0 9 3-16,-1-4-4 0,-4 1 1 0,0-4 0 15,4 8 2-15,0-3-5 0,-2-3 5 0,-2 4-1 16,2 1-1-16,2-3 1 0,1 0 1 0,-2 0 2 15,2 3-3-15,-2-1 0 0,3 0 3 0,-3 0-3 16,3 5 4-16,3-3 1 0,-3 1 3 0,3-1-4 0,-6-2 2 16,2-1-1-16,1 3-2 0,3 2 3 0,-9-3-1 15,8 4-1-15,-2-1-3 0,-3-4 5 16,0 1-6-16,3 4 2 0,2-1-1 0,-6 1 1 0,5-2 4 16,-7 2-1-16,8 1-13 0,-3 1 16 0,-5-1 1 15,0 0-5-15,-2-3 5 0,7 7 5 0,-5-7-8 16,3 2 3-16,-1 2 0 0,3 1-2 0,-5-1-1 15,7-1 3-15,-2 3-4 0,-6-5 1 0,4 4 7 16,-3-5-14-16,0 6 6 0,5 1-2 0,-1-4 0 16,2 3-1-16,-1-1 4 0,-1 0-1 0,3 0 1 15,-1 2-6-15,-2-5 2 0,2 3-3 0,2 0 0 16,-3-1 5-16,4-1-13 0,-3 1 9 0,0 1 5 16,1-1 0-16,0 1-4 0,-3-1-2 0,-2 0 3 15,4 1-2-15,-7-1 0 0,1 1 0 0,4 1-3 16,-4-1-1-16,5-1 7 0,-5 1-6 0,-1 2 2 15,1-3-1-15,0 1 4 0,5 1-2 0,-4 0 2 0,0 0-1 16,3 3 1-16,-1-3-3 0,3-2-1 0,-3 5 1 16,-2-6 2-16,-1 1-2 0,4 4 2 15,1-2-3-15,-5-1-2 0,0 1 9 0,5 1-8 0,-1-5 5 16,-5 5-1-16,0-4 3 0,-2 4-4 0,5 0-1 16,-2-3 3-16,3 4-4 0,1-5 4 0,1 4 1 15,-8-1-3-15,8 0 2 0,-4-3 5 0,4 3-8 16,-5-3 5-16,8 1-4 0,-4 3 0 0,2-1 0 15,-1-6 2-15,3 6-3 0,-4-2 0 0,1 1 7 16,1-1-7-16,-3 1-1 0,3 3-4 0,0-4 5 16,0 1-1-16,1-1 2 0,0 1 4 0,-2-1-7 15,-1 4 5-15,1-3 3 0,1-1-5 0,2 3-11 0,-4-1 11 16,-1-1 0-16,4-1 4 0,-4 4-5 16,1-1-4-16,-5-4 5 0,3 5-3 0,2-2 3 15,1 2 0-15,-1-2 0 0,-1 1 1 0,2-1-2 0,-2 3-1 16,2 0 3-16,-2-4-5 0,-3-1 14 0,-1 4-10 15,8-1-1-15,-2 1 2 0,0 2 0 0,-1-2-2 16,-1-1 5-16,3 3-4 0,-1-2 2 0,1 1-2 16,0 0 3-16,-3-2-8 0,3 0-6 0,-2 0 10 15,-6-1 3-15,1 3-7 0,7 1 5 0,-4-1 1 16,5-2-2-16,-2 3 3 0,-1-2-4 0,1 2 5 16,0-2-3-16,-1 0-1 0,1-2 12 0,-1 3-17 15,3-1 7-15,-3-2-1 0,-2 2 2 0,5 1-7 16,-3-1 8-16,0 2-3 0,2-1 0 0,-1 0 0 15,2-2 0-15,0 2-5 0,-3-1 2 0,2 2 1 16,0 0 1-16,2 0 4 0,-3 0-2 0,4-1 1 16,-3 2-2-16,1-2-4 0,1 2 8 0,0-1-1 0,1 0-4 15,-2 2 7-15,1-2-7 0,2-2-4 0,-2 2 6 16,1-1 0-16,0 1-3 0,15 0 1 0,-24 0 0 16,11 0-1-16,-2 0 5 0,2 0-3 0,-4 0-1 15,17 0 3-15,-24 1-1 0,12 1-4 0,12-2 0 16,-24 0-7-16,14 0 10 0,0 1 2 0,10-1-2 15,-23 4 2-15,13-4-1 0,-1 3 0 0,11-3-2 16,-25 1-2-16,12 1 5 0,1 0-4 0,-2 0 0 16,2-2 3-16,2 3-10 0,-4 0 9 0,0-2 2 15,0 3-1-15,-1-1-3 0,3-1 4 0,-1-1 1 16,13-1 0-16,-23 1-3 0,13-1 4 0,10 0-4 16,-21 6 0-16,12-6 0 0,9 0-4 0,-19 1 4 0,8 2-1 15,11-3 2-15,-15 3-4 0,15-3 6 0,-14 2-3 16,14-2-6-16,-18 2 7 0,18-2 0 0,-12 1-2 15,12-1 3-15,-14 2 1 0,14-2-2 0,-15 2-2 16,15-2 2-16,-15 4-1 0,5-3-1 0,10-1 1 16,-19 3-2-16,10-2 2 0,-3 3-1 0,12-4 3 15,-20 3-1-15,13-1 7 0,7-2-10 0,-15 2 7 16,8 2 1-16,7-4 3 0,0 0-2 0,-18 2 3 16,18-2-1-16,0 0 2 0,-12 1 2 0,12-1-4 15,0 0 6-15,0 0-2 0,0 0-2 0,0 0-1 0,0 0 0 16,0 0 1-16,0 0 3 0,0 0-5 15,0 0 3-15,0 0 0 0,0 0 0 0,0 0 3 16,0 0 1-16,0 0 1 0,0 0-2 0,0 0-7 0,27-20 6 16,-18 17-3-16,-9 3-2 0,8-8-2 0,-8 8-1 15,14-5 5-15,-14 5-5 0,12-10-4 0,-5 6 1 16,2-2-3-16,-9 6 4 0,17-9-2 0,-8 3 3 16,-2 1-11-16,0 0 10 0,4 1-4 0,-2-6 6 15,3 2-4-15,-5 3 18 0,7-5-2 0,-7 4-20 16,4-1-2-16,2-1 4 0,-4 1 6 0,3-2-5 15,0 0-2-15,0 1 14 0,-3-1-16 0,-2 2 6 16,4 2-2-16,-5-2 1 0,3 1-6 0,-2-1 6 16,3-1-1-16,-2 2-4 0,-1-1 3 0,1 3 5 15,-1-3-9-15,1 2 3 0,-8 5 3 0,12-11-1 16,-6 7-5-16,-6 4 7 0,9-5-5 0,-9 5 1 16,8-6-8-16,-8 6 13 0,0 0-3 0,8-9-2 15,-8 9 0-15,0 0 3 0,0 0-5 0,9-4 16 16,-9 4-14-16,0 0 4 0,0 0-8 0,0 0 2 15,0 0 5-15,0 0-1 0,0 0-10 0,0 0 13 0,0 0 0 16,0 0-3-16,0 0 3 0,7-5-2 16,-7 5-6-16,0 0 7 0,0 0 3 0,0 0-12 15,0 0 6-15,0 0 3 0,0 0 0 0,0 0 1 0,0 0-4 16,-28 14 2-16,19-10 3 0,9-4-4 0,-16 11 1 16,5-5-7-16,1-1 2 0,2-1 5 0,-4 4 4 15,0-3-5-15,2 2 2 0,0 0-4 0,-1-1 0 16,-2 1-1-16,2 2 5 0,4-4-6 0,-4 0 0 15,4 0 9-15,-1 1-11 0,1 2 4 0,1-1-3 16,6-7 3-16,-12 14 1 0,6-7-8 0,2-1 24 16,-2 1-20-16,0 0 3 0,0 1 2 0,6-8-3 15,-8 13 0-15,4-6-4 0,-2 0 3 0,6-7-1 0,-11 16 3 16,7-7 6-16,-2 1-5 0,0-2 1 0,3 3-6 16,-3-5 3-16,0 4 1 0,0-2 3 15,6-8 0-15,-9 19-1 0,5-15 2 0,-2 4-5 0,6-8 3 16,-12 11 0-16,9-1 3 0,3-10-4 0,-11 9 1 15,11-9-5-15,-4 8 8 0,4-8 1 0,-6 4-6 16,6-4-3-16,0 0 2 0,-6 8 2 0,6-8-4 16,0 0 9-16,0 0-3 0,-6 7 0 0,6-7-5 15,0 0 0-15,0 0 8 0,0 0-5 0,0 0-1 16,0 0 3-16,0 0-2 0,0 0-3 0,-4 8 2 16,4-8 3-16,0 0 3 0,0 0-4 0,0 0 3 15,0 0-1-15,0 0-3 0,19 9 18 0,-19-9-14 16,12 9 13-16,-5-5-14 0,1 0 7 0,4 3 8 15,0 1-6-15,1-3 8 0,1 3-1 0,0-1-10 16,0 3 8-16,2-3 1 0,1 2-1 0,-1 0-6 16,-1-1 7-16,0-1-9 0,-2 2 3 0,4-2-2 0,-4 0 10 15,1-3-15-15,-5 2 1 0,2 1 3 0,-3 1-12 16,-1-3-23-16,-1-1-25 0,2 3-22 0,-2-2-24 16,-6-5-27-16,6 13-43 0,-6-3-52 0,0-10-54 15,0 14-85-15,0-14-218 0,0 0-623 0,-6 11 276 16</inkml:trace>
    <inkml:trace contextRef="#ctx0" brushRef="#br0" timeOffset="6727.53">4996 3167 87 0,'0'0'163'0,"8"-7"-6"0,-8 7-6 16,0 0-9-16,0 0-12 0,0 0-9 0,0 0-5 15,9-7-7-15,-9 7-5 0,0 0-3 0,0 0-4 0,0 0-4 16,0 0-1-16,0 0-5 0,0 0-3 0,0 0-4 16,0 0-3-16,0 0-2 0,0 0-2 0,0 0-5 15,0 0-7-15,0 0-6 0,0 0-2 0,0 0-6 16,0 0-4-16,0 0-6 0,0 0-4 0,-36-4 7 15,36 4-10-15,-16 2 0 0,16-2-1 0,-23 3-3 16,7 3-2-16,-1-5-2 0,-2 5 3 0,0-4-4 16,-1 2 0-16,-4 0-1 0,5 4-1 0,1-2 0 15,-1-1-1-15,-1 2 3 0,-4 1 9 0,-1-1-8 0,9 1-2 16,-4-3 2-16,1 4-1 0,-4 0 4 16,4-3 0-16,6 0-1 0,-7-1 0 0,5 0 3 0,-4 3-1 15,4-1-2-15,0-1-3 0,-1-1-1 0,2 1 0 16,-5-3-3-16,0 2-1 0,2 1 4 0,-2-1-3 15,2 1 3-15,-2 0 1 0,-3 1-1 0,2 0 1 16,1-2-4-16,-8 5 2 0,3-3-3 0,-4 2-2 16,4-3 1-16,0 1-1 0,-3 4-3 0,5-4-1 15,-4-2 2-15,7-1-2 0,-3 4-1 0,-4-1 4 0,1-2 4 16,7 3-8-16,-1-5-1 0,1 5 0 16,-6-1 10-16,2 0-5 0,-1-1 4 0,1 0-6 15,2-1-4-15,1 2 3 0,-3 0-1 0,-2-1 2 0,-3 0 1 16,2 1-1-16,-4-2-4 0,4 5 4 15,4-6-1-15,2 2 1 0,-1 2 3 0,-1-3 0 16,2-1-5-16,-3 3 5 0,2-3-3 0,-4 3 7 0,8-2 0 16,-5 1-7-16,-1 1 1 0,-2 3-1 0,5-3-2 15,-7 0 1-15,5-3-1 0,-3 2-3 0,-4 4 3 16,3-4-3-16,-1 1 0 0,0-1-1 0,0 1 1 16,2-2 5-16,-3-3 1 0,2 5 0 0,4-1 1 15,-4-1 1-15,1 1-2 0,0 0 2 0,5-1 1 16,-7-2-1-16,7 3-2 0,-8-1-4 0,8-1 2 15,-7 2-1-15,7-3-1 0,1 3 1 0,-1-1-2 16,-7 2 1-16,3-1 3 0,0 0-8 0,-2 1 0 0,-4 2 2 16,3-6-2-16,0 4 6 0,-2-2-6 15,1 5-1-15,0-4 0 0,-1 1 2 0,-2 0 4 16,-1 0-2-16,2 0-3 0,0-2-5 0,-1 1 4 0,4 1-2 16,1-1 1-16,1-1-2 0,5-2 2 0,-1 3-3 15,-5-1 4-15,7 1-3 0,-6 0 2 0,5-1 1 16,-6 1-2-16,5-1-1 0,2 2-1 0,-4 0 7 15,3-1 4-15,-4 0-11 0,-2 1 7 0,1-2-4 16,-1 2-4-16,8-1 2 0,-8 0-4 0,5-1 10 16,-2 2-5-16,3 0-2 0,-1 0 1 0,-5-2 2 15,3 4 1-15,4-4-1 0,-5 4-4 0,-1-2 7 16,4-3-1-16,0 2 1 0,-2 1 0 0,4-1 6 16,-1-2 1-16,-1 1-5 0,1 1 1 0,-1-1-3 15,-3 2-2-15,3-2 4 0,1 3-6 0,1-5 9 16,1 5-8-16,0-2 0 0,-1-2 2 0,1 0 3 0,-2 2 5 15,1-1-11-15,2 1 6 0,2-3-4 0,-2 1 2 16,1-1 1-16,1 1-5 0,2 2 3 0,1-2-1 16,2-2-1-16,-5 3 1 0,4-5-6 0,10 0 7 15,-18 7-1-15,6-5-3 0,12-2 1 0,-18 4 6 16,9-3-7-16,9-1 2 0,-18 6 2 0,11-5-3 16,7-1 6-16,-21 5-9 0,10 0-2 0,2-3 2 15,-3 2 1-15,4-1 4 0,-3 1-4 0,11-4-1 16,-16 7 4-16,4-6 5 0,1 3 0 0,2-1-4 15,9-3 1-15,-18 5-6 0,11-1 5 0,7-4-4 16,-15 5 1-16,15-5 2 0,-12 2 7 0,12-2-9 0,-7 5 0 16,7-5 1-16,0 0 5 0,0 0-4 0,-12 2 0 15,12-2 1-15,0 0 4 0,0 0 1 0,0 0 5 16,0 0-7-16,0 0 2 0,0 0 7 0,0 0-4 16,0 0 0-16,-11 2-10 0,11-2 4 0,0 0-2 15,0 0 4-15,0 0 2 0,0 0 2 0,0 0-7 16,0 0 1-16,0 0-2 0,0 0-1 0,0 0 10 15,0 0-8-15,0 0 2 0,0 0 5 0,0 0-1 16,0 0 3-16,0 0 1 0,0 0 4 0,0 0-4 16,0 0-2-16,0 0 3 0,0 0-9 0,0 0 8 0,0 0-5 15,0 0-1-15,8-28 4 0,-8 28-6 16,3-11-2-16,-3 11 2 0,6-10 1 0,-6 10-6 0,6-11 2 16,-6 11-5-16,6-11 3 0,-6 11 4 0,1-11-1 15,-1 11-1-15,5-8 2 0,-5 8-6 0,0 0 1 16,7-12 4-16,-7 12-1 0,0 0-1 0,6-10 1 15,-6 10-4-15,0 0 2 0,6-7 2 0,-6 7-5 16,0 0 6-16,0 0-8 0,7-7 5 0,-7 7 2 16,0 0-2-16,0 0 3 0,0 0-7 0,8-5 6 15,-8 5-5-15,0 0-2 0,0 0 7 0,0 0 0 16,9-5-4-16,-9 5 2 0,0 0-1 0,10-3-1 0,-10 3 5 16,0 0 2-16,0 0-5 0,14-5 0 15,-14 5 9-15,7-7-6 0,-7 7-6 0,0 0 1 0,8-6 1 16,-8 6 1-16,0 0-1 0,16-6-3 0,-11 2 6 15,-5 4-4-15,16-5 2 0,-16 5 2 0,15-5-3 16,-8 1 4-16,-7 4 1 0,17-8-1 0,-8 3 0 16,-3 0-1-16,3 0 0 0,-2-1 2 0,2-1 6 15,-9 7-9-15,13-8-4 0,-7 5 2 0,2-4 3 16,-8 7 3-16,10-8 0 0,-5 2 1 0,-5 6 3 16,0 0 4-16,12-7-5 0,-12 7 5 0,0 0-3 15,7-6-4-15,-7 6-2 0,0 0 4 0,0 0 11 0,0 0-9 16,6-7-3-16,-6 7-2 0,0 0-2 15,0 0 3-15,0 0 2 0,0 0-3 0,0 0 1 16,8-7-3-16,-8 7 0 0,0 0 5 0,0 0-10 0,0 0 11 16,0 0-5-16,0 0 0 0,0 0 0 0,0 0-6 15,0 0 6-15,0 0-1 0,0 0 0 0,0 0 0 16,0 0 1-16,0 0-1 0,0 0-3 0,0 0-3 16,0 0 4-16,0 0-3 0,0 0 1 0,0 0 3 15,0 0-1-15,0 0 0 0,0 0 0 0,0 0-4 16,0 0 3-16,0 0-5 0,0 0 3 0,0 0 1 15,0 0 4-15,0 0-1 0,0 0-3 0,-27 18-1 16,19-15-1-16,8-3 1 0,-18 10 2 0,9-6 0 0,-1 2-3 16,-3 1 3-16,-1-3-2 0,-1 3 4 0,0-2-2 15,0 3 4-15,6-1-4 0,0-3 3 0,-4 3-4 16,3-2-3-16,-2 4 0 0,3-4 6 0,1 0-4 16,-2 0 6-16,1 2-4 0,1-1 2 0,-2 1-5 15,3-2 11-15,-1 1-7 0,1 0-2 0,-4 1-2 16,4 0 2-16,-2-2-3 0,-2 1 2 0,4-1 0 15,-1 1 3-15,1 0 1 0,-3 1 2 0,1 0-2 16,-2-2-1-16,2 1-3 0,-3 3 8 0,-1 0-2 16,4-3 1-16,-5 1 4 0,3-1 2 0,-1-1 0 15,-2 2 6-15,2-3 1 0,3 2-3 0,-3-3-4 0,3 3 0 16,-1-1-3-16,3-1 0 0,7-4 6 0,-15 5-1 16,15-5-3-16,-11 6-2 0,11-6 0 0,0 0 2 15,-9 5-6-15,9-5 5 0,0 0-6 0,-9 2 6 16,9-2-4-16,0 0 0 0,0 0 4 0,0 0-2 15,0 0 3-15,0 0-3 0,-9 6 0 0,9-6-1 16,0 0 1-16,0 0-1 0,0 0-1 0,0 0-6 16,0 0 6-16,0 0-2 0,0 0-2 0,0 0 4 0,0 0-1 15,0 0-3-15,0 0-1 0,0 0 0 16,0 0 0-16,0 0 6 0,0 0-5 0,0 0 1 16,0 0 1-16,0 0 0 0,0 0 1 0,0 0-4 0,0 0 6 15,0 0 2-15,0 0 1 0,0 0 1 0,0 0-1 16,0 0 3-16,36 0 2 0,-36 0 2 15,17-3-1-15,-1-1 5 0,-1 0 1 0,1 2 5 0,2-2-3 16,8 0 3-16,0 1 4 0,1-1-3 0,-1-1-3 16,0 4 4-16,1 0-10 0,-6-3 1 0,4 2-2 15,4 2-2-15,-4 0-1 0,-5-1-5 0,-1 2 2 16,-4 1-3-16,3-2 0 0,-5 4-2 0,-2-4 0 16,-1 1-2-16,-10-1 0 0,15 1-2 0,-15-1 2 15,13 2-2-15,-13-2-1 0,0 0 1 0,14 3 1 16,-14-3-2-16,7 2-2 0,-7-2-13 0,0 0-16 0,0 0-22 15,0 0-24-15,6 8-31 0,-6-8-28 0,0 0-17 16,0 0-26-16,-1 12-30 0,1-12-32 0,0 0-30 16,0 0-54-16,0 0-54 0,0 0-214 0,-15 6-641 15,15-6 284-15</inkml:trace>
    <inkml:trace contextRef="#ctx0" brushRef="#br0" timeOffset="-17036.77">5424 2756 65 0,'-4'-8'266'0,"4"8"-9"0,0 0-11 0,-15-3-6 16,15 3-12-16,-8-7-13 0,8 7-12 0,0 0-22 0,0 0-13 16,0 0-19-16,0 0-14 0,0 0-13 15,14-18-7-15,-14 18-10 0,13-6-16 0,-1 6-5 16,-12 0-12-16,20-4-2 0,-7 0-17 0,0 3-25 0,-2 0-32 15,4 1-34-15,-15 0-40 0,21-1-42 0,-9 1-50 16,1-3-65-16,-13 3-173 0,14-6-442 16,-14 6 196-16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6:25.7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A07426-9984-4591-9FC5-60D4D4F6597F}" emma:medium="tactile" emma:mode="ink">
          <msink:context xmlns:msink="http://schemas.microsoft.com/ink/2010/main" type="writingRegion" rotatedBoundingBox="1372,1337 6531,1037 6582,1910 1423,2210"/>
        </emma:interpretation>
      </emma:emma>
    </inkml:annotationXML>
    <inkml:traceGroup>
      <inkml:annotationXML>
        <emma:emma xmlns:emma="http://www.w3.org/2003/04/emma" version="1.0">
          <emma:interpretation id="{5B0CFA1F-4910-40FF-8576-AA01A038B413}" emma:medium="tactile" emma:mode="ink">
            <msink:context xmlns:msink="http://schemas.microsoft.com/ink/2010/main" type="paragraph" rotatedBoundingBox="1372,1337 6531,1037 6582,1910 1423,2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86757-FCF0-4F19-AF14-8721F03C95BC}" emma:medium="tactile" emma:mode="ink">
              <msink:context xmlns:msink="http://schemas.microsoft.com/ink/2010/main" type="line" rotatedBoundingBox="1372,1337 6531,1037 6582,1910 1423,2210"/>
            </emma:interpretation>
          </emma:emma>
        </inkml:annotationXML>
        <inkml:traceGroup>
          <inkml:annotationXML>
            <emma:emma xmlns:emma="http://www.w3.org/2003/04/emma" version="1.0">
              <emma:interpretation id="{4E740E5C-7856-4243-A827-88D8FE652AAD}" emma:medium="tactile" emma:mode="ink">
                <msink:context xmlns:msink="http://schemas.microsoft.com/ink/2010/main" type="inkWord" rotatedBoundingBox="1372,1337 5328,1107 5376,1923 1419,2153"/>
              </emma:interpretation>
            </emma:emma>
          </inkml:annotationXML>
          <inkml:trace contextRef="#ctx0" brushRef="#br0">194 49 50 0,'0'-13'184'0,"0"13"-10"0,0 0-13 0,0 0-11 0,0 0-18 15,-6-15-12-15,6 15-1 0,0 0-7 0,0 0-1 16,0 0-10-16,-6-11-12 0,6 11-2 0,0 0-9 16,-6-8-5-16,6 8-9 0,0 0-7 0,-13-1-6 15,13 1-9-15,0 0-6 0,-21 2-1 0,21-2-3 16,-17 9-4-16,7-6-4 0,3 4-1 0,-5-1-4 15,4 0-3-15,-4 3-6 0,2-2 8 0,4 3-4 16,-3-3 0-16,0 0-5 0,1 0 0 0,2 2 0 16,-1-1-1-16,7-8 0 0,-10 16-10 0,7-9 10 15,-2-1-2-15,5-6 0 0,-3 14-5 0,3-14-1 16,0 13 3-16,0-13-2 0,2 14-1 0,-2-14 1 16,6 14 2-16,-3-7-3 0,-3-7 0 0,10 11 3 15,-7-8-3-15,6 3 0 0,-9-6-1 0,10 11 2 16,-2-6-2-16,-2 1 3 0,-6-6 0 0,12 5-2 15,-6 1 2-15,1 1-1 0,-7-7 1 0,14 8-1 0,-10-5 1 16,4 4-4-16,-8-7 2 0,11 10 1 0,-5-7 0 16,-6-3-2-16,11 10 0 0,-5-6 2 15,0 3-2-15,-6-7 2 0,9 12-2 0,1-10 3 0,-4 5 1 16,3-3-3-16,-3 2 1 0,2-1-3 0,-8-5 1 16,11 11 4-16,-3-6-3 0,-4 3-1 0,4-2 2 15,-2 1-2-15,-6-7-2 0,15 14 6 0,-9-4 1 16,-2-2-5-16,1-2 2 0,1 7-1 0,1-1-2 15,-1-1 4-15,-2 0 3 0,-1-1-6 0,2-3 3 16,-4 6 4-16,2-4-4 0,-3-9 8 0,3 19-1 16,-3-7 1-16,0-12 5 0,2 16 3 0,-2-8 4 15,0-8 1-15,-5 17 0 0,5-17 5 0,-4 14-1 16,-2-7 1-16,3 3 1 0,-3-2 1 0,6-8 4 16,-13 13-4-16,2-6 1 0,5-3-1 0,-1 3 3 15,7-7-2-15,-15 10 2 0,4-8-1 0,2-1 4 16,1 3 2-16,8-4-1 0,-18 7 1 0,7-5-4 0,2-1-3 15,9-1-1-15,-15 3-3 0,15-3-3 16,-19 0 0-16,19 0-5 0,-19-3-1 0,11 0-5 0,8 3 2 16,-16-5-6-16,16 5 0 0,-14-2-1 0,14 2-1 15,0 0-8-15,-13 0-5 0,13 0-13 0,0 0-10 16,-11-5-18-16,11 5-17 0,0 0-24 0,0 0-23 16,0 0-10-16,0 0-20 0,0 0-22 0,0 0-22 15,0 0-199-15,0 0-414 0,0 0 184 0</inkml:trace>
          <inkml:trace contextRef="#ctx0" brushRef="#br0" timeOffset="2939.3">625 332 2 0,'0'0'189'0,"0"0"-7"0,0 0-15 0,0 0-15 16,0 0-12-16,-39 0-1 0,39 0-10 0,-9 7-7 16,9-7-5-16,-13 11-1 0,7-4-4 0,-2 0-8 15,0 3-5-15,0-3-9 0,5 0-2 0,-4 7-4 16,1-4-4-16,-5 3-7 0,5 2-5 0,3-3-11 16,-1 3-2-16,1-3-7 0,-2 2-2 0,1-1-3 15,2 3-5-15,2-1-5 0,-1-3-4 0,1 3-2 16,1-2-4-16,-1-4 0 0,5 2 1 0,-4 0-7 15,4 2 1-15,-1-2-4 0,2-4 0 0,-1 0-3 16,1 3 1-16,0-3-1 0,1 0 0 0,1-2 0 16,-1 1-1-16,3-4-3 0,-10-2 5 0,17 2-2 15,-5-2-1-15,-12 0-3 0,27-4 0 0,-12-2-1 16,-2-2-2-16,0 0 2 0,5-1-1 0,-3-5-2 0,-1 3 5 16,4-5-6-16,-5 2 2 0,5-4-1 0,-8 4 0 15,8-7-5-15,-6-3 5 0,-1 2-5 0,0 1-3 16,1-2 1-16,-3 1 3 0,2 1-5 0,-4-2-4 15,1-2 2-15,-2 1 1 0,-2 0-2 0,-1-1 1 16,2 3-3-16,-5-3 4 0,0-2-1 0,3 2 1 16,-5 1 0-16,-2 7 2 0,7-1-1 0,-3 2-3 15,-3 0 4-15,3 1 1 0,-2 0 1 0,1 1 2 16,1 14-1-16,0-20 3 0,0 20 0 0,-2-17 7 16,2 17-2-16,0-14 2 0,0 14-1 0,0 0 3 15,-3-12-4-15,3 12 2 0,0 0-1 0,-1-12 0 16,1 12-4-16,0 0-2 0,0 0 1 0,0 0-1 15,0 0-2-15,0 0 0 0,0 0 2 0,0 0 5 0,0 0-3 16,0 0 5-16,0 0 1 0,1 46-1 0,2-32 3 16,0 10 5-16,-3 1 1 0,2 1-2 15,1 0 5-15,-2 2 2 0,-1 0 0 0,2 7 0 16,2 1 1-16,-2-6 1 0,-1-5-3 0,2 1 1 0,3-3 0 16,-6 1-6-16,3 1 1 0,0-1 3 0,-2-7-7 15,1 8 0-15,5-5 4 0,-2-2-2 0,-2-2-4 16,1 0 1-16,4 1-3 0,-2-6 1 0,0 0 2 15,0 3-4-15,0-4-3 0,1 0 1 0,1 1 0 16,-2-1 4-16,0-4-4 0,1 2-1 0,-1-1 1 16,1-3 1-16,-7-4-12 0,15 8 1 0,-7-3 0 15,-8-5-3-15,13 2-2 0,-13-2-4 0,14 2 2 16,-14-2 1-16,0 0 2 0,19-9 0 0,-12 7 0 16,-7 2 0-16,12-7-3 0,-6 0 3 0,-6 7-3 15,11-14 5-15,-10 7-1 0,-1 7-2 0,6-13 0 16,-6 13 2-16,6-14-1 0,-4 4 6 0,-1-1-3 15,-1 11 1-15,2-18-3 0,1 11 4 0,-3 7-3 16,6-17 6-16,-3 10-3 0,-3 7 0 0,4-17-2 0,-1 10 4 16,-3 7 3-16,6-11-2 0,-6 11-3 0,3-13 0 15,-3 13-1-15,3-8 4 0,-3 8-3 0,0 0 0 16,7-11 0-16,-7 11 1 0,6-7-1 0,-6 7 0 16,0 0 1-16,12-6-2 0,-12 6-2 0,0 0 4 15,14 0-1-15,-14 0 3 0,0 0-5 0,15 6 1 16,-15-6 5-16,13 8 1 0,-7-1-2 0,0-1 3 15,0 1-4-15,1 1 3 0,-7-8 1 0,12 13-2 16,-4-6 4-16,-5-1-2 0,6-1-2 0,-3 6 4 16,-2-8-3-16,5 5 4 0,-9-8-1 0,11 9 2 15,-4-5-4-15,4-3 4 0,-11-1-1 0,19 2-2 16,-7-3-5-16,3 0 7 0,-3-4-2 0,4 3 4 16,2-3-4-16,-3-2 3 0,3-3-4 0,-2 3 0 15,7-3 0-15,-7-1-1 0,-1 1-7 0,7-3 3 16,-8 0 1-16,1 2-2 0,-2-2-1 0,-3 1-1 15,1 0 0-15,-4 3 3 0,2-3 1 0,-6 2-2 0,2 2 0 16,-5 8 3-16,3-17-1 0,-3 10 4 16,0 7-7-16,-2-13 7 0,2 13-2 0,-6-15-2 0,6 15 5 15,-6-9 5-15,6 9-4 0,-10-8 2 0,10 8 0 16,-12-5 1-16,12 5 0 0,-13-3 0 0,13 3-2 16,-17-2 1-16,17 2-2 0,0 0-5 0,-18 3 2 15,18-3 1-15,-12 7 0 0,5-4-3 0,7-3 4 16,-12 8-1-16,6 0-1 0,6-8 1 0,-8 15-3 15,4-7 1-15,1 2-3 0,-3 1 3 0,5 0 0 16,-2 2 4-16,1-4-5 0,2 6 3 0,0-3-3 16,2 3 2-16,1-6 0 0,0 6-2 0,-2-3 0 15,4 1 3-15,0-4 4 0,1 1-4 0,2-3-2 16,4 0 3-16,-3-1 0 0,1-1 3 0,5 1-3 0,2-6 0 16,-1 0-1-16,5-3 4 0,1-4-5 15,4 0 4-15,-1 0-2 0,3-6 1 0,-1 2-1 16,3-1-3-16,-5-3 0 0,-2-1-3 0,3 1-4 15,0-2-4-15,5-8-7 0,-10 6 2 0,0 1-8 0,0-2 1 16,0-1-2-16,-5 2-3 0,0-3-5 0,1 2 2 16,-2-2 1-16,0 0 3 0,-3 0 0 0,-3-2 2 15,0 3-1-15,-5 4 6 0,2-1-8 0,0-6 5 16,-5 6 6-16,4 1-3 0,-4 0 1 0,-2 1 4 16,2-7 3-16,-1 9 2 0,0 0-1 15,0 1 5-15,0 2-3 0,0 11 1 0,-1-14 3 0,1 14-1 16,-5-15 2-16,5 15 1 0,0 0-3 0,-1-13-4 15,1 13 7-15,0 0-2 0,-2-9 1 0,2 9-2 16,0 0 2-16,0 0-2 0,0 0 1 0,0 0 5 16,0 0 3-16,0 0 0 0,0 0 5 0,0 0 3 15,20 31 0-15,-19-17 1 0,5 2 0 0,-3 3 2 16,3 3 3-16,0 2 0 0,-1 0 3 0,2 1-1 16,2-1-1-16,-4 0 2 0,1 0 1 0,0 0 0 15,1-4-4-15,-1 2 3 0,-3-6-4 0,1-1-2 16,2 3 4-16,0-2-7 0,-3-1 4 0,3-2-1 15,-1-4-3-15,1 1 1 0,-5 0-4 0,2-3 0 0,3 3-2 16,-1-3-1-16,-5-7 7 0,7 13-3 16,-2-8-4-16,-5-5 0 0,4 10-1 0,-4-10-2 0,4 8 4 15,-4-8 1-15,0 0-3 0,5 8 3 16,-5-8-3-16,0 0-1 0,0 0 3 0,0 0-1 0,0 0 3 16,0 0-1-16,0 0-4 0,0 0 2 0,0 0-4 15,0 0 2-15,0 0 3 0,0 0-2 0,0 0-2 16,0 0-1-16,-30 0-4 0,30 0 6 0,-16-1-3 15,16 1 0-15,-23-1-1 0,23 1 4 0,-18 0-4 16,8 1-1-16,10-1 3 0,-16 6-1 0,1-1 0 16,4-3 2-16,1 2-2 0,-4-1 1 0,5 3 3 15,9-6-1-15,-14 9 1 0,5-2 1 0,1-1-3 16,8-6 0-16,-9 14 3 0,5-8-2 0,4-6-1 16,-6 16 1-16,4-8-5 0,2-8 4 0,0 13 2 15,0-13-2-15,5 16 1 0,-5-16 0 0,7 10-2 16,-1-5 6-16,-1 1-3 0,-5-6 0 0,18 5-1 15,-8-5 2-15,3 0-1 0,2 0 1 0,2-4-2 16,1-1-1-16,0-2 2 0,5-3-1 0,3 1-3 0,1-2-6 16,-5 2-5-16,0-4-9 0,1 3-5 15,1-4-6-15,-2 1 0 0,0 1 2 0,-2-2-3 16,-5 4 5-16,-2-3 1 0,0 2 2 0,-1-1 1 0,-1 0 6 16,-1 0 4-16,-4 2 0 0,0 1 0 0,-3 2 2 15,-3 7 2-15,8-13 3 0,-5 4 3 0,-3 9 7 16,0-13 2-16,0 13 7 0,3-9 2 0,-3 9 1 15,0 0-1-15,4-13 2 0,-4 13-1 0,0 0-2 16,0 0-3-16,0 0 3 0,2-10-5 0,-2 10-2 16,0 0-3-16,0 0 3 0,0 0 0 0,0 0 2 15,0 0-6-15,0 0 1 0,0 0 2 0,0 0 0 16,19 20 5-16,-19-20-2 0,9 11 2 0,0-4 1 16,-5-2-2-16,5 1 1 0,-9-6-1 0,14 7 1 15,-7-1-3-15,2-5 0 0,-1 5 0 0,-8-6 2 16,16 1-5-16,-16-1 3 0,13 6-2 0,-4-4 5 15,-9-2-6-15,14 0 3 0,-14 0-1 0,16 0 1 16,-16 0-4-16,0 0 5 0,15-8-2 0,-15 8-2 16,13-8-1-16,-7 2-3 0,0 1 3 0,2-2-2 0,-1-1-3 15,-1 1-2-15,2 1-4 0,-1 0-1 16,-7 6-3-16,14-12 5 0,-8 9-4 0,-6 3 2 0,12-6 0 16,-12 6 1-16,13-6-1 0,-13 6 3 0,0 0 1 15,16 7 1-15,-7-4-1 0,-1 2 6 0,-2 2-3 16,1 1 0-16,-1 0-2 0,0-2 8 0,-1 3-4 15,4-1 0-15,-2 0 1 0,0-1-2 0,-1 0 3 16,2 0 2-16,-1-1-1 0,1-1 0 0,-1 1-5 16,2-2 6-16,0 0 1 0,-9-4 1 0,22 3-2 15,-22-3 3-15,26-10-6 0,-10 6 2 0,-1-4 2 16,8-4-1-16,-1-2-2 0,0-2-3 0,2 0-3 16,6-5-5-16,-6 0-9 0,4-7-9 0,-1 0-8 15,1-3-8-15,-2 2-13 0,-1-2-7 0,3 0-6 16,-4-3-14-16,-3 5 11 0,0-2 4 0,-3 0 6 15,-5 8 4-15,1 3 11 0,-7 3 0 0,-1 0 6 16,-1 1 7-16,-4 0 9 0,1 2 11 0,-2-1 14 16,0 2 4-16,0 13 5 0,-8-18 10 0,2 8 2 15,0 5 0-15,-1-1-5 0,-2-1 6 0,9 7-5 16,-17-10 2-16,8 7-4 0,9 3-2 0,-16-4 1 16,3 3-2-16,13 1-4 0,-20 1 2 0,20-1-5 0,-18 4 2 15,9-2 0-15,-1 2-2 0,10-4-1 0,-13 8 1 16,4-2-2-16,4 0 1 0,-1 1 8 0,-1 2-3 15,1 0 4-15,1 2 2 0,-1 6-2 0,3-3 3 16,0 4 1-16,0-3 0 0,2 4 2 0,1 3 0 16,-3-3-3-16,1 4 2 0,2 1 0 0,0 3-3 15,2-2 0-15,1 1-5 0,-3 0 1 0,3-1 1 16,1 0-4-16,2-1 2 0,-1 4-2 0,-1-7 1 16,4 2-1-16,-1-5-4 0,5 4 2 0,-6-8-2 15,3 3 3-15,0-1-1 0,0-4 1 0,0 2 0 16,1 0-2-16,2-6 0 0,-1 1-2 0,-2-1 3 15,4-5-2-15,2 4 1 0,0-3-5 0,1-4 4 16,-1 0-3-16,2-4 7 0,0 2-4 0,3-5 0 16,-1 2-1-16,7-5 0 0,-6 1-3 0,0 0 1 0,1 0 0 15,0-4 0-15,-3 2-1 0,2-5 0 16,-5 3-4-16,3 2-2 0,-3 0-1 0,-4-2-1 16,-1 0-8-16,2 2 3 0,0-1-1 0,-5-1 3 0,1 2 0 15,-1-2 3-15,1 0 1 0,-5 1 0 0,0 2-3 16,0 1 5-16,-3 9-2 0,-3-18 2 0,3 18 1 15,-3-12 5-15,3 12 0 0,-8-10 2 0,8 10 1 16,-12-2 4-16,12 2 1 0,-18 0-1 0,18 0 1 16,-25 9 7-16,15 2 0 0,-2 0 3 0,0 2 5 15,-2 1 2-15,2 1-5 0,3 1 3 0,2 5-6 16,1-4 1-16,0-3-3 0,5 3-2 0,1-3-1 16,0 1-1-16,1-2 1 0,4 1 10 0,2 1 5 15,5-5 0-15,3 1 2 0,0-5 7 0,4 1-7 16,1-4 1-16,3 4-10 0,4-3 7 0,0-4-6 15,-3 1-1-15,1-1-13 0,-5 0-11 0,-1 0-25 16,-6-1-24-16,5 1-36 0,-3 0-36 0,-15 0-37 16,20-3-44-16,-20 3-277 0,7-3-521 0,-7 3 232 15</inkml:trace>
        </inkml:traceGroup>
        <inkml:traceGroup>
          <inkml:annotationXML>
            <emma:emma xmlns:emma="http://www.w3.org/2003/04/emma" version="1.0">
              <emma:interpretation id="{A0CCE0A0-B45B-49C0-ADB9-45AE4EA9975C}" emma:medium="tactile" emma:mode="ink">
                <msink:context xmlns:msink="http://schemas.microsoft.com/ink/2010/main" type="inkWord" rotatedBoundingBox="5953,1361 6548,1327 6582,1910 5987,1945"/>
              </emma:interpretation>
            </emma:emma>
          </inkml:annotationXML>
          <inkml:trace contextRef="#ctx0" brushRef="#br0" timeOffset="4579.36">4583 213 228 0,'0'0'250'0,"0"0"-22"0,0 0-22 0,0 0-20 15,0 0-17-15,0 0-14 0,0 0-9 0,0 0-13 16,0 0-12-16,0 0-12 0,0 0-9 0,0 0-10 15,0 0-7-15,17-13-7 0,-17 13-6 0,6-11-9 0,-6 11-7 16,7-17-5-16,-6 9-4 0,4-2-6 16,1 1-2-16,-3-2-6 0,1 0-2 0,2-2-4 15,0-1-1-15,-4-1-3 0,2 1 1 0,-2 1-3 0,-1-2-2 16,4 2-3-16,-2 2 1 0,-3 11-4 0,0-18 3 16,0 7 0-16,0 11 6 0,0-13-3 15,0 13 2-15,0-11-2 0,0 11 3 0,0 0-4 0,4-9-4 16,-4 9-3-16,0 0-1 0,0 0 0 0,0 0 6 15,0 0-2-15,0 0 5 0,0 0 3 16,9 33 7-16,-3-16 9 0,-6 1 2 0,3 5 11 0,-1 0 1 16,4 1 4-16,-3 1 6 0,3-1 4 0,-6 0 8 15,4 1-7-15,-3-1 2 0,4-6 4 0,-2 0 2 16,-3 0 9-16,3-1-18 0,0 0-7 0,-2-3 1 16,2 3-6-16,-1-3 18 0,-1 1-26 0,-1-2-1 15,0-1 2-15,3-3 6 0,-3-9-19 0,0 21-4 16,0-14 1-16,0-7-3 0,-3 20-5 0,6-12-3 15,-3-8-11-15,0 14-23 0,0-14-27 0,3 11-17 0,-3-11-30 16,0 0-23-16,0 17-27 0,0-17-22 16,0 8-23-16,0-8-21 0,0 0-18 0,3 12-13 0,-3-12-50 15,0 0-178-15,12-2-504 0,-12 2 223 16</inkml:trace>
          <inkml:trace contextRef="#ctx0" brushRef="#br0" timeOffset="4929.25">5131 379 97 0,'0'0'246'15,"0"0"-12"-15,0 0-14 0,4 7-15 0,-4-7-11 16,0 0-9-16,0 0-8 0,0 0 1 0,3 8-1 15,-3-8 0-15,0 0-4 0,0 0-6 0,6 15-2 0,-6-15-6 16,0 9-4-16,0-9 2 0,3 11-1 16,-3-11-1-16,3 11-7 0,-3-11-14 0,4 8 2 15,-4-8-18-15,2 11-3 0,-2-11-11 0,1 10-7 0,-1-10-7 16,0 0-11-16,6 13-15 0,-6-13-2 16,0 0 0-16,3 8-3 0,-3-8-11 0,0 0-3 15,0 0-5-15,3 11-8 0,-3-11-18 0,0 0-16 0,0 0-20 16,0 0-26-16,2 8-19 0,-2-8-18 0,0 0-12 15,0 0-22-15,0 0-29 0,0 0-44 0,0 0-45 16,0 0-40-16,0 0-60 0,0 0-196 0,-11-30-576 16,11 30 255-16</inkml:trace>
          <inkml:trace contextRef="#ctx0" brushRef="#br0" timeOffset="5141.56">5156 116 61 0,'-6'-14'325'0,"6"14"-16"0,0-14-23 0,0 14-29 15,-3-16-9-15,3 16-28 0,0-13-20 0,0 13-22 0,3-9-21 16,-3 9-19-16,0 0-6 0,4-11-17 0,-4 11-19 16,0 0-14-16,9-7-26 0,-9 7-25 15,0 0-32-15,0 0-30 0,0 0-42 0,0 0-57 0,8 27-58 16,-8-27-224-16,-8 17-445 0,2-8 196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58.5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0A7FD1-D936-4E8F-9619-D60A635ED790}" emma:medium="tactile" emma:mode="ink">
          <msink:context xmlns:msink="http://schemas.microsoft.com/ink/2010/main" type="inkDrawing" rotatedBoundingBox="15416,2316 21807,5087 20323,8510 13932,5739" semanticType="10" shapeName="Other">
            <msink:sourceLink direction="with" ref="{C13DA013-4B99-4051-AD39-D8A90CCC4A3D}"/>
            <msink:sourceLink direction="with" ref="{142932DA-CFC8-4854-AA38-4E3B0A0CC183}"/>
            <msink:sourceLink direction="with" ref="{04B73DDA-38C2-4967-AC39-39FDBA70FD8A}"/>
            <msink:sourceLink direction="with" ref="{CAEE7CE7-6E95-4656-ABE0-2D3310FDE8F4}"/>
          </msink:context>
        </emma:interpretation>
      </emma:emma>
    </inkml:annotationXML>
    <inkml:trace contextRef="#ctx0" brushRef="#br0">0 34 76 0,'0'0'179'0,"0"0"-3"0,5-6-7 0,-5 6-13 16,4-7-11-16,-4 7-11 0,0 0-7 0,9-10-9 0,-9 10-5 16,0 0-8-16,9-5-2 0,-9 5-5 0,0 0-6 15,0 0-3-15,5-7-4 0,-5 7-11 0,0 0-5 16,0 0-1-16,0 0-7 0,0 0-9 0,0 0-4 15,0 0-3-15,0 0-5 0,0 0-4 0,0 0-5 16,0 0-2-16,0 0 1 0,0 0-5 0,0 0 6 16,0 0-1-16,0 0-2 0,-2 27-2 0,2-27 2 15,0 19-2-15,0-9 4 0,0 0-1 0,0-10 1 16,0 23 0-16,2-7-1 0,-2-1 4 0,4 2-3 0,-2-3-2 16,-1 4 7-16,4-1-5 0,-2 0 2 0,1 1-3 15,2-2 0-15,-3 1-4 0,2-2 3 16,-1 1-2-16,0 6-1 0,2-4-2 0,0-2 2 0,0 3 3 15,-1-5-8-15,-2 4 0 0,3 5 2 0,-2-5-4 16,-1-1-2-16,2-1 1 0,-5 4-3 0,3-2 0 16,0 1-3-16,-3-1 4 0,3 6-1 0,-3-9 3 15,0 10-1-15,3 0-3 0,-3-9 1 0,-3 9-4 16,3-11 1-16,3 5-2 0,-6-3 2 0,6 4-3 16,-3-4-1-16,1 3 1 0,-1-7 0 0,0 4-5 15,2 0 2-15,-2-4 1 0,1 5 3 0,4-2-1 16,1-1 2-16,-3 1 3 0,1-3 1 0,1 3 0 15,-1-2-2-15,2 1 4 0,-2 0 1 0,2 2-3 16,-3 0 8-16,2-1 5 0,-1 1-3 0,-1-1-2 16,-1 1-7-16,2-1 3 0,-2 2 1 0,-2 1 2 15,3-1 1-15,-2 3 2 0,1-2-6 0,-2-4-6 0,1 4 0 16,-1-1 6-16,0 0-4 0,3-3 2 0,-3 3 0 16,2-3-10-16,-2 2 14 0,1-1 2 0,-1 0 10 15,0-1-15-15,3-1 5 0,-3 2-2 0,2-1-1 16,-1 3 1-16,-1-4-1 0,0 0-7 0,0 3 8 15,2-1 2-15,1-2-8 0,-2 3 2 0,-1-1-1 16,0 1 7-16,0-1-10 0,0 1-1 0,0-1 3 16,2 3-7-16,-2-3 1 0,4 1 2 0,-2-1-9 15,-2 1 12-15,1 0-12 0,2 1 18 0,-1-3-10 16,-2 3-3-16,0-2 13 0,0 1-17 0,1-1 2 16,-1-1 2-16,4 3-4 0,-4-3 11 0,5-1-16 15,-8-1 14-15,6 2 2 0,-3 0-1 0,0 3 2 0,0-8-3 16,0 0-1-16,1 4-3 0,1 2 5 0,-2-15-3 15,1 21 0-15,2-10 1 0,-3-1 1 16,0 0 8-16,2 5-11 0,-1-2 2 0,2 1 0 0,-1 0 1 16,-1 0-5-16,-1-3 2 0,2 4-5 0,1 0 9 15,-2-1 1-15,-1-3-15 0,5 0 8 0,-5 3-2 16,1-1 3-16,1-5 0 0,-2 6-5 0,1-2 0 16,-1 2 5-16,0-3 9 0,3 0-6 0,-3 3 0 15,2 0 1-15,-2-2 0 0,1-1-12 0,2 0 10 16,-3-11-8-16,2 20 11 0,-1-9 5 0,-1-11-8 15,2 19 1-15,-2-6 3 0,3-5-4 0,0 2-1 16,0 2-1-16,-2-4 5 0,1 3-1 0,2-3-1 0,2 6 3 16,-4-4-7-16,-1 4-2 0,4 0 8 15,-4 0-3-15,1-2-3 0,1 0 0 0,-1 2 2 16,1-4-2-16,-1 5 0 0,1-1 2 0,-5-1 1 0,4 2-5 16,1-1 0-16,-3-1-1 0,1 2 0 0,-1 2-2 15,2-3 3-15,1-1 2 0,-2-1-1 0,-1 5 1 16,0-4-6-16,2-1 9 0,-2 3 2 0,1-3-4 15,2 2 1-15,-3-1 5 0,2-1 1 0,-2 0 2 16,1-1-1-16,2 0-1 0,-1 0 3 0,-2-11 1 16,4 21-4-16,-4-11 4 0,2-2-6 0,-2-8 2 15,1 20 1-15,-1-10 0 0,5 1-4 0,-4-4 0 16,-1-7 1-16,0 20-3 0,2-12 2 0,1 2-7 16,-3-10 6-16,3 18-4 0,-3-10 1 0,0-8-2 15,1 16 1-15,2-6-1 0,-3-10 3 0,2 18 2 16,-2-18-6-16,1 14 0 0,-1-3 2 0,0-11 2 0,5 13 5 15,-5-3-3-15,0-10 5 0,1 15-1 0,-1-15 8 16,2 15-10-16,1-7 1 0,-3-8 2 16,0 16-3-16,0-16-2 0,1 13 1 0,-1-13 2 0,2 15-1 15,-2-15 1-15,3 13-2 0,-3-13-2 0,1 14 0 16,-1-14-1-16,0 10 1 0,0-10-3 0,2 15-1 16,-2-15 1-16,0 11 0 0,0-11-2 0,0 0 2 15,-2 17 3-15,2-17-3 0,0 11 3 0,0-11-3 16,0 13-4-16,0-13 3 0,2 11 1 0,-2-11-1 15,0 13 0-15,0-13 8 0,1 12-14 0,-1-12 6 16,3 12 4-16,-3-12-4 0,1 12-1 0,-1-12 4 16,0 0-3-16,0 0 0 0,-1 13-1 0,1-13-3 0,0 0 3 15,0 0 2-15,1 13 2 0,-1-13-7 0,0 0 3 16,0 0-1-16,0 11 3 0,0-11-5 16,0 0 3-16,0 0 0 0,0 0 1 0,0 0 0 0,0 0 0 15,0 0 4-15,0 0 3 0,0 0 5 0,0 0 12 16,0 0 2-16,0 0-3 0,0 0-3 0,0 0-2 15,0 0-4-15,0 0 0 0,0 0-3 0,0 0-1 16,-25-24-3-16,19 17-3 0,6 7 2 0,-10-17-3 16,2 10-1-16,-1-3 2 0,0-1-3 0,2 4 2 15,1-2-5-15,-1 0 2 0,7 9-1 0,-12-14-1 16,6 7 0-16,0-3 1 0,0 3-4 0,0 0 4 16,6 7 0-16,-9-18-2 0,3 10-2 0,0 1 2 0,3-4 1 15,3 11 4-15,-11-13-7 0,8 5 3 0,-3 0-2 16,6 8 6-16,-6-17-7 0,1 12 0 0,5 5 0 15,-9-13 0-15,4 4 1 0,5 9 1 0,-9-12-3 16,5 5 4-16,4 7 3 0,-6-7 0 0,6 7 1 16,-8-11 2-16,8 11 0 0,-7-7 3 0,7 7 3 15,-6-10-4-15,6 10 3 0,0 0-1 0,-8-8 0 16,8 8 2-16,0 0-5 0,0 0 3 0,0 0-2 16,-7-8 1-16,7 8-1 0,0 0 4 0,0 0-1 0,0 0-5 15,0 0 0-15,0 0 0 0,0 0-2 16,0 0-1-16,0 0 0 0,0 0-1 0,0 0-3 15,0 0-3-15,0 0 0 0,0 0-1 0,0 0-3 0,0 0 2 16,0 0 6-16,0 0-6 0,0 0 3 0,0 0-2 16,0 0-2-16,0 0 4 0,19 24 3 0,-16-18 3 15,-3-6 2-15,12 10 0 0,-6-1-2 0,0-3 5 16,2 0 2-16,-8-6 2 0,13 14-3 0,-7-8-1 16,1 1 3-16,1-2 0 0,-8-5-5 0,9 13 2 15,-5-5 0-15,2-3 1 0,0 2-2 0,0 1-1 16,-6-8 0-16,9 11 3 0,-4-6-4 0,1 1 0 15,-6-6 1-15,9 13-1 0,-3-8-3 0,1 4 3 0,-7-9 0 16,7 9 0-16,-7-9-3 0,8 8 2 16,-4-3 1-16,-4-5 0 0,0 0-5 0,9 11 4 15,-4-5-1-15,-5-6-1 0,0 0 0 0,6 8 2 0,-6-8-2 16,0 0 0-16,0 0-3 0,0 0 3 0,6 10 4 16,-6-10-3-16,0 0 7 0,0 0-10 0,0 0 2 15,0 0 1-15,0 0-1 0,0 0 0 0,0 0 2 16,0 0 0-16,9 2 3 0,-9-2-4 0,0 0 5 15,0 0 2-15,0 0 2 0,0 0-5 0,0 0 1 16,0 0 0-16,0 0-1 0,12-20-2 0,-12 20 4 16,9-12-10-16,-3 2 0 0,4 0 8 0,-3-3-2 15,1 0-4-15,4-1 3 0,-3-1-10 0,3-1 7 16,0 3-4-16,1-7-6 0,2 2-2 0,3-1-5 16,-3 1-4-16,-6 2-6 0,4 4-3 0,-1 0 1 15,0-2-4-15,-3 4-7 0,-3 1 2 0,-2 2-9 0,2 1-10 16,-6 6-8-16,5-13-11 0,-5 13-13 15,9-7-26-15,-9 7-17 0,3-7-30 0,-3 7-34 16,0 0-25-16,0 0-19 0,0 0-27 0,0 0-31 0,0 0-32 16,-9-18-41-16,9 18-350 0,-14-2-776 0,14 2 344 15</inkml:trace>
    <inkml:trace contextRef="#ctx0" brushRef="#br0" timeOffset="15190.62">-5655-25 4 0,'0'0'150'0,"-10"-7"-1"0,10 7-14 0,0 0-9 16,0 0-1-16,-8-6-8 0,8 6 0 0,0 0-6 16,0 0-3-16,0 0-4 0,-7-8-1 0,7 8-8 15,0 0-4-15,0 0-2 0,0 0-2 0,0 0-4 16,0 0-2-16,0 0-6 0,0 0-2 0,0 0-4 16,0 0-7-16,0 0-3 0,0 0-5 0,0 0-7 15,0 0-5-15,0 0-5 0,0 0-3 0,0 0-4 0,0 0-5 16,0 0 1-16,0 0-4 0,0 0-3 15,0 0 1-15,0 0 0 0,0 0-2 0,0 0 1 16,0 0-4-16,0 0 0 0,0 0 0 0,0 0 0 0,19 26 1 16,-19-26-1-16,12 6-3 0,-7-1 4 0,-5-5-2 15,11 8 1-15,-3-1-6 0,-1-2 0 0,2 2-1 16,5-2-3-16,-4 0 1 0,7 2 1 0,-10 0-3 16,2 0-15-16,3 1 4 0,-5-1 1 0,4-1 0 15,2 1 4-15,-2 3 0 0,-2 2-3 0,0-3 0 16,2 1 3-16,-3-1-2 0,4 1 2 0,-2-1 1 15,1 5-1-15,2-5-1 0,2 3 0 0,2-1 1 16,-7 2 2-16,6 2 3 0,-5-8-2 0,5 7 2 0,-2-1-2 16,5 2 4-16,-6-1-1 0,2-2-5 15,-1-1 4-15,4 1-2 0,-2 1 4 0,0-2-5 16,-1 2 4-16,6 2-1 0,-1-2-1 0,1 1 1 0,-7-4 0 16,4 1-1-16,0-1 1 0,2 1-2 0,1 6 1 15,-5-8-3-15,3 6 2 0,5-3-1 0,-7-1-1 16,2 0 1-16,0 2 1 0,-2 0 1 0,-1-2-3 15,2 5 0-15,-5-5 4 0,1 0-2 0,1 4-1 16,0 1 1-16,-2 0-1 0,1-3 0 0,-3 0 4 16,0 2-4-16,4-2 2 0,-3 0-2 0,1 3 2 15,-1-3-3-15,-1 0 3 0,2-2-3 0,-1 7 1 16,1-7 0-16,1 2 1 0,-1-2 1 0,1 3-3 16,-1-3 3-16,5 0 1 0,-2 4-3 0,1-3 3 15,4 3-4-15,0-2-2 0,-8-2 3 0,6 3 0 16,-4-3-1-16,3 6 2 0,3-3-1 0,-6-2 3 15,-2 0-4-15,2-1 1 0,3 6 1 0,-1-7 3 0,3 7-2 16,0 1 0-16,1-1-4 0,-8-5 4 0,7 4-1 16,-1-2-1-16,0 3-3 0,-2-3 6 0,-1-3-3 15,1 7 0-15,0-1 2 0,1 0-1 0,-4-2-1 16,4 0 2-16,0 1-2 0,-4 0 0 0,3 0 3 16,-1-2-2-16,1 3-1 0,-2 0 2 0,2 1-3 15,0-4 5-15,2 5-2 0,-4-8-2 0,5 5 3 16,-3-1-3-16,-2-3 3 0,5 6-3 0,-1-2 0 15,-1 2 3-15,3-5-3 0,-6-1 0 0,4 5 0 16,1-3 0-16,-3 0 0 0,0 0 1 0,-2-5-2 16,3 2 2-16,0 0 1 0,-3 0-1 0,-1-1 1 15,4 1-2-15,-3-1 1 0,2 2-2 0,-2 0 1 16,-1 0-2-16,0-2 1 0,2-1 0 0,-2 2 3 0,-1 0-2 16,1 0-2-16,-4-2 5 0,3 3-4 15,1 0 0-15,1-2-2 0,-2 1 5 0,4 1-1 16,-4-3 2-16,0 3-3 0,5-2 1 0,-3 1 1 0,0-3-1 15,8 4 1-15,-9-1 1 0,4-3-1 0,3 7-1 16,2-3-4-16,-3-2 5 0,4 1-1 16,-6 0 0-16,-1-1 1 0,7-1 0 0,-2 2-5 0,-4 0 5 15,6-2-4-15,-2 7 2 0,-7-9 0 0,3 1-1 16,4 3 2-16,2 3 0 0,-3-2 0 0,-2 2-2 16,2 2 3-16,-1-4-2 0,0 2 0 0,1 0 0 15,0-3 0-15,-3 0 2 0,3 4-4 0,0-4 1 16,1 6 1-16,-1-5 1 0,0-1 1 0,1 4-2 15,1-2 0-15,-1 1 4 0,2-2-5 0,-2 3 0 16,1-1 0-16,2-2 1 0,-1-3 1 0,-2 4 0 16,4-2-2-16,-4 4 2 0,6-5 1 0,-5 4-1 15,-1-4-7-15,2 2 6 0,-2 0 0 0,2 1 0 0,-3-1 0 16,3 0 1-16,-3 1-1 0,4 0 2 16,-4 1-2-16,0-3 1 0,0 3-1 0,-3-4 1 15,-2 1 0-15,2-1-2 0,3 4 0 0,0-3 4 0,-2 3-4 16,-1-1 1-16,1-2 1 0,-2 2 1 0,-1-1 1 15,5 1-3-15,0 0-1 0,-2 0 2 0,4 0-1 16,-7-3 0-16,4 4-1 0,2-1-1 0,-4-2 3 16,3 3 0-16,0-3-1 0,-1 0 3 0,-2-1-5 15,5 1 6-15,-5-1-2 0,1 4 3 0,-1-3-1 16,3 1-2-16,-5-1 3 0,8 0-3 0,-3-1 1 16,-3 0-1-16,-3-2 0 0,4 3 1 0,-2-3-2 15,0 3 3-15,7 1-4 0,-1-1 3 0,1 0 0 16,-4 1 1-16,1 0-2 0,-4-2-1 0,-1-3 0 15,4 4-1-15,0-2-1 0,-2-2 6 0,-1 3-4 16,1 1 2-16,2-2-2 0,-2 2 0 0,-1-4 1 16,-4 5 0-16,5-2-3 0,-4-3 2 0,0 2 2 0,4 0-1 15,-3 1 0-15,0-3 2 0,2 4-7 0,-3-4 6 16,1 3-5-16,2 0 3 0,-4 0-3 0,2-2 5 16,0 0-2-16,1 2 1 0,-2 0-4 0,1 1 4 15,-2-4 1-15,2 4-2 0,2-3-2 0,-1 1 1 16,0 0-3-16,-2-1 5 0,1-1 0 0,0 3-3 15,-2 0 4-15,0-2-2 0,4-2 0 0,-2 5 0 16,-2-4-1-16,2 1 0 0,1-2 0 0,-2 2 0 16,2-1 2-16,-2 3 0 0,4-4-1 0,-5 2 2 15,2-1-3-15,-2 1 2 0,4 0-4 0,-2 0 2 16,0 2-1-16,1-5 1 0,-1 3 0 0,-2-3 2 16,1 6-1-16,4-8 0 0,-3 4-1 0,-2 0 2 15,2 2-1-15,3-2 2 0,-5 0-2 0,-4-1-3 0,5-1 1 16,2 3 0-16,-3-1 3 0,-4-2-2 15,3 0 1-15,0 1 1 0,-3-1-7 0,2-1 5 16,-2 2 0-16,-2-2-1 0,3 1 0 0,-10-5 0 0,15 7 2 16,-7-5-1-16,-8-2-1 0,10 7 4 0,-2-3-3 15,-8-4-1-15,9 7 1 0,-9-7 1 16,13 6-1-16,-13-6 0 0,12 1 2 0,-12-1 0 0,12 5-1 16,-5 0 2-16,-7-5-3 0,12 3 1 0,-4 1 1 15,-8-4 1-15,16 6-4 0,-5-2 2 0,-11-4-1 16,15 3 0-16,-8-2-1 0,-7-1-1 0,16 6 1 15,-8-2 4-15,-8-4-5 0,12 2 2 0,-12-2-2 16,0 0 4-16,15 5-5 0,-15-5 7 0,7 4-6 16,-7-4 5-16,0 0-5 0,9 3 1 0,-9-3-1 0,0 0 1 15,9 4 3-15,-9-4 1 0,0 0-4 16,0 0 3-16,0 0-3 0,11 2 2 0,-11-2-3 16,0 0 0-16,0 0 0 0,0 0 4 0,10 5-5 0,-10-5 5 15,0 0-6-15,0 0 4 0,7 3 2 0,-7-3-1 16,0 0-1-16,9 3 2 0,-9-3-2 15,0 0 2-15,0 0-5 0,9 6 4 0,-9-6 0 0,0 0-3 16,0 0 2-16,0 0 5 0,0 0-3 0,0 0 5 16,0 0 5-16,0 0 3 0,0 0 6 0,11 1 10 15,-11-1 1-15,0 0 7 0,0 0 3 0,0 0 3 16,0 0 3-16,0 0-2 0,0 0-6 0,0 0-2 16,0 0-2-16,0 0-7 0,0 0-2 0,0 0-1 15,0 0-7-15,0 0-1 0,-20-31-2 0,17 24 4 16,3 7-8-16,-6-13 4 0,0 5-6 0,1-2 0 15,-1 2 1-15,6 8-8 0,-8-20 3 0,2 12 0 16,-1-3-3-16,-1 1 4 0,2 3-3 0,-1-6-1 0,1 6-1 16,0-2 4-16,0 0-6 0,-2 2 4 15,8 7-3-15,-11-14 4 0,3 7 2 0,2 0 1 16,6 7-7-16,-13-13-1 0,8 4-4 0,-1 3 4 0,6 6 1 16,-10-9 1-16,2 4-3 0,8 5 2 0,-12-10 2 15,12 10 0-15,-9-3 2 0,9 3-1 16,-7-7-1-16,7 7-4 0,-10-10 0 0,10 10 2 0,-6-7-2 15,6 7 5-15,0 0-3 0,-6-8-1 0,6 8 6 16,0 0-2-16,0 0 7 0,-9-7 2 0,9 7 8 16,0 0-5-16,0 0-4 0,0 0 9 0,-9-7-5 15,9 7-2-15,0 0 6 0,0 0-6 0,0 0 3 16,0 0-6-16,-6-9 5 0,6 9 2 0,0 0-1 16,0 0-1-16,0 0-10 0,0 0 7 0,0 0-3 15,0 0 1-15,0 0-3 0,0 0-2 0,0 0-5 16,0 0 1-16,0 0-3 0,0 0-3 0,0 0 3 15,0 0 7-15,0 0-5 0,0 0 3 0,0 0-4 0,0 0 0 16,0 0-1-16,0 0 2 0,0 0-1 0,22 19 3 16,-16-14-3-16,-6-5 3 0,14 13-3 0,-7-8-2 15,-1 3 4-15,1-1 0 0,4 4-6 0,-4-3-4 16,2 2 10-16,0 1-1 0,2-1-1 0,-1 0 1 16,-2 1-4-16,0-2 2 0,3 2 3 0,-4-3-3 15,2 2-1-15,0 0 3 0,-1-2-1 0,-1-2 4 16,1 4-6-16,-1-2 4 0,-1-1 7 0,2-3-12 15,-1 3 0-15,-7-7 5 0,12 13-3 0,-6-9 4 16,-6-4-3-16,12 10 1 0,-12-10-8 0,7 8 12 16,-7-8-3-16,8 6 0 0,-8-6-1 0,7 6-5 15,-7-6 4-15,0 0 2 0,6 5-3 0,-6-5-1 16,0 0 2-16,0 0 3 0,0 0-3 0,6 7-5 16,-6-7 7-16,0 0-2 0,0 0 3 0,0 0 0 15,0 0-3-15,0 0 3 0,0 0-5 0,0 0 3 16,0 0 3-16,0 0 4 0,0 0 3 0,0 0-1 15,0 0 1-15,-18 18 2 0,9-12 6 0,-3 0-3 0,-3-1-10 16,-1 2 12-16,0 4-1 0,-8-3 5 0,1 3-2 16,-2 0 14-16,0-2-19 0,1 3 1 0,-2-1-5 15,3-1 4-15,-1-1-6 0,0 0 12 0,3 2-8 16,2-4-6-16,4 0-4 0,-2 3 3 0,4-3-16 16,-1-2-26-16,5-3-27 0,-4 4-39 0,3-2-42 15,10-4-49-15,-15 4-65 0,15-4-348 0,-12 4-655 16,12-4 291-16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5:07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B73DDA-38C2-4967-AC39-39FDBA70FD8A}" emma:medium="tactile" emma:mode="ink">
          <msink:context xmlns:msink="http://schemas.microsoft.com/ink/2010/main" type="inkDrawing" rotatedBoundingBox="13861,8085 20049,8299 20009,9484 13820,9271" hotPoints="16536,8716 14524,9243 12546,8604 14557,8077" semanticType="9" shapeName="Ellipse">
            <msink:destinationLink direction="with" ref="{3E0A7FD1-D936-4E8F-9619-D60A635ED790}"/>
          </msink:context>
        </emma:interpretation>
      </emma:emma>
    </inkml:annotationXML>
    <inkml:trace contextRef="#ctx0" brushRef="#br0">10 258 104 0,'0'0'185'0,"-17"0"-14"0,17 0-9 0,0 0-16 16,0 0-13-16,0 0-14 0,0 0-8 0,0 0-10 0,0 0-5 15,0 0-7-15,0 0-3 0,0 0-6 0,5-22 1 16,-5 22-11-16,0 0-3 0,0 0-6 0,0 0 0 15,0 0-11-15,0 0 2 0,0 0-7 0,0 0-4 16,0 0-6-16,0 0-5 0,0 0-2 0,0 0-2 16,9-13-2-16,-9 13-2 0,0 0-5 0,0 0-1 15,0 0 0-15,24 6 8 0,-24-6 0 0,16 4 3 16,-16-4 1-16,24 4 4 0,-12-4 2 0,7 0 0 16,-4 3 4-16,6-3-1 0,6-4 3 0,-2 2 0 15,2-2 7-15,1 1 1 0,2-5 1 0,0 0-5 16,1 0 2-16,10-3-3 0,-3-1-1 0,-2 2-1 0,-5 4-9 15,1-4-1-15,5 1-2 0,-9 0-5 0,-1 3 0 16,0-1-2-16,-3-1-2 0,4 3-2 0,-4-3-1 16,0 5-5-16,-5 1 1 0,2 2-1 0,-1-3-4 15,0 1-2-15,0 4 2 0,1-2-3 0,6 0 2 16,-2 3-3-16,0-3 0 0,2 0 2 0,0 2-3 16,0 1 2-16,0 1-4 0,0 0 1 0,-1 0 0 15,6 0-1-15,-4-1 1 0,-1-1 2 0,0 5-2 16,0-7 2-16,-1 2-3 0,-5 2 3 0,3 1 0 0,1-1-3 15,-1-4 2-15,-4 1-1 0,-1 1-1 16,1-1 1-16,0 3 1 0,4-3-3 0,-3 1 3 16,4-4 1-16,1 4 3 0,-2-1-3 0,-5-4 5 0,6 2-3 15,2 1 1-15,0 0 0 0,0 0-1 0,3 0 2 16,-3 1-1-16,1-2 1 0,0 1 1 16,2-4-1-16,-3 5 4 0,1-1-6 0,-1 3-1 0,0-2-2 15,-2 1 2-15,1-1-3 0,-7 2 2 0,2-2-2 16,1 3 1-16,-1-5-2 0,-1 4 1 0,-1-2 3 15,0-1-3-15,7 2 3 0,-1-2 1 0,-4 4-1 16,4-4 0-16,-2 1-2 0,2 2 3 0,-4-1 0 16,6-1 2-16,0 3 6 0,0-4-7 0,-1 0 2 0,4 0 6 15,-1-4-6-15,-1 4 6 0,-1-1-3 0,3 1 4 16,-4-1 0-16,3 2 0 0,1-2 4 16,-7 1-8-16,4 0 5 0,5 0-4 0,-6-1-3 0,0 1 2 15,-1-3-3-15,-4 2-2 0,4-1 10 0,2 2-13 16,-3 0 2-16,3 2 0 0,-2-1 2 15,1 2-3-15,-6-2 2 0,0-1 1 0,1-1-5 0,4 1 0 16,-6-3 9-16,1 6-10 0,1-3 1 0,-3-3-1 16,1 3 3-16,-1 0 1 0,0 0-1 0,1 0-1 15,-1 3 0-15,2-6 0 0,-4 2 0 0,3 1 2 16,1 0 5-16,-2 1-5 0,-1-1-1 0,3 0 2 16,-1 0 3-16,1 0 1 0,-2 0-10 0,1 0 0 15,2 0 3-15,-2 0-7 0,2 3 3 0,-2-7 0 16,1 4 3-16,1 0-3 0,-3-2 1 0,3 2 10 15,-1 2-10-15,3-4 1 0,-4 2 2 0,-1 0-3 0,-3 2-3 16,3-2 3-16,-3 0-2 0,3 0 2 0,-3 0 4 16,2 1-4-16,-2-1-2 0,-1 0 10 0,4 3 0 15,-3-6-12-15,0 3 8 0,1 0-7 0,-1-1 10 16,3 1-11-16,-3 1 12 0,4-2-10 0,-3-1 5 16,2 2-3-16,-3 0 1 0,2 0-3 0,-1 0 7 15,2 0-3-15,-5-2 2 0,4 2-4 0,-1 0 3 16,-1 0-3-16,3 2 2 0,-3-2-1 0,0 0-1 15,-3 0 3-15,1 0-2 0,-1 0 5 0,2 0-1 16,-14 0-4-16,22 0-1 0,-10-2-4 0,1 4 6 16,-13-2 0-16,21 0 0 0,-10 0-1 0,2 0 4 15,-4 2-6-15,-9-2 1 0,19 1 1 0,-8-1-2 16,-11 0-1-16,22-3 4 0,-8 5-2 0,-2-1-4 16,-1-1 5-16,0 3 0 0,-11-3-1 0,22 0 0 0,-11-3 1 15,1 6 4-15,-12-3-5 0,25-3 0 0,-13 6 2 16,-2-3-2-16,-10 0 0 0,21 0 5 0,-21 0-6 15,20 0 4-15,-10-3-5 0,-10 3-1 0,19 0-1 16,-19 0 11-16,15 0-9 0,-15 0 2 0,15 3 2 16,-15-3-1-16,14 0 0 0,-14 0-2 0,12 1 6 15,-12-1-10-15,0 0 3 0,12 1-2 0,-12-1 2 16,0 0-2-16,11 1 0 0,-11-1 2 0,0 0 2 16,0 0-1-16,9 4 9 0,-9-4-7 0,0 0-3 0,0 0 2 15,14 0-1-15,-14 0 2 0,0 0-1 0,0 0-4 16,13-4 5-16,-13 4-2 0,0 0 0 15,0 0 0-15,18 0 9 0,-18 0-3 0,0 0 5 0,11-1-8 16,-11 1 5-16,0 0 10 0,0 0 6 0,0 0 2 16,0 0 0-16,0 0 8 0,0 0 5 0,0 0-2 15,0 0-3-15,0 0-1 0,0 0 1 0,0 0-8 16,0 0 3-16,0 0-6 0,0 0-5 0,0 0-5 16,-32-8 0-16,32 8 0 0,-19-2 0 0,19 2 6 0,-18-2-11 15,11-1-3-15,7 3 6 0,-18-4-2 16,18 4 2-16,-20-5 3 0,11 3 0 0,9 2-2 15,-21-5-4-15,10 4-8 0,-1-2 3 0,12 3 9 0,-23-7-2 16,13 5 4-16,-1-2-9 0,11 4 2 0,-22-9-9 16,13 7 6-16,-3-2 1 0,3-2-4 15,-1 1-1-15,-4 1 6 0,5-1-6 0,-1 0 1 0,1 0 2 16,-2-1 2-16,11 6-6 0,-13-8 9 0,3 3-9 16,-1 3 4-16,11 2-5 0,-16-11 7 0,7 6-7 15,1 0 6-15,8 5-4 0,-13-8-2 0,6 6 4 16,7 2-1-16,-12-11 4 0,12 11-2 0,-11-6-5 15,11 6 5-15,-12-5-1 0,12 5-1 0,-7-7 5 16,7 7-9-16,0 0-5 0,0 0 8 0,-11-6-3 16,11 6 2-16,0 0-1 0,0 0 2 0,0 0-5 0,0 0 7 15,-9-5-6-15,9 5 3 0,0 0-5 0,0 0 9 16,0 0-12-16,0 0 8 0,0 0-5 0,0 0 2 16,0 0 0-16,0 0-3 0,0 0 5 0,0 0 1 15,0 0-5-15,0 0 5 0,26 22 0 0,-22-20 3 16,-4-2-2-16,15 7-5 0,-7-2 4 0,-1 1-3 15,0-1 3-15,7-2 4 0,-5 2-4 0,1 0-3 16,4 6 6-16,-2-8-7 0,3 4 9 0,-4-2-3 16,3 5-1-16,1-4 4 0,0-4-2 0,-2 3 4 0,1 2-4 15,-2-1 1-15,1-1-3 0,-3-2 3 0,1 2-6 16,-1-2 3-16,2 0 3 0,-1 4 0 16,1-4-2-16,-2 0 5 0,-3 1-2 0,-7-4-5 0,15 7 3 15,-7-6-3-15,-8-1 3 0,16 4 4 16,-16-4 5-16,14 3-2 0,-7 1 1 0,-7-4 0 0,14 3 0 15,-7 0 1-15,-7-3-1 0,15 2 1 0,-15-2-3 16,16 1-2-16,-16-1 5 0,15 4-1 0,-15-4-6 16,12 0 5-16,-12 0-2 0,0 0 0 0,15 0-4 15,-15 0-2-15,0 0 6 0,12 0 2 0,-12 0 2 16,0 0 4-16,0 0 9 0,0 0 2 0,10 2-1 16,-10-2 3-16,0 0-1 0,0 0 1 0,0 0-1 0,0 0-2 15,0 0 3-15,0 0-1 0,0 0-3 16,0 0 2-16,0 0-1 0,0 0-3 0,0 0 2 0,0 0-4 15,0 0-4-15,0 0 1 0,0 0 4 0,0 0-5 16,-40 12 0-16,27-5 15 0,-2 3-17 0,-5-4 0 16,3 2 0-16,-1 4 2 0,-6-1-2 0,6 0-1 15,-6 1-2-15,3 1-1 0,3-2-1 0,3-2-2 16,-4 2 3-16,1 0-3 0,3 0 0 0,3 2-23 16,0-4-31-16,2 0-48 0,1 1-44 0,0-2-43 15,1 3-44-15,-2 0-60 0,7-5-76 0,3-6-362 16,-7 10-782-16,7-10 346 0</inkml:trace>
    <inkml:trace contextRef="#ctx0" brushRef="#br0" timeOffset="-51509.18">-1231-106 161 0,'0'0'199'0,"0"0"-11"15,0 0-13-15,0 0-6 0,-9-14-8 0,9 14-4 16,0 0-10-16,0 0-7 0,-8-11-7 0,8 11-11 15,0 0-1-15,-6-6-5 0,6 6 1 0,0 0-8 16,-7-10-7-16,7 10-7 0,0 0-11 0,-9-7-2 16,9 7-9-16,0 0-8 0,-15 0-6 0,15 0-3 15,0 0-4-15,-22 6-7 0,22-6-1 0,-17 5-3 16,10-2 1-16,-4 2-2 0,-1-1 0 0,2 3-1 16,-2 1-2-16,0 2 1 0,3 1-2 0,-3-1-1 0,0 4-5 15,3-3 9-15,2 3-10 0,-2 0-1 0,2 0-2 16,-1 0 2-16,2 3 3 0,3 5-4 0,0-5 1 15,0 4-4-15,5-3-1 0,-1 1-2 0,5-3 1 16,0 6-1-16,5 0 1 0,-2 0 2 0,-1-5-3 16,6 3 0-16,1-2-1 0,-2 2 1 0,4-3-2 15,-2 2-3-15,2-2 3 0,-2 1-5 0,8 0 5 16,-4-3-1-16,-2 2-5 0,2-1 0 0,0 2-3 16,2 3-1-16,-1-8-3 0,-1 2 4 0,-4-3 1 15,3 4-3-15,-2-3 2 0,1-2-1 0,2 3-6 16,-4-4 7-16,3-3-2 0,-3 3-5 0,4-2 5 15,-3 0-2-15,4-3 0 0,-1 0 4 0,1 1 5 0,5-2-7 16,-6-4 5-16,8 0 0 0,0 0 2 16,-2 0 1-16,2-2 0 0,0-2 2 0,0-1 5 0,4 1-5 15,-4-1 3-15,-3 0-2 0,6 1 9 0,-8-6-16 16,4 3 2-16,-1 1 0 0,-1-4 3 0,0 2-5 16,1 1-4-16,-3-4 2 0,-2 4 1 0,5-4 0 15,-3 2-3-15,1-1 0 0,-1-1 3 0,2-1-7 16,-6-1 4-16,0 2-8 0,6-2 6 0,-2 0 1 15,-1-1-3-15,0-1-2 0,3 1 6 0,-3-3-2 16,-1 1-3-16,4 3 4 0,-3-7-3 0,-1 3 1 16,-4-5 3-16,0 4-6 0,-1 3 5 0,-1-8-1 0,-2 4-1 15,-3 4-2-15,3-4 3 0,-6 0-1 0,-1 3 8 16,1-2-7-16,-3-1 0 0,-1 1-3 0,2-2 0 16,1 2 6-16,-5 0-6 0,0-1-2 0,-3 0-3 15,0-2 9-15,-2-3-5 0,2 10 0 0,-1-4 3 16,-2 2 0-16,0 0-2 0,-1 2-4 0,-1-2 1 15,1 1 3-15,-1-1-3 0,-4 2-2 0,0-1 2 16,0 1 1-16,-3-4-3 0,2 6 0 0,-5-6 5 16,0 6-7-16,0 1 0 0,-1-2 6 0,1 3-1 0,2 0-7 15,-2 0 6-15,-8-5-6 0,9 1 8 0,-6 2-2 16,7 3 3-16,-4-3 0 0,1 2-4 16,-5-2-3-16,9 1 4 0,-4 0-1 0,-1 4 3 0,4-3-6 15,-2 0 4-15,3 3-5 0,-4-1 7 0,-5-2-7 16,6 3 2-16,-4 0 4 0,2-1-5 0,4 2 5 15,-9 0 3-15,2 1-5 0,4-1-2 0,-2 5 1 16,2-3-2-16,-1 2-2 0,1 2 0 0,-1-4 4 16,1 4 4-16,1 3-2 0,-1 0 10 0,2-2-12 15,-1 3 2-15,2 0-7 0,-2 2 6 0,3-3-7 16,-3 5 7-16,3-3 0 0,-1 4-1 0,0-2-1 16,1 1 0-16,1 3 5 0,-2-3-9 0,1 0 2 0,0 5 1 15,-1-4 3-15,2 3-2 0,-5 2 1 16,4-3-2-16,-5 6 1 0,6-7 1 0,-4 7 3 15,3-5 2-15,-3 1-3 0,-3 4-3 0,8-4 3 0,-8 3 1 16,3-1 1-16,1-2 8 0,4-1-9 16,-6 4-2-16,2-1 1 0,2-2 2 0,3 0-8 0,-1-1-4 15,2 1-15-15,-3 1-16 0,3-4-15 0,1 5-20 16,1-2-14-16,-2 0-23 0,4 1-29 0,1 1-23 16,3-1-24-16,-2-1-20 0,4-4-44 0,1-9-57 15,-5 24-166-15,8-14-515 0,-3-10 229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28.0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E76A87-E33C-4DDC-A395-007E2FB7CEE1}" emma:medium="tactile" emma:mode="ink">
          <msink:context xmlns:msink="http://schemas.microsoft.com/ink/2010/main" type="writingRegion" rotatedBoundingBox="20584,8146 20985,8146 20985,8732 20584,8732">
            <msink:destinationLink direction="with" ref="{142932DA-CFC8-4854-AA38-4E3B0A0CC183}"/>
          </msink:context>
        </emma:interpretation>
      </emma:emma>
    </inkml:annotationXML>
    <inkml:traceGroup>
      <inkml:annotationXML>
        <emma:emma xmlns:emma="http://www.w3.org/2003/04/emma" version="1.0">
          <emma:interpretation id="{52B35EC8-CAA7-45A7-891B-FF442C5F8243}" emma:medium="tactile" emma:mode="ink">
            <msink:context xmlns:msink="http://schemas.microsoft.com/ink/2010/main" type="paragraph" rotatedBoundingBox="20584,8146 20985,8146 20985,8732 20584,8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DC583-BB9C-40CD-9028-DEBA79051C91}" emma:medium="tactile" emma:mode="ink">
              <msink:context xmlns:msink="http://schemas.microsoft.com/ink/2010/main" type="line" rotatedBoundingBox="20584,8146 20985,8146 20985,8732 20584,8732"/>
            </emma:interpretation>
          </emma:emma>
        </inkml:annotationXML>
        <inkml:traceGroup>
          <inkml:annotationXML>
            <emma:emma xmlns:emma="http://www.w3.org/2003/04/emma" version="1.0">
              <emma:interpretation id="{6589B13F-9444-48B2-9165-7B0F65D2152E}" emma:medium="tactile" emma:mode="ink">
                <msink:context xmlns:msink="http://schemas.microsoft.com/ink/2010/main" type="inkWord" rotatedBoundingBox="20584,8146 20985,8146 20985,8732 20584,8732"/>
              </emma:interpretation>
            </emma:emma>
          </inkml:annotationXML>
          <inkml:trace contextRef="#ctx0" brushRef="#br0">58 0 189 0,'-7'7'227'16,"-1"-2"-2"-16,-1 1-13 0,5 1-13 0,4-7-10 0,-12 14-8 15,8-4-10-15,2-3-8 0,1 4-5 0,1-11 1 16,-5 24-10-16,4-11 0 0,-2 1-1 0,3 1-11 16,0-1-4-16,3 3 3 0,-3-5-6 0,0 4-7 15,1-1-5-15,-1 2-7 0,0 0-10 0,2-3-1 16,-2 3-11-16,0 1-6 0,4-4-9 0,-2 3-6 16,-2 0-6-16,1-3-3 0,-2 2-8 0,2-1-10 15,-1-2 2-15,-1 0-4 0,-1 0-5 0,1-2 1 16,1-11-8-16,-3 18-5 0,1-11-7 0,2-7-21 15,0 17-18-15,0-17-13 0,-1 9-21 0,1-9-19 16,0 0-21-16,-5 15-24 0,5-15-23 0,0 0-27 0,0 0-32 16,0 0-33-16,0 0-21 0,0 0-228 0,0 0-526 15,0 0 233-15</inkml:trace>
          <inkml:trace contextRef="#ctx0" brushRef="#br0" timeOffset="224.13">-39 284 159 0,'0'0'296'0,"0"0"-14"0,0 0-17 0,0 0-17 16,0 0-17-16,0 0-15 0,0 0-10 0,14-16-10 0,-14 16-11 15,18-6-8-15,-3 3-4 0,1-2-12 0,0 3-6 16,10-6-2-16,-2 2-3 0,0-2-12 0,-1 2-14 16,3-1-16-16,-11 3-10 0,4 2-8 0,-3-3-8 15,-2 1-10-15,-1 1-17 0,4 0-24 16,-8 0-25-16,-9 3-29 0,19-2-30 0,-9-1-26 0,-10 3-26 15,11-2-32-15,-11 2-33 0,0 0-42 0,0 0-48 16,0 0-243-16,0 0-546 0,0 0 242 0</inkml:trace>
          <inkml:trace contextRef="#ctx0" brushRef="#br0" timeOffset="-271.83">-95 7 91 0,'0'0'302'0,"0"0"-18"15,0 0-24-15,0 0-18 0,0 0-23 0,0 0-13 16,0 0-11-16,0 0-9 0,0 0-6 0,0 0-7 15,33-11-9-15,-23 9-4 0,3-3-1 0,4 0-11 0,4 0-10 16,-5 0-5-16,3 0-14 0,-1 1-15 0,5-3-4 16,-4 3-7-16,6-3-15 0,-5 1-6 0,-5 2-1 15,3 1-18-15,-3 1-2 0,-2 0-6 0,-1-1-2 16,-2 0-7-16,-10 3-3 0,18-4-7 0,-18 4 0 16,17-3-7-16,-17 3-8 0,13-1-11 0,-13 1-7 15,12-1-11-15,-12 1-12 0,0 0-10 0,0 0-13 16,13-2-16-16,-13 2-11 0,0 0-17 0,0 0-21 15,0 0-17-15,0 0-26 0,0 0-27 0,0 0-30 16,0 0-28-16,0 0-214 0,0 0-499 0,0 0 221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01.2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ABEB4CD-F457-4742-BE27-D40FD013E2B2}" emma:medium="tactile" emma:mode="ink">
          <msink:context xmlns:msink="http://schemas.microsoft.com/ink/2010/main" type="writingRegion" rotatedBoundingBox="8571,3985 9145,3985 9145,4419 8571,4419">
            <msink:destinationLink direction="with" ref="{99F1EDB5-8460-4599-9BE6-63C132347849}"/>
          </msink:context>
        </emma:interpretation>
      </emma:emma>
    </inkml:annotationXML>
    <inkml:traceGroup>
      <inkml:annotationXML>
        <emma:emma xmlns:emma="http://www.w3.org/2003/04/emma" version="1.0">
          <emma:interpretation id="{2257FD0F-4807-4B82-8098-D9CD77852226}" emma:medium="tactile" emma:mode="ink">
            <msink:context xmlns:msink="http://schemas.microsoft.com/ink/2010/main" type="paragraph" rotatedBoundingBox="8571,3985 9145,3985 9145,4419 8571,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6422D-BF82-43A7-BA6B-475D002A783F}" emma:medium="tactile" emma:mode="ink">
              <msink:context xmlns:msink="http://schemas.microsoft.com/ink/2010/main" type="line" rotatedBoundingBox="8571,3985 9145,3985 9145,4419 8571,4419"/>
            </emma:interpretation>
          </emma:emma>
        </inkml:annotationXML>
        <inkml:traceGroup>
          <inkml:annotationXML>
            <emma:emma xmlns:emma="http://www.w3.org/2003/04/emma" version="1.0">
              <emma:interpretation id="{0C90B9D7-081A-4FBF-8041-B7744EDDFCFC}" emma:medium="tactile" emma:mode="ink">
                <msink:context xmlns:msink="http://schemas.microsoft.com/ink/2010/main" type="inkWord" rotatedBoundingBox="8571,3985 9145,3985 9145,4419 8571,4419"/>
              </emma:interpretation>
            </emma:emma>
          </inkml:annotationXML>
          <inkml:trace contextRef="#ctx0" brushRef="#br0">-32 23 7 0,'0'0'249'0,"6"-7"-16"15,-6 7-17-15,0-11-18 0,0 11-18 0,7-7-13 0,2 0-18 16,-3 0-8-16,1 1-12 0,7 0-13 0,-8 1-14 15,10-5-2-15,-7 5-13 0,11-1-5 16,-4-1-6-16,0 0-3 0,4 0-2 0,7 0-7 0,-5-1-7 16,-6 6-3-16,4-2-8 0,-1 0-3 0,-2 3-6 15,2 1 0-15,-3 0-8 0,-4 0-1 0,2 1-4 16,-5 0-2-16,1 5-1 0,-4 1-2 0,2-3 3 16,-8-4-1-16,8 12-2 0,-5-4 3 0,-3-8 1 15,0 18 3-15,0-18-4 0,-11 24 1 0,3-15-5 16,2 5 2-16,-7-1-5 0,4 0 2 0,-5-2-5 15,4-5-1-15,1 6 2 0,-5-2-3 0,9-2 0 0,-9 0-1 16,8 0-3-16,0-1-2 0,2 0-3 16,-5-3 3-16,9-4-2 0,-6 10-2 0,6-10-9 15,0 0 4-15,-5 10 1 0,5-10-1 0,0 0 0 0,0 0 5 16,0 0-3-16,0 0 4 0,0 0-1 16,0 0-1-16,0 0-2 0,39-10 5 0,-28 9-4 0,2-3 0 15,-1-1 2-15,4 2-2 0,-2-2-1 0,-1 3 2 16,5-2 0-16,-5 0 1 0,4 1 1 0,-1 3-1 15,-2-3 2-15,2 3 4 0,0-2 1 0,-1 2 0 16,-15 0-3-16,23 4 4 0,-13-3 2 0,1 2-1 16,1 1 0-16,-2 0 3 0,-1 2 1 0,1-2 4 15,-4 3 4-15,0 0 0 0,-3 3 2 0,-3-10 5 0,2 21 2 16,-7-11-1-16,-4 4-4 0,0-3 0 16,-4 2-8-16,-6 2 3 0,-2 2-3 0,0-2-4 15,-6 2-15-15,2-4-30 0,4-1-26 0,-5 1-28 0,1-2-34 16,3-1-42-16,5-7-36 0,-2 1-279 0,3-4-517 15,-1-3 229-15</inkml:trace>
          <inkml:trace contextRef="#ctx0" brushRef="#br0" timeOffset="-527.08">0-2 195 0,'0'0'204'16,"0"0"-10"-16,0 0-12 0,9-4-7 0,-9 4-5 16,0 0-15-16,0 0 0 0,17 11 2 0,-10-7-2 0,-7-4-4 15,9 11-7-15,-3-2-5 0,2-3-7 16,-2 6-6-16,3-2-9 0,-5-2-3 0,5 4-6 0,1-1-6 15,-4 1-17-15,2 0-4 0,-2 0-4 0,3 1-8 16,-5 0-6-16,2-1-3 0,-3-1-9 16,0-1-8-16,0 1 2 0,2-2-8 0,1 3 2 0,-3-1-14 15,-3-11-12-15,-3 17-22 0,3-17-18 0,-3 17-19 16,3-17-31-16,-3 16-22 0,-2-7-21 0,-1-3-25 16,6-6-18-16,-9 8-25 0,9-8-37 0,-16 6-186 15,16-6-445-15,-17-3 197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16.6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49CEB62-970F-4B7E-AFD9-EAB3D4DD9B64}" emma:medium="tactile" emma:mode="ink">
          <msink:context xmlns:msink="http://schemas.microsoft.com/ink/2010/main" type="inkDrawing" rotatedBoundingBox="14423,8515 14859,8444 14861,8456 14425,8527" shapeName="Other">
            <msink:destinationLink direction="with" ref="{12ED0143-A846-4CC7-BB57-6C981541FEFC}"/>
          </msink:context>
        </emma:interpretation>
      </emma:emma>
    </inkml:annotationXML>
    <inkml:trace contextRef="#ctx0" brushRef="#br0">60 45 132 0,'0'0'246'0,"0"0"-13"0,0 0-19 0,0 0-12 0,0 0-16 15,0 0-13-15,0 0-14 0,0 0-9 0,0 0-6 16,0 0 1-16,0 0-6 0,0 0-2 0,0 0-7 16,21-5-7-16,-21 5-2 0,20 0-2 0,-20 0 1 15,26-2 0-15,-9 2-4 0,-2-1 1 0,4-2-1 16,-1-1-9-16,6 1-6 0,-2 2-7 0,1-5 11 16,-4 2-30-16,-1 2-9 0,-2 1-4 0,2-3 1 15,-4 0-10-15,2 1 1 0,0 0-8 0,-2 0-8 16,-1-1-1-16,-2 4-3 0,-11 0-1 0,19-3-3 0,-10-1-2 15,-9 4-9-15,14-2-7 0,-14 2-14 0,13 0-19 16,-13 0-18-16,0 0-22 0,10-5-17 0,-10 5-19 16,0 0-19-16,11-4-22 0,-11 4-23 0,0 0-34 15,0 0-25-15,0 0-40 0,0 0-243 0,0 0-542 16,0 0 239-16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5:39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6213B1-0104-412D-BCE0-13A0F3711CC4}" emma:medium="tactile" emma:mode="ink">
          <msink:context xmlns:msink="http://schemas.microsoft.com/ink/2010/main" type="inkDrawing" rotatedBoundingBox="4518,5102 7792,7511 6326,9504 3052,7095" semanticType="10" shapeName="Other">
            <msink:destinationLink direction="with" ref="{2F3D19C7-195A-43CA-9F35-EF8A36340332}"/>
            <msink:destinationLink direction="with" ref="{C4E6E4C7-6B23-4F3A-9A10-35802DDFBCFD}"/>
          </msink:context>
        </emma:interpretation>
      </emma:emma>
    </inkml:annotationXML>
    <inkml:trace contextRef="#ctx0" brushRef="#br0">-9478 840 113 0,'-4'-11'157'0,"4"11"-14"0,0 0 4 0,0 0-7 16,0-16-9-16,0 16-4 0,0 0-7 0,0 0 1 15,0 0-9-15,4-15-5 0,-4 15-4 0,0 0-6 16,0 0-4-16,0-13 0 0,0 13-3 0,0 0-5 16,0 0-3-16,0 0-10 0,0 0-3 0,0 0-6 15,0 0-5-15,0 0-11 0,0 0 1 0,0 0-3 16,0 0-8-16,0 0-5 0,0 0-4 0,0 0-1 0,0 0-5 15,11-2-2-15,-11 2-1 0,0 0-4 0,0 0 0 16,0 0 3-16,22 15-4 0,-17-14-4 0,-5-1 0 16,10 11-1-16,-1-7-4 0,1 5-1 0,-1-6 5 15,5 5-3-15,-2-1-1 0,-3 0 1 0,0 1 1 16,-2 1-1-16,2 1-6 0,0-3 4 0,-3 0-2 16,3 2 2-16,-2 0 0 0,2 2-4 0,3 0 5 15,-4 2-3-15,2 0-3 0,1 1 1 0,1-1 1 0,-2-1 1 16,0 4 1-16,2-2-17 0,-3 1 5 15,3-3-4-15,2 3 6 0,-2 0-1 0,0-3-1 16,2 3 4-16,1 0-1 0,-1 3 0 0,-2-4 5 0,6 2-3 16,-2 2 1-16,-3-5-1 0,5 3 0 0,-4-2 4 15,5 3-3-15,-4-6 6 0,1 0-1 0,1 4-1 16,1 1 1-16,-5-3 1 0,2 0-3 0,4 2-1 16,-4-3 3-16,2 1 0 0,-4-2-2 0,1 2-1 15,1 0 3-15,-1-1-2 0,1 1-2 0,-3-2 1 16,2 3 2-16,-2-3-1 0,6 8 1 0,-6-7 0 15,1 5-1-15,-3-4 0 0,2-1-1 0,6 4 1 16,-4-1 1-16,-2-4 1 0,-1 4-2 0,4-2-2 16,-3 0 4-16,0 0-2 0,2-1 2 0,-1 0-3 0,1 0 0 15,2 1 1-15,-3-1-1 0,2 1 1 16,-1 2-1-16,5-2 0 0,-5-2 1 0,-1 4-1 16,2-2 2-16,4 0-1 0,-5-1 2 0,-1 2-2 0,6 2 2 15,-2-4-2-15,-4 2 1 0,4 2-1 0,1 0 1 16,-2-4-3-16,0 5 4 0,4 0-1 0,-1-2 4 15,1 1-3-15,2-1 5 0,-9-3 2 0,1 2-3 16,4 2 1-16,0 2 0 0,-1-4-1 0,3 6 0 16,-1-2-1-16,-4 3 2 0,5-7-3 0,-3 4 4 15,0 3-4-15,-1-1 1 0,4-4-2 0,-4 1 3 16,3 3-5-16,1-4 1 0,-4 3 0 0,1-1 3 16,2-3-2-16,-4 3 2 0,3-3-3 0,1 3 0 15,1-1 1-15,-4-1 2 0,2 3-4 0,1-2-1 16,-2-2 1-16,1 1 3 0,1 1-6 0,-3 1 5 15,2-3-3-15,2 2 2 0,-7-3 0 0,-1-4-1 16,9 8 2-16,-6-1 2 0,-2-4-4 0,7 3 3 0,-7-3-3 16,-1 0 3-16,4 3-2 0,-1-1 1 0,-3-3 2 15,0 2 1-15,2-1-2 0,-1-1 0 0,-3 5 2 16,4-6 1-16,-2 3 0 0,-2-2 4 0,5 0-4 16,-4-1 2-16,-1 2-2 0,5-2 3 0,-5 3-3 15,2-3-1-15,2 1-1 0,-4-3 1 0,2 1-1 16,2 1-2-16,-4-1 1 0,3 1-1 0,-1-2-1 15,0 2 4-15,2-4-2 0,-1 4 2 0,-4-2-5 16,7 1 2-16,-5-2 1 0,2 3 0 0,-1 0-2 16,2-5 0-16,-4 3-1 0,-1-1 1 0,2-1 2 15,0 0-2-15,-5-3-3 0,5 3 2 0,-4-1-3 16,2-2 4-16,0 1-1 0,-1-2 0 0,-8-3-1 16,12 13-1-16,-8-8 2 0,2 0 0 0,-6-5-2 15,13 8 2-15,-7-1 0 0,0-1 1 0,-6-6 0 16,11 5 0-16,-5 0-1 0,-6-5 3 0,10 5-4 15,-10-5 0-15,0 0-1 0,0 0 3 0,9 7 3 0,-9-7 5 16,0 0-4-16,11 4 5 0,-11-4-2 16,0 0-2-16,6 6 1 0,-6-6 1 0,6 4-3 15,-6-4 2-15,7 6-3 0,-7-6-4 0,7 8 6 0,-7-8-3 16,6 3 1-16,-6-3 0 0,0 0-1 0,12 10 0 16,-12-10-3-16,8 7 1 0,-8-7 1 0,9 7 3 15,-3-2-3-15,-6-5-1 0,10 12 1 0,-4-9 3 16,-6-3-5-16,8 9 0 0,-8-9 1 0,9 7-1 15,-5-1-1-15,-4-6 0 0,0 0 3 0,6 7 0 16,-6-7 3-16,0 0 0 0,9 6-1 0,-9-6-2 16,0 0 2-16,0 0 1 0,4 8 2 0,-4-8-1 15,0 0-2-15,9 8 0 0,-9-8 1 0,0 0-2 16,6 10 2-16,-6-10 1 0,0 0-2 0,8 7 3 16,-8-7-4-16,6 5-1 0,-6-5 0 0,0 0 2 15,6 8 1-15,-6-8-1 0,7 7 6 0,-7-7-1 16,6 4 3-16,-6-4 4 0,3 8 0 0,-3-8 0 0,0 0-2 15,11 6-5-15,-11-6 3 0,0 0 0 0,0 0-3 16,8 9-1-16,-8-9-1 0,0 0-2 0,8 2 4 16,-8-2-3-16,0 0 1 0,6 7 0 0,-6-7-2 15,0 0-2-15,0 0-4 0,6 7 5 0,-6-7-2 16,0 0 4-16,0 0-3 0,10 6 3 0,-10-6-5 16,0 0 4-16,0 0-3 0,0 0 2 0,9 4-5 15,-9-4 5-15,0 0-5 0,0 0 11 0,0 0 6 16,0 0 14-16,0 0 3 0,0 0 11 0,0 0-8 15,0 0 8-15,0 0-5 0,0 0-1 0,0 0-3 16,0 0 0-16,0 0-10 0,-6-28 2 0,6 28 3 16,-6-20-5-16,2 8-1 0,-2-1-6 0,-3-4-9 15,6 1 1-15,-2-2 4 0,0 3-2 0,-3-2-2 0,5-1 0 16,-3 4 3-16,3-1-13 0,0 1 7 16,-3 3-4-16,5 3 0 0,-5-7 2 0,3 6-8 15,0 0 9-15,3 9 3 0,-8-20-5 0,5 15 0 0,3 5-2 16,-6-17 5-16,3 10-10 0,3 7 3 0,-7-14 5 15,7 14-6-15,-9-14 1 0,6 8 2 0,3 6-2 16,-4-14 1-16,4 14-8 0,-6-12 9 0,6 12-4 16,-6-13 5-16,1 6-9 0,5 7 4 0,-3-14 12 15,3 14-9-15,-9-9-3 0,9 9 6 0,-6-9 0 16,6 9 9-16,-1-10-16 0,1 10 7 0,0 0 3 16,-6-12-2-16,6 12 17 0,0 0-23 0,-6-9-2 15,6 9 6-15,0 0 0 0,-3-10 1 0,3 10-4 16,0 0 5-16,0 0-6 0,0 0 2 0,0 0 3 15,0 0-1-15,0 0 1 0,-8-10-5 0,8 10 0 0,0 0-3 16,0 0 2-16,0 0-1 0,0 0-2 16,0 0-1-16,0 0-2 0,0 0 5 0,0 0-3 0,0 0-2 15,0 0 7-15,0 0-1 0,0 0-4 0,0 0 4 16,0 0-1-16,0 0-1 0,0 0 0 16,21 22 3-16,-15-17 4 0,-6-5-9 0,9 11 3 0,-3-3 2 15,2 1 0-15,-2-2-5 0,-1 0 2 0,3 3 6 16,-2-2-4-16,1 2-8 0,2 3 7 0,-4-2 3 15,4 2-7-15,-3 1 7 0,0-3 1 0,4 2 0 16,-4 0-1-16,2 1 4 0,-5-1-7 0,2 4 1 16,3-5 3-16,-2 0-3 0,-3 4 6 0,3-1 0 15,-2 1-6-15,-1 1 3 0,0-3-2 0,3-1-3 16,-1-5 5-16,-2 2 2 0,-3-10-5 0,3 18 1 16,0-10-7-16,-3 2 10 0,6-2-2 0,-6-8 6 15,1 15-7-15,5-8 4 0,-6-7 2 0,0 11 6 0,0-11 0 16,6 11 0-16,-6-11-2 0,6 7 1 15,-6-7 3-15,0 10 7 0,0-10-7 0,0 0 11 0,0 0 10 16,0 0-10-16,0 0 10 0,0 0 15 0,0 0-2 16,2 12 14-16,-2-12-1 0,0 0 1 0,0 0-2 15,-14 7 5-15,14-7 2 0,-7 2-2 0,7-2-4 16,-18 4 3-16,18-4-10 0,-14 3-9 0,14-3-3 16,-13 4-8-16,13-4-1 0,-11 6-3 0,11-6-5 15,-8 1-4-15,8-1 2 0,0 0-10 0,-11 6-24 16,11-6-22-16,0 0-27 0,-12 5-31 0,12-5-26 15,0 0-23-15,-7 6-32 0,7-6-31 0,-12 7-45 16,4-1-43-16,8-6-45 0,-12 11-308 0,2-4-698 16,1-2 308-16</inkml:trace>
    <inkml:trace contextRef="#ctx0" brushRef="#br0" timeOffset="2709.84">-7226 4139 32 0,'0'0'219'0,"0"0"-17"0,0 0-12 0,0 0-15 0,0 0-14 16,0 0-11-16,0 0-9 0,0 0-12 0,0 0-10 16,0 0-2-16,0 0-12 0,0 0-4 0,0 0-2 15,0 0-4-15,0 0-5 0,0 0 0 0,0 0-3 16,0 0-1-16,0 0-5 0,-22 18-1 0,22-18-4 16,-10 6-5-16,10-6-2 0,-17 7-2 0,7-1-5 15,4-1-1-15,6-5-10 0,-23 10-3 0,11-7-4 16,-1 4-3-16,0 1-2 0,-1-2-1 0,-2 1-1 15,-1-5-5-15,1 5 1 0,-2-2-1 0,0 1-4 0,3 1 3 16,-1-2 10-16,-1 1-6 0,-2-1-1 16,-3 1 3-16,2 1-3 0,-4 1 3 0,2 1 2 15,3-2-2-15,-7-2-2 0,-1 0 3 0,2 5-2 0,-5-4-8 16,5 3 0-16,-8 0-4 0,5-1-3 16,-8 3 0-16,6-3 0 0,-1 2-4 0,-8-3-1 0,9 0 2 15,-1 0-6-15,-8 0-1 0,0-1 3 0,10 3-3 16,-1-3 0-16,0 0 2 0,-1-2-1 0,2 1 3 15,-1 0 5-15,2 0-4 0,1-4-1 0,0 4 6 16,2-5 3-16,-2 0-3 0,2-4 8 0,2 4-4 16,7-2 5-16,-3 1-4 0,-1-5-3 0,1 3 9 15,0-2-1-15,-1 1 0 0,4-2-3 0,-1 0-7 16,-2-3 5-16,0 2-10 0,-1-2 8 0,4 1-4 16,-1-1-6-16,1 0 3 0,-6-1 10 0,4-4-20 15,0 4 6-15,3-1-7 0,-8 0 2 0,4 1-2 0,4 0 3 16,-1 0-10-16,-1 1 4 0,2 0 0 0,1-2 6 15,0 1-4-15,-2 0-2 0,2-1 4 0,1 0-7 16,-4 1 4-16,4-4-2 0,-3 5 0 0,4-2 4 16,-8-4-4-16,5 2 10 0,0 2-9 0,1-3-6 15,-4-2 1-15,-2 0 0 0,2 1 11 0,2-2-11 16,-3-1-2-16,1 2-2 0,1-1 3 0,-1-1 3 16,3-1 4-16,1 1-4 0,2 2 1 0,-6-1-4 15,1-3 3-15,4 2-4 0,-5 0-2 0,3-3 9 16,-3 3-5-16,3-2 2 0,-1 0-1 0,-3-1 3 15,5 0-3-15,-2 3 4 0,-2-3-5 0,3 1 3 0,0 0-1 16,-3-2 4-16,3 4-5 0,2-3-2 0,-1 0 3 16,-2 1 7-16,1 1-6 0,0-4 0 15,2 1-2-15,-1 1 1 0,2 0 8 0,-4 0-10 0,2 1-1 16,4-1 3-16,-2 3-3 0,3-4 0 0,-6 2 0 16,11-2 1-16,-8 1-2 0,4 5 2 0,1-2-3 15,-5 1 5-15,5 0 0 0,-4 1-2 0,4 0 1 16,-1-1 9-16,2 0-9 0,-3-1-2 0,0 4 4 15,2-3 0-15,-1 3-2 0,1 1 3 0,-1-2-9 16,1 1 8-16,-2-1-8 0,5 2 13 0,-7-1-9 16,4 0 5-16,-1 0-5 0,1 0 4 0,-2-1-2 15,4-2-6-15,-5 4 9 0,2-1-2 0,3 1 0 0,-3-2 4 16,4 0-7-16,-4-1 5 0,2 4-5 16,-1-5 6-16,-1-1-6 0,2 5 2 0,0-3 3 0,0 1-9 15,2-3-2-15,-2 1-6 0,0-1 9 0,0 4-1 16,0-4-3-16,2 2 15 0,-1 0-13 0,-1 0 1 15,0-2 0-15,0 3 2 0,2-4-7 0,-1 4 12 16,1 0-3-16,-1-1 0 0,2 2-6 0,-3-3 7 16,2 2-7-16,2-1 4 0,-1 1 5 0,-1 0-4 15,2 2 2-15,-1-1 0 0,0-2 1 0,0 4 2 0,3-2-5 16,-3 0 2-16,2 1 0 0,-2-1-2 16,3-2 1-16,0 1 5 0,0 0-6 0,3 1 1 15,-3-3 1-15,0 3 4 0,1-3-2 0,1 0 2 0,-1 1-1 16,4-4-2-16,-1-2-6 0,-2 4 8 15,-1 2 6-15,2-5-7 0,-1 4 2 0,-1 1-4 16,4-9 3-16,-4 8-7 0,1-2 5 0,-2 5 6 0,3-6-4 16,-3 4-9-16,1-4 4 0,-2 3 7 0,1-1-2 15,0 0 0-15,0 0-3 0,0-1 1 0,0 3 1 16,0 1 1-16,0-1-3 0,0 1 4 0,0 0-3 16,0 1 2-16,0-1-1 0,3 0 5 0,-3 3-13 15,1-2 8-15,2 0 0 0,-1 1 2 0,-1-2-1 16,4 5 3-16,-4-7-6 0,1 5 9 0,2-1-3 15,-2 0 0-15,1 4-1 0,-3 9 14 0,3-24 5 16,-3 14-16-16,1-4-3 0,2 3 2 0,-3 11 1 0,3-21 2 16,0 11-6-16,-3 10 1 0,0-17 7 0,2 9 3 15,-2 8-6-15,1-18 4 0,-1 18-6 16,2-16 8-16,-2 16-4 0,0-15-1 0,0 15 0 0,0-16 5 16,0 16 1-16,3-14-6 0,-3 14 1 0,0-16 4 15,0 16-9-15,1-12 4 0,0 2-2 0,-1 10 4 16,3-13 5-16,-3 13 0 0,0-18-2 0,0 18-5 15,3-12 7-15,-3 12-2 0,3-14-1 0,-1 5 3 16,-2 9 1-16,1-11-2 0,-1 11-2 0,2-15 4 16,-2 15-2-16,0-11 1 0,0 11 1 0,0 0 1 15,3-13-4-15,-3 13 2 0,0-11-1 0,0 11 2 16,3-9-5-16,-3 9 5 0,0 0-8 0,-2-14 8 16,2 14-7-16,0 0 0 0,2-11-3 0,-2 11 0 15,0 0-1-15,0 0-7 0,0 0 11 0,0-15-1 16,0 15 1-16,0 0-3 0,0 0 1 0,0 0 0 0,0 0 1 15,0-16 1-15,0 16-5 0,0 0 5 0,0-10-4 16,0 10 3-16,0 0-2 0,0 0 4 0,0 0-2 16,-2-18 0-16,2 18 2 0,0 0-1 0,0 0 1 15,0 0 0-15,0 0-2 0,0 0 0 0,0 0 1 16,0 0-3-16,0 0-2 0,0 0-3 0,0 0 2 16,0 0 0-16,0 0 2 0,0 0-2 0,0 0 3 15,0 0 0-15,2-9-4 0,-2 9 2 0,0 0-7 16,0 0 9-16,0 0 1 0,0 0-1 0,0 0 4 15,0 0 5-15,0 0-6 0,0 0 7 0,0 0-1 16,0 0 6-16,0 0-6 0,0 0-3 0,0 0 1 16,0 0-4-16,0 0 0 0,0 0-1 0,0 0 1 15,0 0-4-15,0 0 0 0,0 0-1 0,0 0-1 0,0 0 2 16,0 0 5-16,0 0-7 0,0 0 2 0,-21 22 2 16,21-22-11-16,-9 14 7 0,5-8-4 15,-4 2 1-15,2-1 5 0,-1-1-8 0,-1 2 2 0,-2 3 8 16,2-1-4-16,1-3 0 0,-1 4-3 0,-2-5-1 15,3 4 5-15,-1-1-4 0,-4 0 0 0,5 2 3 16,-1 0-3-16,-2-3 2 0,1 1-6 0,3-2 14 16,0 1-10-16,0-1 1 0,-2 2-1 0,3-2 9 15,0 1-11-15,-1-1 0 0,-3-1 4 0,9-6-8 16,-9 13 7-16,5-7-1 0,-1 0 0 0,5-6 3 16,-6 11-5-16,6-11 2 0,-6 9 1 0,6-9-1 15,-6 10 0-15,6-10 2 0,-4 7-3 0,4-7 3 16,0 0-1-16,0 0-2 0,-5 11-1 0,5-11 4 15,0 0-1-15,0 0-1 0,0 0-4 0,-4 8 4 0,4-8 5 16,0 0-4-16,0 0-2 0,0 0 1 16,0 0 1-16,0 0 0 0,0 0 1 0,0 0 1 0,0 0 0 15,0 0 2-15,0 0-2 0,0 0-3 0,0 0 5 16,0 0-1-16,0 0 3 0,0 0-4 16,0 0 0-16,0 0 1 0,0 0 1 0,0 0-1 0,0 0 3 15,0 0-1-15,0 0-4 0,0 0 4 0,0 0-4 16,0 0 4-16,19-26-4 0,-19 26 2 0,9-16-1 15,-4 8 1-15,4-3 0 0,-3 1-1 0,4-2-3 16,-2 1 2-16,0 2-1 0,3-6 2 0,-4 3-3 16,-1 4 2-16,3-5 0 0,-1-1-3 0,1 2 4 15,-5 3-1-15,7-2-2 0,-4-2 3 0,2 4-2 0,-3-1 3 16,0 0-5-16,-2 5 7 0,-4 5-6 16,9-15 0-16,-4 11-4 0,-5 4 6 0,6-13-1 15,-6 13 2-15,7-10 0 0,-7 10 0 0,0 0 2 0,8-8 3 16,-8 8-3-16,4-9 4 0,-4 9 0 15,0 0-2-15,0 0-2 0,5-9 1 0,-5 9-1 16,0 0-6-16,0 0 7 0,0 0-3 0,6-6 0 0,-6 6-1 16,0 0 2-16,0 0 0 0,0 0-4 0,0 0 1 15,0 0-1-15,7-7 3 0,-7 7-2 0,0 0 0 16,0 0-1-16,0 0 3 0,0 0-3 0,0 0 3 16,5-9-4-16,-5 9 1 0,0 0-3 0,0 0-1 15,0 0 0-15,0 0 0 0,0 0-1 0,0 0 2 16,0 0-4-16,0 0 2 0,0 0 1 0,0 0 1 15,0 0-3-15,20 5 2 0,-20-5 1 0,12 6 3 16,-12-6 0-16,14 6-2 0,-5-4 3 0,0 1-4 16,-9-3 1-16,21 7-1 0,-8-3 5 0,0 5 4 0,2-3 0 15,2 0 3-15,-4 4 2 0,4-3-2 16,-4 1-1-16,0-1 4 0,5 2 2 0,-3-1 1 16,-1-5 1-16,1 7-6 0,-1-2 2 0,-3-1 2 0,5 3 0 15,-5-3 4-15,1 0 6 0,-2 1-3 0,-2-2 3 16,5 2 1-16,-7-2-1 0,1-4-2 15,2 2 3-15,-9-4-4 0,12 8-1 0,-12-8-1 0,8 4-3 16,-8-4 1-16,7 7 4 0,-7-7-5 0,0 0 1 16,8 3-1-16,-8-3-2 0,0 0 1 0,0 0-4 15,0 0 4-15,0 0 0 0,12 5-3 0,-12-5-1 16,0 0-2-16,0 0-6 0,0 0-26 0,0 0-33 16,0 0-41-16,0 0-52 0,0 0-44 0,0 0-46 15,0 0-45-15,0 0-30 0,0 0-29 0,0 11-56 16,0-11-327-16,0 0-785 0,0 12 347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06.0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3D19C7-195A-43CA-9F35-EF8A36340332}" emma:medium="tactile" emma:mode="ink">
          <msink:context xmlns:msink="http://schemas.microsoft.com/ink/2010/main" type="inkDrawing" rotatedBoundingBox="7596,8342 7952,8736 7652,9007 7296,8613" semanticType="callout" shapeName="Other">
            <msink:sourceLink direction="with" ref="{FA6213B1-0104-412D-BCE0-13A0F3711CC4}"/>
            <msink:sourceLink direction="with" ref="{8265B989-3BA2-4A1E-BA19-5DFD6E760711}"/>
          </msink:context>
        </emma:interpretation>
      </emma:emma>
    </inkml:annotationXML>
    <inkml:trace contextRef="#ctx0" brushRef="#br0">-6587 3912 69 0,'0'0'207'0,"0"0"-7"0,6-10-7 0,-6 10-2 0,0 0-10 16,3-6-6-16,-3 6-5 0,0 0-10 0,0 0-6 15,0 0-5-15,3-9-11 0,-3 9-2 0,0 0-4 16,0 0-3-16,0 0-5 0,0 0-6 0,0 0-6 16,0 0-6-16,-15-14-12 0,15 14-14 0,0 0 2 15,-14 0-2-15,14 0-9 0,0 0-11 0,-22 14 1 16,14-10 6-16,-1 1-3 0,-1 1-7 0,-2 5-2 15,2-1-1-15,-4 2-2 0,2-1-6 0,2 1 2 16,-2 0-2-16,2 2-10 0,-1-2-2 0,2 1 0 16,-1 4-4-16,4-6-5 0,0 3 3 0,0 0-7 15,-2 2 0-15,2-3-4 0,3 3 4 0,0-6 1 0,2 5 1 16,1-1-6-16,0-4 3 0,0 4-4 16,1 1 0-16,2-3-2 0,0 3 4 0,3-5-8 15,-3 1 1-15,2-4-7 0,1 3 5 0,0 2 3 0,0 0-5 16,1 0 5-16,2-2-7 0,2 0-2 0,-3 1 3 15,0-1 2-15,1-2 4 0,1 0-3 16,2 0-5-16,-1-4 7 0,-2 3-3 0,1-3 0 0,1-3 2 16,0 2-1-16,9-3 1 0,-7 4 1 0,1-6-4 15,5 2-1-15,-4-2 5 0,1 1-3 0,1-2-2 0,2-5-1 16,-5 2 6-16,5 2-10 0,0-1 4 16,-2-3 3-16,-1 1-2 0,1 3-2 0,-1-4-2 15,2 1 1-15,-2 2 0 0,-8 0 5 0,4 0-16 0,-2 0 12 16,-1 2 0-16,2-1-4 0,-11 4 2 0,13-7-1 15,-7 3-1-15,-6 4 1 0,7-3 1 16,-7 3-2-16,0 0 0 0,0 0-1 0,15-7-6 0,-15 7-12 16,0 0-9-16,0 0-12 0,0 0-12 0,0 0-18 15,0 0-14-15,0 0-21 0,0 0-25 0,0 0-21 16,0 0-32-16,0 0-14 0,0 0-23 0,0 0-21 16,0 0-264-16,-41 1-545 0,41-1 241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3:56.3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CE58BF-F1E0-45BA-BE9F-E8D357DB05D9}" emma:medium="tactile" emma:mode="ink">
          <msink:context xmlns:msink="http://schemas.microsoft.com/ink/2010/main" type="inkDrawing" rotatedBoundingBox="4069,4606 8086,4165 8133,4592 4116,5033" semanticType="10" shapeName="Other">
            <msink:sourceLink direction="with" ref="{6CEE3016-8B2F-4344-82F7-A2C02A661162}"/>
            <msink:sourceLink direction="with" ref="{99F1EDB5-8460-4599-9BE6-63C132347849}"/>
          </msink:context>
        </emma:interpretation>
      </emma:emma>
    </inkml:annotationXML>
    <inkml:trace contextRef="#ctx0" brushRef="#br0">3063 3937 128 0,'0'0'237'0,"0"0"-17"0,-13 0-10 0,13 0-20 15,0 0-15-15,0 0-17 0,0 0-15 0,0 0-11 0,0 0-6 16,0 0-4-16,0 0-4 0,0 0 0 16,0 0 6-16,0 0-5 0,36 6-4 0,-36-6 2 15,24-2-6-15,-11 1-7 0,6-2-5 0,-2 0-9 0,2-1-8 16,-1 4-12-16,-1-7-5 0,5 4 1 0,-7-1-14 16,0-2-4-16,1 2-2 0,-1 3-19 0,-6-1-21 15,-9 2-30-15,18-4-33 0,-18 4-26 0,15 0-26 16,-15 0-31-16,0 0-44 0,12 5-61 0,-12-5-185 15,0 0-465-15,0 0 206 0</inkml:trace>
    <inkml:trace contextRef="#ctx0" brushRef="#br0" timeOffset="2775.88">3902 3725 81 0,'0'0'165'16,"6"-8"-29"-16,-6 8 5 0,0 0-23 0,6-14-1 15,-6 14-5-15,0 0-2 0,4-7-9 0,-4 7-6 16,0 0-7-16,0 0-5 0,0 0-4 0,0 0-8 16,9-5-4-16,-9 5-9 0,0 0-7 0,0 0-5 0,0 0-3 15,0 0-1-15,0 0-9 0,0 0-1 16,0 0-7-16,0 0-2 0,0 0-1 0,0 0 0 16,0 0-2-16,0 0-5 0,0 0-1 0,0 0-2 0,0 0 2 15,0 0 5-15,22 5 1 0,-22-5-1 0,15 4-2 16,-15-4 0-16,17 1 3 0,-17-1 2 0,19-5 0 15,-6 5-4-15,1-2 2 0,1 1-2 0,3-1 3 16,0 0-1-16,-2-1-2 0,2-1-4 0,1 1-1 16,1 0-2-16,1-1 0 0,-5 3-2 0,3 2 2 15,1-2-5-15,-2 0 1 0,1 1 0 0,-3 0-1 16,2 0 0-16,-3 1-1 0,3-2-3 0,0 3 2 16,-2-2-1-16,4 0 2 0,-1 3-1 0,-5-2-1 15,5-1-1-15,-3 0 0 0,7 3 1 0,-4-3 0 16,1 0-3-16,-1 0 2 0,5 0 0 0,1 0-3 15,3-4 3-15,-4 4-1 0,-3-3 1 0,9 0 0 0,-6-1-2 16,1 2-1-16,2 1 4 0,-2-1 1 16,-2 0-4-16,-1-2 3 0,2 1-6 0,3 3 2 0,0-4 1 15,-8 4-1-15,8-3 1 0,1 0 2 0,1 2 1 16,-11 0-1-16,1-4-1 0,0 5-1 16,7 0-1-16,-7 0 0 0,6-2 0 0,-5 2 0 0,-1-2 1 15,4-4 1-15,-4 6-1 0,0 0 3 0,1-1-2 16,1-2 0-16,-2 1 2 0,8-3-2 0,-8 1-1 15,2 1-2-15,9-4 4 0,-8 5-2 0,4-3-1 16,-5 3 1-16,4-2-1 0,-1 3 6 0,1-3-7 16,0-2 2-16,-5 2-1 0,-1 1 2 0,1-1-2 15,1 3 2-15,-4-3-1 0,0 1 0 0,2 2-1 16,-2 1-1-16,-1-5 2 0,0 1 4 0,4 4-4 0,-4-2 1 16,2 2-1-16,0 0-3 0,-3 0 3 0,1-1 0 15,1 1 1-15,-1-4 1 0,1 1-1 16,-1 3 0-16,3-4-1 0,-2 1 0 0,2 2-2 0,-4 1 1 15,3-3 0-15,0 2 0 0,3-1-1 0,-5-1 1 16,2 1 1-16,0 0 1 0,0 2 0 0,-2-3 0 16,1 0-1-16,2 6 0 0,0-7 0 0,-5 4-3 15,5-4 1-15,-2 4 3 0,-2 4 0 0,11-8 2 16,-9 4-1-16,2 0 0 0,1-2-3 0,-4 2 1 16,6 0-2-16,-5-1-1 0,2-2 5 0,1 0-5 15,-1-1 3-15,-3 3-2 0,1-2 4 0,2 2-3 16,0 1 2-16,1-2 0 0,-1 0-2 0,-2 0 3 0,2 4-1 15,0-4 0-15,1 0 1 0,-4 1-1 16,1-3-3-16,2 4 0 0,0-3 4 0,-5-1-1 16,1 1-2-16,-2 3-1 0,4-1 4 0,-1 1 0 0,-1-3-2 15,-2 0-1-15,-2 3 3 0,-11 0-4 0,25 0 3 16,-11-1 2-16,-6-2-5 0,-8 3 2 0,21-3 0 16,-9 2 0-16,-12 1 0 0,20 0-1 0,-10-3 2 15,-1 0 2-15,-9 3-1 0,22-4 2 0,-11 2-1 16,-11 2 1-16,19-1-3 0,-10 1-1 0,-9 0 1 15,14-4 1-15,-14 4 1 0,16 4-1 0,-16-4-1 16,0 0 5-16,16-4 1 0,-16 4 8 0,0 0 1 16,14-3 12-16,-14 3 1 0,0 0 5 0,0 0 2 0,6-4 5 15,-6 4-2-15,0 0-3 0,0 0-5 16,0 0-1-16,0 0-5 0,0 0-4 0,0 0-2 16,0 0-2-16,0 0-2 0,-30-10-2 0,30 10-4 0,-16-3 3 15,7-1-4-15,-5 3 4 0,14 1-2 16,-22-6-2-16,5 6 0 0,1 0-1 0,0 0 5 15,-2-2-2-15,1 0 4 0,1 0 1 0,0-1-1 0,-1 2 0 16,1-6 0-16,-1 6-1 0,1-1-4 0,-3-2 3 16,2 4-2-16,-1-4-4 0,0 3 3 0,3-1 0 15,2-2 0-15,3 3 0 0,10 1 2 0,-23-2-1 16,23 2-1-16,-19-2 2 0,13-2 3 0,6 4-6 16,-17-2 2-16,17 2 3 0,-10-3 4 0,10 3-4 0,0 0-4 15,0 0 5-15,-19-2-4 0,19 2 0 0,0 0-5 16,-9-2 7-16,9 2-4 0,0 0 1 15,0 0-3-15,-14-3 2 0,14 3-6 0,0 0 3 0,0 0-3 16,0 0 0-16,0 0 0 0,-13 0 2 0,13 0 1 16,0 0 0-16,0 0-5 0,0 0 3 15,0 0-2-15,0 0 0 0,0 0 0 0,0 0 2 0,0 0-8 16,0 0 5-16,0 0-1 0,0 0 0 0,0 0 1 16,0 0 0-16,0 0-2 0,0 0 5 0,0 0-10 15,0 0 4-15,0 0 4 0,0 0-3 0,0 0 1 16,0 0 0-16,40-3-2 0,-40 3 3 0,15-1 0 15,1 1 3-15,-16 0-3 0,21 0 2 0,-9 0-1 16,-12 0-6-16,23 1 4 0,-13 2-1 0,6 1-1 16,-2-4 4-16,1 4-3 0,-2-4 2 0,-2 4-1 15,4-1 0-15,-2-2 0 0,-3 3 1 0,2-3-4 16,-1 1 3-16,1 2 1 0,-2 0 0 0,7-3 1 0,-9 2-2 16,3-2 1-16,-1 2 1 0,-10-3 2 0,23 6-4 15,-11-4 0-15,-2 0 5 0,2-1-4 0,-12-1 5 16,16 6-4-16,-5-6 0 0,-11 0 0 0,13 4 2 15,-13-4-3-15,15 3 0 0,-15-3-1 0,8 0 0 16,-8 0 3-16,0 0-2 0,12 0 0 16,-12 0-1-16,0 0-1 0,0 0 5 0,13 4-4 0,-13-4 1 15,0 0 2-15,0 0 1 0,0 0-5 0,0 0 3 16,0 0 1-16,0 0-1 0,0 0-2 0,0 0 1 16,0 0 1-16,0 0 2 0,0 0-4 0,0 0 2 15,0 0-1-15,0 0 4 0,0 0-4 0,0 0 2 16,0 0 5-16,0 0-1 0,0 0-1 0,0 0 7 15,-19 24 0-15,10-19 4 0,-2 0-1 0,2 5 4 0,-4 1 0 16,-1-4-5-16,1 6 3 0,1-1-3 16,-1 2 2-16,-1-1-4 0,2-2 3 0,-1 4-2 0,4 0-2 15,-4 0-5-15,2-4-3 0,2 3 9 0,-1-3-7 16,1 2-2-16,1 1 3 0,-4 0 2 16,5-3-4-16,1-1 0 0,0 0 0 0,2-3 3 0,1 0-3 15,-3 2 2-15,6-9 0 0,-9 13-5 0,4-7-15 16,5-6-11-16,-6 11-20 0,6-11-5 0,-6 6-22 15,6-6-17-15,0 0-21 0,-4 8-10 0,4-8-23 16,0 0-28-16,0 0-31 0,0 0-251 0,0 0-490 16,0 0 217-16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09.3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E6E4C7-6B23-4F3A-9A10-35802DDFBCFD}" emma:medium="tactile" emma:mode="ink">
          <msink:context xmlns:msink="http://schemas.microsoft.com/ink/2010/main" type="inkDrawing" rotatedBoundingBox="9736,4060 13205,3877 13219,4147 9750,4331" semanticType="10" shapeName="Other">
            <msink:sourceLink direction="with" ref="{99F1EDB5-8460-4599-9BE6-63C132347849}"/>
            <msink:sourceLink direction="with" ref="{FA6213B1-0104-412D-BCE0-13A0F3711CC4}"/>
          </msink:context>
        </emma:interpretation>
      </emma:emma>
    </inkml:annotationXML>
    <inkml:trace contextRef="#ctx0" brushRef="#br0">-4455-287 143 0,'0'0'166'0,"0"0"-12"0,0 0-10 16,0 0-8-16,0 0-7 0,0 0-13 0,0 0-6 15,0 0-6-15,0 0-6 0,0 0-5 0,0 0-10 16,0 0-5-16,0 0-1 0,0 0-4 0,0 0-4 16,0 0-7-16,0 0-6 0,0 0-7 0,0 0 0 0,0 0-8 15,0 0 2-15,0 0-6 0,0 0 1 16,0 0-4-16,0 0-6 0,0 0-3 0,0 0 2 15,0 0-6-15,0 0-1 0,0 0-1 0,0 0-2 0,0 0-2 16,0 0-2-16,17-11-2 0,-17 11 1 16,0 0-4-16,18-6 3 0,-11 5-2 0,-7 1 0 0,20-3-3 15,-9 0-1-15,-11 3 0 0,21-5-2 0,-4 2-3 16,-1 0 3-16,-1 1 0 0,-2 1 0 0,4-3 1 16,-1 4 0-16,7-3-1 0,-7 3-3 0,3-3 2 15,4 3 5-15,-4-1-5 0,1-2 5 0,-1 0-1 16,3 2-2-16,-2-2-7 0,7 0 5 0,-8 3 3 15,6-1-1-15,-4-3 1 0,5 2-1 0,-1-2-1 16,0 4 4-16,2-4-6 0,-5 3 0 0,7-5 2 16,1 3-1-16,-2-1 1 0,-1-2-3 0,4 4 3 15,-3-7-1-15,4 8 1 0,-5-1-5 0,-1-2 0 0,-2 0 4 16,5 3 3-16,-5-3-6 0,1 3 2 0,-6 0 0 16,7-2-1-16,-3 3 2 0,-6-3 0 15,2 2-1-15,1 2-2 0,-1-2 4 0,0-1-2 0,1 2 1 16,-1-1 1-16,1 1-2 0,8 0 0 0,-9-3 0 15,8 2 1-15,-3 0-1 0,3-1-2 0,-8 2-1 16,8-3 2-16,-7 3-3 0,6 0 7 0,-8-4-3 16,3 4 0-16,-3 0 0 0,1-1 2 0,1 1-5 15,-4 0 3-15,2 0-3 0,-1 0 3 0,0 1-1 16,1 3 1-16,-3-4-1 0,-1 0-1 0,5 0 2 16,-4 0-1-16,3 0 2 0,-2 0-2 0,2 0-2 15,0 3 3-15,1-3-6 0,-2 0 9 0,2 0-4 0,1 0 0 16,-1 0 0-16,-1-3-1 0,3 3 0 15,-2 0-4-15,1 0 6 0,-3 0-4 0,6-4 5 16,-5 3-1-16,1-1-1 0,0-1 2 0,1 2-2 0,-1 1-1 16,1 0 3-16,5-4-3 0,-9 4 2 0,4-1-1 15,5 1 0-15,-5-2 1 0,-1 2-3 0,0-2 3 16,5-3 1-16,-6 5 0 0,3-1 0 0,-2-2 0 16,1 1 3-16,5 0-2 0,2-2 1 0,-2 4-2 15,-8-4-1-15,10 3-1 0,-8 1 2 0,2-4 2 16,-3 3-3-16,3-1 0 0,4-1-1 0,-4 2 2 15,-2 1 1-15,-1 0 0 0,1-4-3 0,8 4-2 16,-10 0 4-16,1 0-2 0,0-2 0 0,-1 1 3 16,3 1-9-16,-1-3 8 0,1 3-1 0,-1 3 1 0,0-6-4 15,-1 0 3-15,0 3 0 0,0-1-3 0,0 2 2 16,-2-1 3-16,2-1-2 0,0 1 1 16,0-1-1-16,0 1 0 0,1 0 0 0,-1 0 1 0,3-2 0 15,-4 2-1-15,2 0-2 0,0 0 1 0,1-1 1 16,-2-1-3-16,1 4 6 0,-3-4-3 0,4 2-1 15,-1-2 1-15,-1 0 1 0,-2 1 2 0,2 2 0 16,-1-2 2-16,2 1 0 0,-2 1-4 0,-3-2 3 16,1-2-2-16,-3 3 1 0,-12 0 1 0,26 0-5 15,-14 3 1-15,-2-3 1 0,-10 0 5 0,24-3-5 16,-15 3 0-16,-9 0-1 0,19 0 3 0,-8 3-6 16,-11-3 5-16,18-3 1 0,-18 3 4 0,13-1-1 15,-13 1 2-15,0 0 4 0,12-1 5 0,-12 1 5 16,0 0 7-16,0 0 3 0,13-1 3 0,-13 1 3 15,0 0 5-15,0 0 0 0,0 0 4 0,0 0-4 0,0 0-2 16,0 0-8-16,0 0-2 0,0 0-2 0,0 0-5 16,0 0-2-16,0 0-4 0,0 0-2 15,0 0-3-15,0 0 0 0,-38-10-4 0,38 10 0 0,-17-1 1 16,17 1-1-16,-21-4-1 0,9 4-1 0,-1-2 1 16,13 2-6-16,-25-4 6 0,10 1-3 0,-2 1 0 15,2-1-4-15,0 2 1 0,2-4 3 0,0 5 2 16,1-4-6-16,12 4 2 0,-23-2-1 0,13-3 2 15,1 3-2-15,9 2 0 0,-18-5 2 0,18 5-4 16,-15-3 3-16,15 3 0 0,-12-1 1 0,12 1 1 16,0 0 1-16,-13-7-1 0,13 7-3 0,0 0 1 15,-12-3 3-15,12 3-3 0,0 0 1 0,-12-4-1 16,12 4 0-16,0 0 2 0,0 0-5 0,0 0 2 0,0 0 3 16,-9-2 0-16,9 2 1 0,0 0 0 15,0 0-3-15,0 0-1 0,0 0 5 0,0 0 1 0,0 0 0 16,0 0 3-16,0 0-5 0,0 0-1 0,0 0 1 15,0 0-2-15,0 0-3 0,0 0 6 0,0 0-4 16,0 0 1-16,0 0 1 0,0 0-6 16,0 0 2-16,0 0 2 0,0 0 0 0,0 0-1 0,0 0-5 15,0 0 4-15,0 0-6 0,0 0 3 0,0 0 0 16,0 0 0-16,0 0-5 0,0 0 9 0,0 0-5 16,0 0 2-16,0 0-1 0,0 0 1 0,0 0-3 15,0 0 9-15,0 0-9 0,37 9 5 0,-37-9-5 16,14 4 2-16,-14-4 4 0,13 3-3 0,-4-2-4 0,-9-1 5 15,18 3 1-15,-9-2 1 0,1 3-3 16,-10-4-1-16,17 2 1 0,-7 2 0 0,1-3 1 16,-1 1 0-16,-10-2 1 0,19 4-2 0,-10-4-3 0,3 0 2 15,-12 0-1-15,17 5 4 0,-8-4-7 0,-9-1 3 16,15 4 2-16,-15-4-1 0,13 1 2 0,-13-1 1 16,12 3 0-16,-12-3 1 0,10 4-4 0,-10-4 2 15,11 2-3-15,-11-2 1 0,0 0 1 0,12 4-1 16,-12-4 2-16,0 0-1 0,13 2-1 0,-13-2 1 15,0 0-1-15,9 2 2 0,-9-2-4 0,0 0 5 16,0 0-1-16,12 7 0 0,-12-7-3 0,0 0 5 16,0 0-3-16,9 1 3 0,-9-1-1 0,0 0 0 15,0 0-3-15,0 0 3 0,0 0 0 0,0 0-1 16,0 0 2-16,0 0 5 0,0 0-4 0,0 0 7 16,0 0 0-16,0 0-3 0,0 0-1 0,0 0 3 15,0 0-6-15,0 0 3 0,0 0-4 0,0 0-6 0,-19 17 10 16,11-11-2-16,1-3 4 0,7-3 0 15,-17 11 5-15,5-4-8 0,0 3 5 0,0-2 0 16,-1 2-1-16,0 1 4 0,1-6-3 0,-2 4-5 0,4 1 3 16,-1-3-3-16,2-1 0 0,-1 4 0 0,3-4-2 15,-1 3 0-15,2-4 0 0,6-5-1 0,-9 10 6 16,3-7-11-16,6-3-8 0,-6 10-20 0,6-10-13 16,0 0-14-16,-6 11-23 0,6-11-27 0,0 0-23 15,0 0-19-15,-3 7-30 0,3-7-45 0,0 0-260 16,0 0-522-16,0 0 231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42.6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EE7CE7-6E95-4656-ABE0-2D3310FDE8F4}" emma:medium="tactile" emma:mode="ink">
          <msink:context xmlns:msink="http://schemas.microsoft.com/ink/2010/main" type="inkDrawing" rotatedBoundingBox="11731,5592 15839,823 19197,3716 15090,8485" hotPoints="16287,4884 13550,6219 12013,3590 14750,2256" semanticType="9" shapeName="Ellipse">
            <msink:sourceLink direction="with" ref="{BB493A5C-493E-4440-BA94-E57127DEE4A3}"/>
            <msink:destinationLink direction="with" ref="{3E0A7FD1-D936-4E8F-9619-D60A635ED790}"/>
            <msink:destinationLink direction="with" ref="{8265B989-3BA2-4A1E-BA19-5DFD6E760711}"/>
          </msink:context>
        </emma:interpretation>
      </emma:emma>
    </inkml:annotationXML>
    <inkml:trace contextRef="#ctx0" brushRef="#br0">4992-775 121 0,'6'7'114'0,"-6"-7"-9"15,0 0 1-15,0 0-9 0,0 0-3 16,0 0-5-16,0 0-6 0,0 0-5 0,0 0 3 0,0 0 1 16,0 0-5-16,0 0-5 0,0 0-6 0,0 0 2 15,0 0 2-15,0 0-2 0,0 0-5 0,0 0-3 16,-14 15 4-16,14-15-1 0,0 0-2 0,0 0 1 16,0 0 0-16,-10 5 0 0,10-5-1 0,0 0-1 15,0 0-7-15,-9 4 1 0,9-4-3 0,-11 6-5 16,11-6-2-16,-8 4-7 0,8-4-2 0,-17 1-3 15,17-1-4-15,-16 3-3 0,4 0 0 0,0 0-2 16,-2 1-2-16,1-3-2 0,-3 0-1 0,2 4-3 16,-2-1-1-16,1-1 2 0,-3 1-3 0,3-2-2 15,-3 2 2-15,3-1-4 0,0-2 5 0,-1 2-9 16,1-1 5-16,3 3 1 0,2-4 1 0,-4 2-5 16,2-2 5-16,12-1-4 0,-21 1-1 0,11 3 1 0,10-4 3 15,-19 3-2-15,10-3 0 0,9 0 1 0,-20 2 1 16,11 1-2-16,9-3-1 0,-18 6 2 15,8-4-4-15,10-2 1 0,-21 5 0 0,8-4-1 0,2 2 0 16,-7-2-1-16,5-1 0 0,-1 3-1 0,-3-2 2 16,2 3-2-16,0-2 0 0,1-2 1 0,-2 4 3 15,3-1-4-15,-4-1 4 0,4-2-3 0,-4 2-1 16,2-2 2-16,0 3 0 0,4-1 2 0,11-2 1 16,-20 1-4-16,20-1 3 0,-25 4 0 0,10-4-2 15,3 0-4-15,0 1 5 0,-1 2-2 0,13-3-1 0,-21 3 2 16,12-2 0-16,9-1-4 0,-21 4 6 15,9-2-6-15,-1-1 3 0,-4 3-4 0,7-2 1 16,-7 2-1-16,4-3 0 0,-4 0 1 0,1 3 1 16,3-3-1-16,-4 2-2 0,4 3-1 0,-5-5 4 0,3 0-4 15,2 2 4-15,1 0-2 0,-3-2 2 0,1 1 0 16,-2-2-2-16,5 4 2 0,11-4-3 0,-23 0 4 16,11 1-1-16,-2 0-1 0,4 0 3 15,10-1 0-15,-24 4-1 0,12-4-2 0,2 0 3 0,10 0 0 16,-26 4 2-16,11-4 0 0,3 1 1 0,0 0 2 15,12-1-3-15,-22-1 2 0,10 2 3 0,12-1-4 16,-24 0-2-16,15 0 0 0,9 0 0 0,-21 3 0 16,8-3 2-16,1 1-5 0,-3 0 0 0,2-1-1 15,1 2 4-15,12-2-5 0,-27 1 1 0,12 2 0 16,-1-2 0-16,2 1 0 0,-1-2 0 0,-3 4 1 16,5-2 1-16,-2-2-6 0,0 5 2 0,2-5 1 15,-4 0 2-15,17 0-1 0,-25 4-3 0,15-2 2 16,-7-3 0-16,7 1 3 0,10 0-1 0,-23 2 0 15,14-3 0-15,-3 2 2 0,12-1 1 0,-20 0-5 0,20 0 4 16,-20 0-4-16,8 3 2 0,12-3-1 0,-18 0-1 16,18 0 0-16,-19 0 0 0,3 0-1 15,1 0 0-15,0 0 0 0,15 0 1 0,-30-3-1 0,15 3 0 16,0 3 2-16,-4-2 2 0,-2-2-3 0,1 1-2 16,3 0 1-16,-1 1 4 0,1-2-1 0,-1 2-5 15,2-1 3-15,0 0 2 0,1-1-3 0,0 2 3 16,3-1-3-16,12 0 2 0,-27 0-1 0,15-1 4 15,12 1-1-15,-21 0-1 0,9 0-3 0,12 0-2 16,-21 0 3-16,9 0 0 0,12 0 0 0,-21 1 0 16,10-1-1-16,-4 0-2 0,3 2 2 0,1 3 2 15,11-5-2-15,-25 0 3 0,13 2-3 0,-3-1-2 16,-1-1 1-16,5 4 2 0,-2-1-2 0,-4-2 2 0,4-1 1 16,-2 0-3-16,0 2 1 0,3-2-1 15,-1 5 0-15,-2-4 3 0,-2-1-2 0,3 0 2 16,14 0-1-16,-24 4 0 0,15-4-1 0,9 0 3 0,-21 1-3 15,9-1 1-15,12 0 1 0,-21 4 4 0,9-4-1 16,0 0 0-16,12 0-3 0,-21 1 2 16,21-1-1-16,-22-1-3 0,10 1 2 0,-1 0-2 0,13 0 4 15,-26 1-6-15,11-1 1 0,0-1 4 0,2 2-3 16,-2-1 3-16,-1-1 0 0,4 2-3 0,-3-1-2 16,15 0 3-16,-24 2 1 0,14-2 0 0,10 0 0 15,-24 0-1-15,6 0 1 0,4 0 1 0,-1 2-2 16,1-2 0-16,0 0-1 0,-2 0 1 0,2 2-1 15,-1 0 2-15,0 0-3 0,-1 0 1 0,3-2-2 16,-2 1 5-16,-2-1-3 0,5 2 3 0,0-1-4 16,12-1 2-16,-22 3-4 0,12-2 4 0,10-1 1 15,-23 0-3-15,11 1 5 0,0 1-3 0,12-2-1 0,-20 2 4 16,8-2 2-16,12 0-2 0,-23-2 0 0,23 2 2 16,-19 0-1-16,7 0 1 0,12 0-3 15,-21-2 0-15,8 2 0 0,-2 0 1 0,3 2-3 0,12-2 0 16,-24 0-1-16,13 0-1 0,-2 0 4 0,1 2-2 15,12-2-1-15,-27 0 1 0,14 0 0 0,1 1-1 16,12-1 2-16,-22 0 1 0,11 4-2 0,11-4-1 16,-21 0 2-16,9 0-4 0,0 1 1 0,12-1 2 15,-21 0 1-15,10 0 2 0,11 0-3 0,-18 3 1 16,18-3-4-16,-18 2 6 0,18-2-4 0,-20 0 5 16,11 0-1-16,9 0-5 0,-17 1 3 0,17-1 2 15,-15 4-2-15,15-4 2 0,-18 0-2 0,18 0 4 16,-15 0 2-16,15 0-3 0,-14 0-4 0,14 0 1 15,-13 0 1-15,13 0-5 0,-18 0 5 0,18 0 3 0,-19 0-4 16,19 0 1-16,-20 0-3 0,10-4 2 16,10 4-1-16,-20 0 5 0,20 0-1 0,-22 0-4 0,22 0 1 15,-18 0 0-15,18 0 1 0,-18 0 3 16,18 0 2-16,-15-1 1 0,15 1 4 0,-13 1 0 0,13-1-3 16,-16 0-6-16,16 0 5 0,0 0 1 0,-17-1-2 15,17 1 1-15,0 0 1 0,-13-2-2 0,13 2-3 16,0 0 2-16,-17 0-4 0,17 0 4 0,0 0-2 15,-16 2-1-15,16-2-2 0,0 0 4 0,-17 0-3 16,17 0 2-16,0 0-4 0,-14 0 2 0,14 0-1 16,0 0-2-16,-18-2 2 0,18 2-1 0,0 0 2 15,-14-3 1-15,14 3 0 0,0 0-8 0,0 0 8 16,-18 0 4-16,18 0 0 0,0 0 4 0,-10-1 2 16,10 1 2-16,0 0-1 0,0 0 5 0,0 0-2 15,0 0-4-15,-15 0-1 0,15 0 3 0,0 0 0 0,0 0-3 16,0 0-5-16,0 0 4 0,-10-7-1 15,10 7-4-15,0 0 3 0,0 0-2 0,0 0-1 16,0 0-3-16,0 0 0 0,0 0 3 0,0 0-3 0,0 0 3 16,0 0-4-16,0 0-1 0,0 0-3 0,0 0 2 15,0 0-3-15,0 0 6 0,-14-3-2 0,14 3-2 16,0 0 2-16,0 0 0 0,0 0 3 0,0 0-7 16,0 0 5-16,0 0 3 0,0 0-5 0,0 0 1 15,0 0-3-15,0 0 0 0,0 0 5 0,0 0-2 16,0 0-3-16,0 0-1 0,0 0 3 0,0 0-2 15,0 0-2-15,0 0 2 0,27-10 2 0,-27 10-4 16,13-6 6-16,-2 2-3 0,2 3-1 0,-4-4 2 16,8 0 2-16,-4 0-2 0,-3-1 1 0,4 2 0 0,-1-2-4 15,-1 1-1-15,2 0 3 0,-1-3 2 0,1 4-3 16,-3-2 5-16,-2 1-4 0,3 1 4 16,-1 0-5-16,-4-1 1 0,-7 5 0 0,17-11 0 0,-8 8-1 15,-5-3 2-15,5 1-3 0,-9 5 4 0,10-7-3 16,-10 7 1-16,11-6-1 0,-11 6 2 0,9-6-1 15,-9 6 2-15,7-5 0 0,-7 5-3 0,9-7 1 16,-9 7 2-16,0 0 0 0,9-6-2 0,-9 6 0 16,0 0 0-16,8-6-4 0,-8 6 6 0,0 0 0 15,7-5-2-15,-7 5 0 0,0 0-1 0,0 0-4 16,0 0 8-16,6-7 0 0,-6 7-2 0,0 0-3 16,0 0-3-16,0 0 5 0,0 0 2 0,0 0-1 15,0 0 5-15,0 0-2 0,0 0-8 0,0 0 11 0,0 0-3 16,0 0 2-16,0 0-1 0,0 0 4 15,0 0-3-15,0 0 2 0,8-8-4 0,-8 8 3 16,0 0 2-16,0 0-1 0,0 0 2 0,0 0 0 16,0 0-2-16,0 0 6 0,0 0-1 0,0 0-7 0,0 0 1 15,0 0 1-15,0 0-3 0,0 0 1 0,0 0-1 16,0 0-4-16,0 0-2 0,0 0 15 0,-27 15-14 16,27-15 1-16,-14 5 4 0,14-5-7 0,-10 5 2 15,1-2-1-15,9-3 1 0,-14 9 0 0,8-6-1 16,6-3-3-16,-13 6 4 0,13-6-3 0,-13 10-2 15,8-9 5-15,5-1 2 0,-12 9-9 0,12-9 6 16,-12 8 4-16,5-7 1 0,7-1-3 0,-11 7-1 16,11-7 3-16,-13 6-3 0,13-6 1 0,-9 5 2 15,9-5-6-15,-12 6 4 0,12-6 5 0,-12 6-7 16,12-6 1-16,-9 3-1 0,2 3-1 0,7-6-1 16,-14 10 5-16,7-8-5 0,7-2 3 0,-17 6 1 0,10-2 3 15,0 0-6-15,7-4 2 0,-14 8 1 0,7-6-4 16,7-2 0-16,-14 8 6 0,14-8-1 15,-13 7-3-15,13-7-1 0,-11 5 0 0,11-5-1 0,-10 8 4 16,10-8-1-16,-12 4 2 0,12-4-2 0,-10 4 11 16,10-4-11-16,0 0 5 0,-9 5-4 0,9-5-4 15,-8 5 0-15,8-5 3 0,0 0 2 16,0 0-9-16,0 0 6 0,-12 6-4 0,12-6-5 0,0 0 5 16,0 0 5-16,-4 8-2 0,4-8 3 0,0 0-2 15,0 0 1-15,0 0 1 0,-3 11-4 0,3-11 7 16,0 0-6-16,0 0 6 0,-5 12-3 0,5-12 1 15,0 0-14-15,0 0 10 0,0 0 9 0,-1 11-7 16,1-11 0-16,0 0 6 0,0 0-3 0,0 0-2 16,0 0-3-16,0 0 10 0,-5 10-9 0,5-10-3 15,0 0 3-15,0 0 2 0,0 0-4 0,0 0 4 16,0 0 2-16,0 0-7 0,0 0 3 0,0 0 8 16,0 0-7-16,0 0 8 0,0 0 6 0,0 0-1 0,0 0 1 15,0 0 2-15,0 0 1 0,0 0 3 16,0 0-7-16,0 0 1 0,0 0-5 0,0 0 6 0,0 0-5 15,0 0-2-15,0 0 1 0,0 0-3 0,0 0 2 16,0 0-3-16,0 0-6 0,0 0 6 16,11 8-1-16,-11-8 3 0,7 7-11 0,-7-7 4 0,12 7 1 15,-6 1 3-15,-6-8 0 0,14 7 2 0,-7 0 1 16,0-1 3-16,2 1 1 0,3-1 6 0,0-1 3 16,0 1 1-16,-1 2 11 0,2-2-12 0,-1 4-4 15,1-2-1-15,-1-1-7 0,-3 0 12 0,2-2-1 16,-2 2-4-16,1 1-1 0,-1 0 9 0,2-1 5 15,-4-4-21-15,0 4 10 0,-1-2-3 0,-6-5 3 16,12 6 1-16,-12-6-5 0,9 6 4 0,-9-6 0 16,6 8 4-16,-6-8 1 0,0 0-2 0,0 0 10 15,0 0 0-15,0 0-2 0,9 4 3 0,-9-4-4 0,0 0-3 16,0 0-2-16,0 0 0 0,0 0-4 0,0 0-2 16,0 0-1-16,0 0-2 0,0 0-13 0,0 0-12 15,0 0-44-15,0 0-33 0,0 0-38 0,0 0-36 16,0 0-45-16,0 0-49 0,0 0-45 0,0 0-70 15,0 0-233-15,-15 18-653 0,6-12 290 0</inkml:trace>
    <inkml:trace contextRef="#ctx0" brushRef="#br0" timeOffset="-31972.55">-990-496 69 0,'0'0'175'0,"0"0"-17"0,0 0-12 0,0 0-14 16,0 0-8-16,0 0-5 0,0 0-5 0,0 0-5 16,0 0-20-16,0 0 5 0,0 0 1 0,0 0-7 15,13 16 3-15,-13-16-8 0,8 8-4 0,-8-8-14 16,7 10 1-16,-2-2-3 0,-5-8-9 0,7 14-3 16,-2-7 2-16,-2 0-10 0,7 7 1 0,-3-4-3 0,-1 3-6 15,2-2-1-15,-2 0-1 0,0 0-2 0,1 2-3 16,2 1 1-16,2-3-4 0,-1-1 1 15,4 4 2-15,-1-5 0 0,-1 6-3 0,6 1 2 0,-2-5 0 16,2 4 4-16,1-1-1 0,-4-3-2 0,6 4-2 16,-3-6-1-16,3 5 1 0,-5-6-1 0,7 2 2 15,1 4 1-15,-2-8-4 0,3 1 0 0,4 1-1 16,-4 2 3-16,3-3-3 0,2 0 2 0,-3-4-2 16,1 4 0-16,-1-6-2 0,2 5 2 0,0-2-1 15,-2-3-4-15,0 1 0 0,-2 2 0 0,2-4 0 16,-3 4-3-16,5-4 0 0,-6 0-3 0,1 1-2 15,3 0 2-15,0-2-4 0,-2 1 3 0,-5 0-5 16,-2-4 5-16,1-1-2 0,3 5-1 0,5-2-2 0,-7 1 6 16,6-6-8-16,-3 3 3 0,-4-2-1 0,7-1 0 15,-1 3 2-15,-9 1 1 0,10-5-2 16,-5 2-2-16,2-1 0 0,0 0 1 0,-5 1 1 0,-3-1 0 16,10-2-3-16,-3-4 2 0,-2 9-4 0,4-10 6 15,-4 5-4-15,3-2 5 0,-5 0-7 0,-2 4 7 16,0-3 3-16,1 2 4 0,-1-3 1 0,5-5-1 15,-3 1-1-15,0 0 3 0,-5 2-3 0,4 0 5 16,2-5-6-16,-8 5 3 0,7-4-2 0,-7 3-3 16,6-3 1-16,-1 1 0 0,-5 1 1 0,1-1-2 15,1-2 2-15,-2 5-5 0,-3-4 7 0,0 3-3 16,2-4 3-16,-4 3-4 0,-1 2 2 0,1-5-1 0,0 3 0 16,-3-3 5-16,-2 2-4 0,1-3-1 0,-2 4-1 15,1-3 5-15,-2 0-5 0,-2 1-3 16,0-1 1-16,0 0-1 0,-3-4 2 0,0 6-3 0,0 1-2 15,-2-1-2-15,1-1 0 0,-1 2-1 0,-3-8 0 16,3 6 1-16,-2 2 5 0,1-2-6 0,-2 2 1 16,1 2-2-16,-2-4-2 0,1 3 3 0,-2-3 0 15,-2-1-6-15,2 5-2 0,-5-5 8 0,3 7-3 16,1-2 2-16,-5-2-4 0,4 6 2 0,-1-2 0 16,-1 2 0-16,2-1-4 0,-1 0 3 0,0 4 0 15,-2-1-4-15,4-1 4 0,-4-2-1 0,2 5-3 16,0-1 5-16,-1 1-1 0,2 3 9 0,-1-5-5 15,-1 4-5-15,1-1 1 0,0 1 9 0,-2-2-13 16,0 3 3-16,1-4 0 0,-2 5 2 0,1-3-1 16,-1 2 1-16,-2 4-4 0,2-4 2 0,-2 2-1 15,1 0-1-15,-5 2 2 0,7-2-2 0,-7 6 1 0,5-5 2 16,-1 3 4-16,-2-2-2 0,2 3-3 0,3-1-3 16,-6 2 5-16,-1-3 2 0,-1 3-6 15,7-1-2-15,-4 1 5 0,4 1-2 0,0-2 3 0,-5 2 1 16,6-1-1-16,-6 0-3 0,-1 1 3 0,5-2 0 15,4 2 1-15,-4 0-2 0,-3 1-2 0,3-2 2 16,4 3 0-16,-8-1 3 0,8-1-4 0,-2 2 3 16,1-2-2-16,-1 0 1 0,0-1-1 0,4 5 0 15,-4-2 0-15,3-2-4 0,1 2 4 0,1 1-2 16,-2-1 4-16,-1 2-2 0,2-4 2 0,-1 6-1 16,2-1-1-16,-1 0 1 0,-6-1 2 0,6 0-2 15,-2-1 0-15,1 1 4 0,-5 6-4 0,5-6 2 16,2 0-4-16,-5 2 2 0,5-1-8 0,1 0 10 15,-2-1 0-15,4 3-1 0,-2-4-2 0,0 2-2 16,3 1-1-16,-3-2 3 0,3 2-1 0,-1 1 0 0,1 1 0 16,1-4 1-16,-1 4 0 0,2-1-6 0,1-1 8 15,-1 3-1-15,-1-2 1 0,2 0 1 0,-1-1 6 16,1 2-9-16,0 0 0 0,-2 1 1 0,1-1 0 16,1 1 0-16,0-1 1 0,3-1-2 0,-2-2 1 15,-2 0 3-15,1 2-3 0,2-3 3 0,1 0-6 16,-2-1 10-16,2 0-23 0,-1-4-14 0,4-6-19 15,-3 18-14-15,3-11-20 0,0-7-27 0,-3 16-29 16,3-16-20-16,0 13-28 0,0-13-46 0,6 13-242 16,-6-13-514-16,10 0 228 0</inkml:trace>
    <inkml:trace contextRef="#ctx0" brushRef="#br0" timeOffset="36236.82">24 7 89 0,'0'0'168'0,"-13"-4"-6"15,13 4-6-15,0 0-8 0,0 0-9 0,0 0-8 16,-12-4-8-16,12 4-10 0,0 0-8 0,0 0-9 16,0 0-9-16,0 0-1 0,0 0-9 0,0 0-6 15,0 0-7-15,0 0-9 0,0 0-5 0,0 0-3 0,0 0-7 16,0 0-4-16,0 0-6 0,0 0 6 15,0 0-3-15,0 0-2 0,-2 23 0 0,2-23-1 16,6 16 2-16,-6-16-1 0,3 22-3 0,-1-9 0 0,1 4 9 16,-2-3 0-16,1 7-1 0,1 2-5 15,-2-1 0-15,-1-2-6 0,2 1 1 0,0 5-5 16,-2-3 3-16,0 2-4 0,2 3-3 0,-2-4 4 0,0 3-1 16,1-3-5-16,-1 3 1 0,-1-3-1 0,4 1 2 15,0 2-5-15,-3-1 1 0,3-3-1 0,-3 1 5 16,3 2-5-16,-3-3-2 0,3-1 1 0,1 2 0 15,-2 0 0-15,4-3 1 0,-3 4-4 0,1-8 1 16,1 5-1-16,-1-2 2 0,2-2-1 0,-1 5-2 16,1-1 1-16,-3-2-1 0,3-1 0 0,-2-2 1 0,-1 7 1 15,2-7 3-15,-1 8 1 0,-3-1 4 16,5-1 0-16,-4-7 2 0,-2 3-3 0,1 3 5 16,-1-4-7-16,0 4-1 0,-1 0-1 0,1-3 3 0,0-1-5 15,-2-2 3-15,2 4 0 0,0 2-1 0,0-1-4 16,0-2 1-16,0 0-4 0,0-1 4 0,0 3-4 15,2-3 1-15,-1 3 0 0,2-2-4 0,0 3 3 16,-1 2 1-16,2-1-3 0,-2-4-1 0,1-1 2 16,-2 0 2-16,2 3-1 0,0-2-4 0,0 3 1 15,2 3 3-15,-4-6-4 0,4 4 3 0,-2-1-4 16,0 1 4-16,-2-5-4 0,4 13 0 0,-2-7 2 16,-2-2-1-16,4 0 1 0,-4 0 2 0,2-3-1 15,-1 4 1-15,1 1-2 0,-3-1 5 0,0 1 1 16,0 2-8-16,3-3 8 0,-6 1 1 0,6 0-4 15,-2 0 0-15,-1-1 1 0,2 1 1 0,2-4-1 16,-3 5 3-16,1-1-5 0,1-2 3 0,-2 1-2 0,1-5 1 16,1 4-3-16,0-6 2 0,0 8-2 15,-3-6 2-15,1 0 0 0,2 5 5 0,0-3-2 16,-3 2 2-16,2 3-5 0,2-4 3 0,-2 0-2 0,-1 3 0 16,1-7 1-16,2 6 0 0,-4-4 1 0,5 3-2 15,-4-5-4-15,2 0 2 0,-3 3 4 0,3 2 1 16,-1-2-4-16,-1-4 0 0,2 0 2 0,0 3-2 15,-3-2 1-15,2 1-1 0,1-3-3 0,-2 3 1 16,1-2 1-16,1-3 4 0,0 5-3 0,-2-3-3 16,2 1 1-16,-1 1 0 0,-1-6 3 0,2 6 0 15,-2-3-2-15,-1 1 1 0,5-1-1 0,-5-1 0 16,1 1-4-16,1 1 7 0,-1-3-1 0,-1 3-2 16,5-5-1-16,-4 3 1 0,-1-4 0 0,3 2-3 0,-1 2 4 15,-2-13 0-15,3 22 0 0,-3-12-2 16,3 0-4-16,-2 1 6 0,1 3 0 0,1-1 0 15,-2-3 2-15,-1-10 1 0,2 19 3 0,-1-11 1 0,-1-8-6 16,3 18 3-16,-1-7-2 0,-1-4-1 0,-1-7-1 16,3 14 4-16,-3-14-4 0,0 15-2 0,0-15 3 15,3 10 1-15,-3-10 0 0,2 11-2 0,-2-11-1 16,3 11-2-16,-3-11 2 0,3 10 2 0,-3-10 1 16,0 0-5-16,3 13 0 0,-3-13 8 0,0 0-10 15,1 11 5-15,-1-11-8 0,2 10 7 0,-2-10-6 16,0 0 4-16,3 11 1 0,-3-11 6 0,0 0-7 15,1 10 1-15,-1-10-3 0,3 10-1 0,-3-10 5 16,0 0 2-16,5 14-2 0,-5-14-3 0,0 11 8 16,0-11-9-16,4 14 7 0,-2-7 2 0,-2-7-3 15,3 14-2-15,-3-14 7 0,4 14-2 0,-3-8 1 16,-1-6 0-16,6 13 2 0,-4-6-1 0,-2-7-5 0,6 12 4 16,-3-5-2-16,-3-7 5 0,3 8 1 15,-3-8-8-15,4 10 5 0,-4-10 3 0,0 0 2 16,2 10-7-16,-2-10 1 0,0 0 0 0,0 0-2 0,6 7-2 15,-6-7 4-15,0 0-6 0,0 0 4 16,0 0-2-16,0 0 0 0,0 0 0 0,0 0-5 16,1 10 7-16,-1-10-3 0,0 0-4 0,0 0 8 0,0 0-2 15,0 0-6-15,5 9-3 0,-5-9 3 0,0 0 6 16,0 0-5-16,3 9 2 0,-3-9-1 0,0 0-3 16,0 0 4-16,4 14-1 0,-4-14-3 0,0 0-4 15,0 0 10-15,0 0-6 0,0 0 0 0,2 8 6 16,-2-8-2-16,0 0 0 0,0 0 0 0,0 0 3 15,0 0-2-15,0 0 7 0,0 0 1 0,0 0-1 0,0 0 2 16,0 0-11-16,0 0 25 0,0 0-8 16,0 0 3-16,0 0 2 0,0 0 18 0,0 0-15 15,0 0 4-15,0 0-1 0,0 0-4 0,0 0 1 0,0 0-9 16,0 0 4-16,0 0-8 0,0 0-2 0,-27-22-1 16,27 22-1-16,-9-9-6 0,1 4 0 15,0-2 4-15,8 7-6 0,-18-14 6 0,6 6-5 0,4 0-4 16,-5-3 4-16,1 3 2 0,-2-3-2 0,3 1 1 15,-1-1 0-15,1 1-8 0,-1 0 7 0,2-1 0 16,-1 4-9-16,1-4 10 0,-2 0 3 0,2 3-8 16,2 1-4-16,-4-2 4 0,5 2-3 0,-1 0 3 15,-1 1 6-15,0-7-7 0,2 8 2 0,-4-2 0 16,11 7-6-16,-13-10 9 0,6 7 9 0,7 3-16 16,-18-10 0-16,18 10-5 0,-11-8 4 0,11 8 7 15,-10-6-3-15,10 6 4 0,-8-10-7 0,8 10 12 16,-7-5-5-16,7 5-1 0,0 0 0 0,0 0 0 15,-8-6-14-15,8 6-6 0,0 0 13 0,0 0 3 16,0 0 13-16,0 0-19 0,0 0-4 0,0 0 3 16,0 0 0-16,0 0-1 0,0 0 6 0,0 0-1 0,0 0-3 15,0 0 4-15,33 1-3 0,-33-1 3 0,15 5 2 16,-7-1-3-16,-8-4 1 0,19 6 5 0,-12-1 6 16,5 0-13-16,-3 1 3 0,6-1-1 0,-4 4-2 15,1 0-3-15,-3-2 8 0,7-3 4 0,-7 3-5 16,-2-1-3-16,5 3 2 0,-1-3-2 0,-1 3 3 15,2 0-6-15,-4-2 12 0,-1-1-5 0,3 0 0 16,-1-1 3-16,-3 1-6 0,5 1 6 0,-4 0 1 16,-4-1-2-16,-3-6-1 0,14 11-8 0,-8-4 12 15,0-3 0-15,-6-4 4 0,12 11-8 0,-7-6-2 16,-5-5 2-16,9 8-1 0,-1-1 3 0,-8-7 3 16,7 8 2-16,-7-8-6 0,11 6 5 0,-11-6-7 15,9 8 5-15,-9-8 3 0,6 2-10 0,-6-2 7 16,0 0 1-16,10 7 1 0,-10-7 0 0,0 0 18 15,11 1-15-15,-11-1 8 0,0 0 1 0,0 0 5 0,0 0-7 16,17-8 5-16,-17 8 9 0,11-8-13 0,-8 1-1 16,4 1-1-16,1-3 1 0,2 0-3 0,-2-4 5 15,1-1-10-15,1-3 2 0,2-1-5 0,-2 1-1 16,4-3 2-16,-2-2-10 0,6 0-10 0,-2-1-20 16,-2-1-20-16,3-1-12 0,-3 4-22 0,1-4-15 15,-2 5-20-15,4-2-34 0,-8 5-31 0,5-3-45 16,-2 0-54-16,-1 3-328 0,-1-3-665 0,-1 4 294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8:58.6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653820-FBAE-4335-9DB8-CC9C10537D8C}" emma:medium="tactile" emma:mode="ink">
          <msink:context xmlns:msink="http://schemas.microsoft.com/ink/2010/main" type="inkDrawing" rotatedBoundingBox="14707,6295 15211,17823 15004,17833 14500,6304" shapeName="Other"/>
        </emma:interpretation>
      </emma:emma>
    </inkml:annotationXML>
    <inkml:trace contextRef="#ctx0" brushRef="#br0">0 17 80 0,'6'-14'97'0,"-6"14"-2"0,0 0 1 0,6-7-10 16,-6 7 2-16,0 0 0 0,0 0-10 0,0 0 5 0,0 0-4 15,0 0-13-15,4-9-6 0,-4 9 2 0,0 0 3 16,0 0-15-16,0 0 8 0,0 0-3 0,0 0 0 15,0 0-3-15,0 0 2 0,0 0-2 0,0 0 1 16,0 0 0-16,0 0-7 0,0 0-5 0,0 0 1 16,0 0-3-16,0 0-5 0,0 0-1 0,0 0-1 15,0 0-5-15,0 0-3 0,0 0 2 0,0 0-1 16,0 0-3-16,-13 30-6 0,13-30 2 0,-2 11-2 16,2-11-1-16,0 0 2 0,-1 19-4 0,1-19-2 15,0 13 0-15,0-13-2 0,3 15-8 0,1-8-1 0,-2 1 11 16,-2-8-2-16,6 14 0 0,-5-5-5 15,-1-9 4-15,6 15-14 0,-3-6 12 0,-1 2-3 16,-2-11-4-16,0 15 9 0,0-15 0 0,0 19-3 0,0-10 5 16,0 2 0-16,0 1-2 0,1 0 3 0,1-1 1 15,-2 2-3-15,0-13 3 0,0 22-1 0,0-9-3 16,0-6 0-16,2 4 0 0,-2-11 0 0,0 18-1 16,0-7 2-16,0-11-2 0,2 17-2 0,-2-17 3 15,0 14-2-15,0-14-1 0,0 17-1 0,4-11-1 16,-4-6 3-16,0 10-3 0,0-10 5 0,2 18-6 15,-2-18 5-15,1 10-2 0,-1-10-2 0,0 14-3 16,0-14 6-16,2 10-8 0,-2-10 7 0,0 0-3 16,-2 16 1-16,2-16 1 0,2 13 1 0,-2-13-7 0,-2 13 2 15,2-13 0-15,0 11-2 0,0-11 3 16,0 15 1-16,0-15 0 0,-1 12-3 0,1-12 2 0,0 15-1 16,0-15-1-16,1 14 1 0,-1-14 5 0,2 13-2 15,-2-13-3-15,0 15 3 0,3-8-7 0,-3-7 4 16,1 14-1-16,1-4 0 0,-2-10-2 0,0 18 5 15,3-7-7-15,-2-4 1 0,-1-7 6 0,0 20 3 16,0-10-5-16,2 1 0 0,-2-11 0 0,0 20 0 16,0-9 0-16,0 0 0 0,1 3 3 0,5-3 0 15,-3-1-3-15,-1 5 0 0,-2-5-2 0,1 3 0 16,-1-2 3-16,0-11-3 0,3 24 2 0,-1-10-2 16,-1 0 5-16,-1 1-2 0,2-2 2 0,-2-2-3 0,4 3 0 15,-4 0 0-15,2-4-2 0,1 4-1 16,-3 3 5-16,0-3-6 0,1 2 5 0,1-2 4 15,-2-1-4-15,0 7-1 0,1-5-3 0,2-2 3 0,0 1-1 16,0 1 3-16,-1-1-4 0,-1 3 3 16,1-4 0-16,4 1-2 0,-2 1 3 0,-1 0-4 15,1 1-1-15,1-2 4 0,-2 3-2 0,1-2 0 0,-2-1 4 16,2 3 0-16,-2 0-2 0,2-2 0 0,-2 2 0 16,-2 1 1-16,1-3 2 0,-1 1-5 0,2 1 2 15,1-3 0-15,-2 3 0 0,4-2 0 0,-4 3-1 16,-1 0 1-16,3-5-1 0,-3 4 3 0,3-1-4 15,-3 0-1-15,3 1 3 0,0-2 0 0,-1 1-1 16,-2-1 3-16,1 3 0 0,1-2-1 0,2-1 4 16,-2 1-3-16,-4 1-3 0,7-1 4 0,-4 0-2 15,1 0-6-15,2 0 8 0,-4-1-1 0,2 1-2 16,-1 4 2-16,2-3-2 0,-1 1 2 0,-1-4-1 0,3 4-1 16,-2-1 3-16,-2 0 0 0,0 2 0 15,0-2-2-15,1 1 1 0,-1-1 1 0,3-3 4 16,-3 9 0-16,0-5 3 0,2 0-3 0,-2-3 0 0,1 3-2 15,-1-3 3-15,0 3-5 0,0 0 3 0,-1 0 2 16,2 1 0-16,-1-3-1 0,0 1 2 0,0 0 3 16,3 4-4-16,-1-6 0 0,-2 3 4 0,1 0 3 15,1 6-5-15,-2-8-1 0,0 2 1 0,3-2-1 16,-2 5-2-16,1 4-1 0,1-8 1 0,-2 1-1 16,1 1-1-16,2 4 2 0,-4 1-3 0,0-3 2 15,2 3 1-15,-4-3-3 0,2-3-1 0,2 6-3 16,-1 0 4-16,-1-2-3 0,0 0 1 0,3 1-4 15,-1-1 3-15,-1 1 3 0,-2 1-2 0,4-1-4 16,0 1 2-16,-6-2-1 0,3 2 0 0,0-1 1 16,-2 1 1-16,4 1 0 0,-2-4 1 0,3 4-3 0,-3-1 0 15,3 0 0-15,-5-3 1 0,7 2-1 16,-8-5 2-16,7 6-2 0,-4-4 5 0,-1-1-9 16,2 4 8-16,-1-7-5 0,0 7 4 0,2 0-2 0,1-6 2 15,-6 0-3-15,3 1 4 0,3 6-5 0,-2-6 4 16,2 0-6-16,0 0 5 0,-7 5 1 0,4-6-2 15,6 8-1-15,-6-8 0 0,1 1 0 0,-1 6 3 16,0-6-3-16,5 6 0 0,-5-5 2 0,1 3-2 16,4 1 1-16,-5 0-1 0,-3-2-1 0,6-3 0 15,-2 1 0-15,-1-1 2 0,2-1-1 0,1 6 0 0,-3-1 2 16,0-3-3-16,1 2 1 0,-1 1 0 16,1-3 3-16,-1-1 0 0,0-1-2 0,0 3 1 15,2 3-2-15,-2-4 0 0,3 4-2 0,-3 1 2 16,1-7 2-16,-2 6 0 0,2-4 1 0,-1 3 0 0,2-1-4 15,1-2 0-15,-3 3 3 0,0-1-2 16,1 0 0-16,1-7 2 0,-2 4-1 0,1-2 2 16,-1 7 0-16,3-5-4 0,0-1 4 0,-3-1-1 0,0 5 2 15,5-3-5-15,-4-2 5 0,2 6-5 0,-3-5 3 16,2-1-2-16,-2 2-1 0,1 4 3 0,-1 0-2 16,0-3 1-16,0-1-1 0,2 5 0 0,-2-7 0 15,0 0 2-15,-2 7-2 0,4 0 1 0,-2-7-1 0,0 4 2 16,0 2-2-16,3 1 3 0,-2-5 2 15,1-1-6-15,-4 1 2 0,4 1 1 0,1-1-7 16,0 0 6-16,-3 3-2 0,4-2 3 0,-2 0-1 0,-2-3-3 16,1 1 5-16,2 3 0 0,-1-3-3 0,-1 8 0 15,1-8-1-15,2 4 3 0,-2-2-2 16,1 4 1-16,-3-1 0 0,1 1 0 0,1 0 1 0,-4 1-1 16,4-8-1-16,-1 9 0 0,-1-8-1 0,3 4 2 15,-1-1-3-15,-1 2 5 0,2-4-6 0,-3 4 6 16,0-6-1-16,-3 8-1 0,6-6-1 0,-2 6 2 15,1-3 0-15,2-4 0 0,-4 4 2 0,2-5-2 16,-1 3 0-16,2 2 1 0,-1 4-1 0,-2-9 2 16,4 7 1-16,-4-5-1 0,0 5-4 0,2-2-1 15,-1-3 4-15,1-1 1 0,-2 3-3 0,3 1 4 16,-3-3-2-16,1 6-2 0,1-1 4 0,-2 1-2 16,0 0-3-16,0-7 3 0,3 4-3 0,-3-1 1 0,3 2 1 15,-3 0 1-15,1 1-3 0,-1-6 3 16,3 0 0-16,-1 6-4 0,-1 0 4 0,-1-2 0 15,0 1-1-15,3-5 2 0,-3 0-2 0,2 3 2 0,-1 2 1 16,-1-3 0-16,2-2-2 0,1 6-1 16,-2-1 1-16,-1 1 0 0,5-2 1 0,-5 3 1 0,3-2-3 15,-3 2 2-15,1-2-3 0,2-2 2 0,-1-2-2 16,-1 6-2-16,-1-6 2 0,3 0 2 0,-1 6 0 16,-2-1 0-16,4-2-2 0,-4 3 1 0,2-6-2 15,-1 4 2-15,-1 2-4 0,0-2 3 0,2-2-2 16,2 1 1-16,-4-4 1 0,1 4 1 0,-1-2-3 15,0 5 4-15,0 0-3 0,0-6 0 0,5 6 2 16,-5 4 1-16,0-3-2 0,0 1-6 0,1-2 7 16,1 5 1-16,-2-4-1 0,3 1-1 0,-3 0-1 15,0-1 4-15,0 1-5 0,0 0 4 0,0 1-3 16,1-2-1-16,-1 4-1 0,0-5 7 0,2 4-3 0,-4-2-4 16,2-1 3-16,2 0 0 0,-2 3 0 15,0 0 1-15,3-3-3 0,-3 2 5 0,0-1-6 16,0 1 2-16,1 0 0 0,1-1 1 0,-1 0-2 0,2-2 1 15,-3 0 3-15,2 1-1 0,-1 1-2 0,-1-2 0 16,0-3-2-16,0 3 2 0,0-3 0 16,3 0 2-16,-3 3-1 0,2 0-1 0,-1-2-1 0,-1 2 1 15,0-1-1-15,-1 1 1 0,2 0-1 0,4 2 1 16,-8-4 0-16,7 1 0 0,-2-3-2 0,-2 4 0 16,0 0 2-16,0 1 1 0,3-5-3 0,-2 2 6 15,1 2-6-15,-2 0 3 0,0-7-2 0,4 4 3 16,-2 3-4-16,-1-3 1 0,2 0-1 0,-1 1 4 15,-4-2-3-15,4 2-1 0,-2 2-3 0,1 0 6 16,2-6-2-16,-6 2 1 0,3 4 3 0,0-6-2 16,3 2-1-16,-6 2 3 0,6-1-5 0,-6-3 2 15,6-1 1-15,-6-1-1 0,3 3-2 0,0-2 6 0,0 0-2 16,0 1 2-16,0-1 2 0,0-2-1 16,-1 2-4-16,2-2 3 0,-1 5 3 0,0-6 1 15,-1 0 1-15,1 5-2 0,0-3 0 0,-2-1 2 0,2 2 0 16,0-2-2-16,0 1-1 0,0 1-1 0,0-1 1 15,0 3-3-15,0-4 4 0,-3 2 2 0,3-3-5 16,-1 3 1-16,1 0 2 0,0-1-4 0,-2-1 0 16,1 3 4-16,1 2-1 0,0-4-2 0,-3 7 0 15,3-5 4-15,-2-4-2 0,1 4 0 0,2-1 0 16,-2 2-2-16,-2-7 0 0,1 9 1 0,1-3-3 16,-2-1 0-16,1-1 2 0,-1 10 0 0,0-10-1 15,0 3 1-15,0-2-2 0,3 1 2 0,-1-1-5 16,1 0 3-16,-2-1 1 0,1 6-1 0,-2-4-1 15,3 4 1-15,-2 2-2 0,1-10 2 0,1 3-1 0,-3 0-1 16,3 2 0-16,3-2 1 0,-3 0-2 16,0-3 1-16,0 11-1 0,0-8 0 0,0-2 6 15,0 1-1-15,1 4 0 0,-1-3 0 0,0-1-1 0,0 1 0 16,2 1-2-16,-2-2 8 0,3 1 1 16,-3-3-3-16,0 1 1 0,1 1 2 0,1 0-3 15,-2-1-4-15,1 2 2 0,-1-2 2 0,3-3-5 0,-3 5 4 16,2-4 2-16,-2 2-5 0,1 0 2 0,2 1 0 15,-1-4 0-15,-2 1 6 0,1 7-7 0,1-9-2 16,1 4-1-16,-2-4 3 0,1 3-1 0,-2 3 0 16,0-4-1-16,3 1 3 0,-3 1 2 0,0-1-5 15,0-2 3-15,1 4-2 0,-1-2 1 0,0-1 1 16,0 1-2-16,2 1 0 0,1-2 1 0,-3-2-2 16,1 6 4-16,-1-4-3 0,2 2 0 0,-2-1-1 15,1-1 3-15,-2 2-1 0,1-1 1 0,0-3 0 16,1 0-3-16,-2 4 8 0,2-1 5 0,-1-1-8 15,-1 1 7-15,1-14-5 0,0 24 1 0,0-13-5 16,-2 4 8-16,4 1-6 0,-2-3-1 0,-2 4-1 16,4-4-1-16,-2 1 1 0,0 1 2 0,0-4-2 15,0 2 1-15,-2 1-2 0,2 1 2 0,-1 1 3 16,2-1-4-16,-1-1 3 0,2 0-1 0,-2 3-3 16,0-2 3-16,1 2 2 0,-1-3 1 0,0 3-1 15,3-3-3-15,-6 3-2 0,6-3-13 0,-3 1 3 16,0-1 4-16,0-1-3 0,0 1-1 0,0 2 8 0,0-4 6 15,0 6 2-15,2-4 0 0,-4 0-3 0,-1 0-3 16,3 0 6-16,0 0-3 0,-1 0-1 0,1 2 3 16,-2-1 0-16,-2 0 2 0,4 0 2 0,-2 0-4 15,1-1 5-15,-2 0-2 0,1-2-3 0,1 6 0 16,-2-6 0-16,1 0 3 0,1 1-2 0,-1 4-1 16,-1-7-1-16,2 1-2 0,1-11 0 0,0 21 3 15,-2-7 2-15,-1 0-3 0,2 0 0 0,1-4-3 16,-2 1 15-16,1 2-13 0,1-13-5 0,-3 21 13 15,0-14-9-15,3-7-7 0,1 22 6 0,-2-10 0 16,1 1-4-16,0-4-5 0,0-9 2 0,0 17 6 16,0-17 0-16,-3 16-2 0,3-16 2 0,-2 13-2 15,2-13-3-15,0 14 5 0,0-14 8 0,0 11-9 16,0-11-3-16,-1 10-1 0,1-10-1 0,0 0 2 16,0 0 11-16,0 0-31 0,0 0-9 0,0 0-11 15,0 0-14-15,0 0-25 0,-2 13-34 0,2-13-43 16,0 0-38-16,0 0-44 0,0 0-58 0,0 0-181 15,2-41-517-15,-2 41 229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5:34.8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55F0A3-DF3C-4AC0-BF9A-C6870BC39152}" emma:medium="tactile" emma:mode="ink">
          <msink:context xmlns:msink="http://schemas.microsoft.com/ink/2010/main" type="inkDrawing" rotatedBoundingBox="6882,7752 13918,8189 13812,9903 6776,9466" hotPoints="10501,8996 7895,9579 5432,8546 8038,7963" semanticType="9" shapeName="Ellipse">
            <msink:destinationLink direction="with" ref="{8265B989-3BA2-4A1E-BA19-5DFD6E760711}"/>
          </msink:context>
        </emma:interpretation>
      </emma:emma>
    </inkml:annotationXML>
    <inkml:trace contextRef="#ctx0" brushRef="#br0">-6364 4759 23 0,'0'0'148'0,"0"0"-13"0,0 0-3 0,0 0-11 16,0 0-6-16,0 0-8 0,0 0 3 0,0 0-10 0,0 0-5 16,0 0 1-16,0 0-3 0,0 0-12 0,0 0 1 15,0 0-8-15,0 0-7 0,0 0 0 16,0 0-9-16,0 0-1 0,0 0-4 0,0 0-3 0,0 0-5 16,0 0 0-16,0 0-3 0,0 0 1 0,0 0-3 15,0 0-4-15,0 0-6 0,0 0-1 0,0 0 1 16,0 0-3-16,0 0-3 0,0 0-2 0,0 0-6 15,0 0 7-15,32 18 2 0,-28-15-1 0,-4-3-2 16,12 12 4-16,-4-9-3 0,1 3-3 0,-4 1 7 16,3-3 2-16,1 2-7 0,1-1 0 0,1 4 4 15,-2-4-4-15,4 1-1 0,-4 1 0 0,5 1-4 16,-3 1 4-16,0-3 3 0,-1-1 2 0,5 2-1 16,-1-1 3-16,2 1 0 0,0-1 2 0,-2-1-3 15,1 1-2-15,1-1-2 0,-2 2 0 0,-1-3 1 16,3 2-3-16,-1-3 1 0,2 2-6 0,-1 1-1 15,1-2 2-15,-1-1-4 0,0 3-1 0,4-2 2 0,-4 0-1 16,1 3-4-16,2-2-1 0,-4 1-1 0,4-1 2 16,5 2 0-16,-1-2 0 0,-4-1-4 0,0 3 2 15,10-1-3-15,-10-1-2 0,2 0 2 0,1 0 1 16,1 2 0-16,-1-3 1 0,0 2-4 0,2 1 5 16,-4-5-5-16,5 3 3 0,2 1-2 0,-2-1 0 15,1-5 2-15,-1 2 4 0,-6 2-10 0,8-3 7 16,0 1 0-16,1 2 0 0,1-3 0 0,-3 3-3 15,3-2 2-15,1 3 0 0,-2-3-3 0,-1 2 5 16,1 0-6-16,-4 1 3 0,4-4 1 0,-1 2-5 16,-1 1 4-16,0-3-5 0,-5 1 2 0,6-2 4 15,-7 4-3-15,6-3 2 0,-3 0 2 0,-1-1-8 16,3 2 5-16,2-2 4 0,-1-3 2 0,-7 2 2 16,8 1 3-16,-2-4 0 0,4 2 0 0,-3 1 2 15,4-7 1-15,2 5-3 0,-6-1 0 0,0 2-4 16,7-4 2-16,-5 1-2 0,0-1-1 0,-1 2 1 15,3 1 1-15,-5-1-4 0,5 1-2 0,-5-1 2 0,4 3-3 16,-5 0-4-16,1-4 5 0,2 5-3 0,-2-5 0 16,2 4 2-16,-3 0-1 0,0-2 2 0,3 0-3 15,-2 2 1-15,0-3-2 0,1 2-2 0,-2 2 0 16,1-1 3-16,-6-2-1 0,8-1 0 0,-2 3-1 16,4-1 5-16,-4-2-4 0,-1 2 2 0,1 1-4 15,2-3 1-15,-1 2 2 0,0 0 1 0,0-3 1 16,1 1-2-16,-2 0-1 0,-3 0 3 0,7 1-4 15,-4 2 1-15,2-2-4 0,-2-2 3 0,-5 2 3 16,6-2-2-16,1 4-2 0,-7-3 1 0,-1-1-5 16,6 4 6-16,4-3 3 0,-4 1 1 0,-1 0-5 15,4-3-5-15,-4 4 3 0,-4-1 4 0,-1 1-3 16,6-3 2-16,-5 2-1 0,1-2 1 0,-2 3-1 0,0-2 0 16,1 1 0-16,-1-1 1 0,2 1 0 15,-2 1-4-15,8-4 6 0,-7 5-3 0,4-5 0 16,-5 1 5-16,6 3-7 0,-5-2 3 0,6 1 2 0,-6-1-7 15,1-2 3-15,-2 5-1 0,8-3 0 0,-3 2 4 16,-5-3-2-16,8-1 2 0,-9 4-6 16,6-5 3-16,-6 6 3 0,1-6-1 0,4 4-7 0,-4-1 7 15,0 2-2-15,-2-2 4 0,2-1-1 0,0 3-1 16,1-3-1-16,-2 2 2 0,3-3-8 0,-2 2 9 16,-3 0 0-16,4 1 0 0,-1-3-2 0,1 1-2 15,-1-1 2-15,3-1-1 0,1 3 0 0,-4 1 2 16,-2-3-3-16,0 1 2 0,9 1-1 0,-8-2-2 15,0 2 1-15,-1-3-1 0,3 3 7 0,4-4-2 16,-5 2-5-16,2 4 2 0,-3-6 3 0,9 1-1 16,-9 3 0-16,8-3-5 0,-6 1 6 0,-4-2-2 15,5 6-5-15,-1-3 3 0,-1 2 2 0,6-5-3 0,-1 2 3 16,-7 3-2-16,2-3 0 0,-1 2-1 0,1-1 3 16,-2-1 0-16,-2 2 0 0,2 0-5 15,3-2 7-15,-5 4-1 0,3-3 1 0,-1 1-1 0,-2 1-2 16,2-1-3-16,1-2 3 0,-3 2-2 0,4-1 3 15,-1 0-1-15,0 0 0 0,-2 0-2 0,-1 0 6 16,2 0-8-16,-1 0 4 0,2-1 0 0,1 1 4 16,-2 1-5-16,-1-2 0 0,0 1 1 0,2-1 2 15,2 3 0-15,-2-4 0 0,-2 3-2 0,-1-2-1 16,3 1 3-16,0 1-5 0,-2-1 3 0,2 1-1 16,0-3 2-16,-2 0 4 0,-1 4-4 0,3-4-2 15,0 3 3-15,-2 1-4 0,1-1-1 0,-2-2 1 16,0 2 3-16,1 0-3 0,-1-2 2 0,0 2 0 0,3 2 0 15,-3-3 1-15,-2-1 1 0,2 2-4 16,3 0-1-16,-5-2 0 0,5 1 6 0,-4 1-4 16,2-2 3-16,1 3-4 0,-1-1 0 0,0 0 0 0,1 1 4 15,1-4-2-15,-5 1 2 0,3 1-1 0,-1 2 0 16,-1-2-4-16,1 2 3 0,0-3 1 16,-3 2-2-16,1 1 2 0,-1 1-3 0,-2 1 0 0,2-3 5 15,2 0-1-15,-2 0-3 0,-5 0 1 0,-7 4 1 16,18-4-1-16,-9 1-6 0,1 1 8 0,-10 2-4 15,15-5 2-15,-7 3 0 0,-8 2 0 0,15-3 3 16,-15 3 0-16,16-6-5 0,-8 4 0 0,-8 2 5 16,13-3-2-16,-13 3-4 0,18-4 3 0,-18 4 3 15,10-6 0-15,-10 6-2 0,14-4 1 0,-14 4-2 16,12-7-1-16,-12 7 2 0,13-3-3 0,-13 3 1 16,12-3 3-16,-12 3-1 0,13-4 0 0,-13 4 1 15,9-3-4-15,-9 3 3 0,14-7 3 0,-14 7-5 16,12-5 1-16,-12 5 5 0,10-4-6 0,-10 4 2 15,11-2-3-15,-11 2 2 0,10-5 1 0,-10 5-2 16,0 0 3-16,9-5 0 0,-9 5 4 0,0 0 5 0,7-4 6 16,-7 4 1-16,0 0 3 0,0 0 1 0,0 0-6 15,0 0-1-15,0 0 1 0,0 0-4 16,0 0-1-16,0 0 3 0,0 0-3 0,0 0-5 0,0 0 7 16,0 0-8-16,0 0 3 0,0 0-1 0,-29-4-1 15,29 4 6-15,0 0-5 0,-18 0-1 0,18 0-1 16,0 0 2-16,-20 0 0 0,20 0-2 0,-16 1 6 15,16-1-6-15,-19 0-2 0,7 0 0 0,12 0 1 16,-24 0-7-16,13-1 12 0,11 1-2 0,-25-2 7 16,12 4-12-16,1-2 7 0,12 0 1 0,-21 0 11 15,9 0-3-15,12 0 4 0,-21-2-8 0,21 2 11 16,-18 0 3-16,18 0-8 0,-16 0 7 0,16 0 2 16,-12-1-4-16,12 1 4 0,-12-4-3 0,12 4 1 0,-11-4 0 15,11 4 0-15,0 0-5 0,-13-2 3 0,13 2-2 16,0 0 0-16,0 0-2 0,-14-4 17 15,14 4-32-15,0 0 16 0,0 0-5 0,-11-2-2 0,11 2-12 16,0 0 13-16,0 0-7 0,0 0-1 0,0 0 0 16,0 0 2-16,0 0-10 0,0 0 12 0,0 0-1 15,0 0-7-15,0 0 1 0,0 0 1 0,0 0-11 16,0 0 5-16,0 0 2 0,0 0-5 0,-11-5-1 16,11 5 4-16,0 0 13 0,0 0-20 0,0 0 5 15,0 0 3-15,0 0 1 0,0 0 6 0,0 0-5 16,0 0 3-16,39 6-7 0,-39-6 4 0,18 1-2 15,-18-1-7-15,19 0 9 0,-8-1-1 0,0 0 0 16,-11 1 2-16,21-1 1 0,-9 1-5 0,-12 0 1 0,24-3 1 16,-10 2 0-16,-4 1-1 0,-10 0 8 15,22-4-12-15,-14 4 7 0,-8 0-16 0,21-2 9 0,-21 2 4 16,15-1 1-16,-15 1-1 0,13-3-6 0,-13 3 0 16,12 3 6-16,-12-3 1 0,0 0-8 0,13 0 6 15,-13 0-3-15,0 0 3 0,0 0 0 0,14 1 14 16,-14-1-21-16,0 0 8 0,0 0-3 0,0 0-13 15,0 0 14-15,9 4 3 0,-9-4-14 0,0 0 8 16,0 0-1-16,10 7 22 0,-10-7-24 0,2 8 9 16,-2-8-5-16,0 0 8 0,-3 22 1 0,-6-13 4 15,4 7-5-15,-4-3 17 0,-1 8-4 0,-3 0 15 16,-5 4-5-16,3-2-3 0,-2-3-2 0,2 2-3 16,0 1 2-16,-1 0-1 0,1-3-12 0,2 3 7 15,-1-3-2-15,1 1 0 0,1-5-6 0,4-1 6 16,1-3-54-16,1 1-43 0,0-3-37 0,3-2-48 0,0 3-60 15,3-11-73-15,-7 12-368 0,7-12-725 0,0 0 321 16</inkml:trace>
    <inkml:trace contextRef="#ctx0" brushRef="#br0" timeOffset="-89503.93">-7167 3839 63 0,'0'0'164'0,"0"0"-3"0,5-8-13 16,-5 8-2-16,0 0-6 0,6-10-2 0,-6 10-6 0,0 0-4 16,0 0-6-16,0-12-8 0,0 12-3 0,0 0-7 15,0 0-1-15,0 0-7 0,0 0-5 0,0 0 0 16,0 0-2-16,-8-13-4 0,8 13-8 0,0 0-4 15,0 0-7-15,-9-6-2 0,9 6-2 0,0 0-4 16,0 0-3-16,-14-1-2 0,14 1-4 0,0 0-5 16,-13-3 4-16,13 3-5 0,0 0 0 0,0 0-6 15,-17 6-3-15,17-6-2 0,-12 4 1 0,12-4 1 16,-10 7-3-16,10-7-5 0,-13 11 4 0,7-9-6 16,6-2 5-16,-11 11-6 0,2-4 0 0,5-1 0 15,-2 1-2-15,3 2-8 0,-6 0 5 0,3 2 1 16,1-4 0-16,-1 6-3 0,-3-4 4 0,5 6 1 0,-2-2-1 15,2 0 1-15,-2-1-4 0,6 1-3 16,-6 1 0-16,6 0-4 0,-6-1 2 0,3 1 0 0,1-1-1 16,2 2-1-16,-3-1 2 0,3-1-5 0,3 2 1 15,-1-1 0-15,-1 1-1 0,1-2 1 0,-1 3-1 16,4-1-4-16,1-1 3 0,-2 3 8 0,2 1-5 16,-3-1 2-16,3-2 0 0,0 8 0 0,-2-5 1 15,2 2 1-15,-1-1-1 0,1-3-2 0,0 0 5 16,-3 5-7-16,3-7 4 0,1 4-2 0,-4-1-2 15,3-2-1-15,-1 3 3 0,1-2-1 0,0-3 0 16,1 4 0-16,2-5-4 0,-5 1 0 0,2-2 1 16,3 3 1-16,-1-1 1 0,1 1-1 0,-2-2-5 15,5-3 0-15,-3 6 10 0,4-2-2 0,-2-2 1 0,-2-4 0 16,7 2 2-16,-2 0-6 0,-1 0 2 0,2-1 5 16,-2 1 4-16,4-1-4 0,-1-1 2 0,-2 0-2 15,4 0 0-15,-4-3-2 0,4-1 1 0,-1 4 1 16,-1 0-4-16,1-3 9 0,-1 2-6 0,-1-2 4 15,0-1-3-15,0 1-2 0,1 0 12 0,1 1-11 16,-4 0-6-16,0-2 1 0,5-3 13 0,-1 5-13 16,-1-2-5-16,-2 0 5 0,2-2 15 0,-4 1-11 15,4-2 2-15,1 2-4 0,-1-4 1 0,0 2 0 0,-2-2-3 16,4 1 5-16,-2-2 4 0,1 0 4 16,-1-1-2-16,3 1-4 0,1-2-1 0,-7 1-2 15,7-4-1-15,-1 4 2 0,-3-1 3 0,1-2-7 0,-1-3-3 16,4 3 5-16,-4 0-3 0,-1 1-3 15,4-2 3-15,-5 4 0 0,-1-6-1 0,-1 2 1 0,4 2-3 16,-2-1 5-16,-1 0-7 0,-1-7-1 0,2 6-2 16,-1 0 6-16,1-3-9 0,0 0 6 0,0-1-5 15,-1 4 4-15,4-3 2 0,-5 0 1 0,1-2-7 16,3 1 11-16,-4 1-7 0,2-2 0 0,-4-1-8 16,2 3 6-16,-1-2 6 0,-2 2-1 0,4-4-6 15,-3 2 4-15,-4-1 6 0,3 0-2 0,-4 0-5 16,4-3 19-16,-5 3-25 0,5-3-1 0,-3 3 6 15,-1-3 14-15,1 5-19 0,-3-5 2 0,3-1 3 16,1-6-4-16,-1 7 4 0,-3 3-2 0,0-4 2 16,4 0-8-16,-4 1 7 0,0 0 2 0,3-1 3 15,-4 2-19-15,1-2 16 0,0 0-2 0,3 3-5 0,-6-2 1 16,0-1 4-16,3 3 14 0,-3-1-17 0,0-1-3 16,0 3 7-16,0-4-4 0,0 5-1 0,-3-4 2 15,3 6 0-15,0-6-4 0,-3 3 8 0,0-2-4 16,0 1 2-16,-2 0-1 0,5 2-1 0,-6-1 4 15,3-2-8-15,0 3 6 0,-1 0-4 0,-2-4-2 16,3 5 5-16,-3-3-2 0,2-1 5 0,1 5 0 0,-3-6-9 16,0 6 6-16,1-3-5 0,-1 2 3 15,-3-3 3-15,2 5-4 0,1-4-3 0,-2 3 10 16,2 1 0-16,-3-2-8 0,-1 3 3 0,1-2 4 0,-1-1-3 16,1 0-3-16,-5 1 1 0,4 1 3 0,1 0-4 15,-5 2 6-15,5-3-10 0,-1 1 5 0,-3 2 4 16,4-1-2-16,-2-1 7 0,-1 3-9 0,2 0-2 15,4 1-7-15,-5 1 9 0,0-6 2 0,0 5 0 16,2-4-2-16,2 2 2 0,-2 5 2 0,9 3-1 16,-17-11 4-16,7 5-11 0,4 1 4 0,6 5 1 15,-19-7 3-15,8 2-5 0,2 2 5 0,9 3-2 16,-19-5 7-16,8 1-9 0,11 4 0 0,-19-3 6 16,7-1-10-16,-1 2 2 0,13 2 2 0,-20-4 3 15,7 4-3-15,13 0 3 0,-20 0-11 0,11-1 8 16,9 1 2-16,-23 0-1 0,17 4 4 0,6-4 1 15,-17 1-8-15,17-1-3 0,-16 2 5 0,16-2 3 16,-18 1-3-16,7 2 1 0,11-3-3 0,-13 1 4 16,13-1-2-16,-19 3 6 0,13 0-1 0,-5 0-6 0,2 2 1 15,9-5 1-15,-16 6-2 0,2 0 2 0,3 1 4 16,3-2-8-16,-4 2 6 0,2-2 3 0,-1 0-3 16,-1 2 4-16,-1 3-2 0,-1-3-4 0,1-3 2 15,4 5-7-15,-3-2 4 0,-1-2 8 0,2 2-7 16,-1 3 1-16,2-6-3 0,1 1 2 0,-1 0 3 15,-1 5 2-15,-4-3-3 0,8-3 3 0,-2 1-7 16,1 1 0-16,2-1 5 0,-4 0-2 0,10-5 2 16,-15 8 1-16,8-2-1 0,1-2 14 0,-3 2-14 15,1-1-5-15,8-5 4 0,-13 10-6 0,7-7 4 16,-3 4 1-16,9-7 7 0,-14 8 3 0,7-2-11 16,-2-3-1-16,9-3 3 0,-16 10-9 0,10-5 13 0,-2 2-4 15,-1 0 14-15,2-1-18 0,1 1 1 0,-6 3-3 16,4-3 7-16,2 0 10 0,-1-2-13 15,-2 1-3-15,-1 1 6 0,4 0-1 0,6-7 11 0,-14 11-13 16,8-5-1-16,-1 1-3 0,7-7 6 0,-12 13 15 16,9-7-15-16,3-6-6 0,-14 11 3 0,9-4-3 15,5-7-5-15,-11 13 11 0,8-6-1 0,-3 0-4 16,6-7-5-16,-7 13-9 0,1-3-5 0,0-3-10 16,6-7-7-16,-8 14-14 0,5-4-4 0,0-2-11 0,3-8-15 15,-7 18-16-15,5-8-22 0,-1 3-13 16,3-2-18-16,0-11-10 0,0 24-26 0,0-15-26 15,5 2-70-15,-5-11-172 0,-2 20-495 0,5-14 220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5:25.3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65B989-3BA2-4A1E-BA19-5DFD6E760711}" emma:medium="tactile" emma:mode="ink">
          <msink:context xmlns:msink="http://schemas.microsoft.com/ink/2010/main" type="inkDrawing" rotatedBoundingBox="7277,8025 12650,3069 14025,4559 8652,9516" semanticType="10" shapeName="Other">
            <msink:sourceLink direction="with" ref="{D855F0A3-DF3C-4AC0-BF9A-C6870BC39152}"/>
            <msink:sourceLink direction="with" ref="{CAEE7CE7-6E95-4656-ABE0-2D3310FDE8F4}"/>
            <msink:destinationLink direction="with" ref="{2F3D19C7-195A-43CA-9F35-EF8A36340332}"/>
          </msink:context>
        </emma:interpretation>
      </emma:emma>
    </inkml:annotationXML>
    <inkml:trace contextRef="#ctx0" brushRef="#br0">-392-66 105 0,'6'-5'165'0,"-6"5"-18"0,0 0-4 0,0 0-8 15,4-11-3-15,-4 11-8 0,2-13-8 0,-2 13-11 16,1-11 4-16,-1 11-1 0,5-7-7 0,-5 7-6 16,0 0-4-16,3-11-8 0,-3 11 2 0,0 0-7 0,0 0-2 15,3-13-4-15,-3 13-7 0,0 0-6 16,0 0-9-16,0 0-3 0,0 0-4 0,0 0-6 16,0 0-1-16,0 0-8 0,0 0 3 0,0 0-3 0,0 0 0 15,-20 24 2-15,14-17-1 0,6-7-3 0,-12 13-2 16,6-4 3-16,-1 4-4 0,0-1 3 15,-5-2-1-15,4 3-3 0,-1-2-1 0,-1-1 3 0,-2 4-3 16,3-3 0-16,-4 3-2 0,2-4-2 0,1 5 0 16,-2-5 2-16,0 3-4 0,0-2-2 0,1-1-1 15,-1 4-1-15,1 0-2 0,0-2 3 0,-1 1-3 16,-1 1 0-16,1 0-3 0,0-1 0 0,1-1-2 16,-2 5 1-16,-3 0 0 0,4-3-3 0,1-1-1 15,-2 2 3-15,2 1 1 0,-1-1-3 0,-1 3 1 16,3-4 0-16,-4 5 2 0,2-3 0 0,-3 1-1 15,2 1 1-15,-1-1-3 0,1 1 3 0,0 2 3 0,1-4-4 16,0-1-3-16,-6 3 6 0,1 6-2 0,1-7-3 16,3 2 3-16,-4 2 5 0,-2-4-7 15,4 4-1-15,-3 0 1 0,-1 0 3 0,2-3-4 0,-2 2-2 16,1 1 1-16,-3-1 1 0,5-1-4 0,-1 2 5 16,-2-3-4-16,-1 6 2 0,1-7 0 0,3 6-2 15,-4-1 1-15,1 0 1 0,1 2-3 0,-1-3 4 16,2-2-1-16,-7 9 0 0,5-5 1 0,3-3-2 15,-4 2 2-15,1-2-1 0,-1 4-1 0,3-3 5 0,-3 0-6 16,2 1 3-16,0-2 0 0,-1 2 2 16,0 2-3-16,2-3 1 0,-2 0-2 0,-1 1 0 15,1 1 3-15,0-2 0 0,1 1 0 0,-2 0 0 0,4 0-2 16,-3-2 3-16,-1-1 0 0,1 2-2 0,1 3 3 16,0-3-2-16,2-4-1 0,-5 4 0 15,3-2 1-15,0 1 2 0,-2 1-4 0,4-1 4 0,-3-1-5 16,1 1 4-16,0 1-2 0,-3-3 2 0,2 0-2 15,1 1 1-15,-2-1-2 0,1 3 0 0,-2-5 0 16,2 6 4-16,-1-3-2 0,4-2-1 0,-5 1 1 16,2-3-3-16,-2 0 0 0,1 3 4 0,-2-5-5 15,4 7 2-15,-1-5 1 0,-5 1-1 0,7 2-1 16,-2-2 2-16,0 1-3 0,-1-3 2 0,1 3 2 16,0 0-3-16,-1-1 0 0,7-5 2 0,-1 5-3 15,-4-3 4-15,2 5-4 0,1-6 5 0,3 0-3 0,-7 6 4 16,-1-3-3-16,7-3 5 0,0-1-7 15,-1 3 5-15,-1-3-3 0,-4 5 2 0,5-5-1 16,1 4 1-16,-6-2 2 0,-1 1-2 0,5-4 2 0,-1 4 2 16,-4 1 1-16,6-2-2 0,-1-2-3 0,-8 7 1 15,8-7 2-15,-4 3 5 0,4-2-5 0,0-1 2 16,-1 1-4-16,-8 1 1 0,12-2-1 0,-6 6-2 16,5-7 1-16,-2 4 1 0,-2 0 2 0,4-3 1 15,-1-1-1-15,-2 5 0 0,1-2 3 0,-1-3-7 16,2 1 6-16,-1 3-1 0,-3-3-2 0,5 0 2 15,-2-1-2-15,2 5 4 0,-7 0-9 0,1 1 5 16,0 1 2-16,4-7-5 0,-2 2 3 0,-1 0-1 16,-4 0 5-16,7 0-1 0,2 1-5 0,-4-1 1 0,2 0-5 15,0-1 5-15,2-3 1 0,-2 3 3 0,2 1-7 16,-1-3 4-16,1 2-3 0,-2 0-1 16,3-2 4-16,-1 2-4 0,-4 0 2 0,4 2 1 0,-4-2-4 15,5-4-1-15,-1 4 5 0,-3-2 3 0,-1 2-4 16,5 0 4-16,0-3-3 0,-3 2 0 0,2 3 0 15,-2-3-3-15,-1 4 2 0,1-5-1 0,0 6 4 16,-2-6-4-16,2 4-1 0,-4 0 1 0,4-1-2 16,-4 1 2-16,-1 1-1 0,4-3-2 0,0 1 5 15,1 0-1-15,1-1-2 0,-1-1 0 0,0-1 3 16,-1 3-6-16,1 0 2 0,2-2 0 0,-4 0 0 16,4 1 1-16,-2-1 1 0,2 0 0 0,-1 3-1 15,-2-2 4-15,-1 1-2 0,2-3-1 0,-1 1 5 16,3-2-5-16,1 2 3 0,-3 1 4 0,0-2-4 15,1 2 2-15,2-4-3 0,-1 0 2 0,0 4-4 0,1-5 2 16,-2 5-1-16,1-2 1 0,1-1-3 0,-2 0 2 16,7-2 2-16,-6 3-6 0,1 0 9 0,-2 1-8 15,4-2 7-15,-2 2-7 0,-2-4 2 0,1 5 6 16,1-3 0-16,-1 2-2 0,-2-3 6 0,1 4-2 16,1-1-7-16,-1 0 7 0,3 1-7 0,-6-2 1 15,1 0 1-15,2-1 5 0,2 1 0 0,-4 1-4 16,3 1-3-16,-1-3-2 0,2 3 5 0,-1-3 0 15,-1 3-3-15,-1-1-2 0,1-1-5 0,-1 3 7 16,1-1-1-16,-2-2 2 0,-1 1-3 0,4-1 2 16,-6 4-2-16,2-2-2 0,-1 0 3 0,5 0-2 15,-4-2 2-15,1 2 0 0,3 0-4 0,-2-1-1 16,-2 0 7-16,1 1-5 0,2-3 0 0,1 3 3 0,-5-1 0 16,5 0-1-16,-7 0-4 0,7 0 2 15,1-3 1-15,-4 4 1 0,2 0-1 0,-2-4 6 16,-1 4-10-16,7-3 3 0,-5 0-2 0,2 0 4 0,-1-1-5 15,2-1 1-15,2 0 0 0,-4 1-2 0,-1 0 4 16,2-1 2-16,0 1-2 0,-1-2-1 0,2 3 4 16,-1-2 2-16,4-2-6 0,-5 2 2 0,5 0 0 15,-1-1-3-15,0-1 4 0,1-1-1 0,-2 1-1 16,11-4 2-16,-16 10-4 0,7-6 2 0,-2 0-1 16,11-4 5-16,-16 10-4 0,4-5 3 0,5-2-6 15,-5 2 4-15,6 0-2 0,6-5 0 0,-20 7 1 16,10 0 2-16,1-1-3 0,2-2 2 0,7-4-2 0,-17 7 4 15,5-4-1-15,5 4-2 0,-5-3-2 16,1 2-5-16,2-1 8 0,-4 1 0 0,6-1-8 16,-2 1 10-16,-5 0 2 0,5-2-7 0,-4 3 2 0,4 1 4 15,-2-2 3-15,1 0-6 0,-5-2-4 0,5 4-3 16,-1-2 7-16,-4 1 2 0,8-2-11 16,-2-1 12-16,9-4-4 0,-17 9 5 0,11-3-5 0,6-6 0 15,-10 5 0-15,10-5 0 0,-16 7 3 0,16-7 0 16,-9 8 8-16,9-8-12 0,-8 4 1 0,8-4 1 15,0 0 2-15,-12 5-3 0,12-5-1 0,-7 6-1 16,7-6 2-16,-6 8 0 0,6-8 2 0,-14 4-1 16,14-4-2-16,-11 4 1 0,11-4-1 0,-14 8 2 15,14-8-5-15,-13 5 4 0,7-2-2 0,6-3 4 16,-14 8 0-16,5-5-2 0,9-3 0 0,-10 6-2 16,10-6-1-16,-14 6 1 0,14-6-2 0,-14 5 6 15,14-5-12-15,-14 5 12 0,14-5-2 0,-7 6 3 0,7-6-1 16,-9 7-3-16,9-7 1 0,-11 6 2 15,11-6-5-15,-12 5 3 0,12-5-1 0,-7 7 5 16,7-7-2-16,-12 2-4 0,12-2 4 0,-10 6-1 0,10-6 2 16,0 0-4-16,-12 4 7 0,12-4 5 0,0 0-2 15,-8 4 5-15,8-4-3 0,0 0 6 0,0 0-10 16,-9 7 9-16,9-7-11 0,0 0 8 0,0 0-5 16,0 0-4-16,-10 4 2 0,10-4 3 0,0 0-10 15,0 0 6-15,0 0-1 0,-12 7 10 0,12-7-9 16,-8 3-2-16,8-3-1 0,0 0 3 0,-6 7-2 15,6-7-3-15,-10 6 3 0,10-6-1 0,0 0 1 16,-9 7 1-16,9-7-3 0,0 0 5 0,-10 5-3 16,10-5 1-16,0 0-2 0,-12 3 3 0,12-3-2 0,0 0 2 15,0 0 4-15,-11 3 3 0,11-3 6 16,0 0-9-16,0 0 2 0,0 0-5 0,-13 0 1 16,13 0-2-16,0 0 0 0,0 0 3 0,0 0-3 0,-14 0-4 15,14 0 9-15,0 0-5 0,0 0-1 16,0 0 1-16,0 0 7 0,0 0-3 0,0 0 3 15,0 0-2-15,0 0-4 0,0 0 3 0,-9-10-3 0,9 10 0 16,0 0-7-16,0 0-1 0,23-21 6 0,-10 14-8 16,-7 0 6-16,8-3-3 0,-1-2 6 0,-1 0 0 15,1-2-5-15,1 3 4 0,-1-2-1 0,2 2 1 16,2-6-5-16,2 2 16 0,-6 3-14 0,-4 0-2 16,5-1 1-16,-1 0 0 0,1 0-1 0,-6 2-1 15,3-3 1-15,1 3 2 0,-2-1 5 0,-4 0-3 16,5 4-1-16,-2-4-10 0,-6 2 6 0,1 2 4 15,2-2 1-15,0 3-3 0,0-3-2 0,-2 2 0 0,2 0-1 16,-6 8 4-16,3-18 9 0,-3 18-4 0,3-13-8 16,2 3-6-16,-5 10 11 0,6-10-7 0,-6 10 2 15,6-11-4-15,-6 11-2 0,6-11 4 0,-6 11 3 16,0 0-3-16,4-9 6 0,-4 9-5 0,0 0 2 16,0 0-12-16,6-6 15 0,-6 6-4 0,0 0-2 15,0 0-3-15,0 0 2 0,0 0 0 0,0 0-4 16,0 0 4-16,0 0 5 0,0 0-3 0,0 0 0 15,0 0 1-15,0 0 15 0,0 0-11 0,0 0-1 16,-16 30-2-16,10-23-14 0,0 0 16 0,6-7 0 16,-14 18 1-16,7-4-4 0,-5-2-3 0,5 1-1 15,-5 1 6-15,4-1-3 0,-1 1 2 0,-4 0 2 16,1 3-4-16,4-3 5 0,-3-1 2 0,3 3-6 0,-4-3 1 16,5 4 1-16,1-5-3 0,-2 0 4 15,2-1-2-15,0 1 1 0,3-1-7 0,-1-3 9 16,1 0-8-16,3-8 7 0,-3 17-4 0,-3-11 5 0,6-6-5 15,-3 16-3-15,3-16 4 0,-4 13 5 0,4-13-3 16,-6 11 0-16,6-11 4 0,0 9-2 0,0-9 0 16,-3 11-4-16,3-11-2 0,0 0 1 0,3 15 1 15,-3-15 1-15,0 0-5 0,0 10 7 0,0-10-5 16,0 0 7-16,3 13 0 0,-3-13-7 0,0 0 6 16,0 0-1-16,7 8-2 0,-7-8 7 0,0 0 5 15,12 3 1-15,-12-3-2 0,13 0 11 0,-13 0 9 16,20-3-2-16,-4 0 3 0,-2-1-1 0,5 0 0 15,0-2 4-15,1 1-4 0,-1 1 1 0,-2-1-4 16,2 1-6-16,-1-2-1 0,-2 1 2 0,1 1-5 16,-1 1-8-16,-6-1 2 0,2 2 4 0,-12 2-3 15,21-5 9-15,-15 4-13 0,-6 1 2 0,17-5-11 0,-17 5-4 16,12 0-23-16,-12 0-15 0,13 0-19 16,-13 0-14-16,0 0-14 0,0 0-22 0,0 0-19 0,13 0-35 15,-13 0-49-15,0 0-43 0,0 0-72 0,0 0-222 16,0 0-598-16,0 0 265 0</inkml:trace>
    <inkml:trace contextRef="#ctx0" brushRef="#br0" timeOffset="3810.13">-6053 3494 98 0,'0'0'105'0,"0"0"3"0,0 0-1 16,0 0 6-16,0 0-5 0,0 0 3 0,0 0 0 15,0 0 5-15,0 0-15 0,0 0 2 0,0 0-9 16,0 0-2-16,0 0-11 0,0 0-3 0,0 0-6 15,0 0-7-15,0 0-5 0,26-16-4 0,-26 16-7 16,3-8-5-16,-3 8-4 0,0 0-2 0,6-12-4 16,-6 12-5-16,6-10-3 0,-6 10-2 0,5-11 0 15,-2 6-5-15,-3 5 0 0,6-16-1 0,-2 8-3 16,-4 8 8-16,6-16-2 0,-3 6 2 0,3 2 0 16,2-7-1-16,-2 3-1 0,0-3 0 0,1 3 1 15,-1-4-3-15,3 1 2 0,-2-10 3 0,2 3 5 16,2 0-3-16,-1 2 0 0,2-5 1 0,2 5 4 0,-1-1-3 15,-1-1-2-15,-2 2 1 0,2-2-2 16,2 4 2-16,-7 1-4 0,5 4-2 0,-1-5-2 16,-3 5 0-16,3-3-2 0,1 3-2 0,-5-4 0 0,2 3-4 15,2 1 0-15,1-2-3 0,-5 1 1 0,7 1-1 16,-9-2-2-16,9 1-2 0,-2 0 1 0,-5-1 1 16,5-2-2-16,-1-3-1 0,-2 4 0 0,1 1 2 15,3-7-3-15,-1 2 0 0,2 2-1 0,-1-4 0 16,-1-1 2-16,-1 0-1 0,2 3-3 0,-1-2 1 15,-2 2 1-15,5-3 0 0,-1 4 0 0,-4 2 0 16,-1 4-2-16,5-8 4 0,-4 7-1 0,-1-5 0 16,0 4-2-16,1-1-1 0,1-4 0 0,-2 5 0 15,1 2 2-15,-1-9 2 0,2 8-2 0,-3-2-1 0,0 2 0 16,4 0 0-16,1-10 1 0,-2 3-1 16,-2 6-1-16,1-4 3 0,8 1-3 0,-8-2 0 0,7 1 0 15,-5 3 2-15,1 3-2 0,1-7 2 0,-1 7-1 16,-4-2 1-16,4 1 0 0,-2-3 0 0,-2 6-3 15,3-3 4-15,-5 0 1 0,4 3 1 16,-2 1-3-16,1-3 1 0,-1 2 0 0,0-1 0 0,-2 2 1 16,2 1-2-16,-1 0 1 0,-2 0-3 0,1-1 3 15,-1-2-2-15,3 5-1 0,-1-5 0 0,1 1 3 16,1 1-4-16,-4-1 3 0,4 0 1 16,-1-3-4-16,2 2 3 0,-2 0 0 0,1-1 0 0,2 1-2 15,-1-2 0-15,2 3 1 0,3-9-3 0,-4 9 6 16,2-2 2-16,-1 0 9 0,-1-2-2 0,7-3 1 15,-2 2 0-15,-7 1 1 0,10-1 1 0,-7 1-1 0,2-3-3 16,-2 5 3-16,1 2-2 0,4-9 4 0,-11 5-3 16,7 4 2-16,-1-1-5 0,-1-1-3 0,1-1 1 15,-2 1 0-15,1-1-5 0,0 4 5 0,-2-1-2 16,-1-2-3-16,2 2-1 0,-4 5 1 0,8-5 3 16,-8 1 1-16,7 1-6 0,-5-2 5 0,4 5-4 15,-4-5 2-15,5 1 1 0,-1 0 4 0,-4 1-3 16,4-3 4-16,2 2-4 0,0-1 5 0,-3 1-3 15,-1-4-3-15,2 2 2 0,-1 1-2 0,1 1 0 16,1 1-4-16,-2-2-1 0,1 0 7 0,1 1-2 16,-3 0-2-16,6-1-1 0,-4 4 1 0,1-3-3 15,1-1 2-15,-2-3-1 0,3 4-1 0,1-5 2 16,-1 3 1-16,-1 1 2 0,5-5 0 0,-7 5-3 16,6 3 0-16,-2 0-1 0,-1-3 1 0,-1 1 0 0,0 1 1 15,1 1-2-15,-1-3-2 0,2 3 1 16,2-5-1-16,-2 4 0 0,-4-2 2 0,3 4-2 0,1 0 1 15,-2-3 2-15,1 1 0 0,0 0 0 0,-2-1-1 16,4 0-1-16,-3 2-1 0,3-3-1 0,-2 2 2 16,0 2 0-16,-2-4-1 0,2 4 0 0,4-2-1 15,-2 1 2-15,-4 0 3 0,4-3-6 0,-3 1 2 16,3 3 0-16,-4-2 0 0,0 1 1 0,1 0 3 16,2-2-3-16,-8 5 11 0,7-3-2 0,-4 3 1 15,2-3-1-15,-3-1 3 0,1 3-3 0,0-1 0 16,-1-1-2-16,-1 2 2 0,2-5-1 0,2 5-2 15,-6-3 2-15,6-1 1 0,-1 4-5 0,-1-4 4 16,2 2-4-16,-2 0-1 0,-2 2 1 0,3-1 0 16,-2-2 0-16,1 0-2 0,1 2-1 0,1-2 3 15,1 1-2-15,-3 1-3 0,1 0 0 0,-3-4 4 0,7 5 0 16,-4-3-1-16,2-2-2 0,0 3 2 0,1 1-3 16,-1 0 1-16,-1 0 1 0,1 0-1 15,-2 0-2-15,-1-3 3 0,1 3 0 0,1 0 2 0,-1-1-5 16,1 3 1-16,-1 0 2 0,1-3-2 0,-2-1 1 15,1 4-3-15,0-1 3 0,-1-1 3 0,3 0-7 16,2 1 8-16,-4-2-6 0,-3 3 2 0,7 0 2 16,-4-2-2-16,-4-3 3 0,6 5-7 0,2-1 2 15,-4-1 2-15,0 3-2 0,1-5 5 0,-1 4-3 16,-4 1-3-16,3-3 5 0,3 5-5 0,-3-2 8 16,3-3-7-16,-2 4 2 0,4-4 0 0,-4 3 0 15,1-3 0-15,-1 4-2 0,2-1 0 0,1-2 6 16,-2-1-6-16,1 3 1 0,-2-3 4 0,5 0-3 15,-3 3-1-15,0-3-1 0,0 2 5 0,0 0 0 16,-2-1 0-16,0-2-1 0,2 5-2 0,-1-6 0 16,-1 7 0-16,1-5-3 0,1 3 6 0,-2-2-3 15,-1 3 0-15,3-5 0 0,-2 6 1 0,-1-3 1 0,2-2-2 16,2 1-6-16,-7 3 10 0,6-5-3 0,-3 6-1 16,0-4-3-16,-3 2 3 0,9 2-2 0,-3-5 2 15,-5 5 0-15,0 0 1 0,4-7-2 0,-1 4 3 16,1 0-2-16,-2 0 1 0,1 1-2 0,0-2 4 15,1 0-5-15,-4 4 2 0,4-5-2 0,1 4-3 16,-3-4 7-16,2 5-4 0,-3-3 5 0,4 1-1 16,-8 2 0-16,4-2-2 0,-2 0-3 0,-9 4 3 15,18-4-4-15,-9-2 4 0,-1 4-1 0,-8 2-2 16,17-5 5-16,-17 5-1 0,15-4-3 0,-8 2 3 16,-7 2-2-16,18-1 1 0,-18 1-1 0,17-3 3 15,-7-2-3-15,-10 5 2 0,19-2 0 0,-10 1 0 0,3-3 0 16,-12 4-1-16,20-4-2 0,-11 1 2 15,-9 3-3-15,19-6 3 0,-7 5 1 0,1 0 0 16,-2-1-2-16,-1-1 0 0,-10 3 2 0,21-4 2 16,-10 4-4-16,0-2-1 0,3-2 4 0,-14 4-1 0,21-5-3 15,-9 3 5-15,-2-2-3 0,4 1-4 0,2 3 4 16,-1-5 0-16,-3 2 1 0,1-1-4 16,-13 4 4-16,26-3 0 0,-16 3 2 0,3-3-2 0,4-1 0 15,-2 1 0-15,-3 0-1 0,1 2 4 0,-2-2-6 16,5 0 1-16,-7 2 2 0,3-2-3 0,0 2 3 15,-12 1-2-15,22-3 1 0,-11 0 1 0,-2 3-4 16,-9 0 4-16,23-1 0 0,-14-2-2 0,0 0-2 16,2 1 2-16,-11 2-2 0,21-2 5 0,-11 0 0 15,-10 2 1-15,18-1-3 0,-6-3 0 0,-12 4 1 16,19-3 3-16,-19 3-3 0,20-3-4 0,-11 2 0 16,-9 1 4-16,19-2-1 0,-9 2-1 0,-10 0 0 15,21-1 1-15,-21 1 0 0,18-3 1 0,-9 3-7 0,-9 0 8 16,18 0-2-16,-18 0 1 0,16 0-3 15,-8-4 7-15,-8 4-6 0,16 3 1 0,-16-3-5 16,14 0 4-16,-14 0 4 0,12-3-5 0,-12 3 3 0,0 0-4 16,16-7 5-16,-16 7 4 0,13 0-7 0,-13 0 4 15,12 0-5-15,-12 0 1 0,0 0 3 0,20 0-1 16,-20 0 0-16,9-3-2 0,-9 3-2 0,13 0 4 16,-13 0-2-16,17-4-1 0,-17 4 4 0,13 0 0 15,-13 0-3-15,0 0 3 0,19 0 1 0,-19 0 0 16,11-2-2-16,-11 2-2 0,0 0 0 0,16 0 2 15,-16 0-1-15,0 0 1 0,14-2-3 0,-14 2 3 16,0 0 0-16,15 0 1 0,-15 0-2 0,0 0-1 16,0 0 0-16,9-3 0 0,-9 3-2 0,0 0 3 0,0 0 0 15,0 0 1-15,0 0 1 0,0 0 5 16,0 0-6-16,0 0 5 0,10-3 5 0,-10 3-2 16,0 0 4-16,0 0 2 0,0 0-1 0,0 0 0 0,0 0 0 15,0 0-1-15,0 0-1 0,0 0-3 0,0 0-4 16,0 0-1-16,0 0 3 0,0 0-3 15,-40 3 5-15,40-3-4 0,-18 3 0 0,6-3-2 0,1 2 0 16,-2 0-3-16,0-2 3 0,-4 6 2 0,1-5-5 16,-1 5 5-16,1-1-5 0,-3-5 1 0,-1 4-3 15,1 2 3-15,1-5 0 0,0 6-1 0,0-3 1 16,-1-2 2-16,4-2-2 0,1 3 2 0,2 0-4 16,1-2 4-16,11-1-1 0,-17 3 5 0,17-3-4 15,-13 0 6-15,13 0 3 0,0 0-1 0,-12 1 3 16,12-1-3-16,0 0 3 0,0 0 3 0,0 0 2 15,0 0-4-15,0 0 2 0,0 0 0 0,-18-1-3 16,18 1-2-16,0 0 1 0,0 0-6 0,0 0 5 0,0 0-2 16,0 0 0-16,0 0-6 0,0 0 1 0,0 0 6 15,-8-7-1-15,8 7-3 0,0 0-1 16,0 0-4-16,0 0 1 0,0 0 2 0,-7-7 0 0,7 7-1 16,0 0-4-16,0 0-5 0,0 0 6 0,-12-3-3 15,12 3 2-15,0 0 3 0,0 0 0 16,0 0-3-16,-16-4 0 0,16 4 1 0,0 0-5 0,0 0 14 15,0 0-8-15,-17 5-3 0,17-5 2 0,0 0 1 16,0 0-2-16,0 0 1 0,0 0 7 0,0 0-8 16,-12-5 7-16,12 5-13 0,0 0 16 0,0 0 1 15,0 0-2-15,0 0 2 0,0 0-4 0,0 0-4 16,0 0 4-16,-13-2-9 0,13 2 12 0,0 0-2 16,0 0-6-16,0 0 3 0,0 0-1 0,0 0 0 15,-15-4 7-15,15 4-19 0,0 0 10 0,-12-1 4 16,12 1-3-16,0 0-5 0,0 0 7 0,0 0-2 15,-15 0-1-15,15 0 0 0,0 0 0 0,0 0-3 0,0 0-1 16,0 0-1-16,0 0 1 0,0 0 2 0,0 0-1 16,0 0-2-16,0 0 0 0,0 0 1 0,0 0 0 15,0 0 2-15,0 0 3 0,0 0-3 0,0 0-2 16,0 0-3-16,0 0 2 0,0 0-3 0,0 0 6 16,46 1 0-16,-34-2-1 0,3 1 3 0,-1 1-1 15,1-1-3-15,-4 0 4 0,3 0 3 0,2-4-4 16,-1 4-3-16,0 1 0 0,-1-2 5 0,-3-2-3 15,-11 3 3-15,23 0-1 0,-13 0 1 0,-10 0-1 16,21-1-3-16,-10 1 4 0,-11 0-3 0,16 0 0 16,-16 0 7-16,15-3-6 0,-15 3 3 0,13 0-5 15,-13 0 2-15,15-3-2 0,-15 3-1 0,14 2 2 16,-14-2-2-16,13 0 6 0,-13 0-5 0,14-2 1 0,-14 2 1 16,13-4 1-16,-13 4-5 0,10 0 14 15,-10 0-9-15,14-1-1 0,-14 1 0 0,0 0 2 16,0 0-5-16,19 0 3 0,-19 0 3 0,0 0-1 0,11-2 1 15,-11 2-1-15,0 0-2 0,0 0 6 0,0 0-1 16,0 0 7-16,0 0 3 0,0 0-3 0,0 0 5 16,0 0 3-16,0 0 2 0,10-4 10 0,-10 4-1 15,0 0-3-15,0 0-13 0,0 0 4 0,0 0-10 16,0 0-1-16,0 0 5 0,0 0-1 0,0 0-2 16,-30-9-5-16,30 9 1 0,-18 2-2 0,18-2 2 15,-16 0-1-15,16 0-2 0,-22-2-2 0,8 2-1 16,1 0 2-16,13 0-8 0,-24 2 10 0,7-2-2 15,3 0-2-15,-1 1 1 0,-3-1-2 0,3 2-5 16,-3-2 5-16,-1 2 0 0,-7 0 3 0,8 2-4 16,0-4-1-16,-1 0 9 0,4 3-6 0,-3-3-2 15,3 0 1-15,3 0 3 0,12 0 0 0,-22 0 2 0,12 0-2 16,10 0 1-16,-18 0-3 0,18 0 3 16,-15 0 3-16,15 0-3 0,-14 0 10 0,14 0-16 15,0 0 11-15,-15-1 4 0,15 1-7 0,0 0 9 0,-13-6-5 16,13 6-6-16,0 0 6 0,-10-2-11 0,10 2 10 15,0 0-1-15,-11-4-4 0,11 4 0 0,0 0 0 16,0 0 1-16,-16-3-6 0,16 3 2 0,0 0 5 16,0 0-10-16,0 0 7 0,0 0-2 0,0 0 1 15,0 0-4-15,-11-1 5 0,11 1-8 0,0 0 3 16,0 0-5-16,0 0 7 0,0 0-4 0,0 0 0 16,0 0 8-16,0 0-8 0,0 0 6 0,0 0-2 15,0 0-3-15,0 0-2 0,0 0-1 0,0 0 1 16,0 0-3-16,0 0 7 0,0 0-1 0,0 0 2 15,0 0-3-15,0 0 2 0,0 0-1 0,0 0 2 16,0 0-6-16,0 0 6 0,0 0 0 0,0 0 3 16,0 0-3-16,0 0 1 0,43 3-1 0,-31-3-1 0,0 1 16 15,2 3-21-15,-4-4 0 0,7 0 23 16,-1 0-20-16,2-2 0 0,0 2 3 0,-3-2-2 16,3 2 4-16,0 2 1 0,-1-2-9 0,-3 2 1 0,4-6 5 15,-3 4 5-15,0 0 0 0,2 0-1 0,-2-1-10 16,-3 1 3-16,-12 0 2 0,23-2 0 0,-11 4 2 15,-12-2-5-15,17 0 7 0,-17 0-7 0,15 1 1 16,-15-1-3-16,18-3 2 0,-18 3 4 0,14 5-2 16,-14-5-2-16,13 0-4 0,-13 0 10 0,14 2-10 15,-14-2 5-15,12 2 6 0,-12-2-2 0,14 6-1 16,-14-6 2-16,12 1-5 0,-12-1 2 0,11 4-4 16,-11-4 2-16,10 3 5 0,-10-3 2 0,0 0-9 15,9 4 8-15,-9-4 4 0,0 0-6 0,0 0 2 0,0 0 8 16,12 0-12-16,-12 0 4 0,0 0 1 15,0 0 2-15,0 0 2 0,0 0 1 0,0 0-7 16,0 0-1-16,0 0 5 0,0 0-1 0,0 0 3 0,0 0-5 16,0 0 4-16,0 0-6 0,0 0-3 0,0 0 4 15,0 0-5-15,0 0 9 0,0 0-7 0,-31 11 7 16,23-9 2-16,-4 3 6 0,-1 1-2 0,-2 1 5 16,0-1 11-16,0 2-13 0,-1 2-1 0,1 3 5 15,-4 5 1-15,4-7 5 0,1-1-13 0,1 4 1 16,-4-9-1-16,8 8-1 0,-4-2-2 0,0 3 2 15,1-4-5-15,-2 11 2 0,1-11-3 0,1 1-10 16,0 3-35-16,1 1-27 0,1-3-37 0,1 3-40 16,-4-2-51-16,-5 8-63 0,6-7-82 0,-2 1-292 0,0-2-682 15,-1-4 301-15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5:57.9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BF2170-599D-4EB8-BCDF-BEC83A1180A4}" emma:medium="tactile" emma:mode="ink">
          <msink:context xmlns:msink="http://schemas.microsoft.com/ink/2010/main" type="writingRegion" rotatedBoundingBox="550,11524 31529,10327 31595,12057 617,13254"/>
        </emma:interpretation>
      </emma:emma>
    </inkml:annotationXML>
    <inkml:traceGroup>
      <inkml:annotationXML>
        <emma:emma xmlns:emma="http://www.w3.org/2003/04/emma" version="1.0">
          <emma:interpretation id="{B27C6937-8F08-49D3-B1FE-C2FFBA0CF9CA}" emma:medium="tactile" emma:mode="ink">
            <msink:context xmlns:msink="http://schemas.microsoft.com/ink/2010/main" type="paragraph" rotatedBoundingBox="550,11524 31529,10327 31595,12057 617,13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FE061-D5F0-4A2B-99DF-60DE77948F0D}" emma:medium="tactile" emma:mode="ink">
              <msink:context xmlns:msink="http://schemas.microsoft.com/ink/2010/main" type="line" rotatedBoundingBox="550,11524 31529,10327 31595,12057 617,13254"/>
            </emma:interpretation>
          </emma:emma>
        </inkml:annotationXML>
        <inkml:traceGroup>
          <inkml:annotationXML>
            <emma:emma xmlns:emma="http://www.w3.org/2003/04/emma" version="1.0">
              <emma:interpretation id="{F93CAB58-41F5-4B09-B0BD-3DB16E9A6ACC}" emma:medium="tactile" emma:mode="ink">
                <msink:context xmlns:msink="http://schemas.microsoft.com/ink/2010/main" type="inkWord" rotatedBoundingBox="572,12088 1264,12061 1288,12678 596,12704"/>
              </emma:interpretation>
            </emma:emma>
          </inkml:annotationXML>
          <inkml:trace contextRef="#ctx0" brushRef="#br0">512-145 1 0,'0'0'232'15,"0"0"-15"-15,0 0-9 0,0 0-7 0,0 0-9 16,0 0-10-16,29 18-4 0,-17-4-11 0,-3-4-6 16,4 8-6-16,-3-1 0 0,7 1-3 0,-1 0-9 0,-1-1-14 15,-1 4-9-15,-4-5-8 0,0 2-5 16,-1 0-11-16,-1 3-4 0,-2 0-8 0,-3-1-10 15,-3 2-8-15,-3 4-3 0,-6-1-8 0,0 1-22 0,-3-1-32 16,-1-1-31-16,-2 11-35 0,0-4-42 0,-5-6-41 16,2-1-45-16,4 0-82 0,-9 0-152 0,5-2-462 15,-1-2 205-15</inkml:trace>
          <inkml:trace contextRef="#ctx0" brushRef="#br0" timeOffset="-245.33">137 95 15 0,'-6'-12'200'0,"6"12"-3"0,-5-7-13 15,5 7-4-15,0 0-10 0,-4-11-13 0,4 11-5 16,0 0-5-16,-6-9-4 0,6 9-5 0,0 0-3 16,0 0-1-16,0 0-5 0,-9-8-8 0,9 8-3 0,0 0-15 15,0 0-8-15,-5-10-10 0,5 10-7 0,0 0-3 16,0 0-11-16,0 0-10 0,0 0-5 0,0 0-3 16,-21 16-9-16,21-16-2 0,-6 15 1 0,2-5-8 15,1 0 1-15,-2 1-1 0,5 2-8 0,-1-2-1 16,1-11-2-16,0 18-1 0,1-8 2 0,-1 0-3 15,0-10 1-15,6 21-4 0,-1-13 1 0,1 0-5 16,-3 2 4-16,4-4-1 0,-1 0-2 0,2-2-1 16,-8-4 0-16,18 5 1 0,-9-3-3 0,2-2 0 15,-11 0 4-15,21 0-4 0,-21 0 3 0,23-6-3 0,-10 2-1 16,1-3 0-16,-5 4 3 0,5-5-4 16,-3 2 1-16,-2 1 1 0,-2-2-1 0,4-6 1 15,-4 2-1-15,-2 4-2 0,1-4 3 0,-5 3-1 0,2 0 2 16,2-3-5-16,-5 11 4 0,0-21-6 15,0 12 5-15,0 9-3 0,-5-18-1 0,2 7-3 16,-1 2 4-16,-4 0-2 0,2 1 0 0,-1 1-2 0,-2 2 4 16,-2-1-5-16,11 6 6 0,-22-8-6 0,10 4 1 15,-3 3-1-15,3 1 0 0,-1-2 2 0,-4 5 2 16,1-3-3-16,3 3 2 0,-2 1 0 0,0 1-3 16,1 3 0-16,1-3 2 0,2 2-1 0,1 0 2 15,1 0 0-15,-1 3 2 0,4-3-5 0,-2 2 1 16,2-1 4-16,3 0-5 0,-3 7 0 0,5-6 2 15,1 5-1-15,0 0 3 0,1-4-3 0,1 0 4 16,4 3-1-16,-5-2-1 0,5 1-1 0,0-4 4 16,0 1 3-16,2-2-3 0,2 1 0 0,-1 1-2 0,1-5 4 15,-2 1-3-15,2-2 1 0,1-1 6 0,2 1-6 16,-13-3 0-16,27-1 1 0,-14-1 2 16,2-3-1-16,2 0-3 0,-2-2-4 0,-3-3 6 0,1 3-3 15,-1 0-3-15,-2-4 5 0,4 1-2 0,-4-2 0 16,-1 3 3-16,-1-2-1 0,-4 1-2 15,4-3-1-15,-4-3-1 0,2 3-1 0,-3 0 7 0,1 1-4 16,-4 1-2-16,3-2-1 0,0 3 2 0,-3 10 2 16,3-15 1-16,-3 15-6 0,5-10 3 0,-5 10-2 15,0 0 1-15,0 0-2 0,1-13 0 0,-1 13-5 16,0 0 5-16,0 0-5 0,0 0 6 0,0 0-4 16,15 20 6-16,-9-12-1 0,0 2 7 0,0 1-4 15,2 1-3-15,-2 3 5 0,3-1-1 0,-3-3-2 16,4 3 1-16,-3-1 0 0,2 1 2 0,2 1-4 15,-4-2 6-15,2 1-1 0,0-4-9 0,-1 0-14 0,-2-2-17 16,-2-1-19-16,2 0-21 0,0-2-16 0,-6-5-22 16,6 10-27-16,-6-10-31 0,10 4-32 0,-10-4-237 15,0 0-477-15,0 0 212 0</inkml:trace>
        </inkml:traceGroup>
        <inkml:traceGroup>
          <inkml:annotationXML>
            <emma:emma xmlns:emma="http://www.w3.org/2003/04/emma" version="1.0">
              <emma:interpretation id="{635B7195-001F-47FB-8D15-C1DA905F3E20}" emma:medium="tactile" emma:mode="ink">
                <msink:context xmlns:msink="http://schemas.microsoft.com/ink/2010/main" type="inkWord" rotatedBoundingBox="1733,11562 6057,11362 6103,12345 1778,12545"/>
              </emma:interpretation>
            </emma:emma>
          </inkml:annotationXML>
          <inkml:trace contextRef="#ctx0" brushRef="#br0" timeOffset="1268.87">1175-346 171 0,'-5'-11'220'0,"5"11"-10"0,0 0-14 0,-4-13-10 15,4 13-10-15,0 0-7 0,0 0-15 0,0 0-10 16,0 0-13-16,-2-11-14 0,2 11-12 0,0 0-12 16,0 0-7-16,13-7-8 0,-13 7-7 0,14-4-7 0,-14 4-7 15,21-1-3-15,-5-2-6 0,1 3-9 0,2 2 1 16,0-2-3-16,8 0-3 0,-1-2-6 16,0 2-2-16,6 3-1 0,-5-3-5 0,1 0 1 0,3 0-3 15,-2-1-2-15,-1 2 0 0,2-1 0 0,-3 5-5 16,-2-5 3-16,3 0-7 0,-7 0 2 0,-1-4 1 15,-1 4-4-15,0 0 0 0,1 0 1 0,-1 0-10 16,-3 4-7-16,1-8-10 0,-4 4-15 0,-13 0-11 16,21 0-14-16,-12 0-10 0,-9 0-16 0,12-1-12 15,-12 1-29-15,0 0-9 0,0 0-28 0,0 0-184 16,0 0-375-16,0 0 167 0</inkml:trace>
          <inkml:trace contextRef="#ctx0" brushRef="#br0" timeOffset="1516.88">1632-350 171 0,'-6'13'241'0,"3"-4"-6"15,3-9-12-15,-3 23-9 0,3-8-8 0,0-2-9 16,0 5-10-16,-1 6-12 0,2 0-10 16,-2 1-17-16,1 1-6 0,1 0-16 0,1 2-10 0,2-3-13 15,-1-1-7-15,2-3-13 0,-4 3-4 0,2-6-12 16,0 1-2-16,2 3-4 0,-4-7-10 15,5 2-5-15,-4-6 0 0,-1 4-5 0,2-2-8 0,-1-3-14 16,-1-1-24-16,2 2-20 0,-3-11-26 0,3 14-23 16,-3-14-16-16,-1 13-16 0,1-13-13 0,6 5-28 15,-6-5-32-15,0 0-65 0,0 0-139 0,0 0-415 16,13-24 184-16</inkml:trace>
          <inkml:trace contextRef="#ctx0" brushRef="#br0" timeOffset="2363.91">2128 12 242 0,'0'0'253'0,"-5"15"-22"16,2-8-19-16,3-7-19 0,-3 20-13 0,0-12-17 0,2 1-19 15,1-9-11-15,0 18-9 0,0-7-16 0,0-11-4 16,6 17-15-16,-5-10-5 0,4 0-10 0,-5-7-6 16,8 13-5-16,-2-6-8 0,2-3-2 0,-8-4-2 15,13 7-8-15,-2-3-2 0,1-4-7 0,-12 0 2 16,21-4-6-16,-10 4 0 0,4-3-6 0,-1-5-3 15,-1 2-2-15,2-1 0 0,-3-2-7 0,0-2-3 16,-2 0-5-16,1-2-2 0,-4-1-2 0,1 3-10 16,-4-6 3-16,-2 3-1 0,-4-1 1 0,1-1-1 15,-4 1 4-15,-1-2 1 0,-1 6-4 0,-4-1 4 16,1-1 2-16,-3 3-2 0,-4 3 3 0,1 3 10 16,-1-2 4-16,2 2 7 0,-4 0 0 0,3 8-1 0,-2 0 6 15,0-1 0-15,1 4 0 0,-2 3 0 0,0 4-3 16,4-1 0-16,3-2-3 0,0 4-3 0,3-1-3 15,2 3-1-15,1-3 0 0,3 4 0 0,1-2 1 16,4 2-2-16,2-4 0 0,1 1-2 0,-1-1-1 16,5-1 1-16,-2-2-1 0,1-1 1 15,1-2-2-15,4-2 1 0,1 0-3 0,-1-1-1 0,1-3 1 16,2-1 1-16,-1-2-4 0,0-5 3 0,1 3-5 16,1-6-3-16,-1 3-2 0,-3-5-2 0,4-4-4 15,1-3-4-15,-3 0-8 0,-3 1 0 0,2-3-3 16,0 1 1-16,-2-3-2 0,0-1 7 0,-5 9-1 15,2-1 5-15,-3 2-1 0,0 1 2 0,-1 3 0 16,-2 1 3-16,-3 8-4 0,5-10 1 0,-5 10 3 0,0 0 0 16,0 0 2-16,0 0 1 0,0 0 2 15,14 26 0-15,-11-14 0 0,0 6 4 0,-3-2 2 16,4 1-3-16,-1 1 1 0,2 5-2 0,1-2-2 0,1 0 7 16,1 2 1-16,-2-7 1 0,0-1-1 0,1 1 0 15,1-3-3-15,-1 0 2 0,3-2-7 0,-2-6-8 16,-1 5-11-16,1-3-13 0,-2-4-18 0,-6-3-16 15,19-1-12-15,-19 1-18 0,15-6-9 0,-7-3-19 16,2 1-6-16,-3-4-18 0,1-4-40 0,-4-2-119 16,-2-3-337-16,-1-6 150 0</inkml:trace>
          <inkml:trace contextRef="#ctx0" brushRef="#br0" timeOffset="2612.88">2602-512 16 0,'-5'-16'265'15,"5"16"-23"-15,-3-10-25 0,3 10-20 0,0 0-19 0,0 0-23 16,0 0-7-16,0 0-11 0,0 0-5 0,0 0-12 16,17 34 0-16,-11-17-2 0,1 7-4 0,1 1-4 15,1 0-2-15,1 11-3 0,2 1 6 16,-6-10-11-16,1 9-6 0,1 3-6 0,-1-5-7 0,2 3-5 16,-3 0-10-16,-3-12-3 0,2 2-8 0,1 1-5 15,-3-3-3-15,-2-1-3 0,5 0-3 0,-2 1-7 16,-2-10-1-16,2 2-21 0,2-3-27 0,-4 3-21 15,1-4-20-15,0-1-29 0,-2-4-13 0,4 0-24 16,-5-8-22-16,4 10-27 0,-4-10-34 0,0 0-220 16,0 0-459-16,0 0 204 0</inkml:trace>
          <inkml:trace contextRef="#ctx0" brushRef="#br0" timeOffset="3088.91">2913-120 2 0,'0'0'264'0,"0"0"-15"0,0 0-11 0,0 0-15 16,0 0-14-16,0 0-11 0,-25 28-13 0,19-17-8 16,0 2-13-16,0 1-5 0,-1 0-20 15,1 4-4-15,-2-2-14 0,2-1-5 0,-1 8-15 0,1 1-5 16,0-4-9-16,3-1-11 0,-1-1-5 0,2 0-5 16,2-1-6-16,0-3-8 0,5 3-5 0,-3-5-2 15,0 1-7-15,2-2 3 0,4-2-8 0,-2-1-8 16,4 0 8-16,-2-4-6 0,5 2-2 0,4-5-2 15,0 1-2-15,1-5-6 0,6-1 3 0,0-1-14 16,1-4-3-16,-1 1-7 0,0-1-9 0,-3-7-10 16,3 3-8-16,-2-5-1 0,1 2-2 0,-4-5 1 15,3 3-6-15,-5 1-2 0,-4 0 6 0,1-6 3 16,-1 1 4-16,-5 10 2 0,1-5 0 0,-5-2 6 0,0 3 4 16,-2 2 1-16,-2-3 4 0,-2 4 18 15,1 2 2-15,1 11 4 0,-7-17 1 0,-2 10 6 16,1 3-4-16,8 4 5 0,-16-7-2 0,4 7-2 0,12 0 2 15,-26 7-2-15,10 1 0 0,4 1-1 0,0 5 0 16,0-3 0-16,5 4-3 0,-2-3 0 16,1 2-1-16,2 2-2 0,3 3 0 0,2-4-2 0,2 2 3 15,5-2 1-15,0-2-6 0,2 2 6 0,2-1-1 16,5-3 0-16,3 1-4 0,-2-5 1 0,11 0 2 16,3-1 1-16,0-1-7 0,0-5 7 0,10 0-2 15,-12 0-5-15,4-5 2 0,-4-1-14 0,0 4-19 16,1-2-20-16,-8 0-31 0,-6 3-27 0,2-2-41 15,-2-3-53-15,-9 2-271 0,-6 4-511 0,12-7 226 0</inkml:trace>
          <inkml:trace contextRef="#ctx0" brushRef="#br0" timeOffset="4576.36">3792-152 78 0,'-15'-10'255'0,"0"-3"-20"0,-4-3-20 0,7 1-4 16,4-1-11-16,1 2-16 0,2-3-19 0,2 0-13 16,-3-4-10-16,8-3-17 0,2 2-14 0,-1 5-9 15,8-7-10-15,-2 1-6 0,3-1-9 0,1 1-8 16,9-11-7-16,-4 11-8 0,9-4-4 15,-1-3-5-15,-10 8-6 0,15-2-4 0,-10 5-6 0,10-4-3 16,-5 5 1-16,7-3-5 0,1 0 0 0,-9 8-1 16,4 1-4-16,-3 0-4 0,0 0 4 0,-1 1-7 15,-1 3 1-15,1 1-3 0,1 2-4 0,-1 1 0 16,-8 2-1-16,2 2 0 0,0 2-2 0,1 5-1 16,-1 1-1-16,3 5 0 0,-2 2 3 0,-1 5 0 15,1 1-1-15,-1 14-2 0,2 0 3 0,-3 1 1 0,-2 2 7 16,1 3 3-16,-7 1 3 0,3 1-3 0,-2 1 0 15,-1 1-2-15,-1 2-1 0,-1-3-2 0,-1 0 5 16,-1-4-4-16,3-2 1 0,-4-3-3 0,2-7 1 16,-3-3-2-16,4 1 2 0,-1-4-2 0,-2-6 1 15,-1 0-1-15,2-2 0 0,-1-4 0 0,-4-1 0 16,5-3 0-16,-1 1 2 0,-5-7 0 0,12 7 1 16,-5-3-1-16,-7-4 1 0,15-4-3 0,-15 4-2 15,16-12-3-15,-4 0-6 0,6-7-7 0,-6 1-13 16,2-6-6-16,-4 1-3 0,3 0-4 0,-1-1 0 15,-1-1-2-15,-2 1 5 0,0 4 3 0,1-1 4 16,-5 7 0-16,-2 3 6 0,1-2 9 0,-2 4 9 16,-2 9 6-16,6-13 2 0,-6 13-3 0,3-11 0 15,-3 11-4-15,0 0 0 0,6-9-1 0,-6 9 2 0,0 0 4 16,0 0-3-16,17 14 1 0,-11-4 0 16,2 1 2-16,1 0 0 0,1 0 4 0,-1-1 4 0,3 0 5 15,2 4 0-15,-3-3-2 0,4 1 2 0,-1-4-1 16,1 3 0-16,-2 0-2 0,4-5 0 15,-9-1 1-15,6 0-3 0,-2-4 2 0,1 1-1 0,-2-2 1 16,-11 0-3-16,25 0 3 0,-13-6-6 0,4 3-1 16,-2-6 5-16,2 1-3 0,-2-3-2 0,-2 4-6 15,-2-4 3-15,-3 0-10 0,2 2-4 0,-3-4 2 16,-1 0-7-16,-2 2 2 0,-3 11 3 0,-2-18 0 16,2 18-3-16,-6-15 2 0,0 7 1 0,-1 2 1 15,-5 2 1-15,12 4-1 0,-25-4 4 0,11 4 3 16,-2 4 4-16,-1 0 3 0,1-1 4 0,1 4 0 15,5-1 3-15,-4 5-4 0,7-2 2 0,-1 0-3 16,1 1 7-16,1 1 2 0,6-1-2 0,0-10 1 0,1 22 1 16,7-10 2-16,-2 0 3 0,7 1 2 15,-2-2 2-15,4 0-4 0,1-4-1 0,2 0 4 16,3 4-3-16,-2-9-6 0,8 6 4 0,3-5-7 0,-2 3 2 16,-1-5-18-16,1-1-19 0,-4 3-23 0,3-6-23 15,-11 6-24-15,4-3-24 0,-2 1-28 0,-5-5-30 16,2 0-53-16,-4 4-165 0,-11 0-428 0,19-4 190 15</inkml:trace>
          <inkml:trace contextRef="#ctx0" brushRef="#br0" timeOffset="3781.25">4300-772 135 0,'0'0'255'0,"0"0"-29"0,0 0-19 0,0 0-6 15,0 0-5-15,0 0-3 0,0 0-7 0,-1 44-12 16,2-21-8-16,-2 3-11 0,5 2-6 0,-2 7-6 0,-1 3-9 16,2-2-5-16,0 1-10 0,-1-8 7 0,4 8-19 15,0 1-6-15,0-4-7 0,-2-6-8 16,1 2-9-16,1 5-4 0,6-1-8 0,-5-5-9 0,1 4 0 15,-3-6-5-15,4 1-3 0,0-3-3 0,-4-1-9 16,2 0 1-16,-1 2-12 0,3-3 4 0,-6-8-28 16,-1 4-22-16,2-3-18 0,-4-1-18 0,0 1-22 15,2-2-28-15,-4-3-24 0,2 2-23 0,-6-3-22 16,6-10-30-16,-13 9-31 0,5-8-209 0,8-1-483 16,-24-1 213-16</inkml:trace>
        </inkml:traceGroup>
        <inkml:traceGroup>
          <inkml:annotationXML>
            <emma:emma xmlns:emma="http://www.w3.org/2003/04/emma" version="1.0">
              <emma:interpretation id="{CC163F2A-400A-4A81-A818-AFFF37B71EAA}" emma:medium="tactile" emma:mode="ink">
                <msink:context xmlns:msink="http://schemas.microsoft.com/ink/2010/main" type="inkWord" rotatedBoundingBox="6427,11586 8082,11522 8110,12260 6456,12324"/>
              </emma:interpretation>
            </emma:emma>
          </inkml:annotationXML>
          <inkml:trace contextRef="#ctx0" brushRef="#br0" timeOffset="5188.91">5866-106 33 0,'0'0'228'0,"0"0"-16"0,9 1-17 0,-9-1-5 15,11 8-18-15,-2-3-7 0,-3 2-1 0,1 3-10 16,-1-3-10-16,2 4-9 0,4 0-12 0,-5-1-8 0,2 4-8 16,-2-2-8-16,-1 3-4 0,3-3-6 15,-4-2-5-15,1 4-11 0,0-4-1 0,-3-2-7 16,0 2-9-16,1-4-5 0,2 2-5 0,-6-8-1 0,3 12-7 16,-3-12-3-16,5 11 0 0,-5-11 3 0,0 0 1 15,0 0 0-15,0 0-3 0,0 0-4 0,0 0-7 16,0 0 3-16,0 0-5 0,0 0-1 0,-15-30-5 15,10 16-4-15,5-4-13 0,-1-4-7 0,1-1-7 16,0 0-8-16,1 6-11 0,4 2 3 0,-4-3-3 16,5 5-10-16,0-2 1 0,0 4 0 0,1-3-2 15,1 7 1-15,1 1 0 0,-3-1 7 0,4 3 0 16,-1 1 0-16,-9 3 6 0,24 3 5 0,-10 1 0 16,0 3 1-16,0-1 4 0,1 1 5 0,-2 4 1 0,4 0-1 15,-1 2 0-15,-3-2 12 0,1 2 3 0,1 0 7 16,1-1 4-16,-2-2 6 0,-2-1 0 15,2 1 4-15,1-1 0 0,-1-2-1 0,1 0-3 0,-2 0 3 16,-2-3-3-16,2-1 1 0,3-3-3 0,-4 2-3 16,5-4-3-16,-4 1 4 0,2-4-2 15,-2 2 0-15,1-2-2 0,-1 1-1 0,-1-2-2 0,2-3-1 16,-4 0-7-16,-1-2-4 0,-3 0-5 0,1-3-7 16,-1 2-2-16,-6-3 1 0,3-1 2 0,-6 2 2 15,3-2-3-15,-6 4 1 0,-4 1 3 0,1 2 5 16,-1-1 0-16,-5 0-1 0,-2 5 4 0,-1 0 5 15,4 2-1-15,-6 2-2 0,-1-1 3 0,3 2 3 16,2 3 1-16,0 3 0 0,-1-4-4 0,1 7 5 16,5 0-6-16,-1-1 1 0,5 0 1 0,1 3 3 15,0 0-3-15,-1 2 2 0,2 0-4 0,5 2-9 16,0-6-14-16,0-9-9 0,6 18-11 0,0-3-12 16,1-5-15-16,5 0-16 0,-3-6-13 0,5 3-17 0,2-4-15 15,1-1-19-15,2-4-35 0,0 2-99 16,1-3-311-16,-4-1 138 0</inkml:trace>
          <inkml:trace contextRef="#ctx0" brushRef="#br0" timeOffset="5501.19">6643-85 85 0,'11'-2'192'15,"-11"2"-11"-15,0 0-10 0,13 0-4 0,-13 0-5 0,0 0-8 16,9 9-8-16,-9-9-8 0,9 10-4 0,-4-6-6 16,1 5-13-16,-6-9-3 0,9 11-7 0,-2-4-6 15,2 0-6-15,-6-1-2 0,7-1-5 0,-2 0-5 16,1 1-8-16,3-4-4 0,4 2-6 0,-5-3-6 15,5-2-5-15,0-2-5 0,1 2-2 0,1-1-5 16,0-4-4-16,-4 1-8 0,6-1 2 0,-4-5-3 16,1 1-1-16,-4 0-4 0,-1-1 0 0,-2-1-4 15,1-1 1-15,-5-4-6 0,0 3 1 0,-3-3-2 0,-3 3-3 16,-3 1-1-16,3-3 3 0,-6 5-5 0,-3-2 1 16,-2 4-3-16,-2 1 1 0,0-1-6 0,-5 4 4 15,0 0-7-15,-2 1 6 0,-2 3-4 0,6 2 2 16,-10 3 0-16,7-1-2 0,0 4-10 0,-8-1-8 15,4 5-11-15,4-2-7 0,6-2-19 16,-7 7-14-16,8-4-10 0,-4 1-19 0,2 0-15 0,5 2-16 16,0-6-21-16,5 4-21 0,-2-4-197 0,6-7-400 15,0 0 176-15</inkml:trace>
          <inkml:trace contextRef="#ctx0" brushRef="#br0" timeOffset="6070.9">7201-201 152 0,'14'-6'240'0,"-2"2"-10"0,1-3-14 0,6-2-13 16,1 4-21-16,-1-1-16 0,3-2-15 0,-2 5-16 16,-1-1-16-16,5-2-8 0,-4 2-26 0,-1 1-26 15,-3-1-47-15,4 4-56 0,-5-3-50 0,-2 2-95 16,-6-2-100-16,-7 3-314 0,23 0 139 0</inkml:trace>
          <inkml:trace contextRef="#ctx0" brushRef="#br0" timeOffset="5904.94">7198-679 123 0,'0'0'210'0,"0"0"-6"16,0 0-2-16,20 13-8 0,-17-2-1 0,3 4-6 16,1 1-10-16,-1 7-5 0,4-2 5 0,-4 4-8 15,3 1-6-15,-1 2 0 0,-2-3-1 0,0 1-12 16,-2 0-13-16,5 10-1 0,-6-11-6 0,5 1-5 16,-2-1-10-16,-3-1-11 0,2 4-5 0,0-6-11 15,1 0-13-15,-3-6 6 0,0 1-7 0,1 1-10 16,-1-1-11-16,-3 1-8 0,6-5 1 0,-3 2 13 15,0 0-18-15,2-2-8 0,-2 0 2 0,-3-2-6 16,3-2-4-16,0 2-21 0,-3-11-20 0,0 15-20 0,3-6-16 16,-3-9-16-16,3 13-18 0,-3-13-18 15,-3 13-18-15,3-13-26 0,0 0-27 0,-9 10-34 0,9-10-23 16,0 0-62-16,0 0-157 0,0 0-488 0,-27-16 217 16</inkml:trace>
        </inkml:traceGroup>
        <inkml:traceGroup>
          <inkml:annotationXML>
            <emma:emma xmlns:emma="http://www.w3.org/2003/04/emma" version="1.0">
              <emma:interpretation id="{61DA30F3-0767-4736-8B0F-A626F0890B11}" emma:medium="tactile" emma:mode="ink">
                <msink:context xmlns:msink="http://schemas.microsoft.com/ink/2010/main" type="inkWord" rotatedBoundingBox="8893,11815 9769,11781 9784,12180 8908,12214"/>
              </emma:interpretation>
            </emma:emma>
          </inkml:annotationXML>
          <inkml:trace contextRef="#ctx0" brushRef="#br0" timeOffset="6940.47">8367-154 109 0,'0'7'215'0,"0"-7"-20"0,8 13-11 0,-5-6-10 0,3 3-13 16,3-2-12-16,-2 3-10 0,4-1-8 0,1-3-6 16,-2 2-7-16,3-3-7 0,-1-1-9 0,5-1-8 15,-4-3-9-15,4-1-6 0,-1 0-9 16,-1-1-6-16,1-3-7 0,-2-1-4 0,2-1-9 0,-2-1 0 15,-2-1-2-15,-2-2-6 0,2 1-4 0,-5-5 1 16,2 5-6-16,-3-5-3 0,-1-1-1 0,-2 4-4 16,-3-3-1-16,-3 1-3 0,3-2-2 0,-5 2-2 15,-1 1-2-15,-3 0-2 0,2 1 1 0,-2 4-3 16,-4-1 0-16,-1-2 2 0,-5 5-4 0,2 3-2 16,-2-1-1-16,0 6 1 0,-1-3 0 0,1 1-1 15,-1 5 4-15,1 1 2 0,-3 7 2 0,5-4 2 16,1 1 1-16,4-1 2 0,-2 6 0 0,4-1 1 0,1 0 5 15,3 2 2-15,-1-2-6 0,1 3 1 0,6-3-2 16,0 3-3-16,0-3 3 0,3-1-3 0,0-1 1 16,0 0 0-16,1-2-3 0,5-4 4 0,2 4 1 15,-6-4-4-15,7-3 2 0,-1-1-1 0,5 0-2 16,-2-3 0-16,2-4 0 0,2 2-1 0,-5-5-1 16,4 0-1-16,-1-1 1 0,1-5-5 0,-4 0-8 15,5-3-4-15,-8 2-5 0,4-6-4 0,1-2-4 16,-2 3-1-16,-5 1 3 0,1 5 2 0,1 0 3 0,-4-2 2 15,1 4-1-15,-1 1 2 0,-3 4 2 16,3-3-3-16,-6 9-1 0,6-7 0 0,-6 7 2 16,0 0 2-16,11-4-1 0,-11 4 1 0,0 0 3 0,0 0 0 15,7 20 5-15,-5-11-4 0,2 1 3 0,-1 3-2 16,0 1 3-16,3-5-5 0,-1 4-15 16,1 0-10-16,-1-1-19 0,6 0-13 0,-5-1-18 0,4-3-23 15,1-2-32-15,-2-2-32 0,4-3-34 0,-1 0-126 16,-12-1-356-16,22-5 157 0</inkml:trace>
          <inkml:trace contextRef="#ctx0" brushRef="#br0" timeOffset="7263.91">9091-423 279 0,'0'0'270'0,"-17"-2"-20"16,17 2-21-16,-12-2-23 0,12 2-21 0,0 0-18 15,-20 7-16-15,11-3-15 0,9-4-13 0,-11 10-16 16,11-10-9-16,-6 12-8 0,3-4-10 0,3-8-9 16,-6 12-4-16,6-12-7 0,3 15-6 0,-3-15-4 15,2 13-6-15,2-4-2 0,-1 2-5 0,3-4-2 16,2 4 4-16,1 0 5 0,1-2 2 0,2 5 10 16,-2-3-1-16,4 3 0 0,1-5 2 0,-2 3-2 15,1-1 3-15,-1 0-1 0,-4-1 3 0,4-1-2 16,-7-2-5-16,2-2-5 0,-2 1 7 0,0 1-7 15,-6-7-2-15,7 10 1 0,-7-10-2 0,0 0-7 0,0 0 3 16,-13 16-10-16,5-14-8 0,-7 2-30 16,-4-1-30-16,3 1-39 0,-5-1-39 0,1 1-47 15,1-1-58-15,1-3-56 0,0-4-234 0,0 1-551 0,2 2 245 16</inkml:trace>
        </inkml:traceGroup>
        <inkml:traceGroup>
          <inkml:annotationXML>
            <emma:emma xmlns:emma="http://www.w3.org/2003/04/emma" version="1.0">
              <emma:interpretation id="{9FAAA951-EEFF-4B8B-9DC9-741776549BBA}" emma:medium="tactile" emma:mode="ink">
                <msink:context xmlns:msink="http://schemas.microsoft.com/ink/2010/main" type="inkWord" rotatedBoundingBox="10769,11340 13597,11222 13631,12045 10803,12162"/>
              </emma:interpretation>
            </emma:emma>
          </inkml:annotationXML>
          <inkml:trace contextRef="#ctx0" brushRef="#br0" timeOffset="8938.47">10221-424 168 0,'0'0'283'0,"-9"-4"-12"16,9 4-19-16,0 0-23 0,-6-7-24 0,6 7-20 0,0 0-21 16,0 0-18-16,0 0-15 0,0 0-14 15,0 0-9-15,0 0-8 0,0 0-6 0,0 0-5 0,12 39-2 16,-6-26-5-16,2 2-6 0,-1-1-4 0,1 0-4 15,2 4 0-15,0 0-8 0,-1-2-9 16,2 1-2-16,2 1-3 0,1 0-2 0,-2 1-6 0,7-4 0 16,-7 0-8-16,3-5 3 0,-3-1-8 0,3 4-1 15,-3-2-1-15,0-4-1 0,2 0-3 0,-5-1 1 16,2-4-4-16,1-1 3 0,-12-1-4 0,21 0-4 16,-21 0 1-16,16-3-4 0,-5-3-8 0,0-3-9 15,0-4 4-15,-1 2-10 0,-2-5-3 0,1 1-5 0,-3-1-8 16,6-7 5-16,-5 2-1 0,1-3 4 15,-2 3 0-15,-3-2 1 0,4 5 1 0,-6 3 6 16,2-3 0-16,0 7 5 0,0-4-5 0,-1 5 5 0,1 1 0 16,-3 9 1-16,1-13 4 0,-1 13-2 0,5-9-4 15,-5 9 1-15,0 0 1 0,0 0-2 0,0 0 5 16,0 0 0-16,0 0-3 0,21 20 5 0,-15-7-3 16,1-1 2-16,2 0-1 0,2 2 4 0,-3 0 0 15,4-3 1-15,-1 4-2 0,2-2 6 0,1-3-3 16,-1 0 0-16,2-3 5 0,0 4-2 0,-2-4 3 15,5 0-3-15,2-2 0 0,-4-3 0 0,6 1 3 16,-5-3-4-16,8 4 0 0,1-8 0 0,-7 4 0 0,0-6-1 16,-2 1 3-16,-1-2-4 0,2 0-1 0,-5-3-2 15,4 0-2-15,-7 0-3 0,2-3-4 0,-1-2-1 16,-5 1 0-16,-3 1 0 0,-3-1 0 0,0-1 3 16,0 15 2-16,-6-21 0 0,-3 10 0 0,4 3 3 15,-7 0 3-15,2 0 0 0,-7 4 1 0,1 0 5 16,-2 5-2-16,2-1 2 0,-1 4-4 0,1 2 3 15,3 0-1-15,-4 3 4 0,2 1-1 0,6 2 2 16,0 0-2-16,6 2-1 0,-1 1 0 0,1 1 0 16,4-1 1-16,1 0-1 0,2 1 2 0,1 0-1 15,4 0-1-15,0-2 2 0,3-1 0 0,1 0 2 16,2-2-3-16,3-3 3 0,0-1-3 0,-3-1 1 16,3 1-2-16,-1-6 1 0,3-1 2 0,-1 2-1 15,-1-5-1-15,2-3 3 0,-6 0-5 0,4 1 3 16,2-6-4-16,-5 1 2 0,-2 0 0 0,5-4-2 15,-5 4 3-15,1-2-6 0,-4-4 4 0,1-2 6 0,-2 8-9 16,3-4 2-16,-6 7-2 0,-1-1 1 0,1 2-7 16,-6 6-8-16,9-11-6 0,-9 11 4 15,9-4 0-15,-9 4 1 0,0 0 0 0,0 0 4 0,23 13-3 16,-19-6 7-16,5 5-3 0,-3 0 0 0,3 1 4 16,0 1-2-16,1-1 4 0,-4 5-1 0,6-4-1 15,-4 2 2-15,2-3 1 0,1 3 4 0,2-6 1 16,-4 1-2-16,1 1 5 0,-4-3-2 0,2 0 7 15,-2-3 10-15,0-3 3 0,-6-3 18 0,7 11 18 16,-7-11 1-16,0 0-1 0,0 0-3 0,0 0 6 16,0 0-3-16,0 0-3 0,14-22-2 0,-14 14 0 15,0 8-9-15,3-24-2 0,-3 9-8 0,3 0-7 0,-3-1 4 16,3-3-18-16,3-4-12 0,-2 7-26 0,5-7-26 16,3 0-23-16,3 0-27 0,-2 2-31 15,4 0-40-15,1 0-40 0,1-4-51 0,0-3-221 0,-1 4-521 16,5-7 231-16</inkml:trace>
          <inkml:trace contextRef="#ctx0" brushRef="#br0" timeOffset="9222.89">11904-944 171 0,'0'0'250'16,"0"0"-13"-16,0 0-2 0,0 0-7 0,0 0-17 15,5 31-13-15,1-13-5 0,0 6-10 0,2 4-9 0,-1 6-7 16,1 3-11-16,-1-1-12 0,4 1-2 16,-1-2-6-16,1 3-11 0,-2-2-14 0,1 0-4 15,-4-6-6-15,1-3 0 0,-1 1-14 0,2 7-4 16,-2-7-14-16,-2 0-7 0,2-2-1 0,3-2-6 0,-6-1-8 16,5-2 3-16,-5 0-7 0,0-4 0 15,-2 1-12-15,4-1-24 0,-1-2-20 0,-3-1-26 0,2-2-20 16,-3-2-26-16,0-10-24 0,3 19-25 0,-3-19-28 15,0 13-24-15,0-13-23 0,0 0-55 0,0 0-194 16,0 0-497-16,0 0 220 0</inkml:trace>
          <inkml:trace contextRef="#ctx0" brushRef="#br0" timeOffset="9829.73">11896-277 202 0,'0'0'226'0,"0"0"-24"0,-13 4-22 0,13-4-7 16,0 0-13-16,0 0-16 0,0 0-9 0,0 0-6 0,0 0-7 16,0 0-8-16,0 0-8 0,21 24-3 0,-13-23-11 15,-8-1-2-15,23-1-8 0,-8 1-8 0,1-4-1 16,4 4-12-16,5-5-7 0,0 0-7 16,1-2 2-16,0 3-7 0,0-6-10 0,-2 3 1 0,1 0-2 15,0-4-3-15,1-1-2 0,-4 1-6 0,-4 0-1 16,-5 0-11-16,2-2 2 0,0 2-6 0,-4-5-1 15,-2 2-1-15,-2-3-2 0,-1 3 1 0,-3-2 0 16,-3 1-1-16,-3-2 2 0,0 6-2 0,-3-3 2 16,-4 5-2-16,1-2 9 0,1 4 5 0,-5 2 0 15,-1 0-1-15,1 1 1 0,-5 4-1 0,18 0-2 0,-25 4-2 16,11 3-4-16,1 0 4 0,4 3 2 16,-1 2-2-16,2-3 1 0,2 8-6 0,3-4 4 15,0 2-2-15,3-1 3 0,5 3-3 0,2-2 4 0,1-1-7 16,3 2 2-16,4 0 4 0,3 0-3 15,2-4 2-15,2 1-2 0,3-2-2 0,-4-1 6 16,5-2-2-16,-3-1-3 0,4-6 1 0,-3 4 3 0,-4-5-4 16,-1-4 2-16,2 3-2 0,-3 0-5 0,0-3-1 15,-2 0-4-15,0-2-3 0,-1-2-2 0,-1 0-3 16,-1-2-2-16,-1-3 3 0,-4 4 0 0,1-3-1 16,-2 1 5-16,2 0-4 0,-6-4 1 0,3 3 1 15,-2 2 1-15,2 5-1 0,-3-5 2 0,-3 10-2 16,5-10-2-16,-5 10 4 0,7-4 1 0,-7 4 0 15,0 0 2-15,14-3 9 0,-14 3 4 0,0 0 3 16,19 12 3-16,-12-7 4 0,7 5 3 0,-2-1 6 0,3 4 6 16,0-3 3-16,4 4 6 0,6 0-5 15,-5 2-2-15,1-4-4 0,3 0-1 0,-4 1 0 0,0-3-4 16,-4-2-4-16,2 0-5 0,0 1 3 0,-2 0-6 16,-1-2-3-16,-1-1-13 0,-4-1-15 0,2 0-22 15,-4 0-14-15,-1-2-20 0,-7-3-23 0,9 5-37 16,-9-5-46-16,0 0-36 0,0 0-225 0,0 0-475 15,12-14 210-15</inkml:trace>
          <inkml:trace contextRef="#ctx0" brushRef="#br0" timeOffset="10033.3">12970-500 278 0,'-23'7'290'0,"23"-7"-15"0,-14 11-21 0,6-5-17 15,1 4-15-15,1-2-24 0,-2 5-18 0,1-2-16 0,-2 3-16 16,1 2-11-16,2 2-23 0,3-4-4 0,-3 4-9 16,0-1-9-16,2 0-12 0,-3-1-26 15,1-1-27-15,1 1-29 0,-1-1-35 0,3 1-33 0,2-2-29 16,-1-3-35-16,2-11-49 0,9 13-223 0,-1-9-441 16,2 3 195-16</inkml:trace>
        </inkml:traceGroup>
        <inkml:traceGroup>
          <inkml:annotationXML>
            <emma:emma xmlns:emma="http://www.w3.org/2003/04/emma" version="1.0">
              <emma:interpretation id="{C1485689-CEC1-4567-BB0A-BAA0D37C9338}" emma:medium="tactile" emma:mode="ink">
                <msink:context xmlns:msink="http://schemas.microsoft.com/ink/2010/main" type="inkWord" rotatedBoundingBox="14138,11332 14827,11305 14850,11893 14160,11920"/>
              </emma:interpretation>
            </emma:emma>
          </inkml:annotationXML>
          <inkml:trace contextRef="#ctx0" brushRef="#br0" timeOffset="10834.31">13562-772 106 0,'-2'-11'294'0,"2"11"-22"0,2-21-22 0,-1 11-24 15,5 0-20-15,2-1-17 0,4 3-20 0,3-2-17 16,1 3-15-16,3 0-13 0,5-3-8 0,2 6-14 16,1 0-7-16,-1 2-12 0,6 0-10 0,-5 2-5 15,4 4-8-15,-4-1-7 0,1 3-8 0,-1-1-3 16,-5 6-5-16,-4-4-6 0,0 4 1 0,-3-3-4 16,6 6 0-16,-5-2-2 0,-5 0 4 0,-1 1 4 15,-4 0 3-15,2 3 6 0,-7-3 9 0,-1 1 4 16,-6 0-5-16,0 0 6 0,-1 0-3 0,-2 0-3 0,-5 0-4 15,-2 0-5-15,2-3-3 0,-2 1-8 0,-2 0 2 16,3 1-5-16,-1-4-1 0,2 2-9 16,5-3 3-16,-4 0-4 0,6-3-11 0,1 0-10 15,6-5-9-15,-14 10-11 0,14-10 3 0,-7 4-5 16,7-4 2-16,0 0 1 0,0 0-6 0,0 0-4 16,0 0 4-16,22 6-4 0,-22-6 1 0,27-6-1 0,-9 3 1 15,1-1 0-15,1 2 3 0,4-3 2 0,-5 5 8 16,6-4-4-16,-5 3 6 0,-1 1 1 15,-1 0 0-15,3 1 1 0,-5 3 1 0,2-1 3 0,-3 1 7 16,1 2 8-16,-5 2 5 0,5 2 10 0,-5-3 12 16,1 3 3-16,0 2 6 0,-3-3-1 0,-2 5 6 15,2-4 9-15,-6 1 7 0,1-1 11 0,-4-2 15 16,0-8 8-16,0 17 1 0,0-17-5 0,-13 14-9 16,3-4 0-16,-5-1-11 0,-3-2-9 0,-5 6 0 0,-1-6-11 15,-4-1-34-15,-3 1-43 0,4-2-44 0,-3 1-51 16,0-6-59-16,0 4-65 0,5-8-66 0,-3 2-271 15,8 0-630-15,1-1 279 0</inkml:trace>
          <inkml:trace contextRef="#ctx0" brushRef="#br0" timeOffset="10343.85">13741-697 14 0,'3'-8'360'16,"3"0"-12"-16,-6 8-17 0,6-10-18 0,-6 10-28 15,6-7-27-15,-6 7-31 0,0 0-22 0,0 0-19 0,0 0-10 16,19 15-20-16,-13-4-14 0,-3 3 1 0,3 2-12 16,0 3 6-16,-4-4-10 0,2 5-3 15,-2-4-12-15,2 8-7 0,-1 0-17 0,1 0 2 16,-4-3-12-16,2 3-5 0,1-6-11 0,-3-1-4 0,0 1-6 16,0-1-1-16,-3 1-7 0,6-4-35 0,-6 1-30 15,1-4-18-15,1 2-24 0,-2-4-28 0,3-9-15 16,-3 17-22-16,-1-10-22 0,4-7-26 0,-14 11-20 15,7-10-32-15,7-1-23 0,0 0-255 0,-20-4-549 16,20 4 243-16</inkml:trace>
        </inkml:traceGroup>
        <inkml:traceGroup>
          <inkml:annotationXML>
            <emma:emma xmlns:emma="http://www.w3.org/2003/04/emma" version="1.0">
              <emma:interpretation id="{83DDE3D8-8070-4704-8BCC-5EDDF548DE26}" emma:medium="tactile" emma:mode="ink">
                <msink:context xmlns:msink="http://schemas.microsoft.com/ink/2010/main" type="inkWord" rotatedBoundingBox="15791,11398 17567,11330 17585,11790 15809,11858"/>
              </emma:interpretation>
            </emma:emma>
          </inkml:annotationXML>
          <inkml:trace contextRef="#ctx0" brushRef="#br0" timeOffset="16219.68">15289-560 183 0,'0'0'244'0,"0"0"-10"16,-7-7-25-16,7 7-10 0,0 0-13 15,-8-7-11-15,8 7-15 0,0 0-16 0,0 0-17 0,0 0-12 16,0 0-8-16,0 0-15 0,0 0-10 0,0 0-8 16,0 0-7-16,0 0-7 0,0 0-5 0,0 0-5 15,0 0-6-15,0 0-3 0,0 0-7 0,15 25 1 16,-6-18-6-16,-2 0-1 0,-1 0-3 0,2 0-3 16,5 1-2-16,-2-2-1 0,4 3-5 0,-8-4 4 15,6 1-5-15,-4-1 1 0,2 1 0 0,-4-4-3 16,5 2 1-16,-3 0-2 0,0-1-2 0,3-2 3 0,-12-1-6 15,21 0 5-15,-8 0-3 0,-13 0 7 0,20-4-9 16,-10 1 0-16,-2-2-3 0,1-1 3 0,-2 3-1 16,2-4 1-16,-2-1-1 0,-7 8-1 0,9-15 0 15,-3 7-1-15,-4-7 0 0,1 5 1 0,-2-4-1 16,-1 14-2-16,2-20 0 0,-4 5 0 0,-2 5 0 16,1-1 2-16,-2 1-2 0,-1 1-2 0,-1 0 1 15,-2-2 2-15,-3 2-2 0,0-1-1 0,2 2 5 16,-2 1 0-16,0 4-1 0,-3-2 2 0,-1 3 1 15,1 2-2-15,-2 0 2 0,1 0 1 0,1 2-1 16,-3 2 2-16,2 0 1 0,-1 4-3 0,2 2 1 16,2-1 2-16,-1-1-3 0,1 4 2 0,0-2-2 15,1 5 1-15,6-2 2 0,-3 5-3 0,3-2-1 0,0-2 1 16,4 3-2-16,-2-3 2 0,4 0 0 16,0 0-2-16,4 2-2 0,-1 0 3 0,2-3 1 0,1-1-2 15,1 0 0-15,-1-4 2 0,6 3-1 0,3-3 0 16,-3-1-5-16,4-1-5 0,1-1-5 0,-1 0-7 15,1-4-6-15,-1-1 0 0,2-1-4 0,-2-3-3 16,4 1-3-16,-1 0 2 0,-4-5 0 0,4 1-3 16,-2 0-2-16,-1-3-3 0,-2 0 2 0,-1-3 2 15,-1 0 5-15,0 3 2 0,-3-5 4 0,-2 2 0 0,2-4 4 16,-1 7 3-16,-5-5 5 0,1 5 8 0,-2 1 9 16,-2 9 8-16,6-18 4 0,-5 11 8 15,-1 7-1-15,0 0 3 0,5-13-4 0,-5 13 1 0,0 0-6 16,4-8-1-16,-4 8-3 0,0 0-3 0,0 0 0 15,0 0-3-15,0 0 0 0,0 0 0 16,0 0 2-16,18 15-1 0,-18-15-4 0,9 13 2 0,-6-3-3 16,1-2 4-16,2 1-4 0,-3-1 0 0,3 1-1 15,0-1 1-15,0 0 2 0,-3 0 0 0,-3-8-1 16,12 12-1-16,-6-6 2 0,0-1 1 0,-6-5-2 16,9 10 0-16,-9-10 0 0,10 6 1 0,-10-6 0 15,12 3 1-15,-12-3-3 0,9 1-1 0,-9-1-7 16,0 0 2-16,23-7-2 0,-17 2 0 0,1-1-2 15,-7 6-2-15,16-10-5 0,-4 0-2 0,-3 3-1 16,-1-4 4-16,-1 1 1 0,1 2 1 0,-2 1-1 0,3-3 2 16,-9 10 0-16,9-7 3 0,-3 1 3 0,-6 6-4 15,0 0 4-15,9-12-1 0,-9 12-3 0,0 0 2 16,7-2-2-16,-7 2 2 0,0 0 4 0,0 0 3 16,10 14 0-16,-10-14 8 0,6 11-4 0,-3-2 0 15,-3-9 2-15,8 17 0 0,-4-9-1 0,2 0-3 16,-6-8 1-16,6 13 3 0,-3-6-3 0,-3-7 2 15,9 12-2-15,-7-5 1 0,-2-7 2 0,7 9-1 16,-7-9-1-16,8 7 1 0,-8-7 1 0,10 3 0 16,-10-3-3-16,0 0 2 0,15-3-5 0,-15 3 2 15,12-7 1-15,-12 7-2 0,13-11 0 0,-7 4 0 16,2-3-3-16,1-2-3 0,1 3 1 0,-2-5-7 16,-1 0 1-16,2 2 1 0,-3 0 3 0,1 0 0 15,-1 4-2-15,0-3 7 0,-1 4-3 0,-5 7-1 16,7-13 0-16,-7 13 4 0,6-7-3 0,-6 7-1 0,0 0 0 15,12-3 5-15,-12 3-3 0,0 0 5 0,15 8-1 16,-15-8 2-16,12 10-1 0,-5-2 1 16,1 0 5-16,1 1 0 0,0 0-2 0,1-1 3 0,2 3-7 15,0-4 7-15,3 0-6 0,0 0 2 0,-2 0 2 16,1 0 1-16,2-4-2 0,1 2-3 0,-1-4 3 16,-1 0-2-16,0-1 0 0,1-1 0 0,1 1-2 15,-1-1 1-15,-1-4 3 0,3-1-1 0,0-2-5 16,0 1-1-16,1-8-2 0,-4 6-6 0,-2-6-1 15,7-4 0-15,-7 0-2 0,1-2-5 0,-3-1-4 16,4-1 1-16,-4-1-3 0,-2-1 5 0,1 2 0 16,1 0 0-16,-5 8 3 0,6-5-2 0,-8 5 7 15,1 3 3-15,-1 2 3 0,0 4-4 0,-4 6 1 0,5-11 3 16,-5 11-3-16,9-5 2 0,-9 5-4 16,0 0 8-16,0 0 3 0,0 0 3 0,15 21-2 15,-11-7 0-15,-1-5-1 0,3 7 0 0,-1 3 7 0,2-4-1 16,-1 4 1-16,3 3 4 0,3-2-3 15,0 3 3-15,-3-4 2 0,4 1-2 0,-5-5-1 0,2 2 2 16,-1-4-4-16,-1-1-2 0,-1 0 0 0,4 0 5 16,-9-5-5-16,4 0 1 0,0-1-2 0,0 1 3 15,-6-7-4-15,5 8 3 0,-5-8-2 0,0 0 10 16,7 7 0-16,-7-7 1 0,0 0-2 0,0 0-3 16,0 0 0-16,0 0-1 0,0 0-2 0,0 0-1 15,0 0-1-15,-21-29-2 0,12 23-4 0,1-1 4 0,-4 2-5 16,-3-1-2-16,1 2 0 0,-4 1 2 15,-2 1-2-15,0 2 3 0,1 3-1 0,-1 1-1 16,1-2 0-16,-3 8 2 0,2-3-4 0,5 1 5 0,-1 2-2 16,2 0 1-16,4 1-2 0,-3 3 0 0,4-4 1 15,0 1 2-15,4 0 1 0,4-1-2 0,1-10 0 16,6 20 1-16,0-13 4 0,3 3 3 0,1-2-3 16,3-1 1-16,2-4 2 0,5 1-5 0,5 0 2 15,2-5-1-15,1-2 0 0,4 0-4 0,6-4-17 16,-8 3-22-16,0-3-23 0,0 1-27 0,-3-4-34 15,0 1-52-15,1-2-70 0,-6-2-181 0,-2-1-458 16,-5 4 204-16</inkml:trace>
        </inkml:traceGroup>
        <inkml:traceGroup>
          <inkml:annotationXML>
            <emma:emma xmlns:emma="http://www.w3.org/2003/04/emma" version="1.0">
              <emma:interpretation id="{FE45E274-CD3D-4CBE-97C4-58487A5978C2}" emma:medium="tactile" emma:mode="ink">
                <msink:context xmlns:msink="http://schemas.microsoft.com/ink/2010/main" type="inkWord" rotatedBoundingBox="18453,11084 20834,10992 20877,12108 18496,12200"/>
              </emma:interpretation>
            </emma:emma>
          </inkml:annotationXML>
          <inkml:trace contextRef="#ctx0" brushRef="#br0" timeOffset="17181.43">17914-746 251 0,'0'0'230'16,"0"0"-26"-16,0 0-23 0,0 0-15 0,0 0-16 15,0 0-10-15,0 0-6 0,0 0-16 0,0 0-9 16,13 29-8-16,-5-22-9 0,-2-1-6 0,1 2-6 16,1 2-8-16,1-3-7 0,-2-1-1 0,2 1-7 15,3 2-7-15,-3-2-6 0,3-1 0 0,1-2-5 16,1-1-8-16,-1 1 2 0,-1-3-5 0,0 2-3 0,-12-3-1 16,21-3-4-16,-9 2-2 0,-12 1 5 0,18-6-5 15,-8 3-3-15,-4-3-2 0,-6 6 2 0,13-13-1 16,-10 6-4-16,-3 7-4 0,5-17 0 0,-5 3-3 15,0 3-3-15,0 11 3 0,-6-20-4 0,0 9-1 16,-2 0 3-16,1-2-3 0,0 6 3 0,-1 0-4 16,-2-1 0-16,1 3 2 0,-3 0 0 0,-2-1-2 15,-1 2 0-15,-1 3 4 0,1 0 4 0,-3 3 3 16,3 1 0-16,0 1-2 0,2 4 2 0,1 1 3 16,-1 2-2-16,1 0 2 0,3 2-1 0,-2 0-1 15,2-1-2-15,3 1 2 0,0 1-2 0,5 1 0 16,-2-2 2-16,3 1-3 0,0 0 1 0,4-6-1 0,1 2 2 15,1 0-3-15,-2-3 3 0,2 1-2 0,-6-8 2 16,17 9-2-16,-8-6 0 0,-2 2-1 0,-7-5 2 16,25-4-3-16,-10 2 0 0,2-3 1 0,-4-2 2 15,1 0-5-15,1-4 3 0,-2 1-1 0,0-3 5 16,2-3-7-16,-3 3-1 0,2-9 2 0,-4 7 0 16,-1-8-2-16,-2 6-1 0,4 3 2 0,-5 1-1 15,-2 0 0-15,1 2 2 0,-5 11 1 0,4-13 2 16,-1 6-3-16,-3 7 0 0,0 0-1 0,8-9-5 15,-8 9 1-15,0 0 1 0,0 0-2 0,0 0 3 16,13 18-2-16,-10-8 5 0,2 4-3 0,-2-3 3 16,3 2-3-16,0 1 1 0,-2 3-1 0,5-2 4 0,0-1-12 15,3-1-15-15,-3-1-16 0,3 1-14 0,1 0-15 16,-1-4-11-16,-1 3-11 0,0-5-20 0,1-4-14 16,2 2-14-16,-2-4-11 0,-3 2-10 0,3-3-7 15,-12 0-141-15,19-4-331 0,-10-1 147 0</inkml:trace>
          <inkml:trace contextRef="#ctx0" brushRef="#br0" timeOffset="17419.91">18485-728 4 0,'0'0'146'0,"6"-13"8"16,-6 13 5-16,4-6-5 0,-4 6-8 0,0 0-16 15,0 0-6-15,8-5-1 0,-8 5-8 0,0 0 1 16,0 0-1-16,9 25-5 0,-3-13-3 0,-2 4 2 16,4 9-1-16,-2-2-7 0,0 2-8 0,1 1-6 15,1 8-5-15,1 1-6 0,2-1-4 0,-2 1-4 0,0 0-8 16,-1-1-4-16,-1 2 0 0,-2-7-5 0,2-2-6 15,-4 1-7-15,5-1-2 0,-4 1-5 0,-2-3-2 16,4-4-2-16,-5-8-1 0,2 1-4 0,0 1-1 16,0-5-13-16,-1 0-14 0,2 1-20 0,-4-11-14 15,1 14-8-15,-1-14-2 0,2 10-23 0,-2-10-28 16,0 0-14-16,0 0-21 0,0 0-13 0,0 0-20 16,0 0-21-16,0 0-127 0,-9-42-344 0,5 25 152 15</inkml:trace>
          <inkml:trace contextRef="#ctx0" brushRef="#br0" timeOffset="17729.05">18519-741 242 0,'-1'-11'245'0,"-1"-3"-11"0,-1-3-12 16,3 6-19-16,0 11-24 0,3-18-12 0,-1 9-21 0,2-1-13 15,1 2-14-15,4-2-10 0,-2 8-12 0,2-3-12 16,3 1-8-16,-3 1-8 0,7 1-10 15,-1 4-4-15,0-4-6 0,2 7-5 0,-1-1-5 0,2 2-4 16,-3 5 0-16,1-1-6 0,-2 1-4 0,1 0-2 16,-2 2-2-16,-4 3-2 0,0 0-1 0,0-1-1 15,-3 1-2-15,0-2 3 0,1 0-3 0,-2 0 2 16,-2 2 3-16,-3-4-3 0,-2 2 3 0,2-14-6 16,-6 25 0-16,-1-19 0 0,-4 9-5 0,4-5-12 15,-1-3-17-15,2 2-20 0,-1-1-14 0,7-8-17 16,-9 12-15-16,5-6-9 0,4-6-10 0,-6 6-2 15,6-6-13-15,0 0-9 0,0 0-13 0,0 0-9 0,0 0-10 16,0 0-120-16,25-17-305 0,-13 7 136 0</inkml:trace>
          <inkml:trace contextRef="#ctx0" brushRef="#br0" timeOffset="17959.87">18837-627 555 0,'16'-12'62'0,"7"3"14"0,-10 0 13 0,2 0 15 16,3 1 9-16,-5 0 9 0,-4 1 7 0,3 4 4 16,-4-1 1-16,-8 4-8 0,13-1-4 0,-13 1-1 15,17 4-2-15,-10-1-2 0,-1 5-4 0,1 3 3 16,1-1-4-16,-1 4 2 0,-1 1 3 0,2 1-4 15,-2 7-8-15,1 1 1 0,1 1-7 0,1 1-9 16,-5-1-3-16,5 2-11 0,-5-1-3 0,2-3-7 16,3 6 1-16,-4-8-8 0,1 2-5 0,-2 0-8 15,4 0-1-15,-2-3-5 0,-3-2-5 0,1-1-2 0,1-7 1 16,-2-1-5-16,-2 1-1 0,2-2-29 0,-3-8-17 16,6 15-18-16,-6-15-17 0,3 8-12 0,-3-8-13 15,0 0-24-15,0 0-25 0,0 0-25 0,-12 13-11 16,12-13-28-16,0 0-21 0,0 0-17 0,-27-20-197 15,14 9-461-15,5-4 204 0</inkml:trace>
          <inkml:trace contextRef="#ctx0" brushRef="#br0" timeOffset="18896.92">19031-818 247 0,'4'-14'257'0,"4"0"-19"16,-4 5-16-16,4-2-18 0,-1-1-15 0,1 6-20 0,-1 1-18 15,-7 5-13-15,18-7-16 0,-8 6-11 16,-10 1-12-16,0 0-10 0,24 8-9 0,-10-1-9 16,-4-1-6-16,-2 7-6 0,1-1-7 0,-1 4-5 0,-3-2-1 15,4 0-6-15,-5 3-2 0,2-3-4 16,-1 4-1-16,-2-1-5 0,1-4-2 0,1 0 1 16,-2 3-6-16,-2-7 1 0,5 2-3 0,-1 0-5 0,-1-2 1 15,-1-1 2-15,-3-8-3 0,11 9 1 0,-2-6 1 16,-1-1-5-16,-8-2 0 0,23 2-2 0,-8-6 3 15,4 1-2-15,1-3-1 0,2-1-1 0,2-6-2 16,0 2-3-16,-1-2-5 0,4-1-8 0,0-3-7 16,6-6-4-16,-5 0-2 0,-5 3-7 0,1-7-5 15,2 1-4-15,-6 3 2 0,1-8 5 0,-3 7-1 16,-5 0 1-16,-1-2 2 0,1 0 5 0,-4 5-1 16,2-4 7-16,-5 2 1 0,-6 4 7 0,0-1 6 0,0 3 8 15,-3 2 2-15,-2 1 6 0,-1 2 3 0,-3 0 4 16,2 5 2-16,-2-3-1 0,-2 8 0 0,11 2 1 15,-23-5-2-15,6 5-1 0,7 3 1 0,-2 5 2 16,-2 1 2-16,1 7-1 0,0-4-1 0,-1 7 0 16,2 7 0-16,5 0-1 0,1 1-2 0,1-1 4 15,2 8-6-15,2 1 2 0,2 2-4 0,5-9 3 16,0-1-2-16,2-1 4 0,2 1-6 0,2-4-1 16,0 4 0-16,1-6 0 0,5 0 0 0,-7-7-1 15,2-1 3-15,1-1-5 0,2-2 4 0,-1-1-3 16,0-4 0-16,-2-2-4 0,-1 0 5 0,0-6-5 15,3 3 3-15,-2-3 0 0,1-2 2 0,-2-1-3 16,0-5-4-16,1 0 0 0,-4-2-3 0,2 0-1 0,-4-2-7 16,0-1-1-16,1 4-1 0,-2-1 1 15,-2 2 1-15,-1 4 0 0,2-3 0 0,-5 10-1 0,6-9 0 16,-6 9-3-16,4-11 4 0,-4 11-3 0,0 0 3 16,0 0-1-16,0 0 3 0,0 0 0 0,0 0 1 15,14 24 0-15,-11-15 2 0,-3-9-1 0,6 17 3 16,-5-8-5-16,4 0 5 0,-1-2-3 0,-4-7 3 15,6 17 1-15,-1-10 4 0,1-2 0 0,-1 1 5 16,-5-6 5-16,9 7-8 0,-9-7 1 0,14 6 7 16,-14-6-9-16,13-2 2 0,-13 2-2 0,14-6 1 15,-7 1-1-15,1-1 0 0,-8 6-1 0,12-14-1 16,-2 3-6-16,-6 1-3 0,2-1-2 0,3-3-5 0,-4 3-2 16,1 1 1-16,0 0 0 0,-2 3 0 0,2-3 2 15,-1 3-1-15,-5 7 4 0,6-11 0 0,-6 11-5 16,6-8 3-16,-6 8 0 0,0 0 6 0,0 0-4 15,0 0 0-15,0 0 0 0,0 0 2 0,12 19 1 16,-8-8 1-16,-2 1 2 0,0 2 3 0,4 3 6 16,0 1 2-16,2 6 9 0,-2 1 3 0,4 3-1 15,5 6 3-15,3 2-3 0,-4 1-1 0,-1-4 1 16,2 5-1-16,-6 0 0 0,1-2-1 0,2-2 1 16,-4-6-1-16,-2 8 2 0,-5-8-1 0,-1-1 3 15,-1 1-1-15,-2-6 11 0,-3 3 5 0,1-9 7 16,-4 1 2-16,-1-6 0 0,-7 2-2 0,-5 2-6 0,1-6 0 15,-4-1-6-15,1 0 2 0,-3-5-4 0,0 2-8 16,0-4-26-16,-1-2-24 0,0 0-21 0,-1-3-29 16,6-3-33-16,3 3-39 0,4-3-40 0,2-2-63 15,4-3-227-15,-1-1-521 0,5 0 231 0</inkml:trace>
        </inkml:traceGroup>
        <inkml:traceGroup>
          <inkml:annotationXML>
            <emma:emma xmlns:emma="http://www.w3.org/2003/04/emma" version="1.0">
              <emma:interpretation id="{A7F58266-A53A-4C17-981F-6BCFB0D0BB15}" emma:medium="tactile" emma:mode="ink">
                <msink:context xmlns:msink="http://schemas.microsoft.com/ink/2010/main" type="inkWord" rotatedBoundingBox="21463,10766 22917,10710 22952,11606 21497,11662"/>
              </emma:interpretation>
            </emma:emma>
          </inkml:annotationXML>
          <inkml:trace contextRef="#ctx0" brushRef="#br0" timeOffset="19254.93">21289-1213 154 0,'0'0'271'0,"0"0"-19"16,0 0-6-16,0 0-11 0,10 11-16 0,-10-11-6 16,6 17-13-16,-1-4 3 0,1 5-8 0,-3 0-13 15,6 6-7-15,-2 0-12 0,-1-1-10 0,1 1-7 16,-4 1-7-16,5-1-5 0,-4 6-6 0,4-5-12 16,-2 0-12-16,-2-2-5 0,5 1-8 0,-7 1-10 15,2 1-6-15,1-4-11 0,-5 1 0 0,1 0-10 0,1-5-6 16,-4 0-3-16,-2-1-3 0,1 1-14 0,0-4-21 15,1 0-18-15,1 0-18 0,-5 0-21 0,1-4-33 16,-1 1-24-16,2-3-21 0,4-8-28 0,-12 15-27 16,6-13-25-16,6-2-29 0,-13 6-39 0,13-6-201 15,0 0-516-15,-27-13 229 0</inkml:trace>
          <inkml:trace contextRef="#ctx0" brushRef="#br0" timeOffset="20020.91">20920-927 135 0,'-7'-13'285'0,"1"-4"-5"0,3-1-21 16,-1 0-16-16,2-5-22 0,1 2-15 0,2-7-24 15,5 9-17-15,-3-5-13 0,7-4-15 0,-1 4-18 16,3 0-6-16,2 0-12 0,-1-1-13 0,5 4-8 16,-2 0-6-16,4 0-9 0,-1 2-9 0,2-1-7 15,4 1-2-15,1 3-5 0,1-2-2 0,0 3-10 16,-1 3-3-16,1 0 0 0,0 1-2 0,0 4-6 15,0 0 0-15,0 1-4 0,2 1 0 0,-2 3-1 16,-3 0-5-16,1 4 1 0,-5 0-6 0,-2 0 1 16,1 1 5-16,-2 3-11 0,-1 4 1 0,-3 3 5 0,1 1-1 15,-1 5-3-15,2 1 2 0,-3 4-1 16,-3 0 8-16,3 13-2 0,-5 0 2 0,-1-10 3 0,-3 9-1 16,2 2-1-16,-5 0 6 0,-2 0-3 0,2-3 1 15,0 1 0-15,-3-11-5 0,3 3 1 0,0-2-1 16,0-1-3-16,-1-1 3 0,1-6-2 0,-2-1 1 15,4-3-3-15,-1 1 4 0,2-2-3 0,-3-2-1 16,2-4 2-16,-2-7 1 0,6 14 2 0,-5-6-5 16,-1-8 5-16,8 9-5 0,-8-9 4 0,10 1-5 15,-10-1-3-15,0 0-1 0,17-10-16 0,-8 2-2 16,-2-2-3-16,2-3-8 0,1-2-7 0,4-5 0 16,-4 1-9-16,1 5 5 0,1-3 3 0,-3 3 5 15,-2-2 1-15,-1 7 4 0,0-4 11 0,0 4 2 0,0 4 1 16,-6 5 1-16,6-10 1 0,-6 10-2 0,4-5 6 15,-4 5 0-15,0 0 1 0,0 0 6 0,0 0-1 16,14 15 6-16,-10-9 4 0,1 4-1 0,-2-2 5 16,4 6 3-16,2-4 2 0,-1 3 10 0,-1-2-2 15,5 0 2-15,-2 3-1 0,4-3-4 0,-1-1 2 16,1-3-4-16,4 2 0 0,-4-3 0 0,6 0-4 16,-2-5-1-16,7 5-1 0,-4-6-1 0,-2-2-3 15,5-3 0-15,-4 1 0 0,5-3 0 0,-7 3-5 16,1-4 0-16,-2-1-1 0,1-1-3 0,-4-2-1 15,0 3-2-15,-1-2 1 0,-2-2-2 0,-4 0 1 0,-1 2 6 16,0-3-6-16,-4 3 0 0,-2 11 2 0,0-14-4 16,0 14-5-16,-11-15 2 0,4 9 2 0,7 6-1 15,-24-3 0-15,6 4 2 0,0 5-2 0,3-3 2 16,-3 3-1-16,3 6 3 0,-3-2 1 0,4 4 0 16,0-2 0-16,2 4 2 0,3-2 1 0,-1 0 1 15,2-1 1-15,5 3 1 0,-1-2 7 0,4-1-5 16,-2-2 2-16,4 2 9 0,4-6-2 0,0 3-4 15,1-3 2-15,7 1 4 0,1-2-5 0,1 3 7 16,0-4-8-16,4-1-2 0,5 3-3 0,-5-4-2 0,-1-2-12 16,0 0-17-16,1-1-31 0,-4 0-28 15,2 2-37-15,-2-2-37 0,-2 3-52 0,2-6-62 16,-7 1-225-16,-9 2-534 0,20-2 237 0</inkml:trace>
        </inkml:traceGroup>
        <inkml:traceGroup>
          <inkml:annotationXML>
            <emma:emma xmlns:emma="http://www.w3.org/2003/04/emma" version="1.0">
              <emma:interpretation id="{9DEA0D82-9EA6-4993-891B-B90A66B1856C}" emma:medium="tactile" emma:mode="ink">
                <msink:context xmlns:msink="http://schemas.microsoft.com/ink/2010/main" type="inkWord" rotatedBoundingBox="24036,10796 25934,10723 25965,11515 24067,11589"/>
              </emma:interpretation>
            </emma:emma>
          </inkml:annotationXML>
          <inkml:trace contextRef="#ctx0" brushRef="#br0" timeOffset="20822.89">23672-1254 76 0,'6'-12'257'0,"-6"12"-8"16,0 0-1-16,3-9-11 0,-3 9-15 0,0 0-14 0,0 0-22 15,1-11-20-15,-1 11-17 0,0 0-8 16,0 0-4-16,0 0 0 0,0 0-4 0,0 0-13 0,-1 47-7 15,1-30-8-15,0 7-13 0,1 1-6 0,1-2-6 16,-1 2-8-16,-1 0-8 0,5 2-12 16,-2-1-6-16,0 0-5 0,-2 2-4 0,2-3-4 0,-3 3 2 15,5-1-10-15,-4-3 3 0,2 0-19 0,-3-1-18 16,-3-5-13-16,2-1-15 0,-1 3-16 0,-1-5-18 16,-1 2-18-16,-2-3-18 0,1 0-15 0,2-3-16 15,-2-1-8-15,0-3-20 0,5-7-12 0,-9 7-12 16,9-7-18-16,0 0-134 0,-19-4-370 0,19 4 164 0</inkml:trace>
          <inkml:trace contextRef="#ctx0" brushRef="#br0" timeOffset="21354.5">23481-1132 165 0,'-6'-24'243'16,"2"7"-11"-16,-1-2-5 0,4 3-16 0,-2-2-16 0,3 5-19 15,3-2-15-15,-2 3-12 0,5-4-13 0,2 5-13 16,5 0-13-16,-1 2-12 0,4 1-8 0,4 1-10 15,-1 4-8-15,8-5-6 0,-3 5-6 0,3 0-10 16,-2 3-3-16,-6 4-5 0,4 3-5 0,-1 3-2 16,-5-3-4-16,-2 0-4 0,5 10-3 0,-2 0 0 15,-9-5-4-15,2 5 0 0,-2 4 0 0,-2 2-1 16,-4-5 1-16,-3 5-2 0,-3-7 3 0,0 9 5 16,-7-8-1-16,1 3 0 0,-2-4 0 0,2 2-6 15,-3-5 1-15,3-2-1 0,-2 3-2 0,-3-2-1 0,1-1 8 16,1-3-12-16,-2-2 2 0,8 5-2 0,-3-8-4 15,3 5 4-15,6-8-4 0,-11 7-2 16,11-7-1-16,0 0-4 0,0 0 0 0,-6 7-3 0,6-7-4 16,0 0-5-16,0 0 2 0,29-1 0 0,-12-3 2 15,2 2 1-15,7-3 0 0,-6 3-2 0,7 2 1 16,3-4 2-16,-2 4-1 0,1 0-1 0,-2 0 1 16,1-1 0-16,-4 4 1 0,3 1-1 0,-5 3 4 15,-6-2-1-15,-2 1 4 0,2 1-2 0,-2 3 6 16,-1-2-1-16,-2 2 6 0,0-3 1 0,1 3 2 15,-9 0-1-15,3 5 3 0,-3-8-3 0,-1 8 4 16,-4-2 0-16,-2-1-1 0,-1-3 2 0,-2 4 0 0,-5 2 0 16,-1-4 2-16,-4-1-4 0,-4 5 1 15,-1-2-4-15,1 0 5 0,-7-2-5 0,1-4 2 16,1 0-7-16,1-1 3 0,6-1-2 0,-2-4-14 0,4 1-14 16,1-2-16-16,1 0-22 0,2-2-26 0,13 2-21 15,-17-6-24-15,7 4-41 0,10 2-37 0,-8-18-59 16,4 4-144-16,4 0-443 0,3 0 196 15</inkml:trace>
          <inkml:trace contextRef="#ctx0" brushRef="#br0" timeOffset="21566.86">24300-1355 25 0,'10'-11'259'0,"7"4"-15"15,-2-3-16-15,10 3-16 0,3-3-13 0,4 3-15 0,6-4-15 16,4 4-15-16,-3 0-14 0,0 0-13 16,1 1-13-16,-9 1-10 0,-1 2-5 0,12-2-18 15,-12 3-5-15,-2-1-9 0,-3-1-8 0,2 2-2 0,-12 2-15 16,3-2-16-16,-3 2-21 0,-5 0-21 0,-10 0-16 16,17 2-7-16,-17-2-18 0,6 6-18 0,-6-6-29 15,0 0-26-15,0 0-21 0,-39 14-17 0,23-8-149 16,-10 1-343-16,1-2 152 0</inkml:trace>
          <inkml:trace contextRef="#ctx0" brushRef="#br0" timeOffset="21792.79">24540-1339 117 0,'-12'9'142'0,"5"-2"13"0,-7 5-9 15,8-5-2-15,-3 5 4 0,5-1-4 0,-4 4 2 16,4-2 3-16,2 5 4 0,2 1 1 0,5-5-2 0,-4 10-3 16,7-8-7-16,-4 7 4 0,5-2-5 0,-1 3-4 15,-1-3-9-15,1 2-5 0,-4 1-2 16,2-6-10-16,0 4 0 0,0-5-10 0,-3 6-12 0,1-4-5 15,-2-1-8-15,-1-1-8 0,2-1-6 0,-3 2-3 16,0-2-4-16,0-3-6 0,-3 2-4 0,0-1-5 16,-1-1-5-16,2 2-1 0,-2-4-22 0,1 2-26 15,-3-4-25-15,2 0-20 0,-1 0-32 0,1-1-26 16,-4 0-22-16,8-8-21 0,-12 9-32 0,12-9-11 16,-7 3-50-16,7-3-181 0,0 0-470 0,0 0 208 15</inkml:trace>
          <inkml:trace contextRef="#ctx0" brushRef="#br0" timeOffset="21980.9">24521-1023 56 0,'4'-14'297'0,"-4"14"-25"16,5-10-24-16,1 5-24 0,4-2-25 0,0 0-20 16,1 1-19-16,7 2-12 0,-2-1-20 0,4 2-9 15,5-1-13-15,5 0-18 0,-2 2-23 0,2 2-18 16,10-3-22-16,-9 6-26 0,-2-6-20 15,11 1-18-15,-9 2-18 0,2-1-24 0,7 2-21 0,-8-6-11 16,7-5-31-16,-10 6-157 0,0-3-326 0,1 2 145 16</inkml:trace>
          <inkml:trace contextRef="#ctx0" brushRef="#br0" timeOffset="22269.91">25296-1198 30 0,'0'0'153'0,"0"0"-10"16,2-15-5-16,-2 15 0 0,-12-10 5 0,12 10-2 15,-14-10-1-15,5 6 1 0,-1-3-2 0,-5 2-1 16,2 4-4-16,-1-2-4 0,-5 3-9 0,2 0-8 0,1-1-12 15,1 2-12-15,0 3-6 0,3 0-5 0,2-1-15 16,4 4-4-16,6-7-6 0,-17 12-4 0,11-5-8 16,2 6-1-16,2-3-8 0,2-10 0 0,0 21-4 15,5-11-1-15,2 3-2 0,-1 0-2 0,8 0-4 16,2 3 1-16,4-1 0 0,-1 1 2 16,0 1-2-16,1-3 7 0,2 3 4 0,0-1 4 0,-1 0 6 15,-1 1 0-15,-1-2-2 0,-2-1-2 0,-1-1-4 16,-4 1-1-16,-3-3-3 0,1 3 0 15,-5-3-1-15,-1-1 1 0,-2 0 2 0,-2-10-2 0,-8 21-2 16,-4-9 1-16,2-2-2 0,-10 5-5 0,-2-2-3 16,-6 0-17-16,1-2-29 0,-12 3-30 0,0 3-36 0,1-3-40 15,5 0-40-15,1-5-38 0,6-1-251 16,-4-1-503-16,4 0 223 0</inkml:trace>
        </inkml:traceGroup>
        <inkml:traceGroup>
          <inkml:annotationXML>
            <emma:emma xmlns:emma="http://www.w3.org/2003/04/emma" version="1.0">
              <emma:interpretation id="{A844432A-0874-4BC1-8196-E58D99E79499}" emma:medium="tactile" emma:mode="ink">
                <msink:context xmlns:msink="http://schemas.microsoft.com/ink/2010/main" type="inkWord" rotatedBoundingBox="26784,10511 31529,10327 31595,12057 26850,12241"/>
              </emma:interpretation>
            </emma:emma>
          </inkml:annotationXML>
          <inkml:trace contextRef="#ctx0" brushRef="#br0" timeOffset="24096.88">26248-968 115 0,'0'0'295'0,"0"0"-39"0,-9-3-24 0,9 3-24 16,0 0-14-16,0 0-17 0,0 0-13 16,0 0-14-16,-8 16-13 0,8-16-14 0,0 0-11 0,11 17-7 15,-11-17-11-15,9 12-10 0,-2-6-5 16,-1-1-3-16,4 1-8 0,2-2-7 0,2-1-4 16,-1-3-4-16,4 5-8 0,2-4-2 0,-7-1-4 0,4-1-2 15,1-4-3-15,-4 2-3 0,-1-1-6 0,-4-2-1 16,4-1-3-16,-2 0-1 0,-4-1-1 0,1-2-2 15,-1-5-1-15,3 2-3 0,-9-4-2 0,0 6-2 16,0-5-4-16,-6 3 1 0,0-2-4 0,-1 3 2 16,-2-2-1-16,-1 4-4 0,-2 1 0 0,-2 2 0 0,1 2 2 15,-7 2 6-15,4 3-7 0,-2 0 0 16,5 2-1-16,-1 2 1 0,-2 0-1 0,2 5-2 0,2 2-1 16,2 0 4-16,1 3-1 0,-1-3 1 0,7 4 4 15,-3 0-5-15,6 1 1 0,0 0 2 0,0 1-2 16,6 1 3-16,-3-3-4 0,3 1 3 0,1-1-2 15,4-6 4-15,-3 3 1 0,1-1-2 0,2-1 1 16,-1-5 1-16,-1-3 3 0,2 5-3 0,4-7 1 16,-2 0-6-16,0-4 2 0,-1-1 0 0,2-2 1 15,-1-1 0-15,1-3-3 0,1-1 0 0,-8-4 1 16,6-2-4-16,-1-5-3 0,-4 0-6 0,4 3 1 0,-2-3 2 16,-1-2 0-16,-6 10 1 0,5-2 3 0,-5-1-2 15,0 5 1-15,0 5 1 0,0-2-1 16,-3 10-5-16,4-12 1 0,-4 12 4 0,0 0-4 0,0 0 5 15,0 0-2-15,0 0 0 0,0 0 1 0,0 0 1 16,-10 42 3-16,10-27-2 0,0 3 0 0,0 0 0 16,3 3 2-16,-3-1-1 0,3-3 2 0,4 0-2 15,-1 6 6-15,0-7 2 0,4 0 1 0,-2-4 4 16,7 1 0-16,-2-2 4 0,1-3-1 0,5-1 3 16,-4-6 0-16,6 3 1 0,1-3-3 0,3-4-3 15,1 0 0-15,-2-6-1 0,1-2 0 0,2 2-1 16,-2-4-1-16,5-11-2 0,1-1 0 0,-1-3-4 0,-4-5-7 15,0-2-3-15,0-3-14 0,-1-2-12 0,-3-6-6 16,-1 2-9-16,-1-3 0 0,-4-2-4 0,-1 2 3 16,-5 0 1-16,-1-1 9 0,-9 2 0 15,0 8 5-15,-6 2 13 0,1 1 10 0,-3 9 12 0,-7 3 4 16,2 1 7-16,-4 1 6 0,-5 5-2 0,9 9 2 16,-7 0 2-16,1 3-3 0,-7 2 0 0,0 8-2 15,9 3 3-15,-2 7-4 0,-1 2 5 0,4 4-1 16,-3 9 4-16,4 6-4 0,4-2 2 0,5 3-4 15,2 2 3-15,4 6 2 0,4-2-2 0,-1 0-4 16,9 2 6-16,-4-3-6 0,8-1 0 0,0 0-3 16,2 0 5-16,0-5-4 0,0 0-2 0,2-4-1 0,-7-10 4 15,0-3-5-15,4 3 1 0,-5-9-4 16,-2-3 2-16,4 0 1 0,-3-8 1 0,3 7-4 16,-5-8 2-16,1 0-1 0,1-2 1 0,-11 0 0 0,19-3-3 15,-7-4-3-15,-4 2-2 0,3-2 0 0,-3-3 5 16,1 0-3-16,-2 4 0 0,2 1 1 0,-9 5-4 15,11-11-1-15,-11 11 3 0,12-6-6 0,-12 6 3 16,13 0-1-16,-13 0 4 0,13 6-4 0,-13-6 1 16,12 7-2-16,-1-2 4 0,-5 1-1 0,1-1-1 15,2 1 0-15,-1 1 6 0,4-1-3 0,-5-1-1 16,5 1-1-16,-2-2 5 0,2 0-2 0,-1-3 3 16,-1 4-5-16,2-5 5 0,-12 0-4 0,20-3 6 15,-10 1-3-15,2-3-1 0,-5-5 1 0,2 3 5 16,-3-1-5-16,2-5 0 0,-5 5-2 0,0-5 3 15,0-5 0-15,-3 1-4 0,-3-1 0 0,-3-5 0 16,0 5 3-16,-2 6-5 0,2-1-4 0,-1-1-3 0,1 4-9 16,-3 3-9-16,-1-1-4 0,10 8-1 0,-17-3-4 15,17 3 7-15,-16 3-5 0,16-3 2 16,-15 14 0-16,7-4 3 0,2 1 5 0,0 4 2 0,5-4-2 16,-5 5 5-16,6 4 0 0,0 0 2 0,3 3 3 15,1-2 3-15,-1 7-1 0,0-4 3 0,3 0-3 16,5 1 1-16,-2 0 1 0,-2-1 4 0,-1 0 1 15,5 1 2-15,4-1 1 0,-5 4 0 0,9 4 3 16,-7-6 5-16,2 0-1 0,-4-1 1 0,4 3 0 16,0 6 0-16,-6-6-2 0,7 7 2 0,-11-10-3 15,5 3 3-15,2 6-1 0,-2-8 5 0,-2 0 3 16,-1 3 4-16,0-4 5 0,-1 1 1 0,-2-2-4 16,0 5 4-16,-1-4-3 0,1 2 1 0,-3-2 2 0,0-7 3 15,-3 0 0-15,1-2 6 0,-4-2 8 16,-2-1 6-16,-2-2-2 0,-5-3 1 0,4-2-2 0,-2 0-2 15,-2-1-3-15,-1-5-5 0,-1 0-2 0,-2-6-1 16,2-1-2-16,1-2-1 0,-3 0 2 0,2-9-1 16,1-2-10-16,1-1 1 0,4 1-3 0,2-5 1 15,8-3-6-15,-2-6-2 0,6-3-22 0,1-4-12 16,8-1-19-16,5 0-18 0,2-5-18 0,1-2-15 16,3-12-11-16,3 16 0 0,13-14 10 0,-13 19 10 15,3 2 4-15,4 0 7 0,-8 6 15 0,0 1 15 16,-8 9 14-16,-1 4 21 0,-3 5 20 0,-4 0 19 15,2 1 8-15,-5 3 6 0,1 2-5 0,2 0-1 0,-9 7-8 16,6-8-5-16,-6 8-1 0,0 0 2 16,0 0-5-16,17 11-1 0,-13-3 1 0,-4-8 0 15,6 19-2-15,-3-6 3 0,0 3-7 0,3-5 6 16,-5 6-5-16,5-3 1 0,0 1-2 0,2-1 4 0,-2-1-5 16,3 1 3-16,-2-4-1 0,-1-3 2 0,0 3-5 15,2-5-1-15,-2-2 0 0,-6-3 3 0,19 4-3 16,-12-4 2-16,-7 0-3 0,26-8-2 0,-13 0-1 15,-1 0-1-15,-1-3 3 0,0-3 0 0,-3 1-3 16,-2-5-3-16,4-4 2 0,-7 5-1 0,-3-8 3 16,0 0-4-16,-3 2 0 0,0 5 0 0,-4-2-6 15,1 4 8-15,-3 0-4 0,-4 2-4 0,-1 5 3 16,1 0 0-16,1 0 0 0,-5 7-5 0,1-2 5 16,0 2-3-16,-4 4-1 0,4 3-14 0,-1 3-19 15,5 0-15-15,-1 3-15 0,3 1-9 0,1 1-12 0,6 1-6 16,1 1-19-16,4 0-17 0,1 0-7 0,3-1-22 15,1-3-13-15,2 2-50 0,1-2-129 0,2-4-379 16,2-3 167-16</inkml:trace>
          <inkml:trace contextRef="#ctx0" brushRef="#br0" timeOffset="24521.97">28095-937 16 0,'3'-2'205'0,"8"-3"-14"0,-11 5-15 16,13-6-16-16,-13 6-12 0,12 0-11 0,-12 0-10 15,0 0-6-15,17 6-11 0,-17-6-6 0,15 11-4 16,-11-4-3-16,2 3-5 0,4 4-7 0,-1-1-2 16,-1 2 2-16,4 3 1 0,-5-2-5 0,-1-1-5 0,3 1-6 15,-1-3 1-15,-2 0-6 0,0 0-4 16,-2-4-4-16,-1 0 1 0,3-3-3 0,-6-6 10 16,4 15 5-16,-4-15 13 0,0 0-7 0,0 0-1 0,0 0-13 15,0 0-3-15,0 0-6 0,0 0-8 16,0 0-1-16,0 0-8 0,9-27-12 0,-3 15-10 15,0-1-4-15,2 0-7 0,4 0-13 0,-2 1-7 0,7-7-13 16,-4 1-2-16,6 0-1 0,1 2 1 0,-7 1 3 16,2 6 8-16,-1-2-7 0,2 1 9 0,-3 3 1 15,2 0 4-15,-1 3-3 0,-7-2 9 0,2 3 3 16,-9 3 9-16,16 0 1 0,-16 0 13 0,17 6 2 16,-11 1 7-16,3 4 4 0,-5-4 3 0,7 4 3 15,-7 2 3-15,7 0 5 0,-2-1 1 0,-5 1 0 16,5 0-2-16,-5-1-1 0,2 2-8 0,2 0 3 15,-5-3-6-15,3-1 2 0,-3 0-5 0,3-1 7 16,-3-1-11-16,-3-8-5 0,4 12 0 0,-4-12-6 16,6 10-20-16,-6-10-14 0,3 7-19 0,-3-7-30 0,0 0-39 15,0 0-36-15,0 0-45 0,0 0-41 16,0 0-278-16,0 0-548 0,-16-31 243 0</inkml:trace>
          <inkml:trace contextRef="#ctx0" brushRef="#br0" timeOffset="24700.77">28637-1390 202 0,'0'0'252'0,"-3"-11"-25"0,3 11-25 0,0 0-23 16,0 0-17-16,0 0-12 0,0 0-19 0,15-6-22 0,-15 6-30 15,0 0-24-15,27 10-37 0,-20-8-30 16,8 3-41-16,-2-3-44 0,-1 2-171 0,-1 0-289 15,2-4 127-15</inkml:trace>
          <inkml:trace contextRef="#ctx0" brushRef="#br0" timeOffset="24951.91">29028-1404 49 0,'0'0'263'0,"1"14"-12"0,2-1-11 0,0 1-10 15,0 3-5-15,3 6-15 0,-3 1-6 0,4 2-13 16,-2 2-19-16,1-2-4 0,3 1-18 0,-2 9-12 16,5 1-10-16,-6-10-16 0,-1 2-10 0,4-3-7 15,-3 12-10-15,-2-10-10 0,3-4-5 0,-5 1-8 16,1 0-5-16,0 1-6 0,-2-5-6 0,-1 2-19 0,-1-5-16 16,-4-1-17-16,4-2-23 0,-5 0-26 15,2-1-24-15,-1-7-25 0,-2 4-29 0,1-4-25 16,6-7-32-16,-17 8-50 0,10-3-160 0,7-5-435 0,-18-5 192 15</inkml:trace>
          <inkml:trace contextRef="#ctx0" brushRef="#br0" timeOffset="25500.29">28980-866 168 0,'1'-21'229'0,"2"6"-1"0,0 2 5 0,3 1-10 16,-3-5-3-16,2 4 4 0,1-5-2 0,0 1-7 15,3 1-14-15,1-4-18 0,2-2-15 0,-5 0-18 16,4 7-10-16,2-5-15 0,-1-3-11 0,2 0-13 15,-1 4-7-15,3-2-15 0,-1-2-6 0,-1 4-9 0,4-4-7 16,-3 0-12-16,0 5-13 0,-2-6-8 16,3 2-19-16,1 2-10 0,-2 1-2 0,-5 3 6 0,-2 5-1 15,1-3-3-15,-1 3 3 0,-2 4-1 0,-1-2 1 16,1 4 1-16,-6 5-7 0,7-8 0 16,-7 8-2-16,0 0 2 0,0 0 0 0,0 0 1 0,0 0 0 15,11 23 2-15,-13-10-1 0,2 5 0 0,0 5 0 16,-3 1 3-16,0 1 5 0,3 1 1 0,0 11 4 15,0-1 9-15,0-9-5 0,0 9 4 0,0-8 2 16,0 0 2-16,3-1 0 0,-3-1 0 0,3 1-2 16,0 1-5-16,0-4-1 0,-1-5 3 0,-1-2-2 15,4-1 1-15,-2-1-1 0,0-2 0 0,0 0-3 16,-2-2 3-16,4-3-8 0,-5-8 1 0,1 14-1 16,-1-14-3-16,6 8-7 0,-6-8-3 0,11 0-12 15,-11 0 2-15,0 0-12 0,19-8-3 0,-19 8-6 16,16-18-7-16,-4 7-2 0,-3-2 1 0,3-1 2 0,0 0 3 15,-3-3 5-15,1 3 5 0,4 1 4 16,-5 2 4-16,1-1 8 0,-1 1 14 0,-1 6 9 0,-2-2 11 16,1 3 7-16,-7 4-1 0,12-7-2 0,-12 7 1 15,12-3-3-15,-12 3-2 0,0 0 3 0,15 9-1 16,-11-4 5-16,4 5-2 0,-5-3 6 0,3 4-6 16,-2 3 1-16,2-1-4 0,0 2-1 0,-1-1-2 15,1 2 1-15,-2-1-3 0,2-2-6 0,0 1 1 16,-3 0-1-16,3-3-13 0,-2 2-23 0,-1-4-12 15,0 0-22-15,-3-9-14 0,5 16-22 0,-2-10-11 16,-3-6-8-16,0 0-20 0,6 13-22 0,-6-13-19 0,9 0-19 16,-9 0-27-16,0 0-147 0,0 0-401 15,16-19 178-15</inkml:trace>
          <inkml:trace contextRef="#ctx0" brushRef="#br0" timeOffset="26085.9">29821-996 181 0,'0'0'225'16,"7"-7"-9"-16,-7 7-18 0,6-9-14 0,-6 9-18 15,0 0-16-15,0 0-9 0,0 0-10 0,0 0 3 16,0 0-5-16,0 0-7 0,0 0-3 0,9 26-11 16,-9-11-2-16,0-6-9 0,3 3-4 0,-1 1 0 15,-1 1-6-15,-1 0-5 0,2-1-3 0,-2-13-12 16,4 22-2-16,-4-8-10 0,0-5 0 0,5 0-5 16,-2-1-9-16,-3-8 0 0,4 14-2 0,-4-14-3 0,5 12-2 15,-5-12-5-15,6 8-1 0,-6-8 1 16,12 3-6-16,-12-3 0 0,0 0-7 0,23-7 3 15,-15 2-4-15,-1-2 0 0,1-1-15 0,4-2 5 0,-3 1-8 16,0-4-7-16,1 2-5 0,-1-6-1 0,1 3-6 16,-2-4 6-16,2 3 1 0,-2 2-3 0,1-4 5 15,1 3 1-15,-1 4 1 0,-3 2 3 0,-1 0 2 16,2 3 1-16,-4-5-2 0,-3 10-1 0,0 0-2 16,9-7 1-16,-9 7 3 0,0 0-1 0,0 0 8 15,0 0 2-15,0 0 6 0,3 30 0 0,-3-30 7 16,-3 18 4-16,0-5 3 0,0 2-1 0,-3-1-1 15,6-4 1-15,-1 0 1 0,-2 1-2 0,0 0 5 0,3 3-8 16,0-14 3-16,0 19-4 0,3-11-2 16,0 2 4-16,-3-10 1 0,7 13-7 0,-1-7 3 15,3-1 0-15,-3 0-4 0,3-2-5 0,-9-3 7 0,15 1-5 16,-15-1-3-16,21-1-6 0,-8-3-3 0,-4 0-4 16,3-4-4-16,3 0 3 0,-2-2-5 0,-1-3 0 15,8-3 6-15,-7 3-1 0,3-1 2 0,2-4-1 16,-3 1-3-16,-1 3 3 0,-2-1 5 0,0 6 8 15,-4-2 14-15,0 5 19 0,2 1 11 0,-2-2 15 16,-8 7 0-16,7-8-9 0,-7 8-7 0,11-8-3 16,-11 8-3-16,0 0-3 0,0 0-7 0,0 0-4 15,0 0-1-15,19 13 13 0,-19-13-13 0,3 10 4 16,-1-2-4-16,2 2 1 0,-4-10-6 0,3 17 5 16,-3-3-2-16,5-3-16 0,-2-1-27 0,-2 0-34 15,1-2-27-15,2 5-24 0,-3-3-27 0,5 1-27 16,2 2-33-16,-2-5-25 0,3-1-41 0,4-3-66 15,-1 0-167-15,3-3-529 0,3 1 233 0</inkml:trace>
          <inkml:trace contextRef="#ctx0" brushRef="#br0" timeOffset="26208.57">30753-843 123 0,'30'-7'244'0,"-2"2"17"15,-1 0 6-15,-2-2 11 0,-5-2 4 0,-1 4 10 16,-2-1 9-16,-4 1 3 0,1-1-13 0,-3-1-21 16,-3 3-24-16,-1-2-26 0,2 1-23 0,-9 5-45 15,3-9-43-15,-3 9-55 0,0 0-54 0,0 0-53 16,0 0-72-16,-38 2-89 0,20 3-113 0,-8 2-202 15,-5 0-573-15,-9 5 254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16.2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ED0143-A846-4CC7-BB57-6C981541FEFC}" emma:medium="tactile" emma:mode="ink">
          <msink:context xmlns:msink="http://schemas.microsoft.com/ink/2010/main" type="inkDrawing" rotatedBoundingBox="14540,8339 14878,8796 14533,9051 14195,8595" semanticType="callout" shapeName="Other">
            <msink:sourceLink direction="with" ref="{E49CEB62-970F-4B7E-AFD9-EAB3D4DD9B64}"/>
          </msink:context>
        </emma:interpretation>
      </emma:emma>
    </inkml:annotationXML>
    <inkml:trace contextRef="#ctx0" brushRef="#br0">536 370 142 0,'0'0'241'0,"0"0"-11"16,0 0-13-16,0 0-14 0,0 0-11 0,-12-10-15 15,12 10-14-15,0 0-14 0,0 0-15 0,0 0-11 0,0 0-3 16,0 0-1-16,0 0-3 0,0 0-2 0,0 0-7 16,0 0-2-16,6 41-3 0,-4-34 5 0,-2 8-10 15,1 2-6-15,4-1-1 0,-4-1 0 0,2 3-8 16,-1 2 1-16,1 2-6 0,0-2-2 0,0-3 1 15,-3 6 0-15,4 3-7 0,-4-8-7 0,1 0 0 16,4 3-7-16,-4-4 0 0,4 0-4 0,-4 0-1 16,4-6-4-16,-2 3-3 0,-2 1-5 0,5-2-2 15,-1-2-7-15,-2-4-1 0,3 6 1 0,-3-6-5 16,4 2-2-16,1-2 2 0,-2-1 1 0,3 1 2 16,-2-1-5-16,3-2-5 0,2-3 0 0,2 5 2 0,1-6-2 15,-3 1 0-15,-2-1 1 0,4 0-10 0,-14 0-3 16,25-5-18-16,-9 2-13 0,-2-1-10 15,-1 0-12-15,2-2-13 0,-6 3-13 0,4-2-10 0,-1-1-12 16,-1 0-27-16,-1-2-25 0,1 2-17 0,-4 0-21 16,1 1-22-16,-2-5-29 0,-1 2-37 0,1 1-199 15,-4-6-511-15,-1 0 226 0</inkml:trace>
    <inkml:trace contextRef="#ctx0" brushRef="#br0" timeOffset="612.7">678 610 255 0,'0'0'257'16,"0"0"-6"-16,0 0-13 0,0 0-12 0,0 0-14 0,33-6-14 15,-23 1-17-15,0 3-16 0,4-5-18 0,2 3-13 16,-2 1-15-16,1-4-6 0,-2 4-19 0,2-1-12 15,1 2-22-15,-1 1-28 0,0-2-31 0,-3 2-32 16,3 1-37-16,-15 0-36 0,24-2-45 0,-12 0-51 16,-12 2-170-16,18 0-399 0,-18 0 177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4:24.2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92D841-58FE-4D84-A311-BE2B4F27F78F}" emma:medium="tactile" emma:mode="ink">
          <msink:context xmlns:msink="http://schemas.microsoft.com/ink/2010/main" type="inkDrawing" rotatedBoundingBox="19783,3501 20281,3591 20178,4168 19679,4078" semanticType="callout" shapeName="Other">
            <msink:sourceLink direction="with" ref="{C13DA013-4B99-4051-AD39-D8A90CCC4A3D}"/>
          </msink:context>
        </emma:interpretation>
      </emma:emma>
    </inkml:annotationXML>
    <inkml:trace contextRef="#ctx0" brushRef="#br0">870 324 116 0,'0'0'180'0,"0"0"-12"0,0 0-11 0,0 0-10 16,0 0-4-16,-12-14-5 0,12 14-13 15,0 0-10-15,-8-10-13 0,8 10 4 0,-13-2-7 16,13 2-6-16,-15-6-4 0,15 6-3 0,-20 0-3 0,20 0-3 16,-23-2-5-16,12 4 0 0,-5-2 0 0,2 6-2 15,-2-5 0-15,-2 4-3 0,3-1 2 0,-1-1-7 16,2 3-1-16,1-2-3 0,2-1-4 0,1 1-6 16,1 2-2-16,-1-1-9 0,2 0-3 0,1 1-5 15,-1 4 1-15,1-4-5 0,-5 3-1 0,6-3-8 16,-2 4 6-16,2 0-6 0,2-1-2 0,-1 3 0 15,0 2 3-15,0-2 0 0,1 1-6 0,1 0 1 16,1 0 1-16,-1-2 0 0,3-11-4 0,-3 24 2 16,0-12-1-16,3 2-1 0,0 0 0 0,-1-1-1 15,2-1-3-15,2 3 3 0,-3-3 4 0,-3 2-7 16,6-1 0-16,0 2 1 0,0-5 1 0,-1 1-2 16,-2 0-1-16,1 3-1 0,4-3-2 0,-2-3 2 0,1 4 2 15,0-1-5-15,-1-1 4 0,2-1-1 0,1-1 1 16,-2 1-1-16,1-3 0 0,2 4-2 15,-1-4 3-15,0 1-3 0,3 1 2 0,0-2-1 0,-1 2 2 16,1-6-3-16,-2 3 1 0,3 1-4 0,-1-2 2 16,2-1-3-16,-2 4 2 0,-9-7 1 0,21 4-3 15,-14-3 4-15,7 0 3 0,-4 0-6 0,-10-1 4 16,21 0-1-16,-9 0 0 0,0 0 2 0,-12 0-3 16,21-3 0-16,-9-1 2 0,-4 4 1 0,4-3 0 15,-1-1-4-15,1 1-1 0,0-1 7 0,1-2-4 0,-4 1 3 16,2-1-1-16,-3 2-3 0,3 1 6 15,-2-4-7-15,3-3 1 0,-5 3 1 0,4 3-5 16,-7-3 4-16,5-2 1 0,-4 3-1 0,1-1 1 0,0-2 0 16,-1 2 0-16,-5 7-1 0,8-14-3 0,-4 6-2 15,-4 8 4-15,6-13 1 0,-6 13 0 16,3-15 8-16,-3 15-6 0,3-10 10 0,-3 10 2 0,2-10-4 16,-2 10 7-16,0 0-5 0,0 0 7 0,-6-18-5 15,6 18-3-15,-9-7 0 0,9 7 4 16,-15-4-5-16,15 4-6 0,-16 0 1 0,16 0-2 0,-21 1 1 15,9 5-3-15,-3-5 0 0,-2 2-4 0,3 1-15 16,-1-1-12-16,-2 4-15 0,1 2-14 0,-1-3-18 16,3 1-20-16,-4 1-27 0,1 2-26 0,-1-4-28 15,5 3-37-15,-2 0-82 0,-3-3-149 0,5 1-480 16,-2-2 213-16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16.4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3291A3A-3691-4635-A77A-96841802B96E}" emma:medium="tactile" emma:mode="ink">
          <msink:context xmlns:msink="http://schemas.microsoft.com/ink/2010/main" type="inkDrawing" rotatedBoundingBox="6700,1721 8803,1654 8840,2810 6737,2878" hotPoints="8777,2230 7758,2840 6687,2326 7706,1716" semanticType="enclosure" shapeName="Ellipse">
            <msink:sourceLink direction="with" ref="{135B4C1D-1A9C-4CFE-BD34-9AB0701E2895}"/>
          </msink:context>
        </emma:interpretation>
      </emma:emma>
    </inkml:annotationXML>
    <inkml:trace contextRef="#ctx0" brushRef="#br0">-7892 415 183 0,'0'0'198'16,"0"0"-19"-16,0 0-19 0,0 0-16 0,0 0-12 15,0 0-16-15,0 0-6 0,0 0-11 0,0 24-7 0,0-24-7 16,-1 11-9-16,1-11-3 0,0 17-5 16,0-17-7-16,0 14-2 0,1-3-2 0,4 0 1 0,-1-1 1 15,-1 0-2-15,4 3-3 0,2 2-6 0,-3-4 2 16,8 5 1-16,-4-4-3 0,5 2-3 15,-1-2 0-15,5 4-4 0,0-1-2 0,1 2-1 0,2-3 0 16,-3-1-2-16,5 0-1 0,-1 2-2 0,5-2 1 16,-3-1-2-16,2-2-6 0,3 0 5 0,-2-2-1 15,-1-1-4-15,2 0 0 0,-4 3 1 0,5-3-7 16,0-1 1-16,-2-1-1 0,2-2-4 0,-2 4-2 16,-1-3 2-16,1 2-2 0,-1-2-2 0,1-2-1 15,-2 6 1-15,4-5-3 0,-5 1-1 0,2-3 0 16,1 2-1-16,2-3-3 0,-3 0 3 0,1 0-3 15,2 0 2-15,-2-1 1 0,2 2-1 0,-4-4-4 16,0 2 4-16,0-2-2 0,-1 1-1 0,2 0 0 0,-2-1 2 16,1-3-7-16,-3 1 5 0,-3 2-1 0,5-4 1 15,-5 3 0-15,-1-2 3 0,6-2-4 16,-5 3 6-16,-1-2 2 0,5-2 4 0,-2-1 0 16,-5 3 5-16,8-4 3 0,-8 5 1 0,-4-2 0 0,12-3-3 15,-2-1 1-15,-7 4 7 0,6-6-1 0,-2 0 1 16,4 1-1-16,-8 0 2 0,4-3-2 0,-1 2 0 15,-4 2-2-15,1-6 3 0,4 3 0 0,-1-5-9 16,-3 5-4-16,-2 1 8 0,5-4 3 0,-2-1-7 16,2 0-6-16,-3-3-1 0,1 3 2 0,-5-1-5 15,1-2 0-15,1 0 0 0,2 2 1 0,-7 6 1 16,-2-1 2-16,-1 1 4 0,0-2 0 0,2-2 4 16,-2 4-6-16,-3-1 6 0,0 1-1 0,0 1 0 15,-3-5-2-15,0 1 2 0,-3 3-3 0,0 0 0 16,3 0-4-16,-6-1 0 0,3-1-4 0,-8 2-2 15,5 0-5-15,-4 1 11 0,4-3-7 0,-7-4-8 16,4 6 9-16,-5-1 0 0,-2-4 0 0,-1 1-2 16,1 1-1-16,4 6-2 0,-7-4 0 0,2 3 13 0,4 0-21 15,-1-1 4-15,-8 3 2 0,6-1 3 0,-1 3-2 16,-8-3 3-16,8 2-1 0,1 1-3 0,3-1 3 16,-2 0 2-16,-2 2-13 0,1 1 5 0,2 0 8 15,-2-1-1-15,1 0-9 0,2 1 4 0,-4-1 0 16,-2-1-2-16,0 4 2 0,2 0-2 0,-2-2 3 15,-1 2-2-15,-2-4 4 0,-5 3-8 0,5 0 5 16,-4 3-1-16,3-2 4 0,-3 3-1 0,-2-3-1 16,4-2-3-16,-1 6 7 0,5-3 0 0,-7 2-4 15,8 1 2-15,0 0-1 0,-1-1-6 0,-5-1 3 16,6 4-1-16,2-1 2 0,-2-1 4 0,2 1-4 16,4-1 0-16,-5 3 1 0,2-3-5 0,2 1 12 15,1 1-8-15,-4 1 3 0,1-2-2 0,4 3-1 16,-4-3 1-16,-1 1 0 0,1 1 3 0,-1 2-6 15,-2-1 3-15,0 2 2 0,-1-1-3 0,-2 0 0 16,-1 3 1-16,4-5 0 0,-6 3 0 0,4-2-3 0,1 2 2 16,-2-1-2-16,-3 2 4 0,8-1-5 0,1 1 12 15,-3-2-11-15,-8 1 2 0,7 1-7 16,5-1 8-16,-1-1 0 0,0 1 5 0,2-4-7 0,1 5-1 16,1-2 3-16,-2 1 3 0,1-2-6 0,4 0 3 15,-1 1-1-15,1 0 5 0,-5 2-4 0,2-1-3 16,5-2 5-16,-5 1-1 0,-2 2 0 0,4 0-2 15,-2-1-2-15,-1 1-5 0,-1 1 7 0,5-3 6 16,-1 1-7-16,4 1 5 0,-10 1-1 0,2 0-1 16,-2 0-3-16,1-2 3 0,-2 1 3 0,4 0-3 15,0 4-1-15,-1-5 1 0,5 1 0 0,-4 0-1 16,1-1 1-16,1-1-3 0,-2 5 1 0,4-3 8 16,0 0-9-16,-1-2 1 0,1 3 1 0,-2 3-2 15,4-3 2-15,-2 3 0 0,0-3-3 0,4 1-3 16,-4 1 12-16,2 0-2 0,1 3-8 0,-1 0-2 15,1-6 21-15,0 6-16 0,3 3 1 0,-3-3-1 16,1 0-13-16,2 1-11 0,-3 3-6 0,2-6-7 0,1 3-10 16,1 3-13-16,1-4-8 0,1 0-15 0,-3 2-16 15,3-5-17-15,3 5-16 0,-2 0-24 16,2-2-15-16,3-2-36 0,-3-3-56 0,-3-8-168 0,6 12-467 16,-1-8 207-16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37.5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2404FE7-2F65-4F13-A9CE-8F8CAA06E380}" emma:medium="tactile" emma:mode="ink">
          <msink:context xmlns:msink="http://schemas.microsoft.com/ink/2010/main" type="inkDrawing" rotatedBoundingBox="18760,799 23986,2690 23422,4250 18196,2358" hotPoints="22025,2304 19625,2666 17463,1560 19864,1199" semanticType="9" shapeName="Ellipse">
            <msink:destinationLink direction="with" ref="{7A64B6F6-E4AA-4236-AC21-AAF99CE56F92}"/>
            <msink:destinationLink direction="with" ref="{27D03A1F-8812-4766-A47C-6FEE32F72FE0}"/>
            <msink:destinationLink direction="with" ref="{77371E39-33F0-4D6E-BFCF-35141DEE1DC5}"/>
          </msink:context>
        </emma:interpretation>
      </emma:emma>
    </inkml:annotationXML>
    <inkml:trace contextRef="#ctx0" brushRef="#br0">-2804-2206 64 0,'0'0'171'0,"0"0"-7"16,0 0-13-16,0 0-6 0,0 0-16 0,0 0-10 15,0 0-7-15,0 0-13 0,0 0-11 0,0 0-8 16,0 0-3-16,0 0-7 0,0 0-1 0,0 0-8 16,0 0-3-16,0 0 1 0,-7-17-5 0,7 17-3 15,0 0-2-15,0 0-4 0,0 0 1 0,0 0-6 16,0 0-3-16,0 0-3 0,0 0-6 0,0 0 0 15,0 0-3-15,0 0-2 0,0 0-6 0,0 0-1 0,0 0 0 16,0 0-2-16,20-11-3 0,-20 11 2 16,0 0-3-16,15-3-1 0,-15 3 1 0,18-1 1 0,-6 0-1 15,-12 1-1-15,26-4-2 0,-12-1-2 0,1 4-2 16,3-2 4-16,-1 2-4 0,2 0-3 16,0-1 10-16,1-1-2 0,-1-1 3 0,1 3-3 0,5-1 7 15,-4-1 1-15,4 2 1 0,-5-3 2 0,1 1 0 16,2 1 1-16,6 1 3 0,-5 0-3 0,1-2 1 15,0 2-2-15,-5 1-4 0,7 0-1 0,-8 0 0 16,8 0 0-16,0 0-3 0,-2 0-2 0,-7 1 0 16,1 2 0-16,7-2-2 0,0 0-1 0,0 1 2 15,-7-1-1-15,8 5-2 0,-2-4-1 0,1 2 0 16,-8-1-2-16,7 1 4 0,-6-3-4 0,8 2-1 16,-3 2 1-16,-5 0-2 0,5-1 3 0,-3 0 3 15,-1 1-3-15,5 1-3 0,-6-4 2 0,1 6 1 0,-1-5-2 16,0 2-1-16,1 2 4 0,-4-1-2 15,5-1-3-15,-3 2 3 0,0-1-2 0,-2 0 1 0,2-2-2 16,0 3 2-16,-1-4-2 0,-4 4 2 16,5 0-1-16,-3-3 0 0,0 2 1 0,1-1 0 0,-2 2-2 15,0-1 2-15,1 0-3 0,-1 1 4 0,-1 0-2 16,1-3 3-16,2 1-3 0,0 3 4 16,-2-1-1-16,2 0 4 0,-2 1 0 0,2-1-2 0,-2-2 6 15,2 1 0-15,0 0 1 0,1 4 2 0,-4-5-1 16,2 2 3-16,0 0-3 0,3-2 6 0,-3 0-5 15,1-1 3-15,-1 6-2 0,3-2-5 0,-3 2 1 16,1-3 3-16,4-1-4 0,-2 1 4 0,1 0-2 16,0 0-2-16,-4 2-1 0,0-1 2 0,2-1-2 15,-2-1-1-15,2 3-3 0,-3 0-1 0,1-4 2 16,3 5 1-16,-3-2-1 0,-2 2-3 0,2 1-1 16,-3-4 4-16,1 4-5 0,2 0 6 0,-1-2-1 15,2 2-2-15,-3-2-2 0,1 1 4 0,-2 1-4 0,3 1 0 16,-2-4-3-16,-1 3 5 0,1 0-5 15,1 0 4-15,-1-2-1 0,-2 0 3 0,1 1-4 16,0 0 1-16,1-3-2 0,-1 3 0 0,-3-2 2 16,-2 0 1-16,4 1-4 0,-2-2 3 0,3 2 1 0,-5-1-2 15,1 0 3-15,4 0-1 0,-5-1 0 16,3-1 0-16,-2 1 1 0,1 0 0 0,1 3-2 16,-1 1-3-16,2-5 3 0,-4 1 2 0,4 0-1 0,-1 0 1 15,2 0 1-15,-5 1-3 0,2 1 0 0,-1-2 2 16,1-2-5-16,0 3 5 0,1 1-2 0,-1-2 0 15,-1-1 2-15,3 1-3 0,-3 1 0 0,-1-1 1 16,1 0-2-16,1 2 1 0,0-1 5 0,0 3-1 16,3-1-2-16,-5-3 4 0,1 0-1 0,6 5 3 15,-5-4-1-15,0-3 6 0,2 6-2 0,1-2 1 16,-3 2-4-16,-2-5 0 0,4 5-3 0,-4-4 6 16,2 0-1-16,1 3-1 0,-4-2-3 0,5 3 4 15,-4-1-5-15,5-1 2 0,-4-2-2 0,2 4 3 0,-2-4-5 16,-1 4 2-16,0-2-4 0,-1-1 4 0,2 1-1 15,1 5 1-15,-2-2-4 0,1-4 3 0,-1 4-2 16,-1 0 1-16,0-2-3 0,2-2 2 0,-2 2 0 16,0-3 1-16,1 6-2 0,-1-6-1 0,0 6 4 15,-2-4-2-15,5 4 0 0,-6-6 0 0,3 0-3 16,0 4 4-16,2 0 0 0,-2-3 0 0,0 1-1 16,-3-3 1-16,3 4 0 0,1-2-1 0,-1-1 1 15,1 0-4-15,-1 2 4 0,-1-1-1 0,-2 3 0 16,3-4 0-16,0 0 0 0,0 3-1 0,-2-2-2 15,2 3 3-15,-3-5-2 0,5 8-1 0,-1-3 1 16,-2 2 4-16,1-3-3 0,-3-1 0 0,1 2 0 16,0-2 2-16,4 4-10 0,-2-4 10 0,-3 0 0 15,4 0-3-15,-1-1 2 0,0 0 0 0,-4 2-5 16,4 1 6-16,1-2-1 0,-2 0-2 0,1 0 1 16,0-2-4-16,-3 4 7 0,3-4-4 0,0-1 2 0,-1 5 3 15,-5-11 1-15,8 14 1 0,-2-4 4 0,-2-3-3 16,-1 3 2-16,2-2-5 0,1 2 4 15,-2-2 1-15,2-2-1 0,-1 4 1 0,1 0-1 0,-3-4-2 16,1 5-2-16,1-2 3 0,-2-3-4 0,1 4 0 16,-2 0 0-16,2-1 5 0,0-2-5 0,1 0 2 15,-1 3-1-15,-1-2 2 0,-3-8-3 0,6 17 5 16,-1-10-3-16,-2 3 0 0,1-3 1 0,-4-7-8 16,6 17 13-16,-3-9 0 0,2 0 0 0,-4 1-4 15,-1-9 1-15,6 14-4 0,-6-14 2 0,6 11 1 16,-4-3 0-16,-2-8-5 0,4 15 2 0,-2-7-3 15,-2-8 8-15,4 14-4 0,-4-14-2 0,2 16 2 16,-1-8 0-16,-1-8-1 0,6 14-3 0,-6-7 5 16,0-7-4-16,5 11 2 0,-5-11 0 0,3 13 0 15,-2-4 1-15,-1-9 2 0,4 13-3 0,1-4-3 16,-5-9 3-16,3 13-1 0,1-4-1 0,-4-9-4 16,3 13 5-16,-3-13 2 0,6 14 0 0,-3-6 0 0,0-1 1 15,-3-7 4-15,5 16 4 0,-4-10-8 0,-1-6-2 16,5 14 3-16,-5-14 0 0,4 11 3 0,-4-11 1 15,3 12-1-15,-3-12 2 0,3 8-2 0,-3-8 2 16,0 0-7-16,3 11 3 0,-3-11-4 0,0 0 2 16,0 0-1-16,0 0 5 0,3 9-7 15,-3-9-1-15,0 0 2 0,0 0 5 0,0 0-2 0,0 0-1 16,0 0 4-16,5 10 0 0,-5-10 8 0,0 0 9 16,0 0 1-16,0 0 1 0,0 0 6 0,0 0 1 15,0 0 14-15,0 0-3 0,0 0 8 0,0 0-12 16,0 0-10-16,0 0-3 0,0 0-1 0,0 0-2 15,0 0 6-15,0 0-12 0,-17-26-6 0,17 26 1 16,-7-11-2-16,7 11 0 0,-8-15-2 0,2 10-3 16,0-3-2-16,-1 0 2 0,7 8-2 0,-15-19-1 0,8 9 0 15,-4 0 1-15,4-3-8 0,-1 1 8 16,-1 0-1-16,-3 0-6 0,0-1 2 0,3 4-1 0,-1-4-3 16,3 3 5-16,-2 0-6 0,-2-1 6 0,4 2-9 15,1 3 4-15,-2-4 1 0,2 2-3 0,6 8 7 16,-13-13 3-16,8 8 4 0,5 5 0 0,-9-15 3 15,4 10 6-15,5 5-12 0,-9-11 3 0,9 11-1 16,-9-8 2-16,9 8-5 0,-5-7 8 0,5 7-13 16,-10-7 5-16,10 7-5 0,-9-7-1 0,9 7 3 15,-8-7-1-15,8 7-2 0,-9-4-1 0,9 4 2 16,-10-6-3-16,10 6-2 0,-9-9 3 0,9 9-1 16,-7-5 1-16,7 5 2 0,0 0 1 0,-9-4-4 15,9 4 2-15,0 0-5 0,0 0 2 0,-8-7 4 16,8 7 0-16,0 0-4 0,0 0 3 0,0 0-2 15,0 0 0-15,0 0 4 0,0 0-2 0,0 0-2 0,0 0-2 16,0 0 1-16,0 0-3 0,0 0-2 16,0 0 6-16,-10-7-4 0,10 7-1 0,0 0-1 0,0 0 1 15,0 0 0-15,0 0-5 0,0 0 8 0,0 0-8 16,0 0 8-16,0 0 0 0,19 21 0 0,-19-21 2 16,8 10 1-16,-4-3-5 0,-4-7 2 0,13 9 5 15,-7-4-1-15,2 2-5 0,-4 3 3 0,-4-10 3 16,11 11-3-16,-5-3 3 0,-2 0-4 0,4-1 1 15,-2-1-1-15,0 4 12 0,-2-3-12 0,2 0 2 16,0 2-3-16,1-4 0 0,-1 2 2 0,0 3-2 16,0-3 0-16,3 0 0 0,0 3 1 0,-1 1 5 15,-2-4-2-15,0 0 7 0,1-1-9 0,-1 1 0 0,-2 1 13 16,2-3-9-16,-6-5-3 0,11 12 2 16,-8-6 2-16,3-1 0 0,-6-5-2 0,10 8 0 15,-7-2-1-15,-3-6 2 0,8 7 3 0,-8-7-3 0,6 7-1 16,-6-7 0-16,10 9-1 0,-10-9 4 0,8 7-7 15,-8-7 5-15,9 6-5 0,-9-6-7 0,4 5 8 16,-4-5 7-16,0 0-5 0,7 8-2 0,-7-8 3 16,0 0 1-16,6 7 5 0,-6-7-7 0,0 0-2 15,0 0-1-15,8 6 4 0,-8-6 2 0,0 0-3 16,0 0 7-16,0 0 0 0,0 0 16 0,0 0 9 16,0 0 9-16,0 0 7 0,0 0 6 0,0 0 0 15,0 0-5-15,0 0-6 0,0 0-2 0,0 0-7 16,10-21-5-16,-10 21-3 0,0-18-5 0,2 4-3 15,1-1-9-15,1-1-8 0,2-1-9 0,0-11-14 16,2 7-5-16,-1 1-4 0,1-3-8 0,-2 0-12 16,5 2-11-16,1 0-13 0,-4 4-2 0,2-1-2 0,1 1-10 15,-2 4-19-15,1-3 3 0,-1 2-20 0,3 2-10 16,-3 2-12-16,1 1-28 0,-4 3-30 16,-6 6-38-16,11-11-27 0,-5 6-57 0,-2-3-258 0,-4 8-630 15,6-7 279-15</inkml:trace>
    <inkml:trace contextRef="#ctx0" brushRef="#br0" timeOffset="-10538.95">-4351-2018 166 0,'0'0'151'16,"0"0"-9"-16,0 0-20 0,0 0-9 0,0 0-12 16,0 0-8-16,0 0-13 0,0 0-5 0,0 0-8 0,0 0-6 15,0 0-6-15,0 0-7 0,-34 11 0 0,34-11-8 16,-10 3-12-16,10-3 6 0,0 0-8 0,-9 8-4 15,9-8 1-15,0 0 0 0,-11 7-7 0,11-7-4 16,-7 2-4-16,7-2 3 0,0 0-8 0,-9 7 5 16,9-7-2-16,0 0-13 0,-7 7 8 0,7-7 2 15,0 0 0-15,0 0 3 0,0 0-2 0,-9 4 8 16,9-4-2-16,0 0 11 0,0 0 7 0,0 0 2 16,0 0 8-16,0 0 7 0,0 0 3 0,0 0 0 15,0 0 5-15,0 0 1 0,0 0 1 0,0 0-1 16,0 0-3-16,-9 4-3 0,9-4-1 0,0 0-4 15,0 0-6-15,0 0-3 0,0 0-5 0,0 0-2 16,-15 0-2-16,15 0-2 0,0 0-5 0,0 0 1 0,0 0-4 16,-14 2-2-16,14-2-1 0,0 0-2 0,0 0 1 15,-10 4-5-15,10-4 5 0,-9 3-4 16,9-3-1-16,0 0 0 0,-9 11-2 0,9-11-1 0,-5 11 2 16,5-11 4-16,-6 9-2 0,4 1 0 0,2-10 1 15,-3 18 1-15,1-11-3 0,2-7 2 0,0 20 0 16,0-20 0-16,-3 22-2 0,6-11 1 0,-1 3 1 15,-1 0-4-15,3-2 3 0,-1 4 1 0,2-6-2 16,-4 6 3-16,5-3 4 0,-1 0 2 0,-2 4-1 16,4-3-3-16,2-1 0 0,-1-2 3 0,-2 4 0 15,3-1-3-15,0-1 1 0,3 0-1 0,-1 2 4 16,3-1 1-16,1-3-1 0,3 5 1 0,0-1 3 16,-4-4-3-16,3 7 4 0,2-1-5 0,-1-3-1 0,-3-3-2 15,6 2-1-15,1 5 0 0,-2-5 0 16,-2 2-2-16,0-2-1 0,2-1 1 0,-3-1-3 15,1-3 4-15,4 4-1 0,-1-1-4 0,-5-2-3 0,7 5 3 16,-2-2 0-16,-1 1-2 0,1-3 3 0,3 0-2 16,-7-2-2-16,8 1 2 0,-1-1 3 15,0 2-3-15,-6-3-2 0,1-2 6 0,0 0-2 0,1-2 1 16,7 4 2-16,-2-3-2 0,-1 0 1 0,3-1 3 16,0 1-4-16,2-4 2 0,1 1-4 0,-3-2 3 15,1-2 2-15,-1 2-1 0,3-1 2 0,0-3-3 16,0 2 0-16,-3-1 1 0,-2-2-4 0,3 0 1 15,-1 1 2-15,1 2-5 0,-1-1 4 0,-4-6 0 16,0 3-1-16,-5 0-3 0,2 2 3 0,4-4-1 16,-2-2-2-16,-1 0 3 0,-5 3 1 0,1 0 2 15,2-7 1-15,-3 5-5 0,-2-4 5 0,5-1-3 16,-2-3 0-16,-2 1-1 0,3-3 0 0,-7 0 3 16,4 2-1-16,-3-2-2 0,2 2 2 0,-2-5 1 15,-2 0-7-15,1 0 7 0,0 2-9 0,0 0 3 16,-1 0-1-16,-1-5 1 0,-3 8-2 0,0 2-1 15,2-6-1-15,-2 5 0 0,-2 0 4 0,1 1-2 0,-1-2 3 16,1 3-6-16,-4-2 5 0,1-1-3 0,-1 1 1 16,-1 2 1-16,4-2-2 0,-4 0 1 0,0-2-1 15,-1 3-2-15,2-5 3 0,-2 4-5 0,1 1 4 16,-3-2 1-16,3 1 0 0,-1-2-5 0,-1 4 4 16,1-5-4-16,-2 2-2 0,1 1 5 0,1-1-1 15,-2 1 2-15,-2-1 0 0,1 3-2 0,-2-9-2 16,0 8 2-16,3 1 2 0,-5-3-6 0,-1 0 5 15,6 3-1-15,-3-2 2 0,-1 1 0 0,-1 1-1 16,0-1 0-16,0 1 2 0,1-1-2 0,-1 2 2 16,1-3 0-16,1 7-3 0,-5-5 1 0,4 0-2 15,-2 2 2-15,1-4 0 0,-4 5-4 0,4 0 4 16,-1-2-1-16,0 1 1 0,1 2 1 0,-4-1-2 0,0 1-2 16,2-1 4-16,-7 4-2 0,3-2 1 15,0 3-2-15,-1-2 1 0,-1 0-1 0,-7-1 1 16,6 3-2-16,0-4 2 0,-2 6 2 0,1-1-5 0,-2-1 6 15,1 1-6-15,0 1 0 0,-1 0 5 0,-2 2-8 16,1-2 6-16,2 0-3 0,-2 4 6 0,-5-4-4 16,7 3 5-16,0 1-5 0,-4-3 1 0,1 1 2 15,4 3-6-15,-4 0 2 0,-1-3 4 0,-2 2-4 16,0 1 1-16,1 0 0 0,4-1 0 0,-5 0 2 16,6-3 1-16,-2 8-3 0,0-4 3 0,-3 0-1 15,3 1 0-15,2-1 1 0,-1 1 1 0,-1 0-1 16,4-1-3-16,-3 4-3 0,-1-2 9 0,2 0-3 15,2 0-1-15,-2-1-1 0,0 1 1 0,1 0 0 16,1 2 1-16,-1 1-3 0,1 3 4 0,0-5-2 16,-1 1 1-16,-1-1-2 0,3 5 1 0,-2-3 1 15,0 1-2-15,1-1-2 0,-1 3 4 0,2-1-3 16,-2 0 0-16,3 0 1 0,2 1-2 0,-4-1 4 16,2 0 0-16,2 1-2 0,-2 1 0 0,2 0 1 15,1-3 1-15,0 4-1 0,0-2 0 0,4-1-4 16,-5 4 5-16,4-1-2 0,-1 0 0 0,2 1 0 0,-1 2 3 15,2 2 0-15,1-4 0 0,-5 2 0 0,4-1 3 16,-1 5-4-16,1-3 0 0,-3 1-3 16,2 0 4-16,2 1-1 0,-4 1 3 0,-1 3-4 0,4-6 3 15,-2 4-1-15,-2-1 1 0,4 0 1 0,-1-2-3 16,1-1-1-16,-5 7 3 0,2-10-3 0,5 4 0 16,-4-2-1-16,5 0 5 0,-5-1-3 0,6-3 2 15,-3 5 0-15,1-5-3 0,2 1 3 0,3-10-4 16,-4 19-6-16,1-12-1 0,0 3-9 0,3-10 0 15,-2 18-8-15,2-18-2 0,0 16-11 0,0-5-9 16,0-11-10-16,5 16-17 0,-4-4-13 0,-1-2-17 16,3 2-14-16,-3 2-30 0,0-3-19 0,0 3-54 15,0-14-133-15,-1 21-386 0,1-12 171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24.5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176A19-B3C7-4657-892B-4448D6D6CA29}" emma:medium="tactile" emma:mode="ink">
          <msink:context xmlns:msink="http://schemas.microsoft.com/ink/2010/main" type="inkDrawing" rotatedBoundingBox="14729,1728 18455,1724 18456,2321 14730,2325" semanticType="10" shapeName="Other">
            <msink:sourceLink direction="with" ref="{A37ACB52-2344-4ADD-9EA2-6C2CEBE5DB34}"/>
            <msink:sourceLink direction="with" ref="{001235C9-1333-4139-999A-A8303F887F22}"/>
          </msink:context>
        </emma:interpretation>
      </emma:emma>
    </inkml:annotationXML>
    <inkml:trace contextRef="#ctx0" brushRef="#br0">7793-6049 38 0,'0'0'166'15,"0"0"-11"-15,0 0-9 0,0 0-15 0,0 0-5 0,0 0-7 16,-12-4-11-16,12 4-2 0,0 0-8 0,0 0-8 16,0 0-8-16,0 0-9 0,0 0-4 15,0 0-8-15,0 0-6 0,0 0-8 0,0 0-1 0,0 0-1 16,0 0-5-16,0 0-3 0,0 0 1 0,0 0-3 15,0 0-2-15,37-7-1 0,-28 7-1 0,-9 0-1 16,23-4-1-16,-13 2 6 0,7-3-5 0,-1 2 2 16,0 0-7-16,1 2-5 0,2 1 3 0,-1-2-1 15,1-2-3-15,-1 4-2 0,2-4 0 0,-2 4-1 16,-1 4-1-16,1-8-4 0,0 4-1 0,2 0-5 16,-1-1 3-16,0 0-3 0,1 3 2 0,-1-2 0 15,-1 4-6-15,4-4 3 0,-2 5 0 0,-2-4 2 16,1 0-1-16,6 2-3 0,-5-2 1 0,5 1 0 0,-5-1-1 15,3 2 0-15,0-3-1 0,-4 1 0 16,-1-1-2-16,5-1 3 0,-1 1 2 0,3 0-1 16,-5 0 0-16,5 1-2 0,-7-2 1 0,1 1-2 0,-1-3 2 15,3 3-4-15,4-1 5 0,-4 1-5 0,-1 0 7 16,-1-3-3-16,0 0-1 0,7 3-2 16,-5-1 2-16,4 0-1 0,-3 0 2 0,-2 2-2 0,7 0-3 15,-8-1 3-15,6 0 1 0,-4-1 4 0,5 2-6 16,-7-1 3-16,5 0-4 0,-2 1 2 0,-4 2 0 15,4-3-2-15,-4 1 5 0,2 1-2 0,2-2-2 16,-4 1 0-16,1-1-1 0,4 3 3 0,-5-3 1 16,0 0-2-16,1 1 0 0,0-1 0 0,1 2 3 15,-4-2 4-15,2 0 3 0,1 0 2 0,1 0 0 16,-4-2-3-16,2 4 3 0,0-4-2 0,-2 2-1 16,2 0 0-16,2 2-1 0,-4-2 4 0,4 0-4 15,-3-2 1-15,3 2 0 0,-4-1-1 0,4 1-2 16,-3 1 0-16,1-1 1 0,0-1-4 0,0 2 3 15,0-2-1-15,1 1-2 0,-2 0 3 0,1-3-4 16,1 6 0-16,1-3 2 0,-4 0-2 0,3 1 1 16,-1-2 3-16,-3 1-5 0,5 0 0 0,-1 0 0 0,0 0 5 15,1 0-1-15,-4 0-2 0,2 0 3 0,1 0 5 16,2 0 0-16,-1-3-2 0,5 2 0 16,-4-1 1-16,4 2-4 0,-1-1 0 0,-6 1 1 0,3 0 1 15,3 0-1-15,-3 0-1 0,-5 1-3 0,3-1-2 16,-1 0-1-16,2 0 4 0,-4-1 0 0,2 1 3 15,1-3-6-15,-1 6 0 0,-3-2 0 0,5-1 1 16,-4 0-3-16,0 0 3 0,1 2-2 0,-1-2 3 16,1 0-1-16,1 0 0 0,-2 0 0 0,2 0-2 15,0 0 3-15,1 0 0 0,-2 0-5 0,0-2 3 16,0 1 3-16,5-2-4 0,-5 2 0 0,2-1-2 16,2 2 3-16,-2 0 2 0,2 0-3 0,-1 0-2 15,-3-4-1-15,1 4 5 0,-1 0-5 0,1 0 4 0,1 0-2 16,-3 0 3-16,2 0-1 0,-3 0 3 15,0-4-5-15,2 3 6 0,-1 0-7 0,2 0 2 16,0 1 0-16,-2-3 4 0,1 3-5 0,-4 0 2 0,2 0-2 16,0-1 2-16,-2 1-2 0,-13 0 1 15,26-3 0-15,-12 3 0 0,-2 0 1 0,2 0-5 16,-14 0 4-16,27 1 1 0,-15-2 0 0,1 1-1 16,-13 0 0-16,21 0 0 0,-11 0 3 0,5-3-1 0,-3 6-3 15,-12-3 2-15,23-3-2 0,-13 6 1 0,-10-3 0 16,21-3 2-16,-12 3-3 0,-9 0 2 0,18 0-3 15,-9-1 5-15,-9 1-4 0,24-2 4 0,-16 4-6 16,-8-2 3-16,20-3-2 0,-20 3 2 0,21 1-3 16,-21-1 3-16,18-4 0 0,-9 4 0 0,-9 0-1 15,13-1 3-15,-13 1-2 0,16 0 2 0,-16 0 1 16,0 0 0-16,17 0 2 0,-17 0 1 0,0 0 2 16,13-3 0-16,-13 3 0 0,0 0 0 0,0 0-1 15,0 0 1-15,14 0 1 0,-14 0 2 0,0 0 0 0,0 0 1 16,0 0-3-16,0 0-1 0,0 0 1 0,0 0 1 15,12-1-4-15,-12 1 5 0,0 0-4 16,0 0 3-16,0 0 2 0,0 0 4 0,0 0 0 0,0 0 3 16,0 0 2-16,0 0 1 0,0 0 4 15,0 0 0-15,0 0-2 0,0 0 0 0,0 0 4 0,0 0-3 16,0 0 3-16,0 0 0 0,0 0-4 0,0 0-3 16,0 0-1-16,0 0-1 0,0 0 1 0,12-6-1 15,-12 6 1-15,0 0 2 0,0 0-4 0,0 0 2 16,0 0-3-16,0 0 1 0,0 0 2 0,0 0 1 15,0 0-2-15,0 0 5 0,0 0-7 0,0 0 2 16,0 0 1-16,0 0-1 0,0 0-3 0,0 0 1 16,0 0-5-16,0 0 8 0,0 0-5 0,0 0-5 0,0 0-1 15,0 0-1-15,0 0 4 0,0 0-10 16,0 0 1-16,0 0 0 0,0 0 2 0,0 0 0 16,0 0-1-16,0 0-1 0,0 0 0 0,0 0 2 15,0 0-6-15,0 0 1 0,0 0 4 0,0 0 4 0,0 0-7 16,0 0-4-16,0 0 4 0,0 0 0 0,0 0-2 15,0 0-1-15,0 0 0 0,0 0 4 16,0 0-1-16,0 0-4 0,0 0-2 0,0 0 7 0,0 0-5 16,0 0-2-16,0 0 3 0,0 0 7 0,0 0-8 15,0 0 2-15,0 0-8 0,0 0 10 0,0 0-3 16,0 0 6-16,0 0-6 0,0 0 0 0,0 0 5 16,0 0-7-16,0 0 2 0,0 0 2 0,0 0-2 15,0 0 2-15,0 0-1 0,0 0-2 0,0 0 0 16,0 0 3-16,0 0-1 0,0 0-3 0,0 0 4 15,0 0-3-15,0 0 5 0,0 0-1 0,0 0-3 16,0 0 3-16,0 0-1 0,0 0 3 0,0 0-7 16,0 0 2-16,0 0 2 0,0 0 2 0,0 0 2 15,0 0-1-15,0 0-3 0,0 0-1 0,0 0 2 16,0 0-1-16,0 0 5 0,0 0-2 0,0 0-3 16,0 0-4-16,0 0 7 0,0 0 0 0,0 0 0 0,0 0 4 15,0 0 1-15,0 0-5 0,0 0 13 0,0 0-10 16,0 0-5-16,0 0 1 0,0 0 2 0,0 0 0 15,0 0-10-15,0 0-15 0,0 0-22 0,0 0-29 16,0 0-36-16,0 0-30 0,0 0-36 0,0 0-63 16,0 0-281-16,0 0-561 0,0 0 249 0</inkml:trace>
    <inkml:trace contextRef="#ctx0" brushRef="#br0" timeOffset="8174.73">8115-6307 33 0,'0'0'169'0,"0"0"-8"0,0 0-14 0,0 0-11 16,8-11-6-16,-8 11-14 0,0 0-3 0,7-6-10 15,-7 6-7-15,7-7-3 0,-7 7-3 0,8-5-10 16,-8 5 2-16,0 0 1 0,10-8-2 0,-10 8-3 16,6-5-2-16,-6 5 5 0,0 0-7 0,9-11-2 15,-9 11-3-15,0 0-2 0,6-7-4 0,-6 7-4 16,0 0-1-16,6-7-9 0,-6 7-2 0,0 0 0 16,0 0-7-16,0 0-1 0,0 0-6 0,0 0-5 15,0 0-1-15,0 0 0 0,0 0-6 0,0 0-2 16,0 0-4-16,0 0 1 0,0 0-5 0,0 0 5 0,0 0-6 15,0 0 7-15,0 0 0 0,0 0 2 16,0 0-2-16,0 0 3 0,0 0-3 0,0 0-1 16,-25 25 1-16,25-25-2 0,-11 11-2 0,4-4-1 15,0 0 1-15,-5 3 1 0,3-1-2 0,-3 2 0 0,-2 0-4 16,2-2-1-16,3 3 1 0,-4 0 1 16,1 0-1-16,-1 2 0 0,1 0 0 0,1-3 0 15,-2 2-2-15,2-2 2 0,-1 0-5 0,4-1 3 0,0-2-2 16,-4 2 2-16,3-2-6 0,3 0 4 0,0-3 0 15,0 2 0-15,6-7-3 0,-7 13 1 16,7-13 3-16,-8 11-2 0,8-11-1 0,-6 7-1 0,6-7-1 16,-4 10 3-16,4-10-3 0,-3 8 0 0,3-8 3 15,-5 11-2-15,5-11-3 0,0 0 6 0,-7 10 0 16,7-10 4-16,0 0 2 0,-4 10-3 0,4-10 0 16,-5 7 5-16,5-7 0 0,-4 10 1 0,4-10-2 15,-8 7 1-15,8-7-3 0,-7 8 3 0,7-8-5 16,0 0 2-16,-6 11-1 0,6-11 3 0,-6 9-2 0,6-9-4 15,-5 7 4-15,5-7 1 0,0 0-4 16,-7 9 7-16,7-9-3 0,0 0 4 0,0 0-3 16,0 0 5-16,0 0 3 0,0 0-1 0,-8 6-3 0,8-6 7 15,0 0-8-15,0 0 8 0,0 0-4 0,0 0-2 16,0 0 0-16,0 0-5 0,0 0 5 16,0 0 2-16,0 0-4 0,0 0-2 0,0 0-2 0,0 0 2 15,0 0 1-15,0 0 0 0,0 0-4 0,0 0 0 16,0 0-3-16,0 0 5 0,0 0-5 0,0 0-1 15,0 0-2-15,0 0 0 0,0 0 0 0,0 0 1 16,26 3-2-16,-17 0 3 0,7-3-2 0,-1 4-1 16,4-1-3-16,4 4 8 0,2-2-5 0,2 1 2 15,-3 1-1-15,0 4-8 0,0 0-21 0,-4-2-20 16,1 4-30-16,-3-2-36 0,-6 2-45 0,2 3-52 16,-4-1-90-16,-4-2-186 0,-2 0-526 0,-4 1 234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11.7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160F9B-45E2-44DE-877C-BE6D99E6D5A1}" emma:medium="tactile" emma:mode="ink">
          <msink:context xmlns:msink="http://schemas.microsoft.com/ink/2010/main" type="inkDrawing" rotatedBoundingBox="2286,1600 4079,2076 3640,3726 1848,3250" hotPoints="3853,2740 2980,3613 2107,2740 2980,1867" semanticType="enclosure" shapeName="Circle">
            <msink:sourceLink direction="with" ref="{C22279C2-58FD-4DB2-9C35-972E4154F5BF}"/>
            <msink:destinationLink direction="with" ref="{19D1378B-6EF9-41E0-9911-B4F8F4621967}"/>
            <msink:destinationLink direction="with" ref="{638DC965-B0FA-48DE-A3F0-0FD858241C3D}"/>
          </msink:context>
        </emma:interpretation>
      </emma:emma>
    </inkml:annotationXML>
    <inkml:trace contextRef="#ctx0" brushRef="#br0">196 203 63 0,'0'0'143'0,"0"0"-8"0,0 0-10 0,0 0-11 0,0 0-10 16,0 0-4-16,0-18-9 0,0 18-4 0,0 0-10 15,0 0-4-15,0 0 3 0,-3-11-3 0,3 11-6 16,0 0-2-16,0 0-3 0,0 0-2 0,0 0-7 15,0 0 0-15,0 0-3 0,0 0-1 0,0 0-7 16,0 0 0-16,0 0-2 0,0 0-4 0,-1-13 1 16,1 13-1-16,0 0-4 0,0 0-2 0,0 0 2 15,0 0-5-15,0 0 1 0,0 0-5 0,0 0 0 16,0 0-2-16,0 0-2 0,0 0-4 0,0 0 0 16,0 0-4-16,0 0-1 0,0 0 2 0,-27 8 0 15,27-8 0-15,-12 10-2 0,12-10-5 0,-10 8 7 16,4-4-3-16,6-4-1 0,-12 12-5 0,6-5 3 0,0 1 0 15,6-8-3-15,-12 12 2 0,5-5-2 0,4 3 0 16,-3-3 0-16,1 3 1 0,5-10-3 16,-10 12 3-16,5-2-4 0,1-3 5 0,4-7-4 0,-5 18 1 15,1-11-2-15,-2-1 1 0,6-6 1 0,-5 18 3 16,2-7-1-16,-1 0 5 0,2 1-2 16,1-2 1-16,-2 1 2 0,1 0-2 0,-1 0 7 0,-1 3 0 15,2-4 0-15,-1 1 2 0,3 0 0 0,-1 4-1 16,0-3 0-16,-4 3-3 0,4-2 6 0,1 1-2 0,0 0 3 15,-2 2 0-15,2-4-1 0,0 1-1 16,-4 0-3-16,4 2 2 0,0-1-3 0,0-1 0 16,0 0 0-16,0-13-6 0,0 23 7 0,-2-10-4 15,4-2 1-15,-2 2-2 0,0-4-1 0,0-9 1 0,1 24 0 16,-2-13-4-16,2 2 4 0,2-2-3 0,0 2 1 16,0-5-2-16,-3 3 0 0,0-11-1 15,2 20 0-15,0-5 4 0,-2-3-1 0,5-2 1 0,-1 5 1 16,-1-4-3-16,-3 0 4 0,5-1-5 0,-4 4 1 15,4-2 2-15,-4-3 0 0,2 5-3 0,-3-5 2 16,5 2 0-16,-1 0-2 0,-2-3 0 0,2 2 4 16,-1-1-1-16,-1 2-5 0,2-4 2 0,1 4 0 15,-1-1 0-15,2 1-2 0,-1-1 2 0,1 0-1 16,-3-2-2-16,4 3 1 0,-3 1-3 0,2-2 3 16,0 1 5-16,0-3-2 0,-3 3 0 0,2-4 6 15,2 6-3-15,-2-2 0 0,-1 2 0 0,2-5-1 16,2 3-4-16,-4 0 6 0,2-3-4 0,0 1 1 15,0 0 0-15,0-1-2 0,3 2 1 0,-3 1-2 16,-5-1 0-16,7-1-1 0,-1 3-1 0,2 1 7 16,2-2 0-16,-5 2 0 0,0-6-1 0,1 5-2 0,1-2-2 15,0-1 2-15,0 3-1 0,-2-4 0 0,4 3-4 16,1-3 1-16,-5 1 4 0,1 0-1 0,1-3-1 16,-1 3-2-16,1-3 1 0,-1 2 0 0,2-2 1 15,0 1-3-15,1-2 3 0,-1 0-1 0,-1 1-5 16,4 6 5-16,-5-8-1 0,2 1 0 0,2-2 0 15,-4 4-1-15,5-1 1 0,-3 0 0 0,1-2-3 16,4 3 4-16,-5-2-3 0,1 2 1 0,-1-5-1 16,2 2 0-16,-3 2 2 0,1-1 2 0,0 0-5 15,0-3 0-15,2 4 3 0,-2-1 2 0,0-3-3 16,1 3-1-16,-1-3-1 0,1 2 4 0,-1 1-2 16,-9-5 1-16,20 5-4 0,-10-4 5 0,-1 1 0 15,3 0 0-15,0 0-2 0,1 2 1 0,-2-1 0 16,1-2-1-16,1 0-1 0,-1 2 3 0,3-1 1 0,-3-2 0 15,3 0-2-15,-3 0 4 0,3 0-1 16,-2 0 3-16,4 0-12 0,-4 0 9 0,-2-2-4 16,-11 2 6-16,26-4-7 0,-14 3 3 0,3 1-2 0,0-3-2 15,0 3 5-15,0-3-6 0,0 0 3 0,-2-2 3 16,2 2-4-16,0 1 0 0,-1-3 1 0,0 1 2 16,0-3-2-16,-1 4 3 0,1-3-5 0,2 1 3 15,-2-1-1-15,-4 0 1 0,6 1 0 0,-2-1-5 16,-1-1 1-16,-1 6 0 0,2-6-2 0,-5 2 4 15,2-4-3-15,-2 8 4 0,2-5 1 0,-2 0 0 16,3 2-4-16,-3-1-1 0,1-2 3 0,4 1-2 16,-1 1 1-16,-4-2 1 0,-3 1 2 0,7-1-2 15,-2-4-1-15,-2 5 3 0,0-1-3 0,1 0 2 16,-1 0 0-16,4-3 0 0,1-1-2 0,-1 4 0 16,1-3 0-16,1 0 0 0,-5 3 0 0,-2-3 3 15,2 5 2-15,3-8-3 0,-4 6 1 0,3-3-2 16,-1 0-1-16,-4 4 3 0,2-5-4 0,2 2 1 15,-3 2 3-15,3-3-2 0,-1 0 0 0,-2 2-3 16,1-2 0-16,0 0 1 0,3-2 0 0,0 0 3 16,-3 1 1-16,-1 0-2 0,3 3 0 0,1-2 1 0,-3-3-1 15,-2 4 0-15,4-2 6 0,-5 2 4 0,1-2-3 16,-1 1 6-16,-1-1-5 0,4-2 4 0,-5 2-2 16,2-2 5-16,0 2-3 0,0-2-3 0,-2-2 0 15,-1 5 2-15,2-1 5 0,-4-1-2 0,1-3-3 16,1 5 1-16,-2-5 0 0,1 2 0 0,2-1 1 15,-2-1-6-15,-2 1 4 0,1 3-1 0,-1-4-1 16,3 2 1-16,-1-3 5 0,-2 1-5 0,0 2 1 16,1-1 0-16,-2-4-2 0,1 1 0 0,0 0-2 15,0-1-3-15,-2 4 2 0,4-3 4 0,-2 3 3 16,0-5-12-16,1 3 2 0,-1 1 0 0,-1 1-3 16,1-1 2-16,-5 2 2 0,5-1 2 0,-3 2-3 15,3-4 7-15,-4 2-4 0,1 1-3 0,-3 0 6 16,0 2 0-16,1 0-1 0,-1 2 0 0,2-2 0 0,-5 0-4 15,2 1 3-15,-2-1 1 0,-3 1 0 0,4 2-3 16,-2-4-8-16,1 3 10 0,-3-1-6 16,1 3 3-16,1-6-3 0,1 5 0 0,-1 1 3 0,1-2-2 15,1 2-1-15,-2-2-1 0,1 2 2 0,1 0 2 16,-1 1-3-16,5-5-3 0,-7 5-4 0,4-1 4 16,1 0 7-16,0-1-3 0,-1 1-1 0,-1-2-3 15,8 9 1-15,-10-13 0 0,2 3 4 0,2 0 4 16,-1 4-5-16,-1-1-1 0,2-2 3 0,-1-1-9 15,1 0 5-15,-6 3 2 0,3-3-4 0,2 2 3 16,1 2-1-16,-2-4-10 0,-4 3 11 0,5 0 10 16,-1 0-13-16,1 1 0 0,-3 1 5 0,10 5-4 15,-14-10 1-15,5 2 1 0,0 1 1 0,5 1-3 0,-7-1 5 16,11 7-6-16,-15-10 0 0,8 6 4 16,-2-1-6-16,9 5 3 0,-13-10-2 0,5 5-2 15,8 5 4-15,-13-7 3 0,13 7 0 0,-11-8-8 0,1 7 4 16,10 1 1-16,-15-9-3 0,3 7 9 15,12 2-9-15,-15-2 5 0,15 2-2 0,-18 0-6 16,18 0 7-16,-18-5-3 0,18 5-1 0,-16-2 2 16,5-2 0-16,11 4-4 0,-16-1 6 0,16 1-2 0,-19-2 2 15,7 2-1-15,12 0-1 0,-20-6 5 0,11 5-6 16,9 1-2-16,-21-3-1 0,10 2 10 16,11 1-7-16,-18-3-2 0,9 2 2 0,9 1 9 0,-24-2-6 15,13 2-4-15,11 0-1 0,-23-1 4 0,14-2-1 16,9 3 1-16,-24 0-3 0,15 3 3 0,9-3-3 15,-21 3-1-15,9-2 3 0,0 2 3 0,12-3 0 16,-21 2 1-16,11 0-5 0,10-2 2 0,-18 3-3 16,7 1 4-16,11-4-2 0,-19 1-4 0,10 0 9 15,9-1-5-15,-19 4 0 0,8-3 2 0,2 3-1 16,9-4-6-16,-15 3 4 0,15-3 4 0,-16 2-5 16,8 0 0-16,8-2 4 0,-16 6-4 0,6-5 0 15,10-1 6-15,-15 3-2 0,15-3 0 0,-17 4 1 0,17-4-2 16,-15 4-2-16,8-2 5 0,7-2-3 15,-18 4 0-15,18-4 3 0,-13 5-2 0,5-4 4 0,8-1-4 16,-13 5-1-16,13-5 3 0,-14 3-5 0,14-3 0 16,-13 2 7-16,13-2-13 0,-14 1 18 0,14-1-9 15,-14 5 0-15,14-5-3 0,-14 0 1 0,14 0 1 16,-10 6-2-16,10-6 0 0,-14 1 2 0,14-1 2 16,-13 2-1-16,13-2 1 0,-12 4-1 0,12-4-3 15,-13 2 6-15,13-2 1 0,-14 1-7 0,14-1-6 16,-13 2 7-16,13-2 7 0,-14 5-5 0,14-5-3 15,-10 2 2-15,10-2 0 0,-12 1-1 0,12-1-5 16,0 0-1-16,-12 5 7 0,12-5 3 0,-8 3-7 16,8-3 2-16,0 0 3 0,-13 7-3 0,13-7 3 15,-12 3 1-15,6 2-5 0,6-5 2 0,-15 6-1 16,9-3 0-16,6-3 1 0,-12 7 0 0,5-3 8 16,-2 2-8-16,9-6-1 0,-16 7 2 0,8-2 0 15,-1-3-2-15,9-2 7 0,-18 10-5 0,9-5 3 0,9-5-2 16,-13 9 0-16,7-4-3 0,-5 1 5 15,11-6-6-15,-14 11 1 0,5-7-2 0,-2 1-12 16,4-1-13-16,-1 3-13 0,1-1-11 0,7-6-18 0,-18 15-17 16,12-7-24-16,0 2-28 0,3-1-34 0,-2 3-27 15,5-1-46-15,-5 2-241 0,5-3-528 0,-2 2 234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31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AE3505-9084-4A1D-A051-3DDCA446269A}" emma:medium="tactile" emma:mode="ink">
          <msink:context xmlns:msink="http://schemas.microsoft.com/ink/2010/main" type="inkDrawing" rotatedBoundingBox="8879,9402 13113,8861 13160,9233 8926,9774" semanticType="callout" shapeName="Other">
            <msink:sourceLink direction="with" ref="{8891F0F5-B89D-44AE-A5BA-4243CF08C313}"/>
            <msink:sourceLink direction="with" ref="{5148BCBD-EA34-4953-8DC9-D51021429120}"/>
          </msink:context>
        </emma:interpretation>
      </emma:emma>
    </inkml:annotationXML>
    <inkml:trace contextRef="#ctx0" brushRef="#br0">38 474 86 0,'0'0'137'15,"0"0"-9"-15,0 0-9 0,0 0-2 0,0 0-13 16,0 0-1-16,-7-7-11 0,7 7-2 0,0 0-5 0,0 0 0 15,0 0-7-15,0 0-2 0,-9-4-5 0,9 4-3 16,0 0-4-16,0 0 0 0,0 0-3 0,0 0-1 16,-11-6-5-16,11 6-2 0,0 0-2 0,0 0 2 15,0 0 2-15,0 0-3 0,0 0-2 0,-12-4-2 16,12 4 0-16,0 0-4 0,0 0 3 0,0 0-8 16,0 0-5-16,0 0-6 0,0 0 1 0,0 0-2 15,0 0-4-15,0 0-2 0,0 0-1 0,0 0-5 16,0 0 3-16,0 0-8 0,0 0 7 0,0 0 9 15,0 0 4-15,29 14-1 0,-29-14-4 0,16 4 0 0,-4 0-2 16,-5-2-1-16,7-2 3 0,-2 5-7 0,-5 1-1 16,10-6-1-16,-2 4 1 0,1-3-1 15,-3 3-3-15,1 0 4 0,1-2-1 0,1 0 4 0,-2-1-3 16,5 1-6-16,-6-2 7 0,4 1-4 0,1-1 2 16,0 3-4-16,1-2 2 0,-3-1-1 15,2 1 3-15,-1-1-6 0,2-1 4 0,0 2-6 0,2-1 1 16,-3 2-1-16,2-2-2 0,-1 0 1 0,-6 0-2 15,7 1 0-15,-1 3 4 0,-2-4-4 0,-4 2 0 16,6-1-2-16,-5 2 4 0,5 0-2 0,-4-1-1 16,-1 0 0-16,2-1-2 0,-3 1-1 0,7 1 2 15,-4 1-3-15,1-3 3 0,-1 1 4 0,3 2 0 16,-1-3 0-16,2 2 3 0,-4-2-7 0,3 1 1 16,2-2 4-16,-1 1-1 0,-1-1-1 0,1 4-3 15,5-2 1-15,-6-2-2 0,1 0 0 0,-1 0 3 16,3 0 1-16,4 1 1 0,-7-1-5 0,5 3-2 15,-8-2 2-15,4 0 0 0,-1-1 0 0,1 1 3 0,-1 3-3 16,0-4 1-16,1 0 0 0,2 2 0 16,-5-2-3-16,2 0 6 0,2 0-6 0,-2-2 3 0,1 2-1 15,-1 0 1-15,0 0 0 0,1 0 0 0,-1 0 5 16,1 0-2-16,-3-4-2 0,1 4 2 0,2 0-1 16,-1 0 5-16,0-1-4 0,-2 0 5 0,1 0-2 15,1-3 2-15,-1 2 0 0,0 2 0 0,0-2-2 16,0-1 3-16,1 1-7 0,-1-3 3 0,1 2-1 15,-1 2 2-15,0-1-2 0,-3 1-1 0,5-2 1 16,-1 1 1-16,-6 0-4 0,7 0 2 0,-4 1-4 16,2-3 2-16,-2 3-2 0,2-1 1 0,2-1 2 15,-2 0-2-15,-2 1 0 0,2 0-3 0,-2 1 3 16,4-1 0-16,-1 1-5 0,-1 0 3 0,-2-2 0 16,7 2 0-16,-7-1 6 0,5 1-3 0,-2-1-3 15,1 0 1-15,-2-2-4 0,1 4 8 0,2-4-3 0,-3 3 0 16,0-1 3-16,0 0-3 0,3-1 1 0,-2 0-3 15,0-2 3-15,-1 3-2 0,3-2 2 0,-1 1-5 16,-1 3 1-16,-3-4 1 0,2 3 0 0,-1 1 3 16,-1-4-2-16,0 2 3 0,1-2-4 0,-1 3-3 15,2 0 4-15,0 1-2 0,-2 0-2 0,-1-5 4 16,3 5 2-16,0 0-5 0,-3-3 3 0,3 1-4 16,-2 1 3-16,1-3 3 0,1 3-4 0,0-1-1 15,-1 1 3-15,0-3-1 0,1 2-5 0,1-2 6 16,-2 2-2-16,-1-3 4 0,0 1-2 0,2 3 1 15,-4 0-3-15,4 0 2 0,-4-3-4 0,0 2 4 16,-1 1-2-16,-1-2 3 0,5 3-8 0,-4-1 6 16,-1-1-3-16,-12 2 2 0,24-1 1 0,-15-2-1 15,6-1 2-15,-3 3-1 0,-12 1-2 0,19-2 0 0,-4-3 1 16,-3 4 1-16,1-3 0 0,2 1-1 16,-3 1 3-16,3 0 6 0,0-2-4 0,-2 0-1 0,-2 1 3 15,7 0 1-15,-2 3-3 0,1-6 1 0,-3 1-1 16,1 1 2-16,-1 1-3 0,-2-1 4 15,1-2-1-15,-1 5-2 0,0-2-1 0,1-1 3 0,1 1 0 16,1 0-2-16,-5-1 1 0,-10 4-6 0,21-4 3 16,-12 1-3-16,3 1 5 0,-3 0-4 0,3-3-1 15,-12 5 6-15,18-5-8 0,-8 4 7 0,-10 1-5 16,18-9 2-16,-10 8 1 0,-8 1-4 0,19-6-1 16,-9 2-3-16,1 0 9 0,-1 3-1 0,-10 1-4 15,21-6 3-15,-13 3 2 0,4 0-3 0,1-4 0 16,-1 6 1-16,-2-5 0 0,1 2-1 0,2-1 0 15,2 3-2-15,-3-3 2 0,0-1-1 0,3 3-1 16,0-5 7-16,1 5-4 0,-2-3 1 0,-1 1-2 0,2 3-2 16,0-4 2-16,-2 1 1 0,1-1-3 0,2 1 0 15,-2 3 1-15,0-4 0 0,-2 1 0 16,2-1 3-16,-1-1-2 0,-4 3-2 0,5 1-1 16,-2-1 0-16,-2 2 1 0,0-3 4 0,1 1 0 0,-2 0-6 15,-9 4 3-15,18-5 1 0,-11 3-3 0,-7 2 4 16,15-5-4-16,-15 5 7 0,12-8-5 15,-6 5 1-15,-6 3 4 0,12-5-6 0,-12 5 4 0,10-3-3 16,-10 3-3-16,9-5 3 0,-9 5-1 0,14-2 3 16,-14 2-4-16,10-5 3 0,-10 5-1 0,12-6-1 15,-12 6 2-15,15-6-1 0,-6 2 0 0,-9 4 2 16,15-7-3-16,-8 4 3 0,-7 3-2 0,15-5 1 16,-7 1-2-16,-8 4 2 0,12-2-4 0,-12 2 6 15,12-6-4-15,-12 6 3 0,8-5 2 0,-8 5-5 16,0 0 1-16,9-6 0 0,-9 6-2 0,0 0 5 15,0 0-1-15,0 0-3 0,9-5 1 0,-9 5-1 16,0 0 3-16,0 0-1 0,0 0-2 0,0 0 4 16,0 0-2-16,9-6-2 0,-9 6 3 0,0 0-2 0,0 0-2 15,0 0 0-15,0 0 5 0,0 0-5 16,0 0 2-16,0 0 4 0,0 0-4 0,0 0 7 0,0 0-2 16,0 0 1-16,0 0 6 0,0 0 3 0,0 0-3 15,0 0 0-15,0 0 2 0,0 0-4 0,0 0 1 16,0 0-2-16,0 0 0 0,0 0 3 0,0 0 1 15,0 0-6-15,0 0 6 0,-35 10 4 0,35-10-2 16,-15 0 6-16,15 0 7 0,-20 1-3 0,13 3 1 16,-5-2 8-16,12-2-1 0,-20 4-2 0,9-7-2 15,-1 6 1-15,12-3 4 0,-21 2-8 0,6-2-2 16,3 2-5-16,-2-2-1 0,14 0 8 0,-22 0-7 16,12 0 5-16,10 0-2 0,-21-3 1 0,12 4 1 15,9-1-3-15,-17-1-9 0,17 1 6 0,-16-1-1 16,16 1-14-16,-16 1 10 0,16-1 2 0,-14 0 2 15,14 0-8-15,-13 0 0 0,13 0 2 0,0 0-6 0,-15-1 6 16,15 1-8-16,0 0 5 0,-14 1-5 0,14-1 2 16,0 0-3-16,0 0 1 0,-17 0-2 0,17 0 2 15,0 0 6-15,0 0-7 0,-11 0 1 0,11 0-1 16,0 0-2-16,0 0 3 0,0 0-3 0,-12 1-1 16,12-1-1-16,0 0 4 0,0 0 8 0,0 0-13 15,0 0 3-15,0 0 2 0,0 0-6 0,0 0-1 16,0 0 21-16,0 0-16 0,0 0-1 0,0 0-7 15,0 0 10-15,0 0-2 0,0 0-1 0,0 0-1 16,39 0 0-16,-39 0 2 0,15 2-2 0,-15-2 2 16,18 0-5-16,-9 3 0 0,-9-3 11 0,24 0-16 15,-16 0 13-15,-8 0-3 0,21 2 8 0,-13-2-8 0,-8 0 6 16,22-2 1-16,-22 2 3 0,21 0-10 16,-21 0 0-16,19-5 0 0,-10 5 2 0,-9 0 4 15,18-2-1-15,-9-1 3 0,-9 3-7 0,15-3 4 0,-15 3-1 16,17-4 3-16,-17 4 0 0,13-5-7 0,-13 5 1 15,9-3-3-15,-9 3 1 0,12 0-1 0,-12 0 1 16,0 0-1-16,13-3 3 0,-13 3-7 0,0 0 4 16,0 0 1-16,9-3-1 0,-9 3-4 0,0 0 3 15,0 0 5-15,12-4-6 0,-12 4 4 0,0 0-2 16,0 0 3-16,0 0 2 0,0 0-14 0,0 0 9 16,0 0 3-16,0 0 16 0,0 0-24 0,0 0 22 15,0 0-17-15,0 0 1 0,0 0 0 0,0 0 0 16,17 4 1-16,-17-4 1 0,0 0 0 0,0 0 9 0,0 0-1 15,0 0 10-15,0 0 9 0,-15 26 9 0,15-26-2 16,-9 16 6-16,1-2 7 0,-2-1 2 16,2 1-1-16,-1 2-2 0,-3-2 1 0,4 2-5 0,-3 0-4 15,-2 3-3-15,5-2-6 0,-1-3 1 0,-6 7-3 16,8-7-4-16,-2 3-13 0,3-5-30 0,-1 0-53 16,1-3-50-16,0 1-39 0,3-2-55 0,-3 0-69 15,6-8-90-15,-8 11-315 0,8-11-746 0,-10 4 331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07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7D05A0-0E4B-45AB-A03C-D1FCD17A824C}" emma:medium="tactile" emma:mode="ink">
          <msink:context xmlns:msink="http://schemas.microsoft.com/ink/2010/main" type="inkDrawing" rotatedBoundingBox="14333,17082 33055,16417 33072,16910 14351,17575" shapeName="Other">
            <msink:destinationLink direction="with" ref="{6C26DE53-6F21-4D7F-837A-F1D6DD8D62D8}"/>
            <msink:destinationLink direction="with" ref="{F670C7E0-650A-4519-BEE6-280793AA33F3}"/>
            <msink:destinationLink direction="with" ref="{89594761-DE57-4D06-B4DD-102759674329}"/>
          </msink:context>
        </emma:interpretation>
      </emma:emma>
    </inkml:annotationXML>
    <inkml:trace contextRef="#ctx0" brushRef="#br0">0 714 19 0,'0'0'110'0,"0"0"-5"0,0 0-4 0,0 0-11 0,0 0-7 16,0 0-9-16,0 0 5 0,0 0-15 0,0 0-6 16,0 0-21-16,0 0 10 0,0 0-6 0,0 0-1 15,0 0-9-15,0 0-5 0,0 0-1 0,0 0 3 0,0 0-6 16,0 0-2-16,0 0-14 0,0 0-2 15,0 0-1-15,0 0-8 0,0 0 4 0,0 0-12 16,0 0-3-16,0 0 2 0,0 0 6 0,0 0-5 16,0 0-2-16,0 0 2 0,0 0 5 0,0 0 5 0,0 0 1 15,0 0 5-15,0 0-1 0,0 0-1 0,0 0 1 16,0 0 1-16,0 0-9 0,0 0 4 0,0 0 5 16,0 0-1-16,0 0 5 0,0 0 6 0,0 0 6 15,0 0-6-15,0 0-8 0,0 0 9 0,0 0 5 16,0 0 3-16,12 11-4 0,-12-11-1 0,0 0 8 15,8 3-12-15,-8-3-2 0,7 6 8 0,-7-6 3 16,0 0 1-16,14 4-5 0,-14-4 1 16,13-2-1-16,-13 2-3 0,0 0 2 0,15 0-9 0,-15 0 6 15,16-2 0-15,-16 2-5 0,11-2-4 0,-11 2 4 16,0 0-1-16,19 2-5 0,-19-2 8 0,14 0-2 16,-14 0-2-16,12 2-2 0,-12-2 1 0,14 0-2 15,-14 0-3-15,17 7-1 0,-17-7 6 0,10 0-1 16,-10 0 3-16,12 3-3 0,-12-3-8 0,14 4 7 15,-7-1-2-15,-7-3-2 0,12 3 3 0,-12-3-2 16,13 4-2-16,-5-1 1 0,-8-3-5 0,0 0 7 16,18 0-2-16,-18 0 1 0,18 0-3 0,-18 0 15 15,16 0-12-15,-16 0-5 0,15-5 9 0,-3 4-7 16,-12 1 2-16,18-7-2 0,-9 5 7 0,-9 2-8 16,19-5 3-16,-11 0-3 0,2 1 6 0,-10 4-3 0,15-6 3 15,-5 5 5-15,-10 1 0 0,15-8-1 16,-15 8-2-16,14-2 3 0,-14 2-2 0,13-5 2 15,-13 5 0-15,14-5-9 0,-14 5 6 0,12-3 0 16,-12 3-1-16,13-1 0 0,-13 1 2 0,10-2 0 0,-10 2-1 16,15-4 3-16,-15 4-6 0,18-1-2 15,-9 0 6-15,-9 1-1 0,21-1-1 0,-12-2-1 16,-9 3-2-16,25-5 1 0,-13 3 5 0,3 1-2 16,0-2-2-16,2 0 0 0,-3 2 0 0,4 0-1 0,-3 1 2 15,5-2 0-15,-5 2-3 0,-1 0 3 16,4 0-2-16,0-1 7 0,-1 2-6 0,-1-2-5 15,0 1 8-15,2-2-11 0,-3 2 8 0,3 0-1 16,-3 0-5-16,0 2 3 0,1-2 3 0,-1 0-5 0,0-2 4 16,-3 4 1-16,0-2-5 0,0 1-1 0,-2 1 6 15,2-1-1-15,2 0 1 0,1 2-6 0,-3 1 0 16,0-4 7-16,1 3 9 0,-1 1-14 0,4-1 2 16,1-1-4-16,-4-1 3 0,1 3-3 0,1-4 3 15,2 3 0-15,-2-3 3 0,-1 3-3 0,1-3 4 16,1 5-3-16,0-3 0 0,1 1-3 0,-2-2 1 15,0 3-1-15,3-1 1 0,-3-1 2 0,2-2 1 16,-2 1-1-16,3 3-3 0,-3-2 3 0,3 2 1 16,-3-4-1-16,1 5 3 0,1-5-4 0,2 2 4 15,-4 1-2-15,4-2-5 0,-1 0 2 0,-3 2 4 16,0 0-10-16,3-2 11 0,-3 0-8 0,-2 1 4 16,5 1 6-16,-3-3-3 0,0 2 1 0,-1 2-2 15,-3-3-5-15,1 3 6 0,3-4 4 0,-1 4-6 16,2-2-4-16,-5 2 9 0,2 0-8 0,-1-3 5 15,0 1 1-15,1-1-9 0,2-1 11 0,2 3-4 16,-2 2 3-16,-1-3-1 0,1-2 1 0,-1 3 0 16,4-1-2-16,-3-2 3 0,-2 2-8 0,3-2 7 15,1 1 1-15,1-1-5 0,-3 0 2 0,3 0-1 0,-4 0-3 16,4 0 1-16,-3 0 10 0,2 0-11 16,1 0-2-16,-2 0 5 0,-1-1 1 0,4 1-5 0,-4-2 6 15,3 2-7-15,-5-2 7 0,5 2-3 16,-4 0-3-16,1 0 6 0,0-3-2 0,3 3 0 0,-5-2-5 15,-13 2 5-15,27-1 0 0,-12 1-3 0,-3 0 3 16,-3-4-4-16,-9 4 1 0,26-3 5 0,-9 3-2 16,-5-1-1-16,-12 1-5 0,22-2 2 0,-7 1 4 15,-3 1 1-15,1-3-7 0,1 3 7 0,-2-1-2 16,3-2-1-16,-3 2 2 0,3 1 0 0,1-2-3 16,-3 0 2-16,2 2 0 0,0-2-1 0,2 2-4 15,-4-4 8-15,3 1 2 0,-2 1-6 0,5 0 1 16,-7 2 1-16,5-5 1 0,-1 4-3 0,0 0 5 15,2-2-8-15,0 0 2 0,-3 3 1 0,3-1-3 16,-2-2 2-16,-1 3-1 0,3-1 1 0,-3 1 1 16,3-2 0-16,0-3-2 0,-2 5-11 0,4 0 16 15,-1 0-3-15,-4-4-10 0,4 4 12 0,1-2 1 16,-1-2-2-16,2 4 1 0,-2-2 3 0,1-2-3 16,1 1 2-16,4 1-1 0,-6 0-6 0,1 1 3 0,7-1 3 15,-6-2 1-15,-2 2-1 0,2 0-6 16,-2 1 5-16,2-1-5 0,-2 2 5 0,-1-4-2 15,3 4 1-15,-1 0 3 0,1 0 0 0,-2-1-1 16,0 0 0-16,1 1-5 0,-4-1 4 0,2-2 0 0,1 3 3 16,-2 0 5-16,1 0-12 0,0-4 5 0,1 4 6 15,0-1-8-15,-2 1 2 0,1-2-3 0,-2 4 1 16,3-5 3-16,-1 3 2 0,-1-3-3 16,1 3 0-16,1-3-4 0,-1 2 3 0,6 0 5 0,-5 1-4 15,-1-2-1-15,-2 1 4 0,4 1-3 0,-1-2 0 16,5-2 0-16,-3 4-3 0,4-1 4 15,-5 0-1-15,-1-1 3 0,2 0-4 0,-5 2-3 0,4 0 3 16,-1-1 2-16,-1 1-8 0,-2 0 10 0,4 0-3 16,1 0-4-16,-3 1 1 0,1-1 1 0,-1-1-1 15,0 2 9-15,0 1-7 0,1-2-1 0,-1 0 1 16,0 0 0-16,1 0 0 0,1 2-3 0,-2-2-1 16,1-2 4-16,0 2-2 0,1 0 0 0,-2 0 3 15,7-3 0-15,-4 3 0 0,-3-4-1 0,9 4 0 16,-7 0-7-16,0 0 4 0,-1-1 0 0,8 0 4 15,-2 0-5-15,-5 1 5 0,5-3-10 0,-5 3 12 16,3 3 1-16,-3-3 0 0,5-3-4 0,1 3 0 16,-6-1-10-16,-2 1 6 0,0 0 2 0,2 0 0 15,5 0 0-15,-6 0 1 0,1-3-2 0,7 2 5 16,-8 1-5-16,2 0 2 0,-2 0 3 0,8-2-3 16,-2 2-4-16,4-3 3 0,-4 3 3 0,-4 0-1 15,-2-1-2-15,10 1 0 0,-4 0-2 0,-6 0 0 16,7-3 3-16,1 3-2 0,-8 0 3 0,8 0 2 15,-5 3-6-15,-1-2 5 0,5-1-3 0,-1-1 3 16,-6 1-2-16,8 0-2 0,-2-3-1 0,1 3-2 16,-2 0-1-16,-3-1 2 0,4 2 8 0,2-2-7 15,-2 1 5-15,2 0-2 0,-8 0-1 0,7-3-1 0,-1 3-1 16,-7 0 4-16,7-1-5 0,-5 1-2 16,7-2 7-16,-8 2-2 0,0 0-1 0,7 0 0 15,-7 0 3-15,0-4 0 0,-1 3-1 0,2 1 2 16,2 1-3-16,-4-2 0 0,0 1-3 0,3 0 7 0,-3 0-7 15,-2 0-3-15,3-1 8 0,-1 2-4 0,-3-1 3 16,3 0-2-16,-3 1-3 0,3-1 5 0,-3-1 0 16,1 1 0-16,-1 0-1 0,0 1 3 0,3-1-9 15,-5 0 9-15,2 4-5 0,-3-4 7 0,3 0-3 16,0 0-1-16,2 0-1 0,-4 0 3 0,6 0 0 16,-2 0-5-16,2 0 9 0,-2 0-4 0,0 0 4 15,1 0-3-15,0 0 2 0,2-4 1 0,-4 8-2 16,3-4 2-16,-1 0-2 0,-1 0 2 0,1 0-4 15,1-4 0-15,0 4 1 0,1 4-3 0,-4-4 3 16,4 0-3-16,-1 0 0 0,-1 0 2 0,-2 0 1 16,4 0-6-16,-5 0 9 0,2 0-6 0,1 2 0 15,2-2-1-15,-1 0 4 0,-2-2-2 0,0 2-2 16,3 0 3-16,-1-4-1 0,-1 4 3 0,1 0-7 16,-1-1 7-16,2 1-5 0,-1-1 6 0,1-1 0 15,-4-1-3-15,3-1-2 0,1 4-2 0,-1 0 3 16,0 0 3-16,-2-3-4 0,1 3 1 0,1-2 0 15,-1 1-3-15,-2-3 3 0,2 4 0 0,2-1-4 16,-4-2 4-16,1 3-4 0,-3-2 6 0,4 2-6 16,-3 0 7-16,2 0-3 0,-1 0-3 0,1 0 2 0,-1 0-5 15,-1 0 5-15,3-1-2 0,-3 1-1 16,3-3 5-16,-2 2-3 0,3 1 2 0,-4 0-3 16,5-1 0-16,-4 1-2 0,0-2 6 0,2 2-1 0,-1 0-5 15,1-1 2-15,1-1 4 0,0 2-2 0,-1-4 1 16,0 4 4-16,5 0-2 0,-7-2-3 15,5 0 4-15,6 0-3 0,-9 2 2 0,1-1-3 16,2-3 0-16,4 4 1 0,-5 0 4 0,6 0-1 0,-6-2-2 16,7 1 1-16,-8 2 5 0,6-2-7 0,2 1 1 15,-3-2-1-15,3 1 2 0,-2 0 2 0,2 1-3 16,0-3 3-16,3 3-4 0,-3 0 4 16,0-1-1-16,-2 1 1 0,2-2-6 0,1 1 7 0,-3 1-2 15,-5-3-1-15,8 0-6 0,-5 1 6 0,5 2-4 16,-4-2 2-16,0 2 2 0,2 0 3 0,0 0-5 15,-2-1-1-15,1 1-3 0,0-2 3 0,2 2 2 16,-1 0 0-16,-1-4-2 0,-4 4-2 0,7 0 4 16,-3 0-3-16,-5-2-6 0,8 1 9 0,-1 1 0 15,-3 0 0-15,4-2-1 0,-2 2 0 0,-7-1-1 16,9 1 1-16,-5 1-1 0,2-2-1 0,2 2 2 16,0-1-2-16,-2 2 1 0,-4-4-1 0,4 2 4 15,2-1-1-15,-1 1-2 0,2 0 1 0,-1 1-3 16,0-2 3-16,2 0 0 0,0 1-1 0,-1-4 3 15,3 4-7-15,-4-2 3 0,3 2 2 0,1-1-5 16,-1 1 6-16,-1-7-2 0,-1 6 5 0,2-1-5 16,0 2 0-16,-1-1-1 0,1-2-1 0,1 0 4 15,-4 3-2-15,5-4-2 0,-6 2 4 0,6-2 0 0,-4 4-3 16,2-4 0-16,0 3 1 0,1-2 1 0,-1 0 1 16,-2 0 2-16,2 2-4 0,0-2-1 15,0 2 5-15,0-1-5 0,1 0 2 0,-3 0-2 16,2 2 0-16,0-1 2 0,1 0 1 0,1-3-8 0,-3 3 3 15,1-1 2-15,0 0 2 0,1 0 1 0,-4-2-3 16,5 3-2-16,-3-1 6 0,4 1-3 16,-2-2-1-16,-2 2-1 0,2-3 3 0,-3 2-5 0,4 1 5 15,-2 1-2-15,-5-3 0 0,5 3-3 0,0 0 3 16,-1-1 3-16,-5 1-5 0,6 0 1 0,-5-2 4 16,-1 2-11-16,2-2 12 0,1 4-4 0,1-4-4 15,-4 2 5-15,3-2 1 0,-1 1-3 16,0 1 2-16,-7-1-2 0,8-3-2 0,-2 3-5 0,5-1 11 15,-4 0 0-15,0 0-2 0,3 1 0 0,-2-3 0 16,2 4 2-16,3-2-3 0,-4-2-1 0,2 4 3 16,-2-1-1-16,5-2-1 0,-6 2 3 0,1-1-2 15,-1 1 3-15,4-3-2 0,-1 2-2 0,-3 0 1 16,4-2-1-16,2 0 4 0,-4 4-7 0,3-3 3 16,-3 1-4-16,3 2 3 0,7-2 0 0,-9 1 2 15,0 1 2-15,-2-4 0 0,2 2-4 0,-2 1-2 16,2 0 3-16,-1-1 2 0,0 1 2 0,-3 1-5 15,1-6 3-15,1 4 0 0,2 2-3 0,-5 0 1 16,5-2 0-16,0 2 1 0,-2 0 0 0,0-2 0 16,-1 1-1-16,3 1 5 0,-2-2-5 0,2 0-1 15,-1 2 1-15,0 0 4 0,0 0-4 0,1-3 3 16,-2 0-2-16,-1 3-1 0,1 0 0 0,2-1-3 16,-2-1 3-16,-1 1-2 0,-2 0 3 0,1-2-1 0,1 3 1 15,-2 0 3-15,-6-3-3 0,8 2-1 16,-1 1 0-16,0 0 3 0,-6 0-5 0,8 1 1 15,-8-1 4-15,5-1-6 0,-6 1 1 0,-1 0 2 0,0 1 2 16,3-1-2-16,-2 0-3 0,1 0 3 0,-1 0 2 16,1 0-2-16,-1 3 1 0,0-3 5 0,1 0-7 15,-1 0-1-15,-2-3 6 0,2 2 2 0,0 1-3 16,-2-2 4-16,-1 2-2 0,3 0 4 16,-4 2-1-16,5-2-3 0,-1 0 0 0,-2-2-1 0,-1 2 1 15,3 0 2-15,-2 0-2 0,-1 0 2 0,1 0-5 16,-1 0 3-16,0 0-2 0,4 2 3 0,-2-1-4 15,0-2 4-15,1 1 2 0,-1 0 0 0,6 0-1 16,4-2-5-16,-9 2 5 0,8-1 2 0,-7 2-3 16,5-3-1-16,2 2 2 0,-2-2-2 0,1 4-2 15,-3-5-1-15,-3 3 4 0,8 0 0 0,-2 0-4 16,-7 0 2-16,2 0-1 0,-2 0-3 0,1 1 1 16,2-2 1-16,-3 1-2 0,1-2 0 0,-1 4 0 15,0-2 1-15,1 0 0 0,-1 1 0 0,1 1-3 16,-4-1 7-16,3-2-4 0,-2 1-2 0,2 0 3 15,1 1-1-15,-1-1 1 0,-3 0-1 0,4 0 0 0,-1-1 1 16,4-1-1-16,-4 2 2 0,0-3 2 16,-2 3 1-16,2-2-1 0,1 2-1 0,-1-2 2 15,-3-2-5-15,4 3 1 0,-4 1 1 0,4-2 1 0,-4 0-1 16,0 1 1-16,1 0-2 0,2-5 1 0,-2 6 0 16,-3-1 0-16,-3 1 0 0,5 0-4 15,-1 1 2-15,-1 2 0 0,-4-7-2 0,-10 4 0 16,22 0 1-16,-5 0 1 0,-4 0 2 0,2-2-6 0,-7-2 5 15,8 7 2-15,-3-6-4 0,2 3 1 0,-15 0-1 16,27 0 0-16,-12 0 0 0,-4 0 1 16,8 0 2-16,-3-4-2 0,-4 4-1 0,6-1 2 0,-4 2-3 15,1-1-2-15,-2-1 7 0,6-1-2 0,-4 2 0 16,3 0-5-16,-4 0 3 0,5 0-1 0,-3 0 1 16,2 0-1-16,2 0 2 0,-4 0-3 0,6 0 4 15,-4 0-1-15,2 0 2 0,-1 0-4 16,6 0 4-16,-5 0-1 0,5-4-2 0,2 4 0 0,-8 0-3 15,4-1 2-15,4-1 3 0,-4 0-2 0,1 2 1 16,-6-2-2-16,3 2 5 0,4 0-1 0,1-4-3 16,-7 4-2-16,8-1 5 0,-8-1-3 0,1 4-3 15,-4-4 2-15,4 2 1 0,-1 0 1 0,3 0-1 16,-2-2 1-16,-1-2 2 0,1 4 0 0,0-1 2 16,6-3-3-16,-7 4 3 0,8-2-1 0,-2-2-1 15,-4 4 2-15,-1-4-1 0,5 3 2 0,2-1-4 16,-3-3 1-16,1 5-1 0,0 0 0 0,2-2 2 15,-1 0-3-15,0 0 2 0,-6 0-2 0,-1 2 1 16,7-2-1-16,-9 2 1 0,9-3 1 0,-5 3-1 16,3-2 0-16,-5 2-2 0,0 0 0 0,5-1-3 0,-1 1 3 15,-4-1 3-15,-1 1-1 0,4 1-2 16,-2-4 2-16,3 2 0 0,-5 2-3 0,3-1 0 16,-1-5 5-16,-1 6-4 0,6-2 0 0,-1-1 1 0,-1 2-2 15,-1-1 2-15,-1 1 3 0,4-3-5 0,-5 2 3 16,-1-3 2-16,6 5-4 0,-1-4-1 15,-4 3 3-15,-1 0 1 0,2-4-4 0,-2 4 1 16,1 0-1-16,-2-3 6 0,1 1-4 0,2 2 4 0,6 0-6 16,-9-1 7-16,-2 2-6 0,5-1-1 0,-3-2 3 15,0 0 1-15,3 4-2 0,-2-4 1 0,-3 2-2 16,4 0 2-16,-2-2-2 0,1 0 2 0,0 2-2 16,1 0 4-16,-2 0-5 0,4 0 0 0,-3-1 3 15,-1 1 0-15,5 0-2 0,-4 1 1 0,-1-2 0 16,4-2 0-16,2 3 2 0,-4 0 0 0,6 0 0 15,0-1-3-15,-8 1 1 0,1-6 0 0,0 6 0 16,5-1 1-16,-6 0 0 0,3 0 2 0,-2 1-1 16,1-5 0-16,-1 5 1 0,7-3 3 0,-8 2-3 15,-1 1 2-15,3-1 0 0,-2-4-3 0,1 5-2 16,-3 0 4-16,2 0-1 0,2 0 4 0,-5-3-3 16,0 1 3-16,4 2-2 0,-4 0 0 0,3-1 4 15,-3-3 3-15,4 1-3 0,-5 3 5 0,3 0-2 16,-2-1-4-16,3-1-3 0,-3 2 3 0,3 3-3 15,1-4 6-15,-2-1-9 0,-1 1 4 0,-1 2-1 16,0-2-2-16,3 2-1 0,-3-3-1 0,1-1-4 16,-1 0 8-16,0 3-5 0,-1-1 2 0,-3 0 1 15,4 1-1-15,-1 0-3 0,-1-1-2 0,-13 1 2 16,24-4 7-16,-12 8-8 0,1-4 1 0,-13 0 2 0,18 0 1 16,-6 1 0-16,-12-1 3 0,20-5-6 15,-20 5 4-15,24 0-5 0,-16 4 3 0,-8-4-2 16,15-4 1-16,-15 4-3 0,17 0 5 0,-17 0-6 15,15-4 4-15,-15 4 1 0,15-1-3 0,-15 1 0 0,13 0 3 16,-13 0-1-16,13-2 1 0,-13 2-4 16,14-3 7-16,-14 3-2 0,0 0-1 0,12-1 2 0,-12 1 5 15,0 0 12-15,0 0-1 0,0 0-3 0,0 0 6 16,0 0 2-16,0 0 5 0,0 0-2 0,0 0 5 16,18 1-2-16,-18-1 2 0,0 0-7 0,0 0 5 15,0 0-1-15,0 0-2 0,0 0-5 0,0 0-2 16,0 0-3-16,0 0 0 0,0 0-3 0,0 0 1 15,0 0-2-15,0 0-3 0,0 0 0 0,0 0 4 16,-27-21-9-16,27 21-6 0,-11-6 3 0,11 6 4 16,-10-5-2-16,10 5-2 0,-10-6-1 0,2 1 3 15,8 5 1-15,-13-9-3 0,13 9-1 0,-14-5 0 16,4 2 3-16,10 3-5 0,-11-3-2 0,11 3 9 16,-16-10-5-16,16 10 2 0,-10-5-1 0,10 5-5 15,-14-7 4-15,14 7-3 0,-12-4 2 0,12 4-3 0,-12-5 2 16,12 5-1-16,-9-4 1 0,9 4 0 15,-10-4-2-15,10 4 7 0,0 0-5 0,-14-3-3 16,14 3-1-16,0 0 6 0,-9-6 0 0,9 6-1 0,0 0 1 16,0 0-1-16,-11-4 1 0,11 4-4 0,0 0-1 15,0 0 1-15,0 0 0 0,-15 0 0 16,15 0 2-16,0 0-3 0,0 0 3 0,0 0 0 16,0 0 0-16,-12-5 2 0,12 5-3 0,0 0 12 0,0 0-11 15,0 0-1-15,0 0 2 0,0 0-4 0,0 0 1 16,0 0-1-16,0 0 2 0,0 0 1 15,0 0-1-15,0 0-1 0,0 0-2 0,0 0-1 0,0 0-4 16,0 0 5-16,0 0 5 0,0 0-4 0,0 0 3 16,0 0 0-16,0 0-1 0,0 0-1 0,35 9 1 15,-26-7-2-15,-9-2 1 0,17 4 2 0,-7-1 0 16,-1 0 1-16,3-2-4 0,0 3 2 0,-12-4-2 16,21 3 6-16,-12 0-3 0,3 4-2 0,-3-6 1 15,-9-1 3-15,18 6-3 0,-11-2-2 0,1-2 0 16,-8-2 1-16,19 5 3 0,-13-2 0 0,-6-3 0 15,15 3-3-15,-15-3-1 0,13 5 7 0,-13-5-6 16,12 5 4-16,-12-5 0 0,14 4-1 0,-14-4-1 16,12 4 1-16,-12-4-1 0,9 2 1 0,-9-2 2 15,10 1-4-15,-10-1 1 0,0 0-1 0,13 4 2 16,-13-4-3-16,9 4 0 0,-9-4 3 0,0 0-2 16,0 0 3-16,14 2 0 0,-14-2-1 0,0 0-2 15,6 5-1-15,-6-5-4 0,0 0 5 0,0 0 2 16,0 0-1-16,0 0-3 0,0 0 4 0,0 0 0 15,0 0 0-15,0 0-1 0,0 0-3 0,0 0 3 16,0 0 3-16,13 0-4 0,-13 0 2 0,0 0 0 16,0 0 9-16,0 0-11 0,0 0 3 0,0 0-3 15,0 0-1-15,0 0 2 0,0 0 0 0,0 0-1 16,0 0 3-16,0 0 4 0,0 0 4 0,0 0 2 16,-16 24 13-16,10-17-12 0,-2 6-1 0,-2-1 9 0,1 0-3 15,-3 6-2-15,-3-3 3 0,-3 6-3 16,0-2-1-16,3-3 0 0,2 4 1 0,-5 1-2 15,3-5 1-15,6 0 5 0,-3-1-13 0,0-1 1 0,-1 3 0 16,1-3 0-16,3-1-1 0,0 1 0 16,3-2-12-16,-4-3-20 0,4 1-18 0,1-2-18 0,-1 2-33 15,2-5-31-15,4-5-34 0,-8 13-35 16,8-13-39-16,-4 9-271 0,4-9-545 0,0 0 242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17.3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5B4C1D-1A9C-4CFE-BD34-9AB0701E2895}" emma:medium="tactile" emma:mode="ink">
          <msink:context xmlns:msink="http://schemas.microsoft.com/ink/2010/main" type="writingRegion" rotatedBoundingBox="7343,2000 8029,2000 8029,2569 7343,2569">
            <msink:destinationLink direction="with" ref="{43291A3A-3691-4635-A77A-96841802B96E}"/>
          </msink:context>
        </emma:interpretation>
      </emma:emma>
    </inkml:annotationXML>
    <inkml:traceGroup>
      <inkml:annotationXML>
        <emma:emma xmlns:emma="http://www.w3.org/2003/04/emma" version="1.0">
          <emma:interpretation id="{8EFF3080-2868-48F1-BB1F-19E51530D87B}" emma:medium="tactile" emma:mode="ink">
            <msink:context xmlns:msink="http://schemas.microsoft.com/ink/2010/main" type="paragraph" rotatedBoundingBox="7343,2000 8029,2000 8029,2569 7343,2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00268A-A9F9-49A2-B1A0-5E9A1A8CDC4B}" emma:medium="tactile" emma:mode="ink">
              <msink:context xmlns:msink="http://schemas.microsoft.com/ink/2010/main" type="line" rotatedBoundingBox="7343,2000 8029,2000 8029,2569 7343,2569"/>
            </emma:interpretation>
          </emma:emma>
        </inkml:annotationXML>
        <inkml:traceGroup>
          <inkml:annotationXML>
            <emma:emma xmlns:emma="http://www.w3.org/2003/04/emma" version="1.0">
              <emma:interpretation id="{AF8D8C16-066C-4112-95A9-60989FF6865D}" emma:medium="tactile" emma:mode="ink">
                <msink:context xmlns:msink="http://schemas.microsoft.com/ink/2010/main" type="inkWord" rotatedBoundingBox="7343,2000 8029,2000 8029,2569 7343,2569"/>
              </emma:interpretation>
            </emma:emma>
          </inkml:annotationXML>
          <inkml:trace contextRef="#ctx0" brushRef="#br0">621 495 55 0,'0'0'225'0,"6"-17"-21"15,3 10-13-15,2-4-16 0,1 2-18 0,1-2-15 0,3-1-13 16,4-2-11-16,5 4-12 0,2-1-7 16,1 0-11-16,-1-1-6 0,1 1-5 0,-1 3 0 15,2-3-9-15,0 5-1 0,-3-1-9 0,-2 1-4 0,-2 2-7 16,-7 3-4-16,1 1-6 0,1 1-1 0,-10 3-3 15,5-1-1-15,-1 1 0 0,-2 2 5 16,-9-6 5-16,10 13 2 0,-7-2-1 0,-3 0-3 0,0 0-3 16,-6 3 2-16,-1-1-3 0,1 5-6 0,-5-5-3 15,2 2 0-15,-4-1-2 0,-2 3-1 0,4 0-6 16,-2-5 3-16,0 1-7 0,4 0 0 0,-5-1-2 16,1-2 2-16,4-3-3 0,-3 4-3 0,7-2 0 15,-1-4 2-15,6-5-4 0,-10 8-2 0,10-8-3 16,-9 8 2-16,9-8-2 0,-7 7 3 0,7-7-2 15,0 0-1-15,-3 8-1 0,3-8 5 0,0 0-4 16,0 0 4-16,0 0-4 0,0 0-2 0,0 0 0 16,29-7 5-16,-29 7-3 0,20-8 1 0,-10 4-2 0,2 0-2 15,2 2 0-15,2-1 3 0,-4-1 2 16,1 0-3-16,4 2-2 0,-4-2 2 0,2 3-3 16,2 1 2-16,-1 1-3 0,0-1 3 0,1 3-1 15,-1-2 1-15,-2 1 2 0,0 2-1 0,3-2-1 0,-4 7 1 16,1-2-1-16,1 0 0 0,-5 0 2 0,1 3 1 15,0-1 1-15,3-1 4 0,-8 2-1 16,1 1 6-16,-1-1 5 0,-3 0 6 0,-3-1 1 0,0 6 4 16,-3-3 4-16,0 2 5 0,0-2-2 0,-10 1-1 15,-4 5-12-15,1-6 6 0,-3 3-2 0,-4-1-3 16,1-3-1-16,0 2 0 0,-2-4-5 0,1-2-1 16,4-1-3-16,0-3-8 0,-1 3-13 0,1-3-15 15,2-2-16-15,1-1-25 0,0 0-30 0,4-3-24 16,-2 2-32-16,4-5-44 0,-2-1-274 0,-2 0-505 15,5-1 225-15</inkml:trace>
          <inkml:trace contextRef="#ctx0" brushRef="#br0" timeOffset="-572.2">676 516 78 0,'0'0'217'0,"0"0"-17"0,6-8-16 0,-6 8-13 16,0 0-8-16,0 0-10 0,0 0-7 0,0 0-6 0,0 0 1 15,26 12-6-15,-26-12 1 0,7 11-7 16,-1-3-8-16,0 4-6 0,-3 1-10 0,2 0-5 16,-4-2-5-16,4 2-7 0,-2 5-8 0,0-2-7 0,-1-1-5 15,1 1-8-15,-1-1-5 0,1-2-1 0,-3 4-9 16,0-4-3-16,3 3-1 0,0-2-6 0,-3-1-4 15,0 0-1-15,0-13-12 0,-6 18-20 0,6-8-19 16,0-10-19-16,-5 14-24 0,2-8-24 0,3-6-24 16,-8 12-24-16,2-8-26 0,6-4-24 0,0 0-221 15,0 0-440-15,-18-1 195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12:28.1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97CD84D-7892-4515-B91C-BA227A09BFF0}" emma:medium="tactile" emma:mode="ink">
          <msink:context xmlns:msink="http://schemas.microsoft.com/ink/2010/main" type="writingRegion" rotatedBoundingBox="1479,465 1024,3376 111,3234 565,323"/>
        </emma:interpretation>
      </emma:emma>
    </inkml:annotationXML>
    <inkml:traceGroup>
      <inkml:annotationXML>
        <emma:emma xmlns:emma="http://www.w3.org/2003/04/emma" version="1.0">
          <emma:interpretation id="{C48D2F4D-9880-45A0-A4C5-CD6A92E47B82}" emma:medium="tactile" emma:mode="ink">
            <msink:context xmlns:msink="http://schemas.microsoft.com/ink/2010/main" type="paragraph" rotatedBoundingBox="1479,465 1024,3376 111,3234 565,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F291E-2511-4042-B35A-7D5CA19D831F}" emma:medium="tactile" emma:mode="ink">
              <msink:context xmlns:msink="http://schemas.microsoft.com/ink/2010/main" type="line" rotatedBoundingBox="1479,465 1024,3376 111,3234 565,323"/>
            </emma:interpretation>
          </emma:emma>
        </inkml:annotationXML>
        <inkml:traceGroup>
          <inkml:annotationXML>
            <emma:emma xmlns:emma="http://www.w3.org/2003/04/emma" version="1.0">
              <emma:interpretation id="{F6782185-5773-4CDE-AFFE-66341D8F902C}" emma:medium="tactile" emma:mode="ink">
                <msink:context xmlns:msink="http://schemas.microsoft.com/ink/2010/main" type="inkWord" rotatedBoundingBox="1479,465 1024,3376 111,3234 565,323"/>
              </emma:interpretation>
            </emma:emma>
          </inkml:annotationXML>
          <inkml:trace contextRef="#ctx0" brushRef="#br0">-6614 849 29 0,'0'0'101'16,"0"0"-5"-16,-5 9 4 0,5-9 1 0,0 0 2 16,0 0 0-16,-4 10-3 0,4-10-5 0,0 0-1 15,0 0-17-15,0 0 3 0,0 0-17 0,0 0-7 16,31-24-5-16,-19 11-5 0,7-5-1 0,11-8-1 16,2 0-2-16,2-4-10 0,5 3 7 0,1-5-4 15,3-1 2-15,14-9-4 0,-12 10-12 0,-1-2 8 16,0 2-5-16,-4-1 1 0,0 1-6 0,2-1-9 15,-8 5 3-15,-1 0-2 0,0 2-3 0,-6 0 1 16,-11 7-4-16,0 0 2 0,-5 5 13 0,-1 3 3 16,-2-3 0-16,-2 4 0 0,0 3-5 0,-3-3 0 0,-3 10-4 15,4-14-1-15,-4 14-12 0,0 0-12 0,0 0-17 16,0 0-17-16,0 0-32 0,0 0-24 16,0 0-25-16,0 0-132 0,-27 24-280 0,15-15 124 0</inkml:trace>
          <inkml:trace contextRef="#ctx0" brushRef="#br0" timeOffset="-238.56">-6546 691 39 0,'-9'-8'148'0,"9"8"-15"0,0 0-12 16,-9-3-15-16,9 3-3 0,0 0-13 0,0 0-17 0,0 0-5 16,0 0-7-16,0 0-15 0,0 0-11 0,0 0-6 15,0 0-4-15,0 0-24 0,0 0-7 0,-9 16-10 16,9-16-7-16,-1 12-2 0,1-12-9 0,-3 15-14 16,3-15-2-16,-3 19-31 0,-1-11-52 0,4-8-144 15,-3 16 65-15</inkml:trace>
          <inkml:trace contextRef="#ctx0" brushRef="#br0" timeOffset="645.87">-6373 1291 84 0,'0'0'178'16,"0"0"-10"-16,-22 8-5 0,22-8-10 0,-16 13-7 0,2-6-4 15,4 6-5-15,-8 8 0 0,0-3-12 16,0 3-4-16,-6 7-9 0,6-4-7 0,0 5-4 15,-4 2-7-15,7-6-7 0,2-1 0 0,-2 0-10 0,-3 9-8 16,6 0-6-16,3-5-6 0,-2-3-5 0,7 0-7 16,-2 1-5-16,2 0-1 0,2 1-3 0,2-6-5 15,2 2-3-15,-1-7-1 0,2 5-3 16,0-4-2-16,3-3 1 0,1-1-6 0,4-1-2 0,-2 1 4 16,3-2-6-16,1-5-3 0,1 1-2 0,-1-2-4 15,5-3 0-15,-3 2-1 0,4-10-2 0,-2 2 0 16,-1 1-5-16,3-4-1 0,-4 3 0 0,0-7-4 15,3 0 2-15,0 2 1 0,-2-7 2 0,-2 7-2 16,-2-3 0-16,-3 1 4 0,1 0 1 0,-4 3 2 16,0-2-3-16,-4 1-2 0,-2 9 1 0,-5-22 0 15,5 22 0-15,-7-15-3 0,1 8-2 0,-2 2-4 16,8 5-6-16,-18-12-14 0,11 8-9 0,7 4-20 16,-21-3-7-16,12 3-22 0,9 0-13 0,-19 3-19 15,7 1-22-15,4 0-41 0,-2 2-134 0,1-4-344 16,1 3 152-16</inkml:trace>
          <inkml:trace contextRef="#ctx0" brushRef="#br0" timeOffset="63617.77">-7068 2149 112 0,'0'0'158'15,"0"0"-8"-15,0 0-12 0,39-27-8 0,-21 12-6 0,3-6-4 16,7-6-10-16,5-3-7 0,4-5-8 0,-1 2-6 16,16-16-10-16,-11 12-3 0,11-10-9 0,-13 12-10 15,14-11-5-15,1 1-1 0,-15 10-5 0,-1-2-11 16,3 2-1-16,-3-4-3 0,0 1-5 0,1 6-2 15,-2-2-3-15,-1 6-4 0,-5-2 5 0,-3 4-5 16,-8 6-5-16,-1 4-1 0,-6 2-2 0,1 2-5 16,-4 1 0-16,1 3-4 0,-5 1-13 0,1 2-3 15,-1 0-14-15,-6 5-19 0,0 0-13 0,11-10-10 16,-11 10-4-16,0 0-23 0,0 0-41 0,0 0-105 16,0 0-265-16,0 0 118 0</inkml:trace>
          <inkml:trace contextRef="#ctx0" brushRef="#br0" timeOffset="64684.59">-6698 2572 81 0,'0'0'171'0,"2"-17"-12"0,2 9-16 16,4-6-10-16,-2 4-14 0,5-5-12 0,1 2-9 16,2 3-9-16,-1-4-1 0,2 2-11 0,3-4-1 15,-3 4-7-15,0 1-3 0,1 2-6 0,-2-1-4 16,-1 5-8-16,1-1-6 0,-5 3 0 0,1 2 0 15,-10 1-1-15,16 1 1 0,-16-1-2 0,12 9 8 16,-6 2 8-16,-3-3 3 0,-3 5 1 0,0 5-4 16,-3 3-3-16,-1 3-5 0,-4-2-3 0,4 5-8 15,-7-5-1-15,1 2-5 0,-2-1-3 0,3-1-3 16,0-5 0-16,0-2-7 0,2 2 4 0,-1-5-4 0,1 4 0 16,1-8-5-16,0 0 0 0,3 2-3 0,3-10 0 15,-9 15-4-15,9-15 2 0,-3 7-2 0,3-7-1 16,-6 8 1-16,6-8 0 0,0 0-5 0,0 0 6 15,0 0-2-15,0 0 0 0,0 0-1 0,0 0-1 16,0 0-3-16,0 0 4 0,28-22-5 16,-19 15 5-16,0-3-3 0,0 3-3 0,0 1 0 15,2-2 2-15,-1 2 2 0,-3 0-5 0,5 1 0 0,-3 0 3 16,-1 0-1-16,-8 5 0 0,18-7-3 0,-9 7 2 16,-9 0 0-16,18-1-2 0,-18 1 2 0,14 3 1 15,-14-3-1-15,17 6-1 0,-10 1 5 0,2-2-4 16,-1 3 7-16,-2-2 4 0,1 1 5 0,2 1 5 15,0 5-1-15,-3-2 4 0,0-1 3 0,1 3 3 16,-4-1 3-16,0 1 3 0,-1-2 2 0,-4 3 1 16,-1 3 0-16,-4-2-2 0,0-2-7 0,-8 8-1 15,0-2-2-15,-5-3 0 0,-2 2-7 0,1-1-4 16,0 0-17-16,-6-6-18 0,0 3-26 0,2-3-23 0,-2-2-23 16,2-1-34-16,4-5-36 0,2 2-43 15,-7-6-197-15,10-3-436 0,2 4 193 0</inkml:trace>
          <inkml:trace contextRef="#ctx0" brushRef="#br0" timeOffset="64143.1">-6705 2638 70 0,'0'0'180'16,"0"0"-8"-16,0 0-8 0,0 0-17 0,0 0-10 16,0 0-13-16,0 0-8 0,0 0-16 0,0 0-8 15,0 0-6-15,0 0-6 0,0 0 2 0,0 0-2 16,0 0 4-16,-6 23-4 0,6-23-1 0,0 22-1 16,0-7-8-16,1-1-4 0,2 3-8 0,-3 0-7 15,0-3-3-15,2 4-5 0,-2-1 0 0,1-3-5 16,2-1-5-16,-3 8-2 0,2-7-4 0,-1 1-2 15,-1-2-2-15,2 1-7 0,-2-14-10 0,4 18-11 16,-2-8-21-16,-2-2-19 0,0-8-18 0,0 17-19 16,0-6-25-16,0-11-26 0,0 0-40 0,0 11-144 15,0-11-341-15,0 0 152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9:12.4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0B7D24-E1B3-4467-8DC0-4285604F506E}" emma:medium="tactile" emma:mode="ink">
          <msink:context xmlns:msink="http://schemas.microsoft.com/ink/2010/main" type="writingRegion" rotatedBoundingBox="25778,3436 26112,5407 25254,5552 24920,3582"/>
        </emma:interpretation>
      </emma:emma>
    </inkml:annotationXML>
    <inkml:traceGroup>
      <inkml:annotationXML>
        <emma:emma xmlns:emma="http://www.w3.org/2003/04/emma" version="1.0">
          <emma:interpretation id="{FE40D3A9-BB55-4F05-A011-4D78C1722E4F}" emma:medium="tactile" emma:mode="ink">
            <msink:context xmlns:msink="http://schemas.microsoft.com/ink/2010/main" type="paragraph" rotatedBoundingBox="25778,3436 26112,5407 25254,5552 24920,3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843C22-2173-465C-A75A-907093711042}" emma:medium="tactile" emma:mode="ink">
              <msink:context xmlns:msink="http://schemas.microsoft.com/ink/2010/main" type="line" rotatedBoundingBox="25778,3436 26112,5407 25254,5552 24920,3582"/>
            </emma:interpretation>
          </emma:emma>
        </inkml:annotationXML>
        <inkml:traceGroup>
          <inkml:annotationXML>
            <emma:emma xmlns:emma="http://www.w3.org/2003/04/emma" version="1.0">
              <emma:interpretation id="{93B7E7B4-5EE7-4452-8B78-5A5AD725382E}" emma:medium="tactile" emma:mode="ink">
                <msink:context xmlns:msink="http://schemas.microsoft.com/ink/2010/main" type="inkWord" rotatedBoundingBox="25778,3436 26112,5407 25254,5552 24920,3582"/>
              </emma:interpretation>
            </emma:emma>
          </inkml:annotationXML>
          <inkml:trace contextRef="#ctx0" brushRef="#br0">-1 499 149 0,'0'0'227'0,"0"0"-12"16,0 0-15-16,0-15-12 0,0 15-8 0,0 0-13 0,1-9-7 16,-1 9-5-16,0 0-3 0,0 0-5 15,2-17-10-15,-2 17-13 0,0 0-6 0,4-11 1 16,-4 11-2-16,3-7-3 0,-3 7 4 0,0 0-6 16,0 0 0-16,6-14-1 0,-6 14 6 0,3-10-6 0,-3 10-12 15,0 0 5-15,2-15 2 0,-2 15-7 0,0-10 2 16,0 10-8-16,0 0-3 0,-2-17-5 0,2 17-4 15,0 0 0-15,2-14-6 0,-2 14 12 0,0 0-19 16,-5-11 5-16,5 11-5 0,0 0 8 0,0 0-18 16,0 0-4-16,0-16-4 0,0 16-15 0,0 0 4 15,0 0-7-15,0 0-5 0,0 0-5 0,0 0-4 16,0 0 4-16,0 0-5 0,0 0-4 0,0 0-1 16,0 0 8-16,0 0-16 0,14 37 6 0,-8-24 5 15,-5-1-10-15,4-2-2 0,-4 4 11 0,5 0-8 16,-3 0-4-16,0 3-2 0,1-3 3 0,-1 3-3 15,3-3 3-15,-4 3 8 0,2-2-11 0,1-1-1 0,-4-2 2 16,4 3-1-16,-2 0 3 0,-2-8-5 0,2 3 4 16,0-2-1-16,-3-8 3 0,6 17-2 0,-3-11-1 15,-3-6 0-15,3 12 4 0,-3-12 0 0,8 13-5 16,-8-13 6-16,6 7-1 0,-6-7 1 0,0 0 0 16,6 8 3-16,-6-8 1 0,0 0-10 0,0 0 9 15,20-9 4-15,-20 9-7 0,15-9-5 0,-4-1 13 16,1-2-6-16,-2 2-2 0,1-4-6 0,1 1-5 15,-1-8-9-15,1 0 3 0,3-5-2 0,-4 1 13 16,-2 3-11-16,0 5 0 0,1-8-4 0,-4 1 6 16,2 0-2-16,-2 4 2 0,-2 1 0 0,-1 3 3 15,3 1 1-15,-3 0 1 0,0 1 3 0,-2 7-1 16,2-6 0-16,-3 13-1 0,3-16 6 0,3 8 7 16,-6 8-12-16,0-12 3 0,0 12-4 0,0 0-2 0,3-11-3 15,-3 11-1-15,0 0 1 0,0 0 0 0,0 0 3 16,0 0 1-16,0 0-1 0,0 0-2 0,0 0 10 15,14 23-11-15,-8-14 2 0,-3 5-9 0,1 0 8 16,2 3 2-16,-3-3 3 0,2 4-2 0,-2 1-8 16,3-1 15-16,-1-2-2 0,-2 7 0 0,3-5 1 15,-1-1-4-15,1 1 2 0,-5 0-1 0,5-2 1 16,0 0 1-16,-3-1 10 0,0 0-11 0,3-4 3 16,-4 0-5-16,4-1-2 0,-3 0 3 0,1 1 0 15,-1-6 2-15,-3-5-1 0,9 16 2 0,-6-10 5 16,-3-6-7-16,6 11 1 0,-6-11 2 0,7 10-1 15,-7-10-1-15,6 11 4 0,-6-11 1 0,6 3-2 0,-6-3 0 16,11 4 5-16,-11-4-3 0,0 0-1 16,16 1 0-16,-16-1 1 0,0 0-1 0,23-11-7 0,-19 8 13 15,5-3-7-15,-3-4 4 0,4-1-3 0,-1-2 4 16,2 0-6-16,1-7 0 0,-5 3 0 0,4-5 13 16,1-7-18-16,-2-2 8 0,3-6-6 0,-1 1-1 15,-3-3 2-15,-1 0-2 0,4-2-8 0,-2 1-15 16,-4-2-15-16,2 3-16 0,-2 3-10 0,3 11 6 15,-7-3-4-15,3 10 2 0,-2-1-23 0,0 6-12 16,0-3-6-16,-3 7-18 0,0 9-18 0,0-15-41 16,0 15-30-16,0 0-21 0,0 0-17 0,0 0-36 15,0 0-249-15,-28 11-575 0,14 2 254 0</inkml:trace>
          <inkml:trace contextRef="#ctx0" brushRef="#br0" timeOffset="687.98">324 1127 7 0,'0'0'273'0,"0"0"-30"15,0 0-20-15,3 11-20 0,-3-11-16 0,0 0-15 16,0 15-14-16,0-15-9 0,-3 16-13 0,3-16-13 16,-3 17-11-16,1-8-10 0,2-9-8 0,0 20-9 15,0-20-4-15,5 14-8 0,-5-14-1 0,3 17-4 16,-3-17-7-16,3 13-3 0,-3-8-4 15,0-5-3-15,7 11-1 0,-1-5 6 0,-6-6-1 0,11 7 3 16,-11-7-2-16,18 0-2 0,-18 0-6 0,19-4-7 16,-19 4-4-16,22-6 0 0,-8-1-8 0,-1 3 4 15,-2-3-3-15,-2-3-1 0,3 0-8 0,0 1-2 16,-1 4 1-16,0-6 0 0,1 0-4 0,-5-3-2 16,-1 3 0-16,0 1-3 0,-3 3-1 0,3-6-5 15,-1 2 6-15,-2 4 3 0,-3-7 4 0,0 14 0 16,0-17 4-16,0 17 2 0,-3-17 1 0,3 17 8 15,0-18 1-15,-5 8-8 0,5 10 6 0,-9-14 12 16,3 9-17-16,6 5-2 0,-13-15 3 0,7 11-5 0,6 4 0 16,-17-5-10-16,17 5-3 0,-16-3 4 0,16 3 0 15,-19 4-4-15,8-1 2 0,2 2-7 0,-4 0-4 16,4 3-6-16,-3-2-10 0,7 2-14 0,-6 2-18 16,3-3-13-16,4 3-23 0,-4 0-24 0,1 1-31 15,1-1-15-15,1 1-32 0,2-1-21 0,0-3-52 16,3-7-204-16,0 15-500 0,0-15 222 0</inkml:trace>
          <inkml:trace contextRef="#ctx0" brushRef="#br0" timeOffset="1129.97">525 1142 19 0,'0'0'251'0,"0"0"-20"16,0 0-23-16,0 0-22 0,0 0-19 15,0 0-16-15,0 0-15 0,0 0-11 0,0 0-9 16,0 0-5-16,0 0-5 0,0 0-4 0,0 0-7 0,0 0-4 16,0 0-4-16,0 0-8 0,0 0-8 0,0 0-5 15,0 0-1-15,6 11-3 0,-6-11-4 0,0 0-9 16,6 9 4-16,-6-9-4 0,6 7-4 0,-6-7-2 16,8 11-4-16,-5-5-6 0,-3-6 2 0,4 14-5 15,2-6 2-15,0-1-3 0,-6-7 0 0,6 14-3 16,-3-7-4-16,4-3-2 0,-1 4 2 0,-6-8-2 15,14 9 10-15,-8-4 2 0,-6-5 2 0,10 5 4 16,-10-5 1-16,15 3 3 0,-4-3-4 0,-11 0-4 16,19-3-3-16,-9-2-3 0,5 0-1 0,-1-2-4 0,2-1-3 15,1-2 0-15,-6 0 0 0,4-1-7 0,2 0-1 16,-2-3 6-16,-5 1-8 0,2-2 0 0,-1 1 5 16,0-5-3-16,0 6-2 0,-8-3-2 15,3-1-3-15,-2 3 9 0,-7 0-8 0,2-1-2 0,1 15 0 16,-6-19-1-16,0 10 2 0,0 3-4 0,-2-1 2 15,8 7-2-15,-25-5-11 0,6 7-7 0,-1 1-15 16,1 1-11-16,0 3-12 0,2 3-18 0,-4-3-17 16,-4 6-20-16,6 0-25 0,-1-1-25 0,-2 5-27 15,8-5-47-15,-5 1-204 0,3-2-473 0,2 2 209 16</inkml:trace>
          <inkml:trace contextRef="#ctx0" brushRef="#br0" timeOffset="1807.13">331 1864 128 0,'0'11'281'15,"0"-11"-23"-15,0 0-24 0,0 0-18 0,8 10-21 16,-8-10-18-16,7 7-16 0,-7-7-12 0,11 14-12 0,-8-11-14 15,3 4-6-15,0 1-6 0,-2 2-8 0,-1-1-7 16,3 3-12-16,-4 3-3 0,2-6-5 16,-2 2-6-16,-2 0-1 0,0-11-4 0,1 18-9 0,-1-10-5 15,0-8-6-15,5 16 0 0,-5-16-7 0,0 13-3 16,0-13-3-16,5 9-2 0,-5-9-3 0,0 0 1 16,0 11 1-16,0-11-3 0,0 0 1 0,0 0-4 15,0 0-5-15,0 0 2 0,0 0-7 0,0 0 2 16,0 0 0-16,9-27-5 0,-4 12-6 0,1 1-7 0,-5-2-7 15,5 1-7-15,0-2-2 0,2 0-9 16,-1 1 0-16,1-3 0 0,-2 7 0 0,1-7 3 16,-1 5 0-16,0 3 3 0,1-2 1 0,-4 2 3 0,2 4 4 15,1-3 3-15,0 0-3 0,-6 10 4 0,7-11 3 16,-2 6 5-16,-5 5 1 0,7-10 2 0,-7 10 1 16,0 0-2-16,0 0 0 0,6-11 3 0,-6 11 5 15,0 0 8-15,0 0 2 0,0 0 2 0,0 0 2 16,0 0 5-16,0 0 3 0,0 0 12 0,14 22 5 15,-14-22-6-15,3 14 1 0,0-8 0 0,-3-6 8 16,0 18-2-16,0-7 3 0,0-11-4 0,0 19-4 16,0-8-1-16,0-11-8 0,0 18 5 0,0-7-5 0,0-11-9 15,0 14 0-15,0-14-2 0,-3 17 1 16,3-17-10-16,3 11-10 0,-3-2-18 0,0-9-26 16,1 9-20-16,-1-9-28 0,12 10-33 0,-12-10-43 0,7 3-41 15,-7-3-47-15,0 0-53 0,26-7-162 0,-14 3-507 16,1-3 225-16</inkml:trace>
          <inkml:trace contextRef="#ctx0" brushRef="#br0" timeOffset="2218.96">1026 1594 194 0,'0'0'260'0,"2"-10"-26"16,-2 10-25-16,0 0-35 0,3-10-42 0,-3 10-44 0,0 0-47 15,12-6-56-15,-12 6-61 0,10-4-132 0,-10 4-223 16,9-2 99-16</inkml:trace>
          <inkml:trace contextRef="#ctx0" brushRef="#br0" timeOffset="2056.99">901 1808 190 0,'0'0'373'0,"0"0"-27"15,0 0-29-15,0 0-32 0,0 0-28 0,0 0-31 16,-33 10-23-16,33-10-16 0,0 0-18 0,0 0-11 15,0 0-10-15,0 0-9 0,17 26-1 0,-17-20-14 0,0-6-4 16,6 14-15-16,-2-8-6 0,-2 2-9 0,-2-8 0 16,4 14-16-16,-1-6-4 0,-3-8-7 15,6 15-8-15,-3-10-5 0,0 5-1 0,-3-10-4 0,7 14-8 16,-4-7-15-16,-3-7-20 0,5 14-33 0,-5-14-28 16,6 11-30-16,-6-11-31 0,3 12-37 15,-3-12-35-15,0 0-34 0,9 5-40 0,-9-5-250 0,0 0-558 16,0 0 248-16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27.8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7ACB52-2344-4ADD-9EA2-6C2CEBE5DB34}" emma:medium="tactile" emma:mode="ink">
          <msink:context xmlns:msink="http://schemas.microsoft.com/ink/2010/main" type="inkDrawing" rotatedBoundingBox="18956,1675 19486,1696 19464,2241 18934,2220" rotationAngle="-1563912200" semanticType="9">
            <msink:destinationLink direction="with" ref="{B7176A19-B3C7-4657-892B-4448D6D6CA29}"/>
          </msink:context>
        </emma:interpretation>
      </emma:emma>
    </inkml:annotationXML>
    <inkml:trace contextRef="#ctx0" brushRef="#br0">591-5346 25 0,'-9'-8'205'0,"9"8"-5"0,-10-6-7 16,10 6-8-16,-17-8-14 0,17 8-14 0,-16-2-10 15,5 1-9-15,11 1-10 0,-26 0-2 0,9 1-7 16,-1 1-7-16,-1 1-7 0,1 1-8 0,0 1-3 16,-1 1-10-16,-7 0-1 0,7 2-7 0,1-1-8 15,2 0-7-15,-5 5-3 0,3-4-8 0,5 3-1 16,-2-3-9-16,3 4 0 0,0 0-4 0,0 1 0 15,1 0-7-15,1-1-1 0,1 2 2 0,2-1-2 16,-2 2-8-16,4-1 0 0,1 2-1 0,-1-3-2 16,2 2 0-16,2 1-6 0,1 1 4 0,0-1-2 15,1-1-1-15,2-1 1 0,2 3-5 0,-1-3 1 16,1 1-2-16,1-1 4 0,1 1-3 0,3-4 2 16,-1 2-3-16,5 3 2 0,-4-1-3 0,4-2 4 0,-2-1-1 15,1-1 1-15,0-3-4 0,2 3-1 16,0-4 1-16,3-2 1 0,-4 0-2 0,4-2 3 15,-2-2-4-15,3 5 2 0,-4-5-4 0,3-2 5 16,-3 1-3-16,1 0 1 0,-1 0 1 0,3-3-3 0,-3-1 0 16,0 2 2-16,1-2-3 0,-2 2 1 15,1 1 2-15,-3-3 1 0,-3-2-2 0,3 1 1 16,0-2-1-16,2 0-1 0,-5-4-4 0,0 5 3 0,-1-4-3 16,1 0 3-16,-3-1-1 0,-5 2 2 0,5 0-3 15,-1-1 1-15,-5 10-2 0,1-18 0 0,-1 7-1 16,0 11 2-16,-4-18 0 0,1 9-3 0,-2-1-3 15,-4 2 5-15,2 1-3 0,-4 2 3 0,-2-5-5 16,4 8-2-16,-7-4-4 0,1 2 0 0,-5 7-7 16,4-3-8-16,-2 0-5 0,0 1-6 0,2 5-10 15,-2-4-6-15,1 3-8 0,1 1-10 0,1 1-11 16,0 0-18-16,2-1-21 0,-4 4-22 0,5-2-12 16,3-1-26-16,-2 1-183 0,2-4-393 0,-2 1 175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20.3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073525-CF92-4FE8-865D-BEDB112669DD}" emma:medium="tactile" emma:mode="ink">
          <msink:context xmlns:msink="http://schemas.microsoft.com/ink/2010/main" type="inkDrawing" rotatedBoundingBox="8803,2155 12648,2112 12652,2512 8807,2554" rotationAngle="-1563912200" semanticType="10">
            <msink:sourceLink direction="with" ref="{A384FA4B-3A4B-45B1-B94D-CED6B440F9B2}"/>
            <msink:sourceLink direction="with" ref="{840FE0E1-8A6C-4B8D-818A-3CAED153D24F}"/>
          </msink:context>
        </emma:interpretation>
      </emma:emma>
    </inkml:annotationXML>
    <inkml:trace contextRef="#ctx0" brushRef="#br0">1856-5817 32 0,'0'0'154'0,"0"0"-10"15,0 0-5-15,0 0-7 0,0 0-9 0,0 0 1 16,0 0-15-16,0 0-6 0,0 0-8 0,25-20-21 16,-25 20 5-16,0 0-5 0,9-7-10 0,-9 7-10 0,0 0 0 15,11-4-4-15,-11 4-10 0,0 0-6 0,0 0-1 16,10-2-4-16,-10 2-3 0,0 0-5 16,0 0-1-16,18 6 0 0,-18-6-6 0,10 3 0 0,-10-3 3 15,14 4-7-15,-8 0 0 0,4-1-1 0,2-3-1 16,-12 0-1-16,25 4-1 0,-11-4 5 0,5 0-9 15,-2 0 5-15,2 0 1 0,0 0 3 0,8-4-1 16,-1 2 2-16,0-3 1 0,0 5-2 0,-1 0 0 16,2-2 0-16,-5 2-13 0,4-2 8 0,1 2 0 15,-8 0 2-15,0-2-3 0,4 2 3 0,-1 4-5 16,-3-2 3-16,1-1-1 0,-1 2-1 0,1 0-4 16,6 2 1-16,-6-4 3 0,-1 1-1 0,1 1-3 15,-1-1 1-15,0 0-3 0,1 4 6 0,2-6-4 16,5 3 3-16,-2 1-3 0,4 0 0 0,1 0-6 15,-11-3 9-15,8 4 1 0,1 0-3 0,-3-4 0 16,2 3 2-16,2-4 0 0,-3 0 2 0,6 1-1 0,-7-1-3 16,2 2 2-16,1-2-12 0,-4 2 11 15,5-2-1-15,-6 0-1 0,-3 0 7 0,2 3-7 16,1 0 4-16,-4-2-5 0,2 3 4 0,4-2 1 0,-5 1-4 16,-1 1-1-16,0-4-3 0,1 1 6 0,-4 2 3 15,4-2-4-15,-1 3 2 0,0-2-3 0,1-1 0 16,-1 2-1-16,8 0-6 0,-8-3 9 0,1 0 3 15,1 4 2-15,2-1-2 0,-3-1-3 0,2-2-1 16,2 0-1-16,1 0 6 0,-5 0-1 0,5 0-2 16,0-2 3-16,-4-1-1 0,5 3-2 0,-4 0 0 15,-3 0-1-15,4 0 2 0,-1 0-1 0,-2 3 2 16,-2-3-1-16,5 0-10 0,4 0 8 0,-10 0 2 16,5-3 0-16,-1 3-2 0,-2 0 1 0,2 0-2 15,6 3 4-15,-8-3-4 0,7 2-1 0,-4-2 1 16,3-2-3-16,1-1 5 0,-1-1 1 0,1 2-2 0,-1-2 0 15,5 4 6-15,-2-3 2 0,2 3 0 0,-2-4 3 16,-1 3-5-16,0-3 3 0,0 4-4 16,-2-7 2-16,2 7-2 0,-3-2 2 0,1 2-3 0,0-5 2 15,-5 5-6-15,1 0 1 0,-3-1 3 0,3 1-3 16,-2 0 0-16,0-5-1 0,8 8 1 0,-7-3-4 16,-4 0 4-16,6 0 0 0,2 0-1 0,-4-3 2 15,-1 3-4-15,0 0 4 0,2 0-1 0,-1-2-1 16,6 0-2-16,-6 4 3 0,-1-2-2 0,7 0 0 15,-7-2 0-15,0 1 1 0,1 1-1 0,-2 0 1 16,7 0 1-16,-6-2-1 0,2 2-3 0,-1-2 1 16,-2 2 0-16,2-2 4 0,7-2-5 0,-9 1 2 15,2 3 1-15,-4-2-1 0,3 1-5 0,1-3 3 0,-2 3 1 16,-2 1 1-16,2-2-3 0,-2-1 4 0,2 1-2 16,-3 0-2-16,2 1 4 0,-3-2 3 15,1 0-4-15,2 1 3 0,-1 0-1 0,-4 2 2 0,3-5-3 16,-3 5 1-16,-12 0 3 0,27-6-5 0,-15 6 4 15,-3-2 1-15,3 1-1 0,-12 1 1 0,19-4 2 16,-12 2-4-16,-7 2-2 0,18-4 4 0,-18 4-3 16,15-1 5-16,-15 1 0 0,9-2 5 0,-9 2 3 15,0 0-2-15,15-2 2 0,-15 2 4 0,0 0-1 16,0 0 0-16,0 0-4 0,0 0 5 0,0 0 0 16,14-2 0-16,-14 2-1 0,0 0 5 0,0 0-3 15,0 0 3-15,0 0-1 0,0 0 2 0,0 0 1 0,0 0 2 16,0 0-2-16,0 0 3 0,0 0-1 0,0 0-2 15,0 0-6-15,0 0-2 0,0 0-3 16,0 0 1-16,0 0-7 0,0 0 6 0,0 0-6 0,-38-7-1 16,38 7 2-16,-15-4-4 0,15 4 2 0,-18-2 3 15,10 1 0-15,8 1 2 0,-26-7-1 0,16 3 0 16,-1 1 5-16,11 3-2 0,-19-4 3 0,5 0 2 16,4 2-5-16,1-2 2 0,-4-2-2 0,1 1-2 15,0 2 1-15,1-1-4 0,-1 1 0 0,2-2-2 16,1 0 6-16,9 5-5 0,-15-11-3 0,5 9 2 15,10 2-1-15,-15-5 0 0,7-1-3 0,8 6 2 16,-13-4 1-16,13 4-1 0,-11-8 2 0,11 8-6 16,-11-3 5-16,11 3 4 0,-9-7-6 0,9 7-2 15,0 0 6-15,-12-3 0 0,12 3-3 0,0 0-1 16,0 0 0-16,-9-8-2 0,9 8-2 0,0 0 3 16,-8-5-1-16,8 5-3 0,0 0 0 0,0 0 3 0,0 0-6 15,0 0 3-15,0 0-2 0,0 0 2 0,0 0-3 16,0 0 0-16,0 0 2 0,0 0 0 0,0 0-2 15,0 0 2-15,0 0-3 0,0 0 4 0,0 0-2 16,0 0 2-16,0 0 1 0,30 15 4 0,-30-15-5 16,14 5 1-16,-4-2-1 0,-10-3 0 0,15 4 1 15,-5 0-2-15,-10-4 1 0,17 3 2 0,-7 0-5 16,4 2 2-16,-4-2 2 0,0 1-1 0,4-2-3 16,-1 3 1-16,-1-3 6 0,-3 2-5 0,3-1 2 15,-12-3-2-15,21 2 0 0,-14-1 2 0,4 0 0 16,-1 2 0-16,-10-3-4 0,18 4 5 0,-10 0-2 15,-8-4 1-15,13 6-2 0,-13-6 2 0,14 2-7 16,-14-2 4-16,10 9 0 0,-10-9 2 0,10 1-2 0,-10-1 2 16,11 5-1-16,-11-5-1 0,9 4-1 15,-9-4 3-15,12 6-3 0,-12-6 4 0,6 5-2 16,-6-5 3-16,0 0-5 0,0 0 1 0,12 6 2 0,-12-6 2 16,0 0-3-16,1 11 2 0,-1-11-2 0,0 0 1 15,-12 14 1-15,6-8 2 0,-3 2-1 0,-4 1 1 16,1 0 0-16,-2 0 2 0,0 2 3 0,-3-2-5 15,2-1 6-15,-1 3-3 0,-2-1 1 0,0 0 0 16,2 1-1-16,-1-3 0 0,4 2-2 0,-1 1 0 16,4-4 1-16,-3 2-2 0,2 2 3 0,-1-4-3 15,9 1 1-15,-4-1-3 0,7-7-1 0,-11 13 1 16,5-6-3-16,6-7-12 0,-7 10-13 0,7-10-7 16,-6 10-19-16,6-10-9 0,-2 8-13 0,2-8-19 15,0 0-19-15,0 13-33 0,0-13-11 0,0 0-35 16,0 0-57-16,0 0-141 0,0 0-421 0,26-5 188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44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2A21A0-83CE-473F-9405-F4034569EC53}" emma:medium="tactile" emma:mode="ink">
          <msink:context xmlns:msink="http://schemas.microsoft.com/ink/2010/main" type="inkDrawing" rotatedBoundingBox="19413,8243 19500,7767 19753,7813 19666,8289" semanticType="callout" shapeName="Other">
            <msink:sourceLink direction="with" ref="{A14B5083-534D-473A-95A2-84C918415EA1}"/>
          </msink:context>
        </emma:interpretation>
      </emma:emma>
    </inkml:annotationXML>
    <inkml:trace contextRef="#ctx0" brushRef="#br0">704 895 103 0,'0'0'313'0,"14"-9"-17"16,-1 3-20-16,1-1-23 0,-1 3-26 0,1-1-21 0,2 2-20 16,-3-3-19-16,7 2-15 0,-4 2-24 0,-1-1-24 15,5 1-38-15,-9 2-37 0,3-5-41 0,-14 5-34 16,21 2-45-16,-14-4-55 0,-7 2-223 0,0 0-399 15,15-2 176-15</inkml:trace>
    <inkml:trace contextRef="#ctx0" brushRef="#br0" timeOffset="-186.12">712 708 295 0,'0'0'310'0,"0"0"-18"0,0 0-28 0,-11 6-27 16,11-6-20-16,0 0-10 0,0 0-11 16,3 16-10-16,-3-16-14 0,0 16-6 0,2-5-9 0,-1 1 0 15,2 1-8-15,-3 4-8 0,0-3 7 0,2 4-4 16,-4 0-7-16,2 1-13 0,-3 3-5 0,3 0-15 16,-1-4 11-16,1 4-13 0,1-5-6 0,-1 1-10 15,0-4 5-15,0 7-15 0,-1-7-3 0,1 3-9 16,1-2-5-16,-1 1-7 0,0-2 0 0,3-1-11 15,-6 0-1-15,6-3-6 0,0 0-8 0,-3-10-27 16,2 17-14-16,2-9-21 0,-4-8-23 0,0 15-21 16,0-15-24-16,5 8-19 0,-5-8-22 0,1 10-26 15,-1-10-26-15,0 0-22 0,0 0-35 0,0 0-51 0,0 0-232 16,0 0-582-16,0 0 258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40.2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64B6F6-E4AA-4236-AC21-AAF99CE56F92}" emma:medium="tactile" emma:mode="ink">
          <msink:context xmlns:msink="http://schemas.microsoft.com/ink/2010/main" type="inkDrawing" rotatedBoundingBox="20210,2459 22988,4633 22344,5456 19566,3282" semanticType="callout" shapeName="Other">
            <msink:sourceLink direction="with" ref="{A2404FE7-2F65-4F13-A9CE-8F8CAA06E380}"/>
            <msink:sourceLink direction="with" ref="{B06FECD0-D1E3-475D-BD60-F1540871BA24}"/>
          </msink:context>
        </emma:interpretation>
      </emma:emma>
    </inkml:annotationXML>
    <inkml:trace contextRef="#ctx0" brushRef="#br0">1 693 140 0,'0'0'221'0,"0"0"-17"15,0 0-22-15,0 0-16 0,0 0-18 0,0 0-13 0,0 0-5 16,0 0-4-16,0 0-7 0,0 0-4 16,0 0-3-16,0 0-4 0,-7 14-9 0,7-14-4 0,-11 7-5 15,5 0-8-15,6-7-5 0,-10 11-6 0,4-8-6 16,-4 1-2-16,1 2-5 0,-5 1 1 16,1-3-7-16,-1 5 0 0,1-4-4 0,-3 2-3 0,1 1-3 15,-2 1 3-15,1-4-1 0,-1 1-2 0,0 1-4 16,-3-1-2-16,4 1 0 0,-4-5 3 0,2 1-2 15,-1 5-1-15,1-4 1 0,2 0-1 0,-2 0 0 16,3 0-3-16,-3 0 0 0,-1-2-2 0,2 5-2 16,-2-5-5-16,1 0 2 0,-1-1-1 0,2 1 0 15,-2 1-2-15,-1-2-8 0,-5 1 4 0,4 0-2 16,-4-2-2-16,5 3-2 0,-6 0-1 0,-1-2-2 16,1 1 2-16,6 2-10 0,-3-3 7 0,-4 1 2 0,2 0-6 15,0-2 3-15,5 0-1 0,-7 2 1 0,-1-1-2 16,1-1-5-16,2 1 4 0,5-1 1 15,0 0-1-15,-1-1 4 0,3 0 1 0,-2-1-1 0,4 0 4 16,-2 0 6-16,0 1-3 0,0-3 0 0,0 1 2 16,1-1 4-16,2 0-15 0,-3 1 3 0,3-1 1 15,-3 0 3-15,2 2 0 0,1-4-2 0,-3 3-4 16,3-2 4-16,-3 1 0 0,0 1-6 0,5-2 7 16,-2 0 6-16,-3-1-13 0,3 1 5 0,-3 2 6 15,2-3-17-15,1 0 12 0,-3-3-7 0,3 6 11 16,-2-5-6-16,3 2 4 0,-1-1-6 0,-2-1 5 15,2 2-5-15,0-1-1 0,-1 3 1 0,1-5 0 0,0 1-1 16,2 1-3-16,-4 0 8 0,7-2-9 0,-7 3 0 16,3-3-1-16,0 2 2 0,2-2 0 0,-1 0 11 15,-2-1-20-15,3-1 8 0,-1 0 3 0,-2 2-4 16,1-3 1-16,-2 2-6 0,2 0 3 0,4 0-10 16,-4-2 10-16,1 1 4 0,0 2 0 0,-1-5-2 15,1 3-4-15,1 1 3 0,-5-7 1 0,4 8-6 16,3-6 1-16,-4 6 0 0,1-4 6 0,-4 0 0 15,4-1-2-15,-1 2-10 0,1 0 8 0,0-3 3 16,-1 4-3-16,2-3 2 0,2 4-5 0,-4 0 4 16,4-5 1-16,-2 6 1 0,-1-2-2 0,-1 0 0 15,1 0-4-15,2 4 3 0,1-4 4 0,-4 2-3 0,7 0 4 16,-5 0-8-16,2-1 6 0,-2-2-5 16,0 3 3-16,0-1-2 0,4 2 1 0,-4-2 4 0,4-1-4 15,-3 4-4-15,2-1 16 0,0-4-11 0,-3 3 3 16,5 3-1-16,-5-4 11 0,1 0-14 0,2-1-4 15,1 1 0-15,-3 2 7 0,-1-2-4 0,5 2-2 16,-1 2 3-16,-1-7 0 0,-1 4 0 0,1 0 2 16,-3-1-4-16,3-1-1 0,0 6-4 0,2-4 9 15,-2-2-1-15,1 4 0 0,-1-6 1 0,0 6 3 0,2-1-4 16,-1-2 6-16,1 2-6 0,-2-3-3 16,3 2-1-16,-3-1-1 0,3 2 2 0,-1-5 5 15,-2 3-4-15,-2-1 4 0,4-1-4 0,-1 3 2 0,1-5 0 16,-2 4 0-16,2-1-4 0,-2 0 3 15,1 2 1-15,1-2 11 0,-4 0-16 0,4 4 3 16,-1-7 3-16,-2 4-3 0,1-1 2 0,1-2-3 0,2 6 3 16,-1-6 1-16,0 6-2 0,-4-5-3 0,4 0-2 15,1 5 3-15,0-1 12 0,-2-1-18 0,8 9 7 16,-12-18 5-16,6 10-5 0,2-2 1 0,-1-1 3 16,-1 2-1-16,6 9 1 0,-7-19-3 0,3 11 5 15,-2-6-5-15,1 2 3 0,2 2 0 0,3 10 0 16,-9-22 0-16,5 11-3 0,1 0 1 0,0-3-5 15,0 5 11-15,-2-4-6 0,4 0 8 0,-4 0-9 16,1 1-3-16,-1 1-1 0,1-6 10 0,2 8-18 0,1-2 17 16,-2-3-3-16,1 0 3 0,-1 0-9 0,3 14 13 15,-4-17-11-15,0 3 1 0,2 7 1 16,2 7-2-16,-6-19-1 0,5 9-3 0,1 10 7 0,-6-16-2 16,4 5 1-16,-2 3 13 0,4 8-18 0,-2-17 4 15,2 17 5-15,-4-17 8 0,2 9-13 0,2 8 10 16,-3-17-13-16,3 17 4 0,-4-17-5 0,4 17 5 15,-2-14-2-15,-1 4 7 0,3 10-6 0,-1-16 3 16,1 16-3-16,-5-15 0 0,4 7 2 0,1 8 0 16,-3-17 0-16,3 17-2 0,-5-12 4 0,5 12-5 15,-4-13-6-15,4 13 6 0,-2-13 1 0,2 13-2 16,-6-15 4-16,6 15 4 0,-3-10-3 0,3 10-5 0,-3-14 4 16,3 14 0-16,-3-13 1 0,3 13-3 15,-6-12 2-15,5 2 2 0,1 10-1 0,-6-10 0 16,6 10-3-16,-4-15 3 0,1 8 0 0,3 7-1 0,-5-13 0 15,5 13 0-15,-4-11 2 0,4 11-4 0,-3-9 11 16,3 9-10-16,-5-9-2 0,5 9 7 16,0 0-4-16,-6-10 8 0,6 10-6 0,0 0-1 0,0 0 9 15,0 0-9-15,0 0-4 0,-1-12-4 0,1 12 12 16,0 0-12-16,0 0 0 0,0 0-2 0,0 0 1 16,0 0-3-16,0 0 6 0,0 0 2 0,0 0-3 15,0 0 8-15,0 0-4 0,0 0 1 0,0 0 0 16,0 0-3-16,0 0 5 0,0 0-1 0,0 0 1 15,0 0-1-15,0 0-3 0,0 0 5 0,0 0-4 16,-14 22 5-16,14-22 3 0,0 0-11 0,0 0 4 16,0 0 3-16,0 0 11 0,0 0-8 0,0 0-8 15,0 0 8-15,0 0 6 0,0 0 0 0,0 0 5 0,-6 8 3 16,6-8 4-16,0 0 2 0,0 0-1 0,0 0 3 16,0 0 7-16,0 0-6 0,0 0-9 15,0 0 2-15,0 0-6 0,0 0 2 0,0 0 1 0,0 0 1 16,0 0-8-16,0 0 1 0,0 0 2 0,0 0-3 15,0 0 5-15,0 0 2 0,0 0-7 0,0 0 3 16,0 0-3-16,0 0-7 0,0 0 4 0,-6-23 0 16,6 23 2-16,0 0-7 0,0 0 2 0,0 0 7 15,0 0-6-15,0 0 3 0,0 0-3 0,0 0-6 16,0 0 3-16,0 0 5 0,0 0-1 0,0 0 2 16,0 0-6-16,0 0 3 0,0 0-4 0,0 0 3 15,0 0 0-15,0 0 0 0,0 0 1 0,0 0-4 16,0 0-3-16,0 0 4 0,0 0-6 0,0 0 4 0,0 0-8 15,0 0 5-15,0 0-5 0,0 0 1 16,0 0-1-16,-15 23 5 0,12-15 3 0,-3 5-4 16,-2-2 2-16,3 3 0 0,-7-1 3 0,2 4 1 0,2-3-5 15,1 3-1-15,-1-2 0 0,-2 1 3 0,2 0-1 16,-1 1 7-16,4-1 1 0,-4-3 1 0,0 3-3 16,1-1 5-16,-1 2 2 0,2-7 0 0,1 4 2 15,1-6-1-15,2 8-3 0,-1-6 0 0,4-10-7 16,-6 17 11-16,4-12-3 0,2-5-6 0,-6 13 4 15,6-13 4-15,-4 7-5 0,4-7 3 0,0 0-3 16,-3 10 5-16,3-10-5 0,0 0 2 0,0 0 2 16,0 0 11-16,0 0 5 0,0 0 3 0,-4 8 2 0,4-8 6 15,0 0-2-15,0 0 6 0,0 0 2 16,0 0-1-16,0 0 1 0,0 0-8 0,0 0 0 16,0 0-3-16,0 0-6 0,0 0-1 0,0 0 2 0,0 0-9 15,0 0-2-15,11-34-2 0,-11 34 0 0,6-15-4 16,-3 8 1-16,2-3-3 0,-1 2-1 15,1-5-1-15,1 0-1 0,0 1 1 0,0-2-4 0,1 1 1 16,1-1 1-16,1 1-1 0,-6-2-5 0,4 1 2 16,0 3-4-16,2-4 2 0,-4 2 0 0,4 3 0 15,-3 0 1-15,-2 2-2 0,1-2-6 0,-5 10 0 16,9-13 7-16,-3 5 0 0,-2 1 3 0,-4 7 3 16,9-14-9-16,-4 8 0 0,-5 6 2 0,9-12 0 15,-9 12-2-15,4-8 4 0,-4 8-1 0,6-10 0 16,-6 10 7-16,7-8-10 0,-7 8-2 0,0 0 4 15,6-8 1-15,-6 8-3 0,0 0 1 0,0 0-3 16,6-8 3-16,-6 8-3 0,0 0-3 0,0 0 1 0,9-6-8 16,-9 6 9-16,0 0 2 0,0 0-1 15,20 7 0-15,-11 0 4 0,0-4-5 0,0 1 1 16,4-1 1-16,2 3 0 0,1-1 4 0,1 1 0 0,-1 1-8 16,0 1 5-16,4 0 5 0,4 0-4 0,-8-1-21 15,2 0-43-15,1 1-43 0,-2-1-49 0,-1-1-41 16,-2 1-54-16,-1 0-54 0,-1-2-82 0,-3-3-289 15,-9-2-735-15,12 4 325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30.7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D03A1F-8812-4766-A47C-6FEE32F72FE0}" emma:medium="tactile" emma:mode="ink">
          <msink:context xmlns:msink="http://schemas.microsoft.com/ink/2010/main" type="inkDrawing" rotatedBoundingBox="23901,4231 24232,4955 23779,5161 23449,4437" semanticType="10" shapeName="Other">
            <msink:sourceLink direction="with" ref="{A2404FE7-2F65-4F13-A9CE-8F8CAA06E380}"/>
            <msink:sourceLink direction="with" ref="{B06FECD0-D1E3-475D-BD60-F1540871BA24}"/>
          </msink:context>
        </emma:interpretation>
      </emma:emma>
    </inkml:annotationXML>
    <inkml:trace contextRef="#ctx0" brushRef="#br0">990 466 128 0,'0'0'279'0,"0"0"-19"0,0 0-23 0,0-14-26 15,0 14-21-15,0 0-18 0,0 0-14 0,0 0-9 16,0 0-10-16,0 0-2 0,5 44-3 0,-4-28-3 16,-1 1-1-16,-1 8-2 0,2-2-1 0,-1 2-8 15,2 3 2-15,-2-3 0 0,0 1-14 0,1 3-4 16,-1 4-7-16,3-7-6 0,-3 1-7 0,0-1-9 16,0-1-2-16,0 0-11 0,2-1-3 0,-1-1-2 15,-1-5 0-15,5 0-7 0,-4 2-10 0,-1-3 0 16,4-3 0-16,-1 1-5 0,0 1-14 0,-3-7 7 15,2 2-7-15,-2-11-19 0,4 17-18 0,-1-11-17 16,-3-6-13-16,5 14-21 0,-5-14-15 0,1 11-17 0,-1-11-17 16,0 0-31-16,6 5-31 0,-6-5-35 0,0 0-46 15,0 0-228-15,0 0-529 0,6-34 233 0</inkml:trace>
    <inkml:trace contextRef="#ctx0" brushRef="#br0" timeOffset="-318.49">698 392 118 0,'0'0'238'0,"-5"18"-5"0,5-18-14 15,-1 18-18-15,-1-5-6 0,-1 7-16 0,3 0-7 16,0 7-10-16,0-3-7 0,-1 2 0 0,1 1-8 0,0-3-12 15,0 4-4-15,0-1-12 0,0-1 4 0,0 0-10 16,0 0-5-16,1 0-10 0,2-4-9 0,-1 3-9 16,-2-8-13-16,1 1 0 0,-1 1-8 0,0-3 0 15,0-1-7-15,0 1-8 0,3-1-3 0,-3-1-4 16,0-1-10-16,2-3-17 0,-2-10-19 0,0 18-20 16,0-18-23-16,1 14-20 0,-1-14-28 0,0 0-25 15,-1 11-27-15,1-11-28 0,0 0-45 0,0 0-224 16,0 0-485-16,0 0 215 0</inkml:trace>
    <inkml:trace contextRef="#ctx0" brushRef="#br0" timeOffset="168.73">777 841 177 0,'0'0'241'0,"0"0"-10"0,0 0-16 0,22-12-17 15,-8 8-18-15,5-2-16 0,0 3-19 16,7-1-15-16,-1-3-12 0,-2 2-11 0,2 3-24 0,-6 0-34 16,-2 0-44-16,-1 2-49 0,-1-6-56 0,0 3-217 15,-6 2-343-15,0-6 152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59.8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D1378B-6EF9-41E0-9911-B4F8F4621967}" emma:medium="tactile" emma:mode="ink">
          <msink:context xmlns:msink="http://schemas.microsoft.com/ink/2010/main" type="inkDrawing" rotatedBoundingBox="3735,3110 7961,7680 7421,8181 3194,3610" semanticType="callout" shapeName="Other">
            <msink:sourceLink direction="with" ref="{C0160F9B-45E2-44DE-877C-BE6D99E6D5A1}"/>
            <msink:sourceLink direction="with" ref="{840FE0E1-8A6C-4B8D-818A-3CAED153D24F}"/>
          </msink:context>
        </emma:interpretation>
      </emma:emma>
    </inkml:annotationXML>
    <inkml:trace contextRef="#ctx0" brushRef="#br0">5330 6337 8 0,'0'0'177'0,"0"0"-14"15,0 0-17-15,0 0-9 0,0 0-11 0,0 0-6 0,0 0-1 16,0 0-6-16,0 0-6 0,0 0-3 16,0 0-6-16,3-11-7 0,-3 11-4 0,0 0-9 15,0 0 0-15,0 0-8 0,0 0 1 0,0 0 1 0,0 0-1 16,0 0 0-16,0 0 1 0,0 0-1 0,0 0 1 16,0 0 2-16,0 0 1 0,0 0-1 0,0 0-4 15,0 0-10-15,0 0-5 0,6-7-3 0,-6 7 1 16,0 0-4-16,0-15 0 0,0 15-8 0,0-14-3 15,0 14-1-15,0-17-4 0,3 8-4 0,-3 9-1 16,3-22-5-16,-6 9-1 0,3 0-2 0,0 1-1 16,-3-1 1-16,3-2 0 0,-3 1-3 0,0 1 3 15,0-2 2-15,-2 1 1 0,5 3-4 0,-6-2 2 16,0-1-3-16,3 4 1 0,-4-6-1 0,4 4-1 16,-5 0-4-16,6 3 2 0,-1-5 1 0,-3 4-6 0,0-5-2 15,3 5 1-15,-2-4-1 0,2-2-1 0,-3 3 2 16,2-2-3-16,2 3-1 0,1-3 1 0,-8 6 1 15,6-8-3-15,-2 5 4 0,4-1-4 0,-4-1-3 16,2 0 1-16,-3 1 1 0,2-1 2 0,1 1 1 16,0-2-2-16,-3 3 0 0,2-2 0 0,-2 1-2 15,3-1 1-15,0 4 1 0,-8-3 0 0,5 1 0 16,3 0-3-16,-4-2 4 0,1 2-3 0,0 0 1 16,-2-1-3-16,2 0 5 0,3 1-5 0,-6-1 0 15,6 0 3-15,-1 2-2 0,-2-2 1 0,2 1-2 16,1-2 2-16,-3 1-1 0,-3 1 0 0,4-2 0 15,2 0-2-15,-6 1 7 0,2-1-5 0,1 0-2 0,-3 0 2 16,4 0 1-16,-1 1-2 0,-4-5 0 16,4 5 1-16,3-5-2 0,-6 1 2 0,2 2 2 15,1-3-3-15,-2-3 0 0,-1 6 1 0,2-4 0 0,-2 4-1 16,6-2 1-16,-8 0 1 0,6 3-4 0,-3-4 2 16,-1-4-5-16,3 2 7 0,-4 3-2 0,4 0 1 15,-3 5 3-15,4-5-6 0,-5 3 4 0,4-3-2 16,-6 0 0-16,5-3 3 0,-2 4-3 0,-2-1-1 15,2 4-1-15,-1-3 1 0,-1 1 3 0,2-1 3 0,-1 0-6 16,-2-4 1-16,3 4 1 0,-1-4-3 16,1-1 1-16,-2 0 1 0,2 6 3 0,-1-8-6 15,1 7 3-15,-2 1 0 0,2-3 3 0,2 3-6 0,-3-2 0 16,1 2 1-16,1-2-1 0,-4-3-5 16,6 5 10-16,-4 1-2 0,-1 1-2 0,2-1 3 15,-1-3 0-15,-2 2 1 0,2-2 2 0,-2 1-5 0,1 2 4 16,1-2-1-16,-2 6-3 0,1-6 1 0,1 1 1 15,-2 4 0-15,0-2 1 0,2-2 2 0,-1 5 1 16,-4-5-1-16,5 2 6 0,-2 1-6 0,5-1 1 16,-7 0-4-16,1-2 2 0,4 2 6 0,-5 0-5 15,4-1-1-15,-2 1-1 0,2-2 3 0,-5-3-3 16,4 4 3-16,-2-3-2 0,1 5 1 0,-2-3 1 16,1-4 0-16,0 7 1 0,1-3-1 0,1 0-5 15,-2 2 6-15,1-1 2 0,-5-3-1 0,0 1 2 16,3 0-4-16,4 3 9 0,-4 0-8 0,1 0 0 0,-2-3-8 15,4 4 8-15,-5-6 0 0,3 5-4 0,1-2 5 16,-2 3 1-16,-5-4-6 0,2-1 3 16,1 4 0-16,3 2-1 0,1-4 2 0,-5-2 1 0,1 0-6 15,1 3 5-15,0 3-3 0,-3-6-2 0,2 0 4 16,-1-1 1-16,1 0-7 0,0 1 8 16,2 3-3-16,-1 5 3 0,2-6 0 0,-2 4-3 0,-3-7-1 15,3 7 5-15,-4-7-5 0,1-1-1 0,3 8 1 16,1-1 0-16,-5-4 6 0,0 1-7 0,2 3-6 15,-2-6 2-15,0 4 3 0,2-3 3 0,-2 3-3 16,4-1 0-16,-2 1 1 0,-2-3-1 0,0 1 0 16,-1 1-3-16,1-1 2 0,-1 3 1 0,3-4-3 0,-1 3 1 15,0 1 3-15,-2-4 1 0,1 2-2 16,0-1-1-16,2 0 0 0,-2 1 2 0,5 3-2 16,-5-6 2-16,0 4-3 0,4 1-2 0,-3-3 7 0,0-2-4 15,-1 3 1-15,5-1 4 0,-2 3-5 0,-1 0 2 16,2-1 2-16,0-1-2 0,4 1 0 15,-7 1 7-15,3-1-4 0,0 0-7 0,1 0 5 0,-4-3 2 16,7 2-1-16,-3 2 1 0,-1 1 0 0,3-1-3 16,-3-5 1-16,2 5 7 0,-2 2-4 0,2-3 5 15,-1 0-8-15,1 1-4 0,1 2 6 0,1-3-1 16,1 1-2-16,-3 1 2 0,-1-1-9 0,2-2 4 16,-3 2 3-16,2-4-2 0,-2 6 1 0,4 1 1 15,-2-5 1-15,1 4-1 0,-6-7 0 0,8 3 0 16,-4 6-1-16,2-1-2 0,1-2 5 0,-1 1-2 15,3 0-2-15,-5 2 3 0,4-2-8 0,-4-1 9 16,4 2-1-16,-2-1-2 0,-1-2 4 0,1 5-2 0,0-3-3 16,3 1 2-16,-3-3-3 0,3 6 5 15,-3-4 3-15,3 2-3 0,-1 1 3 0,1 0 1 16,-2-2-5-16,2 2 1 0,-3-2 3 0,3 3 1 0,-1-2-10 16,1 1 6-16,-1 1 0 0,1-3 0 0,-2 0-3 15,1 3 0-15,-2-2 2 0,1 3-3 0,2 0-4 16,2-2 11-16,-5-2-5 0,3 3 1 0,-3-2 2 15,0 0-7-15,0 1 8 0,3 3-8 0,-3-6 4 16,3 2 2-16,-3 0-6 0,1-1 6 0,0 2 1 16,2 2-2-16,-1-4-3 0,-1 2 3 0,2 1-4 15,-3-3-4-15,0 3 4 0,-1-3 5 0,1 2-6 16,-1-2 5-16,2 1-9 0,-1 1 2 0,0-2 7 0,0 5-1 16,4-5-1-16,-4 1 4 0,1 1-3 0,1-2 0 15,-2 3 0-15,1-3-2 0,-2 1 0 16,2 2 3-16,4-2 1 0,-5 5 1 0,5-2-5 0,-5-5 2 15,3 3 1-15,1-2 17 0,-2 3-15 0,1 1-4 16,1-1 0-16,1-1 1 0,-3 0 0 16,2 1-1-16,2 1 2 0,6 6 1 0,-15-13-2 0,9 6 5 15,-1 2-11-15,-1-1 5 0,8 6-1 0,-15-13 2 16,8 6-4-16,7 7 8 0,-13-9-8 0,7 1 3 16,6 8-2-16,-11-12 3 0,5 9 1 0,6 3-3 15,-13-10 2-15,5 2-5 0,8 8 0 0,-13-10-2 16,2 3 7-16,11 7-3 0,-12-11 7 0,8 8-12 15,4 3 4-15,-13-11 9 0,13 11-4 0,-11-9-2 0,5 5 9 16,6 4-14-16,-13-8 3 0,7 2 10 16,6 6-13-16,-9-9 1 0,9 9 0 0,-11-8 1 15,11 8-1-15,-4-10 3 0,4 10-3 0,-12-11 4 0,12 11 2 16,-10-10-4-16,10 10 3 0,-11-10 1 0,7 4-10 16,4 6 15-16,-8-10-3 0,8 10 0 0,-10-14-9 15,5 11 9-15,5 3 1 0,-9-9-1 0,9 9-12 16,-10-10 10-16,10 10 2 0,-11-11 2 0,11 11-3 15,-7-7 6-15,7 7-2 0,-7-8-7 0,7 8 4 16,-8-8 2-16,8 8 0 0,0 0 0 0,-10-10-1 16,10 10 11-16,-6-7-15 0,6 7 6 0,0 0-4 15,-6-9-2-15,6 9 2 0,0 0 0 0,-5-8-1 0,5 8 2 16,0 0 10-16,-6-12-11 0,6 12 7 16,0 0-7-16,-4-9 2 0,4 9-1 0,-6-9 0 15,6 9 0-15,0 0-8 0,-6-8 5 0,6 8 4 0,0 0-9 16,0 0 11-16,0 0-10 0,-5-9 8 0,5 9 0 15,0 0 15-15,0 0-19 0,0 0 1 0,-6-9 5 16,6 9-1-16,0 0-4 0,0 0 1 0,0 0-7 16,0 0 5-16,0 0 14 0,0 0-21 0,0 0 2 15,0 0 7-15,0 0-10 0,0 0 2 0,0 0 4 16,0 0-4-16,0 0-2 0,0 0 2 0,0 0-3 16,0 0 8-16,0 0-1 0,0 0-2 0,9 30-4 15,-7-20 5-15,-2-10-5 0,4 17 9 0,-2-7 1 16,1 3 3-16,-3-3-10 0,0 2 13 0,3 0-2 15,-2 3-4-15,-1 0 9 0,5-2 13 0,-5 1-20 16,1 1 4-16,-1 0-4 0,3 0 5 0,-6-3-9 16,6 3 11-16,-3 0-2 0,0-1 6 0,0 3 1 0,2-6-8 15,-2 3 9-15,3-3 0 0,-5 1-1 0,2-1-1 16,0-11 3-16,2 18-6 0,-2-18-4 16,-2 13 0-16,2-13 4 0,0 12 3 0,0-12-9 0,0 0 4 15,0 17-3-15,0-17 4 0,0 0-7 0,2 7 7 16,-2-7 0-16,0 0 11 0,0 0-10 0,0 0 9 15,0 0-4-15,0 0 8 0,0 0 4 0,0 0 9 16,0 0-5-16,0 0 4 0,0 0-5 0,0 0-6 16,0 0 0-16,0 0-1 0,0 0-5 0,0 0-2 15,0 0 4-15,0 0-5 0,-9-32-5 0,9 32-7 16,0-17 4-16,0 3-3 0,1 2-5 0,-1-3 3 16,0 4-5-16,0-1-3 0,0-1-8 0,0-2 1 15,0 1 4-15,0 1-8 0,0 13 3 0,0-27-1 16,0 19 2-16,0-3 5 0,-1-3 3 0,1 14-7 15,4-17 2-15,-4 17 4 0,-3-17-8 0,3 17 9 0,0-16-6 16,0 16 1-16,0-13 1 0,0 13 7 0,0-16-2 16,0 16-5-16,3-9 5 0,-3 9 0 15,0-12-13-15,0 12 10 0,0 0 1 0,0-12 3 0,0 12-1 16,0 0-12-16,0-15 10 0,0 15 1 0,0 0-1 16,2-12 2-16,-2 12-3 0,0 0 0 0,3-10-1 15,-3 10-3-15,0 0-3 0,0 0 8 0,0 0-4 16,0 0 2-16,0 0-8 0,12-5 6 0,-12 5 1 15,0 0 5-15,21 7-6 0,-13-2 1 0,-8-5 0 16,15 7 4-16,-3-2-2 0,2 0 6 0,-1 0-8 16,2 3 6-16,-3-1-4 0,0-5 3 0,1 4-1 15,-4-1 2-15,0 2-3 0,0-3 5 0,0 2-4 0,2-4 2 16,-4 3 5-16,2 0 0 0,-9-5-20 16,15 6-38-16,-9-2-37 0,-6-4-36 0,12 9-26 15,-6-7-32-15,-6-2-33 0,9 10-44 0,-3-5-58 0,-6-5-315 16,0 0-686-16,0 0 303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16.6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01235C9-1333-4139-999A-A8303F887F22}" emma:medium="tactile" emma:mode="ink">
          <msink:context xmlns:msink="http://schemas.microsoft.com/ink/2010/main" type="inkDrawing" rotatedBoundingBox="14327,2596 18978,7402 18631,7737 13980,2932" semanticType="10" shapeName="Other">
            <msink:sourceLink direction="with" ref="{A384FA4B-3A4B-45B1-B94D-CED6B440F9B2}"/>
            <msink:sourceLink direction="with" ref="{81464312-06CA-47B8-9819-976D567DF768}"/>
            <msink:destinationLink direction="with" ref="{B7176A19-B3C7-4657-892B-4448D6D6CA29}"/>
          </msink:context>
        </emma:interpretation>
      </emma:emma>
    </inkml:annotationXML>
    <inkml:trace contextRef="#ctx0" brushRef="#br0">-5112-6198 61 0,'0'0'189'0,"0"0"-16"16,0 0-16-16,0 0-10 0,0 0-16 16,0 0-9-16,0 0-4 0,0 0-6 0,0 0-12 0,0 0-10 15,0 0 4-15,0 0-3 0,0 0-2 0,0 0-4 16,0 0-5-16,0 0-3 0,0 0-11 0,0 0-1 16,0 0-9-16,0 0-5 0,0 0-7 0,0 0-6 15,0 0-2-15,0 0-11 0,0 0 2 0,0 0-4 16,0 0-4-16,0 0-1 0,0 0 0 0,0 0-2 15,0 0 1-15,18 12-4 0,-15-2 1 0,2-3-1 16,-5-7-2-16,7 14-5 0,-2-3 5 0,2-1-2 16,-4-1 0-16,8 3 2 0,-5 1-2 0,1-2 3 15,0 2-4-15,1-1 1 0,-1-2 0 0,-1 3 3 16,5-2-2-16,-4 3 0 0,1-3 3 0,-1 3 1 0,1-4-2 16,2 6 0-16,-3-4 2 0,1 2 0 0,-2-1-6 15,1-1 2-15,1 1 0 0,-1 4-3 16,4-2 2-16,1-2-1 0,-6 2 0 0,1-1-4 0,-1-1 4 15,1 3-5-15,1-1 5 0,1 1-3 0,1 0 0 16,-1-1-1-16,2-1 2 0,-2 7-3 0,1-5-1 16,-2 0-1-16,1-3 4 0,-2 5-3 0,3-3 4 15,-1 2-4-15,2 3 2 0,-2-6-1 0,-3 3 1 16,3-3 0-16,0 3 0 0,-5 1 1 0,7-5 3 16,-6 5-1-16,7 3 1 0,-3-8-3 0,-1 5 5 15,-1-4-3-15,1 1 6 0,-2-1-2 0,3 3-1 16,-2 0 1-16,1 1 3 0,4 2 0 0,-5-4-3 15,0 1-2-15,5 4-1 0,-3-5 3 0,3 3-3 16,-4-2 1-16,1-3 3 0,3 8-10 0,1-2 9 0,-3-3-2 16,4 5-3-16,1-2 2 0,-2 2 3 15,2-2-5-15,2 4 2 0,-3-7-4 0,4 4 4 0,-3 0-2 16,3 0 2-16,-4-3-3 0,0 4 1 0,4-2-3 16,-3 1 1-16,5-1 2 0,-4-2-2 0,0 2 1 15,1-2 0-15,1 3 0 0,3-3 0 0,-3 4-1 16,2-6 1-16,-3 5 0 0,1-1 4 0,1 2-4 15,1-2 2-15,0-1-1 0,1 1 0 16,-1 2 1-16,4-1 2 0,-4-1-3 0,0 1 0 0,-1 0 0 16,5 7 3-16,-5-12-3 0,4 6 0 0,4 6 0 15,-6-8 2-15,-2 2-5 0,2-2 1 0,6 9 1 16,-6-8 2-16,5 6-5 0,-6-6 2 0,1 0 0 16,-2 0-2-16,9 5 2 0,-5-6-1 0,-1-2-2 15,9 6 1-15,-2 0 1 0,-10-6-2 0,5 4 2 16,-3-2 0-16,9 4-4 0,-11-4 1 0,5-2 3 0,-3 4 0 15,1-3-6-15,2-1 3 0,-3 4 1 0,0-5 2 16,0 4-3-16,3-1 5 0,-4-2-2 16,0 0 0-16,1-1-4 0,0 3 1 0,1 1 3 15,-3-6-1-15,-1 2 1 0,6 1 3 0,-5 0-3 0,1-3-2 16,-5-3 4-16,4 6-3 0,-1-1-2 0,-3-7 4 16,4 8-3-16,-4-4 0 0,0-4-1 0,3 7 0 15,0 1 3-15,-5-5-1 0,4 3-2 0,-5-1 3 16,1 0 0-16,5 0 0 0,-3 2-2 0,-2-4 4 15,-1-2-2-15,2 4-1 0,2 2 2 0,-4-3 0 16,0-1 2-16,1-1 1 0,1 1 1 0,-1 2 0 16,5 1 0-16,-9-3 3 0,5 2-5 0,-3-2-3 15,1-1 2-15,-1 2 4 0,2 0-4 0,-1 0 4 16,0-3-2-16,2 2 0 0,-1 2 0 0,0-1 1 16,1-2 2-16,-2 4-7 0,3 0 5 0,-2-1 1 15,2-4 1-15,3 5-6 0,-6-1 7 0,3-4-2 16,-2 2-3-16,-1 0 2 0,2-1-5 0,0 1 1 15,0-2 4-15,-1 4-3 0,1-4-2 0,-1 4-1 16,1-3 4-16,-1 1-2 0,-3-2 0 0,4 2-1 0,-1-2 0 16,-1 2-8-16,-3-1 9 0,3 2-3 0,-3-2 1 15,3 0 1-15,1-1 1 0,-4 2-2 0,2-2-2 16,-4-1 0-16,5 2 6 0,-1-1-4 0,-1 0 1 16,2 2 5-16,-3 0 1 0,1-3-2 0,1 0 1 15,-1 1 1-15,1 0-5 0,-1-1 2 0,2 1 1 16,-3-1-4-16,3 0 2 0,-3 1 0 0,1-1 0 15,2 1 1-15,-3 2-3 0,-1-8 2 0,2 8-4 16,1-4 2-16,0 3 1 0,0-2 3 0,-2-5-3 16,0 5 0-16,1 1-3 0,2 0 5 0,-1-1 1 0,1 0-4 15,-1 0 1-15,3 1-7 0,-5-1 4 0,3 1 0 16,0-2 0-16,0 2 2 0,-2 0 1 16,1-4-6-16,-1 1 3 0,2 3 1 0,0-2-3 0,0 2 4 15,-2 0 2-15,2 1-4 0,-1-2-4 0,2-1 5 16,-3 1-2-16,2 1 5 0,0-3-6 0,-3 4 5 15,3-1-6-15,0-1 1 0,-4-3 1 0,3 4 2 16,0-2-2-16,-1 2 2 0,-1 2-3 0,2-7 1 16,1 6 1-16,-2-1 0 0,1 0 0 0,-1-3 2 15,0 1-2-15,2 2-2 0,-3-1 0 0,3-4 1 16,0 7-1-16,-3-4-1 0,3 0 4 0,-1 2-3 16,-1-1 2-16,2-2-1 0,-2 3 6 0,2-1-6 15,-4 2-6-15,4-4 5 0,-5-1 3 0,4 4 0 16,-3-4-1-16,3 6 0 0,-4-2-5 0,4 0 2 15,-2-6 9-15,-2 7-7 0,1-4 0 0,1-2 0 16,0 2 0-16,-5-1 0 0,5 0-1 0,-2 3 4 16,1-2 0-16,-2-1 0 0,3 3-5 0,-2-3 1 15,-1 3 2-15,2-3-4 0,1 1 5 0,-2 2-10 16,-1-4 6-16,-3 1-2 0,5 0 5 0,0 4 1 0,0-4 1 16,-1 0-4-16,-4 0 2 0,6 0-1 0,-1 0 0 15,-2 2 2-15,1-1-1 0,2-4 2 16,-1 7-4-16,-2-5 6 0,0 1-5 0,1 0-2 0,-1 0 3 15,1-3 3-15,-1 4-3 0,0-1 2 0,-6-7-6 16,12 12 2-16,-9-7 2 0,3 1 0 0,0 1-9 16,-6-7 7-16,12 13 3 0,-9-8-2 0,-3-5 0 15,9 10 1-15,-4-2-2 0,0-1 0 0,-5-7 2 16,8 9-1-16,-4-1 0 0,-4-8 3 0,11 13-7 16,-7-9 6-16,-4-4-1 0,11 14 0 0,-5-11-7 15,0 3 9-15,-2 0-1 0,5-1-2 0,-9-5-1 16,9 13 0-16,-3-8 4 0,0-1-3 0,-6-4 1 15,9 10 4-15,-3-3-3 0,0-2 0 0,-6-5-1 0,9 8 1 16,-3-1-3-16,-6-7 5 0,10 8-5 16,-4-5 5-16,-6-3 4 0,9 11-10 0,-1-6 2 15,-2 0 1-15,-6-5-4 0,13 8 3 0,-7-2 0 0,1-3 2 16,-7-3-6-16,12 11 4 0,-4-7-1 0,-8-4 3 16,10 7-4-16,-2-1 8 0,-8-6-9 0,9 11 3 15,-3-7 2-15,0 2 1 0,-6-6-8 0,9 9 5 16,-9-9-1-16,10 6 2 0,-10-6-2 0,7 7 0 15,-7-7 1-15,8 8-2 0,-8-8 0 0,6 9 1 16,-6-9 3-16,6 3 1 0,-6-3-2 0,7 8 0 16,-7-8 0-16,8 6-4 0,-8-6 8 0,0 0-4 15,10 10 1-15,-10-10 0 0,3 5-2 0,-3-5 0 16,0 0 0-16,8 6 4 0,-8-6 3 0,0 0-7 16,0 0-1-16,10 4-3 0,-10-4 3 0,0 0 2 15,7 3-3-15,-7-3-1 0,0 0 5 0,6 8-6 16,-6-8 4-16,0 0 1 0,0 0 1 0,0 0-2 0,8 7 1 15,-8-7-5-15,0 0 5 0,0 0-4 0,0 0 1 16,0 0 2-16,6 6 3 0,-6-6-1 16,0 0-2-16,0 0 3 0,0 0-3 0,0 0 6 0,0 0-6 15,0 0 6-15,0 0 2 0,0 0-6 0,0 0 4 16,0 0 10-16,0 0 12 0,0 0 4 0,0 0-5 16,0 0-4-16,0 0 1 0,0 0 1 0,0 0-4 15,0 0 8-15,0 0-11 0,0 0-5 0,0 0 1 16,-21-26-5-16,21 26 2 0,-6-12-3 0,6 12 6 15,-7-10-8-15,7 10 6 0,-9-11-9 0,4 1 4 16,5 10 2-16,-6-15-6 0,3 9-3 0,3 6 6 16,-4-16-7-16,-1 7 6 0,5 9 3 0,-6-15-1 15,5 7 2-15,1 8 3 0,-6-18 10 0,1 7-6 0,4 4-4 16,1 7-13-16,-8-18 21 0,4 11-6 0,4 7 4 16,-8-17-7-16,6 8 1 0,-3 1 4 15,1-3-12-15,1 0 3 0,3 11 2 0,-8-18-2 0,4 9-6 16,1 0 5-16,3 9-1 0,-9-15 12 0,6 4-14 15,3 11-3-15,-6-12 2 0,6 12 0 0,-8-13 0 16,4 6 6-16,4 7-1 0,-3-11 0 0,3 11 2 16,-5-11-7-16,5 11 1 0,0 0 5 0,-6-9 1 15,6 9-1-15,0 0-3 0,0 0 2 0,0 0-1 16,-6-10-1-16,6 10-2 0,0 0 5 0,0 0-12 16,0 0 14-16,0 0-6 0,0 0 0 0,0 0-4 15,0 0 1-15,0 0 1 0,0 0 10 0,0 0-16 16,0 0 2-16,0 0-8 0,0 0 6 0,0 0 3 0,0 0 2 15,0 0-7-15,0 0 0 0,0 0 1 16,0 0 4-16,0 0 11 0,0 0-16 0,0 0 4 16,0 0-1-16,0 0-1 0,14 30 1 0,-14-30-2 0,7 11 5 15,-2-7 0-15,-5-4 13 0,10 14-18 0,-5-7 8 16,1-1 7-16,0 2-6 0,1 3-11 16,-2-5 9-16,2 1-7 0,-2 3 3 0,-1-2 3 0,2-2-4 15,0 5-2-15,0-4 10 0,0 4-3 0,0-3-3 16,-3 1-1-16,1-3 9 0,-4-6-4 0,8 16-6 15,-4-10-3-15,-1 4 6 0,-3-10-3 0,8 11 1 16,-4-5-2-16,-4-6 0 0,8 14-5 0,-4-6 14 16,-4-8-7-16,6 7 2 0,-6-7 1 0,6 13 2 15,-3-8-4-15,-3-5 7 0,6 9-4 0,-6-9-4 16,0 0 4-16,6 15-2 0,-6-15 0 0,3 6 5 16,-3-6-3-16,0 0-5 0,3 9 7 0,-3-9-5 15,0 0-1-15,7 11 2 0,-7-11 3 0,0 0-5 16,0 0 7-16,0 0 7 0,3 11-17 0,-3-11 0 0,0 0 3 15,0 0 8-15,0 0-3 0,5 5-1 16,-5-5-1-16,0 0 2 0,0 0-2 0,0 0-1 0,0 0 2 16,0 0 3-16,0 0-4 0,0 0 2 0,0 0-3 15,0 0 5-15,0 0 0 0,0 0 3 0,0 0 3 16,0 0 6-16,0 0-9 0,0 0 12 0,0 0-2 16,0 0-3-16,0 0-2 0,0 0 8 0,0 0 5 15,0 0-11-15,0 0 4 0,-27 3-2 0,27-3 4 16,-19 0 5-16,7 0 4 0,-3 3 7 0,-3-3 1 15,0 1 3-15,-1-1 5 0,-1 0-4 0,-1 0 0 16,-7 0-5-16,10 0-3 0,-4-1-9 0,2 1 4 16,2 0-4-16,-1-3-4 0,1 6-2 0,0 0-13 0,3-3-24 15,2 0-50-15,13 0-32 0,-20-2-44 16,20 2-58-16,-26 2-68 0,17-1-82 0,9-1-349 16,-20 3-758-16,20-3 335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5:59:23.1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6721D5-BC21-4D62-9AD3-C7F7702BD2AF}" emma:medium="tactile" emma:mode="ink">
          <msink:context xmlns:msink="http://schemas.microsoft.com/ink/2010/main" type="inkDrawing" rotatedBoundingBox="23912,16713 24060,17410 24038,17414 23891,16718" semanticType="callout" shapeName="Line"/>
        </emma:interpretation>
      </emma:emma>
    </inkml:annotationXML>
    <inkml:trace contextRef="#ctx0" brushRef="#br0">-4-7 152 0,'0'0'208'0,"0"0"-13"0,2-11-12 16,-2 11-11-16,0 0-8 0,0 0-14 0,0 0-13 15,0 0-15-15,0 0-12 0,0 0-12 0,0 0-1 16,0 0 2-16,0 0 1 0,0 0-7 0,0 0-6 16,10 35-3-16,-8-26-1 0,2 6-10 0,-1 3-1 15,6 6-2-15,-6 0-5 0,1 0-3 0,4 5-8 16,-1 3-4-16,1-5 0 0,-2 1-8 0,1-4-3 16,4 15-3-16,-4-4-6 0,4 3-22 0,-6-9-18 15,0 7-23-15,2 0-26 0,-1-8-28 0,-1 1-32 16,-2 8-35-16,-2-9-33 0,4 1-203 0,-5-5-422 15,4-3 187-15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05.7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E3F645-1608-4F82-88E5-E3764386991B}" emma:medium="tactile" emma:mode="ink">
          <msink:context xmlns:msink="http://schemas.microsoft.com/ink/2010/main" type="inkDrawing" rotatedBoundingBox="14975,8451 18674,7902 18755,8450 15056,8998" semanticType="10" shapeName="Other">
            <msink:sourceLink direction="with" ref="{8891F0F5-B89D-44AE-A5BA-4243CF08C313}"/>
            <msink:sourceLink direction="with" ref="{81464312-06CA-47B8-9819-976D567DF768}"/>
          </msink:context>
        </emma:interpretation>
      </emma:emma>
    </inkml:annotationXML>
    <inkml:trace contextRef="#ctx0" brushRef="#br0">-3797 1564 133 0,'0'0'194'0,"0"0"-12"0,0 0-14 16,0 0-10-16,0 0-12 0,0 0-12 0,0 0-9 16,0 0-11-16,0 0-8 0,35-8-5 0,-35 8-10 0,0 0-4 15,16-1-9-15,-16 1-3 0,0 0-10 16,17 0-3-16,-7 1-3 0,-10-1-3 0,21-1-7 16,-9-1 0-16,3 4-2 0,-2-2-4 0,2-2-1 0,3 2-2 15,0 0 2-15,-2 0-2 0,4-1-4 16,-1-1 0-16,-1-2-3 0,1 3 3 0,5 0 0 15,-4-3 3-15,-1 1-6 0,0 1-1 0,2 2-1 0,5-5 3 16,-1 3-2-16,-6-2-2 0,1-2-5 0,4 2 1 16,1 1-4-16,2 0 0 0,-2-1 0 0,-5-1-1 15,5-1 0-15,2 1 0 0,0 0-1 0,-1 2-5 16,1-2 1-16,5 3-2 0,-4-3 0 0,0 1-5 16,4 2 1-16,-7-4-4 0,2 1 1 0,0 3 3 15,1-3-6-15,-1 1 4 0,-2 1-3 0,4-1-2 16,-4 2 3-16,3-3-1 0,-2 4-1 0,3-4-2 15,-5 3 5-15,3-3-6 0,0 2 2 0,0 0-3 0,-2 2 3 16,2-3-4-16,-2 2 2 0,1-3 0 16,-7 2 7-16,0 3-8 0,1-3 1 0,1 3-2 0,-2-4 1 15,-2 3 1-15,3 1 0 0,-2-1 0 0,3-3 1 16,-1 3 5-16,-1-1-8 0,2 2 1 0,-2-2 1 16,1-1-3-16,-1 1 2 0,-1 1-1 0,3-3 0 15,-5 3 2-15,4-2 1 0,-1 1-4 0,0-3 4 16,1 2 2-16,-1 1-5 0,-2-1 3 0,2 1-2 15,0 2 0-15,-2-5 2 0,-1 4-2 0,1-4-1 16,-3 3 0-16,3-1 1 0,-1 2 0 0,1-2 1 0,1 2-3 16,-1 0 2-16,0-1 0 0,-1 1 0 15,2-1 1-15,-4-2-2 0,3 0 0 0,1 1 1 0,2-1 0 16,-4 4 1-16,2-3 0 0,-2-1 2 0,4 1-2 16,-1-1 4-16,-1 0 1 0,-1 0-4 0,2 2 1 15,-1-1 2-15,3 1-1 0,-3 0 1 0,1-3-5 16,2 4 3-16,-2-3 0 0,-2 1-1 0,2 2 1 15,0-2 0-15,1 2 3 0,-2-2-6 0,1 2 4 16,-4-1-4-16,4-2 4 0,-4 3 2 0,6-1-6 16,-4 2 6-16,2-4-6 0,-3 2 0 0,4 1 2 15,-1-3 0-15,1 4 0 0,-1-4 4 0,-3 2 1 16,4 1-1-16,-1-3 2 0,-1 2-1 0,1-2 1 16,-2 3 0-16,2-1-2 0,-1-3 1 0,-1 4-1 15,0-4 0-15,1 5-3 0,-3-4 3 0,3 2-1 0,-3-2-3 16,0 3-1-16,-5-1 5 0,4 2-6 0,-14 0 5 15,19-4-5-15,-10 4 1 0,-9 0-1 16,18-1-2-16,-18 1 1 0,16 0 3 0,-16 0-2 0,17-2 1 16,-8-2 2-16,-9 4 2 0,15-1-3 0,-15 1-1 15,22-3-3-15,-11 2 4 0,2-1 0 0,-3 2 2 16,7-5-3-16,-5 4-3 0,3-3 6 0,1 1-2 16,0-2-3-16,4 1 2 0,-2 1-2 0,1 0 3 15,0 0-1-15,-4-1 1 0,0 2-2 0,3-1-3 16,-3 1 1-16,-3 0 5 0,0-1-5 0,1 0-1 15,-13 3 6-15,21-2-1 0,-9 2-1 0,-12 0-3 16,17-1 1-16,-17 1 4 0,13-2-1 0,-13 2-1 16,13 0-2-16,-13 0 3 0,14-2-1 0,-14 2 2 15,0 0-3-15,19-2-3 0,-19 2 5 0,12-1-1 16,-12 1-4-16,14-2 5 0,-14 2 1 0,15 0-2 0,-15 0 2 16,13-1 0-16,-13 1 2 0,13 0-2 0,-13 0 0 15,12-1 3-15,-12 1-6 0,14-4 7 0,-14 4-4 16,12-2-1-16,-12 2-2 0,0 0 2 0,15 0-1 15,-15 0-2-15,0 0 3 0,0 0-2 0,12-4-3 16,-12 4 4-16,0 0-1 0,0 0 0 0,0 0 1 16,0 0 1-16,0 0-1 0,0 0 3 0,0 0-1 15,0 0-2-15,13 0 1 0,-13 0-4 0,0 0 4 16,0 0 3-16,0 0-7 0,0 0 2 0,0 0-4 16,0 0 5-16,0 0 0 0,0 0 3 0,0 0-1 15,13-4-6-15,-13 4 6 0,0 0-3 0,0 0 0 16,0 0 0-16,0 0 3 0,9-4-2 0,-9 4-1 15,0 0 3-15,0 0-4 0,0 0 2 0,0 0-2 16,0 0 3-16,0 0-2 0,0 0 1 0,0 0 0 16,0 0 2-16,12-2-3 0,-12 2 1 0,0 0 2 0,0 0 1 15,0 0-1-15,12-4 1 0,-12 4 1 0,0 0-1 16,0 0 1-16,0 0 3 0,14-5-5 0,-14 5 13 16,0 0-4-16,0 0 4 0,0 0 3 0,0 0 0 15,6-5 1-15,-6 5 0 0,0 0 0 0,0 0 0 16,0 0-1-16,0 0-3 0,0 0-1 0,0 0-3 15,0 0-4-15,0 0 3 0,-21-12-4 0,21 12 0 16,-12-3 1-16,12 3 1 0,-15-4 5 0,15 4-5 16,-18-2 0-16,9-3 1 0,-3 4-4 0,-3-4-1 15,0 2-5-15,2 1-4 0,-2-3 0 0,1 1 12 16,1 1 0-16,0-4-7 0,-2 3 3 0,-3 1-3 16,4-2 1-16,-1 3 2 0,5-2-2 0,-5-2-2 15,3 3 3-15,-1-2 5 0,13 5-4 0,-17-6 4 16,7 1 2-16,1 2 5 0,-3 0 1 0,12 3 1 0,-15-10 3 15,5 6 1-15,10 4-2 0,-14-7-3 0,8 2 0 16,6 5 4-16,-10-7-4 0,10 7 1 16,-11-5 2-16,11 5 4 0,-7-8 1 0,7 8-3 0,0 0-4 15,-13-5 9-15,13 5 2 0,0 0 1 0,-11-2-3 16,11 2 3-16,0 0-6 0,0 0 2 0,0 0 13 16,0 0-18-16,0 0-5 0,-10-6-3 0,10 6-2 15,0 0 1-15,0 0-3 0,0 0 5 0,0 0 1 16,0 0-12-16,0 0 9 0,0 0-7 0,0 0 1 0,0 0 0 15,0 0-1-15,35 0-2 0,-35 0 16 0,18 0-13 16,-18 0-10-16,17 2 7 0,-5-1 1 0,0-1-2 16,-12 0 1-16,19 4-2 0,-7-3 6 0,-3 1-5 15,3-1-7-15,-3 3 10 0,-9-4-6 0,19 3 15 16,-8 0-17-16,-2-1 1 0,2 1 0 0,-2 1 3 16,-9-4-3-16,20 5 3 0,-10-2 5 0,-2 0-6 15,-8-3 0-15,15 7 2 0,-6-3-1 0,-9-4 10 16,16 5-14-16,-16-5-3 0,13 5 5 0,-13-5-5 15,12 4 2-15,-4 2 2 0,-8-6 3 0,9 8 1 16,-3-5-1-16,-6-3-1 0,7 8-2 0,-7-8 2 16,8 10-1-16,-5-3 11 0,-3-7-9 0,7 14-4 0,-7-7 2 15,0-7 5-15,0 16 5 0,0-16 1 16,-1 19 10-16,-2-9 9 0,-3 0 10 0,1 4-4 16,1-2 4-16,-2 3 5 0,-2-2-4 0,1 1-5 0,-4 2-2 15,2-2 1-15,-3 2-6 0,-5 0-4 0,6-1 0 16,-7 1-2-16,2 1-7 0,-4 1 1 0,3-1-15 15,-1 1-22-15,1-1-23 0,1-6-28 0,-1 2-34 16,-3 5-24-16,-3-4-40 0,1 1-34 0,1 3-49 16,3-9-56-16,-3 8-327 0,6-10-688 0,-7 4 304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22.2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5749A3-4BF0-4034-A7D1-F5ED62459FA3}" emma:medium="tactile" emma:mode="ink">
          <msink:context xmlns:msink="http://schemas.microsoft.com/ink/2010/main" type="inkDrawing" rotatedBoundingBox="13620,1791 13754,2365 13286,2475 13152,1900" semanticType="callout" shapeName="Other"/>
        </emma:interpretation>
      </emma:emma>
    </inkml:annotationXML>
    <inkml:trace contextRef="#ctx0" brushRef="#br0">670 675 172 0,'0'0'270'0,"-1"-13"-15"0,1 13-19 0,0 0-20 16,0 0-21-16,0 0-19 0,0-13-22 15,0 13-10-15,0 0-20 0,0 0-9 0,0 0-15 16,9-9-11-16,-9 9-9 0,0 0-5 0,0 0-10 0,22 9-4 15,-22-9-13-15,15 4 1 0,-6-2-7 0,7 3-3 16,-2 0-2-16,2 0-7 0,2 2 0 0,-3 1 4 16,1-4-2-16,4 3-1 0,2 3-5 0,3-4-1 15,-5 2 1-15,2 7-1 0,-4-7-3 0,-2 0 9 16,2-1-4-16,3 4 0 0,-3-1-3 0,2 4 2 16,-6-3 0-16,0 1 5 0,1 0-8 0,-3 1 3 15,0 0-4-15,0 2 0 0,-3-3 2 0,-2 3 3 16,-6-2 2-16,4 3 1 0,-5-1 2 0,-5 2-3 15,1 1-8-15,-5-4 6 0,-1 3-6 0,-4 3 1 16,-8-2-1-16,5 0-8 0,-2 1-12 0,-3-3-15 16,-1 2-20-16,4-1-19 0,-2-3-25 0,-1 3-31 15,-4-3-38-15,5 0-38 0,4-6-44 0,-3-2-231 0,7-2-497 16,-2-1 219-16</inkml:trace>
    <inkml:trace contextRef="#ctx0" brushRef="#br0" timeOffset="-360.18">775 702 210 0,'0'0'234'0,"0"0"-22"0,7-6-17 0,-7 6-23 15,0 0-16-15,0 0-15 0,0 0-9 0,0 0-9 16,0 0-6-16,15 13-2 0,-15-13-2 0,9 14 2 0,-9-6-2 16,4 4-3-16,-1 3-5 0,-1 0-1 15,-2 1-4-15,1 9-5 0,-2-9-1 0,2 6-7 16,-1-2-8-16,0 4-1 0,-1-8-7 0,-4 8-9 0,5 0-4 15,-3-2-8-15,-1-2-2 0,1-3-6 0,-3-3-5 16,1 4-4-16,0-1 2 0,0-2-8 16,-1-2-16-16,2 2-17 0,-4-4-17 0,4-1-21 0,-2-3-21 15,3 3-18-15,-3-3-28 0,6-7-24 0,-12 11-31 16,12-11-29-16,-11 1-56 0,11-1-149 0,0 0-432 16,-19-15 191-16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47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91F0F5-B89D-44AE-A5BA-4243CF08C313}" emma:medium="tactile" emma:mode="ink">
          <msink:context xmlns:msink="http://schemas.microsoft.com/ink/2010/main" type="inkDrawing" rotatedBoundingBox="13038,7943 14931,7837 15009,9227 13116,9333" hotPoints="14876,8576 14035,9418 13193,8576 14035,7735" semanticType="9" shapeName="Circle">
            <msink:destinationLink direction="with" ref="{FBE3F645-1608-4F82-88E5-E3764386991B}"/>
            <msink:destinationLink direction="with" ref="{CAAE3505-9084-4A1D-A051-3DDCA446269A}"/>
            <msink:destinationLink direction="with" ref="{A74A106F-6D0A-4B9C-990B-C98087653EA5}"/>
          </msink:context>
        </emma:interpretation>
      </emma:emma>
    </inkml:annotationXML>
    <inkml:trace contextRef="#ctx0" brushRef="#br0">639 230 50 0,'0'0'176'0,"-6"-8"-14"15,6 8-9-15,0 0-7 0,-7-11-5 0,7 11-12 16,-6-6-10-16,6 6-9 0,-7-7-7 0,7 7-10 16,-11-10-5-16,11 10-6 0,-13-8-7 0,5 6-8 15,8 2-5-15,-13-6-2 0,13 6-1 0,-15-7-7 16,4 2-3-16,11 5-5 0,-16-4-2 0,4 2-1 0,12 2-2 15,-24-4 1-15,15 3-3 0,9 1-4 16,-19-1-1-16,19 1-2 0,-25 0-4 0,16 0 1 16,9 0-2-16,-30 1 0 0,15 0-3 0,1 3 2 0,3-4-1 15,-4 2 1-15,0 2-2 0,1 0 2 0,-2-3-1 16,7 2-1-16,-6 3-1 0,2-2 0 0,-2 3-3 16,4-5 2-16,-1 3-1 0,0 1-2 0,2 1 2 15,-2-1-2-15,-1 4 0 0,1-4 3 0,4 1-3 16,1 1 0-16,-5 2 2 0,0 3-3 0,3 0 3 15,-1 0 6-15,1 0-2 0,-2-2 0 0,4 5 4 16,-2-1 1-16,1 2-6 0,-1 0 1 0,5 0-3 16,-2-1 3-16,-2 7-5 0,2-7 2 0,0 6 2 0,1 0 3 15,0-2-7-15,1-4 6 0,1 8-2 16,1 0-2-16,1-8 0 0,-2 1-3 0,3 2-1 16,0 4 2-16,3 2-1 0,-2-1 2 0,1-3-3 0,1 2-3 15,1-3 0-15,1 4 0 0,-1-6 0 0,0 6 2 16,7 2-3-16,-2-3-1 0,-2 1 0 15,4-3 2-15,1 2-3 0,1 0 1 0,1-2-1 0,-1-1-2 16,2-2-3-16,-3-4 4 0,4 3-1 0,1 1-2 16,-2-1 2-16,4 0-1 0,-1-1-3 0,-3-3 3 15,4 1-3-15,1-1 3 0,0 2 0 0,-5-4 0 16,2-1-2-16,-2 0-1 0,5 3-4 0,1-1 1 16,-4-1 4-16,-1 1-1 0,-1-4-2 0,2 3-2 15,-3-3 3-15,4 3 2 0,-1-4 0 0,-1 4 1 16,1 0-7-16,0-5 7 0,0-1-1 0,-1 5 1 15,7 0 2-15,-5-5 5 0,1 0 0 0,-3 2 6 0,4-4 0 16,-1 2 1-16,6-2 1 0,1 0-5 0,-1 1 10 16,-7-3-1-16,9 2 3 0,1-2-1 0,1-1 2 15,-3 0-1-15,1-1-2 0,0-3 7 0,-2 2-8 16,1-2 0-16,-2 1-5 0,1-1-3 0,5 2-3 16,-12-1 2-16,7-4 1 0,-6 4 5 0,7-4-6 15,-1 2-7-15,-1-1 2 0,-6 1 0 0,4-3 0 16,2 1-1-16,-1 1-2 0,-4-2-3 0,6 0 3 15,1-1-5-15,-5-2-5 0,2 4 5 0,-5 0 1 16,6-7-1-16,-1 5 1 0,3-6 0 0,3 1-1 16,-7 2-4-16,3 0 6 0,1-2-7 0,-4-3-1 15,2 2 4-15,-6-4 3 0,6 2-5 0,-2-3 1 16,-2 2-2-16,-3-2-2 0,1-1-1 0,-3 2-7 0,0-1 5 16,-1-1-2-16,-3-1-5 0,-2-1-6 15,2 0 6-15,-5 1-2 0,0 1 9 0,-3 3-8 16,1-5 5-16,-2 5-3 0,4-6 1 0,-5 6 3 0,4-6 6 15,-5 2-5-15,1-2-5 0,-1 6 6 0,0 1 5 16,2 0-4-16,-4-5 1 0,2 3 9 0,-1 1-10 16,1 0 2-16,-5 1-2 0,5-2-4 0,-1 3 9 15,-1-7-5-15,-1 5 5 0,2 1-5 0,-5 1 0 16,3-1 0-16,-2-1 2 0,-1 1-1 0,0 3 1 16,0-3 0-16,0 3 4 0,-1-1-7 0,-2-1 0 15,-1 3-3-15,1-2 6 0,0 0 2 0,-3 1 1 16,0 3 0-16,-3-3 1 0,3 1 0 0,0 2-5 15,-1-2 2-15,-4-4-1 0,4 9 1 0,-1-2 2 0,1 3-2 16,-3-3-1-16,2 3-2 0,-1-4 6 16,0 4 0-16,-1 0-1 0,3 0 3 0,-4-1-7 15,1 3 5-15,1 0-1 0,0-2-4 0,-2 2-1 0,1 0 3 16,-2 1 3-16,0-1-3 0,3-1 1 16,0 3-3-16,-1 0 4 0,3-1 4 0,-2 0-5 15,1 0 1-15,-1 2 2 0,-1-2-2 0,3 2 3 0,-2-3 0 16,1 2 2-16,1 0-3 0,4-1-2 0,-8 3 1 15,3-1-1-15,-1-2-3 0,1 1 7 0,1 3-6 16,-1 0 0-16,-2-4 1 0,1 4-1 0,0-1 3 16,15 1-1-16,-30 1 1 0,15-1-6 0,0 4 2 15,2-4 1-15,-3 0 2 0,2 0 8 0,-1 0-7 0,3 2-1 16,12-2 2-16,-22 1-4 0,6 3-2 16,5-2 4-16,-1-2-8 0,12 0 9 0,-21 5-1 15,9-4 2-15,3 1-2 0,-2 1-2 0,11-3-1 0,-27 6 4 16,13-1-1-16,4-3-9 0,-5 2 5 0,1-1 2 15,0 1-3-15,-3 0 4 0,4 3-2 16,-2-3-1-16,0 1 0 0,-3 0 2 0,3-1-6 0,-4 5 6 16,1-4 3-16,1 1-6 0,-2 2 4 0,3-1 0 15,-1-1 4-15,-1 2-2 0,0-1-7 0,3 3-7 16,-1-3-13-16,3 3-12 0,-4-2-10 0,4 2-12 16,-1-3-17-16,0 4-25 0,2-2-22 0,-2 2-20 15,2 0-22-15,3-2-33 0,-3 0-73 0,5-1-150 16,-1-1-457-16,8-7 203 0</inkml:trace>
    <inkml:trace contextRef="#ctx0" brushRef="#br0" timeOffset="511.42">601 611 206 0,'0'-17'236'0,"0"17"-12"0,0 0-18 16,0 0-15-16,0 0-24 0,0 0-17 0,0 0-14 0,0 0-17 15,0 0-6-15,0 0-3 0,0 0-4 16,0 0-1-16,0 0-5 0,0 0-7 0,-6 38 1 16,6-24 2-16,-2 2-7 0,-1 8-6 0,3-6-5 0,0 4-1 15,0 2-4-15,3 0-2 0,-3-1-9 0,2 1-1 16,2 0-8-16,-2 0-3 0,1-4-5 0,0-2 1 15,0-1-4-15,1-1-5 0,2 0 0 0,0-1-5 16,-3-1 0-16,3-2-2 0,1-1-6 0,1 1-7 16,-2-3 9-16,4-1 1 0,-4-1-10 0,2 0 1 15,1-1-1-15,1-2-2 0,1-3 3 0,0 1-4 16,1 2-3-16,0-4-5 0,2 2-8 0,-1-2-17 16,-2 1-17-16,-11-1-14 0,26-7-14 0,-12 6-18 0,-2 0-14 15,4-4-20-15,-2-1-8 0,-1 2-30 16,-3 1-24-16,1-4-22 0,-2 2-224 0,-3-1-458 15,4-7 203-15</inkml:trace>
    <inkml:trace contextRef="#ctx0" brushRef="#br0" timeOffset="1097.14">641 751 81 0,'0'0'242'0,"0"0"-16"16,27 0-15-16,-12-3-17 0,3 1-17 0,1-1-16 16,6-4-17-16,-2 4-15 0,-4-5-11 0,2 3-16 15,-2 4-31-15,1-1-27 0,-2 0-27 0,-3 2-30 16,-1-3-33-16,3 1-44 0,-8 1-44 16,-9 1-139-16,18-1-295 0,-18 1 131 0</inkml:trace>
    <inkml:trace contextRef="#ctx0" brushRef="#br0" timeOffset="889.95">575 501 183 0,'0'0'219'15,"11"-7"-14"-15,-11 7-7 0,9-9-12 0,-2 5-7 16,4-3-5-16,-1 3-6 0,3-2-8 0,4-1-3 15,-4 2-7-15,4-1-11 0,1 3-2 0,1-3-5 0,-3 1-13 16,2-1-10-16,2-1-7 0,-2 7-11 0,-2-5-8 16,-1 3-13-16,3-2-4 0,-3-1-6 15,3 3-5-15,-5-1-9 0,-1 2-2 0,-12 1-2 0,27 0-6 16,-20 0-4-16,-7 0-9 0,20 0-5 0,-11 1-11 16,-9-1-16-16,13 3-12 0,-13-3-13 0,13 1-21 15,-13-1-19-15,11 2-20 0,-11-2-19 0,9 8-25 16,-9-8-33-16,0 0-33 0,3 7-210 0,-3-7-447 15,0 0 199-15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8:13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371E39-33F0-4D6E-BFCF-35141DEE1DC5}" emma:medium="tactile" emma:mode="ink">
          <msink:context xmlns:msink="http://schemas.microsoft.com/ink/2010/main" type="inkDrawing" rotatedBoundingBox="19475,2734 19859,7152 19403,7191 19019,2773" semanticType="callout" shapeName="Other">
            <msink:sourceLink direction="with" ref="{A2404FE7-2F65-4F13-A9CE-8F8CAA06E380}"/>
            <msink:sourceLink direction="with" ref="{81464312-06CA-47B8-9819-976D567DF768}"/>
          </msink:context>
        </emma:interpretation>
      </emma:emma>
    </inkml:annotationXML>
    <inkml:trace contextRef="#ctx0" brushRef="#br0">-117-6048 73 0,'10'-3'141'0,"-10"3"-12"0,0 0-3 0,0 0-8 16,0 0-4-16,0 0-5 0,0 0-9 0,0 0-11 16,0 0-6-16,0 0-8 0,0 0-19 0,0 0 2 15,0 0 0-15,0 0-4 0,0 0-4 0,0 0-5 16,0 0-3-16,0 0-9 0,0 0-2 0,0 0 0 15,0 0 2-15,0 0-6 0,0 0 1 0,0 0-3 16,0 0-1-16,0 0 0 0,-16 29-4 0,16-29 0 16,-3 10 2-16,3-10-5 0,0 14 4 0,0-14-1 0,-3 17-3 15,2-6 1-15,1-11 2 0,0 18 2 16,1-10-1-16,2 7 2 0,-6-4 1 0,3 4-6 16,0-3 3-16,-1 3 2 0,1-1-1 0,0 0 6 0,-2 3-7 15,2-1 2-15,-3 0 1 0,2-1 0 0,1 2 7 16,-2 1-1-16,1-2-4 0,-4 1-4 0,4 1 2 15,1 6 1-15,-3-7-7 0,1 5-3 0,2-8 5 16,0 6-3-16,0-5 1 0,0 2 2 0,0 1 0 16,0-1-4-16,0 0 2 0,2 1 1 0,-2-1-2 15,0 3-2-15,0-4-2 0,-2 0 4 0,2 3-5 16,0-2 3-16,0 0-2 0,2 2 2 0,-4-2-2 16,2-1-1-16,-1 3 1 0,-1-3 0 0,-1 2-2 15,2 0-2-15,1-2 1 0,-2 0 0 0,4 4 0 16,-4-6 2-16,2 3-3 0,0 0 1 0,-3 1-2 15,3-4 2-15,-1 7-1 0,-1-5 0 0,1 2 2 16,-4-1 0-16,5 1-2 0,-1-1-3 0,1-1 2 0,-3 0 2 16,1 2-2-16,1-5 3 0,-1 2-1 15,-1 2 3-15,3-3-4 0,0 3 3 0,0-3-4 16,-3 2 0-16,3-1 1 0,-3-4-2 0,2 6 0 0,1-3 2 16,0 1-2-16,0-1-3 0,0-1 0 0,-2 2 1 15,2-2 2-15,0 5 0 0,2-7-4 0,-4 3 3 16,1 3 0-16,1-4-1 0,-3 5-3 0,3-7 3 15,0 6-3-15,-1-6 4 0,1 6-5 0,0-2 5 16,0 2-3-16,0-3 4 0,-2 3-6 0,2-3 3 16,2 3 1-16,-2 0-2 0,0 5-1 0,0-8 5 15,0 4-5-15,1 5 6 0,-1-8 2 0,0 2 1 16,0 1 2-16,3-1-2 0,-3 4-2 0,0 0-2 16,0-4 0-16,1 1 3 0,1-4-2 0,-1 5 0 0,-1-3-4 15,0 1 3-15,0 3-1 0,3-5-2 16,-3 2 0-16,0 2-1 0,2 1-1 0,-2-6 0 15,0 5 4-15,1-3-4 0,2 2 0 0,-1 1 0 0,-2-1 1 16,1-1 0-16,-1 1 1 0,2-1-4 0,2 4 1 16,-2-6 2-16,1 3-1 0,-3-1 2 0,1-1-1 15,1 0 0-15,-1 0-3 0,-1-2 1 0,5 2-1 16,-5 0-1-16,0 0-2 0,1-1 5 0,2 2 0 16,-1-2-1-16,-2-1 2 0,1-1 1 0,1 2 0 15,1-1-2-15,-2 3-1 0,1-4-1 0,1 0 3 16,0-1 2-16,-3 5-2 0,1-10 3 0,4 9-3 15,-5-4 0-15,1 2 0 0,2-4-1 0,-3-10 3 16,3 23-2-16,0-10-4 0,-1 0 2 0,1-1 0 16,0 5 4-16,-2-4 0 0,0-2-1 0,2 0-1 15,-1 6-3-15,4-5 0 0,-5 4 5 0,1-2-3 16,-2 3-2-16,3-3 1 0,0 1 2 0,1 1-4 0,-4-2 5 16,0 1-2-16,2-1-1 0,-2 0 0 15,1 0-1-15,2 2-1 0,-1-1 2 0,-1-4 1 16,1 2 2-16,-2 1-3 0,4 1-2 0,-4 1 1 0,2-1-2 15,1-4 1-15,-2 3 4 0,1-3-7 0,1 0 4 16,-2 5-1-16,2-2 2 0,0-1 1 16,-1 1-1-16,-1-1-2 0,2 0 6 0,-1 3-3 0,1-5 0 15,0 4-2-15,-2-2 0 0,-1 0 0 0,5 1 4 16,-2-2-3-16,-2 1 2 0,5 2-3 0,-6-6 2 16,3 2-3-16,-2 3 5 0,1-3-3 0,-2 1-1 15,1 0 1-15,2-2 2 0,-1 1-4 0,-2-11 4 16,0 25 0-16,1-14 1 0,2 1 0 0,0 2-5 15,-3-2 7-15,3-2-2 0,0 0-5 0,-3 0 1 0,2 1 2 16,1 0 2-16,-3-1-2 0,0-10 2 16,3 21 1-16,1-12-1 0,-2 2-3 0,-1 0 2 15,-1-2 1-15,3 2 0 0,-3-11-3 0,3 19-4 0,0-11 6 16,-1 1 0-16,-1 5-4 0,1-6 0 16,1 2 3-16,-2 1 1 0,5-2-4 0,-4 2 2 15,-1 0 1-15,2-2 1 0,-1 2-3 0,2 0 2 0,-1 3-1 16,-3-6 5-16,3 3-9 0,-1 4 3 0,-1-4 2 15,3 3 2-15,-2-4-2 0,-1 2 2 0,2-1-1 16,-1-3 1-16,-2-8 2 0,1 25-2 0,1-13 1 16,1 1-5-16,-2-2 3 0,1 0 4 0,-2 4-3 15,0-4-5-15,3-2 4 0,-2 2 0 0,1 1-3 16,-1 2 5-16,2-5-1 0,-3 3 2 0,2-1-6 16,-2-11 5-16,4 17 0 0,-2-7 0 0,-2 0-1 15,0-10-3-15,0 21 4 0,1-14-1 0,-1-7 0 16,5 18 1-16,-4-7 0 0,-1-4-2 0,0-7 1 0,5 14-3 15,-4-4 4-15,1-3 3 0,-2-7-6 16,4 17 6-16,-2-9-1 0,-2-8-1 0,1 12-3 16,-1-12 3-16,3 15 2 0,-1-8-1 0,-2-7-3 0,0 0 2 15,0 14 2-15,0-14 0 0,1 14-5 0,-1-14 8 16,3 10 1-16,-3-10-4 0,2 11-5 0,-2-11 6 16,6 6-3-16,-6-6-6 0,1 11 7 0,-1-11-1 15,0 0 2-15,0 0-2 0,5 12-1 0,-5-12-1 16,0 0 2-16,1 10 1 0,-1-10-3 0,0 0-1 15,0 0 2-15,2 13 2 0,-2-13-2 0,0 0-4 16,0 0 4-16,0 0 0 0,1 12 3 0,-1-12-6 16,0 0 2-16,3 9-4 0,-3-9 3 0,0 0-1 15,0 0 1-15,0 0 3 0,3 8-3 0,-3-8 2 16,0 0-2-16,0 0 0 0,4 9 6 0,-4-9-7 16,0 0 3-16,0 0-2 0,0 0 1 0,6 8-9 15,-6-8 6-15,0 0 3 0,0 0-2 0,0 0 3 16,0 0-3-16,3 10-3 0,-3-10 3 0,0 0-1 0,0 0-1 15,0 0 7-15,0 0-13 0,0 0 12 0,0 0-5 16,0 0-6-16,0 0 12 0,0 0-7 0,0 0 2 16,3 11 2-16,-3-11-1 0,0 0-3 0,0 0 4 15,0 0-2-15,0 0 1 0,0 0-2 0,0 0 2 16,0 0-2-16,0 0 8 0,0 0-6 16,0 0-3-16,0 0 4 0,0 0-3 0,0 0 1 0,0 0-2 15,0 0 9-15,0 0-12 0,0 0 8 0,0 0-6 16,0 0-3-16,0 0 0 0,0 0 2 15,0 0 4-15,0 0-3 0,0 0 3 0,0 0-1 0,3 7-3 16,-3-7 4-16,0 0-1 0,0 0-5 0,0 0 7 16,0 0 2-16,0 0-6 0,0 0-6 0,0 0 7 15,0 0 0-15,0 0 0 0,0 0 0 0,0 0 3 16,0 0-5-16,0 0 12 0,0 0-9 0,0 0-2 16,0 0 3-16,5 11 5 0,-5-11-11 0,0 0 4 15,0 0-5-15,0 0 4 0,0 0 4 0,0 0 1 0,0 0-7 16,1 10 0-16,-1-10 6 0,0 0-4 0,0 0-1 15,0 0 1-15,6 7 0 0,-6-7 2 16,0 0-11-16,0 0 12 0,0 0-2 0,0 0-2 0,2 10-1 16,-2-10 12-16,0 0-8 0,0 0-5 0,0 0 4 15,0 0 2-15,0 0-3 0,3 11 3 0,-3-11 2 16,0 0-7-16,0 0 4 0,0 0-3 0,0 0 0 16,0 0 3-16,0 0-1 0,0 0-1 0,0 0 0 15,0 0 3-15,1 11 3 0,-1-11-2 0,0 0-1 16,0 0-3-16,0 0 2 0,0 0 1 0,0 0 0 15,0 0-4-15,0 0 4 0,0 0-2 0,0 0 1 16,0 0 2-16,0 0-4 0,0 0 6 0,0 0-7 16,0 0 1-16,0 0 8 0,0 0-7 0,0 0 3 0,0 0 0 15,0 0 5-15,0 0-2 0,0 0 9 16,0 0-7-16,0 0 1 0,0 0 1 0,0 0 0 16,0 0 1-16,0 0 0 0,0 0-4 0,0 0 5 0,0 0-3 15,0 0-5-15,0 0 8 0,0 0 2 0,0 0-3 16,0 0 0-16,0 0 7 0,0 0-8 0,0 0 7 15,0 0-1-15,0 0 5 0,0 0-5 0,0 0 10 16,0 0-8-16,0 0 12 0,0 0-10 0,0 0-7 16,0 0-2-16,0 0 2 0,0 0-5 0,0 0 1 15,0 0-3-15,0 0 4 0,0 0 7 0,0 0-6 16,0 0-14-16,0 0 5 0,0 0 0 0,0 0-1 16,0 0 2-16,0 0 0 0,0 0-2 0,0 0-1 15,0 0 3-15,0 0 2 0,0 0-7 0,0 0 6 16,0 0-7-16,0 0-3 0,0 0 2 0,0 0 4 15,3 10-3-15,-3-10 5 0,0 0-3 0,0 0 1 16,0 0-4-16,0 0 6 0,5 7-2 0,-5-7 2 16,0 0-7-16,0 0 6 0,0 0 1 0,4 13-5 15,-4-13 9-15,0 0-7 0,0 0 5 0,2 11-4 0,-2-11 2 16,3 11-6-16,-3-11 5 0,0 0 6 0,0 0-9 16,4 7 4-16,-4-7-1 0,0 0-1 0,0 0-3 15,0 0 1-15,5 11 0 0,-5-11 6 0,0 0-4 16,0 0 4-16,0 0-1 0,0 0 2 0,0 0 12 15,0 0 3-15,0 0 0 0,0 0 7 0,0 0 3 16,0 0 9-16,0 0-7 0,0 0-4 0,0 0-8 16,0 0 0-16,0 0 2 0,0 0-2 0,0 0-6 15,0 0 3-15,-26-18-4 0,26 18 2 0,-13-13-8 16,5 5 0-16,-2 3-1 0,2-4-4 0,1 4-2 16,-6-1 3-16,1-3 2 0,3 4-5 0,-2 1 1 0,2 0-1 15,-1-2 0-15,1 3 1 0,9 3 2 16,-19-11-1-16,14 5-5 0,5 6 3 0,-13-7 3 0,5 2 2 15,8 5-2-15,-12-10 0 0,8 7-6 0,4 3 17 16,-9-10-17-16,9 10 5 0,-8-11 1 0,2 7 3 16,6 4-5-16,-6-13 7 0,6 13-10 0,-4-11 4 15,4 11 4-15,-6-11-4 0,6 11-5 0,-6-10 5 16,6 10-2-16,-4-10 4 0,4 10-6 0,-6-8 4 16,6 8-13-16,0 0 10 0,-3-14 2 0,3 14 4 15,0 0-5-15,-6-10 4 0,6 10 1 0,0 0-5 16,-5-7 3-16,5 7-1 0,0 0 2 0,0 0 1 15,-1-14-3-15,1 14 2 0,-2-11-1 0,2 11 2 0,0 0-10 16,0 0 13-16,0 0-3 0,0 0 0 16,0 0-3-16,0 0-2 0,0 0-1 0,0 0 10 15,0 0-4-15,0 0-13 0,0 0 6 0,0 0 0 0,0 0-3 16,0 0-2-16,0 0 4 0,0 0-4 0,0 0 2 16,0 0 2-16,0 0 2 0,0 0-3 0,0 0 4 15,0 0-4-15,0 0 2 0,30 16 3 0,-24-10-2 16,1-1 4-16,2 0-6 0,-3 3 1 0,2 1-13 15,-1-4 15-15,1 2 0 0,4 3 3 0,-3-3-4 16,-2 0 2-16,4-1-1 0,-6 0 4 0,6 3-6 16,-5-2 6-16,1-1-8 0,4-2 2 0,-5 3 2 15,3 0-9-15,-3-4 8 0,-6-3 6 0,13 6 5 16,-5-2-5-16,-1 0-4 0,-7-4 2 0,10 10-12 16,-2-6 12-16,-8-4-6 0,13 1 7 0,-13-1 1 15,14 8-6-15,-7-6 2 0,-7-2-1 0,11 3-1 16,-11-3 3-16,9 4 1 0,-9-4-1 0,0 0-3 0,10 3 2 15,-10-3-3-15,7 4 4 0,-7-4-4 16,0 0 4-16,0 0-4 0,0 0 7 0,0 0-5 0,0 0 6 16,0 0 4-16,0 0-4 0,0 0 2 0,0 0 1 15,15-1-3-15,-15 1 1 0,0 0 0 0,11-12 4 16,-11 12-2-16,0 0 1 0,3-15 0 0,-3 15-1 16,4-14-2-16,-1 7 4 0,-3 7-8 0,6-21 2 15,-1 6 1-15,-5 2-3 0,6-5-16 0,-2 2-28 16,2-6-6-16,-1-3-21 0,4 5-25 0,-3-2-20 15,1-3-28-15,3 5-28 0,-2-2-35 0,-2 7-35 16,3-11-55-16,-3 12-319 0,6-9-663 0,-8 7 294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53.1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508407-2D43-4A27-B175-748E7B3CFB6B}" emma:medium="tactile" emma:mode="ink">
          <msink:context xmlns:msink="http://schemas.microsoft.com/ink/2010/main" type="inkDrawing" rotatedBoundingBox="7696,9293 7699,8724 8025,8726 8022,9294" semanticType="callout" shapeName="Other">
            <msink:sourceLink direction="with" ref="{840FE0E1-8A6C-4B8D-818A-3CAED153D24F}"/>
          </msink:context>
        </emma:interpretation>
      </emma:emma>
    </inkml:annotationXML>
    <inkml:trace contextRef="#ctx0" brushRef="#br0">4092 6498 131 0,'0'0'240'0,"0"0"-12"16,0 0-6-16,0 0-12 0,0 0-15 0,0 0-11 0,-14-18-14 15,14 18-10-15,0 0-11 0,-19-2-8 0,19 2-8 16,-19 2-10-16,19-2-4 0,-26 7-7 16,13-3-10-16,-7 3-7 0,6-1-3 0,-3 5-8 0,1 1-4 15,-4 3-5-15,7 3-2 0,-6 1-4 0,5-5-5 16,-2 6-6-16,4-2-8 0,-2 4-4 0,4-2-2 15,-2 2-6-15,5 1 0 0,-2 1-3 0,3-5-6 16,3 4 0-16,1 0-1 0,2-5-8 0,2 3-4 16,1 2 4-16,3-4-1 0,0-3-8 0,1 0 9 15,-1 1 3-15,7 1-5 0,-4-1 0 0,2-3-6 16,1-3-1-16,1-1 3 0,4 1 1 0,-4-4-7 16,2 0 9-16,1 0-6 0,-2-3 0 0,2-4-13 15,4 3-15-15,-7-3-26 0,3-3-23 0,-1 1-24 16,2-2-29-16,-7 0-35 0,2 1-35 0,1-4-36 15,-2-1-277-15,1-3-542 0,-5 1 240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44.1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4B5083-534D-473A-95A2-84C918415EA1}" emma:medium="tactile" emma:mode="ink">
          <msink:context xmlns:msink="http://schemas.microsoft.com/ink/2010/main" type="inkDrawing" rotatedBoundingBox="19352,7714 19781,7632 19785,7656 19356,7739" semanticType="9" shapeName="Other">
            <msink:destinationLink direction="with" ref="{E92A21A0-83CE-473F-9405-F4034569EC53}"/>
          </msink:context>
        </emma:interpretation>
      </emma:emma>
    </inkml:annotationXML>
    <inkml:trace contextRef="#ctx0" brushRef="#br0">-84-1083 188 0,'0'0'265'0,"0"0"-15"0,0 0-8 0,0 0-16 16,0 0-9-16,0 0-9 0,51-2-8 0,-37-1-9 15,6 0-10-15,5 2-8 0,4-6-13 0,2-1-13 16,-4 1-4-16,0 1-15 0,-4 0-15 0,3 2-7 16,-5-3-9-16,-3 3-7 0,1 0-11 0,-4 2-9 15,1-3-7-15,-1 4-10 0,-3-3-13 0,-3 3-16 16,-9 1-21-16,15 0-16 0,-15 0-19 0,13 0-13 0,-13 0-20 15,0 0-26-15,0 0-26 0,0 0-33 0,6 7-30 16,-6-7-31-16,0 0-249 0,0 0-496 0,-19 14 220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9:36.9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A8B435-4049-47C6-B4ED-33709D58827C}" emma:medium="tactile" emma:mode="ink">
          <msink:context xmlns:msink="http://schemas.microsoft.com/ink/2010/main" type="writingRegion" rotatedBoundingBox="948,268 21907,-1198 22045,764 1086,2231"/>
        </emma:interpretation>
      </emma:emma>
    </inkml:annotationXML>
    <inkml:traceGroup>
      <inkml:annotationXML>
        <emma:emma xmlns:emma="http://www.w3.org/2003/04/emma" version="1.0">
          <emma:interpretation id="{D50034DA-47A0-4226-989A-62DECD02E0D2}" emma:medium="tactile" emma:mode="ink">
            <msink:context xmlns:msink="http://schemas.microsoft.com/ink/2010/main" type="paragraph" rotatedBoundingBox="957,230 15278,-346 15330,952 1009,1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FB5912-5C7A-41C6-B769-204578097393}" emma:medium="tactile" emma:mode="ink">
              <msink:context xmlns:msink="http://schemas.microsoft.com/ink/2010/main" type="line" rotatedBoundingBox="957,230 15278,-346 15330,952 1009,1529"/>
            </emma:interpretation>
          </emma:emma>
        </inkml:annotationXML>
        <inkml:traceGroup>
          <inkml:annotationXML>
            <emma:emma xmlns:emma="http://www.w3.org/2003/04/emma" version="1.0">
              <emma:interpretation id="{2B412AE1-6A3B-41C0-B324-916FA791DA9A}" emma:medium="tactile" emma:mode="ink">
                <msink:context xmlns:msink="http://schemas.microsoft.com/ink/2010/main" type="inkWord" rotatedBoundingBox="957,230 4864,72 4916,1371 1009,1529"/>
              </emma:interpretation>
            </emma:emma>
          </inkml:annotationXML>
          <inkml:trace contextRef="#ctx0" brushRef="#br0">-4966 425 42 0,'3'-10'188'0,"-3"10"-10"15,0 0 10-15,0 0-2 0,0 0-8 0,0-15-3 0,0 15-6 16,0 0 1-16,0 0-5 0,0 0 1 0,0 0-6 15,0 0-8-15,0 0-6 0,0 0-13 16,0 0-11-16,-9-13-13 0,9 13-10 0,0 0-9 0,0 0-9 16,0 0-1-16,-17 29-1 0,13-21-7 0,-4 3-5 15,2 0-10-15,0-2 1 0,0 2 2 0,2 4-11 16,1-1-8-16,2-3-5 0,-1 6 1 0,-1-7-6 16,2 1-2-16,1-11-2 0,1 21-4 0,2-9-2 15,-1-4-3-15,-2-8 1 0,7 15-2 0,-1-7 0 16,1-1-2-16,-1-1 2 0,2 0 0 0,4-1-3 15,-3-3 1-15,-9-2-1 0,25 1-1 0,-13-1-3 16,1 0-4-16,2-1 3 0,-1-1 0 0,-2-2 2 16,-3 0 0-16,4-3-7 0,-3 4 0 0,-1-3 3 0,2-1 1 15,-2-2 0-15,1 2 1 0,-7-1-3 16,5 0-3-16,-2-3 2 0,-2 4 2 0,-4 7 0 0,6-21-5 16,-4 13 5-16,-2 8-7 0,4-18 3 15,-7 9-3-15,3 9 5 0,-1-17-8 0,-1 6 3 0,2 11 4 16,-6-18-2-16,2 11-2 0,4 7 3 0,-9-14-2 15,4 8 0-15,5 6-2 0,-9-11 1 0,9 11 1 16,-10-11-5-16,10 11-1 0,-9-9 2 0,9 9 1 16,-14-4 5-16,14 4-3 0,-14-1 3 0,14 1-6 15,-18 0 10-15,18 0-8 0,-14 5-1 0,14-5 0 16,-19 6-2-16,7-3-4 0,4 2 4 0,-3 2-7 16,2-2-9-16,1 2-16 0,-4 5-7 0,5-5-12 15,-1 3-16-15,1 1-17 0,-4 2-11 0,8-1-17 16,-1-4-15-16,-1 1-13 0,5-9-13 0,-1 21-26 15,1-13-12-15,0-8-28 0,6 16-176 0,-5-9-432 0,-1-7 191 16</inkml:trace>
          <inkml:trace contextRef="#ctx0" brushRef="#br0" timeOffset="487.94">-4781 511 114 0,'0'0'206'16,"0"0"-10"-16,0 0-11 0,-12-16-6 0,12 16-12 16,0 0-10-16,0 0-7 0,0 0-7 0,-11-4-6 15,11 4-8-15,0 0-9 0,0 0-12 0,0 0-10 16,0 0-6-16,0 0-7 0,0 0-9 0,0 0-8 16,0 0-9-16,-22 10-5 0,22-10-3 0,0 0-4 15,-3 15-2-15,3-15-8 0,0 14 0 0,0-14-1 16,3 18-4-16,-3-18 0 0,6 11-6 0,-2-1-1 15,-1 0 3-15,2-3-1 0,1 2-5 0,1-1-5 0,1 4 6 16,-2-3-5-16,1-1 2 0,1-2 0 16,2-2-1-16,-3 3 3 0,2-4 1 0,2 2 0 15,-11-5 6-15,19 2-6 0,-4 2 3 0,-1-4-4 0,-1-6 0 16,5 2-3-16,-9 3-2 0,4-6-3 16,4 0 1-16,-8 3-2 0,5-4 2 0,-2-2-2 15,0 1 0-15,-4-1-3 0,1 3 0 0,0-4 0 0,-2 1-2 16,-1-5-1-16,0 7-2 0,-3-5 6 0,2 3-3 15,-4 2 6-15,-1 8 0 0,-1-18-6 0,1 18 4 16,-6-17 2-16,1 7 3 0,-1 4 0 0,6 6-3 16,-10-17-3-16,1 12-3 0,1-1 6 0,8 6-11 15,-21-3 6-15,9 3-7 0,-1-4 5 0,-3 8-2 16,-2-2-1-16,3 2 4 0,-2 0-5 0,1 1-9 16,1 2-15-16,-3 2-9 0,0 0-11 0,3-1-15 15,2 2-14-15,0 1-18 0,1 2-26 0,3-2-20 16,-2-2-27-16,5 2-28 0,3-3-30 0,-3 0-201 15,6-8-455-15,-4 15 201 0</inkml:trace>
          <inkml:trace contextRef="#ctx0" brushRef="#br0" timeOffset="753.25">-4285 601 33 0,'0'0'204'0,"6"13"-10"0,-6-13-4 0,3 18-7 16,0-5-4-16,-6-1-5 0,0 1-4 0,-3 4-13 16,-1 1-11-16,-7 0-17 0,1 6-10 0,-1 0-13 15,-3-1-7-15,-1 1-14 0,0-1-5 0,0-2-15 16,0-1-16-16,3 2-22 0,0-4-32 0,2-1-26 15,1-3-38-15,0-6-33 0,6 1-41 0,-2-2-198 16,1-3-367-16,7-4 163 0</inkml:trace>
          <inkml:trace contextRef="#ctx0" brushRef="#br0" timeOffset="1335.25">-4185 551 210 0,'0'0'197'0,"9"7"-7"0,-9-7-19 15,6 7 4-15,-6-7-5 0,6 8-11 0,-6-8-10 16,7 17-16-16,-4-10 0 0,0 3-13 0,-1-2-8 15,2 1-6-15,-4-9-4 0,8 17-9 0,-4-8-9 16,-2-1-2-16,-2-8-10 0,4 18-9 16,-4-18-2-16,3 15-6 0,0-8-10 0,-1 2-5 0,-2-9 0 15,1 12-9-15,-1-12 3 0,5 11-4 0,-5-11 2 16,1 8-6-16,-1-8 0 0,0 0-5 0,0 0 1 0,0 0-2 16,0 0-9-16,0 0-3 0,0 0-9 0,0 0-7 15,0 0-8-15,0 0 1 0,9-33 1 16,-4 24-6-16,-1-3-1 0,-1-2 1 0,-1 1 2 15,4-2-2-15,0 0 4 0,-1 2-3 0,3-1 8 0,-4 0-3 16,-1 1 2-16,2 2 6 0,1 3 4 0,0 0 4 16,0-1 5-16,-2 2 4 0,-4 7 3 15,9-10 0-15,-3 5 2 0,-6 5-1 0,8-6 0 0,-8 6-3 16,9-5 0-16,-9 5 6 0,0 0 4 0,0 0-1 16,19 7 8-16,-19-7-1 0,9 9 6 0,-3-2-3 15,1-1 2-15,2 7 5 0,-6-6 4 0,5 8 7 16,-4-4-3-16,2 2 3 0,0-2-4 0,-3 1 0 15,3 1 0-15,0 1-6 0,-1-4-1 0,-1 1-6 16,0-2-2-16,1 0 0 0,-2-1-3 0,1 3-4 16,-2-3 0-16,-2-8-3 0,10 14-1 0,-7-9-14 15,-3-5-15-15,11 11-25 0,-7-7-21 0,-4-4-22 16,11 10-24-16,-5-6-20 0,-6-4-13 0,13 1-12 0,-13-1-17 16,0 0-14-16,19-10-5 0,-11 5-26 0,-1-1-183 15,1-3-425-15,-2 1 189 0</inkml:trace>
          <inkml:trace contextRef="#ctx0" brushRef="#br0" timeOffset="1528.03">-3723 641 323 0,'0'0'113'0,"9"-14"23"0,-9 14 16 16,6-11 8-16,-6 11 20 0,2-8 10 0,-2 8 10 16,0 0 0-16,0 0-7 0,0 0-17 0,6-7-16 15,-6 7-15-15,0 0-13 0,0 0-13 0,0 0-8 16,0 0-6-16,0 0-4 0,0 0-4 0,0 0-5 16,0 0-7-16,4 31-15 0,-4-31-1 0,3 18-1 15,2-10-7-15,-2 0-12 0,0 3 3 0,3 1-12 16,-3-3 2-16,1 1-3 0,-4 1-5 0,3 1 14 15,0-1-27-15,-3-11-25 0,3 14-26 0,2-7-33 16,-5-7-36-16,3 13-39 0,-3-13-40 0,4 11-55 16,-4-11-66-16,0 0-155 0,0 0-490 0,0 0 217 15</inkml:trace>
          <inkml:trace contextRef="#ctx0" brushRef="#br0" timeOffset="1713.34">-3641 436 57 0,'0'0'325'0,"-1"-14"-29"0,2 4-28 15,-1 10-26-15,5-19-22 0,-2 12-26 0,3-1-23 0,0 0-33 16,0 0-37-16,1 1-36 0,1 3-33 0,-1-4-35 16,-7 8-33-16,14-12-37 0,-8 8-35 0,1-6-58 15,-7 10-122-15,9-12-311 0,-7 5 139 0</inkml:trace>
          <inkml:trace contextRef="#ctx0" brushRef="#br0" timeOffset="1909.96">-3514 240 121 0,'17'14'208'16,"-17"-14"7"-16,4 11-13 0,-1-2-5 0,-1 2-6 16,2 2 1-16,1 2-12 0,1 3-1 0,-1 5-8 0,3-2-9 15,-1 4-4-15,-1 0-6 0,3-2-5 0,-4 6-11 16,4-5-13-16,-2 2-11 0,-1 0-10 15,2 0-7-15,-1 11-10 0,-1-11-9 0,-3-3-2 0,2-5-12 16,-4 4-24-16,3 3-30 0,-2-8-50 0,-1 5-58 16,-2-4-53-16,2-3-72 0,-5 1-253 15,0-7-517-15,2 1 228 0</inkml:trace>
          <inkml:trace contextRef="#ctx0" brushRef="#br0" timeOffset="-1854.27">-6280 334 156 0,'0'0'194'0,"-15"-1"-11"16,15 1-7-16,0 0-17 0,-14-4-10 0,14 4-4 15,0 0-4-15,-10-5-7 0,10 5-8 0,0 0-9 16,-6-10-5-16,6 10-4 0,0 0-5 0,0 0 0 16,-3-11-8-16,3 11 1 0,0 0-6 0,-1-11 6 15,1 11 0-15,0 0 0 0,0 0-2 0,0 0 1 16,0 0-3-16,-3-11-5 0,3 11 6 0,0 0-6 15,0 0-9-15,0 0-3 0,0 0-12 0,0 0-7 16,0 0-6-16,0 0 0 0,0 0-16 0,0 0-3 16,0 0 3-16,0 0-7 0,0 0-4 0,0 0-4 15,0 0 3-15,3 36-4 0,-3-36-3 0,1 24 4 16,-1-11 0-16,2 0-5 0,3 5 3 0,-3-5 3 16,1 4 1-16,1-3-8 0,-1 3 4 0,0-4-5 0,2 1 3 15,-1 2 3-15,-1-1-3 0,-1-4-3 16,4 5-2-16,-3-6 1 0,0-1-2 0,1 0 4 0,-4-9-5 15,6 23 1-15,-3-15 0 0,2-2-3 0,-5-6 2 16,6 12-8-16,-6-12 7 0,4 8 0 0,-4-8-1 16,6 10 4-16,-6-10-8 0,5 8 4 15,-5-8 3-15,5 5-2 0,-5-5 7 0,0 0-7 0,12 2 7 16,-12-2-9-16,0 0-1 0,0 0 2 0,14-9-5 16,-14 9-5-16,9-17-1 0,-3 9-12 0,0-4 3 15,-3-1-2-15,4-1-5 0,-2-3 3 0,2 3-3 16,-1-1-4-16,-4-3 8 0,2 4 1 0,0-3-2 15,1 3 4-15,-5 3 3 0,3-2 2 0,3 0-8 16,-5 0 7-16,2 2 6 0,0 0 3 0,-3 11 4 16,3-13 0-16,-3 13 1 0,3-11 5 0,-3 11 3 15,2-9 0-15,-2 9 4 0,0 0-12 0,3-10-3 16,-3 10 1-16,0 0 3 0,0 0-6 0,0 0-2 0,0 0 1 16,0 0-4-16,0 0 0 0,0 0 2 0,0 0 0 15,0 0 0-15,18 18 1 0,-14-11-7 16,2 2 9-16,2 4-2 0,-1 0 1 0,2 1 1 0,-2 3 0 15,2-4 2-15,-3 3 1 0,2-2-1 0,-1 3 1 16,1-3-3-16,4 7 1 0,-3-7-8 16,-2 0 10-16,4 0 3 0,-3-1-5 0,0 2 0 0,1-4-3 15,-5 2 8-15,2-2-4 0,0-1-4 0,-1-2 4 16,1 2 2-16,-2-4 1 0,-4-6-4 0,11 11 4 16,-11-11 2-16,9 4-7 0,-9-4 6 0,9 5 7 15,-9-5-6-15,13 2 5 0,-13-2-3 0,15-7 0 16,-15 7 3-16,18-12-4 0,-8-1-2 0,1 3-2 15,-1-5 3-15,1-2-3 0,-3 3 1 0,4-10-1 16,-1 3 0-16,-2 0 0 0,-2-5 1 0,-2 0-3 16,1 0 6-16,-3 0-2 0,-2 4-3 0,2-3 4 15,-3 2 6-15,-3 5 4 0,6 4 4 0,-7 0 15 16,2 0 1-16,2-2 3 0,-4 3 0 0,2 4-6 0,2 9-1 16,-4-15-8-16,4 15-1 0,-3-14-12 0,3 14 5 15,-2-11-2-15,2 11-20 0,0 0-18 16,0 0-13-16,0 0 0 0,0 0 3 0,0 0-25 0,0 0-19 15,0 0-17-15,-16 25-23 0,13-18-33 0,0 4-22 16,0 2-20-16,-2 3-29 0,5-4-30 16,0 2-248-16,0-14-541 0,-3 18 240 0</inkml:trace>
          <inkml:trace contextRef="#ctx0" brushRef="#br0" timeOffset="-1505.48">-5524 586 145 0,'0'0'246'0,"1"11"-12"0,-1-11-10 0,6 14-12 0,-3-4-11 15,0 1-6-15,-1-1-3 0,2 1-11 0,-2 2-9 16,1 2-12-16,-3-2-16 0,0 4-9 16,0-1-14-16,-3 2-14 0,0 6-3 0,-3-1-14 0,0-2-8 15,-3 0-14-15,-3 1-27 0,0-3-35 16,0 3-40-16,-3-5-42 0,2 4-40 0,-2-3-49 15,3-4-52-15,-6 3-192 0,3-7-443 0,0 1 196 0</inkml:trace>
          <inkml:trace contextRef="#ctx0" brushRef="#br0" timeOffset="174035.9">-5056 1022 8 0,'0'0'83'0,"0"0"0"0,0 0-17 0,0 0 1 16,0 0-8-16,0 0-5 0,0 0-6 16,0 0-4-16,0 0-7 0,0 0-2 0,0 0-5 15,0 0 6-15,0 0-5 0,0 0-10 0,0 0-8 16,0 0 8-16,0 0-1 0,0 0-2 0,0 0-2 16,0 0-10-16,0 0 5 0,0 0-3 0,0 0 7 0,0 0-4 15,0 0-2-15,0 0 5 0,0 0-11 0,0 0 2 16,0 0 4-16,0 0-4 0,0 0-2 0,0 0 2 15,0 0-1-15,0 0-3 0,0 0 4 0,0 0 1 16,0 0-2-16,0 0 2 0,0 0-9 0,0 0 11 16,0 0 7-16,0 0-11 0,0 0 9 0,0 0 9 15,0 0-10-15,0 0 2 0,0 0-6 0,0 0 6 16,0 0-5-16,0 0 5 0,0 0-10 0,0 0 7 16,0 0-1-16,0 0-6 0,0 0 3 0,0 0 6 15,0 0-7-15,0 0-1 0,0 0-1 0,0 0 1 16,0 0-5-16,0 0 0 0,0 0 0 0,0 0 5 0,0 0 10 15,0 0-1-15,0 0 0 0,0 0 4 16,0 0-1-16,0 0-1 0,0 0 2 0,0 0-5 16,0 0-2-16,0 0 10 0,0 0-7 0,0 0-9 0,0 0 4 15,0 0 1-15,0 0-5 0,0 0 6 0,0 0 1 16,0 0-3-16,0 0 3 0,0 0-4 0,0 0-4 16,0 0 0-16,0 0 3 0,0 0-2 0,0 0-2 15,0 0 2-15,0 0 0 0,0 0-1 0,0 0 4 16,0 0-7-16,0 0 9 0,0 0-6 0,0 0 7 15,0 0-3-15,0 0 0 0,0 0 1 0,0 0-6 16,0 0 4-16,0 0 1 0,0 0-5 0,0 0 1 16,0 0 2-16,0 0 0 0,0 0-3 0,0 0 2 15,0 0-1-15,0 0 3 0,0 0 0 0,0 0-8 16,0 0 6-16,0 0 1 0,0 0-1 0,0 0-1 16,0 0 3-16,0 0-7 0,0 0 9 0,0 0-4 15,0 0 1-15,0 0 3 0,0 0 0 0,0 0-3 16,0 0 2-16,0 0-3 0,0 0 2 0,0 0-15 15,0 0 12-15,0 0 2 0,0 0-2 0,0 0-4 16,0 0 4-16,0 0-3 0,0 0 5 0,0 0-4 0,-3 10 0 16,3-10-5-16,0 0 2 0,0 0 6 0,0 0-5 15,0 0 0-15,0 0 1 0,0 0-2 0,0 0 3 16,0 0 0-16,0 0 0 0,0 0 4 0,0 0-7 16,0 0 3-16,0 0 2 0,0 0-4 0,0 0 0 15,0 0-3-15,0 0 7 0,0 0 0 0,0 0-1 16,0 0 3-16,0 0-1 0,0 0 9 0,0 0-6 15,0 0-2-15,0 0 6 0,0 0-6 0,0 0 5 16,0 0-3-16,0 0-1 0,0 0 3 0,0 0-3 16,0 0-2-16,0 0 0 0,0 0 0 0,0 0 4 15,0 0-1-15,0 0-2 0,0 0-3 0,0 0 0 16,0 0 1-16,0 0-7 0,0 0 4 0,0 0-2 16,0 0 6-16,0 0-1 0,0 0-6 0,0 0 7 0,0 0-4 15,0 0-7-15,0 0 12 0,0 0-1 0,0 0-5 16,0 0 0-16,0 0 7 0,0 0-6 0,0 0 1 15,0 0 2-15,0 0-6 0,0 0 5 0,0 0-1 16,0 0-3-16,0 0 0 0,0 0 1 0,0 0 2 16,0 0-5-16,0 0 1 0,0 0 1 0,0 0 3 15,0 0-1-15,0 0 2 0,0 0-4 0,0 0 2 16,0 0 2-16,0 0 1 0,0 0-2 0,0 0-2 16,0 0 3-16,0 0-1 0,0 0 4 0,0 0 2 15,0 0-2-15,0 0-1 0,0 0 5 0,0 0 0 16,0 0-2-16,0 0-1 0,0 0 4 0,0 0-4 15,0 0-4-15,0 0 9 0,0 0 0 0,0 0-4 16,0 0 2-16,0 0-2 0,0 0 8 0,0 0-5 0,0 0 2 16,0 0 0-16,0 0 2 0,0 0-14 15,0 0 10-15,0 0-1 0,0 0-4 0,0 0-1 16,0 0 2-16,0 0-2 0,0 0-1 0,17-27 3 0,-13 17-3 16,1 2-4-16,1 1 3 0,1-5-2 0,-1 0-3 15,3-1 6-15,3 2-4 0,0-4 3 0,0 4-3 16,3-9 3-16,-6 9-3 0,2-3 2 0,1-3-4 15,-3 4 4-15,2 0-2 0,1-2 2 0,-3 1-4 16,0 1 4-16,1-1-3 0,-1 2 2 0,1 0-3 16,-2-1 0-16,4 3 4 0,-6-1 1 0,1 1-3 15,-1-1 0-15,-1 4-2 0,4 0-2 0,-6-3 7 16,3 3-4-16,-2-4 0 0,5 1 0 0,-3 0 6 16,0 3-4-16,1 0-1 0,-1-4-3 0,2 1 1 15,-2 1 7-15,3 0-5 0,1-4 0 0,-2 4-4 0,1-2-1 16,1 2 3-16,-3-1 1 0,-1 1 1 15,2 4-5-15,-2-2 5 0,1 0 0 0,-7 7 2 0,12-11-2 16,-6 5-3-16,0 0 4 0,-6 6-4 16,9-10 2-16,-9 10 0 0,8-6 4 0,-8 6-6 15,6-7 5-15,-6 7-1 0,6-8-1 0,-6 8 1 0,8-10-5 16,-2 5 0-16,-6 5-1 0,11-11 3 0,-5 4-1 16,-6 7-1-16,9-10-1 0,-3 4 3 0,-6 6 0 15,12-11 6-15,-12 11-6 0,4-8 5 0,-4 8-3 16,6-7 0-16,-6 7 1 0,0 0-3 0,5-8 5 15,-5 8 1-15,0 0-3 0,0 0-3 0,0 0-7 16,0 0-3-16,1-13-17 0,-1 13-17 0,0 0-21 16,0 0-22-16,0 0-26 0,0 0-19 0,0 0-133 15,0 0-290-15,0 0 128 0</inkml:trace>
          <inkml:trace contextRef="#ctx0" brushRef="#br0" timeOffset="175123.89">-5148-77 148 0,'-8'-7'177'0,"8"7"-7"0,0 0-16 0,0 0-12 16,0 0-15-16,0 0-13 0,0 0-13 0,0 0-12 15,0 0-8-15,0 0-7 0,0 0-11 0,0 0-7 16,0 0-2-16,0 0-6 0,11-14-7 0,-11 14-2 15,13-5-6-15,-2 2-5 0,-11 3 0 0,13-3-5 16,-13 3 1-16,16-2-5 0,-16 2-4 0,14-1 3 16,-14 1-10-16,0 0 4 0,18 6-4 0,-18-6-2 15,12 5 2-15,-12-5-3 0,13 5-1 0,-13-5 2 16,8 9 1-16,-4-3-3 0,-4-6 0 0,4 12 1 16,-4-12-1-16,5 12 1 0,-5-3 0 0,0-9 0 0,4 15 6 15,-4-15-4-15,-3 18 0 0,3-10 2 0,0-8-1 16,-3 17 3-16,0-7-4 0,3-10 3 0,-7 14-1 15,6-3-2-15,1-11 4 0,-8 13-4 0,4-8 3 16,4-5-2-16,-6 13-1 0,6-13 0 0,-3 6 0 16,3-6-2-16,-6 9 0 0,6-9 1 0,0 0-3 15,0 0-2-15,-5 10 6 0,5-10-3 0,0 0-3 16,0 0 0-16,0 0 0 0,0 0 2 0,0 0 0 16,0 0-3-16,0 0-2 0,0 0-3 0,0 0-2 15,0 0-1-15,-3 10-3 0,3-10 2 0,0 0-2 16,0 0-2-16,0 0-2 0,0 0 3 0,0 0 1 15,0 0 0-15,0 0 1 0,0 0 4 0,0 0-2 16,0 0 1-16,0 0-2 0,0 0 3 0,0 0 2 16,0 0 1-16,9 9-3 0,-9-9 3 0,0 0-3 15,8 7 0-15,-8-7 4 0,0 0-4 0,10 2 1 0,-10-2 1 16,6 9 0-16,-6-9 4 0,6 6-3 16,-6-6 0-16,7 10-1 0,-4-2 4 0,-3-8 5 15,6 13 0-15,-6-13-2 0,2 14 7 0,1-4 6 16,-2-3 5-16,-1-7 3 0,0 25 1 0,-1-15 4 0,-5 3 2 15,1-2 1-15,4 2 0 0,-5-3 0 16,3 1-1-16,-3 0 0 0,-4-1 1 0,2 1-2 0,-4-1-5 16,3 1 1-16,-4-2 0 0,1-1-2 0,-2 1-1 15,3-4-1-15,-4-1-2 0,0 1-3 0,1-3-1 16,-4 2-2-16,5-4 2 0,-2 0-4 16,-1-4-1-16,2 2-2 0,-1-3-8 0,2 1-10 0,4 1-4 15,-6-3-10-15,6 1-6 0,0-1-17 0,9 6-6 16,-13-7-19-16,13 7-25 0,-12-4-44 0,12 4-14 15,0 0-30-15,0 0-110 0,-15 4-317 0,15-4 140 16</inkml:trace>
          <inkml:trace contextRef="#ctx0" brushRef="#br0" timeOffset="176377.86">-4130 1151 15 0,'0'0'115'0,"0"0"-17"0,0 0-2 0,0 0-7 15,0 0-11-15,0 0-2 0,0 0-9 0,0 0-3 16,0 0-4-16,33-17-2 0,-27 12-7 0,-6 5-6 16,19-14-3-16,-7 6-2 0,2-3-4 0,2-1-6 15,7-1-4-15,-3-4 1 0,3-1-3 0,10-6 0 16,-1 2-8-16,6-5 0 0,2-2 1 0,2 1-5 15,1-3-1-15,-1 0 0 0,3-2-1 0,11-11-6 16,-13 13 1-16,13-11 4 0,-15 11-5 0,1-4 2 16,-2 4 1-16,1 2-7 0,-3-4 8 0,-6 2-4 15,-1 1 4-15,0 5-14 0,-8 5 11 0,-2 3-10 16,-2-1 22-16,-6 9 5 0,-2-2 9 16,-2-1 2-16,-2 4-3 0,2 0 1 0,-6 3-3 0,-3 5-3 0,6-11 2 15,-6 11-6-15,5-7-10 0,-5 7-3 16,0 0-13-16,0 0-7 0,0 0-8 0,0 0-19 15,0 0-19-15,0 0-25 0,0 0-28 0,0 0-100 16,0 0-226-16,1 26 100 0</inkml:trace>
          <inkml:trace contextRef="#ctx0" brushRef="#br0" timeOffset="177598.89">-2415 373 62 0,'-40'3'153'16,"40"-3"-6"-16,0 0-1 0,-19 0-10 0,19 0-13 0,-14 2-7 15,14-2-9-15,-16 2-6 0,16-2-7 0,-15 3-14 16,8 1-5-16,7-4 1 0,-18 5-13 0,10 1-3 16,-1-4-3-16,9-2-5 0,-16 9-7 0,7-7-1 15,0 3 2-15,-1 1-4 0,1-3-4 16,-3 1-5-16,1 2 0 0,1 1-5 0,-1 1 0 15,2-1-3-15,-3 0 3 0,3-1-7 0,1-2 3 16,-1 3-2-16,0 0 3 0,0 0-2 0,1-3 0 0,8-4-2 16,-13 8 0-16,4 0-4 0,1-4 3 0,8-4-2 15,-13 8 0-15,4-4-3 0,9-4 1 0,-10 10-2 16,4-7-1-16,6-3 2 0,-11 10-5 0,11-10 0 16,-9 8-1-16,9-8-4 0,-10 8 0 0,10-8 2 15,-5 10-3-15,5-10-7 0,-6 10 10 0,6-10-2 16,-7 7 2-16,7-7-2 0,-6 13 1 0,6-13-3 15,-5 14-1-15,5-14 0 0,-3 11-1 0,1-1-1 16,2-10 0-16,-3 13 1 0,3-13 2 0,-3 12 2 16,3-12-3-16,0 13 2 0,0-13-2 0,-2 17 0 15,2-17 2-15,2 15-1 0,-2-7-1 0,0-8 1 16,0 17 1-16,0-7-2 0,0-10 3 0,0 19-2 16,0-19-2-16,3 15 4 0,-3-15-1 0,0 15-4 0,1-8 3 15,-1-7 0-15,0 13 0 0,0-13-1 16,2 12-1-16,2-3-3 0,-4-9 5 0,1 9-1 15,-1-9 0-15,6 12-1 0,-6-12 4 0,2 8-3 0,-2-8 3 16,4 11-4-16,-4-11 5 0,3 11 1 0,-3-11-4 16,11 6-1-16,-11-6 1 0,7 7-2 0,-7-7 3 15,8 8 0-15,-8-8-2 0,10 5 3 16,-10-5-2-16,8 6 1 0,-8-6 1 0,9 5 1 0,-9-5-2 16,10 4 2-16,-10-4 2 0,10 5 2 0,-10-5-3 15,11 2-3-15,-11-2 7 0,15 4-2 0,-15-4-1 16,12 3 2-16,-12-3-1 0,12 0-2 0,-12 0 2 15,13 2-1-15,-13-2-2 0,14 0 4 0,-14 0-3 16,14 0 3-16,-14 0-1 0,12 0 3 0,-12 0 3 16,17-2-3-16,-17 2 3 0,16-3-2 0,-16 3 4 0,17-4-2 15,-17 4 0-15,13-1-4 0,-4-2 5 16,-9 3-5-16,16-3 3 0,-5-1-2 0,-11 4 1 16,16-4 1-16,-4 2-2 0,-12 2 1 0,18-5 1 0,-11 2 1 15,-7 3-1-15,17-7-2 0,-8 4 5 0,0-1-2 16,-9 4 3-16,15-3-4 0,-15 3 1 0,16-4-4 15,-16 4 2-15,12-1-1 0,-12 1-3 0,0 0 2 16,10-4 3-16,-10 4-3 0,0 0 6 0,0 0 0 16,0 0 2-16,11-2-1 0,-11 2-1 0,0 0-4 15,0 0 5-15,0 0-3 0,0 0-5 0,0 0 1 16,0 0-3-16,0 0 1 0,0 0-1 0,0 0-11 16,0 0-11-16,0 0-22 0,0 0-35 0,0 0-32 15,0 0-39-15,0 0-49 0,-21 25-88 0,11-22-143 16,1 4-456-16,-8-5 202 0</inkml:trace>
        </inkml:traceGroup>
        <inkml:traceGroup>
          <inkml:annotationXML>
            <emma:emma xmlns:emma="http://www.w3.org/2003/04/emma" version="1.0">
              <emma:interpretation id="{33422271-D1E5-4FFB-B2AB-FD0E6E95E926}" emma:medium="tactile" emma:mode="ink">
                <msink:context xmlns:msink="http://schemas.microsoft.com/ink/2010/main" type="inkWord" rotatedBoundingBox="6830,318 8455,253 8478,833 6854,899"/>
              </emma:interpretation>
            </emma:emma>
          </inkml:annotationXML>
          <inkml:trace contextRef="#ctx0" brushRef="#br0" timeOffset="45277.13">-398 584 8 0,'0'0'106'0,"0"0"-2"0,0 0-13 0,0 0-9 16,0 0-5-16,0 0-4 0,0 0-14 0,0 0-6 0,0 0-8 16,0 0 6-16,-17-9-9 0,17 9-7 0,0 0-8 15,0 0 2-15,-6 10-7 0,6-10 4 16,0 0-6-16,0 0-1 0,-10 10 1 0,10-10-4 0,0 0-5 15,-6 6 0-15,6-6-4 0,0 0 6 16,0 0 6-16,0 0 3 0,-12 7-4 0,12-7 2 0,0 0 8 16,0 0 0-16,0 0 2 0,0 0 3 0,0 0 5 15,0 0-7-15,0 0 0 0,0 0 0 0,0 0-4 16,0 0 0-16,0 0 1 0,0 0-3 0,0 0-8 16,0 0 6-16,0 0-6 0,0 0 0 0,0 0-4 15,0 0 2-15,0 0-1 0,0 0-7 0,0 0 2 16,0 0-4-16,0 0-4 0,0 0 8 0,0 0-5 15,0 0-2-15,0 0-7 0,0 0 10 0,0 0-4 16,0 0 3-16,0 0 2 0,0 0 1 0,0 0-3 16,0 0-1-16,0 0-3 0,0 0 5 0,34-5-5 15,-34 5 4-15,23-7-8 0,-10 1 5 0,4 0-3 16,2-1 3-16,0-2 0 0,7-1-2 0,1-2 5 16,-5 1-8-16,3 2 0 0,2-2 0 0,-2 0 6 15,1 2 2-15,13-6-6 0,-4 2 2 0,-8 1-5 16,-1 3 5-16,0-4-5 0,3-2 10 0,-2 6-3 0,1-3 0 15,-1 0 0-15,-5 0 1 0,4 2 1 0,-10 2 0 16,6-3-1-16,-5 5-2 0,2-1 4 0,-3 0 3 16,1 0 1-16,-4-1 0 0,2 1 4 0,-1-1-1 15,-4 3 4-15,-1 1-4 0,4-2-3 0,-4 2 5 16,2 0 1-16,-2 0-1 0,1-2-6 0,-1 1 1 16,2 3-2-16,-2-2 3 0,1-2-9 0,-10 6 7 15,13-4 0-15,-13 4-1 0,14-4-4 0,-14 4 0 16,9-6 2-16,-9 6-2 0,10-4-2 0,-10 4 1 15,0 0-2-15,9-3 0 0,-9 3-1 0,0 0-5 16,0 0-27-16,0 0-19 0,0 0-18 0,0 0-24 16,0 0-28-16,0 0-131 0,0 0-272 0,0 0 121 15</inkml:trace>
          <inkml:trace contextRef="#ctx0" brushRef="#br0" timeOffset="-53888.05">279 51 41 0,'0'0'119'0,"0"0"-13"0,0 0-4 0,0 0-9 16,0 0-7-16,0 0-4 0,0 0-12 0,0 0 2 15,0-11-4-15,0 11 0 0,0 0-12 0,0 0 4 0,0 0-8 16,0 0 4-16,0 0-1 0,0 0-3 0,0 0-4 16,0 0-2-16,0 0 6 0,0 0-6 15,0 0-1-15,0 0-11 0,0 0 11 0,0 0-3 16,0 0 0-16,0 0-1 0,0 0-5 0,0 0 0 0,0 0-4 15,0 0 2-15,0 0-8 0,0 0 2 16,0 0 1-16,0 0 1 0,0 0-1 0,0 0-3 0,0 0-4 16,0 0 3-16,0 0-2 0,0 0 2 0,0 0-7 15,0 0 3-15,0 0-5 0,0 0 1 0,-6-16 4 16,6 16-1-16,0 0-2 0,0 0 4 0,0 0-3 16,0 0-3-16,0 0-1 0,0 0-1 0,-8-8 6 15,8 8-3-15,0 0-1 0,0 0 1 0,0 0-2 16,0 0-4-16,-6-7 3 0,6 7 0 0,0 0 3 15,0 0-5-15,0 0-2 0,0 0-2 0,-11-3 6 16,11 3-2-16,0 0 1 0,0 0-3 0,0 0 2 16,-14-6-1-16,14 6-6 0,0 0 3 0,0 0-4 15,0 0 1-15,-13 0 3 0,13 0-5 0,0 0 0 16,0 0 3-16,0 0-5 0,0 0 3 0,-17 2-4 16,17-2-1-16,0 0 5 0,0 0-1 0,0 0 1 15,0 0-1-15,-16 0-2 0,16 0-3 0,0 0 4 0,0 0-2 16,-12 4 2-16,12-4 0 0,0 0 0 0,0 0-2 15,-10 3 0-15,10-3 3 0,0 0-2 0,-12 6 0 16,12-6 2-16,0 0 0 0,-8 5-3 0,8-5 0 16,0 0 3-16,-10 10 1 0,10-10 3 0,-6 4-7 15,6-4 4-15,0 0-2 0,-9 10 6 0,9-10-2 16,-8 4 3-16,8-4 1 0,0 0-1 0,-9 9 1 16,9-9 0-16,-9 7 4 0,9-7-3 0,-7 7 3 15,7-7-1-15,-8 9-1 0,8-9-1 0,-5 8-2 16,5-8 1-16,-9 7 0 0,9-7-3 0,-11 9-1 15,11-9-1-15,-6 10 0 0,6-10 0 0,-7 7 1 16,7-7-1-16,-6 8-3 0,6-8 2 0,0 0 0 16,-6 11-1-16,6-11-2 0,0 0 1 0,-3 6-2 15,3-6 2-15,-6 11 1 0,6-11-1 0,0 0 3 0,-5 11-2 16,5-11-2-16,0 0-2 0,-3 13 3 16,3-13 2-16,0 0-4 0,0 13 4 0,0-13-5 15,-6 11 0-15,6-11-1 0,-4 12 2 0,4-12 0 0,-2 13 2 16,2-13-2-16,-1 13 1 0,1-13-1 0,0 13 4 15,0-13-5-15,0 12-6 0,0-12 6 0,0 13 4 16,0-13-3-16,0 11 2 0,0-11-2 0,0 13 3 16,0-13-2-16,1 12-1 0,-1-12 1 0,-1 14-1 15,1-14 1-15,1 12 2 0,-1-12-5 0,2 13 4 16,-2-13 0-16,3 13-1 0,-3-13-1 0,4 11 2 16,-1-4-3-16,-3-7 2 0,3 14 1 0,0-6 1 15,-3-8-4-15,3 13 3 0,-3-13-3 0,8 11 4 16,-5-5-1-16,-3-6-3 0,3 10 2 0,-3-10-2 15,7 11 3-15,-1-5 1 0,-6-6 1 0,6 12-4 16,-1-6-1-16,1 0 7 0,-6-6-5 0,9 9 1 16,-9-9-1-16,5 10 0 0,-5-10-1 0,8 10-2 0,-2-6 4 15,-6-4 0-15,7 7 0 0,-7-7 2 0,6 7-5 16,-6-7 5-16,14 7-2 0,-14-7 2 16,9 2-1-16,-9-2 1 0,10 5-2 0,-10-5 2 15,9 3-2-15,-9-3-1 0,11 1 0 0,-11-1 0 0,16 0 1 16,-16 0-1-16,0 0 0 0,16 3 3 0,-16-3-2 15,15-3 3-15,-15 3-3 0,14 0-3 0,-14 0 2 16,13-2 1-16,-13 2-3 0,12-3 3 0,-12 3 2 16,13-2-4-16,-13 2 0 0,14-5 3 0,-14 5 0 15,12-4-1-15,-12 4 0 0,13-4 2 0,-13 4-4 16,14-4 0-16,-14 4 2 0,9-3-5 0,-9 3 4 16,13-5 0-16,-13 5-1 0,6-3 2 0,-6 3-2 15,10-7 3-15,-10 7-1 0,8-7 2 0,-8 7-3 16,9-7 3-16,-9 7-4 0,10-4 3 0,-10 4-1 15,9-10-1-15,-9 10 0 0,6-8 1 0,-6 8-2 16,3-10 5-16,-3 10-5 0,5-8 5 0,-5 8-6 16,0 0 4-16,9-13-2 0,-9 13 5 0,0 0-5 0,3-11 1 15,-3 11-2-15,0 0 4 0,3-13-4 0,-3 13-1 16,0 0 1-16,4-11 3 0,-4 11-3 16,0 0 3-16,0-11-3 0,0 11 0 0,0 0 0 15,0 0 0-15,0 0-2 0,0-13 6 0,0 13-5 0,0 0 3 16,0 0-2-16,0 0 2 0,-4-12-1 0,4 12 1 15,0 0 0-15,0 0 1 0,0 0 0 0,-6-12 3 16,6 12-2-16,0 0 1 0,0 0-3 0,0 0 1 16,-9-8 0-16,9 8 7 0,0 0-2 0,0 0-1 15,-5-6 2-15,5 6-2 0,0 0-1 0,0 0 0 16,-9-8 2-16,9 8-4 0,0 0 1 0,0 0 0 16,-10-5 2-16,10 5-1 0,0 0 1 0,0 0-1 15,0 0 1-15,-12-3-3 0,12 3-1 0,0 0 0 16,0 0 2-16,-17-4 1 0,17 4-2 0,0 0-2 15,-13 2-2-15,13-2 1 0,0 0 1 0,-19 0 1 0,19 0 2 16,-17 2-7-16,8 1 3 0,9-3-2 16,-13 3 3-16,13-3-2 0,-17 4 0 0,17-4 1 15,-13 6 1-15,1-3-3 0,12-3 1 0,-13 4 3 0,4 0-4 16,-2-1 3-16,11-3-3 0,-13 4-1 0,13-4-1 16,-15 3-6-16,15-3-6 0,-10 4-9 15,10-4-9-15,-11 4-20 0,11-4-22 0,0 0-25 0,-9 5-30 16,9-5-37-16,0 0-32 0,0 0-208 0,-13 0-438 15,13 0 193-15</inkml:trace>
          <inkml:trace contextRef="#ctx0" brushRef="#br0" timeOffset="50900.02">826 233 47 0,'0'0'60'0,"0"0"6"0,0 0-9 16,8-4 1-16,-8 4 3 0,0 0-15 0,0 0 3 16,0 0-4-16,6-11 2 0,-6 11-3 0,0 0 12 15,0 0 0-15,6-12-4 0,-6 12-1 0,0 0 1 16,0 0 6-16,4-8 5 0,-4 8-7 0,0 0 1 15,0 0-2-15,0 0 5 0,0 0-3 0,0 0 4 16,0 0 1-16,0-14 0 0,0 14-2 0,0 0 2 16,0 0-7-16,0 0 1 0,0 0-1 0,0 0-5 0,0 0 2 15,0 0-5-15,0 0-1 0,0 0-8 16,0 0-4-16,0 0-4 0,0 0-6 0,0 0 1 16,0 0-5-16,0 0-4 0,0 0-4 0,0 0 5 0,0 0-5 15,0 0 2-15,0 0 5 0,0 0 0 0,0 0 1 16,-13 31 3-16,10-23-3 0,3-8 8 15,-3 20 1-15,-2-9 1 0,2-4 0 0,0 7-1 16,0-3-2-16,-3 1-2 0,6 2 2 0,-4 1 3 0,1-4 2 16,-3 2-3-16,3-1-1 0,0 0 0 0,1-1-5 15,-1 3 1-15,0-5-2 0,0 0-1 0,3-9-2 16,-3 17-2-16,3-6 0 0,0-11-1 0,-6 13-4 16,5-5-1-16,1-8-2 0,0 0 4 0,0 18-3 15,0-18-1-15,-3 11 2 0,3-11-1 0,0 0-2 16,3 10 1-16,-3-10-3 0,0 0-8 0,0 0-8 15,0 14-9-15,0-14-18 0,0 0-18 0,0 0-19 16,1 8-18-16,-1-8-27 0,0 0-37 0,0 0-25 16,0 0-179-16,0 0-390 0,0 0 173 0</inkml:trace>
          <inkml:trace contextRef="#ctx0" brushRef="#br0" timeOffset="51813.74">732 174 84 0,'5'-13'142'16,"-5"13"-15"-16,0 0-8 0,6-11-14 0,-6 11-13 16,6-10-5-16,1 5-8 0,-7 5-11 0,9-11 1 15,-3 8 0-15,-6 3-9 0,16-11-4 0,-8 5-2 16,1 2-2-16,-2-1 0 0,5 0-2 0,-1 2-7 15,-2-2 0-15,4 3 2 0,-4-2-8 0,1 3 1 16,-10 1-7-16,23-6 2 0,-13 5-7 0,-10 1 4 16,17 1-10-16,-17-1 6 0,19 0-7 0,-19 0-3 15,15 3-2-15,-8 0-1 0,-7-3-1 0,11 5 4 16,-11-5-4-16,12 8 4 0,-9-3 1 0,-3-5 5 16,7 9 4-16,-4-1 2 0,-3-8-6 0,3 14 7 15,-3-14 4-15,0 16 3 0,0-16 2 0,-3 17-2 16,-3-10 1-16,2 4 0 0,1-3-7 0,-3 3 2 15,0-3 3-15,1 2 0 0,-1-4-1 0,-4 5-6 16,1-1 0-16,2-1-3 0,-2-2-2 0,3 1-1 0,-2-3-3 16,8-5 0-16,-12 11-3 0,5-5 0 0,7-6-4 15,-6 4 1-15,6-4-3 0,0 0 2 0,-8 8-2 16,8-8 1-16,-6 6-4 0,6-6-1 0,0 0-2 16,0 0-1-16,0 0 1 0,0 0-2 0,0 0-1 15,0 0-2-15,0 0 1 0,0 0-3 16,0 0 5-16,0 0-2 0,0 0 1 0,0 0 0 15,0 0 0-15,0 0-4 0,36-4 1 0,-36 4 2 0,17-5-3 16,-17 5 3-16,16-5 0 0,-10 2-5 0,-6 3 6 16,16-5-3-16,-5 3-1 0,-11 2 2 0,15-4-1 15,-5 3-2-15,-10 1 7 0,17-2-5 0,-17 2 0 16,16-1 2-16,-10-3-2 0,-6 4 3 0,16 0-4 16,-16 0 0-16,14-2 2 0,-14 2-2 0,15 0 1 15,-15 0-2-15,13 2 2 0,-13-2 1 0,11 1-3 16,-11-1 3-16,11 6-3 0,-11-6 0 0,11 7 2 15,-5-2 3-15,-6-5-3 0,7 8 0 0,-7-8 1 16,6 11 1-16,-6-11-2 0,3 9 3 0,-3-9 0 16,6 14-4-16,-6-14 4 0,0 13 3 0,0-13 3 0,5 13 4 15,-5-13 5-15,-5 11 4 0,5-11 0 16,-6 15-1-16,3-8 9 0,3-7 1 0,-6 14 1 16,2-4-3-16,-5-4 0 0,-2 2 4 0,3 0-5 0,-6 2-3 15,1 0-1-15,-2-3-3 0,4-1 1 16,-2 2-3-16,-6-2 0 0,7 2-1 0,-5-5 1 0,-2 2-5 15,5 0 2-15,1 0-3 0,-3-2 0 0,4-1 1 16,1 0 1-16,11-2-5 0,-19 3-1 0,10-3-1 16,9 0 3-16,-20 0-4 0,20 0-3 0,0 0-11 15,-16 3-25-15,16-3-27 0,0 0-32 0,-10 0-48 16,10 0-53-16,0 0-38 0,-12 1-168 0,12-1-434 16,0 0 192-16</inkml:trace>
        </inkml:traceGroup>
        <inkml:traceGroup>
          <inkml:annotationXML>
            <emma:emma xmlns:emma="http://www.w3.org/2003/04/emma" version="1.0">
              <emma:interpretation id="{B00CAE03-0A2B-42F0-8422-8E887D6D43BB}" emma:medium="tactile" emma:mode="ink">
                <msink:context xmlns:msink="http://schemas.microsoft.com/ink/2010/main" type="inkWord" rotatedBoundingBox="12788,153 15294,53 15317,631 12812,731"/>
              </emma:interpretation>
            </emma:emma>
          </inkml:annotationXML>
          <inkml:trace contextRef="#ctx0" brushRef="#br0" timeOffset="-39338.69">5851-9 29 0,'0'0'97'0,"0"0"-4"0,0 0 3 15,0 0-19-15,0 0-6 0,0 0 2 0,0 0-1 16,0 0-4-16,0 0-5 0,0 0-7 15,0 0-4-15,0 0-6 0,0 0-2 0,0 0 7 0,0 0-7 16,0 0 1-16,0 0 1 0,0 0-6 0,0 0-1 16,0 0 3-16,0 0 0 0,-23-14-1 0,23 14-6 15,0 0 5-15,0 0-7 0,0 0 4 0,0 0 3 16,0 0 2-16,0 0-6 0,-3-11 2 0,3 11 2 16,0 0-4-16,0 0 2 0,0 0-1 0,0 0-1 15,0 0-5-15,0 0-2 0,0 0-4 0,0 0 1 16,0 0 4-16,0 0 0 0,0 0-1 0,0 0-3 15,0 0-1-15,0 0 3 0,0 0-3 0,0 0 2 16,0 0 0-16,0 0-1 0,-4-9-3 0,4 9 1 0,0 0-1 16,0 0-1-16,0 0 0 0,0 0 2 0,0 0-3 15,0 0 3-15,0 0 1 0,0 0-3 16,0 0 7-16,0 0-3 0,0 0 4 0,0 0 1 16,0 0 1-16,0 0-3 0,0 0 1 0,0 0-6 0,0 0 4 15,0 0-1-15,0 0-3 0,0 0-4 0,0 0 2 16,0 0-7-16,0 0-1 0,-8-8 3 15,8 8-1-15,0 0-2 0,0 0-3 0,0 0-3 0,0 0 0 16,0 0 0-16,-6-9 1 0,6 9-2 0,0 0-1 16,0 0 0-16,0 0-1 0,0 0-1 0,0 0 1 15,0 0 0-15,0 0-1 0,0 0-3 0,0 0 3 16,0 0-1-16,0 0 1 0,0-12 0 0,0 12 7 16,0 0-5-16,0 0 1 0,0 0 2 0,0 0 0 15,0 0-2-15,0 0 3 0,0 0-3 0,0 0 3 16,0 0-2-16,0 0 3 0,0 0 1 0,0 0-2 15,0 0 0-15,0 0 0 0,0 0 2 0,0 0-7 16,0 0-1-16,0 0 3 0,0 0 1 0,0 0-4 16,0 0-1-16,0 0-3 0,0 0 3 0,0 0-6 0,0 0-1 15,0 0 5-15,0 0-4 0,0 0 2 16,0 0 0-16,0 0-1 0,0 0 3 0,0 0 0 16,0 0-2-16,0 0 3 0,0 0-3 0,18 24 3 0,-18-24 1 15,8 8-3-15,-4-2 2 0,-4-6 2 0,8 11-1 16,-5-5 0-16,-3-6 4 0,7 11 4 0,-1-8 3 15,-6-3 4-15,8 11-1 0,-8-11 3 0,11 10 4 16,-6-7-2-16,-5-3 1 0,10 9-1 0,-4-3-1 16,-6-6-2-16,12 7 3 0,-7 0-5 0,1-1 4 15,-6-6-4-15,10 12 0 0,-5-6 0 0,1-1-3 16,0 2-3-16,-6-7 1 0,9 10-1 0,-5-5 2 16,-4-5-2-16,9 12 2 0,-5-5 0 0,-4-7-5 15,6 13 0-15,-1-8 5 0,-5-5-6 0,9 13 3 16,-6-8-1-16,-3-5 4 0,7 11-7 0,-7-11 3 15,8 8-4-15,-4-3 4 0,-4-5 3 0,6 10-5 16,-6-10-1-16,0 0 6 0,6 7-5 0,-6-7 1 16,0 0-2-16,8 7-1 0,-8-7 3 0,0 0-5 0,0 0 8 15,0 0-9-15,1 8 5 0,-1-8 1 16,0 0 1-16,0 0 6 0,0 0 7 0,0 0 7 16,8 5 5-16,-8-5 3 0,0 0 3 0,0 0-5 0,0 0-1 15,0 0 2-15,0 0-10 0,0 0 3 0,0-26-9 16,0 26 2-16,0-15-7 0,0 15 5 15,4-18-7-15,-3 9-3 0,2-1 7 0,-3 10-6 16,3-22-4-16,-3 11 5 0,0 11-4 0,2-17-1 0,1 7-4 16,-3 10 3-16,3-14-3 0,1 6 9 0,-4 8-12 15,2-13 4-15,-2 13 1 0,4-14-2 0,-4 14 1 16,2-9-4-16,-2 9 1 0,0 0 3 0,0 0-3 16,1-13 0-16,-1 13 0 0,0 0 5 0,3-13-6 15,-3 13-3-15,0 0 5 0,0 0-8 0,0 0 5 16,5-5 0-16,-5 5 4 0,0 0-4 0,0 0 8 15,0 0-3-15,0 0-4 0,0 0 1 0,0 0-5 16,0 0 2-16,0 0 5 0,4-8-5 0,-4 8 3 16,0 0-2-16,0 0 1 0,0 0 0 0,0 0 3 0,0 0-9 15,0 0 6-15,0 0-3 0,0 0 2 16,0 0-3-16,0 0-2 0,0 0 4 0,0 0-5 16,0 0 5-16,0 0-7 0,0 0 5 0,0 0 2 15,0 0-2-15,0 0-1 0,0 0-2 0,0 0 3 16,0 0-5-16,0 0 4 0,0 0 0 0,0 0 1 15,0 0-2-15,0 0 6 0,0 0 0 0,0 0 1 0,0 0-6 16,15 15 0-16,-15-15 2 0,0 0 0 0,9 11 0 16,-9-11 1-16,5 10-4 0,-5-10 7 0,6 11 3 15,-6-11-4-15,6 10-3 0,-2-5 5 0,-4-5-5 16,6 13 1-16,-2-5-1 0,-4-8 7 0,6 14-5 16,-3-7 5-16,-3-7-3 0,8 11-2 0,-7-5 4 15,-1-6-3-15,8 10 1 0,-8-10 0 0,4 12 2 16,-1-3 5-16,-3-9-8 0,9 10 2 0,-6-3-1 15,-3-7 1-15,6 11-4 0,-6-11 0 0,6 8 0 16,-6-8-2-16,9 10 9 0,-4-7-2 0,-5-3 0 16,7 14-2-16,-7-14 1 0,7 10 0 0,-1-5-2 15,-6-5-2-15,8 10 2 0,-8-10 6 0,10 7-2 16,-10-7-3-16,8 6-4 0,-8-6 6 0,7 7 0 16,-7-7-1-16,11 5 4 0,-11-5-1 0,10 6 2 15,-10-6-5-15,11 3 0 0,-11-3 1 0,7 8 1 0,-7-8-1 16,7 6 2-16,-7-6 1 0,8 3-4 15,-8-3-1-15,7 5 3 0,-7-5-3 0,11 3 9 16,-11-3-11-16,0 0 2 0,0 0 3 0,9 5 2 0,-9-5-6 16,0 0 9-16,0 0-7 0,0 0 7 0,0 0 2 15,12 2 5-15,-12-2-4 0,0 0 8 0,0 0-3 16,0 0 4-16,0 0 1 0,0 0 8 0,0 0 4 16,0 0 8-16,0 0-8 0,0 0 1 0,0 0-4 15,0 0-2-15,13-11 0 0,-13 11-4 0,5-10-1 16,-5 10 0-16,3-13 0 0,-3 13-7 0,6-12 3 15,-2 5-7-15,-4 7-7 0,4-17 1 0,1 10 3 16,-4-4-5-16,5-2-3 0,0 1 5 0,2 0-6 16,-2-2 4-16,1 3-4 0,1-4 2 0,1 4-1 0,0-5 1 15,-2 1 0-15,1 4-1 0,0-2 2 16,1 1-6-16,-1 0 1 0,-1 0 9 0,-1-1-8 16,2 4 2-16,-4 0-3 0,4 1 4 0,-2-1-1 15,0 0 0-15,-3 2-1 0,3-1-1 0,-6 8 7 0,10-16-4 16,-7 11-5-16,-3 5 0 0,6-10 4 0,-6 10 4 15,6-11-8-15,-6 11 6 0,4-10-5 16,-4 10 3-16,5-10-1 0,-5 10 1 0,0 0-3 0,4-10 1 16,-4 10 1-16,0 0-3 0,5-8-1 0,-5 8 2 15,0 0 0-15,6-7 3 0,-6 7-5 0,0 0 7 16,0 0-4-16,0 0 7 0,0 0-6 0,3-11-2 16,-3 11 0-16,0 0 0 0,0 0 3 0,0 0-5 15,0 0 3-15,0 0-3 0,0 0 0 0,0 0 5 16,0 0-6-16,0 0 0 0,0 0 1 0,0 0-5 15,0 0-15-15,0 0-18 0,0 0-26 0,0 0-19 16,0 0-19-16,0 0-20 0,0 0-28 0,0 0-38 16,0 0-43-16,-21 21-41 0,13-13-52 0,-2 5-228 15,0-4-601-15,-2 6 266 0</inkml:trace>
          <inkml:trace contextRef="#ctx0" brushRef="#br0" timeOffset="59004.49">5514 373 64 0,'0'0'100'15,"0"0"-6"-15,0 0-11 0,0 0-2 0,0 0-1 16,0 0-14-16,-8-7 1 0,8 7-12 0,0 0 0 16,0 0-1-16,0 0-3 0,0 0-8 0,0 0-4 15,0 0-4-15,0 0-6 0,0 0 1 0,0 0-6 0,0 0-2 16,0 0-4-16,0 0 7 0,0 0-7 0,0 0-5 16,15-10 1-16,-15 10-6 0,12-4 6 15,-12 4-4-15,10-6 2 0,-1 3-4 0,-9 3 0 0,15-7 2 16,-6 1-4-16,2 1 1 0,-2-1 4 0,1 1-2 15,5-2 0-15,-2 3 0 0,2-6 2 0,2 3-1 16,-2 0 1-16,0 1-1 0,1-2-2 0,-1 1-3 16,0 3 6-16,1-6 1 0,-1 3 0 0,4 2-9 15,-4-1 1-15,3-3 0 0,-3 1 1 0,3 1-4 16,-1 0 7-16,0 1-8 0,-2 1 4 0,3-4-1 16,-1 3-2-16,1-4 0 0,-1 4 2 0,-2-3-1 15,3 3 3-15,-1-3-1 0,7 2 0 0,-8 0 0 16,3-1-6-16,1 2 5 0,-2-1-1 0,1 0-1 15,-4 1-1-15,4-2-3 0,-2 1 3 0,1 0 5 16,-1 0-6-16,-2 2-4 0,3-1 5 0,-3-1 1 16,-1 4 1-16,1-1-5 0,1-3 12 0,-3 1-11 15,2 2 9-15,-6 1-7 0,8-1 3 0,-8 0-2 16,3-2-5-16,-4 3 3 0,-8 3 6 0,17-5-6 0,-10 2-2 16,1-2 1-16,-8 5 7 0,12-5-10 15,-12 5 7-15,13-5 2 0,-13 5 1 0,8-2 0 0,-8 2-1 16,0 0-3-16,9-4 4 0,-9 4 0 0,0 0-1 15,0 0-3-15,0 0 1 0,0 0-1 0,11-2-1 16,-11 2 3-16,0 0-1 0,0 0-2 16,0 0 4-16,12-4-4 0,-12 4 2 0,0 0 1 0,14-3-1 15,-14 3-4-15,9-4 4 0,-9 4-5 0,0 0 4 16,12-2-1-16,-12 2 4 0,0 0-3 0,13-3 2 16,-13 3-6-16,0 0-2 0,0 0-3 0,0 0 2 15,11-6-14-15,-11 6-6 0,0 0-8 0,0 0 5 16,0 0-14-16,0 0 1 0,0 0-9 0,0 0-8 15,0 0 1-15,0 0-10 0,0 0-10 0,0 0-84 16,-32 14-175-16,32-14 77 0</inkml:trace>
          <inkml:trace contextRef="#ctx0" brushRef="#br0" timeOffset="60579.59">7178-141 55 0,'0'0'115'0,"0"0"-12"0,0 0-5 16,-3-17-5-16,3 17 3 0,0 0-9 0,0 0-1 15,0 0-11-15,-7-11 1 0,7 11-8 0,0 0-2 16,0 0-6-16,0 0-1 0,0 0-8 0,-6-13 2 16,6 13-5-16,0 0-1 0,0 0-7 0,-9-7 1 15,9 7 0-15,0 0 3 0,-14-3-3 0,14 3 4 16,0 0-2-16,-13-3 1 0,13 3-6 0,-12-1 4 16,12 1-4-16,-14-4-5 0,14 4-1 0,0 0 2 15,-17 0-3-15,17 0-3 0,0 0-3 0,-17 0 4 16,17 0-3-16,0 0-2 0,-13 0-7 0,13 0 4 15,0 0-3-15,0 0-3 0,-17 1-2 0,17-1-1 0,0 0 1 16,-13 0-3-16,13 0-2 0,0 0 0 16,-14 4 0-16,14-4-2 0,-7 6 2 0,7-6-4 15,-9 4 1-15,9-4 0 0,-7 3-2 0,7-3 1 0,0 0 1 16,-12 10 10-16,12-10-10 0,-8 4 0 0,8-4-1 16,-7 10 6-16,7-10 0 0,-12 7 2 0,6 1-3 15,0-3 1-15,6-5 0 0,-9 12 3 0,1-5 1 16,8-7-3-16,-10 13-1 0,4-8 2 0,6-5-2 15,-7 11-1-15,5-1-3 0,2-10 2 0,-7 11-4 16,2-5 3-16,5-6-3 0,-6 14 1 0,3-8 1 16,3-6-1-16,-6 15 2 0,2-8 1 0,4-7-6 15,-3 14-1-15,3-14 4 0,-5 16-2 0,4-5-1 16,1-11 1-16,-3 14 1 0,3-14-2 0,-2 17-2 16,1-10 0-16,1-7 2 0,-3 18 1 0,1-11-2 15,2-7 2-15,0 18-2 0,0-18 2 0,2 14-1 16,-2-6-2-16,0-8 0 0,0 16 0 0,0-16 1 15,3 15-3-15,-3-15 5 0,1 13-1 0,-1-13 0 16,2 14-1-16,-2-14 1 0,0 10-1 0,0-10 3 16,4 10-3-16,-4-10 0 0,2 8 3 0,-2-8-2 15,0 0 1-15,7 10 0 0,-7-10-2 0,6 7 0 16,-6-7 2-16,0 0-1 0,12 7 0 0,-12-7 2 16,9 4-2-16,-9-4-1 0,11 6 0 0,-11-6 1 15,13 0-3-15,-13 0 3 0,12 1 1 0,-12-1-2 0,13 4 0 16,-13-4-1-16,14 2 3 0,-14-2-1 15,13 0 1-15,-13 0-1 0,0 0 1 0,20-2-2 16,-20 2 1-16,16 0-2 0,-16 0 0 0,13-4 2 16,-2 3 2-16,-11 1-1 0,13-4-4 0,-13 4 2 0,14-2 1 15,-14 2-1-15,12-4 1 0,-12 4-1 16,10-2-1-16,-10 2 1 0,11-5 3 0,-11 5-2 0,0 0-2 16,14-6 2-16,-14 6 0 0,11-4-3 0,-11 4 1 15,10-7 0-15,-10 7 0 0,12-3 0 0,-12 3 0 16,9-11 0-16,-9 11 1 0,6-6 1 0,-6 6-1 15,12-8-1-15,-12 8-2 0,6-6 6 0,-6 6-1 16,6-11-3-16,-6 11 2 0,3-7 2 0,-3 7-2 16,0 0 0-16,6-14-2 0,-6 14 1 0,0 0 1 15,0-10-1-15,0 10-1 0,0 0 0 0,0 0 2 16,0 0 2-16,0 0-2 0,0 0 1 0,0 0-3 16,0 0 2-16,-6-18 1 0,6 18 4 0,0 0 1 15,0 0 0-15,-9-8 1 0,9 8 1 0,0 0-3 16,-7-9-2-16,7 9 5 0,-8-4-1 15,8 4 2-15,0 0-3 0,0 0-1 0,-12-3 0 0,12 3-3 16,0 0 2-16,-13-5-4 0,13 5 5 0,0 0-6 16,-14 0 1-16,14 0-2 0,0 0 0 0,-18 5-6 15,7-2-4-15,2 0-15 0,9-3-8 0,-26 8-12 0,13 2-16 16,-2-2-17-16,0 2-30 0,-3 0-18 0,3-2-29 16,-3 3-36-16,-4 2-131 0,4-7-347 15,3 2 154-15</inkml:trace>
          <inkml:trace contextRef="#ctx0" brushRef="#br0" timeOffset="134321.91">6592 231 21 0,'0'0'74'16,"0"0"-9"-16,0 0-3 0,0 0-8 0,0 0 7 16,0 0-15-16,0 0-2 0,0 0-11 0,0 0-2 15,0 0 0-15,0 0-7 0,0 0-2 0,0 0 1 16,0 0-4-16,0 0-4 0,0 0 3 0,-28 17 6 15,28-17-1-15,0 0 0 0,-12 6-3 0,12-6 5 16,-8 4-2-16,8-4 2 0,0 0-1 0,-7 5-1 16,7-5 5-16,0 0-3 0,0 0 1 0,0 0-7 15,0 0 4-15,0 0-5 0,0 0-4 0,0 0 4 16,0 0-5-16,0 0 6 0,0 0-6 0,38-13-1 16,-11 2 2-16,9-4 0 0,3-3-5 0,6 0 6 0,2-6-2 15,1 3 1-15,4-4 1 0,-3 1 3 0,1 1-1 16,2 1 10-16,14-7-7 0,-20 8 1 15,1 0-1-15,0 0-1 0,-11 1-2 0,5 8 4 0,-14-1-9 16,0 3 1-16,-3-3-3 0,-8 6 1 0,-5 6-5 16,-1-2 1-16,-1-1-2 0,-9 4 4 15,13-1 0-15,-13 1-6 0,0 0-7 0,0 0-2 0,0 0-6 16,0 0-16-16,0 0-25 0,-14 26-15 0,6-20-29 16,1-1-99-16,-4 1-211 0,4 1 93 0</inkml:trace>
          <inkml:trace contextRef="#ctx0" brushRef="#br0" timeOffset="135570">7664-57 47 0,'0'0'120'0,"0"0"-12"16,0 0 1-16,0 0-4 0,2-13-3 0,-2 13-4 16,0 0-8-16,0 0 1 0,0 0-4 0,-2-14-4 15,2 14-2-15,0 0-1 0,0 0-4 0,0 0-6 16,0 0-4-16,0 0-3 0,0 0-8 0,-4-11-5 15,4 11-7-15,0 0-6 0,0 0-6 0,0 0-2 16,0 0 0-16,0 0-3 0,0 0-2 0,0 0 5 16,0 0 0-16,0 0 5 0,-3 36 1 0,3-36 7 15,0 14 0-15,-2-3-4 0,2-11 5 0,0 19 2 16,-3-8 8-16,2 1-5 0,-1 1-3 0,-2 0-3 16,2 2-3-16,1-5-3 0,1-10-2 0,-3 22 3 15,1-10-2-15,1-3 1 0,-2 4-4 0,1-5-2 16,2-8 1-16,-1 17-5 0,1-8-3 0,0-9-3 15,-5 15-1-15,5-15-3 0,-1 11 1 0,1-11-4 0,0 0 0 16,0 13 1-16,0-13-3 0,0 0-3 16,0 12 4-16,0-12-4 0,-5 8 1 0,5-8-8 15,0 0-14-15,0 0-15 0,-1 16-15 0,1-16-25 16,0 0-27-16,-2 13-28 0,2-13-35 0,-6 11-31 0,1-5-166 16,5-6-384-16,-9 4 169 0</inkml:trace>
          <inkml:trace contextRef="#ctx0" brushRef="#br0" timeOffset="136385.69">7622-35 60 0,'0'0'111'16,"8"-10"0"-16,-8 10-12 0,7-8-3 0,-7 8-3 16,8-10-5-16,-8 10-9 0,12-6 2 0,-5 1-4 15,1-1-5-15,-8 6-9 0,18-11 1 0,-10 4-5 16,3 4-2-16,2-5-6 0,-2 5 0 0,1-1-4 15,0-1-1-15,-3 3-6 0,7-1 0 0,-16 3-5 16,21-4-7-16,-12 1 0 0,-9 3 0 0,19 0-5 0,-8 3 2 16,-11-3-5-16,10 1 0 0,-10-1-3 15,12 6 4-15,-12-6 3 0,10 5 4 0,-7 2 5 0,-3-7-1 16,5 13 0-16,-5-13-1 0,1 14-2 16,-1-14 3-16,0 17-3 0,0-17 1 0,-3 19-3 0,-1-9-2 15,-2 3-3-15,0-2-1 0,0-1-4 16,-1 2 0-16,-2 0 1 0,3-4-1 0,-2 3-5 15,2-3 5-15,-1 0-7 0,-1 0 1 0,8-8-1 0,-12 10-1 16,8-5 2-16,4-5-6 0,-9 9 2 0,9-9-2 16,-7 9 1-16,7-9 2 0,-6 5-3 0,6-5-1 15,0 0 1-15,0 0 2 0,0 0-4 0,0 0 4 16,-8 10-7-16,8-10-1 0,0 0-1 0,0 0 3 16,0 0-1-16,0 0-3 0,0 0 2 0,0 0 2 15,0 0 0-15,27-20 0 0,-23 15-5 0,-4 5 3 16,17-10-1-16,-8 5 1 0,-2 3 1 0,5-4 0 15,0 1-1-15,3-2 1 0,-5 3-2 0,1-2 3 16,1 4-2-16,-12 2 0 0,21-5 0 0,-14 3 1 16,-7 2-3-16,18-4-3 0,-10 3-1 0,-8 1 3 15,0 0 1-15,20 0 0 0,-20 0-1 0,12 4 2 16,-12-4-3-16,11 3 8 0,-11-3-5 0,6 7 0 16,-6-7 1-16,3 14 5 0,-3-14 0 0,0 14 4 15,0-14-1-15,-3 18 4 0,3-7 1 0,-5 2 3 0,4-4 2 16,-8 4 3-16,1 0 2 0,1-1 1 15,-2 0 2-15,-3 2-1 0,0 2 0 0,-1-4-1 16,-7 2-1-16,5-1-4 0,-4 3-1 0,-2-3 2 0,-3 0-6 16,3 0 2-16,-1-2-1 0,-2 1-1 0,2 1-3 15,-4-5-16-15,7-3-24 0,-2 1-30 0,-3-3-32 16,-3 1-33-16,11-4-46 0,-9 0-193 0,4-4-392 16,-3-2 174-16</inkml:trace>
        </inkml:traceGroup>
      </inkml:traceGroup>
    </inkml:traceGroup>
    <inkml:traceGroup>
      <inkml:annotationXML>
        <emma:emma xmlns:emma="http://www.w3.org/2003/04/emma" version="1.0">
          <emma:interpretation id="{9FB6A93A-4FE6-4C20-99D5-19DABDC562DD}" emma:medium="tactile" emma:mode="ink">
            <msink:context xmlns:msink="http://schemas.microsoft.com/ink/2010/main" type="paragraph" rotatedBoundingBox="7284,948 21986,-80 22045,764 7343,17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22E57E-6DB3-42D5-99B9-FAFE256AB5E9}" emma:medium="tactile" emma:mode="ink">
              <msink:context xmlns:msink="http://schemas.microsoft.com/ink/2010/main" type="line" rotatedBoundingBox="7284,948 21986,-80 22045,764 7343,1793"/>
            </emma:interpretation>
          </emma:emma>
        </inkml:annotationXML>
        <inkml:traceGroup>
          <inkml:annotationXML>
            <emma:emma xmlns:emma="http://www.w3.org/2003/04/emma" version="1.0">
              <emma:interpretation id="{995F2F5D-6AB4-4FF6-9E56-88BBACF4D131}" emma:medium="tactile" emma:mode="ink">
                <msink:context xmlns:msink="http://schemas.microsoft.com/ink/2010/main" type="inkWord" rotatedBoundingBox="7289,1021 9689,853 9740,1572 7340,1740">
                  <msink:destinationLink direction="with" ref="{638DC965-B0FA-48DE-A3F0-0FD858241C3D}"/>
                </msink:context>
              </emma:interpretation>
            </emma:emma>
          </inkml:annotationXML>
          <inkml:trace contextRef="#ctx0" brushRef="#br0" timeOffset="-48846.49">687 1104 45 0,'0'0'185'16,"17"3"-12"-16,-17-3-11 0,13 0-12 0,-13 0-16 16,12 1-11-16,-12-1-1 0,17 4-11 0,-17-4-8 15,13 0-7-15,-13 0-1 0,13 1-9 0,-13-1-9 16,15 3-4-16,-7 0-3 0,-8-3-6 0,13 1-3 16,-13-1 0-16,12 2-6 0,-12-2 1 0,14 1-10 15,-14-1-1-15,0 0-6 0,16-1 1 0,-16 1-2 16,0 0-9-16,16 0 1 0,-16 0-7 0,0 0-4 15,15-2-14-15,-15 2-16 0,0 0-24 0,14 3-27 16,-14-3-6-16,0 0-18 0,13 0-32 0,-13 0-15 0,0 0-50 16,0 0-104-16,12-4-311 0,-12 4 138 15</inkml:trace>
          <inkml:trace contextRef="#ctx0" brushRef="#br0" timeOffset="-48378.12">1057 1043 108 0,'0'0'184'15,"0"0"-14"-15,0 0-12 0,0 0-15 0,0 0-12 16,0 0-6-16,0 0-11 0,17 6 0 0,-17-6-12 16,6 9-2-16,0-3-9 0,-6-6-2 0,3 9-5 15,1-1-4-15,-1 0-1 0,3 0-7 0,-6-8 0 16,8 16-5-16,-5-7-4 0,-3-9-5 0,8 11-2 15,-5 0-5-15,2-5-3 0,-5-6-4 0,9 18-1 16,-6-14 0-16,-3-4-2 0,7 8-6 0,-7-8 0 16,9 8-2-16,-9-8-3 0,11 7 0 0,-8-2-3 15,-3-5-2-15,0 0 3 0,13 3-8 0,-13-3 2 16,15 1-2-16,-15-1 2 0,0 0 0 0,19-3 0 16,-19 3-5-16,14-5 0 0,-14 5-4 0,13-6 0 0,-4 0 0 15,-9 6-1-15,14-9-1 0,-11 3 2 16,3-1-3-16,-6 7 3 0,10-14-3 0,-10 6 0 15,0 8 0-15,3-14 1 0,0 3-2 0,-3 11-1 0,0-18 1 16,0 18-3-16,-3-16 1 0,3 6 1 0,0 10-2 16,-6-17 0-16,0 3-1 0,2 6 2 0,-2-1-3 15,0 1-1-15,1-2 1 0,-1 2 1 0,-3-2-4 16,2 4 3-16,-5-2-3 0,1 2 2 0,3 1-4 16,8 5 2-16,-20-8-6 0,13 5-7 0,-7-1-12 15,14 4-8-15,-19-4-14 0,10 4-12 16,9 0-18-16,0 0-19 0,-25 5-13 0,17-1-24 0,8-4-16 15,-12 6-30-15,5-4-198 0,1 4-408 0,6-6 181 16</inkml:trace>
          <inkml:trace contextRef="#ctx0" brushRef="#br0" timeOffset="-46535.22">1502 1095 34 0,'0'0'195'15,"0"0"-5"-15,0 0-12 0,0 0-9 0,0 0-6 0,0 0-12 16,0 0-7-16,0 0-9 0,0 0-10 0,0 0-7 16,0 0-9-16,0 0-10 0,0 0-9 0,0 0-8 15,0 0-6-15,0 0-2 0,0 0-2 0,0 0 0 16,0 0 0-16,0 0-2 0,0 0-5 0,0 0-5 15,-11 38-8-15,8-31-3 0,3-7 0 0,-4 18-8 16,2-8-5-16,-2-3 1 0,4-7-6 0,-3 20-5 16,-3-12 2-16,3 0-1 0,3-8-6 0,-4 22-1 15,-2-13-3-15,3-1 0 0,0 1-7 0,0 1-6 16,-2 1-21-16,5-11-17 0,-3 19-22 0,0-12-22 16,3-7-17-16,-3 17-22 0,-3-10-26 0,6-7-16 15,0 13-44-15,0-13-148 0,-7 10-381 0,7-10 168 16</inkml:trace>
          <inkml:trace contextRef="#ctx0" brushRef="#br0" timeOffset="-45796.95">1646 1025 67 0,'0'0'159'0,"14"10"-8"0,-14-10-2 15,0 0-8-15,6 8-8 0,-6-8-6 0,3 11-3 16,-3-11-10-16,4 12-6 0,-4-12-3 0,0 15-8 16,0-15-1-16,0 14-10 0,3-7-2 0,-3-7-7 15,3 18-6-15,-3-11-6 0,0-7-6 0,0 17-4 16,0-17-3-16,0 10-1 0,0-10-4 0,0 16-2 15,0-16-3-15,0 12-6 0,0-12 2 0,0 13-7 0,0-13 2 16,0 0-9-16,0 12-5 0,0-12 3 16,0 0 1-16,0 0-5 0,0 12-3 0,0-12-3 15,0 0 5-15,0 0-3 0,-3 9-3 0,3-9 0 0,0 0-1 16,0 0-1-16,0 0 6 0,0 0-3 16,0 0-1-16,0 0-3 0,0 0 0 0,0 0 1 0,0 0 1 15,0 0-3-15,0 0-3 0,0 0 0 0,0 0 1 16,0 0-1-16,9-32-4 0,-9 32 3 0,8-14-1 15,-5 7 0-15,0-3 0 0,0-1 1 0,-3 11-3 16,10-16-1-16,-4 6 1 0,-3 1-3 0,3-2 2 16,-2 1 0-16,-1 3 1 0,3-2-3 0,2 0 3 15,-8 9-2-15,6-13-2 0,0 6 4 0,-6 7 3 16,6-11-10-16,-6 11 7 0,4-10-2 0,-4 10 2 16,6-7-3-16,-6 7 3 0,0 0 1 0,8-7 0 15,-8 7 1-15,0 0-3 0,0 0-1 0,9-9 4 16,-9 9-4-16,0 0 4 0,0 0-4 0,0 0-1 15,0 0 3-15,13-1 5 0,-13 1 0 0,0 0 4 0,0 0 0 16,0 0 2-16,13 7-2 0,-13-7 4 0,6 3 4 16,-6-3-2-16,6 9 1 0,-6-9 2 0,6 8 1 15,-6-8 1-15,8 7 0 0,-8-7 0 0,6 11-1 16,-6-11 10-16,3 12 0 0,3-7 5 0,-6-5 4 16,4 12 4-16,-4-12 1 0,3 14 0 15,-3-6-2-15,0-8 2 0,6 15-1 0,-6-15-1 0,2 14-3 16,-2-14-8-16,3 11 2 0,-3-4-6 0,0-7 3 15,3 11-6-15,-3-11-2 0,3 10-2 0,-3-10-3 16,0 0-2-16,3 12 6 0,-3-12-3 0,0 9-3 16,0-9-6-16,0 0 3 0,3 10 0 0,-3-10-18 15,0 0-11-15,7 8-15 0,-7-8-20 0,0 0-20 16,0 10-27-16,0-10-26 0,0 0-24 0,0 0-25 16,3 7-25-16,-3-7-32 0,0 0-193 0,0 0-458 15,0 0 203-15</inkml:trace>
          <inkml:trace contextRef="#ctx0" brushRef="#br0" timeOffset="-45500.32">2027 1049 78 0,'0'0'215'0,"0"0"-9"0,0 0-13 16,0 0-11-16,16 11-12 0,-16-11-3 0,3 10-8 0,3-3-7 15,-6-7-2-15,6 14-9 0,-6-8-3 0,6 4-3 16,-6-10-11-16,5 12-6 0,-3-4-1 0,-2-8-9 16,3 17-7-16,0-10-6 0,-3-7-6 0,3 17-3 15,-3-17-10-15,3 12-6 0,-1-2-7 0,-2-10-9 16,0 11-3-16,0-11-8 0,6 13-2 0,-6-13-1 16,3 10-4-16,-3-10-2 0,4 9-5 0,-4-9 2 15,0 0-9-15,5 12-11 0,-5-12-17 0,0 0-19 16,1 8-19-16,-1-8-27 0,0 0-41 0,0 0-38 15,-13 10-36-15,13-10-29 0,0 0-238 0,0 0-491 16,0 0 217-16</inkml:trace>
          <inkml:trace contextRef="#ctx0" brushRef="#br0" timeOffset="-45301.34">2077 759 174 0,'0'0'253'0,"0"0"-24"0,6-17-25 16,-4 12-21-16,-2 5-18 0,6-7-19 0,-6 7-22 15,0 0-28-15,12-10-27 0,-12 10-26 0,0 0-25 16,10-3-35-16,-10 3-25 0,0 0-30 0,0 0-26 16,11-3-149-16,-11 3-265 0,0 0 118 0</inkml:trace>
          <inkml:trace contextRef="#ctx0" brushRef="#br0" timeOffset="-44806.01">2282 606 134 0,'0'0'156'16,"0"0"-16"-16,16 3-11 0,-16-3 7 0,0 0-5 15,0 0-5-15,8 11-2 0,-8-11-3 0,4 14-3 0,-2-3-3 16,-2-11 0-16,0 20-2 0,3-10-5 0,-3 5 1 16,3-1-4-16,-3 0-5 0,3-1-4 0,0 5-5 15,0-4-5-15,-3 0 5 0,1 3-1 16,-1-1-3-16,3-2-5 0,-3 2 2 0,0 0-2 0,3 0-4 16,-3-3 0-16,0 1 1 0,3 3-4 0,1-4-7 15,-2 1 1-15,1 1 1 0,-2-4-6 16,2 0 0-16,-3 2-5 0,6-1-4 0,-6-1-2 0,6 2-4 15,-4-3-1-15,-1 0-4 0,4 1 1 0,-5-1-4 16,3 1-1-16,-3-11-7 0,3 16 6 0,0-6-13 16,0-2 5-16,-3-8-1 0,0 18-6 0,3-12-2 15,-3-6 1-15,1 15-4 0,-1-15-1 0,3 15-5 16,-3-15 4-16,3 10-6 0,-3-10 4 0,3 13 1 16,-3-13 2-16,0 0-2 0,0 9-8 0,0-9 1 15,0 0 1-15,5 7-2 0,-5-7 6 0,0 0 10 16,0 0-15-16,3 11 3 0,-3-11 0 0,0 0 0 15,0 0-1-15,0 0 3 0,0 13 1 0,0-13-11 0,0 0 11 16,0 0 0-16,6 6 2 0,-6-6-7 0,8 4 4 16,-8-4-5-16,0 0 3 0,0 0 3 0,0 0-7 15,8 4 3-15,-8-4-31 0,0 0-31 0,0 0-45 16,10 4-42-16,-10-4-68 0,0 0-86 0,0 0-342 16,0 0-688-16,0 0 305 0</inkml:trace>
          <inkml:trace contextRef="#ctx0" brushRef="#br0" timeOffset="-49823.43">344 726 107 0,'0'0'107'0,"0"0"-3"0,0 0-9 0,0 0-8 0,3-8 6 16,-3 8-14-16,0 0 3 0,0 0-3 0,0 0 4 15,0 0-8-15,0 0 3 0,0 0-13 0,0 0 10 16,0 0 2-16,0 0-4 0,0-13-6 0,0 13 3 16,0 0-1-16,0 0-3 0,0 0-2 0,0 0-5 15,0 0 2-15,0 0 1 0,0 0-8 0,0 0 1 16,0 0-6-16,0 0-1 0,0 0-1 0,0 0-6 16,0 0-7-16,0 0-2 0,0 0-4 0,0 0-6 15,0 0-3-15,0 0 3 0,0 0-4 0,0 0 8 16,0 0 2-16,0 0 6 0,0 0 1 0,6 38-2 0,-6-29 4 15,0-9 4-15,0 17 1 0,0-8-1 16,3 5-1-16,-3-4-3 0,0 4-1 0,2 1 0 16,-1-4 0-16,-1 4-4 0,2-4 2 0,1 3-4 0,0-3-1 15,-3 4 2-15,0-2 0 0,3 1-4 0,0-1-3 16,-3 0 1-16,3-2 0 0,-2-1 2 0,1 3-2 16,-1 1 2-16,2-6-7 0,0 3 4 15,-3-11-3-15,3 16-3 0,0-6 0 0,-3-3-2 0,0-7-4 16,3 17 3-16,-3-17-1 0,2 12-3 0,-2-12-3 15,3 13 3-15,-3-13-3 0,0 10-1 0,0-10 0 16,0 0-2-16,3 10 1 0,-3-10-4 0,6 5 6 16,-6-5-5-16,0 0 2 0,0 0-2 0,3 12 4 15,-3-12-5-15,0 0 0 0,0 0 1 0,0 11 3 16,0-11-3-16,0 0 0 0,0 0-5 0,0 0 4 16,7 5 0-16,-7-5 3 0,0 0-1 0,0 0 0 15,0 0-1-15,0 0 5 0,0 0-4 0,0 0-1 16,0 0 0-16,0 0 2 0,0 0 2 0,0 0 1 0,0 0-2 15,0 0-2-15,0 0 1 0,0 0 0 0,0 0-7 16,0 0 10-16,0 0-6 0,0 0 5 16,0 0-6-16,0 0 0 0,-16-32 4 0,13 25-2 0,3 7-2 15,-11-14-5-15,5 8 3 0,-1-2-3 0,-2 1-3 16,1-3-1-16,2 4 0 0,-3-1 0 0,-1-2-1 16,1 2 1-16,-1 1 5 0,4-1-1 0,-8 1-2 15,5 1 3-15,-1 2-4 0,10 3 1 0,-23-7-2 16,13 3 0-16,-2 2 2 0,-4 0-1 0,16 2-1 15,-27 1 1-15,15-1-3 0,12 0 6 0,-27 0-2 16,18 0 2-16,-4 1-1 0,1 2 0 0,12-3 2 16,-20 4 0-16,13-2-2 0,-6-1 2 0,4 3-2 15,9-4 1-15,-17 2-1 0,17-2 4 0,-13 7-6 16,13-7 7-16,-9 4-3 0,9-4 0 0,-6 10-2 16,6-10 1-16,-8 7-1 0,8-7-1 0,0 0 6 15,-3 14-3-15,3-14-2 0,0 0 4 0,3 17-2 16,-3-17 0-16,8 12 1 0,-7-5 4 0,7-1-1 15,-2 1-1-15,-6-7-5 0,10 14 5 0,-1-9 2 16,-3 4-2-16,2-2 0 0,3 0 3 0,-3 0-1 0,-1-1 0 16,2-1-3-16,0 1 4 0,-4-2-3 0,4 1 3 15,-2-1-2-15,-7-4 0 0,15 7 1 0,-4-6 3 16,-5 3-4-16,-6-4-1 0,13 4 3 0,-13-4 0 16,16 0-1-16,-16 0 0 0,12 0-3 0,-12 0 2 15,20-1 1-15,-20 1-2 0,19-3 0 0,-12-1 2 16,4 1 2-16,-11 3-4 0,18-7-1 0,-5 3-1 15,1-1-8-15,-5 3-4 0,1-3-10 0,-10 5-10 16,19-5-8-16,-10 2-8 0,-9 3-9 0,17-4-12 16,-11 1-9-16,-6 3-9 0,0 0-18 0,18-1-15 15,-18 1-26-15,0 0-14 0,12 7-43 0,-12-7-156 16,0 0-390-16,0 0 173 0</inkml:trace>
          <inkml:trace contextRef="#ctx0" brushRef="#br0" timeOffset="-49156.28">599 977 128 0,'0'0'162'0,"0"0"-18"0,0 0-10 15,0 0-7-15,0 0-8 0,0 0-1 0,0 0-11 16,0 0 0-16,0 0-9 0,0 0-5 0,0 0 0 15,0 0-10-15,33 0-4 0,-33 0-5 0,0 0-5 0,20 0-5 16,-20 0-1-16,13 0-5 0,-13 0-2 16,14 2-3-16,-14-2-4 0,17 2-2 0,-17-2-5 15,14 1 1-15,-14-1-3 0,13 2 2 0,-13-2-7 16,14 2 0-16,-14-2-5 0,12 2-2 0,-12-2 4 0,16 0-2 16,-16 0-3-16,10 3-1 0,-10-3-2 0,0 0 0 15,17 2-1-15,-17-2-3 0,0 0-1 16,16-5-1-16,-16 5-1 0,0 0-1 0,15 0-4 0,-15 0-1 15,0 0 1-15,14 0-1 0,-14 0-5 0,0 0 2 16,13 0 0-16,-13 0-2 0,0 0-2 0,0 0 6 16,0 0-4-16,12-2 0 0,-12 2-2 0,0 0-2 15,0 0-1-15,0 0 3 0,0 0-1 0,0 0-4 16,0 0-9-16,0 0-10 0,0 0-8 0,0 0-10 16,0 0-23-16,0 0-17 0,0 0-23 0,0 0-27 0,0 0-28 15,0 0-44-15,0 0-132 0,0 0-359 16,0 0 159-16</inkml:trace>
        </inkml:traceGroup>
        <inkml:traceGroup>
          <inkml:annotationXML>
            <emma:emma xmlns:emma="http://www.w3.org/2003/04/emma" version="1.0">
              <emma:interpretation id="{772C9351-6EFB-44C5-8AF3-8A47B436B594}" emma:medium="tactile" emma:mode="ink">
                <msink:context xmlns:msink="http://schemas.microsoft.com/ink/2010/main" type="inkWord" rotatedBoundingBox="12605,575 20166,46 20225,892 12665,1421"/>
              </emma:interpretation>
            </emma:emma>
          </inkml:annotationXML>
          <inkml:trace contextRef="#ctx0" brushRef="#br0" timeOffset="-37163.37">6058 607 106 0,'0'0'200'0,"0"0"-20"0,0 0-15 0,0 0-17 15,0 0-14-15,0 0-13 0,0 0-12 0,0 0-4 16,0 0-9-16,-12 23-1 0,12-23-11 0,0 0-5 16,5 18-4-16,-5-18-4 0,2 10-1 0,-2-10-6 0,6 11 0 15,-6-11-3-15,6 11-2 0,-4-4-4 16,4-1 2-16,-6-6-9 0,7 13 2 0,-2-8-7 0,-5-5-3 16,13 10-6-16,-8-5-1 0,2 4-4 15,-1-3-1-15,2-2 0 0,-2 3-3 0,-6-7 1 0,14 8-1 16,-8-5-5-16,-6-3-1 0,12 3 0 0,-12-3-3 15,14 4 0-15,-14-4 3 0,9 3-1 0,-9-3 1 16,12 0 1-16,-12 0 4 0,0 0-1 0,19-5 0 16,-19 5-3-16,16-7 2 0,-10 2-3 0,-6 5-1 15,15-11 2-15,-9 7-3 0,2-2 0 0,1 1-4 16,-3-3 2-16,1 3-3 0,1-2 1 0,-8 7 3 16,12-15-1-16,-8 8 1 0,-4 7-4 0,10-12 4 15,-7 5 0-15,-3 7 5 0,11-11-5 0,-8 8-2 16,-3 3 8-16,4-14 0 0,-4 14-4 0,0 0 3 0,5-11-1 15,-5 11 3-15,0 0-4 0,0-10 0 0,0 10-2 16,0 0 0-16,-3-14-3 0,3 14 1 0,0 0-3 16,0 0-2-16,-3-17-2 0,3 17-2 0,-6-6 0 15,6 6-3-15,0 0 6 0,-8-9 1 0,8 9-4 16,-7-6 0-16,7 6-4 0,0 0 2 0,-12-10 1 16,12 10-2-16,-10-4 0 0,10 4 0 0,0 0-3 15,-14-4 4-15,14 4-4 0,-10-5 0 0,10 5 0 16,-14 0 4-16,14 0-8 0,0 0 3 0,-18-2-2 15,18 2 3-15,0 0 0 0,-20 2 1 0,20-2-4 16,-17 4-3-16,17-4 5 0,-10 4 1 0,10-4-2 16,-14 5-2-16,7 4 1 0,-2-5 1 0,0 1-12 15,1 3-8-15,2-3-13 0,-4 2-7 0,1 3-11 0,3 0-12 16,-1 0-16-16,1-3-16 0,3 1-8 16,-3 2-20-16,6-10-19 0,-6 17-13 0,3-10-26 15,3-7-210-15,-3 12-424 0,3-12 189 0</inkml:trace>
          <inkml:trace contextRef="#ctx0" brushRef="#br0" timeOffset="-36310.34">6392 585 23 0,'0'0'193'0,"0"0"-11"0,0 0-15 0,0 0-10 15,0 0-12-15,0 0-8 0,0 0-10 0,0 0-7 16,0 0-9-16,0 0-8 0,0 0-7 0,0 0-6 16,0 0-2-16,0 0-9 0,-27 17-4 0,27-17-9 15,0 0-7-15,-3 12-2 0,3-12-3 0,0 0-5 16,0 0-1-16,2 19-2 0,-2-19-3 0,-2 12-4 15,2-12 0-15,0 0-5 0,3 19 1 0,2-12-5 16,-5-7 3-16,3 11-5 0,-3-11-2 0,9 15 2 16,-5-8-4-16,1 0 0 0,-5-7 4 0,7 11-4 15,-1-3 2-15,-6-8-3 0,10 9 3 0,-5-4 0 16,-5-5 4-16,12 6-1 0,-6 0 0 0,-6-6 1 16,13 7 3-16,-5-4-3 0,-8-3 2 0,16 4-5 15,-8-3 2-15,-8-1-2 0,16 4-1 0,-16-4 0 16,19-2 1-16,-8 4-3 0,-11-2-4 0,16-5 2 15,-4 1 0-15,0 3-6 0,-3-3 3 0,6-1-4 16,-6 1-3-16,0-2 0 0,1 2 2 0,-1 1-6 0,0-1-1 16,2-1 0-16,-4-1 3 0,-7 6 0 0,15-10 2 15,-9 7-1-15,1-2 3 0,-7 5 1 16,12-9 2-16,-12 9-2 0,11-9 5 0,-8 3 4 0,-3 6 0 16,7-6-7-16,-7 6 6 0,6-8 3 0,-6 8-1 15,0 0-3-15,3-12 0 0,-3 12-1 0,3-8 2 16,-3 8-12-16,0 0 4 0,0-17 5 0,0 17-4 15,0 0-4-15,-3-15-6 0,3 15 2 0,-6-7 1 16,6 7 0-16,-4-10 2 0,4 10-9 0,-8-10 9 16,8 10-7-16,-7-10-1 0,7 10 0 0,-12-10-4 15,12 10 7-15,-12-9-3 0,4 6-1 0,8 3 8 16,-14-5-10-16,14 5 1 0,-14-5-4 0,14 5 4 16,-13-5-3-16,2 3 0 0,11 2 3 0,-16-2-4 15,16 2 6-15,-17-6-11 0,17 6 8 0,-19 2-1 16,6 0-1-16,13-2 2 0,-20 2-3 0,11 0 4 15,9-2-5-15,-21 2 3 0,11-1-9 0,10-1 2 0,-22 7-9 16,11-4-8-16,2-2-10 0,-3 6-9 0,2 0-8 16,-1-3-14-16,4 2-11 0,-1 0-17 0,1-1-14 15,1 2-11-15,6-7-15 0,-12 13-18 16,6-7-22-16,6-6-10 0,-7 12-52 0,2-2-154 0,5-10-421 16,-1 11 186-16</inkml:trace>
          <inkml:trace contextRef="#ctx0" brushRef="#br0" timeOffset="-35674.05">7091 553 119 0,'0'0'201'0,"0"0"-21"0,0 0-11 16,0 0-6-16,5 8-10 0,-5-8-7 0,0 0-8 15,9 6-6-15,-9-6-1 0,6 5-10 0,-6-5-5 16,7 7-8-16,-7-7-8 0,8 10-6 0,-8-10-9 15,6 10-2-15,-6-10-9 0,6 15-1 0,-3-9-7 0,-2 4-7 16,-1-10-3-16,5 18-10 0,-5-18 1 16,-2 17-4-16,-1-3-1 0,2 0-8 0,-2-3 1 15,0-1-6-15,0 5-9 0,-3 0-18 0,0 0-18 0,0 1-23 16,0 0-24-16,-2-2-28 0,-1-1-31 0,5-1-29 16,-2 1-22-16,0-2-196 0,0-1-399 0,-1-3 177 15</inkml:trace>
          <inkml:trace contextRef="#ctx0" brushRef="#br0" timeOffset="-34664.28">7432 519 12 0,'0'0'204'0,"0"0"-20"0,0 0-16 15,0 0-16-15,0 0-11 0,0 0-9 0,0 0-11 16,0 0-5-16,19 13-6 0,-19-13-6 0,6 11 3 16,-3-2-10-16,-3-9-8 0,6 9-5 0,-2-1-5 15,-4-8-6-15,6 16-6 0,-3-6-3 0,-1 1-6 16,2-3-5-16,-4-8-5 0,6 17-3 0,-4-7-3 15,1 0-4-15,-3-10 2 0,4 13-4 0,-1-2 0 16,-3-11-9-16,2 15 2 0,-2-15-6 0,4 10-1 0,-4-10 0 16,0 0-2-16,3 13 0 0,-3-13-3 0,2 8-3 15,-2-8 3-15,0 0-4 0,0 0-2 0,0 0 2 16,0 0-1-16,0 0-2 0,3 10 4 16,-3-10-2-16,0 0-1 0,0 0 1 0,0 0 0 0,0 0-2 15,0 0-7-15,0 0 4 0,0 0-3 0,0 0-2 16,0 0 0-16,6-31-1 0,-6 31 0 15,0-13 1-15,0 13 1 0,1-19 1 0,-1 9-1 0,0 10 1 16,3-18-7-16,-3 3 5 0,3 4-1 0,-3 11-1 16,3-20 3-16,0 9-1 0,-2 2-3 0,2-1-4 15,2-1 3-15,-4 1 3 0,2-1 0 0,0 4-3 16,-3 7 0-16,5-17 0 0,1 12 3 0,-6 5-4 16,3-13 2-16,1 7 0 0,-4 6 2 0,3-12-5 15,-3 12 1-15,6-8 3 0,-6 8 0 0,8-8 0 16,-8 8 0-16,0 0-4 0,10-7 4 0,-10 7-1 15,3-7-4-15,-3 7 4 0,0 0 1 0,12-4-2 16,-12 4 1-16,0 0-2 0,0 0-1 0,16 0-1 0,-16 0 3 16,0 0-1-16,0 0 0 0,15 4 4 0,-15-4 0 15,9 6-1-15,-9-6 7 0,6 11 3 16,-6-11 5-16,5 11 5 0,-2-4 8 0,-3-7 3 0,7 13 7 16,-4-2 3-16,-1-2 2 0,-2-9 3 0,4 17 2 15,-2-8-7-15,2-2 7 0,-4-7 5 0,3 18-6 16,2-7-4-16,-4-2 4 0,-1-9-4 0,4 14-5 15,-2-6-3-15,-1 2 6 0,1 0-11 0,-2-10-2 16,3 21-6-16,-2-16 1 0,-1-5-1 0,5 13-5 16,-5-13 6-16,1 14-8 0,2-4-1 0,-3-10-9 15,3 11-7-15,-3-11-21 0,3 10-18 0,-3-10-23 16,5 11-26-16,-5-11-19 0,1 12-33 0,-1-12-28 16,0 11-33-16,0-11-30 0,0 0-220 0,0 0-489 15,0 0 216-15</inkml:trace>
          <inkml:trace contextRef="#ctx0" brushRef="#br0" timeOffset="-34393.95">7901 553 227 0,'0'0'290'0,"0"0"-28"0,0 0-25 0,0 0-29 15,11-1-18-15,-11 1-22 0,0 0-15 0,0 0-16 16,0 0-10-16,0 0-10 0,16 8-10 15,-16-8-10-15,8 8-1 0,-8-8-7 0,7 8-4 0,-1-3 1 16,-6-5 4-16,7 14-8 0,-2-7-3 0,-5-7-4 16,3 14 1-16,1-4-8 0,-4-10-5 0,6 15-6 15,-4-5-3-15,-1-3-4 0,-1-7-9 0,3 18-1 16,-1-7-1-16,-2-11 0 0,1 13-10 0,-1-2-5 16,0-11-4-16,0 13-23 0,0-13-15 0,0 0-27 15,-1 18-34-15,-4-11-31 0,5-7-37 0,-6 11-34 16,6-11-31-16,0 0-257 0,-7 5-506 0,7-5 224 15</inkml:trace>
          <inkml:trace contextRef="#ctx0" brushRef="#br0" timeOffset="-34215.34">7962 418 159 0,'0'0'249'0,"-1"-10"-32"0,1 10-18 15,0 0-21-15,7-15-29 0,-7 15-26 16,6-11-32-16,-3 6-32 0,-3 5-27 0,11-11-30 0,-4 6-38 16,-7 5-20-16,9-10-38 0,-3 4-118 0,-6 6-230 15,11-11 101-15</inkml:trace>
          <inkml:trace contextRef="#ctx0" brushRef="#br0" timeOffset="-33903.07">8147 188 137 0,'0'0'204'0,"6"-7"-13"0,-6 7-12 15,0 0-19-15,0 0-12 0,0 0-14 0,0 0-15 16,0 0-15-16,0 0-4 0,0 0-9 0,0 0 1 16,0 0 1-16,0 0-6 0,0 0 6 0,6 20 5 15,-3-9-4-15,-3-11 3 0,5 24 2 0,-4-11-5 16,1 0-2-16,1 5-4 0,-2-2 1 0,2 2 4 15,0-2 5-15,0 4-3 0,0-1-1 0,0-2-8 16,2 1-5-16,-2 0-3 0,0 1-5 0,0-4-5 0,0 1-9 16,0 2-6-16,1-2-3 0,-1-3-2 0,0 0-3 15,0 4-8-15,1-6 0 0,2 3-6 0,-3-4-4 16,2 2-2-16,-4-1-1 0,4-2-16 0,-2 1-25 16,-3-10-30-16,6 15-32 0,-2-8-34 0,-4-7-41 15,0 10-45-15,0-10-60 0,0 0-246 0,2 11-545 16,-2-11 241-16</inkml:trace>
          <inkml:trace contextRef="#ctx0" brushRef="#br0" timeOffset="63591.59">5341 830 67 0,'29'-12'175'0,"-29"12"-12"0,0 0-17 0,0 0-14 16,5-11-10-16,-5 11-13 0,3-12-6 0,-3 12-11 16,6-8-10-16,0-1-6 0,-6 9-5 0,10-9-11 15,-7 1 0-15,5-3-8 0,-2 3-6 0,0-2-5 16,1 1-5-16,-2 4 2 0,1-5-3 0,-1 0-5 0,-2 1-4 15,3 1-1-15,0-1 1 0,0 0-1 0,-4-2-5 16,-2 11-1-16,7-14 1 0,-2 4-3 16,-4 3 0-16,-1 7-1 0,8-14-1 0,-8 14 1 0,4-12 5 15,-4 12-2-15,3-11 1 0,-3 11-1 0,5-9 0 16,-5 9 0-16,0 0-8 0,4-7 11 16,-4 7-4-16,0 0-3 0,0 0-1 0,0 0 1 0,0 0-3 15,0 0-4-15,0 0-3 0,0 0-3 0,0 0-1 16,0 0 2-16,0 0 1 0,0 0 4 0,0 0-1 15,0 0 2-15,0 0 0 0,0 0 2 0,0 0 3 16,0 0 4-16,-4 35 2 0,4-35 0 0,-5 21 5 16,4-10-1-16,-1 3 4 0,1 0-6 0,-2 3 10 15,0-1 2-15,0 2 4 0,1 4-1 0,-1-2 3 16,0-4-2-16,0 0 2 0,0 3-3 0,0-2-3 16,2 3-2-16,-5 1-3 0,3-5-3 0,0 2 5 15,0-3-2-15,1 1-2 0,-1 0-1 0,1-1 2 0,-1 0-3 16,3-4-5-16,-3 0 0 0,3-11 1 15,-2 18-2-15,1-8-3 0,1-10 1 0,-2 15-3 16,2-15-5-16,0 12 3 0,0-12-2 0,0 0 5 16,-3 12-4-16,3-12-4 0,0 0 0 0,0 13 1 0,0-13 1 15,0 0 0-15,0 0-3 0,0 11-2 0,0-11-7 16,0 0-11-16,0 0-14 0,0 14-14 0,0-14-26 16,0 0-19-16,0 0-24 0,-1 13-34 0,1-13-32 15,0 0-58-15,-6 10-157 0,6-10-424 0,0 0 188 16</inkml:trace>
          <inkml:trace contextRef="#ctx0" brushRef="#br0" timeOffset="62533.74">5840 886 45 0,'0'0'110'0,"0"0"-6"16,0 0-14-16,0 0-11 0,0 0-5 0,0 0 1 15,0 0-6-15,0 0-6 0,0 0-2 0,0 0 1 16,0 0-11-16,0 0 8 0,0 0-15 0,0 0 2 16,0 0-6-16,0 0 5 0,0 0-5 0,0 0-2 15,0 0-1-15,0 0 1 0,0 0-5 0,0 0-5 16,0 0 3-16,0 0-5 0,0 0 3 0,20-11-1 15,-20 11-3-15,15-9 0 0,-8 5-6 0,2-3 0 16,4 1 2-16,1-3 4 0,2-1-1 0,1-1-1 16,5-2-3-16,2-1 3 0,10-6-2 0,-6 8 4 0,5-8-8 15,-6 3 0-15,10 2-1 0,-10 3-1 0,-3-1-4 16,4-4 2-16,-1 3-5 0,0 1 0 16,-3 0 2-16,1 1 0 0,-4-1-4 0,3 2 3 0,-8 0 1 15,1 2-1-15,-2-2-3 0,0 5 0 0,1-3 2 16,-1 0-5-16,-2 1 1 0,1 1 2 0,-1 0-5 15,-1 1 1-15,0 1-1 0,2-1-1 0,-4-1 0 16,2 3 0-16,-2-1 3 0,4-1-3 0,-4 3-2 16,1-1 2-16,-4 1 2 0,-7 3-1 0,18-7-1 15,-13 3 2-15,-5 4 1 0,16-4-3 0,-16 4-2 16,9-3 1-16,-9 3 0 0,10-6 1 0,-10 6 0 16,0 0 2-16,0 0 1 0,11-5-13 0,-11 5 10 15,0 0 6-15,0 0-6 0,0 0 1 0,0 0 3 0,0 0-1 16,0 0-5-16,0 0 0 0,0 0 4 15,0 0-2-15,0 0-6 0,0 0 3 0,0 0-8 16,0 0 2-16,0 0-13 0,0 0-10 0,0 0-18 0,-23 19-25 16,23-19-21-16,-7 6-34 0,7-6-119 0,-13 7-268 15,5-3 118-15</inkml:trace>
          <inkml:trace contextRef="#ctx0" brushRef="#br0" timeOffset="-31239.19">11522-118 99 0,'0'0'148'0,"0"0"-3"0,0 0-7 15,0 0-4-15,-9-13-5 0,9 13-9 0,0 0-6 16,0 0-4-16,0 0-2 0,0 0-2 0,-3-11-4 16,3 11 2-16,0 0-3 0,0 0-4 0,0 0 5 15,0 0-7-15,0 0-3 0,0 0-4 0,0 0 0 0,-7-7-4 16,7 7-7-16,0 0-6 0,0 0-8 16,0 0-2-16,0 0-9 0,0 0-7 0,0 0-8 0,0 0-2 15,0 0-5-15,0 0-4 0,0 0-1 0,0 0-3 16,0 0-1-16,0 0-5 0,0 0-1 15,0 0-1-15,0 35-1 0,0-35 0 0,3 18 0 0,0-5 2 16,-2-4 0-16,1 5 0 0,2-1-2 0,-4-2 0 16,3 6 1-16,0-4-2 0,-1 1 1 0,1 3 4 15,1-3-3-15,1 2 6 0,-4-3-1 0,2 0 2 16,-3 2-4-16,5 1 5 0,-4-5 0 0,2 4 0 16,0-2-1-16,2-4-1 0,-4 5-3 0,1-5 2 15,1 2-2-15,-2 0 2 0,1 0-5 0,-2-11 3 16,4 15-2-16,-2-7-2 0,-2-8-1 0,1 15-1 15,-1-15-1-15,5 13 0 0,-5-13-2 0,1 7 2 16,-1-7-2-16,3 11 0 0,-3-11 0 0,0 0-2 16,5 8 4-16,-5-8-2 0,0 0-2 0,0 0-1 0,0 0 2 15,4 8-1-15,-4-8 2 0,0 0 2 16,0 0 2-16,0 0 1 0,0 0-3 0,0 0 1 16,0 0-4-16,0 0 4 0,0 0 0 0,18-21-3 0,-15 12-4 15,3-2 0-15,-2 4-1 0,2-8 1 0,-1-1-1 16,-1-1 0-16,2-1-2 0,0 1-1 15,0 2 3-15,2-1-3 0,-7 0 1 0,4 3-1 0,-2-5 1 16,1 5-1-16,-3-1 4 0,1-1-4 0,1 4 1 16,-2 2 0-16,1-2 2 0,-2 11-3 0,3-14 1 15,-3 14 1-15,1-14 5 0,-1 14 2 0,2-9 1 16,-2 9 2-16,0 0-2 0,0-12 1 0,0 12 0 16,0 0-3-16,0 0-1 0,0 0 0 0,1-13 0 15,-1 13-4-15,0 0 0 0,0 0-3 0,0 0 2 16,0 0-6-16,0 0 0 0,0 0 0 0,0 0 0 15,0 0-2-15,0 0 2 0,0 0 0 0,0 0-3 16,0 0 5-16,17 27 2 0,-11-20-1 0,-3 7-4 16,1-5 1-16,4 3 2 0,-5 1 0 0,0-2 1 15,3 4 1-15,0-1-2 0,-2 1-1 0,2 0 3 0,-1-3 0 16,0 3 0-16,-2 0-2 0,3-1 7 16,-1-3-5-16,1 3 6 0,-2-3-8 0,-1 4 4 15,0-6-2-15,3 1 0 0,-4 1 1 0,4-3 4 0,-2 2-3 16,2-1 0-16,-3-1 2 0,3 1-3 0,-1-1-1 15,1 2 3-15,-3-5-1 0,-3-5 0 0,10 14 0 16,-7-8 3-16,3 1 0 0,-6-7-2 0,7 10 1 16,-7-10 3-16,11 8-6 0,-11-8 6 0,9 6-4 15,-9-6 3-15,7 5 0 0,-7-5-2 0,6 5-3 16,-6-5 4-16,0 0 1 0,0 0-1 0,0 0 5 16,12 5-2-16,-12-5-3 0,0 0 3 0,0 0-3 15,14-11 2-15,-14 11-1 0,7-14-4 0,-1 4 5 16,0 1 0-16,1-3-4 0,-2-2 5 0,-2-2-8 15,1 1 1-15,-1-4 0 0,0 3-1 0,-1-9-1 16,-1 8 2-16,-1-1 1 0,3 4-2 0,-3-4 3 16,0 3 1-16,-3-1-4 0,2 2 3 0,1-1-4 15,0 15 4-15,-2-17 1 0,2 17-2 0,-3-18 2 0,3 18-4 16,-1-12 3-16,1 12-3 0,0 0 1 16,0-14-1-16,0 14 2 0,0 0-5 0,-2-11-3 15,2 11-5-15,0 0-10 0,0 0-14 0,0 0-9 0,0 0-15 16,0 0-10-16,0 0-16 0,0 0-15 0,-4-11-24 15,4 11-27-15,0 0-20 0,0 0-19 16,0 0-28-16,0 0-224 0,0 0-480 0,0 0 213 16</inkml:trace>
          <inkml:trace contextRef="#ctx0" brushRef="#br0" timeOffset="-30100.41">12280 302 37 0,'0'0'166'0,"0"0"-5"15,0 0-7-15,0 0-3 0,0 0-9 16,0 0-3-16,0 0-4 0,0 0-7 0,0 0-6 16,0 0-5-16,0 0-1 0,0 0-8 0,0 0-6 0,0 0-3 15,0 0-8-15,0 0-6 0,0 0-13 0,0 0-7 16,0 0-6-16,0 0-6 0,0 0 11 0,0 0-6 16,0 0 1-16,-7 26 0 0,7-26-4 0,-11 16-1 15,4-6-5-15,1 1-1 0,-2 2-8 0,1 0-1 16,-4 3-4-16,4-1-1 0,-1 2-5 15,-6 3-4-15,0-1-22 0,-2 0-22 0,2 3-25 0,4-2-31 16,-2-5-25-16,1-1-33 0,4-3-32 0,1 0-48 16,-3 2-155-16,3-8-397 0,0 1 175 0</inkml:trace>
          <inkml:trace contextRef="#ctx0" brushRef="#br0" timeOffset="-28605.86">12687 215 149 0,'0'0'137'0,"0"0"0"0,0 0-5 0,0 0-5 16,0 0-1-16,0 0-2 0,0 0-3 0,0-14 0 15,0 14-3-15,0 0-1 0,0 0 4 0,0 0-2 16,0 0 1-16,-3-14-1 0,3 14-4 0,0 0-3 15,0 0-6-15,0 0-9 0,0 0-8 0,0 0-12 16,0 0-8-16,0 0-4 0,0 0-11 0,0 0-4 16,0 0-5-16,0 0 0 0,0 0-8 15,-13 30-3-15,10-22-3 0,3-8-4 0,-3 15-3 0,1-5-1 16,-1 1-1-16,3 2-3 0,0-13-3 0,3 18-3 0,-1-7 0 16,-1-2 2-16,-1-9-3 0,6 16 1 0,-1-8-1 15,-1-3 1-15,-4-5-1 0,12 14-1 16,-6-10 1-16,0 0-2 0,-6-4 2 0,18 6-4 0,-9-6-2 15,-9 0 2-15,21 0-1 0,-9 0-2 16,-12 0 3-16,22-4-2 0,-8-1 1 0,-4 4-3 16,2-4 1-16,-3 2 1 0,-2-5-3 0,4 1 2 0,-4 2 1 15,-7 5-3-15,14-11 1 0,-11 4 3 0,6-1-5 16,-9 8 2-16,7-16-1 0,-4 9 0 0,-3 7 1 16,4-19 0-16,-4 11 0 0,0 8-4 0,0-18 3 15,0 18 0-15,-1-18 0 0,-2 11-3 0,3 7 0 16,-2-18 2-16,2 18-3 0,-7-18 4 0,3 13-2 15,4 5-2-15,-6-15 1 0,6 15 2 0,-9-11-3 16,9 11 3-16,-12-8-2 0,12 8 0 0,-11-9-2 16,2 5 2-16,9 4 0 0,-15-3-2 0,15 3 2 15,-17-2-2-15,17 2 4 0,-18 0-3 0,18 0 0 16,-20 2 1-16,10-1-2 0,10-1 4 0,-17 6-1 0,7 0-4 16,2-3-1-16,0 4 3 0,-1-2-3 15,0-2 6-15,3 6-2 0,-2-2-2 0,-2 0-7 16,7 1-11-16,-5 1-11 0,4 1-18 0,-2 0-13 15,3-3-16-15,-2 3-15 0,2-2-7 0,-1 2-26 0,4-10-16 16,0 14-23-16,0-14-24 0,4 11-186 16,-4-11-407-16,5 7 180 0</inkml:trace>
        </inkml:traceGroup>
        <inkml:traceGroup>
          <inkml:annotationXML>
            <emma:emma xmlns:emma="http://www.w3.org/2003/04/emma" version="1.0">
              <emma:interpretation id="{FD8B1910-4E32-4AF2-8F3B-71724681D0F7}" emma:medium="tactile" emma:mode="ink">
                <msink:context xmlns:msink="http://schemas.microsoft.com/ink/2010/main" type="inkWord" rotatedBoundingBox="14716,563 21995,54 22041,704 14762,1213"/>
              </emma:interpretation>
            </emma:emma>
          </inkml:annotationXML>
          <inkml:trace contextRef="#ctx0" brushRef="#br0" timeOffset="-28065.53">12899 217 123 0,'0'0'167'0,"0"0"-14"0,0 0-9 16,0 0-6-16,0 0-5 0,0 0-6 0,0 0-3 16,3-11-11-16,-3 11-4 0,0 0-8 0,0 0-9 15,0 0-5-15,0 0-11 0,0 0-6 0,0 0-8 16,0 0-5-16,0 0-3 0,0 0 1 0,0 0 2 15,0 0 4-15,0 0 1 0,10 26-3 0,-5-19-6 16,-5-7-1-16,6 15-1 0,-3-8-5 0,3 3-2 16,-2-2-1-16,4 0-5 0,-2-1-1 0,1 1 0 0,1 0 0 15,-2-4-5-15,5 6-2 0,-3-3 5 0,1-4-8 16,-2 2-2-16,4-1-4 0,-11-4 5 0,19 8-6 16,-7-5 2-16,-1-2 0 0,2-1-4 0,-13 0 0 15,27-1-1-15,-14-2-2 0,-1-3 0 0,3 2-1 16,0-1-2-16,-2-3 0 0,1 0 2 15,-1 1-6-15,-2-1-2 0,-1 0 1 0,2-3 3 0,-2 3-4 16,-2-3-2-16,1-1 4 0,-6 1 3 0,1 4-2 16,2-4 3-16,-6 11 1 0,3-18 4 0,0 9 0 15,-1-2 3-15,-2 11 1 0,-2-17-6 0,-1 3 2 16,3 14-1-16,-3-15 1 0,3 15 2 0,-6-13-1 16,6 13-2-16,-6-10 0 0,6 10-3 0,-10-12-1 15,2 8-2-15,8 4-1 0,-16-6-2 0,6 4 0 16,10 2-2-16,-20-2 4 0,5 2-3 0,0 2-1 15,-1 0 1-15,0 3-3 0,-1-3 0 0,1 4-1 16,-4-2 1-16,3 1-2 0,0 4-10 0,-8-2-14 0,7 2-14 16,3-3-13-16,0 3-15 0,-1 2-19 0,2 0-18 15,1-4-22-15,2 3-19 0,2-3-32 0,2 0-26 16,1-1-207-16,-1 1-442 0,7-7 195 16</inkml:trace>
          <inkml:trace contextRef="#ctx0" brushRef="#br0" timeOffset="-27670.01">13548 206 197 0,'0'0'208'15,"7"7"-15"-15,-7-7-12 0,0 0-8 0,2 16-12 0,1-9-7 16,-3-7-8-16,6 18-8 0,-9-5-11 16,1-1-17-16,1 1-5 0,-2 0-10 0,-2 0-11 15,-1 2-4-15,0 1-6 0,-1 0-10 0,-5 4-5 0,-2-7-11 16,1 1-23-16,-6 3-31 0,1 0-28 0,1 1-39 16,1-8-36-16,2 1-39 0,1 0-194 15,0-3-371-15,-1-3 164 0</inkml:trace>
          <inkml:trace contextRef="#ctx0" brushRef="#br0" timeOffset="-26843.05">13815 135 166 0,'0'0'177'0,"0"0"-14"16,0 0-8-16,0 0-7 0,0 0-10 0,0 0-6 16,0 0-5-16,0 0-4 0,21 18-6 0,-21-18-5 15,10 13-3-15,-4-5-8 0,-3-1-7 0,1 3-6 16,2-2-11-16,-6-8-6 0,8 14-5 0,-2-4-8 15,-3-3-5-15,3 0-3 0,-2 3-5 0,-1-2-5 0,-3-8-4 16,9 12-4-16,-7-5-3 0,-2-7-1 0,4 11-4 16,-4-11-1-16,0 9-3 0,0-9 0 0,0 0-2 15,5 9-1-15,-5-9 0 0,0 0-2 16,0 0 1-16,0 0 1 0,4 7-4 0,-4-7 5 0,0 0-6 16,0 0-3-16,0 0 0 0,0 0-2 15,0 0-1-15,2-28-1 0,-2 28 1 0,3-15-7 0,-2 4-4 16,1-1 1-16,2 1 0 0,2 1-3 0,-3-5 2 15,3 2-3-15,-2 2 0 0,1-2 3 0,-1 5 2 16,4-2-2-16,-2-1 1 0,0 3 1 0,0-2 2 16,-3 4 0-16,3-2 3 0,-6 8 1 0,10-13 2 15,-2 8 4-15,-8 5-2 0,8-10 1 0,-8 10-1 16,11-5-3-16,-11 5 1 0,12-2 6 0,-12 2 1 16,0 0 6-16,18 1 1 0,-18-1 2 0,12 6-1 15,-5-1 3-15,1 0-1 0,1 3 9 0,-4-1 3 16,3 3 3-16,-1-1 0 0,2 5 1 0,-1-4-1 15,-2 3 3-15,1-1 0 0,-1 1-3 0,0 0-2 16,0-1 0-16,-1-2-5 0,1-1 1 0,-2-1-3 0,2 7-8 16,0-7 5-16,1 3-5 0,-4-3-3 0,2 1 9 15,-5-9-11-15,6 14-4 0,0-9-18 0,-6-5-15 16,7 13-9-16,-7-13-6 0,11 6-8 0,-11-6-7 16,9 7-4-16,-9-7-8 0,10 0 1 0,-10 0-2 15,0 0 1-15,21-7-4 0,-21 7 4 0,13-11 5 16,-7 5 5-16,0-1 6 0,2 0 4 0,-2-2 2 15,1-1 3-15,-1-1 14 0,-3 0 17 0,3 4 15 16,-1-3 14-16,-5 10 12 0,6-14 14 0,-6 14 9 16,6-9 10-16,-6 9 7 0,3-9 5 0,-3 9-2 15,0 0 0-15,4-10-8 0,-4 10-4 0,0 0-13 16,6-7-1-16,-6 7-10 0,0 0-3 0,0 0-1 16,0 0-2-16,0 0-5 0,0 0 0 0,16 17-3 15,-11-10-6-15,-2 1 2 0,-3-8 2 0,7 14-4 16,-1-7-3-16,-1 3-3 0,-2-4-1 0,-3-6 1 15,9 15-1-15,-6-8-1 0,1 2-16 0,-4-9-28 16,2 14-23-16,-2-14-26 0,0 15-32 0,0-15-41 16,-3 14-43-16,3-14-49 0,-9 10-236 0,9-10-522 15,-11 5 231-15</inkml:trace>
          <inkml:trace contextRef="#ctx0" brushRef="#br0" timeOffset="-26638.11">14413 22 205 0,'0'0'218'0,"10"-8"-19"0,-4 3-24 16,-6 5-25-16,12-3-34 0,-12 3-40 0,9-4-35 16,-9 4-29-16,9-6-36 0,-9 6-33 0,0 0-46 15,13-1-65-15,-13 1-182 0,0 0 80 0</inkml:trace>
          <inkml:trace contextRef="#ctx0" brushRef="#br0" timeOffset="-26428.31">14607-53 42 0,'0'0'200'15,"0"0"-11"-15,0 0-1 0,0 0-1 0,10 14-6 0,-6-3-2 16,-1 0-3-16,2 1-1 0,1 2-9 15,-5 3 3-15,4-3-11 0,1 4-9 0,-3 6-9 16,1-8-8-16,-1 8-10 0,3-2-11 0,2 0-9 0,1 0-11 16,-2-2-9-16,-4-2-5 0,3-1-9 0,0 0 1 15,0 2-9-15,0-4-29 0,-3 3-34 0,4-2-33 16,-2-3-41-16,-1 2-46 0,-2-1-38 16,-1 1-55-16,-1-3-222 0,0-2-475 0,0-10 210 0</inkml:trace>
          <inkml:trace contextRef="#ctx0" brushRef="#br0" timeOffset="65320.06">7457 891 22 0,'0'0'149'0,"0"0"-19"16,0 0-6-16,15-16-3 0,-15 16-9 0,0 0-12 16,0 0-12-16,6-7-6 0,-6 7-10 0,0 0-3 15,6-10-7-15,-6 10-2 0,6-8-12 0,-6 8 3 16,10-12-4-16,-1 5 1 0,-1 2-6 0,2-3-2 16,3-3-8-16,2-1 3 0,6-1-3 0,-1-2-2 15,-3-2-4-15,9-1 7 0,5-2-4 0,2-3-2 0,1 4-3 16,-1-1-2-16,4 1 0 0,-2-4 3 15,3 1-5-15,-3 1 6 0,-2 0 0 0,-1-1-5 0,-8 4 3 16,8-2-3-16,-7 2-1 0,-4 1-2 0,-2 3-2 16,-4 2-4-16,-3 0 3 0,0-1-3 0,-2 0 1 15,1 2 2-15,-4 0 0 0,1 0 2 0,-1 4 0 16,-2-2 4-16,-1 3-8 0,-4 6-1 0,5-18-3 16,-2 11-1-16,-3 7 1 0,7-16-5 0,-5 10 4 15,-2 6-4-15,10-15-3 0,-7 10 2 0,-3 5-2 16,6-12 1-16,-6 12-1 0,9-10 2 0,-9 10-1 15,9-9-1-15,-9 9-3 0,6-6 3 0,-6 6-1 16,0 0 0-16,9-7-3 0,-9 7-6 0,0 0-4 16,7-6 1-16,-7 6-2 0,0 0-3 0,0 0-3 15,0 0-2-15,0 0-15 0,0 0-9 0,0 0-20 16,0 0-11-16,0 0-20 0,0 0-25 0,-25 28-29 16,17-21-101-16,1-4-272 0,-2 3 121 0</inkml:trace>
          <inkml:trace contextRef="#ctx0" brushRef="#br0" timeOffset="65970.77">8625 392 45 0,'0'0'223'0,"0"0"-16"0,0 0-18 0,0 0-20 16,0 0-16-16,0 0-14 0,0 0-14 0,0 0-7 16,0 0-12-16,0 0-3 0,-12 6 0 15,12-6-4-15,-2 14-3 0,-2-1-6 0,1-3-8 16,0 2-4-16,0-2-7 0,0 3-2 0,3 1-4 0,-2-2-3 15,1 1-4-15,-1 1-1 0,-1-2-8 0,3 3-3 16,0-15-5-16,0 19-1 0,3-9-6 0,-3-10-1 16,-3 18-9-16,3-7 2 0,0-11-3 0,3 13-2 15,-1 0 1-15,-2-13-2 0,-5 18-3 0,5-18 3 16,0 17-7-16,0-17-16 0,0 14-23 16,0-3-21-16,0-11-23 0,-6 17-29 0,-1-6-24 0,4-3-32 15,3-8-26-15,-9 13-42 0,2-10-113 0,7-3-362 16,-14 4 161-16</inkml:trace>
          <inkml:trace contextRef="#ctx0" brushRef="#br0" timeOffset="66639.93">8644 378 50 0,'6'-8'121'0,"3"4"-2"15,-2-1-11-15,4 0-8 0,4-5 1 16,-3 3-5-16,3 2-6 0,0-4-3 0,1 1-2 0,-1 3-5 16,0-2 0-16,-2 1-4 0,1-1-2 0,-1 3-3 15,0-1-5-15,-2 1-3 0,-2 0-4 0,-9 4-6 16,16-1-8-16,-16 1-1 0,0 0-7 0,20 4-1 15,-20-4 1-15,7 7-2 0,-1-3 3 0,-6-4 0 16,5 14-1-16,-5-14 5 0,-2 14-3 0,2-14-3 16,-3 17-2-16,-1-8-3 0,-1 4 1 0,2-3-2 15,-1 0-3-15,1-1-3 0,-3 0-3 0,0 5-2 16,-2-4 0-16,1 1 0 0,-4 0-5 0,2 2 2 16,2-2-3-16,-5-4-1 0,2 3-3 0,1-2 0 15,1-1 3-15,1 1-3 0,-2-3-2 0,9-5 0 16,-9 11 1-16,3-5-3 0,6-6-1 0,-9 5-1 15,9-5-3-15,0 0-3 0,-11 6 2 0,11-6-4 16,0 0-3-16,0 0-1 0,-5 7-2 0,5-7 2 0,0 0 0 16,0 0 1-16,0 0 0 0,0 0 2 0,0 0 3 15,0 0-5-15,0 0 3 0,0 0 6 16,38-9-4-16,-27 5-1 0,-2 1-2 0,-9 3 4 0,18-5-3 16,-8 2 3-16,2-1 0 0,0 1 1 0,0 1 1 15,-2-2-2-15,-10 4 1 0,20-3-1 0,-10 1 0 16,-10 2-1-16,19 0-2 0,-10-3 2 0,-9 3 1 15,0 0 0-15,21 5 3 0,-15-2-1 0,-6-3-3 16,12 6 2-16,-12-6-1 0,9 9 3 0,-9-9 1 16,8 9-2-16,-8-9 0 0,4 12 6 0,-2-5 6 15,-2-7-1-15,3 15 6 0,-3-15-2 0,0 15 0 16,0-5 2-16,0-10 3 0,-3 17-4 0,3-17 8 16,-8 14 1-16,2-4 2 0,3-2-2 0,-4 2 4 15,-4-1-4-15,-1 2-6 0,-1 1 0 0,-1 1-3 16,0-6 3-16,-10 3-7 0,7 1-11 0,-8-1-17 15,3 1-19-15,-1 2-17 0,-4-3-24 0,3 0-24 16,-2-4-40-16,-4-1-35 0,1-3-169 0,-3-2-373 0,6 0 166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21.5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84FA4B-3A4B-45B1-B94D-CED6B440F9B2}" emma:medium="tactile" emma:mode="ink">
          <msink:context xmlns:msink="http://schemas.microsoft.com/ink/2010/main" type="inkDrawing" rotatedBoundingBox="12420,1508 14531,1078 14801,2409 12691,2838" hotPoints="14717,1739 13831,2619 12681,2131 13567,1251" semanticType="enclosure" shapeName="Ellipse">
            <msink:destinationLink direction="with" ref="{E9073525-CF92-4FE8-865D-BEDB112669DD}"/>
            <msink:destinationLink direction="with" ref="{001235C9-1333-4139-999A-A8303F887F22}"/>
            <msink:destinationLink direction="with" ref="{2C80171B-C7D3-4518-B7B7-64D1B6F5D36F}"/>
            <msink:destinationLink direction="with" ref="{A74A106F-6D0A-4B9C-990B-C98087653EA5}"/>
            <msink:destinationLink direction="with" ref="{53752A33-FBC0-4758-A532-0C5E92A788EA}"/>
          </msink:context>
        </emma:interpretation>
      </emma:emma>
    </inkml:annotationXML>
    <inkml:trace contextRef="#ctx0" brushRef="#br0">5732-5841 168 0,'0'0'178'0,"0"0"-14"15,0 0-14-15,0 0-16 0,0 0-14 0,0 0-10 16,0 0-5-16,0 0-7 0,0 0-7 0,0 0-4 16,0 17-6-16,0-17 1 0,0 0-6 0,4 12-6 15,-4-12 0-15,5 10-2 0,-5-10-5 0,3 11-4 16,1-4-1-16,2-1-7 0,2 4-2 0,-1-2-3 15,1 3-3-15,2 0-1 0,-1-1-1 0,3 1-7 0,1-1 1 16,1 3-4-16,-1-1-2 0,2-1 1 0,5 4-6 16,-1 3 1-16,0-2 4 0,1-3-7 0,1 0 2 15,-1 0-1-15,1-1-3 0,2 0-2 0,-1 2 0 16,3-3-1-16,-2 1-3 0,2-2-6 0,2 1 4 16,1 0 2-16,1-1-3 0,-2-2 0 0,1 0 0 15,-3-3-2-15,5-1 0 0,0-1-1 0,0 1 0 16,1-2-2-16,9-2 2 0,-11 0-8 0,3 0 7 15,-2-2 1-15,-3 1 0 0,6-2-5 0,-3 0 4 16,1 2-3-16,0-4 2 0,-2 0-5 0,2 0 2 16,-4-1-2-16,3 3 3 0,0-3-1 0,-2-2 1 15,-1 0 0-15,1 2 1 0,-1 0-2 0,-2-1 4 16,1 0-3-16,-1-1 5 0,2 1 2 0,-2-2 3 16,-1 1 2-16,1 0 0 0,1-5 0 0,-1 4 5 0,-3-2-3 15,4 2 4-15,-1-3-2 0,-2 1 2 16,2-1-2-16,-4-1-2 0,-3 2 0 0,3-2-2 15,-1 0 3-15,4-2 4 0,-3 0-4 0,0 3 3 0,-2-3-4 16,2-1 1-16,-6 4 1 0,2-7 0 0,-4 6-3 16,0 1 1-16,4-5 5 0,-4 4-4 15,7-4 0-15,-7 0-3 0,-1 2-4 0,-2 0 2 0,-1-1 0 16,0-1-2-16,3 1-2 0,0-3-2 0,2-1-1 16,-2 2-1-16,1-4-3 0,-6 9 7 0,1-5-3 15,-2 4-2-15,0-4-3 0,-3 1 2 0,3 0-2 16,-3 3 5-16,-2-4-3 0,-1 0-1 0,0 3-3 15,-1-4 3-15,-2 5 0 0,0-3 2 0,-2-1-3 16,-1 0 0-16,3 1 2 0,-7 0 2 0,1-4 0 16,-1 0 0-16,1 0-1 0,-2 3-3 0,2-2 4 15,0-1 0-15,-1 0 3 0,2 4 0 0,-4-1-1 16,5 1-2-16,-5-5 0 0,5 6 0 0,-1 1-2 16,-2 1 7-16,5 0-8 0,-5-1 3 0,-4-5-1 15,5 6 0-15,-3 1 0 0,2 1-1 0,0-1-1 16,-4 2 3-16,-2-2-8 0,1 1 3 0,0 0-1 15,-3 4 1-15,2-3 0 0,-7 0-2 0,1 1 4 0,-2 1-2 16,0 2-2-16,-1-4 0 0,-1 6-1 0,0-1 5 16,0-1-8-16,-1 0 4 0,2 4-2 15,-5-2 1-15,0-1 0 0,2 3 1 0,0-1 0 0,-2 1 0 16,3 0 0-16,0 2-6 0,2-3 5 0,1 4 7 16,-3 0-7-16,8 0 3 0,-1 0-3 0,1 0-2 15,1 0 1-15,-3 4 3 0,2-3-3 0,-1 2 0 16,1 0 4-16,1 1-1 0,-1 1-1 0,-1 1 2 15,1-4 1-15,1 3-1 0,-1 1-3 0,2-1 5 16,-4-2-7-16,-2 5 5 0,-3-1-1 0,7-1 2 16,-4 1-2-16,0 0 0 0,-1 3-1 0,0-1 3 15,4-1-3-15,4 0-2 0,-9 1 4 0,1 1 0 16,1 1 5-16,3-2-6 0,-4 1 0 0,7 0-2 16,-5 0 1-16,0 2-2 0,1-2 3 0,-3 3 3 15,4-2-3-15,3-1 1 0,-1 0 1 0,-3 1-2 16,1 4-2-16,3-8 3 0,3 4-5 0,-1-3 4 15,2 0-1-15,-1 2 4 0,2 0-5 0,0-2 3 0,2 2-2 16,-3-1 4-16,2 2-5 0,2 0-2 16,0 0 2-16,0 2-1 0,0 1 2 0,0-2-2 0,2 3 2 15,0 0 0-15,-2 0-3 0,0-1 4 0,-2 6 1 16,1-3-2-16,1-1 5 0,-2-1-4 0,-2 3 2 16,2 3 2-16,1-6-5 0,1 1 1 0,2-4 0 15,-4 5 0-15,2-5 4 0,-1 4-3 0,1 0 4 16,-3-4-3-16,3 5-2 0,-1-4-4 0,1-1 5 15,3 2-1-15,-6 6 1 0,3-9-3 0,3 3 6 16,-2-7-3-16,2 6 0 0,-1 0-1 0,1 2 0 16,0-3 2-16,2 5-4 0,2-3 2 15,1 1 5-15,-2-1-1 0,3 2-5 0,0-2 3 0,0-1-5 16,0-1-4-16,3 5-15 0,-2-10-9 0,3 7-9 16,-1 0-12-16,2-4-21 0,-2 3-13 0,3-4-23 15,1 3-17-15,1 0-20 0,-2-3-30 0,1-3-36 16,2 1-223-16,0-4-470 0,-1 2 207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52.5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40FE0E1-8A6C-4B8D-818A-3CAED153D24F}" emma:medium="tactile" emma:mode="ink">
          <msink:context xmlns:msink="http://schemas.microsoft.com/ink/2010/main" type="inkDrawing" rotatedBoundingBox="2891,3532 9260,8658 7746,10540 1376,5413" hotPoints="6898,9640 6197,9981 4444,6379 5144,6037" semanticType="enclosure" shapeName="Rectangle">
            <msink:destinationLink direction="with" ref="{19D1378B-6EF9-41E0-9911-B4F8F4621967}"/>
            <msink:destinationLink direction="with" ref="{E9073525-CF92-4FE8-865D-BEDB112669DD}"/>
            <msink:destinationLink direction="with" ref="{72508407-2D43-4A27-B175-748E7B3CFB6B}"/>
            <msink:destinationLink direction="with" ref="{53752A33-FBC0-4758-A532-0C5E92A788EA}"/>
          </msink:context>
        </emma:interpretation>
      </emma:emma>
    </inkml:annotationXML>
    <inkml:trace contextRef="#ctx0" brushRef="#br0">5242 6830 122 0,'0'0'156'0,"-3"-11"-16"0,3 11-4 15,0 0-12-15,-8-8-13 0,8 8-4 0,0 0-1 16,-3-10-9-16,3 10-4 0,0 0-2 0,-9-8-6 15,9 8-7-15,0 0-3 0,-7-6-3 0,7 6-5 0,0 0-4 16,-12-9-4-16,12 9-1 0,0 0-1 16,-7-2-6-16,7 2 0 0,-20-4-9 0,20 4-4 0,-15 0 3 15,15 0-5-15,-19 1-2 0,8 2-2 0,11-3 3 16,-23 4-5-16,11-3 3 0,-2 3-17 0,2-1 2 16,2 2 4-16,-1 1 2 0,-1 3 0 0,-1-5 1 15,0 2-2-15,-2 3 3 0,4-1 6 0,-2 0-4 16,4 0-1-16,-2 2 1 0,3 2-3 0,-3-1-3 15,2 1 0-15,2 0 0 0,1 2-4 0,-2 1 2 16,2-1 0-16,0 4 0 0,0-1-1 0,0 4 2 16,5-3-2-16,-2 0 3 0,3 5-2 0,-3-1 0 0,0 1 0 15,3-1 5-15,-3 1 2 0,1-1-3 16,1 3 0-16,-2-1-6 0,3-2 1 0,0 2-2 16,3 0-3-16,-2 1 3 0,-1-1-5 0,5-6 1 0,-2 5-1 15,3 1-1-15,1 1 0 0,-1-3 1 0,2 3 2 16,-2-2 4-16,6-3 0 0,-5 0 2 0,2-2-4 15,-3 4 4-15,4-8-4 0,4 7 3 0,-8-5-5 16,4 4 2-16,2-3 1 0,5 1-3 0,-7-3 0 16,2 1-3-16,-2-3 0 0,1 0 2 0,1 1-3 15,1 2 4-15,-1-3-4 0,5-2-3 0,-4 0 1 16,0 2 2-16,7 2-6 0,-4-4 5 0,-1-1 0 16,2 0-6-16,-4 1 7 0,3-2-3 0,1-2 0 15,-1 4 0-15,7 0-2 0,-7-1 0 0,3-3-2 16,-2 0 5-16,2 0-7 0,1 0 5 0,-4-1 0 15,9 0-3-15,-8-1 2 0,2-1-1 0,6 3 2 0,-1-5-5 16,-4 2 3-16,8-3-1 0,-4-1 1 16,1 2 4-16,-8-4-4 0,11 2-4 0,-4-1 4 0,4-3 0 15,-2-3-3-15,0 3 3 0,0-1-3 0,-1-2 0 16,-1 3 0-16,1-4 2 0,2 1-2 0,-1-2 0 16,-7 3 2-16,6-3-1 0,-2 2 3 0,3 0-2 15,-6-3-1-15,-1 0-5 0,7 0 4 0,-10 3 1 16,9-3-2-16,-4 2 0 0,-1-2-1 0,2 1-1 15,-6 2 4-15,7-2-4 0,-7 0 3 0,1 1 2 16,-1 0-4-16,-1-2 0 0,1-1 2 0,1 0 0 16,8 2 1-16,-9-4 1 0,8-2-1 0,-4 5-7 15,2-4 6-15,-3-1 2 0,4 2-13 0,-1-5 7 16,-2 1-2-16,-1 0-6 0,0-2-9 0,2-2 4 0,2-4-1 16,-4 5-3-16,0-3 1 0,7-8 1 15,-13 9-7-15,4-2 7 0,-1 3-2 0,-4-1 4 16,-2-2-1-16,4 0 0 0,-2 0 2 0,-5 1 1 0,-1-3 5 15,0 3-6-15,2 0 6 0,-2 0-1 0,-1-1 4 16,-2 1 0-16,-3-1-3 0,0 2 5 0,-3 5-1 16,3-8 0-16,0 2 0 0,-2-1 2 0,-1 3-1 15,-3 5 0-15,1-8-2 0,2 7 4 0,-6-8-3 16,2 2 3-16,-2 0-4 0,-5 1-2 0,8 0-1 16,-1-2 1-16,-5 2 2 0,5 1 0 0,-2 0-1 15,-2 3 4-15,2-1-3 0,-1-2 0 0,1 0 1 16,3 3 3-16,-5 4-2 0,1-5 5 0,-5-3-2 15,5 8-2-15,1-1-1 0,-5-5 3 0,1 9-2 16,-7-10 0-16,4 4 1 0,-3 0 1 0,-1 1-4 16,1 3 5-16,-4 0-4 0,-2 0 3 0,-2 1-3 0,2-1 1 15,1 2 3-15,-4-4 1 0,1 5 0 0,2-2 1 16,-1 2-2-16,-1-2 0 0,2 4 0 16,0-3 6-16,2 1-5 0,-1 3-1 0,-1 1 0 0,9 1 1 15,-4 1-4-15,1 1 3 0,-1 0-1 0,1 0 2 16,0-2-3-16,2 5 3 0,1-2-1 0,-1 2-1 15,1 0 0-15,-3 0 1 0,-1 0-3 16,1 1 4-16,0-1-1 0,-1 1 0 0,1 4 0 0,-1-5 0 16,-5 3-4-16,1 3 5 0,-4-2-2 0,5 1 1 15,4 1 0-15,-8-3 1 0,2 5-2 0,-2-1 0 0,2 3 2 16,5-5 0-16,-5 4-1 0,1 0 4 16,-1-2-5-16,2 1 6 0,-2 3-4 0,4-4-2 15,-1 4 3-15,-1-4-4 0,4 3 5 0,6-2-1 0,-4-2-6 16,1 5 6-16,1-2 1 0,1 2-2 0,1 0 1 15,-3-2 3-15,7 3-6 0,-5 2 1 16,-1-1 0-16,5 1 1 0,2-1-3 0,-4 0 1 16,2 3-1-16,1-1 2 0,-1 1 3 0,4-1-3 0,-5 3-1 15,5-1 3-15,0 4 0 0,-1-4 2 0,-2 7-3 16,4-6 3-16,1 2-3 0,-4 1-8 16,5 2-18-16,-4-5-15 0,4 6-23 0,-3-9-21 0,0 9-23 15,2-5-27-15,1-2-24 0,0-3-30 0,-3 9-211 16,3-8-432-16,0-1 191 0</inkml:trace>
    <inkml:trace contextRef="#ctx0" brushRef="#br0" timeOffset="4389.8">823 1719 137 0,'-3'-13'145'0,"3"13"-7"0,0 0-9 15,0 0-3-15,0 0-16 0,0 0 7 0,-6-7-8 0,6 7-9 16,0 0-7-16,0 0-7 0,0 0-6 0,0 0-9 15,0 0-13-15,0 0 1 0,0 0-5 0,0 0-2 16,0 0-6-16,-27 13 3 0,27-13-2 0,-10 5-2 16,10-5-1-16,-6 9-6 0,6-9 3 0,-8 9-5 15,5-1 1-15,-3-1-3 0,6-7 3 0,-7 13-1 16,1-3-6-16,0 2-2 0,0-3-1 0,1 1-3 16,-2 4-1-16,1 0-3 0,1-1 3 0,0 3-4 15,-1-3-1-15,0 5-2 0,0-2 2 0,1 2-4 0,1 0-1 16,-1-1-2-16,-1 2 5 0,3 3-4 15,-1 2-1-15,-2-4 5 0,3 4-5 0,-2 0 3 16,5-8-1-16,-1 8-1 0,1 0 4 0,-3-1-2 16,3 0 0-16,-2-1 2 0,1-1 2 0,-1 3-1 0,2 0 0 15,-3-1-2-15,3 0 0 0,-1-2-5 0,1-3 4 16,1 5 0-16,-1-1-1 0,3 2 1 0,-3-3-1 16,3 3 0-16,-3-2 4 0,2 2-4 0,-2-3 5 15,3-4-1-15,-2 11-3 0,1-7 1 0,-2 5-2 16,3-6-1-16,-2 4 0 0,-2 2 2 0,2-4-3 15,1 3-2-15,-2 1 2 0,0-3-2 0,0 5 0 16,0-7 0-16,1 4-4 0,2-1 1 0,-1 0 1 16,-2 1-2-16,1-4 3 0,2 3-3 0,-3-2 4 15,2 4-6-15,4-4 2 0,-5 2 4 0,1-8-2 16,1 6 1-16,1 0 2 0,-1-5-2 0,0 7 2 0,2-3 2 16,-4-3-4-16,5 0 4 0,-4-2 0 15,4 9-1-15,-2-9 4 0,-1 3-5 0,0-5 0 16,0 10-2-16,1-7-3 0,-1 1 5 0,3 4 0 0,-1-4 1 15,1 6 0-15,-3-2-2 0,3 1 2 0,0-4-2 16,0 3 2-16,0 3-6 0,0-3 1 0,-3 4-2 16,3 1 3-16,-2-1-1 0,2-1-1 0,1-3 1 15,-1 2 0-15,-3 0 0 0,5 1-3 0,-2-1-1 16,1 0 1-16,2 0 0 0,-4 0 1 0,4-1-2 16,0 3-1-16,-3-1 0 0,3-1-2 0,-1 2 2 15,1 0 2-15,0-4-2 0,2 5 1 0,-2-2-1 16,1-1 4-16,-1 0-4 0,3 1 2 0,-3-3-4 15,3 2 3-15,0-1 1 0,-3 0-1 0,3-3-2 0,0 1 2 16,1 0-1-16,-4-3-1 0,1-1 0 16,1 5 3-16,1 1-3 0,1-4-1 0,-5-1-1 15,5-1 1-15,-4 3 2 0,2 0-1 0,0-2 1 0,1 2 1 16,-3 2-2-16,3-2 2 0,-3 1-5 0,3-2 3 16,2 2 1-16,-2 2 2 0,1-5-1 15,-4-1 0-15,1 0-1 0,-1 3 0 0,5-1-1 0,-4 0 1 16,2-3-4-16,-3-2 4 0,0 4 0 0,0-5 1 15,4 6-4-15,-2 0 3 0,2-1-1 0,-1-1-1 16,0 1 1-16,1-1 4 0,1 3-5 0,-2-6 5 16,4 5-3-16,-2-1-1 0,-1-5 0 0,1 6 2 15,-1-6-3-15,-1 4 3 0,4 4 0 0,-2-4-2 16,1 4-2-16,0-1 5 0,-4-5-3 0,4 0 0 16,2 8 1-16,-4-7-3 0,2 3 0 0,-3-4 5 15,1 2-6-15,2 1 7 0,0 2-6 0,-3-6 3 16,3 4-4-16,-1-5 5 0,-1 6-3 0,3-2 1 15,-4-3-1-15,3 3 3 0,0 1-6 0,-3-5 1 0,6 7 5 16,-8-7 0-16,7 5-4 0,-1-1-4 16,-1 3 7-16,2-3 2 0,-1 1-3 0,-3-5 0 0,4 1 0 15,-1 3 1-15,2 1-4 0,1-2 1 0,1 0 5 16,-4 1-1-16,2 1-1 0,2-1 2 0,-1 1-3 16,-3 1 0-16,2 0-2 0,2-1 4 0,-2-1-3 15,-5-3 0-15,5 1 1 0,4 4 2 0,-5-1-2 16,-1-8 3-16,-1 8-3 0,4-4 0 0,-2 4-3 15,1-1 6-15,-3-6-6 0,2 7 4 0,1-3-2 16,-3-3 4-16,-1 2-3 0,5 3 0 0,-3-2-2 16,2 5 1-16,2-2 2 0,-1-3-5 0,-2 2 7 15,2-1-2-15,-6-5-1 0,1 4 0 0,-1-1 2 16,1-2-3-16,4 3 2 0,2 1-1 0,1-2 2 16,2 2 0-16,-10-6-3 0,0 3 1 0,7-1 0 15,1 5 2-15,-6-7-4 0,7 2 7 0,-7 0-7 0,0-1-2 16,0 3 6-16,6-4 0 0,-5 1 0 0,3 6 1 15,-5-5-9-15,1-3 9 0,4 2-4 0,-5 1 4 16,3-1-3-16,-3 1-1 0,2-2 0 0,-2 4 2 16,5-5-2-16,-4 0 1 0,1 4 0 0,-1-3 3 15,0 0-5-15,2 1 0 0,-1-2 1 0,3 3 3 16,2 0-2-16,-6-1 3 0,2-2-4 16,-2 2 3-16,1-1-1 0,-1-2 0 0,3 0-4 0,-3 1 9 15,3-2-8-15,3 6 6 0,-7-6-6 0,0 3 3 16,4-3-1-16,-5 0 1 0,2 1-3 0,3-3 5 15,-2 2-1-15,-4 1-5 0,2-1 4 0,4-2 1 16,-3 1-1-16,-2 3-1 0,2-2 2 0,1 1-3 16,-2-3-1-16,2 2 5 0,-2-1-1 0,2 1 2 0,-1 0-3 15,3 0-1-15,-5 0 1 0,5-3-1 16,-2 1 0-16,-2 0 0 0,8 2 2 0,-2-3 0 16,-4 2 1-16,0-3-1 0,2 2 0 0,2-2-4 15,-1 0 3-15,1 2 1 0,-4-3-5 0,3 2 4 0,-1 2 0 16,2-3 0-16,-3 1-1 0,3 1-1 0,-2 1-1 15,0-2 3-15,-3 1-2 0,2-2 4 0,0 5-4 16,-4-4 3-16,7-1-2 0,-7 2-1 0,7-1 1 16,-6 2-2-16,3 0 2 0,-1-1 1 0,1 0-5 15,-1 0 7-15,0-1-4 0,-1 3 1 0,2-3-2 16,-1 2 2-16,1-2 2 0,0 3-1 0,1-1 1 16,-1-1-3-16,-1-2-1 0,1 4 1 0,-2-1-1 15,2 1 4-15,1-3-3 0,-1 2 3 0,1-2-5 16,-2 0 4-16,2-1 1 0,1-1 0 0,-5 3-3 15,5-5 1-15,0 6-1 0,-2-5 1 0,-1 3-1 16,1-2 0-16,2 2 0 0,-1 0 3 0,3 0-1 16,-8 0 2-16,5-1-2 0,-1 0-1 0,0-1-1 15,3 0 1-15,-2 1 1 0,-2-3 0 0,1 2 1 16,-1 2 1-16,-3-3-2 0,1 3 2 0,1-1-6 16,-5 0 4-16,-1-2-2 0,-9-1 3 0,20 6-3 0,-13-6 1 15,5 2-2-15,-12-2 3 0,16 3 0 0,-7-3-4 16,-9 0 3-16,15 6 0 0,-3-6 1 0,-12 0 0 15,14 3 0-15,-14-3 1 0,8 4-3 0,-8-4-1 16,14 2 4-16,-14-2-1 0,12 2-1 0,-12-2 6 16,10 3-6-16,-10-3 5 0,11 2-3 0,-11-2 5 15,0 0 0-15,12 1 6 0,-12-1-2 0,0 0 3 16,0 0 0-16,0 0 2 0,0 0 5 0,13 1-3 16,-13-1 6-16,0 0 1 0,0 0 8 0,0 0 4 15,0 0 6-15,0 0 5 0,0 0 8 0,0 0-3 16,0 0 3-16,0 0-8 0,0 0-2 0,0 0-6 15,0 0 1-15,0 0-5 0,0 0-1 0,0 0 1 16,0 0-4-16,0 0-10 0,0 0 0 0,-28-24 2 16,20 20 0-16,8 4-1 0,-13-12-8 0,7 6-3 0,0-1 0 15,-5 2 2-15,3-3 3 0,0 0-14 16,-1-2-5-16,0 5 10 0,2-1 5 0,-1-4-6 0,2 6-5 16,-6-7 7-16,12 11-1 0,-13-12-7 0,4 4 4 15,5 1-6-15,-5-1 5 0,1 1-5 0,-1 1 4 16,2-1-6-16,1-3 7 0,-3 6-5 0,1-4 4 15,2 1 5-15,-4-1-8 0,1 0-3 0,0 3-1 16,9 5 9-16,-16-13-3 0,8 8-2 0,-1-2 3 16,2 5-8-16,7 2 19 0,-17-10-26 0,11 5 15 15,6 5-7-15,-13-6 11 0,13 6-9 0,-6-3 4 16,6 3-4-16,0 0 1 0,0 0 1 0,-13-6 3 16,13 6-3-16,0 0-3 0,0 0 2 0,0 0 1 15,-6-8-2-15,6 8 1 0,0 0 2 0,0 0 2 16,0 0-7-16,0 0-9 0,0 0 11 0,0 0 2 15,0 0-3-15,0 0 0 0,0 0 3 0,0 0-3 0,0 0 3 16,0 0-8-16,0 0 9 0,0 0-3 16,0 0 2-16,0 0 0 0,0 0 1 0,23 21-1 0,-23-21 4 15,9 6 10-15,-9-6-20 0,14 7 8 0,-8-2-17 16,3-2 16-16,1 2 2 0,-10-5-4 0,14 8 0 16,-5 0 2-16,0-2-3 0,-2-2-7 0,2 1 13 15,1 3-2-15,-1-3 1 0,-1 0-2 0,2 0-1 16,-1 2 0-16,-3-2 6 0,2-2-7 0,4 4 2 15,-8-2-3-15,5 0-1 0,-2 1 3 0,-1 1 8 16,-6-7-4-16,14 8-8 0,-8-3 7 0,0 0-8 16,-6-5 4-16,9 11 2 0,-2-8 4 0,-7-3-12 15,6 11 10-15,-6-11-3 0,11 10-1 0,-11-10 0 16,8 9 4-16,-5-5-5 0,-3-4 5 0,0 0-6 16,3 12 6-16,-3-12-4 0,5 8 6 0,-5-8-1 15,0 0-5-15,-5 16-1 0,5-16 21 0,-3 15-15 16,0-6 1-16,3-9 0 0,-13 18 0 0,7-4 3 15,-3-3 0-15,-4 2 6 0,1 1 2 0,-2 0-10 0,1-3 12 16,0 3-4-16,1-2 3 0,-2 6 3 16,1-5-3-16,2-1-3 0,-1 1 3 0,0 2-4 0,5-6 14 15,-2 0-19-15,5 1 1 0,-7-3-5 0,7 0 5 16,4-7-4-16,-11 13 12 0,5-8-17 0,6-5-6 16,-7 13-20-16,7-13-11 0,-6 9-14 0,6-9-15 15,-3 8-13-15,3-8-20 0,-8 8-25 0,8-8-27 16,-9 10-37-16,9-10-44 0,-9 5-46 0,-1-3-301 15,10-2-626-15,0 0 278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31T06:07:12.6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2279C2-58FD-4DB2-9C35-972E4154F5BF}" emma:medium="tactile" emma:mode="ink">
          <msink:context xmlns:msink="http://schemas.microsoft.com/ink/2010/main" type="writingRegion" rotatedBoundingBox="2754,2433 3309,2433 3309,2983 2754,2983">
            <msink:destinationLink direction="with" ref="{C0160F9B-45E2-44DE-877C-BE6D99E6D5A1}"/>
          </msink:context>
        </emma:interpretation>
      </emma:emma>
    </inkml:annotationXML>
    <inkml:traceGroup>
      <inkml:annotationXML>
        <emma:emma xmlns:emma="http://www.w3.org/2003/04/emma" version="1.0">
          <emma:interpretation id="{F0E4EF08-80DC-4D17-8575-F4674A045AB1}" emma:medium="tactile" emma:mode="ink">
            <msink:context xmlns:msink="http://schemas.microsoft.com/ink/2010/main" type="paragraph" rotatedBoundingBox="2754,2433 3309,2433 3309,2983 2754,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73CE4A-593C-4547-9A30-DC9B2EC5BB3E}" emma:medium="tactile" emma:mode="ink">
              <msink:context xmlns:msink="http://schemas.microsoft.com/ink/2010/main" type="line" rotatedBoundingBox="2754,2433 3309,2433 3309,2983 2754,2983"/>
            </emma:interpretation>
          </emma:emma>
        </inkml:annotationXML>
        <inkml:traceGroup>
          <inkml:annotationXML>
            <emma:emma xmlns:emma="http://www.w3.org/2003/04/emma" version="1.0">
              <emma:interpretation id="{743C4757-2519-4ABC-874C-40B665DD1AED}" emma:medium="tactile" emma:mode="ink">
                <msink:context xmlns:msink="http://schemas.microsoft.com/ink/2010/main" type="inkWord" rotatedBoundingBox="2754,2433 3309,2433 3309,2983 2754,2983"/>
              </emma:interpretation>
            </emma:emma>
          </inkml:annotationXML>
          <inkml:trace contextRef="#ctx0" brushRef="#br0">738 763 182 0,'0'0'249'0,"0"0"-21"0,0 0-23 16,0 0-21-16,0 0-13 0,0 0-19 0,0 0-9 0,0 0-7 16,0 0-3-16,0 0-7 0,0 0-5 15,-5 36-6-15,2-19-6 0,0 0-4 0,-1 1 0 16,1 3-9-16,-3 0-1 0,1-1-9 0,2-4-6 16,-1 8-8-16,0-10-4 0,1 3-8 0,-2-3 2 15,2 3-9-15,0-4 0 0,2 3-7 0,-1-3 2 0,-1 1-10 16,0-3-3-16,3-11-2 0,-1 16-2 0,-2-9-4 15,3-7-5-15,-3 12 3 0,3-12-1 0,-3 10-4 16,3-10-1-16,0 0 0 0,0 0 0 0,-2 12 6 16,2-12-6-16,0 0 1 0,0 0-11 0,0 0 9 15,0 0-2-15,0 0 2 0,0 0-8 0,11-41 1 16,-7 24 0-16,5-1-6 0,-1-5-3 0,-2-4-11 16,1 1 1-16,0-2-4 0,1-9 3 0,-1 9-4 15,-1 1 2-15,-1 1-1 0,2 2 6 0,-2-1-5 16,-1 1 10-16,1 6-7 0,-1 1 1 0,1 1 4 15,-1 0-3-15,1 5 0 0,-2-4 4 0,-2 6-3 16,4-5-2-16,-4 4 2 0,-1 10 2 0,4-17 3 16,-1 10-1-16,-3 7-5 0,5-14 7 0,-5 14-5 15,6-10 4-15,-6 10-4 0,6-5 0 0,-6 5 2 0,0 0-4 16,0 0 1-16,15 0 1 0,-15 0 4 0,13 6 4 16,-2 1 4-16,-4 1 0 0,4 2 5 0,-1 1 9 15,2 2-5-15,-2-1 7 0,4 7 1 0,-1-3 10 16,2 2-1-16,-1 2 4 0,-1 1 3 0,0-3 0 15,1 2 2-15,-1 2 4 0,-4-5 12 0,5 4-7 16,-2-2 4-16,1 3 2 0,-4-10-9 0,1 4-1 16,-2 0-1-16,1-2-1 0,0-1 1 0,0 0 0 15,0 3-2-15,1-7-4 0,-3 6-4 0,1-6-5 16,-2 2-2-16,0-1 1 0,1-3-2 0,1-1-10 16,-1 1 6-16,-7-7-2 0,11 11-6 0,-7-7 1 15,1 1 7-15,-5-5-32 0,9 7-20 0,-9-7-22 16,7 5-17-16,-7-5-18 0,0 0-15 0,0 0-33 15,0 0-43-15,0 0-48 0,0 0-37 0,0 0-53 16,0 0-258-16,-24-21-620 0,12 11 275 0</inkml:trace>
          <inkml:trace contextRef="#ctx0" brushRef="#br0" timeOffset="185.4">835 1009 49 0,'0'0'261'0,"18"-25"-17"0,-8 14-12 0,4 2-21 16,3-2-12-16,4-2-23 0,3 1-17 0,-1-2-15 15,2 3-16-15,0 2-13 0,-2-2-32 0,-4 6-43 16,-1-1-41-16,1 3-52 0,-2-1-63 0,-7 3-197 16,4-3-337-16,-14 4 150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90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7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07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8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0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9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27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71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64C3-419C-4BF2-85D5-5EC7DF1A01C3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4BD5-5324-49B6-A178-3B3BFE819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9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13" Type="http://schemas.openxmlformats.org/officeDocument/2006/relationships/image" Target="../media/image237.emf"/><Relationship Id="rId18" Type="http://schemas.openxmlformats.org/officeDocument/2006/relationships/customXml" Target="../ink/ink240.xml"/><Relationship Id="rId26" Type="http://schemas.openxmlformats.org/officeDocument/2006/relationships/customXml" Target="../ink/ink244.xml"/><Relationship Id="rId39" Type="http://schemas.openxmlformats.org/officeDocument/2006/relationships/image" Target="../media/image250.emf"/><Relationship Id="rId3" Type="http://schemas.openxmlformats.org/officeDocument/2006/relationships/image" Target="../media/image232.emf"/><Relationship Id="rId21" Type="http://schemas.openxmlformats.org/officeDocument/2006/relationships/image" Target="../media/image241.emf"/><Relationship Id="rId34" Type="http://schemas.openxmlformats.org/officeDocument/2006/relationships/customXml" Target="../ink/ink248.xml"/><Relationship Id="rId7" Type="http://schemas.openxmlformats.org/officeDocument/2006/relationships/image" Target="../media/image234.emf"/><Relationship Id="rId12" Type="http://schemas.openxmlformats.org/officeDocument/2006/relationships/customXml" Target="../ink/ink237.xml"/><Relationship Id="rId17" Type="http://schemas.openxmlformats.org/officeDocument/2006/relationships/image" Target="../media/image239.emf"/><Relationship Id="rId25" Type="http://schemas.openxmlformats.org/officeDocument/2006/relationships/image" Target="../media/image243.emf"/><Relationship Id="rId33" Type="http://schemas.openxmlformats.org/officeDocument/2006/relationships/image" Target="../media/image247.emf"/><Relationship Id="rId38" Type="http://schemas.openxmlformats.org/officeDocument/2006/relationships/customXml" Target="../ink/ink250.xml"/><Relationship Id="rId2" Type="http://schemas.openxmlformats.org/officeDocument/2006/relationships/customXml" Target="../ink/ink232.xml"/><Relationship Id="rId16" Type="http://schemas.openxmlformats.org/officeDocument/2006/relationships/customXml" Target="../ink/ink239.xml"/><Relationship Id="rId20" Type="http://schemas.openxmlformats.org/officeDocument/2006/relationships/customXml" Target="../ink/ink241.xml"/><Relationship Id="rId29" Type="http://schemas.openxmlformats.org/officeDocument/2006/relationships/image" Target="../media/image245.emf"/><Relationship Id="rId41" Type="http://schemas.openxmlformats.org/officeDocument/2006/relationships/image" Target="../media/image25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4.xml"/><Relationship Id="rId11" Type="http://schemas.openxmlformats.org/officeDocument/2006/relationships/image" Target="../media/image236.emf"/><Relationship Id="rId24" Type="http://schemas.openxmlformats.org/officeDocument/2006/relationships/customXml" Target="../ink/ink243.xml"/><Relationship Id="rId32" Type="http://schemas.openxmlformats.org/officeDocument/2006/relationships/customXml" Target="../ink/ink247.xml"/><Relationship Id="rId37" Type="http://schemas.openxmlformats.org/officeDocument/2006/relationships/image" Target="../media/image249.emf"/><Relationship Id="rId40" Type="http://schemas.openxmlformats.org/officeDocument/2006/relationships/customXml" Target="../ink/ink251.xml"/><Relationship Id="rId5" Type="http://schemas.openxmlformats.org/officeDocument/2006/relationships/image" Target="../media/image233.emf"/><Relationship Id="rId15" Type="http://schemas.openxmlformats.org/officeDocument/2006/relationships/image" Target="../media/image238.emf"/><Relationship Id="rId23" Type="http://schemas.openxmlformats.org/officeDocument/2006/relationships/image" Target="../media/image242.emf"/><Relationship Id="rId28" Type="http://schemas.openxmlformats.org/officeDocument/2006/relationships/customXml" Target="../ink/ink245.xml"/><Relationship Id="rId36" Type="http://schemas.openxmlformats.org/officeDocument/2006/relationships/customXml" Target="../ink/ink249.xml"/><Relationship Id="rId10" Type="http://schemas.openxmlformats.org/officeDocument/2006/relationships/customXml" Target="../ink/ink236.xml"/><Relationship Id="rId19" Type="http://schemas.openxmlformats.org/officeDocument/2006/relationships/image" Target="../media/image240.emf"/><Relationship Id="rId31" Type="http://schemas.openxmlformats.org/officeDocument/2006/relationships/image" Target="../media/image246.emf"/><Relationship Id="rId4" Type="http://schemas.openxmlformats.org/officeDocument/2006/relationships/customXml" Target="../ink/ink233.xml"/><Relationship Id="rId9" Type="http://schemas.openxmlformats.org/officeDocument/2006/relationships/image" Target="../media/image235.emf"/><Relationship Id="rId14" Type="http://schemas.openxmlformats.org/officeDocument/2006/relationships/customXml" Target="../ink/ink238.xml"/><Relationship Id="rId22" Type="http://schemas.openxmlformats.org/officeDocument/2006/relationships/customXml" Target="../ink/ink242.xml"/><Relationship Id="rId27" Type="http://schemas.openxmlformats.org/officeDocument/2006/relationships/image" Target="../media/image244.emf"/><Relationship Id="rId30" Type="http://schemas.openxmlformats.org/officeDocument/2006/relationships/customXml" Target="../ink/ink246.xml"/><Relationship Id="rId35" Type="http://schemas.openxmlformats.org/officeDocument/2006/relationships/image" Target="../media/image24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5.xml"/><Relationship Id="rId3" Type="http://schemas.openxmlformats.org/officeDocument/2006/relationships/image" Target="../media/image252.emf"/><Relationship Id="rId7" Type="http://schemas.openxmlformats.org/officeDocument/2006/relationships/image" Target="../media/image254.emf"/><Relationship Id="rId2" Type="http://schemas.openxmlformats.org/officeDocument/2006/relationships/customXml" Target="../ink/ink2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4.xml"/><Relationship Id="rId5" Type="http://schemas.openxmlformats.org/officeDocument/2006/relationships/image" Target="../media/image253.emf"/><Relationship Id="rId4" Type="http://schemas.openxmlformats.org/officeDocument/2006/relationships/customXml" Target="../ink/ink253.xml"/><Relationship Id="rId9" Type="http://schemas.openxmlformats.org/officeDocument/2006/relationships/image" Target="../media/image25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28.emf"/><Relationship Id="rId50" Type="http://schemas.openxmlformats.org/officeDocument/2006/relationships/customXml" Target="../ink/ink30.xml"/><Relationship Id="rId55" Type="http://schemas.openxmlformats.org/officeDocument/2006/relationships/image" Target="../media/image32.emf"/><Relationship Id="rId63" Type="http://schemas.openxmlformats.org/officeDocument/2006/relationships/image" Target="../media/image36.emf"/><Relationship Id="rId68" Type="http://schemas.openxmlformats.org/officeDocument/2006/relationships/customXml" Target="../ink/ink39.xml"/><Relationship Id="rId76" Type="http://schemas.openxmlformats.org/officeDocument/2006/relationships/customXml" Target="../ink/ink43.xml"/><Relationship Id="rId84" Type="http://schemas.openxmlformats.org/officeDocument/2006/relationships/customXml" Target="../ink/ink47.xml"/><Relationship Id="rId89" Type="http://schemas.openxmlformats.org/officeDocument/2006/relationships/image" Target="../media/image49.emf"/><Relationship Id="rId7" Type="http://schemas.openxmlformats.org/officeDocument/2006/relationships/image" Target="../media/image8.emf"/><Relationship Id="rId71" Type="http://schemas.openxmlformats.org/officeDocument/2006/relationships/image" Target="../media/image40.emf"/><Relationship Id="rId92" Type="http://schemas.openxmlformats.org/officeDocument/2006/relationships/customXml" Target="../ink/ink51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9" Type="http://schemas.openxmlformats.org/officeDocument/2006/relationships/image" Target="../media/image19.emf"/><Relationship Id="rId11" Type="http://schemas.openxmlformats.org/officeDocument/2006/relationships/image" Target="../media/image10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3.emf"/><Relationship Id="rId40" Type="http://schemas.openxmlformats.org/officeDocument/2006/relationships/customXml" Target="../ink/ink25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79" Type="http://schemas.openxmlformats.org/officeDocument/2006/relationships/image" Target="../media/image44.emf"/><Relationship Id="rId87" Type="http://schemas.openxmlformats.org/officeDocument/2006/relationships/image" Target="../media/image48.emf"/><Relationship Id="rId5" Type="http://schemas.openxmlformats.org/officeDocument/2006/relationships/image" Target="../media/image7.emf"/><Relationship Id="rId61" Type="http://schemas.openxmlformats.org/officeDocument/2006/relationships/image" Target="../media/image35.emf"/><Relationship Id="rId82" Type="http://schemas.openxmlformats.org/officeDocument/2006/relationships/customXml" Target="../ink/ink46.xml"/><Relationship Id="rId90" Type="http://schemas.openxmlformats.org/officeDocument/2006/relationships/customXml" Target="../ink/ink50.xml"/><Relationship Id="rId19" Type="http://schemas.openxmlformats.org/officeDocument/2006/relationships/image" Target="../media/image14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8.emf"/><Relationship Id="rId30" Type="http://schemas.openxmlformats.org/officeDocument/2006/relationships/customXml" Target="../ink/ink20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39.emf"/><Relationship Id="rId77" Type="http://schemas.openxmlformats.org/officeDocument/2006/relationships/image" Target="../media/image43.emf"/><Relationship Id="rId8" Type="http://schemas.openxmlformats.org/officeDocument/2006/relationships/customXml" Target="../ink/ink9.xml"/><Relationship Id="rId51" Type="http://schemas.openxmlformats.org/officeDocument/2006/relationships/image" Target="../media/image30.emf"/><Relationship Id="rId72" Type="http://schemas.openxmlformats.org/officeDocument/2006/relationships/customXml" Target="../ink/ink41.xml"/><Relationship Id="rId80" Type="http://schemas.openxmlformats.org/officeDocument/2006/relationships/customXml" Target="../ink/ink45.xml"/><Relationship Id="rId85" Type="http://schemas.openxmlformats.org/officeDocument/2006/relationships/image" Target="../media/image47.emf"/><Relationship Id="rId93" Type="http://schemas.openxmlformats.org/officeDocument/2006/relationships/image" Target="../media/image51.emf"/><Relationship Id="rId3" Type="http://schemas.openxmlformats.org/officeDocument/2006/relationships/image" Target="../media/image6.emf"/><Relationship Id="rId12" Type="http://schemas.openxmlformats.org/officeDocument/2006/relationships/customXml" Target="../ink/ink11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20" Type="http://schemas.openxmlformats.org/officeDocument/2006/relationships/customXml" Target="../ink/ink15.xml"/><Relationship Id="rId41" Type="http://schemas.openxmlformats.org/officeDocument/2006/relationships/image" Target="../media/image25.emf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42.emf"/><Relationship Id="rId83" Type="http://schemas.openxmlformats.org/officeDocument/2006/relationships/image" Target="../media/image46.emf"/><Relationship Id="rId88" Type="http://schemas.openxmlformats.org/officeDocument/2006/relationships/customXml" Target="../ink/ink49.xml"/><Relationship Id="rId91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10" Type="http://schemas.openxmlformats.org/officeDocument/2006/relationships/customXml" Target="../ink/ink10.xml"/><Relationship Id="rId31" Type="http://schemas.openxmlformats.org/officeDocument/2006/relationships/image" Target="../media/image20.emf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37.emf"/><Relationship Id="rId73" Type="http://schemas.openxmlformats.org/officeDocument/2006/relationships/image" Target="../media/image41.emf"/><Relationship Id="rId78" Type="http://schemas.openxmlformats.org/officeDocument/2006/relationships/customXml" Target="../ink/ink44.xml"/><Relationship Id="rId81" Type="http://schemas.openxmlformats.org/officeDocument/2006/relationships/image" Target="../media/image45.emf"/><Relationship Id="rId86" Type="http://schemas.openxmlformats.org/officeDocument/2006/relationships/customXml" Target="../ink/ink48.xml"/><Relationship Id="rId4" Type="http://schemas.openxmlformats.org/officeDocument/2006/relationships/customXml" Target="../ink/ink7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57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70.emf"/><Relationship Id="rId3" Type="http://schemas.openxmlformats.org/officeDocument/2006/relationships/image" Target="../media/image52.emf"/><Relationship Id="rId21" Type="http://schemas.openxmlformats.org/officeDocument/2006/relationships/image" Target="../media/image61.emf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74.emf"/><Relationship Id="rId7" Type="http://schemas.openxmlformats.org/officeDocument/2006/relationships/image" Target="../media/image54.emf"/><Relationship Id="rId12" Type="http://schemas.openxmlformats.org/officeDocument/2006/relationships/customXml" Target="../ink/ink57.xml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33" Type="http://schemas.openxmlformats.org/officeDocument/2006/relationships/image" Target="../media/image67.emf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65.emf"/><Relationship Id="rId41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1" Type="http://schemas.openxmlformats.org/officeDocument/2006/relationships/image" Target="../media/image56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69.emf"/><Relationship Id="rId40" Type="http://schemas.openxmlformats.org/officeDocument/2006/relationships/customXml" Target="../ink/ink71.xml"/><Relationship Id="rId45" Type="http://schemas.openxmlformats.org/officeDocument/2006/relationships/image" Target="../media/image73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10" Type="http://schemas.openxmlformats.org/officeDocument/2006/relationships/customXml" Target="../ink/ink56.xml"/><Relationship Id="rId19" Type="http://schemas.openxmlformats.org/officeDocument/2006/relationships/image" Target="../media/image60.emf"/><Relationship Id="rId31" Type="http://schemas.openxmlformats.org/officeDocument/2006/relationships/image" Target="../media/image66.emf"/><Relationship Id="rId44" Type="http://schemas.openxmlformats.org/officeDocument/2006/relationships/customXml" Target="../ink/ink73.xml"/><Relationship Id="rId4" Type="http://schemas.openxmlformats.org/officeDocument/2006/relationships/customXml" Target="../ink/ink53.xml"/><Relationship Id="rId9" Type="http://schemas.openxmlformats.org/officeDocument/2006/relationships/image" Target="../media/image55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64.emf"/><Relationship Id="rId30" Type="http://schemas.openxmlformats.org/officeDocument/2006/relationships/customXml" Target="../ink/ink66.xml"/><Relationship Id="rId35" Type="http://schemas.openxmlformats.org/officeDocument/2006/relationships/image" Target="../media/image68.emf"/><Relationship Id="rId43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93.emf"/><Relationship Id="rId21" Type="http://schemas.openxmlformats.org/officeDocument/2006/relationships/image" Target="../media/image84.emf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97.emf"/><Relationship Id="rId50" Type="http://schemas.openxmlformats.org/officeDocument/2006/relationships/customXml" Target="../ink/ink99.xml"/><Relationship Id="rId55" Type="http://schemas.openxmlformats.org/officeDocument/2006/relationships/image" Target="../media/image101.emf"/><Relationship Id="rId63" Type="http://schemas.openxmlformats.org/officeDocument/2006/relationships/image" Target="../media/image105.emf"/><Relationship Id="rId68" Type="http://schemas.openxmlformats.org/officeDocument/2006/relationships/customXml" Target="../ink/ink108.xml"/><Relationship Id="rId7" Type="http://schemas.openxmlformats.org/officeDocument/2006/relationships/image" Target="../media/image77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9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79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92.emf"/><Relationship Id="rId40" Type="http://schemas.openxmlformats.org/officeDocument/2006/relationships/customXml" Target="../ink/ink94.xml"/><Relationship Id="rId45" Type="http://schemas.openxmlformats.org/officeDocument/2006/relationships/image" Target="../media/image96.emf"/><Relationship Id="rId53" Type="http://schemas.openxmlformats.org/officeDocument/2006/relationships/image" Target="../media/image100.emf"/><Relationship Id="rId58" Type="http://schemas.openxmlformats.org/officeDocument/2006/relationships/customXml" Target="../ink/ink103.xml"/><Relationship Id="rId66" Type="http://schemas.openxmlformats.org/officeDocument/2006/relationships/customXml" Target="../ink/ink107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98.emf"/><Relationship Id="rId57" Type="http://schemas.openxmlformats.org/officeDocument/2006/relationships/image" Target="../media/image102.emf"/><Relationship Id="rId61" Type="http://schemas.openxmlformats.org/officeDocument/2006/relationships/image" Target="../media/image104.emf"/><Relationship Id="rId10" Type="http://schemas.openxmlformats.org/officeDocument/2006/relationships/customXml" Target="../ink/ink79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4" Type="http://schemas.openxmlformats.org/officeDocument/2006/relationships/customXml" Target="../ink/ink96.xml"/><Relationship Id="rId52" Type="http://schemas.openxmlformats.org/officeDocument/2006/relationships/customXml" Target="../ink/ink100.xml"/><Relationship Id="rId60" Type="http://schemas.openxmlformats.org/officeDocument/2006/relationships/customXml" Target="../ink/ink104.xml"/><Relationship Id="rId65" Type="http://schemas.openxmlformats.org/officeDocument/2006/relationships/image" Target="../media/image106.emf"/><Relationship Id="rId4" Type="http://schemas.openxmlformats.org/officeDocument/2006/relationships/customXml" Target="../ink/ink76.xml"/><Relationship Id="rId9" Type="http://schemas.openxmlformats.org/officeDocument/2006/relationships/image" Target="../media/image78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87.emf"/><Relationship Id="rId30" Type="http://schemas.openxmlformats.org/officeDocument/2006/relationships/customXml" Target="../ink/ink89.xml"/><Relationship Id="rId35" Type="http://schemas.openxmlformats.org/officeDocument/2006/relationships/image" Target="../media/image91.emf"/><Relationship Id="rId43" Type="http://schemas.openxmlformats.org/officeDocument/2006/relationships/image" Target="../media/image95.emf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64" Type="http://schemas.openxmlformats.org/officeDocument/2006/relationships/customXml" Target="../ink/ink106.xml"/><Relationship Id="rId69" Type="http://schemas.openxmlformats.org/officeDocument/2006/relationships/image" Target="../media/image108.emf"/><Relationship Id="rId8" Type="http://schemas.openxmlformats.org/officeDocument/2006/relationships/customXml" Target="../ink/ink78.xml"/><Relationship Id="rId51" Type="http://schemas.openxmlformats.org/officeDocument/2006/relationships/image" Target="../media/image99.emf"/><Relationship Id="rId3" Type="http://schemas.openxmlformats.org/officeDocument/2006/relationships/image" Target="../media/image75.emf"/><Relationship Id="rId12" Type="http://schemas.openxmlformats.org/officeDocument/2006/relationships/customXml" Target="../ink/ink80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33" Type="http://schemas.openxmlformats.org/officeDocument/2006/relationships/image" Target="../media/image90.emf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59" Type="http://schemas.openxmlformats.org/officeDocument/2006/relationships/image" Target="../media/image103.emf"/><Relationship Id="rId67" Type="http://schemas.openxmlformats.org/officeDocument/2006/relationships/image" Target="../media/image107.emf"/><Relationship Id="rId20" Type="http://schemas.openxmlformats.org/officeDocument/2006/relationships/customXml" Target="../ink/ink84.xml"/><Relationship Id="rId41" Type="http://schemas.openxmlformats.org/officeDocument/2006/relationships/image" Target="../media/image94.emf"/><Relationship Id="rId54" Type="http://schemas.openxmlformats.org/officeDocument/2006/relationships/customXml" Target="../ink/ink101.xml"/><Relationship Id="rId62" Type="http://schemas.openxmlformats.org/officeDocument/2006/relationships/customXml" Target="../ink/ink10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114.emf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27.emf"/><Relationship Id="rId3" Type="http://schemas.openxmlformats.org/officeDocument/2006/relationships/image" Target="../media/image109.emf"/><Relationship Id="rId21" Type="http://schemas.openxmlformats.org/officeDocument/2006/relationships/image" Target="../media/image118.emf"/><Relationship Id="rId34" Type="http://schemas.openxmlformats.org/officeDocument/2006/relationships/customXml" Target="../ink/ink125.xml"/><Relationship Id="rId7" Type="http://schemas.openxmlformats.org/officeDocument/2006/relationships/image" Target="../media/image111.emf"/><Relationship Id="rId12" Type="http://schemas.openxmlformats.org/officeDocument/2006/relationships/customXml" Target="../ink/ink114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33" Type="http://schemas.openxmlformats.org/officeDocument/2006/relationships/image" Target="../media/image124.emf"/><Relationship Id="rId38" Type="http://schemas.openxmlformats.org/officeDocument/2006/relationships/customXml" Target="../ink/ink127.xml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29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1.xml"/><Relationship Id="rId11" Type="http://schemas.openxmlformats.org/officeDocument/2006/relationships/image" Target="../media/image113.emf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26.emf"/><Relationship Id="rId5" Type="http://schemas.openxmlformats.org/officeDocument/2006/relationships/image" Target="../media/image110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10" Type="http://schemas.openxmlformats.org/officeDocument/2006/relationships/customXml" Target="../ink/ink113.xml"/><Relationship Id="rId19" Type="http://schemas.openxmlformats.org/officeDocument/2006/relationships/image" Target="../media/image117.emf"/><Relationship Id="rId31" Type="http://schemas.openxmlformats.org/officeDocument/2006/relationships/image" Target="../media/image123.emf"/><Relationship Id="rId4" Type="http://schemas.openxmlformats.org/officeDocument/2006/relationships/customXml" Target="../ink/ink110.xml"/><Relationship Id="rId9" Type="http://schemas.openxmlformats.org/officeDocument/2006/relationships/image" Target="../media/image112.emf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21.emf"/><Relationship Id="rId30" Type="http://schemas.openxmlformats.org/officeDocument/2006/relationships/customXml" Target="../ink/ink123.xml"/><Relationship Id="rId35" Type="http://schemas.openxmlformats.org/officeDocument/2006/relationships/image" Target="../media/image125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emf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39" Type="http://schemas.openxmlformats.org/officeDocument/2006/relationships/image" Target="../media/image146.emf"/><Relationship Id="rId21" Type="http://schemas.openxmlformats.org/officeDocument/2006/relationships/image" Target="../media/image137.emf"/><Relationship Id="rId34" Type="http://schemas.openxmlformats.org/officeDocument/2006/relationships/customXml" Target="../ink/ink144.xml"/><Relationship Id="rId42" Type="http://schemas.openxmlformats.org/officeDocument/2006/relationships/customXml" Target="../ink/ink148.xml"/><Relationship Id="rId47" Type="http://schemas.openxmlformats.org/officeDocument/2006/relationships/image" Target="../media/image150.emf"/><Relationship Id="rId50" Type="http://schemas.openxmlformats.org/officeDocument/2006/relationships/customXml" Target="../ink/ink152.xml"/><Relationship Id="rId55" Type="http://schemas.openxmlformats.org/officeDocument/2006/relationships/image" Target="../media/image154.emf"/><Relationship Id="rId63" Type="http://schemas.openxmlformats.org/officeDocument/2006/relationships/image" Target="../media/image158.emf"/><Relationship Id="rId68" Type="http://schemas.openxmlformats.org/officeDocument/2006/relationships/customXml" Target="../ink/ink161.xml"/><Relationship Id="rId7" Type="http://schemas.openxmlformats.org/officeDocument/2006/relationships/image" Target="../media/image130.emf"/><Relationship Id="rId71" Type="http://schemas.openxmlformats.org/officeDocument/2006/relationships/image" Target="../media/image162.emf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9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0.xml"/><Relationship Id="rId11" Type="http://schemas.openxmlformats.org/officeDocument/2006/relationships/image" Target="../media/image132.emf"/><Relationship Id="rId24" Type="http://schemas.openxmlformats.org/officeDocument/2006/relationships/customXml" Target="../ink/ink139.xml"/><Relationship Id="rId32" Type="http://schemas.openxmlformats.org/officeDocument/2006/relationships/customXml" Target="../ink/ink143.xml"/><Relationship Id="rId37" Type="http://schemas.openxmlformats.org/officeDocument/2006/relationships/image" Target="../media/image145.emf"/><Relationship Id="rId40" Type="http://schemas.openxmlformats.org/officeDocument/2006/relationships/customXml" Target="../ink/ink147.xml"/><Relationship Id="rId45" Type="http://schemas.openxmlformats.org/officeDocument/2006/relationships/image" Target="../media/image149.emf"/><Relationship Id="rId53" Type="http://schemas.openxmlformats.org/officeDocument/2006/relationships/image" Target="../media/image153.emf"/><Relationship Id="rId58" Type="http://schemas.openxmlformats.org/officeDocument/2006/relationships/customXml" Target="../ink/ink156.xml"/><Relationship Id="rId66" Type="http://schemas.openxmlformats.org/officeDocument/2006/relationships/customXml" Target="../ink/ink160.xml"/><Relationship Id="rId5" Type="http://schemas.openxmlformats.org/officeDocument/2006/relationships/image" Target="../media/image129.emf"/><Relationship Id="rId15" Type="http://schemas.openxmlformats.org/officeDocument/2006/relationships/image" Target="../media/image134.emf"/><Relationship Id="rId23" Type="http://schemas.openxmlformats.org/officeDocument/2006/relationships/image" Target="../media/image138.emf"/><Relationship Id="rId28" Type="http://schemas.openxmlformats.org/officeDocument/2006/relationships/customXml" Target="../ink/ink141.xml"/><Relationship Id="rId36" Type="http://schemas.openxmlformats.org/officeDocument/2006/relationships/customXml" Target="../ink/ink145.xml"/><Relationship Id="rId49" Type="http://schemas.openxmlformats.org/officeDocument/2006/relationships/image" Target="../media/image151.emf"/><Relationship Id="rId57" Type="http://schemas.openxmlformats.org/officeDocument/2006/relationships/image" Target="../media/image155.emf"/><Relationship Id="rId61" Type="http://schemas.openxmlformats.org/officeDocument/2006/relationships/image" Target="../media/image157.emf"/><Relationship Id="rId10" Type="http://schemas.openxmlformats.org/officeDocument/2006/relationships/customXml" Target="../ink/ink132.xml"/><Relationship Id="rId19" Type="http://schemas.openxmlformats.org/officeDocument/2006/relationships/image" Target="../media/image136.emf"/><Relationship Id="rId31" Type="http://schemas.openxmlformats.org/officeDocument/2006/relationships/image" Target="../media/image142.emf"/><Relationship Id="rId44" Type="http://schemas.openxmlformats.org/officeDocument/2006/relationships/customXml" Target="../ink/ink149.xml"/><Relationship Id="rId52" Type="http://schemas.openxmlformats.org/officeDocument/2006/relationships/customXml" Target="../ink/ink153.xml"/><Relationship Id="rId60" Type="http://schemas.openxmlformats.org/officeDocument/2006/relationships/customXml" Target="../ink/ink157.xml"/><Relationship Id="rId65" Type="http://schemas.openxmlformats.org/officeDocument/2006/relationships/image" Target="../media/image159.emf"/><Relationship Id="rId4" Type="http://schemas.openxmlformats.org/officeDocument/2006/relationships/customXml" Target="../ink/ink129.xml"/><Relationship Id="rId9" Type="http://schemas.openxmlformats.org/officeDocument/2006/relationships/image" Target="../media/image131.emf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140.emf"/><Relationship Id="rId30" Type="http://schemas.openxmlformats.org/officeDocument/2006/relationships/customXml" Target="../ink/ink142.xml"/><Relationship Id="rId35" Type="http://schemas.openxmlformats.org/officeDocument/2006/relationships/image" Target="../media/image144.emf"/><Relationship Id="rId43" Type="http://schemas.openxmlformats.org/officeDocument/2006/relationships/image" Target="../media/image148.emf"/><Relationship Id="rId48" Type="http://schemas.openxmlformats.org/officeDocument/2006/relationships/customXml" Target="../ink/ink151.xml"/><Relationship Id="rId56" Type="http://schemas.openxmlformats.org/officeDocument/2006/relationships/customXml" Target="../ink/ink155.xml"/><Relationship Id="rId64" Type="http://schemas.openxmlformats.org/officeDocument/2006/relationships/customXml" Target="../ink/ink159.xml"/><Relationship Id="rId69" Type="http://schemas.openxmlformats.org/officeDocument/2006/relationships/image" Target="../media/image161.emf"/><Relationship Id="rId8" Type="http://schemas.openxmlformats.org/officeDocument/2006/relationships/customXml" Target="../ink/ink131.xml"/><Relationship Id="rId51" Type="http://schemas.openxmlformats.org/officeDocument/2006/relationships/image" Target="../media/image152.emf"/><Relationship Id="rId3" Type="http://schemas.openxmlformats.org/officeDocument/2006/relationships/image" Target="../media/image128.emf"/><Relationship Id="rId12" Type="http://schemas.openxmlformats.org/officeDocument/2006/relationships/customXml" Target="../ink/ink133.xml"/><Relationship Id="rId17" Type="http://schemas.openxmlformats.org/officeDocument/2006/relationships/image" Target="../media/image135.emf"/><Relationship Id="rId25" Type="http://schemas.openxmlformats.org/officeDocument/2006/relationships/image" Target="../media/image139.emf"/><Relationship Id="rId33" Type="http://schemas.openxmlformats.org/officeDocument/2006/relationships/image" Target="../media/image143.emf"/><Relationship Id="rId38" Type="http://schemas.openxmlformats.org/officeDocument/2006/relationships/customXml" Target="../ink/ink146.xml"/><Relationship Id="rId46" Type="http://schemas.openxmlformats.org/officeDocument/2006/relationships/customXml" Target="../ink/ink150.xml"/><Relationship Id="rId59" Type="http://schemas.openxmlformats.org/officeDocument/2006/relationships/image" Target="../media/image156.emf"/><Relationship Id="rId67" Type="http://schemas.openxmlformats.org/officeDocument/2006/relationships/image" Target="../media/image160.emf"/><Relationship Id="rId20" Type="http://schemas.openxmlformats.org/officeDocument/2006/relationships/customXml" Target="../ink/ink137.xml"/><Relationship Id="rId41" Type="http://schemas.openxmlformats.org/officeDocument/2006/relationships/image" Target="../media/image147.emf"/><Relationship Id="rId54" Type="http://schemas.openxmlformats.org/officeDocument/2006/relationships/customXml" Target="../ink/ink154.xml"/><Relationship Id="rId62" Type="http://schemas.openxmlformats.org/officeDocument/2006/relationships/customXml" Target="../ink/ink158.xml"/><Relationship Id="rId70" Type="http://schemas.openxmlformats.org/officeDocument/2006/relationships/customXml" Target="../ink/ink16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5.xml"/><Relationship Id="rId21" Type="http://schemas.openxmlformats.org/officeDocument/2006/relationships/image" Target="../media/image172.emf"/><Relationship Id="rId42" Type="http://schemas.openxmlformats.org/officeDocument/2006/relationships/customXml" Target="../ink/ink183.xml"/><Relationship Id="rId47" Type="http://schemas.openxmlformats.org/officeDocument/2006/relationships/image" Target="../media/image185.emf"/><Relationship Id="rId63" Type="http://schemas.openxmlformats.org/officeDocument/2006/relationships/image" Target="../media/image193.emf"/><Relationship Id="rId68" Type="http://schemas.openxmlformats.org/officeDocument/2006/relationships/customXml" Target="../ink/ink196.xml"/><Relationship Id="rId84" Type="http://schemas.openxmlformats.org/officeDocument/2006/relationships/customXml" Target="../ink/ink204.xml"/><Relationship Id="rId89" Type="http://schemas.openxmlformats.org/officeDocument/2006/relationships/image" Target="../media/image206.emf"/><Relationship Id="rId7" Type="http://schemas.openxmlformats.org/officeDocument/2006/relationships/image" Target="../media/image165.emf"/><Relationship Id="rId71" Type="http://schemas.openxmlformats.org/officeDocument/2006/relationships/image" Target="../media/image197.emf"/><Relationship Id="rId92" Type="http://schemas.openxmlformats.org/officeDocument/2006/relationships/customXml" Target="../ink/ink208.xml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9" Type="http://schemas.openxmlformats.org/officeDocument/2006/relationships/image" Target="../media/image176.emf"/><Relationship Id="rId107" Type="http://schemas.openxmlformats.org/officeDocument/2006/relationships/image" Target="../media/image215.emf"/><Relationship Id="rId11" Type="http://schemas.openxmlformats.org/officeDocument/2006/relationships/image" Target="../media/image167.emf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180.emf"/><Relationship Id="rId40" Type="http://schemas.openxmlformats.org/officeDocument/2006/relationships/customXml" Target="../ink/ink182.xml"/><Relationship Id="rId45" Type="http://schemas.openxmlformats.org/officeDocument/2006/relationships/image" Target="../media/image184.emf"/><Relationship Id="rId53" Type="http://schemas.openxmlformats.org/officeDocument/2006/relationships/image" Target="../media/image188.emf"/><Relationship Id="rId58" Type="http://schemas.openxmlformats.org/officeDocument/2006/relationships/customXml" Target="../ink/ink191.xml"/><Relationship Id="rId66" Type="http://schemas.openxmlformats.org/officeDocument/2006/relationships/customXml" Target="../ink/ink195.xml"/><Relationship Id="rId74" Type="http://schemas.openxmlformats.org/officeDocument/2006/relationships/customXml" Target="../ink/ink199.xml"/><Relationship Id="rId79" Type="http://schemas.openxmlformats.org/officeDocument/2006/relationships/image" Target="../media/image201.emf"/><Relationship Id="rId87" Type="http://schemas.openxmlformats.org/officeDocument/2006/relationships/image" Target="../media/image205.emf"/><Relationship Id="rId102" Type="http://schemas.openxmlformats.org/officeDocument/2006/relationships/customXml" Target="../ink/ink213.xml"/><Relationship Id="rId5" Type="http://schemas.openxmlformats.org/officeDocument/2006/relationships/image" Target="../media/image164.emf"/><Relationship Id="rId61" Type="http://schemas.openxmlformats.org/officeDocument/2006/relationships/image" Target="../media/image192.emf"/><Relationship Id="rId82" Type="http://schemas.openxmlformats.org/officeDocument/2006/relationships/customXml" Target="../ink/ink203.xml"/><Relationship Id="rId90" Type="http://schemas.openxmlformats.org/officeDocument/2006/relationships/customXml" Target="../ink/ink207.xml"/><Relationship Id="rId95" Type="http://schemas.openxmlformats.org/officeDocument/2006/relationships/image" Target="../media/image209.emf"/><Relationship Id="rId19" Type="http://schemas.openxmlformats.org/officeDocument/2006/relationships/image" Target="../media/image171.emf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175.emf"/><Relationship Id="rId30" Type="http://schemas.openxmlformats.org/officeDocument/2006/relationships/customXml" Target="../ink/ink177.xml"/><Relationship Id="rId35" Type="http://schemas.openxmlformats.org/officeDocument/2006/relationships/image" Target="../media/image179.emf"/><Relationship Id="rId43" Type="http://schemas.openxmlformats.org/officeDocument/2006/relationships/image" Target="../media/image183.emf"/><Relationship Id="rId48" Type="http://schemas.openxmlformats.org/officeDocument/2006/relationships/customXml" Target="../ink/ink186.xml"/><Relationship Id="rId56" Type="http://schemas.openxmlformats.org/officeDocument/2006/relationships/customXml" Target="../ink/ink190.xml"/><Relationship Id="rId64" Type="http://schemas.openxmlformats.org/officeDocument/2006/relationships/customXml" Target="../ink/ink194.xml"/><Relationship Id="rId69" Type="http://schemas.openxmlformats.org/officeDocument/2006/relationships/image" Target="../media/image196.emf"/><Relationship Id="rId77" Type="http://schemas.openxmlformats.org/officeDocument/2006/relationships/image" Target="../media/image200.emf"/><Relationship Id="rId100" Type="http://schemas.openxmlformats.org/officeDocument/2006/relationships/customXml" Target="../ink/ink212.xml"/><Relationship Id="rId105" Type="http://schemas.openxmlformats.org/officeDocument/2006/relationships/image" Target="../media/image214.emf"/><Relationship Id="rId8" Type="http://schemas.openxmlformats.org/officeDocument/2006/relationships/customXml" Target="../ink/ink166.xml"/><Relationship Id="rId51" Type="http://schemas.openxmlformats.org/officeDocument/2006/relationships/image" Target="../media/image187.emf"/><Relationship Id="rId72" Type="http://schemas.openxmlformats.org/officeDocument/2006/relationships/customXml" Target="../ink/ink198.xml"/><Relationship Id="rId80" Type="http://schemas.openxmlformats.org/officeDocument/2006/relationships/customXml" Target="../ink/ink202.xml"/><Relationship Id="rId85" Type="http://schemas.openxmlformats.org/officeDocument/2006/relationships/image" Target="../media/image204.emf"/><Relationship Id="rId93" Type="http://schemas.openxmlformats.org/officeDocument/2006/relationships/image" Target="../media/image208.emf"/><Relationship Id="rId98" Type="http://schemas.openxmlformats.org/officeDocument/2006/relationships/customXml" Target="../ink/ink211.xml"/><Relationship Id="rId3" Type="http://schemas.openxmlformats.org/officeDocument/2006/relationships/image" Target="../media/image163.emf"/><Relationship Id="rId12" Type="http://schemas.openxmlformats.org/officeDocument/2006/relationships/customXml" Target="../ink/ink168.xml"/><Relationship Id="rId17" Type="http://schemas.openxmlformats.org/officeDocument/2006/relationships/image" Target="../media/image170.emf"/><Relationship Id="rId25" Type="http://schemas.openxmlformats.org/officeDocument/2006/relationships/image" Target="../media/image174.emf"/><Relationship Id="rId33" Type="http://schemas.openxmlformats.org/officeDocument/2006/relationships/image" Target="../media/image178.emf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59" Type="http://schemas.openxmlformats.org/officeDocument/2006/relationships/image" Target="../media/image191.emf"/><Relationship Id="rId67" Type="http://schemas.openxmlformats.org/officeDocument/2006/relationships/image" Target="../media/image195.emf"/><Relationship Id="rId103" Type="http://schemas.openxmlformats.org/officeDocument/2006/relationships/image" Target="../media/image213.emf"/><Relationship Id="rId20" Type="http://schemas.openxmlformats.org/officeDocument/2006/relationships/customXml" Target="../ink/ink172.xml"/><Relationship Id="rId41" Type="http://schemas.openxmlformats.org/officeDocument/2006/relationships/image" Target="../media/image182.emf"/><Relationship Id="rId54" Type="http://schemas.openxmlformats.org/officeDocument/2006/relationships/customXml" Target="../ink/ink189.xml"/><Relationship Id="rId62" Type="http://schemas.openxmlformats.org/officeDocument/2006/relationships/customXml" Target="../ink/ink193.xml"/><Relationship Id="rId70" Type="http://schemas.openxmlformats.org/officeDocument/2006/relationships/customXml" Target="../ink/ink197.xml"/><Relationship Id="rId75" Type="http://schemas.openxmlformats.org/officeDocument/2006/relationships/image" Target="../media/image199.emf"/><Relationship Id="rId83" Type="http://schemas.openxmlformats.org/officeDocument/2006/relationships/image" Target="../media/image203.emf"/><Relationship Id="rId88" Type="http://schemas.openxmlformats.org/officeDocument/2006/relationships/customXml" Target="../ink/ink206.xml"/><Relationship Id="rId91" Type="http://schemas.openxmlformats.org/officeDocument/2006/relationships/image" Target="../media/image207.emf"/><Relationship Id="rId96" Type="http://schemas.openxmlformats.org/officeDocument/2006/relationships/customXml" Target="../ink/ink2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.xml"/><Relationship Id="rId15" Type="http://schemas.openxmlformats.org/officeDocument/2006/relationships/image" Target="../media/image169.emf"/><Relationship Id="rId23" Type="http://schemas.openxmlformats.org/officeDocument/2006/relationships/image" Target="../media/image173.emf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186.emf"/><Relationship Id="rId57" Type="http://schemas.openxmlformats.org/officeDocument/2006/relationships/image" Target="../media/image190.emf"/><Relationship Id="rId106" Type="http://schemas.openxmlformats.org/officeDocument/2006/relationships/customXml" Target="../ink/ink215.xml"/><Relationship Id="rId10" Type="http://schemas.openxmlformats.org/officeDocument/2006/relationships/customXml" Target="../ink/ink167.xml"/><Relationship Id="rId31" Type="http://schemas.openxmlformats.org/officeDocument/2006/relationships/image" Target="../media/image177.emf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60" Type="http://schemas.openxmlformats.org/officeDocument/2006/relationships/customXml" Target="../ink/ink192.xml"/><Relationship Id="rId65" Type="http://schemas.openxmlformats.org/officeDocument/2006/relationships/image" Target="../media/image194.emf"/><Relationship Id="rId73" Type="http://schemas.openxmlformats.org/officeDocument/2006/relationships/image" Target="../media/image198.emf"/><Relationship Id="rId78" Type="http://schemas.openxmlformats.org/officeDocument/2006/relationships/customXml" Target="../ink/ink201.xml"/><Relationship Id="rId81" Type="http://schemas.openxmlformats.org/officeDocument/2006/relationships/image" Target="../media/image202.emf"/><Relationship Id="rId86" Type="http://schemas.openxmlformats.org/officeDocument/2006/relationships/customXml" Target="../ink/ink205.xml"/><Relationship Id="rId94" Type="http://schemas.openxmlformats.org/officeDocument/2006/relationships/customXml" Target="../ink/ink209.xml"/><Relationship Id="rId99" Type="http://schemas.openxmlformats.org/officeDocument/2006/relationships/image" Target="../media/image211.emf"/><Relationship Id="rId101" Type="http://schemas.openxmlformats.org/officeDocument/2006/relationships/image" Target="../media/image212.emf"/><Relationship Id="rId4" Type="http://schemas.openxmlformats.org/officeDocument/2006/relationships/customXml" Target="../ink/ink164.xml"/><Relationship Id="rId9" Type="http://schemas.openxmlformats.org/officeDocument/2006/relationships/image" Target="../media/image166.emf"/><Relationship Id="rId13" Type="http://schemas.openxmlformats.org/officeDocument/2006/relationships/image" Target="../media/image168.emf"/><Relationship Id="rId18" Type="http://schemas.openxmlformats.org/officeDocument/2006/relationships/customXml" Target="../ink/ink171.xml"/><Relationship Id="rId39" Type="http://schemas.openxmlformats.org/officeDocument/2006/relationships/image" Target="../media/image181.emf"/><Relationship Id="rId34" Type="http://schemas.openxmlformats.org/officeDocument/2006/relationships/customXml" Target="../ink/ink179.xml"/><Relationship Id="rId50" Type="http://schemas.openxmlformats.org/officeDocument/2006/relationships/customXml" Target="../ink/ink187.xml"/><Relationship Id="rId55" Type="http://schemas.openxmlformats.org/officeDocument/2006/relationships/image" Target="../media/image189.emf"/><Relationship Id="rId76" Type="http://schemas.openxmlformats.org/officeDocument/2006/relationships/customXml" Target="../ink/ink200.xml"/><Relationship Id="rId97" Type="http://schemas.openxmlformats.org/officeDocument/2006/relationships/image" Target="../media/image210.emf"/><Relationship Id="rId104" Type="http://schemas.openxmlformats.org/officeDocument/2006/relationships/customXml" Target="../ink/ink2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9.xml"/><Relationship Id="rId13" Type="http://schemas.openxmlformats.org/officeDocument/2006/relationships/image" Target="../media/image221.emf"/><Relationship Id="rId18" Type="http://schemas.openxmlformats.org/officeDocument/2006/relationships/customXml" Target="../ink/ink224.xml"/><Relationship Id="rId26" Type="http://schemas.openxmlformats.org/officeDocument/2006/relationships/customXml" Target="../ink/ink228.xml"/><Relationship Id="rId3" Type="http://schemas.openxmlformats.org/officeDocument/2006/relationships/image" Target="../media/image216.emf"/><Relationship Id="rId21" Type="http://schemas.openxmlformats.org/officeDocument/2006/relationships/image" Target="../media/image225.emf"/><Relationship Id="rId7" Type="http://schemas.openxmlformats.org/officeDocument/2006/relationships/image" Target="../media/image218.emf"/><Relationship Id="rId12" Type="http://schemas.openxmlformats.org/officeDocument/2006/relationships/customXml" Target="../ink/ink221.xml"/><Relationship Id="rId17" Type="http://schemas.openxmlformats.org/officeDocument/2006/relationships/image" Target="../media/image223.emf"/><Relationship Id="rId25" Type="http://schemas.openxmlformats.org/officeDocument/2006/relationships/image" Target="../media/image227.emf"/><Relationship Id="rId33" Type="http://schemas.openxmlformats.org/officeDocument/2006/relationships/image" Target="../media/image231.emf"/><Relationship Id="rId2" Type="http://schemas.openxmlformats.org/officeDocument/2006/relationships/customXml" Target="../ink/ink216.xml"/><Relationship Id="rId16" Type="http://schemas.openxmlformats.org/officeDocument/2006/relationships/customXml" Target="../ink/ink223.xml"/><Relationship Id="rId20" Type="http://schemas.openxmlformats.org/officeDocument/2006/relationships/customXml" Target="../ink/ink225.xml"/><Relationship Id="rId29" Type="http://schemas.openxmlformats.org/officeDocument/2006/relationships/image" Target="../media/image2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8.xml"/><Relationship Id="rId11" Type="http://schemas.openxmlformats.org/officeDocument/2006/relationships/image" Target="../media/image220.emf"/><Relationship Id="rId24" Type="http://schemas.openxmlformats.org/officeDocument/2006/relationships/customXml" Target="../ink/ink227.xml"/><Relationship Id="rId32" Type="http://schemas.openxmlformats.org/officeDocument/2006/relationships/customXml" Target="../ink/ink231.xml"/><Relationship Id="rId5" Type="http://schemas.openxmlformats.org/officeDocument/2006/relationships/image" Target="../media/image217.emf"/><Relationship Id="rId15" Type="http://schemas.openxmlformats.org/officeDocument/2006/relationships/image" Target="../media/image222.emf"/><Relationship Id="rId23" Type="http://schemas.openxmlformats.org/officeDocument/2006/relationships/image" Target="../media/image226.emf"/><Relationship Id="rId28" Type="http://schemas.openxmlformats.org/officeDocument/2006/relationships/customXml" Target="../ink/ink229.xml"/><Relationship Id="rId10" Type="http://schemas.openxmlformats.org/officeDocument/2006/relationships/customXml" Target="../ink/ink220.xml"/><Relationship Id="rId19" Type="http://schemas.openxmlformats.org/officeDocument/2006/relationships/image" Target="../media/image224.emf"/><Relationship Id="rId31" Type="http://schemas.openxmlformats.org/officeDocument/2006/relationships/image" Target="../media/image230.emf"/><Relationship Id="rId4" Type="http://schemas.openxmlformats.org/officeDocument/2006/relationships/customXml" Target="../ink/ink217.xml"/><Relationship Id="rId9" Type="http://schemas.openxmlformats.org/officeDocument/2006/relationships/image" Target="../media/image219.emf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Relationship Id="rId27" Type="http://schemas.openxmlformats.org/officeDocument/2006/relationships/image" Target="../media/image228.emf"/><Relationship Id="rId30" Type="http://schemas.openxmlformats.org/officeDocument/2006/relationships/customXml" Target="../ink/ink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Examples</a:t>
            </a:r>
            <a:br>
              <a:rPr lang="en-GB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42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921468" y="631694"/>
              <a:ext cx="5544360" cy="3088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628" y="624854"/>
                <a:ext cx="5558040" cy="31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6" name="Ink 205"/>
              <p14:cNvContentPartPr/>
              <p14:nvPr/>
            </p14:nvContentPartPr>
            <p14:xfrm>
              <a:off x="7630428" y="2367614"/>
              <a:ext cx="888480" cy="5007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7548" y="2361134"/>
                <a:ext cx="89748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" name="Ink 211"/>
              <p14:cNvContentPartPr/>
              <p14:nvPr/>
            </p14:nvContentPartPr>
            <p14:xfrm>
              <a:off x="8530788" y="3190574"/>
              <a:ext cx="853200" cy="3708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8628" y="3186254"/>
                <a:ext cx="860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9" name="Ink 228"/>
              <p14:cNvContentPartPr/>
              <p14:nvPr/>
            </p14:nvContentPartPr>
            <p14:xfrm>
              <a:off x="8733828" y="2864054"/>
              <a:ext cx="274680" cy="9259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8068" y="2857934"/>
                <a:ext cx="28404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5" name="Ink 254"/>
              <p14:cNvContentPartPr/>
              <p14:nvPr/>
            </p14:nvContentPartPr>
            <p14:xfrm>
              <a:off x="3014148" y="3129014"/>
              <a:ext cx="1437840" cy="102276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8028" y="3122174"/>
                <a:ext cx="14500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2" name="Ink 261"/>
              <p14:cNvContentPartPr/>
              <p14:nvPr/>
            </p14:nvContentPartPr>
            <p14:xfrm>
              <a:off x="3679428" y="4996694"/>
              <a:ext cx="1932120" cy="8640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77268" y="4991294"/>
                <a:ext cx="1939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1" name="Ink 270"/>
              <p14:cNvContentPartPr/>
              <p14:nvPr/>
            </p14:nvContentPartPr>
            <p14:xfrm>
              <a:off x="4700028" y="2939294"/>
              <a:ext cx="3609000" cy="86508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3548" y="2934614"/>
                <a:ext cx="362016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1" name="Ink 300"/>
              <p14:cNvContentPartPr/>
              <p14:nvPr/>
            </p14:nvContentPartPr>
            <p14:xfrm>
              <a:off x="814188" y="1316414"/>
              <a:ext cx="6600240" cy="110556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9148" y="1309934"/>
                <a:ext cx="661356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2" name="Ink 301"/>
              <p14:cNvContentPartPr/>
              <p14:nvPr/>
            </p14:nvContentPartPr>
            <p14:xfrm>
              <a:off x="7207428" y="484814"/>
              <a:ext cx="3485520" cy="6984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00588" y="477974"/>
                <a:ext cx="350064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3" name="Ink 302"/>
              <p14:cNvContentPartPr/>
              <p14:nvPr/>
            </p14:nvContentPartPr>
            <p14:xfrm>
              <a:off x="5816748" y="567254"/>
              <a:ext cx="1792080" cy="72180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1708" y="560414"/>
                <a:ext cx="180288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5" name="Ink 304"/>
              <p14:cNvContentPartPr/>
              <p14:nvPr/>
            </p14:nvContentPartPr>
            <p14:xfrm>
              <a:off x="4223748" y="3508094"/>
              <a:ext cx="864360" cy="1872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9068" y="3502694"/>
                <a:ext cx="874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7" name="Ink 316"/>
              <p14:cNvContentPartPr/>
              <p14:nvPr/>
            </p14:nvContentPartPr>
            <p14:xfrm>
              <a:off x="4836468" y="5611214"/>
              <a:ext cx="992520" cy="84636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29988" y="5609054"/>
                <a:ext cx="100764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1" name="Ink 330"/>
              <p14:cNvContentPartPr/>
              <p14:nvPr/>
            </p14:nvContentPartPr>
            <p14:xfrm>
              <a:off x="3951588" y="5196494"/>
              <a:ext cx="1027080" cy="32292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7628" y="5192530"/>
                <a:ext cx="1033560" cy="330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2" name="Ink 331"/>
              <p14:cNvContentPartPr/>
              <p14:nvPr/>
            </p14:nvContentPartPr>
            <p14:xfrm>
              <a:off x="2040348" y="2980694"/>
              <a:ext cx="9224280" cy="208944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4228" y="2978174"/>
                <a:ext cx="9236880" cy="2098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9" name="Ink 338"/>
              <p14:cNvContentPartPr/>
              <p14:nvPr/>
            </p14:nvContentPartPr>
            <p14:xfrm>
              <a:off x="8623668" y="3918134"/>
              <a:ext cx="1184400" cy="57960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18988" y="3912010"/>
                <a:ext cx="1194840" cy="5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6" name="Ink 345"/>
              <p14:cNvContentPartPr/>
              <p14:nvPr/>
            </p14:nvContentPartPr>
            <p14:xfrm>
              <a:off x="5918268" y="4768094"/>
              <a:ext cx="1486080" cy="34092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13588" y="4761968"/>
                <a:ext cx="1496160" cy="35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8" name="Ink 347"/>
              <p14:cNvContentPartPr/>
              <p14:nvPr/>
            </p14:nvContentPartPr>
            <p14:xfrm>
              <a:off x="8924988" y="5269934"/>
              <a:ext cx="564840" cy="47916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22108" y="5264890"/>
                <a:ext cx="573840" cy="49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6" name="Ink 355"/>
              <p14:cNvContentPartPr/>
              <p14:nvPr/>
            </p14:nvContentPartPr>
            <p14:xfrm>
              <a:off x="9539148" y="5980214"/>
              <a:ext cx="2163600" cy="71712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34828" y="5975174"/>
                <a:ext cx="217080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8" name="Ink 367"/>
              <p14:cNvContentPartPr/>
              <p14:nvPr/>
            </p14:nvContentPartPr>
            <p14:xfrm>
              <a:off x="9533748" y="5397374"/>
              <a:ext cx="1617840" cy="50796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28708" y="5391970"/>
                <a:ext cx="1627560" cy="51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9" name="Ink 368"/>
              <p14:cNvContentPartPr/>
              <p14:nvPr/>
            </p14:nvContentPartPr>
            <p14:xfrm>
              <a:off x="2180388" y="5282894"/>
              <a:ext cx="8693280" cy="138096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74628" y="5277494"/>
                <a:ext cx="8704800" cy="13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69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788268" y="507134"/>
              <a:ext cx="5842800" cy="459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108" y="501734"/>
                <a:ext cx="5851800" cy="46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46068" y="2317934"/>
              <a:ext cx="1260720" cy="489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3908" y="2312174"/>
                <a:ext cx="1268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/>
              <p14:cNvContentPartPr/>
              <p14:nvPr/>
            </p14:nvContentPartPr>
            <p14:xfrm>
              <a:off x="866028" y="2771894"/>
              <a:ext cx="619920" cy="13287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268" y="2766854"/>
                <a:ext cx="62964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3188388" y="4577654"/>
              <a:ext cx="1800000" cy="968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4068" y="4572254"/>
                <a:ext cx="180900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27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33308" y="412814"/>
              <a:ext cx="10421280" cy="509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548" y="405974"/>
                <a:ext cx="10433520" cy="51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9" name="Ink 228"/>
              <p14:cNvContentPartPr/>
              <p14:nvPr/>
            </p14:nvContentPartPr>
            <p14:xfrm>
              <a:off x="5420028" y="5305574"/>
              <a:ext cx="309600" cy="11260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2828" y="5301974"/>
                <a:ext cx="32472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2" name="Ink 251"/>
              <p14:cNvContentPartPr/>
              <p14:nvPr/>
            </p14:nvContentPartPr>
            <p14:xfrm>
              <a:off x="1496028" y="5483054"/>
              <a:ext cx="1238400" cy="10386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8828" y="5475854"/>
                <a:ext cx="125568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8" name="Ink 257"/>
              <p14:cNvContentPartPr/>
              <p14:nvPr/>
            </p14:nvContentPartPr>
            <p14:xfrm>
              <a:off x="6479868" y="5021894"/>
              <a:ext cx="1396800" cy="13694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4108" y="5019014"/>
                <a:ext cx="140544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0" name="Ink 259"/>
              <p14:cNvContentPartPr/>
              <p14:nvPr/>
            </p14:nvContentPartPr>
            <p14:xfrm>
              <a:off x="3585108" y="5343014"/>
              <a:ext cx="1258560" cy="108000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7188" y="5337614"/>
                <a:ext cx="1269360" cy="10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07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8828" y="409934"/>
              <a:ext cx="1861200" cy="34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068" y="403814"/>
                <a:ext cx="18763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5232828" y="2273654"/>
              <a:ext cx="189720" cy="41284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7428" y="2268614"/>
                <a:ext cx="201960" cy="41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5161188" y="5916854"/>
              <a:ext cx="6740640" cy="2894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7228" y="5908934"/>
                <a:ext cx="6752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8604228" y="6024854"/>
              <a:ext cx="50400" cy="2451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99548" y="6019454"/>
                <a:ext cx="58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9193548" y="5974454"/>
              <a:ext cx="37080" cy="3160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88868" y="5969774"/>
                <a:ext cx="47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" name="Ink 147"/>
              <p14:cNvContentPartPr/>
              <p14:nvPr/>
            </p14:nvContentPartPr>
            <p14:xfrm>
              <a:off x="8028948" y="6031694"/>
              <a:ext cx="59760" cy="23688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25348" y="6028094"/>
                <a:ext cx="680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0" name="Ink 159"/>
              <p14:cNvContentPartPr/>
              <p14:nvPr/>
            </p14:nvContentPartPr>
            <p14:xfrm>
              <a:off x="516108" y="1417574"/>
              <a:ext cx="1962720" cy="101052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988" y="1412174"/>
                <a:ext cx="1977120" cy="10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1" name="Ink 160"/>
              <p14:cNvContentPartPr/>
              <p14:nvPr/>
            </p14:nvContentPartPr>
            <p14:xfrm>
              <a:off x="4263708" y="376454"/>
              <a:ext cx="875160" cy="11703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1548" y="371414"/>
                <a:ext cx="88560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2" name="Ink 161"/>
              <p14:cNvContentPartPr/>
              <p14:nvPr/>
            </p14:nvContentPartPr>
            <p14:xfrm>
              <a:off x="5147508" y="2203454"/>
              <a:ext cx="208080" cy="18288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1388" y="2198774"/>
                <a:ext cx="2214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5" name="Ink 184"/>
              <p14:cNvContentPartPr/>
              <p14:nvPr/>
            </p14:nvContentPartPr>
            <p14:xfrm>
              <a:off x="9752628" y="5945294"/>
              <a:ext cx="39600" cy="2908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8668" y="5939534"/>
                <a:ext cx="49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6" name="Ink 185"/>
              <p14:cNvContentPartPr/>
              <p14:nvPr/>
            </p14:nvContentPartPr>
            <p14:xfrm>
              <a:off x="10303428" y="5952854"/>
              <a:ext cx="43200" cy="2390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98388" y="5946734"/>
                <a:ext cx="52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8" name="Ink 187"/>
              <p14:cNvContentPartPr/>
              <p14:nvPr/>
            </p14:nvContentPartPr>
            <p14:xfrm>
              <a:off x="11892108" y="6289814"/>
              <a:ext cx="147240" cy="39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87068" y="6285134"/>
                <a:ext cx="156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9" name="Ink 188"/>
              <p14:cNvContentPartPr/>
              <p14:nvPr/>
            </p14:nvContentPartPr>
            <p14:xfrm>
              <a:off x="11942508" y="6164534"/>
              <a:ext cx="101880" cy="23508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34948" y="6158054"/>
                <a:ext cx="113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5" name="Ink 284"/>
              <p14:cNvContentPartPr/>
              <p14:nvPr/>
            </p14:nvContentPartPr>
            <p14:xfrm>
              <a:off x="6930228" y="6072734"/>
              <a:ext cx="46080" cy="20880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4468" y="6067334"/>
                <a:ext cx="55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6" name="Ink 285"/>
              <p14:cNvContentPartPr/>
              <p14:nvPr/>
            </p14:nvContentPartPr>
            <p14:xfrm>
              <a:off x="6413988" y="6343454"/>
              <a:ext cx="4721760" cy="32580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08948" y="6336254"/>
                <a:ext cx="4734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7" name="Ink 286"/>
              <p14:cNvContentPartPr/>
              <p14:nvPr/>
            </p14:nvContentPartPr>
            <p14:xfrm>
              <a:off x="7443588" y="6076334"/>
              <a:ext cx="37440" cy="22248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8548" y="6071294"/>
                <a:ext cx="482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8" name="Ink 297"/>
              <p14:cNvContentPartPr/>
              <p14:nvPr/>
            </p14:nvContentPartPr>
            <p14:xfrm>
              <a:off x="5902068" y="5650094"/>
              <a:ext cx="1547640" cy="5040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5588" y="5642894"/>
                <a:ext cx="1562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9" name="Ink 298"/>
              <p14:cNvContentPartPr/>
              <p14:nvPr/>
            </p14:nvContentPartPr>
            <p14:xfrm>
              <a:off x="5876868" y="6122774"/>
              <a:ext cx="30240" cy="2145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72188" y="6117014"/>
                <a:ext cx="414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0" name="Ink 299"/>
              <p14:cNvContentPartPr/>
              <p14:nvPr/>
            </p14:nvContentPartPr>
            <p14:xfrm>
              <a:off x="6396708" y="6105854"/>
              <a:ext cx="31320" cy="2224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93108" y="6100814"/>
                <a:ext cx="388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1" name="Ink 300"/>
              <p14:cNvContentPartPr/>
              <p14:nvPr/>
            </p14:nvContentPartPr>
            <p14:xfrm>
              <a:off x="7430628" y="5573414"/>
              <a:ext cx="39960" cy="2239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25588" y="5566214"/>
                <a:ext cx="568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3" name="Ink 302"/>
              <p14:cNvContentPartPr/>
              <p14:nvPr/>
            </p14:nvContentPartPr>
            <p14:xfrm>
              <a:off x="7448988" y="5611574"/>
              <a:ext cx="1096920" cy="5040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43228" y="5605094"/>
                <a:ext cx="1109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5" name="Ink 304"/>
              <p14:cNvContentPartPr/>
              <p14:nvPr/>
            </p14:nvContentPartPr>
            <p14:xfrm>
              <a:off x="8521068" y="5527334"/>
              <a:ext cx="34200" cy="1976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17828" y="5519774"/>
                <a:ext cx="48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7" name="Ink 306"/>
              <p14:cNvContentPartPr/>
              <p14:nvPr/>
            </p14:nvContentPartPr>
            <p14:xfrm>
              <a:off x="8564988" y="5416094"/>
              <a:ext cx="2327040" cy="20916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61028" y="5407454"/>
                <a:ext cx="23392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2" name="Ink 311"/>
              <p14:cNvContentPartPr/>
              <p14:nvPr/>
            </p14:nvContentPartPr>
            <p14:xfrm>
              <a:off x="7056588" y="5364974"/>
              <a:ext cx="243000" cy="17532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47588" y="5357414"/>
                <a:ext cx="260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7" name="Ink 316"/>
              <p14:cNvContentPartPr/>
              <p14:nvPr/>
            </p14:nvContentPartPr>
            <p14:xfrm>
              <a:off x="8108868" y="4793654"/>
              <a:ext cx="234720" cy="22356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05988" y="4791134"/>
                <a:ext cx="242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6" name="Ink 325"/>
              <p14:cNvContentPartPr/>
              <p14:nvPr/>
            </p14:nvContentPartPr>
            <p14:xfrm>
              <a:off x="6921228" y="4896254"/>
              <a:ext cx="1026000" cy="378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14748" y="4889054"/>
                <a:ext cx="1040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8" name="Ink 327"/>
              <p14:cNvContentPartPr/>
              <p14:nvPr/>
            </p14:nvContentPartPr>
            <p14:xfrm>
              <a:off x="7926348" y="4803014"/>
              <a:ext cx="12600" cy="19656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15188" y="4794374"/>
                <a:ext cx="35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0" name="Ink 329"/>
              <p14:cNvContentPartPr/>
              <p14:nvPr/>
            </p14:nvContentPartPr>
            <p14:xfrm>
              <a:off x="8473908" y="4785374"/>
              <a:ext cx="17280" cy="22968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69948" y="4777814"/>
                <a:ext cx="3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2" name="Ink 331"/>
              <p14:cNvContentPartPr/>
              <p14:nvPr/>
            </p14:nvContentPartPr>
            <p14:xfrm>
              <a:off x="8508828" y="4824614"/>
              <a:ext cx="1200240" cy="7992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02708" y="4817054"/>
                <a:ext cx="1213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4" name="Ink 333"/>
              <p14:cNvContentPartPr/>
              <p14:nvPr/>
            </p14:nvContentPartPr>
            <p14:xfrm>
              <a:off x="9676668" y="4720934"/>
              <a:ext cx="35280" cy="20088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72348" y="4713014"/>
                <a:ext cx="48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6" name="Ink 335"/>
              <p14:cNvContentPartPr/>
              <p14:nvPr/>
            </p14:nvContentPartPr>
            <p14:xfrm>
              <a:off x="10229988" y="4719494"/>
              <a:ext cx="13320" cy="18072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23148" y="4713014"/>
                <a:ext cx="298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9" name="Ink 338"/>
              <p14:cNvContentPartPr/>
              <p14:nvPr/>
            </p14:nvContentPartPr>
            <p14:xfrm>
              <a:off x="10255548" y="4780694"/>
              <a:ext cx="592920" cy="4860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250148" y="4772054"/>
                <a:ext cx="606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5" name="Ink 344"/>
              <p14:cNvContentPartPr/>
              <p14:nvPr/>
            </p14:nvContentPartPr>
            <p14:xfrm>
              <a:off x="7544028" y="4601774"/>
              <a:ext cx="178200" cy="20448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35388" y="4595654"/>
                <a:ext cx="195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9" name="Ink 348"/>
              <p14:cNvContentPartPr/>
              <p14:nvPr/>
            </p14:nvContentPartPr>
            <p14:xfrm>
              <a:off x="9201468" y="4594574"/>
              <a:ext cx="332280" cy="14904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93188" y="4587717"/>
                <a:ext cx="346680" cy="16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4" name="Ink 353"/>
              <p14:cNvContentPartPr/>
              <p14:nvPr/>
            </p14:nvContentPartPr>
            <p14:xfrm>
              <a:off x="10386948" y="4506014"/>
              <a:ext cx="274680" cy="17388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78668" y="4498814"/>
                <a:ext cx="286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60" name="Ink 359"/>
              <p14:cNvContentPartPr/>
              <p14:nvPr/>
            </p14:nvContentPartPr>
            <p14:xfrm>
              <a:off x="8153148" y="5326814"/>
              <a:ext cx="207000" cy="25416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43428" y="5318534"/>
                <a:ext cx="2239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1" name="Ink 360"/>
              <p14:cNvContentPartPr/>
              <p14:nvPr/>
            </p14:nvContentPartPr>
            <p14:xfrm>
              <a:off x="4799748" y="3311174"/>
              <a:ext cx="6136920" cy="286740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91468" y="3307214"/>
                <a:ext cx="6150240" cy="28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4" name="Ink 363"/>
              <p14:cNvContentPartPr/>
              <p14:nvPr/>
            </p14:nvContentPartPr>
            <p14:xfrm>
              <a:off x="9808068" y="4728494"/>
              <a:ext cx="341280" cy="19044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802308" y="4725254"/>
                <a:ext cx="3502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70" name="Ink 369"/>
              <p14:cNvContentPartPr/>
              <p14:nvPr/>
            </p14:nvContentPartPr>
            <p14:xfrm>
              <a:off x="8366988" y="4038374"/>
              <a:ext cx="1176480" cy="3492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59428" y="4030094"/>
                <a:ext cx="1192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5" name="Ink 374"/>
              <p14:cNvContentPartPr/>
              <p14:nvPr/>
            </p14:nvContentPartPr>
            <p14:xfrm>
              <a:off x="9011388" y="3734534"/>
              <a:ext cx="285480" cy="19080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002388" y="3728054"/>
                <a:ext cx="3038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1" name="Ink 380"/>
              <p14:cNvContentPartPr/>
              <p14:nvPr/>
            </p14:nvContentPartPr>
            <p14:xfrm>
              <a:off x="5178468" y="6338054"/>
              <a:ext cx="81360" cy="12060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75588" y="6331574"/>
                <a:ext cx="90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7" name="Ink 386"/>
              <p14:cNvContentPartPr/>
              <p14:nvPr/>
            </p14:nvContentPartPr>
            <p14:xfrm>
              <a:off x="2679708" y="404174"/>
              <a:ext cx="1438920" cy="203292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4308" y="400214"/>
                <a:ext cx="145008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8" name="Ink 387"/>
              <p14:cNvContentPartPr/>
              <p14:nvPr/>
            </p14:nvContentPartPr>
            <p14:xfrm>
              <a:off x="10398828" y="5240414"/>
              <a:ext cx="280440" cy="183240"/>
            </p14:xfrm>
          </p:contentPart>
        </mc:Choice>
        <mc:Fallback xmlns="">
          <p:pic>
            <p:nvPicPr>
              <p:cNvPr id="388" name="Ink 38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90188" y="5233214"/>
                <a:ext cx="2962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89" name="Ink 388"/>
              <p14:cNvContentPartPr/>
              <p14:nvPr/>
            </p14:nvContentPartPr>
            <p14:xfrm>
              <a:off x="444108" y="1424054"/>
              <a:ext cx="164160" cy="325080"/>
            </p14:xfrm>
          </p:contentPart>
        </mc:Choice>
        <mc:Fallback xmlns="">
          <p:pic>
            <p:nvPicPr>
              <p:cNvPr id="389" name="Ink 38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9068" y="1419374"/>
                <a:ext cx="1746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90" name="Ink 389"/>
              <p14:cNvContentPartPr/>
              <p14:nvPr/>
            </p14:nvContentPartPr>
            <p14:xfrm>
              <a:off x="5097468" y="5644694"/>
              <a:ext cx="66960" cy="192600"/>
            </p14:xfrm>
          </p:contentPart>
        </mc:Choice>
        <mc:Fallback xmlns="">
          <p:pic>
            <p:nvPicPr>
              <p:cNvPr id="390" name="Ink 38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94948" y="5636774"/>
                <a:ext cx="79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1" name="Ink 390"/>
              <p14:cNvContentPartPr/>
              <p14:nvPr/>
            </p14:nvContentPartPr>
            <p14:xfrm>
              <a:off x="5888748" y="6480974"/>
              <a:ext cx="73440" cy="157320"/>
            </p14:xfrm>
          </p:contentPart>
        </mc:Choice>
        <mc:Fallback xmlns="">
          <p:pic>
            <p:nvPicPr>
              <p:cNvPr id="391" name="Ink 39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84428" y="6473774"/>
                <a:ext cx="8532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5348" y="212294"/>
              <a:ext cx="6768000" cy="557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148" y="207254"/>
                <a:ext cx="678024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1211268" y="1405334"/>
              <a:ext cx="583200" cy="573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708" y="1397054"/>
                <a:ext cx="5990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2903628" y="1316054"/>
              <a:ext cx="540720" cy="3430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6428" y="1308494"/>
                <a:ext cx="5554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6921228" y="1172774"/>
              <a:ext cx="588240" cy="417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4028" y="1165214"/>
                <a:ext cx="6030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7197348" y="2743814"/>
              <a:ext cx="590040" cy="554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9068" y="2734094"/>
                <a:ext cx="6080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9215868" y="2202014"/>
              <a:ext cx="567360" cy="477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7588" y="2191574"/>
                <a:ext cx="5860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4966788" y="1361054"/>
              <a:ext cx="174600" cy="1375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0308" y="1354574"/>
                <a:ext cx="189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7474188" y="1209134"/>
              <a:ext cx="2038680" cy="18266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65188" y="1200134"/>
                <a:ext cx="2051640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5" name="Ink 94"/>
              <p14:cNvContentPartPr/>
              <p14:nvPr/>
            </p14:nvContentPartPr>
            <p14:xfrm>
              <a:off x="5231028" y="1571294"/>
              <a:ext cx="2267280" cy="14104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24908" y="1565174"/>
                <a:ext cx="2284920" cy="14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" name="Ink 101"/>
              <p14:cNvContentPartPr/>
              <p14:nvPr/>
            </p14:nvContentPartPr>
            <p14:xfrm>
              <a:off x="4982268" y="2920214"/>
              <a:ext cx="2229120" cy="4255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74708" y="2911206"/>
                <a:ext cx="2247120" cy="443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7" name="Ink 106"/>
              <p14:cNvContentPartPr/>
              <p14:nvPr/>
            </p14:nvContentPartPr>
            <p14:xfrm>
              <a:off x="7410468" y="2932814"/>
              <a:ext cx="144720" cy="2113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04708" y="2924534"/>
                <a:ext cx="158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Ink 111"/>
              <p14:cNvContentPartPr/>
              <p14:nvPr/>
            </p14:nvContentPartPr>
            <p14:xfrm>
              <a:off x="3085788" y="1434854"/>
              <a:ext cx="206640" cy="1562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83268" y="1428374"/>
                <a:ext cx="2163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" name="Ink 114"/>
              <p14:cNvContentPartPr/>
              <p14:nvPr/>
            </p14:nvContentPartPr>
            <p14:xfrm>
              <a:off x="5192868" y="3040814"/>
              <a:ext cx="157320" cy="259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87108" y="3032894"/>
                <a:ext cx="171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8" name="Ink 117"/>
              <p14:cNvContentPartPr/>
              <p14:nvPr/>
            </p14:nvContentPartPr>
            <p14:xfrm>
              <a:off x="1416468" y="1898174"/>
              <a:ext cx="1300320" cy="13237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05668" y="1892054"/>
                <a:ext cx="13208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9" name="Ink 118"/>
              <p14:cNvContentPartPr/>
              <p14:nvPr/>
            </p14:nvContentPartPr>
            <p14:xfrm>
              <a:off x="2662788" y="3009854"/>
              <a:ext cx="193680" cy="1810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54148" y="3002654"/>
                <a:ext cx="211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1" name="Ink 120"/>
              <p14:cNvContentPartPr/>
              <p14:nvPr/>
            </p14:nvContentPartPr>
            <p14:xfrm>
              <a:off x="1474068" y="1519094"/>
              <a:ext cx="1442880" cy="2156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68308" y="1511534"/>
                <a:ext cx="1455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4" name="Ink 123"/>
              <p14:cNvContentPartPr/>
              <p14:nvPr/>
            </p14:nvContentPartPr>
            <p14:xfrm>
              <a:off x="3508068" y="1403894"/>
              <a:ext cx="1248120" cy="1083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02308" y="1395974"/>
                <a:ext cx="12610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2" name="Ink 131"/>
              <p14:cNvContentPartPr/>
              <p14:nvPr/>
            </p14:nvContentPartPr>
            <p14:xfrm>
              <a:off x="4734588" y="1178174"/>
              <a:ext cx="2173680" cy="17236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27028" y="1169894"/>
                <a:ext cx="2185920" cy="17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" name="Ink 132"/>
              <p14:cNvContentPartPr/>
              <p14:nvPr/>
            </p14:nvContentPartPr>
            <p14:xfrm>
              <a:off x="2461548" y="2811494"/>
              <a:ext cx="2538360" cy="64980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53988" y="2802494"/>
                <a:ext cx="255384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2" name="Ink 141"/>
              <p14:cNvContentPartPr/>
              <p14:nvPr/>
            </p14:nvContentPartPr>
            <p14:xfrm>
              <a:off x="2932788" y="1536014"/>
              <a:ext cx="2046600" cy="171072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28108" y="1526654"/>
                <a:ext cx="205740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2"/>
              <p14:cNvContentPartPr/>
              <p14:nvPr/>
            </p14:nvContentPartPr>
            <p14:xfrm>
              <a:off x="209748" y="3773774"/>
              <a:ext cx="11153520" cy="7938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2188" y="3767294"/>
                <a:ext cx="1116900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0" name="Ink 149"/>
              <p14:cNvContentPartPr/>
              <p14:nvPr/>
            </p14:nvContentPartPr>
            <p14:xfrm>
              <a:off x="5171268" y="3050174"/>
              <a:ext cx="151560" cy="1810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65148" y="3044054"/>
                <a:ext cx="1612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8" name="Ink 157"/>
              <p14:cNvContentPartPr/>
              <p14:nvPr/>
            </p14:nvContentPartPr>
            <p14:xfrm>
              <a:off x="7103388" y="1277174"/>
              <a:ext cx="177120" cy="2077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96188" y="1271774"/>
                <a:ext cx="19224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22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2420148" y="606494"/>
              <a:ext cx="755640" cy="417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228" y="598214"/>
                <a:ext cx="7718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6618108" y="436574"/>
              <a:ext cx="1914840" cy="9734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908" y="429374"/>
                <a:ext cx="192636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5308788" y="622694"/>
              <a:ext cx="1335960" cy="214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3748" y="615854"/>
                <a:ext cx="13492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752988" y="664094"/>
              <a:ext cx="647280" cy="6001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508" y="655454"/>
                <a:ext cx="6620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/>
              <p14:cNvContentPartPr/>
              <p14:nvPr/>
            </p14:nvContentPartPr>
            <p14:xfrm>
              <a:off x="3197028" y="3221894"/>
              <a:ext cx="1528200" cy="2077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0908" y="3212534"/>
                <a:ext cx="1542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" name="Ink 106"/>
              <p14:cNvContentPartPr/>
              <p14:nvPr/>
            </p14:nvContentPartPr>
            <p14:xfrm>
              <a:off x="2643708" y="720614"/>
              <a:ext cx="247320" cy="2044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1188" y="714854"/>
                <a:ext cx="257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84828" y="168374"/>
              <a:ext cx="447840" cy="10267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948" y="163334"/>
                <a:ext cx="45576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" name="Ink 132"/>
              <p14:cNvContentPartPr/>
              <p14:nvPr/>
            </p14:nvContentPartPr>
            <p14:xfrm>
              <a:off x="8994108" y="1240454"/>
              <a:ext cx="382680" cy="7477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9428" y="1231814"/>
                <a:ext cx="3898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" name="Ink 142"/>
              <p14:cNvContentPartPr/>
              <p14:nvPr/>
            </p14:nvContentPartPr>
            <p14:xfrm>
              <a:off x="6820428" y="608654"/>
              <a:ext cx="190080" cy="1947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13228" y="603974"/>
                <a:ext cx="204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" name="Ink 224"/>
              <p14:cNvContentPartPr/>
              <p14:nvPr/>
            </p14:nvContentPartPr>
            <p14:xfrm>
              <a:off x="3170028" y="764174"/>
              <a:ext cx="1384560" cy="14148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6068" y="756614"/>
                <a:ext cx="139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6" name="Ink 225"/>
              <p14:cNvContentPartPr/>
              <p14:nvPr/>
            </p14:nvContentPartPr>
            <p14:xfrm>
              <a:off x="7019868" y="2797094"/>
              <a:ext cx="86400" cy="17820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12308" y="2793134"/>
                <a:ext cx="96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2" name="Ink 231"/>
              <p14:cNvContentPartPr/>
              <p14:nvPr/>
            </p14:nvContentPartPr>
            <p14:xfrm>
              <a:off x="7113468" y="999974"/>
              <a:ext cx="1162080" cy="74268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02668" y="991334"/>
                <a:ext cx="11779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8521788" y="1559414"/>
              <a:ext cx="130680" cy="2584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15308" y="1556894"/>
                <a:ext cx="1414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3" name="Ink 292"/>
              <p14:cNvContentPartPr/>
              <p14:nvPr/>
            </p14:nvContentPartPr>
            <p14:xfrm>
              <a:off x="1260588" y="1197974"/>
              <a:ext cx="1414800" cy="174780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1588" y="1188974"/>
                <a:ext cx="143064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5" name="Ink 294"/>
              <p14:cNvContentPartPr/>
              <p14:nvPr/>
            </p14:nvContentPartPr>
            <p14:xfrm>
              <a:off x="5156868" y="936254"/>
              <a:ext cx="1629000" cy="177948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51108" y="930494"/>
                <a:ext cx="1644120" cy="17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7" name="Ink 306"/>
              <p14:cNvContentPartPr/>
              <p14:nvPr/>
            </p14:nvContentPartPr>
            <p14:xfrm>
              <a:off x="5400588" y="2867654"/>
              <a:ext cx="1334880" cy="23796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96268" y="2858294"/>
                <a:ext cx="1347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0" name="Ink 309"/>
              <p14:cNvContentPartPr/>
              <p14:nvPr/>
            </p14:nvContentPartPr>
            <p14:xfrm>
              <a:off x="4765188" y="679934"/>
              <a:ext cx="169200" cy="20304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9788" y="674174"/>
                <a:ext cx="182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1" name="Ink 310"/>
              <p14:cNvContentPartPr/>
              <p14:nvPr/>
            </p14:nvContentPartPr>
            <p14:xfrm>
              <a:off x="4706148" y="2837414"/>
              <a:ext cx="683640" cy="50580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98948" y="2829134"/>
                <a:ext cx="6991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7" name="Ink 316"/>
              <p14:cNvContentPartPr/>
              <p14:nvPr/>
            </p14:nvContentPartPr>
            <p14:xfrm>
              <a:off x="6925908" y="992774"/>
              <a:ext cx="209880" cy="158904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19068" y="988094"/>
                <a:ext cx="21996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8" name="Ink 317"/>
              <p14:cNvContentPartPr/>
              <p14:nvPr/>
            </p14:nvContentPartPr>
            <p14:xfrm>
              <a:off x="2771148" y="3141974"/>
              <a:ext cx="117720" cy="2048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3588" y="3136574"/>
                <a:ext cx="1285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9" name="Ink 318"/>
              <p14:cNvContentPartPr/>
              <p14:nvPr/>
            </p14:nvContentPartPr>
            <p14:xfrm>
              <a:off x="6966948" y="2751014"/>
              <a:ext cx="156240" cy="2700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68" y="2743094"/>
                <a:ext cx="1674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5" name="Ink 334"/>
              <p14:cNvContentPartPr/>
              <p14:nvPr/>
            </p14:nvContentPartPr>
            <p14:xfrm>
              <a:off x="350148" y="32294"/>
              <a:ext cx="7584480" cy="56016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228" y="26894"/>
                <a:ext cx="759852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0" name="Ink 339"/>
              <p14:cNvContentPartPr/>
              <p14:nvPr/>
            </p14:nvContentPartPr>
            <p14:xfrm>
              <a:off x="4524348" y="446294"/>
              <a:ext cx="765720" cy="51084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16428" y="438374"/>
                <a:ext cx="7812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1" name="Ink 340"/>
              <p14:cNvContentPartPr/>
              <p14:nvPr/>
            </p14:nvContentPartPr>
            <p14:xfrm>
              <a:off x="980868" y="1276094"/>
              <a:ext cx="2208240" cy="226728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4748" y="1271414"/>
                <a:ext cx="2221920" cy="22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3" name="Ink 342"/>
              <p14:cNvContentPartPr/>
              <p14:nvPr/>
            </p14:nvContentPartPr>
            <p14:xfrm>
              <a:off x="992748" y="876494"/>
              <a:ext cx="197280" cy="19332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4828" y="868574"/>
                <a:ext cx="214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5" name="Ink 344"/>
              <p14:cNvContentPartPr/>
              <p14:nvPr/>
            </p14:nvContentPartPr>
            <p14:xfrm>
              <a:off x="3217908" y="965414"/>
              <a:ext cx="1626480" cy="219780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08908" y="959654"/>
                <a:ext cx="1641600" cy="22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4" name="Ink 353"/>
              <p14:cNvContentPartPr/>
              <p14:nvPr/>
            </p14:nvContentPartPr>
            <p14:xfrm>
              <a:off x="1411788" y="809534"/>
              <a:ext cx="1017720" cy="17892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6388" y="801254"/>
                <a:ext cx="10314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4" name="Ink 363"/>
              <p14:cNvContentPartPr/>
              <p14:nvPr/>
            </p14:nvContentPartPr>
            <p14:xfrm>
              <a:off x="419268" y="3167534"/>
              <a:ext cx="8852760" cy="253980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2428" y="3159974"/>
                <a:ext cx="8865720" cy="25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6" name="Ink 365"/>
              <p14:cNvContentPartPr/>
              <p14:nvPr/>
            </p14:nvContentPartPr>
            <p14:xfrm>
              <a:off x="4929348" y="961814"/>
              <a:ext cx="183960" cy="1864080"/>
            </p14:xfrm>
          </p:contentPart>
        </mc:Choice>
        <mc:Fallback xmlns="">
          <p:pic>
            <p:nvPicPr>
              <p:cNvPr id="366" name="Ink 36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18908" y="956054"/>
                <a:ext cx="201240" cy="18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0" name="Ink 369"/>
              <p14:cNvContentPartPr/>
              <p14:nvPr/>
            </p14:nvContentPartPr>
            <p14:xfrm>
              <a:off x="7365828" y="1418294"/>
              <a:ext cx="1572120" cy="143676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57548" y="1410014"/>
                <a:ext cx="158868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1" name="Ink 370"/>
              <p14:cNvContentPartPr/>
              <p14:nvPr/>
            </p14:nvContentPartPr>
            <p14:xfrm>
              <a:off x="9456348" y="1783694"/>
              <a:ext cx="7200" cy="20484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48068" y="1778654"/>
                <a:ext cx="23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2" name="Ink 371"/>
              <p14:cNvContentPartPr/>
              <p14:nvPr/>
            </p14:nvContentPartPr>
            <p14:xfrm>
              <a:off x="6767508" y="2542214"/>
              <a:ext cx="592200" cy="82188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59588" y="2533214"/>
                <a:ext cx="6094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5" name="Ink 374"/>
              <p14:cNvContentPartPr/>
              <p14:nvPr/>
            </p14:nvContentPartPr>
            <p14:xfrm>
              <a:off x="7432788" y="3073574"/>
              <a:ext cx="614160" cy="26964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30628" y="3069614"/>
                <a:ext cx="6217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8" name="Ink 377"/>
              <p14:cNvContentPartPr/>
              <p14:nvPr/>
            </p14:nvContentPartPr>
            <p14:xfrm>
              <a:off x="2935308" y="915734"/>
              <a:ext cx="1703880" cy="200772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28828" y="908174"/>
                <a:ext cx="1717560" cy="20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7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7188" y="277094"/>
              <a:ext cx="2460600" cy="42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08" y="270614"/>
                <a:ext cx="2468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501708" y="837974"/>
              <a:ext cx="2199240" cy="13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548" y="832574"/>
                <a:ext cx="2206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2606988" y="1216334"/>
              <a:ext cx="696960" cy="540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0508" y="1208774"/>
                <a:ext cx="7110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3308628" y="1351334"/>
              <a:ext cx="1767240" cy="1053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028" y="1348094"/>
                <a:ext cx="177768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/>
              <p14:cNvContentPartPr/>
              <p14:nvPr/>
            </p14:nvContentPartPr>
            <p14:xfrm>
              <a:off x="2888508" y="1388774"/>
              <a:ext cx="20160" cy="219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4908" y="1385534"/>
                <a:ext cx="302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4764108" y="1167734"/>
              <a:ext cx="819720" cy="476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7988" y="1160894"/>
                <a:ext cx="8323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3790308" y="2400014"/>
              <a:ext cx="737280" cy="581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5628" y="2393174"/>
                <a:ext cx="74844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5538468" y="2518454"/>
              <a:ext cx="740520" cy="575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1628" y="2510894"/>
                <a:ext cx="7556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/>
              <p14:cNvContentPartPr/>
              <p14:nvPr/>
            </p14:nvContentPartPr>
            <p14:xfrm>
              <a:off x="5580228" y="1483454"/>
              <a:ext cx="1697400" cy="10378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5908" y="1479854"/>
                <a:ext cx="1708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7235508" y="2351774"/>
              <a:ext cx="597240" cy="5497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9028" y="2344214"/>
                <a:ext cx="6120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/>
              <p14:cNvContentPartPr/>
              <p14:nvPr/>
            </p14:nvContentPartPr>
            <p14:xfrm>
              <a:off x="5348748" y="1646894"/>
              <a:ext cx="415080" cy="880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4428" y="1642574"/>
                <a:ext cx="42804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Ink 59"/>
              <p14:cNvContentPartPr/>
              <p14:nvPr/>
            </p14:nvContentPartPr>
            <p14:xfrm>
              <a:off x="7486068" y="2595134"/>
              <a:ext cx="21240" cy="211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2108" y="2592614"/>
                <a:ext cx="334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/>
              <p14:cNvContentPartPr/>
              <p14:nvPr/>
            </p14:nvContentPartPr>
            <p14:xfrm>
              <a:off x="4005228" y="3011294"/>
              <a:ext cx="179280" cy="8539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6588" y="3005894"/>
                <a:ext cx="19296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/>
              <p14:cNvContentPartPr/>
              <p14:nvPr/>
            </p14:nvContentPartPr>
            <p14:xfrm>
              <a:off x="5832948" y="2707814"/>
              <a:ext cx="149400" cy="45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0428" y="2700974"/>
                <a:ext cx="158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/>
              <p14:cNvContentPartPr/>
              <p14:nvPr/>
            </p14:nvContentPartPr>
            <p14:xfrm>
              <a:off x="5776068" y="2748854"/>
              <a:ext cx="203400" cy="2210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9948" y="2746334"/>
                <a:ext cx="2124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/>
              <p14:cNvContentPartPr/>
              <p14:nvPr/>
            </p14:nvContentPartPr>
            <p14:xfrm>
              <a:off x="5830788" y="2797094"/>
              <a:ext cx="181440" cy="532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26828" y="2794214"/>
                <a:ext cx="188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" name="Ink 67"/>
              <p14:cNvContentPartPr/>
              <p14:nvPr/>
            </p14:nvContentPartPr>
            <p14:xfrm>
              <a:off x="3686268" y="3970334"/>
              <a:ext cx="873360" cy="670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79428" y="3961694"/>
                <a:ext cx="8892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/>
              <p14:cNvContentPartPr/>
              <p14:nvPr/>
            </p14:nvContentPartPr>
            <p14:xfrm>
              <a:off x="3986148" y="4171214"/>
              <a:ext cx="251280" cy="297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8228" y="4163654"/>
                <a:ext cx="2660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/>
              <p14:cNvContentPartPr/>
              <p14:nvPr/>
            </p14:nvContentPartPr>
            <p14:xfrm>
              <a:off x="4073988" y="4315214"/>
              <a:ext cx="146880" cy="36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8588" y="4310174"/>
                <a:ext cx="15516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21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908" y="234974"/>
              <a:ext cx="11228040" cy="105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428" y="230654"/>
                <a:ext cx="1124100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2840988" y="1978094"/>
              <a:ext cx="951120" cy="524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5588" y="1970534"/>
                <a:ext cx="9648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" name="Ink 83"/>
              <p14:cNvContentPartPr/>
              <p14:nvPr/>
            </p14:nvContentPartPr>
            <p14:xfrm>
              <a:off x="3482148" y="2212454"/>
              <a:ext cx="1854000" cy="26812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5668" y="2205614"/>
                <a:ext cx="1868400" cy="26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" name="Ink 97"/>
              <p14:cNvContentPartPr/>
              <p14:nvPr/>
            </p14:nvContentPartPr>
            <p14:xfrm>
              <a:off x="5306988" y="1928414"/>
              <a:ext cx="893520" cy="5281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2308" y="1922294"/>
                <a:ext cx="9050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9" name="Ink 118"/>
              <p14:cNvContentPartPr/>
              <p14:nvPr/>
            </p14:nvContentPartPr>
            <p14:xfrm>
              <a:off x="1319268" y="2227574"/>
              <a:ext cx="174600" cy="2484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1348" y="2220374"/>
                <a:ext cx="1911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/>
              <p14:cNvContentPartPr/>
              <p14:nvPr/>
            </p14:nvContentPartPr>
            <p14:xfrm>
              <a:off x="2902548" y="4872134"/>
              <a:ext cx="806760" cy="5515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6068" y="4865294"/>
                <a:ext cx="8200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7" name="Ink 126"/>
              <p14:cNvContentPartPr/>
              <p14:nvPr/>
            </p14:nvContentPartPr>
            <p14:xfrm>
              <a:off x="3738108" y="5046374"/>
              <a:ext cx="1655640" cy="1512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34508" y="5038454"/>
                <a:ext cx="1668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9" name="Ink 178"/>
              <p14:cNvContentPartPr/>
              <p14:nvPr/>
            </p14:nvContentPartPr>
            <p14:xfrm>
              <a:off x="5681388" y="4815254"/>
              <a:ext cx="150120" cy="3852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7068" y="4808054"/>
                <a:ext cx="160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0" name="Ink 179"/>
              <p14:cNvContentPartPr/>
              <p14:nvPr/>
            </p14:nvContentPartPr>
            <p14:xfrm>
              <a:off x="5655828" y="4880054"/>
              <a:ext cx="133920" cy="15408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8988" y="4875014"/>
                <a:ext cx="14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1" name="Ink 180"/>
              <p14:cNvContentPartPr/>
              <p14:nvPr/>
            </p14:nvContentPartPr>
            <p14:xfrm>
              <a:off x="5678868" y="4907774"/>
              <a:ext cx="91800" cy="147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4908" y="4905254"/>
                <a:ext cx="982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7770108" y="4429694"/>
              <a:ext cx="608400" cy="5403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3988" y="4422134"/>
                <a:ext cx="62208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0" name="Ink 199"/>
              <p14:cNvContentPartPr/>
              <p14:nvPr/>
            </p14:nvContentPartPr>
            <p14:xfrm>
              <a:off x="7775868" y="5059334"/>
              <a:ext cx="427320" cy="78768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70828" y="5054654"/>
                <a:ext cx="43704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2" name="Ink 201"/>
              <p14:cNvContentPartPr/>
              <p14:nvPr/>
            </p14:nvContentPartPr>
            <p14:xfrm>
              <a:off x="6228948" y="4777094"/>
              <a:ext cx="1488240" cy="17712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23188" y="4769534"/>
                <a:ext cx="1501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3117468" y="2173214"/>
              <a:ext cx="264960" cy="2109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15308" y="2167454"/>
                <a:ext cx="274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9" name="Ink 248"/>
              <p14:cNvContentPartPr/>
              <p14:nvPr/>
            </p14:nvContentPartPr>
            <p14:xfrm>
              <a:off x="8185908" y="5005694"/>
              <a:ext cx="1561320" cy="40500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79788" y="5000294"/>
                <a:ext cx="15739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4" name="Ink 253"/>
              <p14:cNvContentPartPr/>
              <p14:nvPr/>
            </p14:nvContentPartPr>
            <p14:xfrm>
              <a:off x="9367068" y="2756774"/>
              <a:ext cx="1559880" cy="85284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63468" y="2752814"/>
                <a:ext cx="156888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7" name="Ink 256"/>
              <p14:cNvContentPartPr/>
              <p14:nvPr/>
            </p14:nvContentPartPr>
            <p14:xfrm>
              <a:off x="8158908" y="2449334"/>
              <a:ext cx="1273320" cy="78516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49548" y="2441414"/>
                <a:ext cx="128664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9" name="Ink 258"/>
              <p14:cNvContentPartPr/>
              <p14:nvPr/>
            </p14:nvContentPartPr>
            <p14:xfrm>
              <a:off x="3388188" y="5282174"/>
              <a:ext cx="2878560" cy="88344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82428" y="5277134"/>
                <a:ext cx="289044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6" name="Ink 275"/>
              <p14:cNvContentPartPr/>
              <p14:nvPr/>
            </p14:nvContentPartPr>
            <p14:xfrm>
              <a:off x="1852788" y="5487014"/>
              <a:ext cx="1524240" cy="7801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47748" y="5480894"/>
                <a:ext cx="153180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5" name="Ink 294"/>
              <p14:cNvContentPartPr/>
              <p14:nvPr/>
            </p14:nvContentPartPr>
            <p14:xfrm>
              <a:off x="5430468" y="4617254"/>
              <a:ext cx="794160" cy="51192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23988" y="4610054"/>
                <a:ext cx="808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9" name="Ink 298"/>
              <p14:cNvContentPartPr/>
              <p14:nvPr/>
            </p14:nvContentPartPr>
            <p14:xfrm>
              <a:off x="3196308" y="5102894"/>
              <a:ext cx="140400" cy="17820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89108" y="5097854"/>
                <a:ext cx="150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1" name="Ink 300"/>
              <p14:cNvContentPartPr/>
              <p14:nvPr/>
            </p14:nvContentPartPr>
            <p14:xfrm>
              <a:off x="5546388" y="2106974"/>
              <a:ext cx="288000" cy="21816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42068" y="2101934"/>
                <a:ext cx="2998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2" name="Ink 301"/>
              <p14:cNvContentPartPr/>
              <p14:nvPr/>
            </p14:nvContentPartPr>
            <p14:xfrm>
              <a:off x="1527348" y="2632934"/>
              <a:ext cx="1527840" cy="232812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17628" y="2624294"/>
                <a:ext cx="1544040" cy="23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3" name="Ink 302"/>
              <p14:cNvContentPartPr/>
              <p14:nvPr/>
            </p14:nvContentPartPr>
            <p14:xfrm>
              <a:off x="8009508" y="4610774"/>
              <a:ext cx="97200" cy="20556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02308" y="4603934"/>
                <a:ext cx="1112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6" name="Ink 305"/>
              <p14:cNvContentPartPr/>
              <p14:nvPr/>
            </p14:nvContentPartPr>
            <p14:xfrm>
              <a:off x="5830428" y="2149094"/>
              <a:ext cx="3764880" cy="24710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21428" y="2144774"/>
                <a:ext cx="3778200" cy="24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9" name="Ink 308"/>
              <p14:cNvContentPartPr/>
              <p14:nvPr/>
            </p14:nvContentPartPr>
            <p14:xfrm>
              <a:off x="969708" y="1410374"/>
              <a:ext cx="1309680" cy="57816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3588" y="1404974"/>
                <a:ext cx="132300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" name="Ink 309"/>
              <p14:cNvContentPartPr/>
              <p14:nvPr/>
            </p14:nvContentPartPr>
            <p14:xfrm>
              <a:off x="1078788" y="1962974"/>
              <a:ext cx="1749600" cy="69156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2308" y="1955054"/>
                <a:ext cx="17640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1" name="Ink 310"/>
              <p14:cNvContentPartPr/>
              <p14:nvPr/>
            </p14:nvContentPartPr>
            <p14:xfrm>
              <a:off x="1364628" y="2332694"/>
              <a:ext cx="106560" cy="2124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59228" y="2326214"/>
                <a:ext cx="114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2" name="Ink 311"/>
              <p14:cNvContentPartPr/>
              <p14:nvPr/>
            </p14:nvContentPartPr>
            <p14:xfrm>
              <a:off x="1204428" y="2633294"/>
              <a:ext cx="1704240" cy="258732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97948" y="2627534"/>
                <a:ext cx="1719000" cy="25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7" name="Ink 316"/>
              <p14:cNvContentPartPr/>
              <p14:nvPr/>
            </p14:nvContentPartPr>
            <p14:xfrm>
              <a:off x="3658548" y="2438174"/>
              <a:ext cx="1850400" cy="257940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49188" y="2432774"/>
                <a:ext cx="1865520" cy="25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1" name="Ink 320"/>
              <p14:cNvContentPartPr/>
              <p14:nvPr/>
            </p14:nvContentPartPr>
            <p14:xfrm>
              <a:off x="7910148" y="1027694"/>
              <a:ext cx="921960" cy="89568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06908" y="1025174"/>
                <a:ext cx="93204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5" name="Ink 334"/>
              <p14:cNvContentPartPr/>
              <p14:nvPr/>
            </p14:nvContentPartPr>
            <p14:xfrm>
              <a:off x="8264028" y="2238014"/>
              <a:ext cx="1470960" cy="76500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61148" y="2232974"/>
                <a:ext cx="147708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0" name="Ink 359"/>
              <p14:cNvContentPartPr/>
              <p14:nvPr/>
            </p14:nvContentPartPr>
            <p14:xfrm>
              <a:off x="10327548" y="2733734"/>
              <a:ext cx="864720" cy="120888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319988" y="2728334"/>
                <a:ext cx="87912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7" name="Ink 366"/>
              <p14:cNvContentPartPr/>
              <p14:nvPr/>
            </p14:nvContentPartPr>
            <p14:xfrm>
              <a:off x="7659228" y="1985654"/>
              <a:ext cx="646560" cy="51408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51668" y="1977734"/>
                <a:ext cx="6624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0" name="Ink 369"/>
              <p14:cNvContentPartPr/>
              <p14:nvPr/>
            </p14:nvContentPartPr>
            <p14:xfrm>
              <a:off x="2976348" y="1050734"/>
              <a:ext cx="5485680" cy="89352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70948" y="1046414"/>
                <a:ext cx="5497560" cy="9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30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353748" y="204374"/>
              <a:ext cx="2211840" cy="324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228" y="199334"/>
                <a:ext cx="22197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380748" y="653294"/>
              <a:ext cx="2102760" cy="80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588" y="643934"/>
                <a:ext cx="2114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21428" y="1068734"/>
              <a:ext cx="487800" cy="407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588" y="1060454"/>
                <a:ext cx="5029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887988" y="1226774"/>
              <a:ext cx="525600" cy="138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5468" y="1218854"/>
                <a:ext cx="535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1629588" y="1215254"/>
              <a:ext cx="1038960" cy="10555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0228" y="1208054"/>
                <a:ext cx="105408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/>
              <p14:cNvContentPartPr/>
              <p14:nvPr/>
            </p14:nvContentPartPr>
            <p14:xfrm>
              <a:off x="1168788" y="2276894"/>
              <a:ext cx="494280" cy="4100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0508" y="2270054"/>
                <a:ext cx="5115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1449588" y="1076654"/>
              <a:ext cx="546480" cy="335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5628" y="1069094"/>
                <a:ext cx="558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2576748" y="1052534"/>
              <a:ext cx="490320" cy="3898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0628" y="1044974"/>
                <a:ext cx="5040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/>
              <p14:cNvContentPartPr/>
              <p14:nvPr/>
            </p14:nvContentPartPr>
            <p14:xfrm>
              <a:off x="1364988" y="2384174"/>
              <a:ext cx="170280" cy="1875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5988" y="2377694"/>
                <a:ext cx="1897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/>
              <p14:cNvContentPartPr/>
              <p14:nvPr/>
            </p14:nvContentPartPr>
            <p14:xfrm>
              <a:off x="1649388" y="2450054"/>
              <a:ext cx="830880" cy="138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42908" y="2441414"/>
                <a:ext cx="8456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5322828" y="955334"/>
              <a:ext cx="618840" cy="4028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5628" y="947774"/>
                <a:ext cx="6346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Ink 99"/>
              <p14:cNvContentPartPr/>
              <p14:nvPr/>
            </p14:nvContentPartPr>
            <p14:xfrm>
              <a:off x="3593028" y="2839574"/>
              <a:ext cx="103680" cy="38995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81868" y="2834174"/>
                <a:ext cx="123120" cy="39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8" name="Ink 117"/>
              <p14:cNvContentPartPr/>
              <p14:nvPr/>
            </p14:nvContentPartPr>
            <p14:xfrm>
              <a:off x="5651508" y="1362854"/>
              <a:ext cx="153360" cy="5562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41788" y="1356014"/>
                <a:ext cx="17136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Ink 134"/>
              <p14:cNvContentPartPr/>
              <p14:nvPr/>
            </p14:nvContentPartPr>
            <p14:xfrm>
              <a:off x="1653708" y="1196894"/>
              <a:ext cx="174240" cy="1508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51188" y="1191494"/>
                <a:ext cx="184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6" name="Ink 135"/>
              <p14:cNvContentPartPr/>
              <p14:nvPr/>
            </p14:nvContentPartPr>
            <p14:xfrm>
              <a:off x="1671348" y="1200134"/>
              <a:ext cx="21960" cy="14724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67388" y="1196174"/>
                <a:ext cx="34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2" name="Ink 151"/>
              <p14:cNvContentPartPr/>
              <p14:nvPr/>
            </p14:nvContentPartPr>
            <p14:xfrm>
              <a:off x="2725068" y="1191854"/>
              <a:ext cx="124920" cy="1569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18948" y="1185734"/>
                <a:ext cx="1389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3" name="Ink 152"/>
              <p14:cNvContentPartPr/>
              <p14:nvPr/>
            </p14:nvContentPartPr>
            <p14:xfrm>
              <a:off x="2483508" y="2228654"/>
              <a:ext cx="614160" cy="4345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78468" y="2220374"/>
                <a:ext cx="6278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8" name="Ink 157"/>
              <p14:cNvContentPartPr/>
              <p14:nvPr/>
            </p14:nvContentPartPr>
            <p14:xfrm>
              <a:off x="5690748" y="2121374"/>
              <a:ext cx="147600" cy="2095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87508" y="2115974"/>
                <a:ext cx="160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" name="Ink 205"/>
              <p14:cNvContentPartPr/>
              <p14:nvPr/>
            </p14:nvContentPartPr>
            <p14:xfrm>
              <a:off x="2662788" y="2388854"/>
              <a:ext cx="131760" cy="19764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5228" y="2380214"/>
                <a:ext cx="1422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1" name="Ink 210"/>
              <p14:cNvContentPartPr/>
              <p14:nvPr/>
            </p14:nvContentPartPr>
            <p14:xfrm>
              <a:off x="5458188" y="1919414"/>
              <a:ext cx="589680" cy="5572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49908" y="1911854"/>
                <a:ext cx="6058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4" name="Ink 223"/>
              <p14:cNvContentPartPr/>
              <p14:nvPr/>
            </p14:nvContentPartPr>
            <p14:xfrm>
              <a:off x="3688788" y="2198774"/>
              <a:ext cx="554040" cy="39240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81948" y="2190134"/>
                <a:ext cx="569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3" name="Ink 422"/>
              <p14:cNvContentPartPr/>
              <p14:nvPr/>
            </p14:nvContentPartPr>
            <p14:xfrm>
              <a:off x="3889308" y="2313614"/>
              <a:ext cx="192600" cy="19980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86788" y="2305694"/>
                <a:ext cx="1990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6" name="Ink 425"/>
              <p14:cNvContentPartPr/>
              <p14:nvPr/>
            </p14:nvContentPartPr>
            <p14:xfrm>
              <a:off x="3688068" y="3459134"/>
              <a:ext cx="5787000" cy="15552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82308" y="3454814"/>
                <a:ext cx="5801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1" name="Ink 460"/>
              <p14:cNvContentPartPr/>
              <p14:nvPr/>
            </p14:nvContentPartPr>
            <p14:xfrm>
              <a:off x="4762308" y="4713374"/>
              <a:ext cx="244080" cy="13680"/>
            </p14:xfrm>
          </p:contentPart>
        </mc:Choice>
        <mc:Fallback xmlns="">
          <p:pic>
            <p:nvPicPr>
              <p:cNvPr id="461" name="Ink 46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268" y="4705814"/>
                <a:ext cx="258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2" name="Ink 461"/>
              <p14:cNvContentPartPr/>
              <p14:nvPr/>
            </p14:nvContentPartPr>
            <p14:xfrm>
              <a:off x="3097308" y="2397494"/>
              <a:ext cx="597600" cy="132480"/>
            </p14:xfrm>
          </p:contentPart>
        </mc:Choice>
        <mc:Fallback xmlns="">
          <p:pic>
            <p:nvPicPr>
              <p:cNvPr id="462" name="Ink 46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91548" y="2388854"/>
                <a:ext cx="612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5" name="Ink 464"/>
              <p14:cNvContentPartPr/>
              <p14:nvPr/>
            </p14:nvContentPartPr>
            <p14:xfrm>
              <a:off x="4192068" y="4012094"/>
              <a:ext cx="4822560" cy="190440"/>
            </p14:xfrm>
          </p:contentPart>
        </mc:Choice>
        <mc:Fallback xmlns="">
          <p:pic>
            <p:nvPicPr>
              <p:cNvPr id="465" name="Ink 46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87748" y="4006334"/>
                <a:ext cx="4833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9" name="Ink 468"/>
              <p14:cNvContentPartPr/>
              <p14:nvPr/>
            </p14:nvContentPartPr>
            <p14:xfrm>
              <a:off x="10480188" y="3168974"/>
              <a:ext cx="602640" cy="1064160"/>
            </p14:xfrm>
          </p:contentPart>
        </mc:Choice>
        <mc:Fallback xmlns="">
          <p:pic>
            <p:nvPicPr>
              <p:cNvPr id="469" name="Ink 46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73708" y="3163934"/>
                <a:ext cx="61308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0" name="Ink 469"/>
              <p14:cNvContentPartPr/>
              <p14:nvPr/>
            </p14:nvContentPartPr>
            <p14:xfrm>
              <a:off x="4945908" y="4528694"/>
              <a:ext cx="3534480" cy="214920"/>
            </p14:xfrm>
          </p:contentPart>
        </mc:Choice>
        <mc:Fallback xmlns="">
          <p:pic>
            <p:nvPicPr>
              <p:cNvPr id="470" name="Ink 4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41948" y="4522574"/>
                <a:ext cx="3544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4" name="Ink 473"/>
              <p14:cNvContentPartPr/>
              <p14:nvPr/>
            </p14:nvContentPartPr>
            <p14:xfrm>
              <a:off x="6682548" y="2461574"/>
              <a:ext cx="4705920" cy="768240"/>
            </p14:xfrm>
          </p:contentPart>
        </mc:Choice>
        <mc:Fallback xmlns="">
          <p:pic>
            <p:nvPicPr>
              <p:cNvPr id="474" name="Ink 4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74988" y="2454014"/>
                <a:ext cx="471816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9" name="Ink 478"/>
              <p14:cNvContentPartPr/>
              <p14:nvPr/>
            </p14:nvContentPartPr>
            <p14:xfrm>
              <a:off x="4961028" y="3618254"/>
              <a:ext cx="155520" cy="514080"/>
            </p14:xfrm>
          </p:contentPart>
        </mc:Choice>
        <mc:Fallback xmlns="">
          <p:pic>
            <p:nvPicPr>
              <p:cNvPr id="479" name="Ink 47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48428" y="3610694"/>
                <a:ext cx="1792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0" name="Ink 479"/>
              <p14:cNvContentPartPr/>
              <p14:nvPr/>
            </p14:nvContentPartPr>
            <p14:xfrm>
              <a:off x="5343708" y="4171574"/>
              <a:ext cx="168120" cy="575280"/>
            </p14:xfrm>
          </p:contentPart>
        </mc:Choice>
        <mc:Fallback xmlns="">
          <p:pic>
            <p:nvPicPr>
              <p:cNvPr id="480" name="Ink 47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40828" y="4164734"/>
                <a:ext cx="1771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1" name="Ink 480"/>
              <p14:cNvContentPartPr/>
              <p14:nvPr/>
            </p14:nvContentPartPr>
            <p14:xfrm>
              <a:off x="4751508" y="4548854"/>
              <a:ext cx="20880" cy="258840"/>
            </p14:xfrm>
          </p:contentPart>
        </mc:Choice>
        <mc:Fallback xmlns="">
          <p:pic>
            <p:nvPicPr>
              <p:cNvPr id="481" name="Ink 48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46108" y="4543454"/>
                <a:ext cx="33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2" name="Ink 481"/>
              <p14:cNvContentPartPr/>
              <p14:nvPr/>
            </p14:nvContentPartPr>
            <p14:xfrm>
              <a:off x="4152108" y="3997334"/>
              <a:ext cx="36000" cy="204840"/>
            </p14:xfrm>
          </p:contentPart>
        </mc:Choice>
        <mc:Fallback xmlns="">
          <p:pic>
            <p:nvPicPr>
              <p:cNvPr id="482" name="Ink 48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47788" y="3991214"/>
                <a:ext cx="48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7" name="Ink 486"/>
              <p14:cNvContentPartPr/>
              <p14:nvPr/>
            </p14:nvContentPartPr>
            <p14:xfrm>
              <a:off x="7999428" y="3151334"/>
              <a:ext cx="3237840" cy="3559680"/>
            </p14:xfrm>
          </p:contentPart>
        </mc:Choice>
        <mc:Fallback xmlns="">
          <p:pic>
            <p:nvPicPr>
              <p:cNvPr id="487" name="Ink 48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96548" y="3147374"/>
                <a:ext cx="3243600" cy="35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0" name="Ink 489"/>
              <p14:cNvContentPartPr/>
              <p14:nvPr/>
            </p14:nvContentPartPr>
            <p14:xfrm>
              <a:off x="8168628" y="4268774"/>
              <a:ext cx="124200" cy="198360"/>
            </p14:xfrm>
          </p:contentPart>
        </mc:Choice>
        <mc:Fallback xmlns="">
          <p:pic>
            <p:nvPicPr>
              <p:cNvPr id="490" name="Ink 48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60348" y="4263374"/>
                <a:ext cx="139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2" name="Ink 491"/>
              <p14:cNvContentPartPr/>
              <p14:nvPr/>
            </p14:nvContentPartPr>
            <p14:xfrm>
              <a:off x="5249388" y="5180654"/>
              <a:ext cx="11160" cy="226080"/>
            </p14:xfrm>
          </p:contentPart>
        </mc:Choice>
        <mc:Fallback xmlns="">
          <p:pic>
            <p:nvPicPr>
              <p:cNvPr id="492" name="Ink 49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42188" y="5174174"/>
                <a:ext cx="262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6" name="Ink 495"/>
              <p14:cNvContentPartPr/>
              <p14:nvPr/>
            </p14:nvContentPartPr>
            <p14:xfrm>
              <a:off x="7384908" y="2997974"/>
              <a:ext cx="70920" cy="273240"/>
            </p14:xfrm>
          </p:contentPart>
        </mc:Choice>
        <mc:Fallback xmlns="">
          <p:pic>
            <p:nvPicPr>
              <p:cNvPr id="496" name="Ink 49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79508" y="2991854"/>
                <a:ext cx="79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8" name="Ink 497"/>
              <p14:cNvContentPartPr/>
              <p14:nvPr/>
            </p14:nvContentPartPr>
            <p14:xfrm>
              <a:off x="6136428" y="2754614"/>
              <a:ext cx="141480" cy="150120"/>
            </p14:xfrm>
          </p:contentPart>
        </mc:Choice>
        <mc:Fallback xmlns="">
          <p:pic>
            <p:nvPicPr>
              <p:cNvPr id="498" name="Ink 49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30668" y="2752454"/>
                <a:ext cx="153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9" name="Ink 498"/>
              <p14:cNvContentPartPr/>
              <p14:nvPr/>
            </p14:nvContentPartPr>
            <p14:xfrm>
              <a:off x="5271348" y="5217734"/>
              <a:ext cx="2767680" cy="83880"/>
            </p14:xfrm>
          </p:contentPart>
        </mc:Choice>
        <mc:Fallback xmlns="">
          <p:pic>
            <p:nvPicPr>
              <p:cNvPr id="499" name="Ink 49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7388" y="5211254"/>
                <a:ext cx="2778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2" name="Ink 501"/>
              <p14:cNvContentPartPr/>
              <p14:nvPr/>
            </p14:nvContentPartPr>
            <p14:xfrm>
              <a:off x="7682628" y="4940894"/>
              <a:ext cx="356400" cy="341640"/>
            </p14:xfrm>
          </p:contentPart>
        </mc:Choice>
        <mc:Fallback xmlns="">
          <p:pic>
            <p:nvPicPr>
              <p:cNvPr id="502" name="Ink 501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75068" y="4934774"/>
                <a:ext cx="3715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0" name="Ink 509"/>
              <p14:cNvContentPartPr/>
              <p14:nvPr/>
            </p14:nvContentPartPr>
            <p14:xfrm>
              <a:off x="5803788" y="5763494"/>
              <a:ext cx="1643040" cy="31320"/>
            </p14:xfrm>
          </p:contentPart>
        </mc:Choice>
        <mc:Fallback xmlns="">
          <p:pic>
            <p:nvPicPr>
              <p:cNvPr id="510" name="Ink 50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7668" y="5756294"/>
                <a:ext cx="1656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6" name="Ink 515"/>
              <p14:cNvContentPartPr/>
              <p14:nvPr/>
            </p14:nvContentPartPr>
            <p14:xfrm>
              <a:off x="7107708" y="5511494"/>
              <a:ext cx="348840" cy="347040"/>
            </p14:xfrm>
          </p:contentPart>
        </mc:Choice>
        <mc:Fallback xmlns="">
          <p:pic>
            <p:nvPicPr>
              <p:cNvPr id="516" name="Ink 51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00868" y="5504654"/>
                <a:ext cx="3618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9" name="Ink 518"/>
              <p14:cNvContentPartPr/>
              <p14:nvPr/>
            </p14:nvContentPartPr>
            <p14:xfrm>
              <a:off x="5791548" y="4732454"/>
              <a:ext cx="260280" cy="1155960"/>
            </p14:xfrm>
          </p:contentPart>
        </mc:Choice>
        <mc:Fallback xmlns="">
          <p:pic>
            <p:nvPicPr>
              <p:cNvPr id="519" name="Ink 51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84708" y="4726694"/>
                <a:ext cx="27612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3" name="Ink 522"/>
              <p14:cNvContentPartPr/>
              <p14:nvPr/>
            </p14:nvContentPartPr>
            <p14:xfrm>
              <a:off x="3683388" y="2785214"/>
              <a:ext cx="3272400" cy="3848400"/>
            </p14:xfrm>
          </p:contentPart>
        </mc:Choice>
        <mc:Fallback xmlns="">
          <p:pic>
            <p:nvPicPr>
              <p:cNvPr id="523" name="Ink 522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76188" y="2779454"/>
                <a:ext cx="3285360" cy="38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7" name="Ink 526"/>
              <p14:cNvContentPartPr/>
              <p14:nvPr/>
            </p14:nvContentPartPr>
            <p14:xfrm>
              <a:off x="6271788" y="6279734"/>
              <a:ext cx="635040" cy="21600"/>
            </p14:xfrm>
          </p:contentPart>
        </mc:Choice>
        <mc:Fallback xmlns="">
          <p:pic>
            <p:nvPicPr>
              <p:cNvPr id="527" name="Ink 526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67468" y="6274334"/>
                <a:ext cx="645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2" name="Ink 531"/>
              <p14:cNvContentPartPr/>
              <p14:nvPr/>
            </p14:nvContentPartPr>
            <p14:xfrm>
              <a:off x="7267188" y="2664614"/>
              <a:ext cx="287280" cy="3953520"/>
            </p14:xfrm>
          </p:contentPart>
        </mc:Choice>
        <mc:Fallback xmlns="">
          <p:pic>
            <p:nvPicPr>
              <p:cNvPr id="532" name="Ink 53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64668" y="2659934"/>
                <a:ext cx="292680" cy="39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5" name="Ink 534"/>
              <p14:cNvContentPartPr/>
              <p14:nvPr/>
            </p14:nvContentPartPr>
            <p14:xfrm>
              <a:off x="6168468" y="2720414"/>
              <a:ext cx="98640" cy="14040"/>
            </p14:xfrm>
          </p:contentPart>
        </mc:Choice>
        <mc:Fallback xmlns="">
          <p:pic>
            <p:nvPicPr>
              <p:cNvPr id="535" name="Ink 53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65948" y="2715374"/>
                <a:ext cx="106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6" name="Ink 535"/>
              <p14:cNvContentPartPr/>
              <p14:nvPr/>
            </p14:nvContentPartPr>
            <p14:xfrm>
              <a:off x="8464188" y="4442294"/>
              <a:ext cx="23400" cy="174240"/>
            </p14:xfrm>
          </p:contentPart>
        </mc:Choice>
        <mc:Fallback xmlns="">
          <p:pic>
            <p:nvPicPr>
              <p:cNvPr id="536" name="Ink 53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56628" y="4436534"/>
                <a:ext cx="367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8" name="Ink 537"/>
              <p14:cNvContentPartPr/>
              <p14:nvPr/>
            </p14:nvContentPartPr>
            <p14:xfrm>
              <a:off x="10026588" y="3442934"/>
              <a:ext cx="1144080" cy="30240"/>
            </p14:xfrm>
          </p:contentPart>
        </mc:Choice>
        <mc:Fallback xmlns="">
          <p:pic>
            <p:nvPicPr>
              <p:cNvPr id="538" name="Ink 537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22988" y="3438254"/>
                <a:ext cx="115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1" name="Ink 540"/>
              <p14:cNvContentPartPr/>
              <p14:nvPr/>
            </p14:nvContentPartPr>
            <p14:xfrm>
              <a:off x="3494388" y="2799254"/>
              <a:ext cx="8102520" cy="351000"/>
            </p14:xfrm>
          </p:contentPart>
        </mc:Choice>
        <mc:Fallback xmlns="">
          <p:pic>
            <p:nvPicPr>
              <p:cNvPr id="541" name="Ink 540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90428" y="2792414"/>
                <a:ext cx="8113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2" name="Ink 551"/>
              <p14:cNvContentPartPr/>
              <p14:nvPr/>
            </p14:nvContentPartPr>
            <p14:xfrm>
              <a:off x="10489548" y="4070414"/>
              <a:ext cx="375840" cy="400320"/>
            </p14:xfrm>
          </p:contentPart>
        </mc:Choice>
        <mc:Fallback xmlns="">
          <p:pic>
            <p:nvPicPr>
              <p:cNvPr id="552" name="Ink 55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486308" y="4065014"/>
                <a:ext cx="3855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4" name="Ink 553"/>
              <p14:cNvContentPartPr/>
              <p14:nvPr/>
            </p14:nvContentPartPr>
            <p14:xfrm>
              <a:off x="9200748" y="3253574"/>
              <a:ext cx="300240" cy="321480"/>
            </p14:xfrm>
          </p:contentPart>
        </mc:Choice>
        <mc:Fallback xmlns="">
          <p:pic>
            <p:nvPicPr>
              <p:cNvPr id="554" name="Ink 55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91748" y="3245294"/>
                <a:ext cx="3135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5" name="Ink 554"/>
              <p14:cNvContentPartPr/>
              <p14:nvPr/>
            </p14:nvContentPartPr>
            <p14:xfrm>
              <a:off x="10568028" y="3456974"/>
              <a:ext cx="138600" cy="694440"/>
            </p14:xfrm>
          </p:contentPart>
        </mc:Choice>
        <mc:Fallback xmlns="">
          <p:pic>
            <p:nvPicPr>
              <p:cNvPr id="555" name="Ink 554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559388" y="3451214"/>
                <a:ext cx="15048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7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6388" y="233894"/>
              <a:ext cx="11174040" cy="99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548" y="228854"/>
                <a:ext cx="11189160" cy="10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3292428" y="1299854"/>
              <a:ext cx="1165320" cy="491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6308" y="1296974"/>
                <a:ext cx="11739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5101788" y="1233614"/>
              <a:ext cx="1586160" cy="317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8548" y="1229654"/>
                <a:ext cx="15969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6863628" y="1453934"/>
              <a:ext cx="1571400" cy="8071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7508" y="1449254"/>
                <a:ext cx="158472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/>
              <p14:cNvContentPartPr/>
              <p14:nvPr/>
            </p14:nvContentPartPr>
            <p14:xfrm>
              <a:off x="2603388" y="1832294"/>
              <a:ext cx="974880" cy="12664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6188" y="1829054"/>
                <a:ext cx="988920" cy="12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7363308" y="2474174"/>
              <a:ext cx="516600" cy="5756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5388" y="2469134"/>
                <a:ext cx="52956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" name="Ink 111"/>
              <p14:cNvContentPartPr/>
              <p14:nvPr/>
            </p14:nvContentPartPr>
            <p14:xfrm>
              <a:off x="8117508" y="2498654"/>
              <a:ext cx="615240" cy="4795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13188" y="2493974"/>
                <a:ext cx="6282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9" name="Ink 138"/>
              <p14:cNvContentPartPr/>
              <p14:nvPr/>
            </p14:nvContentPartPr>
            <p14:xfrm>
              <a:off x="1982748" y="2853614"/>
              <a:ext cx="622800" cy="4143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8788" y="2848574"/>
                <a:ext cx="629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6" name="Ink 185"/>
              <p14:cNvContentPartPr/>
              <p14:nvPr/>
            </p14:nvContentPartPr>
            <p14:xfrm>
              <a:off x="2232588" y="4895534"/>
              <a:ext cx="955440" cy="2606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6468" y="4893014"/>
                <a:ext cx="968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1" name="Ink 190"/>
              <p14:cNvContentPartPr/>
              <p14:nvPr/>
            </p14:nvContentPartPr>
            <p14:xfrm>
              <a:off x="4278108" y="4392974"/>
              <a:ext cx="659160" cy="4510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5948" y="4388654"/>
                <a:ext cx="6696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8" name="Ink 197"/>
              <p14:cNvContentPartPr/>
              <p14:nvPr/>
            </p14:nvContentPartPr>
            <p14:xfrm>
              <a:off x="1357428" y="3179054"/>
              <a:ext cx="3035880" cy="41976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1668" y="3174734"/>
                <a:ext cx="3048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8" name="Ink 207"/>
              <p14:cNvContentPartPr/>
              <p14:nvPr/>
            </p14:nvContentPartPr>
            <p14:xfrm>
              <a:off x="1063308" y="3079694"/>
              <a:ext cx="10684080" cy="27648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6828" y="3075014"/>
                <a:ext cx="10697400" cy="27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" name="Ink 208"/>
              <p14:cNvContentPartPr/>
              <p14:nvPr/>
            </p14:nvContentPartPr>
            <p14:xfrm>
              <a:off x="757668" y="4927214"/>
              <a:ext cx="996480" cy="2926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4428" y="4923974"/>
                <a:ext cx="10069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0" name="Ink 219"/>
              <p14:cNvContentPartPr/>
              <p14:nvPr/>
            </p14:nvContentPartPr>
            <p14:xfrm>
              <a:off x="9603948" y="4022534"/>
              <a:ext cx="214920" cy="8254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94948" y="4017854"/>
                <a:ext cx="2286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2" name="Ink 221"/>
              <p14:cNvContentPartPr/>
              <p14:nvPr/>
            </p14:nvContentPartPr>
            <p14:xfrm>
              <a:off x="9855588" y="4076894"/>
              <a:ext cx="691560" cy="7196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51268" y="4074374"/>
                <a:ext cx="70452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0" name="Ink 239"/>
              <p14:cNvContentPartPr/>
              <p14:nvPr/>
            </p14:nvContentPartPr>
            <p14:xfrm>
              <a:off x="7146588" y="4106774"/>
              <a:ext cx="422640" cy="58428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38308" y="4101374"/>
                <a:ext cx="434160" cy="5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68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C8F785-62F6-4FFE-97EF-70544EE4D5A0}"/>
</file>

<file path=customXml/itemProps2.xml><?xml version="1.0" encoding="utf-8"?>
<ds:datastoreItem xmlns:ds="http://schemas.openxmlformats.org/officeDocument/2006/customXml" ds:itemID="{D0D35561-E2CD-4609-86DC-42694086A9A5}"/>
</file>

<file path=customXml/itemProps3.xml><?xml version="1.0" encoding="utf-8"?>
<ds:datastoreItem xmlns:ds="http://schemas.openxmlformats.org/officeDocument/2006/customXml" ds:itemID="{671772A0-A8E9-47FD-B691-74057F96C785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ACAN</dc:creator>
  <cp:lastModifiedBy>Ahmet UNVEREN</cp:lastModifiedBy>
  <cp:revision>9</cp:revision>
  <dcterms:created xsi:type="dcterms:W3CDTF">2023-08-31T05:51:34Z</dcterms:created>
  <dcterms:modified xsi:type="dcterms:W3CDTF">2024-01-03T12:54:30Z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