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38:26.274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E39A004-0767-465E-A9D7-8D7EE1E1F2DF}" emma:medium="tactile" emma:mode="ink">
          <msink:context xmlns:msink="http://schemas.microsoft.com/ink/2010/main" type="writingRegion" rotatedBoundingBox="458,4686 32512,3697 32934,17382 881,18372"/>
        </emma:interpretation>
      </emma:emma>
    </inkml:annotationXML>
    <inkml:traceGroup>
      <inkml:annotationXML>
        <emma:emma xmlns:emma="http://www.w3.org/2003/04/emma" version="1.0">
          <emma:interpretation id="{63CF7F77-021C-4EBE-AF86-CD880E7B902D}" emma:medium="tactile" emma:mode="ink">
            <msink:context xmlns:msink="http://schemas.microsoft.com/ink/2010/main" type="paragraph" rotatedBoundingBox="515,4687 5324,4531 5350,5346 542,5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0F6496-F70C-4F17-A75F-26681E552609}" emma:medium="tactile" emma:mode="ink">
              <msink:context xmlns:msink="http://schemas.microsoft.com/ink/2010/main" type="line" rotatedBoundingBox="515,4687 5324,4531 5350,5346 542,5502">
                <msink:destinationLink direction="with" ref="{D44CACC3-C1FF-4487-A706-2659F513F95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2A35E8D-621E-4158-823C-52AFDC38ECF9}" emma:medium="tactile" emma:mode="ink">
                <msink:context xmlns:msink="http://schemas.microsoft.com/ink/2010/main" type="inkWord" rotatedBoundingBox="515,4687 5324,4531 5350,5346 542,5502"/>
              </emma:interpretation>
            </emma:emma>
          </inkml:annotationXML>
          <inkml:trace contextRef="#ctx0" brushRef="#br0">344 83 70 0,'13'-10'177'16,"-7"3"-8"-16,0 3-9 0,-6 4-7 0,14-10-5 15,-10 3-3-15,-4 7-6 0,9-12-2 0,-3 3-8 16,-6 9-3-16,6-7-3 0,-6 7-7 0,6-7-5 16,-6 7-6-16,0 0-5 0,2-11-7 0,-2 11-11 15,0 0-8-15,0 0-6 0,0 0-7 0,0 0-8 16,-29-3-4-16,29 3-5 0,-25 10-7 0,6-3-4 16,1-2-1-16,-5 7-5 0,2-1-1 0,-4-3-4 15,1 5-2-15,3-2-2 0,5-4-2 0,0 4-2 16,1 0-1-16,1-1-5 0,1-1 5 0,2 2-3 0,4 0 0 15,-1-4-6-15,2 3 0 0,3 0-1 0,3-10 0 16,-3 15 2-16,3-15 0 0,0 17-5 16,0-17 1-16,6 14 1 0,0-8 1 0,2 1 0 0,-1-3 0 15,4 4-2-15,4-2 1 0,-2-5 1 0,5 5-1 16,-3-2-1-16,3 1 0 0,-2 0-1 0,1-1 2 16,-1-1-1-16,2-2 2 0,-3 5-3 0,1-4 2 15,4 3-2-15,-7-5-5 0,-3 4 7 0,2-3-1 16,2 4-3-16,-2-1-1 0,-5-1 2 0,2 4 3 15,-9-7-5-15,14 7 2 0,-10 1 4 0,-4-8-3 16,5 13 0-16,-4-5-1 0,-1-8 3 0,0 17 0 16,-1-6 0-16,1-11-2 0,-14 20 1 0,4-9 4 15,-2 0-6-15,-2 0 4 0,-2 5-1 0,-5-2 1 16,-3-3-2-16,3-1 0 0,-3 1 2 0,5-4 0 0,-8-1-1 16,5 3-4-16,-4-2 2 0,6-3 1 15,2 3-3-15,-2-6 3 0,2 2-2 0,1-2-3 16,-3-1-3-16,5-1-1 0,3 2-9 0,0 2-7 0,12-3-5 15,0 0-9-15,-21-4-10 0,21 4-15 0,-11-4-11 16,11 4-13-16,0 0-17 0,0 0-13 0,0 0-13 16,0 0-7-16,25-18-17 0,-12 10-173 0,2 4-355 15,5-3 157-15</inkml:trace>
          <inkml:trace contextRef="#ctx0" brushRef="#br0" timeOffset="1086.81">647 411 56 0,'0'0'164'0,"16"4"-10"0,-5-4-4 16,-11 0-13-16,15 4-4 0,-8-1-7 0,-7-3-8 15,18 7-8-15,-12-4-10 0,1 4-2 0,1-3 0 16,-8-4-8-16,13 13-1 0,-2-10-7 0,-2 1-4 0,4 4-2 16,0-4-1-16,1 4-6 0,-2-4-3 0,3-1-5 15,1-1-4-15,-2 4-4 0,2-6-7 16,-1 0-3-16,-3 0-1 0,4-3-2 0,-1 0-5 0,0 3-2 15,-2-4-12-15,1-1 5 0,-4 0-2 0,-1 1 0 16,-9 4-4-16,12-11-1 0,-6 7-1 0,-3-5 1 16,-3 9-5-16,0-17-1 0,0 17-3 15,-3-14 0-15,3 14-2 0,-10-17 1 0,2 10-3 0,-4-4 2 16,-1 4-8-16,-4 0 2 0,6-1 1 0,-7 3-1 16,3 3-4-16,0-1 1 0,-2 3-5 0,4-3-5 15,-2 3-9-15,15 0-6 0,-27 4-11 0,14-2-3 16,-1 3-13-16,5-3-9 0,-1 3-11 0,3 1-11 15,-4 0-7-15,11-6-5 0,-10 12-7 0,5-6 7 16,5-6-5-16,-6 11 2 0,6-11 3 0,-1 14-1 16,1-14 7-16,6 14-1 0,-3-7 9 0,6 0 8 15,0-1 10-15,1-1 16 0,3 1 8 0,-2-1 23 16,5-3 8-16,-1 2 14 0,0-1 8 0,5-1 15 16,-1 0 8-16,0-2 9 0,7 2 4 0,-2-4 7 15,1 2 3-15,0-2 3 0,2 0-1 0,0-4 5 16,0 2-1-16,0-3 3 0,-1 2-1 0,4-2 0 0,-3-1-1 15,1 0-2-15,4-2-2 0,-5 5-1 0,-1-6-4 16,3 0 1-16,-2 2 2 0,-1-2-9 0,1-2-5 16,-1-1 4-16,-2-2-6 0,2 0-1 0,-3 1-2 15,-2-1-5-15,1-5 0 0,-1 1-5 0,0-1-6 16,4-7 1-16,-3-1-6 0,-2-2 1 0,-7 7-5 16,5-8 2-16,-9 8-4 0,2-2 0 0,-4 3-5 15,-1-4-1-15,0 4-1 0,-5 1-1 0,-1-1 1 16,0-1-4-16,-4 7 0 0,-3-7 0 0,1 8-6 15,-3 1 6-15,1 2-6 0,-2-1 5 0,2 3-4 16,-5 2 3-16,1-1-2 0,0 3-5 0,-3 1 4 16,0 1 1-16,0 2-2 0,-3-3 1 0,0 6-1 15,2 4 2-15,-2-2-1 0,0 1-1 0,2 2 2 16,-4 1-1-16,1 1 1 0,-2 7-3 0,-3 1 2 0,5 0 1 16,-2 1-2-16,0 0 2 0,2 6-1 15,-1 2 0-15,1-1-2 0,-2 10 3 0,8-8-2 16,-7 6 4-16,10-5-2 0,-1 1 0 0,4 0 1 0,1 1 6 15,0 0-6-15,3 7 3 0,0-11-1 16,3 5 0-16,3-1 1 0,0-4 0 0,2-1-1 0,1 2 0 16,1-3 1-16,5-2 2 0,-3-3 0 0,4-2-1 15,-1-5 3-15,5 0-3 0,-1 2 0 0,0-5 6 16,8 1-4-16,2-3 3 0,-3-1-1 0,3-1 0 16,1 0 0-16,-2-3 0 0,2 0-3 0,0-4-2 15,0-2 1-15,1 1 2 0,2-4-3 0,-3 2 3 16,1-4-1-16,2 1 1 0,-2 3-3 0,0-6 2 15,-1 2-5-15,-3 0 1 0,1 2 1 0,-10 2 3 0,0-1-4 16,-1 1 3-16,-1 1-2 0,-2 1 2 0,-2 2-1 16,-9 3 3-16,10-4-1 0,-10 4-4 15,10-6-4-15,-10 6 3 0,0 0-1 0,0 0-1 16,17 7 2-16,-17-7 2 0,6 6-1 0,-6-6 2 0,3 15-1 16,-2-9-2-16,-1-6-2 0,6 15 2 15,-3-4-1-15,0-1 3 0,-3-10 2 0,5 18-2 0,1-11-1 16,3 2 4-16,1-1-1 0,-1-2 3 0,6-2 8 15,3 0-1-15,0 2 4 0,-2-4 5 0,9-3-2 16,1-3 7-16,-4 0 0 0,4 1 3 16,-4-1-2-16,3-2 1 0,-5 1 0 0,3-5-3 0,-6 3 3 15,1-2-4-15,-5 0-1 0,1 0-1 0,-2-1-1 16,-2 2-5-16,2-3-1 0,-5 5 2 0,4-3-4 16,-5 1-10-16,-3 3-9 0,3-3-15 0,0-1-17 15,-6 9-16-15,7-12-22 0,-7 12-19 0,6-11-16 16,-6 11-26-16,6-9-14 0,-6 9-13 0,6-6-17 15,-1-1-16-15,-5 7-177 0,16-10-403 0,-1 2 178 16</inkml:trace>
          <inkml:trace contextRef="#ctx0" brushRef="#br0" timeOffset="1749.26">2647 283 30 0,'-8'-8'243'16,"2"1"-21"-16,6 7-21 0,-9-10-18 0,9 10-18 16,0-11-16-16,0 11-16 0,9-13-13 0,2 11-12 15,1-1-11-15,4 1-9 0,3-4-11 0,1 1-8 16,7 5-6-16,0-6-8 0,4 5-6 0,2-6-4 15,-3 4 0-15,1-1-4 0,2 1-6 0,-2 3 1 16,-3 0 3-16,-2-1-2 0,-2 1 4 0,-7 1 0 16,3-1 3-16,-1 3 0 0,-4 0 4 0,3-2 0 15,-9 1-2-15,4-1-4 0,-2 3-1 0,-1 0-1 0,-1-2-4 16,0 2 4-16,2 2 1 0,-4 1-1 16,-1-2-2-16,1 3-3 0,-7-8-3 0,9 12-2 15,-3-4-1-15,0-2-2 0,-3 1-4 0,-3-7-3 0,11 14 2 16,-8-4-5-16,1-2 0 0,1 2-2 0,-4-2-2 15,-1-8 1-15,8 13-3 0,-7-3-21 0,-1-10-16 16,6 12-24-16,-3-4-28 0,-3-8-25 0,2 12-30 16,-2-12-26-16,0 0-30 0,0 11-231 0,0-11-454 15,0 0 200-15</inkml:trace>
          <inkml:trace contextRef="#ctx0" brushRef="#br0" timeOffset="1388.02">2817-162 71 0,'-5'-6'227'0,"2"-7"-8"0,-1 5-14 15,4 8-14-15,-8-14-10 0,8 14-20 0,-4-11-17 16,4 11-13-16,0 0-17 0,-3-10-13 0,3 10-8 16,0 0-11-16,0 0-9 0,0 0-10 0,0 0-4 15,0 0-6-15,-5 30-4 0,8-17-1 0,-1 4-1 16,-1 7-3-16,1 0-6 0,2 2-2 0,2 2 0 16,0-2-2-16,0 1-6 0,2 0 2 0,1 3-3 15,-2-3-2-15,2-1-1 0,0-1-5 0,0-1 1 16,0 0-2-16,0 0-1 0,1-6-5 0,-5 0 2 15,4-1 0-15,-6 0-4 0,3 1 1 0,0-1-2 16,1 0 0-16,-5-1-6 0,-2-4-13 0,4 2-17 16,-4 3-23-16,0-5-13 0,0-2-29 0,0-10-27 15,-1 20-26-15,-2-12-34 0,3-8-173 0,-6 12-379 16,6-12 168-16</inkml:trace>
          <inkml:trace contextRef="#ctx0" brushRef="#br0" timeOffset="1946.13">3206 0 123 0,'-6'-7'223'0,"6"7"-21"16,-7-9-22-16,7 9-21 0,-6-8-22 0,6 8-16 0,0 0-22 16,0 0-24-16,0 0-23 0,0 0-33 15,0 0-7-15,0 0-28 0,0 0-15 0,23 30-26 16,-11-21-20-16,-1 0-127 0,-2 5-220 0,3-7 97 0</inkml:trace>
          <inkml:trace contextRef="#ctx0" brushRef="#br0" timeOffset="2282.61">3531 254 70 0,'0'0'194'0,"9"8"-8"16,-1-5-7-16,-8-3-9 0,10 10-7 0,-3-3-12 15,-7-7-9-15,14 7-6 0,-7-7-6 0,-7 0-18 16,18 6-2-16,-4-1-11 0,-4-2-4 0,6-1-13 15,-2-1-5-15,1-1-2 0,-2 1-4 0,2-1-13 0,3-1-3 16,-3 1-11-16,3 0 4 0,0-1-8 16,-2-1 2-16,2-5-6 0,-3 5-5 0,3-3-1 15,-2 2-1-15,1 0-4 0,-4-5-1 0,-2 1-6 16,-1 1 5-16,-1-2-7 0,1 1 1 0,-4-3-2 0,-1 2-1 16,-2-5-2-16,0 6 1 0,-3 7-7 15,-3-24 1-15,-2 14-1 0,-2-5-2 0,-1 5-2 16,-4-2 1-16,-1 2 0 0,-5 3 1 0,0-2-1 0,-4-1-1 15,-2 3-2-15,-1-1 0 0,1 5-1 0,0-2 2 16,2 3-1-16,-1 1 0 0,4 2-1 16,4 1-4-16,-2-1-9 0,1 5-6 0,4-2-11 0,-1 1-12 15,1 2-14-15,3-3-11 0,3 2-14 0,0 3-18 16,6-9-14-16,-8 12-19 0,8-12-18 0,0 0-192 16,6 17-370-16,3-11 164 0</inkml:trace>
          <inkml:trace contextRef="#ctx0" brushRef="#br0" timeOffset="2682.78">4159 185 165 0,'9'6'150'0,"-9"-6"2"0,0 0-12 15,0 0-10-15,1 14-10 0,-1-14-12 0,0 11-6 16,0-11-13-16,2 11-7 0,-2-11-3 0,6 7-10 0,-6-7 0 15,0 14-10-15,0-14 1 0,6 10-7 0,-6-10-4 16,3 6-1-16,-3-6 1 0,9 7-2 0,-9-7-2 16,7 4-4-16,-7-4-2 0,0 0-4 0,15 0-1 15,-15 0-4-15,15-4-3 0,-15 4-3 0,22-8-2 16,-13 3 0-16,9-2-1 0,-3-2-5 0,0 0-3 16,3-2-1-16,3 0 2 0,3-1-3 0,0-2-2 15,1 4-2-15,0-2 0 0,2 2-4 0,-4 0 3 16,2 0-1-16,2 3-2 0,-8 2 7 0,1 2 1 15,-6-1 4-15,4 2-3 0,-4 2 2 0,4 0-4 0,-8 3 0 16,1 0 1-16,2 1 2 0,-1 6-3 16,1-3 1-16,1 7-5 0,-2-4-1 0,0 2 2 15,0 3-2-15,-1 5 2 0,1 0-5 0,-1 1 5 16,-5 4-24-16,-2-1-22 0,-4 4-37 0,2-1-28 16,-4-2-45-16,-4-1-193 0,2 1-369 0,-7-8 163 15</inkml:trace>
        </inkml:traceGroup>
      </inkml:traceGroup>
    </inkml:traceGroup>
    <inkml:traceGroup>
      <inkml:annotationXML>
        <emma:emma xmlns:emma="http://www.w3.org/2003/04/emma" version="1.0">
          <emma:interpretation id="{13CB1E1D-5BFE-4DB9-9472-4288477DC20F}" emma:medium="tactile" emma:mode="ink">
            <msink:context xmlns:msink="http://schemas.microsoft.com/ink/2010/main" type="paragraph" rotatedBoundingBox="724,5781 32546,4798 32614,7013 793,79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242451-9E46-414C-A7B5-A4574073DC99}" emma:medium="tactile" emma:mode="ink">
              <msink:context xmlns:msink="http://schemas.microsoft.com/ink/2010/main" type="line" rotatedBoundingBox="724,5781 32546,4798 32614,7013 793,7995"/>
            </emma:interpretation>
          </emma:emma>
        </inkml:annotationXML>
        <inkml:traceGroup>
          <inkml:annotationXML>
            <emma:emma xmlns:emma="http://www.w3.org/2003/04/emma" version="1.0">
              <emma:interpretation id="{959CB6A9-C959-49DB-8F62-686FD1C3A1C7}" emma:medium="tactile" emma:mode="ink">
                <msink:context xmlns:msink="http://schemas.microsoft.com/ink/2010/main" type="inkWord" rotatedBoundingBox="736,6155 2053,6114 2094,7456 777,7497"/>
              </emma:interpretation>
            </emma:emma>
          </inkml:annotationXML>
          <inkml:trace contextRef="#ctx0" brushRef="#br0" timeOffset="21912.23">466 1373 22 0,'0'-15'133'0,"0"15"-13"16,0 0-16-16,0 0-6 0,5-10-5 0,-5 10-15 15,0 0 4-15,3-10-3 0,-3 10-7 0,0 0-5 16,0 0 3-16,0-16-2 0,0 16-6 16,0 0 3-16,0 0 2 0,1-7-4 0,-1 7 3 15,0 0 0-15,0 0-6 0,0 0-1 0,0 0-11 0,0 0-4 16,0 0 0-16,0 0 0 0,0 0 3 0,0 0-2 16,0 0 3-16,-19 21 3 0,7-9-1 0,5 4-2 15,-2-2 0-15,-5 7-1 0,1 1 1 0,1 0-5 16,-2 4-2-16,2-5 1 0,1 3-4 0,0-2-5 15,1 4-1-15,1-6-1 0,-2 6-6 0,2-6 2 16,2-2-3-16,-4 4-1 0,2-2-5 0,2-6-1 16,1 3-1-16,3-4 1 0,-1 1-6 0,-2-2-10 15,1-2-20-15,2-1-14 0,0 2-15 0,0-2-26 16,3-9-18-16,-7 13-26 0,2-4-24 0,5-9-54 0,-9 6-125 16,9-6-347-16,0 0 153 0</inkml:trace>
          <inkml:trace contextRef="#ctx0" brushRef="#br0" timeOffset="22516.16">387 1281 27 0,'8'-6'147'15,"4"0"-9"-15,3 0-15 0,-2 5-7 0,8-5-13 16,4 3-6-16,2 0-8 0,0-3-8 0,1 6-6 0,-2-1-4 16,0 0-21-16,0 2 10 0,-7 1-3 15,1 3-7-15,-5 0-3 0,-1 0 4 0,0 2-2 16,-4 6-2-16,-1-2 3 0,-6 3-9 0,-1 0 12 16,-4 3-1-16,-4-2-1 0,-4 7-5 0,-4-2 1 15,-1-3-2-15,-2 3 1 0,2 2-12 0,-6-5 8 16,1-1 3-16,1-1-4 0,-2-5-1 0,0 5-3 0,5-5-3 15,5-3-2-15,-2 2-5 0,1-2-3 0,2 0-5 16,4-3 0-16,6-4 1 0,-11 8-3 0,11-8-1 16,-7 7-2-16,7-7-4 0,-9 5 0 0,9-5-4 15,0 0 4-15,0 0-2 0,0 0 2 0,0 0-2 16,25 8-3-16,-13-8 2 0,3-3 1 0,4 1-4 16,1 1 1-16,-2-1 0 0,1 0-2 0,-1 2 1 15,4-5 0-15,5 3 0 0,-10 2-5 0,0-2 1 16,-2 1 3-16,3-2-3 0,-3 2 3 0,-3 1-3 15,3-2-1-15,-15 2-1 0,19 0-1 0,-19 0 1 16,18 2-1-16,-10-1 5 0,-8-1 1 0,13 8-1 16,-10-3-4-16,-3-5 1 0,6 13 2 0,-3-5 0 15,-3-8 2-15,0 15 1 0,0-15-4 0,-4 17 9 0,-2-4 0 16,0-1 2-16,-2 0-2 0,-1 4 3 16,-3-5-2-16,-1 2-1 0,0-3 4 0,-8 6-4 15,1-4-1-15,-10 1-3 0,2-2 6 0,1 0-1 0,-1 0-5 16,-2-2 1-16,3 4-1 0,3-5 0 0,-1 0 0 15,0 2 0-15,5-3-2 0,5-3-1 0,-2-1-14 16,2 4-11-16,1-3-9 0,1 0-21 16,2-2-7-16,11-2-16 0,-13 3-11 0,13-3-9 0,0 0-13 15,0 0-16-15,0 0-17 0,0 0-164 0,0 0-331 16,0 0 146-16</inkml:trace>
          <inkml:trace contextRef="#ctx0" brushRef="#br0" timeOffset="23054.51">1021 1646 80 0,'0'0'198'0,"0"0"-10"15,6 8-9-15,-6-8-16 0,2 15-14 0,1-7-8 0,-3-8-12 16,1 23-10-16,1-15-12 0,1 3-11 0,-2 0-7 16,1-3-4-16,2 2-13 0,-1-1-3 15,6 0 0-15,-9-9-7 0,10 11-3 0,4-2-5 0,-1-5-3 16,4 3-6-16,-1-5 1 0,0-1-4 0,4-2-6 15,-2-1-1-15,1-1-10 0,0-3 5 0,1-1-1 16,4-1-4-16,-3-6 0 0,-5 7-8 16,6-7 4-16,-7 6-7 0,5-3 2 0,-7 0-3 0,2 2-1 15,-2-4-1-15,4 2-1 0,-4 4-3 0,-2-3 0 16,-4 3 0-16,4 3-4 0,-4-1-3 0,-7 5 0 16,13-4 0-16,-13 4 0 0,14 0 2 0,-14 0-1 15,12 6-1-15,-6 0 1 0,0 1 0 0,-3 1 0 16,1 8 1-16,2 2-1 0,-6 7-4 0,0 3 3 15,2 8 1-15,-7 4 0 0,4 1 0 0,-4 2 0 0,1 6 0 16,-1 3 1-16,-1-6-1 0,0-4 2 0,3 3-3 16,-1-3 3-16,2-1-3 0,-2-6 4 15,-4 1-1-15,3-9 0 0,-1 1 4 0,-2-3-1 0,-1-1 3 16,-1-2-1-16,-5 0-2 0,-3-3 3 16,2-1-3-16,-5-2 3 0,-5-1-1 0,-1-2-2 15,-2-1 0-15,-7-1-1 0,3-3 1 0,2-3-2 0,-8-2 4 16,-1-3-3-16,10-1-2 0,-3-5 1 0,3 3-2 15,2-4 3-15,-1-4-2 0,6-2 3 0,2-2-3 16,-2 1-1-16,5-5 1 0,4-3-4 0,0 2-10 16,5-5-3-16,5-1-10 0,4-10-10 0,3 0-6 15,4-1-9-15,7 4-3 0,3 0-3 0,4-2 1 16,3 5-6-16,3 2-4 0,0 1-1 0,-5 8-7 16,8-5-11-16,-2-1-9 0,5 4-20 0,-6 7-28 15,-2 1-157-15,1-1-322 0,1-1 142 0</inkml:trace>
        </inkml:traceGroup>
        <inkml:traceGroup>
          <inkml:annotationXML>
            <emma:emma xmlns:emma="http://www.w3.org/2003/04/emma" version="1.0">
              <emma:interpretation id="{4B3E609B-4C78-464B-8912-1C997C9385EC}" emma:medium="tactile" emma:mode="ink">
                <msink:context xmlns:msink="http://schemas.microsoft.com/ink/2010/main" type="inkWord" rotatedBoundingBox="2778,5908 7653,5757 7698,7220 2823,7371"/>
              </emma:interpretation>
            </emma:emma>
          </inkml:annotationXML>
          <inkml:trace contextRef="#ctx0" brushRef="#br0" timeOffset="25766.78">2596 1611 73 0,'-16'-3'214'0,"16"3"-15"0,-23 3-13 0,7 2-14 0,-2 2-9 16,-6 3-10-16,2 3-15 0,-2 1-7 0,-1 1-11 16,2-1-11-16,-1 1-9 0,5 4-9 15,-2-1-9-15,6-4-9 0,0 5-1 0,5-5-10 0,1-1-8 16,-2 1-5-16,4 2-2 0,4-5-5 16,0 4-2-16,1-5-3 0,1 3-6 0,1-13 0 15,6 22 0-15,-5-15-5 0,5-1 1 0,2 2 0 0,1-5-6 16,4 1 3-16,4 0-3 0,3-3-4 0,6-2-3 15,1 0 3-15,3-6-4 0,1-1 2 0,3-6-4 16,5-2 1-16,-2-2-4 0,0-3 4 0,2-3-4 16,-4-5 1-16,8-4-4 0,-4 2 0 0,17-13-2 15,-17 10-5-15,13-12-10 0,-12 12-4 0,13-13-4 16,-15 12-6-16,16-15-1 0,-21 13 4 0,15-15-2 16,-13 14 5-16,1-2 1 0,-3 3 1 0,-5 2 4 15,-2-2 0-15,1 5 2 0,-6 3-5 0,-4 5 7 16,-3 2 4-16,-1 3 8 0,-4 3 8 0,0 5 2 0,0-1-1 15,-3 2 0-15,-1 4 0 0,-1-2-1 0,-4 8-7 16,6-8 0-16,-6 8 3 0,0 0-3 0,0 0 1 16,0 0 1-16,0 0-2 0,0 0 2 0,-24 29 0 15,9-11-1-15,-3 5 9 0,-3 6-2 16,-1 4 3-16,-2 1 1 0,-3 5 7 0,5 0 1 16,-5 1 1-16,3-2-4 0,2 7 4 0,1-3-5 0,-3 0 1 15,3-3 0-15,2 3-1 0,4-7-3 0,-3 6-2 16,5-3 1-16,4-9-2 0,-2-4 0 0,8 1 0 0,-6-2-5 15,6-1 1-15,0-7 1 0,2 0 1 16,1-1-4-16,0-3 4 0,0-3-2 0,4 2 0 16,-4-11 2-16,8 15-3 0,-2-12-3 0,3 0 3 0,4 2-1 15,4-7-2-15,-3 2 3 0,4-4-1 16,0 1-5-16,8-5 0 0,-3-7-1 0,4 1-6 16,0-1 0-16,7-5-6 0,-1-4-1 0,-4 1 2 15,-4 4 0-15,0 1-1 0,-2 1 5 0,-1 2-1 0,-7 3 0 16,-2 0 2-16,-1 1 1 0,-3 5-1 0,-1 2-2 15,-2-3 0-15,1 3 1 0,-7 4-2 16,0 0 2-16,8-5 0 0,-8 5 1 0,0 0-1 0,0 0 2 16,0 0 6-16,0 0-3 0,-14 38 5 0,10-25-2 15,-2 0 1-15,0 3-1 0,0-1 0 0,1 0-1 16,2-2 2-16,-1 1 1 0,2-2 1 0,2 2-3 16,-1-3 1-16,1-11 0 0,0 23 3 0,1-12-3 15,2-1 3-15,2-2-1 0,1 0-3 0,1-1 2 16,1-1 2-16,5 0-1 0,1-1 0 0,-2-2 0 15,1-3 2-15,5 0-2 0,3-1 1 0,-2-6-5 16,6 3 2-16,2-4-3 0,-3-3-3 0,6-1-7 16,-3 1-2-16,0-4-7 0,0 2-3 0,7-7 0 0,-9 7 5 15,-4 2 0-15,3 0 4 0,-8 0 3 16,-1 5-3-16,-3-2 1 0,-4 1 3 0,1 1-2 16,-9 6 0-16,14-7 2 0,-14 7 0 0,9-4 1 0,-9 4 2 15,0 0-5-15,0 0 4 0,0 0-2 0,11 11 1 16,-11-11 1-16,1 13 2 0,-1-13 1 0,2 13-3 15,1-4 4-15,-3-9-1 0,6 17 0 0,-3-6 4 16,1-5-2-16,-1 2 5 0,-3-8-2 0,12 11 2 16,-4-5-2-16,-1 2 4 0,4-4-10 0,-3 1 10 15,3-3-2-15,2-1 1 0,2-1 1 0,0 0-1 16,3 0-3-16,1-5 2 0,1 2 2 0,-1-4 1 16,-2 2-5-16,9-5 3 0,-12 3-4 0,8-4 4 15,-8 0 0-15,4-6-1 0,-2 0-3 0,-1-2-2 16,-5 6-1-16,-2-1-3 0,-2 0 2 0,-3-2-2 15,-2 1 2-15,2 1-3 0,-6 0 3 0,3 14-1 16,-10-21 2-16,-1 10-1 0,2 1-4 0,-4 0 8 0,-3 6-5 16,-1 1 2-16,-7-1 3 0,0 4-3 15,-2 0 0-15,3 0 4 0,-1 4-2 0,5 3 2 16,1-4-2-16,-7 5-2 0,8 1-2 0,-2 2 5 0,1-2-2 16,5 3 4-16,-1 0 0 0,1 7 1 0,4-4-3 15,-2 0 3-15,5 0-2 0,0 1 1 0,2 1-1 16,1-3 1-16,2-1-2 0,1 1 4 0,1 0 0 15,2-1-3-15,0-5-2 0,-2 2 7 0,8-3-5 16,-1 0 6-16,1-3-3 0,4 3-1 0,1 0-4 16,-2-6 5-16,3 1-2 0,2-2-2 0,4 0 1 15,-1-2 0-15,7-2-4 0,-1 0-1 0,4-4-6 16,-3 0 3-16,0 1-9 0,0-4 2 0,1 0-4 16,-3 0-3-16,2-4 2 0,0 2-4 0,0 1 3 15,-2-5-1-15,1 3 0 0,-2 2 4 0,-1-2-2 16,0 1 6-16,-10 2 3 0,4 2-3 0,-7 3 5 15,0-1 4-15,-2 5 3 0,-8 2 1 0,13-9-2 0,-13 9 1 16,9-3 0-16,-9 3-2 0,0 0 7 0,0 0 0 16,14 8 4-16,-14-8 6 0,-3 15 0 15,3-15 2-15,-5 21-2 0,4-9 2 0,-1 1-2 0,-2-1 0 16,1 1 0-16,1 2 1 0,-1-2-9 0,3 1 8 16,-4-4-4-16,4-10-1 0,0 16-1 0,0-5 3 15,0-11-3-15,3 15-2 0,-3-15 1 0,4 11 1 16,-4-11 0-16,3 6-1 0,-3-6 1 0,9 7-5 15,-1-4 3-15,-8-3 2 0,19-2-4 0,-5 1 2 16,-1-7-1-16,3 3 1 0,-1-4-5 0,5 3-10 0,2-7-3 16,0 0-7-16,1 1-1 0,1-1-4 15,-2-2-3-15,2 2 7 0,-3-1 0 0,3 1-2 16,-5-3 5-16,0 8 3 0,-7-2-1 0,2 4 5 16,-4 0 2-16,-2 1 4 0,-1 1 2 0,-7 4 0 15,12-9-2-15,-12 9-4 0,7-2 5 0,-7 2 2 16,0 0 0-16,0 0 1 0,0 0 5 0,0 0-1 0,0 0 3 15,-19 30 3-15,13-23-5 0,0 4 4 0,-3 2 3 16,3-5 0-16,2 4-3 0,-5 0 2 16,3-1-1-16,1-1-2 0,-1-1 2 0,6-9-2 0,-7 13-2 15,5-4 0-15,-2-4 0 0,4-5-1 0,0 0 0 16,-4 16 0-16,4-16-3 0,-5 7 3 0,5-7 2 16,0 0 0-16,0 0-4 0,0 0 2 0,21 0 1 15,-21 0-2-15,18-11 1 0,-6 3-3 0,4 0-6 16,-2 0-3-16,11-6-4 0,-4 2-7 0,3 0-4 15,0-3-5-15,2 2-2 0,0-1 6 0,2 0-1 0,5-4-2 16,-8 4 7-16,-5 2-3 0,3 3 3 0,-8-1 3 16,2 2 2-16,-8 5 6 0,0-1-7 15,1-2 9-15,-10 6-3 0,15-7 0 0,-15 7 3 16,9-2 2-16,-9 2 7 0,0 0 1 0,0 0-3 16,6 16 4-16,-6-16-1 0,0 11-1 0,0-11-1 0,0 17 1 15,0-17 1-15,3 16 2 0,-2-8-3 0,1 0 2 16,-2-8-3-16,7 17 1 0,-1-10-1 0,0 3 2 15,6-2 2-15,0-3-1 0,3 2 3 0,0-3-4 16,3 1 1-16,1-3-2 0,1 2 1 0,1-4 0 16,-5 0-4-16,9 0 4 0,-5-4 1 0,7-2-1 15,-8 5 0-15,6-7-2 0,-2 0-1 0,1 0-1 16,-7 4-1-16,6-7 2 0,-7 7-1 0,-2-6 0 16,2 8 0-16,-7-4 0 0,4 1-2 0,-2-1 6 15,-2 4-7-15,-9 2 2 0,10-7 0 0,-10 7-5 0,9-6-1 16,-9 6 4-16,0 0 0 0,14 2 2 0,-14-2-1 15,0 0 2-15,15 4-1 0,-15-4 1 16,16 4 0-16,-16-4-1 0,21 3 1 0,-3-2 4 0,-2 0 1 16,3 1 1-16,8 0-5 0,-1 1-1 0,-1-3 4 15,2 3-3-15,0-2 2 0,1 1-6 0,-1-2 6 16,1 0 1-16,-8 0-2 0,3 1 0 0,-3-4 1 16,-2-1 0-16,-2 1-2 0,-2-1 1 0,-2 2-2 15,-2-1 5-15,-1-4-7 0,-2 1 7 0,-4-1-6 16,-3 7 2-16,0 0-1 0,0 0-6 0,-15-18 7 15,1 14-7-15,-6 2 9 0,-5 0-1 0,-4 2-5 16,-3 4 6-16,-7-1-5 0,-1 3 2 0,-2 1 0 16,11 2 0-16,-8 2-4 0,9 2 2 0,2-2-7 15,5 1 8-15,-1 5 0 0,8 1-2 0,1-5 2 16,-1 5-1-16,8-1 2 0,2-2 1 0,-1 10-4 16,5-1 3-16,8-1 5 0,-3 1 8 0,9-2 3 0,2 1 9 15,5 2 3-15,-3-4-1 0,13 9 4 0,1-2-2 16,-4 2-6-16,6-3 2 0,0 0-4 0,-5-2 2 15,-6-3 1-15,-1-2-6 0,-1 2 0 0,2-2-1 16,-6 1 0-16,-2 0 0 0,-7-4-6 0,2-2 1 16,-2-1 1-16,-2 0-1 0,-2 1 0 0,-2-6 1 15,0-9-2-15,-6 21 6 0,0-14-2 0,-3 0 1 16,-2 0-1-16,-5-1-3 0,-4-2-2 0,1-3 3 16,-6 2-4-16,-2-3 0 0,2-2 1 0,-4-3-1 15,2 1-5-15,0-2 3 0,5-5-1 0,3 6-1 16,2-3-1-16,4-1-6 0,4 0-4 0,-4-2 0 15,7-2-7-15,0 0-5 0,6-2-5 0,6 0 0 16,1 1 0-16,5-7-2 0,4 4 3 0,4 0-6 0,4-2 3 16,10-8-1-16,-1 6-2 0,5-4 9 15,6-1-7-15,-5 2 4 0,5-3-1 0,-2 0 6 16,3 1-4-16,-2 0 0 0,2-5-1 0,-1 2 0 0,0 1 1 16,-3-5 2-16,21-9 0 0,-24 11 1 0,1 2 1 15,-3 1 6-15,1-3-1 0,-2 2-1 0,-6 5 2 16,-9 6 0-16,2-2 3 0,-5 2 3 0,2 1-2 15,-6 2 1-15,-1 3-1 0,-7 0 0 0,-2 2 1 16,3 4 2-16,-3-4-1 0,-3 10-8 0,0 0 10 16,-12-13-3-16,12 13 2 0,-20-2 2 0,1 2-1 15,-5 6 4-15,-1-1 0 0,-4 6 6 0,3-2-1 16,-1 2 5-16,1 5 1 0,4 1 5 0,3-3 2 16,-1 3 0-16,7-4-2 0,2 3 9 0,5-1-1 0,0 1 6 15,3 4 3-15,6-1 10 0,0-3 0 16,5 0-1-16,4-3 1 0,4 5 2 0,1-3-5 15,5 0 3-15,0-4-4 0,1-6-3 0,4 3-6 0,-2-3-4 16,2 1 1-16,1-3-4 0,-1-2-3 16,4 0-9-16,-4-2-28 0,1 2-26 0,-1-3-35 15,-1-3-44-15,1-1-45 0,4 1-49 0,-9-6-205 16,17-4-453-16,-3-1 202 0</inkml:trace>
        </inkml:traceGroup>
        <inkml:traceGroup>
          <inkml:annotationXML>
            <emma:emma xmlns:emma="http://www.w3.org/2003/04/emma" version="1.0">
              <emma:interpretation id="{34636A50-2871-4F03-B85A-4123931E0220}" emma:medium="tactile" emma:mode="ink">
                <msink:context xmlns:msink="http://schemas.microsoft.com/ink/2010/main" type="inkWord" rotatedBoundingBox="8474,5701 9999,5654 10035,6830 8511,6877"/>
              </emma:interpretation>
            </emma:emma>
          </inkml:annotationXML>
          <inkml:trace contextRef="#ctx0" brushRef="#br0" timeOffset="26516.75">7998 1611 22 0,'6'16'167'0,"-6"-16"-7"16,7 6-11-16,-7-6-3 0,9 6-9 16,-9-6-4-16,11 0-11 0,-11 0-3 0,0 0-7 0,19-1-5 15,-19 1-9-15,16-5-5 0,-10 0-5 0,-6 5-10 16,14-12-3-16,-8 5-5 0,1 2-4 0,-7 5-12 16,6-17-3-16,-6 4-6 0,0 13-4 0,0-18-3 15,-6 5-10-15,3 4 3 0,-4 0-9 0,-2-2 0 16,1 1-2-16,-1 3-4 0,-4-1-4 0,0 2 0 15,1 6-4-15,1-5 0 0,11 5-7 0,-19-4-1 0,19 4-4 16,-17 3-4-16,17-3 1 0,-13 1 3 16,13-1-3-16,-9 5 3 0,9-5-3 0,0 0 5 15,0 0 0-15,0 0-2 0,30 13 5 0,-12-9-5 0,-5-3 2 16,7-1 2-16,6 0 0 0,0-1-4 0,4-3 6 16,1 2-1-16,9-3 0 0,2-1 2 0,3-3-1 15,-4 4-2-15,3-5 6 0,0-6 1 0,3 3-4 16,0-2-2-16,3-1 2 0,3-1-3 0,13-10 3 15,-14 5-5-15,0 0-4 0,-4-3-7 0,18-8 5 16,-19 1-8-16,0 1-3 0,-3-1-1 0,-8-3-17 16,-3 4 9-16,0-6-1 0,-8 4 5 0,-11-3 1 15,0 10 7-15,-6-1-4 0,-2 1 0 0,-6 1 6 16,-3 8-3-16,-3-1 6 0,-4 1 2 0,-13 0-3 16,4 3-4-16,-7 3 7 0,0 4-1 0,-1-2 3 15,1 5 0-15,4 4-3 0,3 0 8 0,-1 3-5 0,7 1 9 16,-5 2 2-16,3 1 5 0,-3 3 5 0,5 1 1 15,-1 3 9-15,-1 3 2 0,2 4 2 0,2 5 6 16,3 0 6-16,3 3 1 0,-4 6 10 16,6 3 3-16,0 0 5 0,3 4-5 0,3 0 5 0,-3 0-3 15,3-3-3-15,0 5-2 0,0-2-2 0,3 0-2 16,-4-6-3-16,1 2-4 0,-1 0-2 0,-2-2 0 16,0 1-1-16,3-10-3 0,-3 2-2 0,-3 7-2 15,1-6-5-15,-1-5-1 0,-2 1 3 0,2 2-8 16,0-3 4-16,0-1-6 0,-3-6-1 0,3-2 0 15,-4 1 0-15,1 0-2 0,1-3-2 0,-1 1-1 16,0-1-1-16,3-2-15 0,-1-4-19 0,-2 2-18 16,0-2-18-16,6-8-15 0,-8 12-22 0,6-8-19 15,2-4-16-15,-12 7-25 0,12-7-35 0,0 0-193 16,0 0-416-16,-18-11 185 0</inkml:trace>
          <inkml:trace contextRef="#ctx0" brushRef="#br0" timeOffset="26699">8562 1596 128 0,'0'0'251'0,"0"0"-14"0,26-9 2 15,0 4-13-15,1 3-15 0,14-1-19 0,4 3-13 16,4 5-18-16,7 0-12 0,-1-3-19 0,-2 5-10 16,26 5-9-16,-23-9-13 0,-4 6-16 0,1 2-27 15,0-2-34-15,-7 5-38 0,2-3-42 0,-5 2-43 16,-3-2-58-16,-13-5-216 0,1-1-406 0,-4 1 179 15</inkml:trace>
        </inkml:traceGroup>
        <inkml:traceGroup>
          <inkml:annotationXML>
            <emma:emma xmlns:emma="http://www.w3.org/2003/04/emma" version="1.0">
              <emma:interpretation id="{B363FB8A-CA8A-4A59-A0F6-06292ED92A3E}" emma:medium="tactile" emma:mode="ink">
                <msink:context xmlns:msink="http://schemas.microsoft.com/ink/2010/main" type="inkWord" rotatedBoundingBox="10673,5575 16164,5406 16202,6633 10711,6803"/>
              </emma:interpretation>
            </emma:emma>
          </inkml:annotationXML>
          <inkml:trace contextRef="#ctx0" brushRef="#br0" timeOffset="27951.16">10186 1280 1 0,'-6'-10'159'16,"6"10"-13"-16,0 0-8 0,0 0-8 0,-6-8-3 15,6 8-3-15,0 0-9 0,0 0 1 0,0 0-4 0,0 0 6 16,0 0-13-16,-5-12-7 0,5 12-8 16,0 0-7-16,0 0-9 0,0 0-8 0,0 0-4 15,0 0-7-15,0 0-6 0,0 0-7 0,0 0-1 0,0 0 0 16,0 0-7-16,0 0-4 0,0 0 6 0,-12 30-5 15,12-23 3-15,0-7-2 0,-1 20-3 16,-1-10-2-16,2 4 2 0,0-14 0 0,3 24 0 0,-3-10 1 16,3 2 2-16,3-2-1 0,-3 2-1 0,2-3-3 15,1 1 0-15,1 2-4 0,-4-2 0 0,3-3-3 16,-3 3 1-16,6-4-3 0,-3 3-2 0,-3-2-3 16,1-4 0-16,1 2-2 0,-2 0 3 0,3-3-6 15,-6-6 2-15,6 9 0 0,-6-9 3 0,7 7-1 16,-7-7 5-16,0 0 7 0,6 6 2 0,-6-6-5 0,0 0-2 15,0 0 2-15,23-13-7 0,-10 5 4 16,-2-3-5-16,0-3 4 0,4-3-3 0,5-3-5 16,1-2 4-16,-2 2-4 0,3-2-1 0,2-9-2 0,2 3 0 15,-6-4 2-15,1 1-3 0,-4 7-2 0,-1-2 1 16,-1 3-5-16,-1-1 3 0,-3 3 0 0,3 1-5 16,-7 4-12-16,-1 5-8 0,0 1-16 0,-1 2-17 15,-5 8-34-15,3-12-33 0,-3 12-5 0,0 0-10 16,0 0-26-16,0 0-30 0,0 0-163 0,0 0-386 0,0 0 170 15</inkml:trace>
          <inkml:trace contextRef="#ctx0" brushRef="#br0" timeOffset="29029.87">10717 1443 45 0,'10'12'168'0,"-4"-8"-15"0,1 0-15 0,-7-4-11 16,17 10-11-16,-7-6-14 0,1-2-4 0,-2 2-13 16,3-4-8-16,3 2-1 0,-2-1-9 0,3-1-9 15,1-1-4-15,-1 2-6 0,1-2-8 0,-1-1 0 16,0 2-10-16,4-5 2 0,-1 1-2 0,1-1-6 16,-1-1 3-16,3-2 0 0,-5 0-6 0,5-3-4 15,-5 3-2-15,0-3-2 0,3-2 0 0,-7 1 0 16,1 1-7-16,-4-2 4 0,1 0 7 0,-1 0-8 15,-3-2 4-15,-2 3-6 0,-1-3-2 0,1 1-2 16,-5 3 4-16,0 11-3 0,-5-20-20 0,2 10 19 16,-4 4-3-16,-4-1 6 0,3 3 1 0,-7-1-1 15,-3 2 4-15,0 3 3 0,-2 1 2 0,-2 3 4 16,-3 2 2-16,5-1 8 0,-1 4-7 0,2 1-2 16,-3-2 3-16,4 3-1 0,0 0 1 0,3-2-1 0,6 4-2 15,-4-1-5-15,1 2 2 0,4-1-2 0,-2-1 0 16,4 3-4-16,3-7 1 0,1 3-1 0,-1-2 1 15,3-9-3-15,0 20 3 0,5-13-3 0,-5-7 1 16,12 14-3-16,-3-9 4 0,4 0-1 0,1-3-3 16,3 2 2-16,3-3-1 0,-1-2-2 0,-1 1-7 15,2-4 10-15,6-2-3 0,-8 4-1 0,5-8 1 16,-2 1 0-16,-4-1-1 0,3 3-4 0,1-6 1 16,-8 2-5-16,5-1 3 0,-5 2 3 0,-1-1-2 15,-3 0 3-15,-3 2 3 0,2 2 10 0,-2-2 10 16,0 3 3-16,-6 6 0 0,7-10-3 0,-7 10-1 15,8-7-10-15,-8 7 0 0,0 0 0 0,0 0-6 16,0 0-4-16,0 0-1 0,0 0 2 0,0 0 4 0,0 0-6 16,12 22 3-16,-11-16-4 0,-1-6-1 15,0 21 3-15,4-11-2 0,-2 5 0 0,1-5 0 16,0 4 0-16,1-5 1 0,4 5-1 0,-2-5 3 0,0-1-2 16,-2 2-1-16,5 0 1 0,-4-4 0 0,4-2 0 15,0 3 3-15,3-4-4 0,-1-2 0 0,0 0 1 16,-11-1-1-16,25 0 0 0,-11-2 2 0,1-1-3 15,1-5 1-15,-3 1-1 0,1 0-6 0,-1-4-5 16,1 3-1-16,1-3 1 0,-3 0-2 0,-1 2 1 16,3 1 3-16,-5 0-2 0,-3 1 4 0,0 2-4 15,-6 5 3-15,12-8-2 0,-12 8-1 0,4-8 1 16,-4 8-3-16,0 0 3 0,11-3-6 0,-11 3 7 0,0 0 1 16,0 0 0-16,12 14 2 0,-12-14-2 15,3 9 1-15,2-1-3 0,0 0 6 0,1 0-4 16,1 0 4-16,-1 4-3 0,-1-2 2 0,1-1 1 0,0 2 1 15,-3-3-4-15,4-1 4 0,-1 3 0 0,-1-4 0 16,-1 1 3-16,-4-7-3 0,8 12 3 0,-8-12 2 16,6 7 1-16,-6-7-1 0,0 0 1 0,5 5-2 15,-5-5 1-15,0 0 0 0,0 0-3 0,0 0 1 16,0 0-1-16,8-26 2 0,-7 17-3 0,4-2 2 16,-5 11-1-16,6-17-4 0,-3 7 3 0,6-3-2 15,0 0 2-15,-2 2-6 0,5-2-3 0,2 1-1 16,-3 2-2-16,3-1 0 0,1 1 3 0,0 3-1 15,1-2 3-15,1 4-2 0,-1-2 0 0,0 3 4 0,2 0-1 16,-1 2-4-16,1 1 5 0,-1-3-1 0,-2 2 1 16,-1 2-1-16,4 0 0 0,-5 0-1 15,2 2 5-15,-3-1 4 0,-3 3-1 0,3-2 8 0,0 3 4 16,-3-1 4-16,1 2 3 0,-1-1 3 16,-1 1 3-16,2 3 6 0,-3 0 3 0,2 4 4 15,2-4-2-15,-4 0 0 0,1 4-2 0,-2-2 2 0,0 0-2 16,-3-1 0-16,4 0-2 0,-4 1 0 0,5 2-4 15,-5-4-3-15,3 4-6 0,-1-4 0 0,0 2-5 16,-2-5 2-16,0 3-2 0,0 0 4 0,-3-9-4 16,7 9-12-16,-7-9-16 0,6 11-12 0,-6-11-14 15,3 9-7-15,-3-9-20 0,0 0-30 0,0 0-34 16,0 0-35-16,0 0-28 0,0 0-211 0,0 0-436 16,5-31 193-16</inkml:trace>
          <inkml:trace contextRef="#ctx0" brushRef="#br0" timeOffset="29233.14">12269 902 241 0,'-3'-12'235'0,"3"12"-21"0,0 0-25 16,-3-14-21-16,3 14-18 0,0 0-13 15,0 0-14-15,0 0-13 0,0 0-15 0,0 0-9 16,0 0-10-16,0 0-20 0,0 0-16 0,17 37-23 0,-13-22-20 15,1 1-20-15,-1 0-22 0,0 1-17 0,4 7-22 16,2-4-20-16,-1 3-44 0,-3-6-97 16,8 3-266-16,-5-4 119 0</inkml:trace>
          <inkml:trace contextRef="#ctx0" brushRef="#br0" timeOffset="29772.51">12561 1375 66 0,'0'0'202'0,"3"11"-10"0,-3-11-5 0,6 7-12 0,-6-7-9 16,11 6-12-16,-11-6-7 0,15 6-12 0,-6-5-5 16,3-1-11-16,6 4-11 0,-4-4-9 15,4 0-8-15,2 0-7 0,1 0-11 0,-5 0-3 16,11-4-10-16,-8 4-4 0,4-1-5 0,0-4-4 0,-3 0-7 16,-1 0-3-16,-1-3-4 0,-3 1-2 15,0 0-2-15,-2-3-6 0,-1 0 0 0,0 0-2 16,-3-6-4-16,-1 6-2 0,-4-4-9 0,1 1 1 0,-5-2-4 15,0 15-1-15,-5-21 2 0,-1 10-1 0,-3 1-5 16,-1 0 3-16,-5 0-1 0,0 3 0 0,-4 2 3 16,-1-1-5-16,1 5-4 0,-1 1 8 0,1 1-7 15,-6 1 3-15,-2 3 4 0,4 3-2 0,0-1-4 16,3-1 5-16,5 4-3 0,-3-2-1 0,5 1 1 16,-2 6 1-16,8-6-1 0,-2 3-1 0,-3-2 1 15,6 4 0-15,-2 0 0 0,4-5 0 0,4 3 2 16,0-12-1-16,0 17 3 0,4-10 1 0,2 2 0 15,0-1-3-15,3-3 1 0,0 1-1 0,8-5 5 0,-3 1-2 16,4 0 1-16,2-4 0 0,-5 2-2 0,6-2 2 16,-4-1-3-16,3-2 3 0,-2-2-3 15,-2-1 4-15,6-1-4 0,-4-1 4 0,-1 2-8 0,-1-2 3 16,-2 3 1-16,-2-3 1 0,1 3-4 0,-4-1 4 16,-2 3-4-16,4 0 4 0,-11 5-5 15,10-5 0-15,-10 5-2 0,6-5-1 0,-6 5 1 0,0 0 3 16,0 0-4-16,0 0 1 0,20 10 3 0,-20-10 2 15,4 10-3-15,-2 0 6 0,-2-10-9 0,1 16 6 16,2-5-2-16,-1-2-8 0,2 1-11 0,-2 1-15 16,-2-11-16-16,1 21 3 0,0-13-8 0,4-1-10 15,-5-7-20-15,6 12-14 0,-6-12-26 0,7 7-30 16,-7-7-162-16,0 0-345 0,0 0 153 0</inkml:trace>
          <inkml:trace contextRef="#ctx0" brushRef="#br0" timeOffset="30281.35">13255 775 8 0,'0'0'185'0,"0"0"-12"0,0 0-21 15,0 0-5-15,16 20-10 0,-16-20-7 0,6 24-9 0,-4-9-2 16,-1 2-6-16,4 3-3 0,-4 7-10 0,1 0-5 15,-2 2-7-15,4-1-5 0,-2-1-8 0,-1 3-8 16,2 5-8-16,-3-10-5 0,2-1-4 0,-2 1-4 16,4-3-4-16,-2-6-7 0,-1 3-2 0,4-4-1 15,-4-1-6-15,1 1 1 0,1-4-6 0,-3-2 2 16,0-9-1-16,3 12-2 0,-3-12 2 0,3 10 2 16,-3-10-3-16,4 5-2 0,-4-5-3 0,0 0 0 15,0 0 1-15,0 0-11 0,27-12 6 0,-17 2-2 16,-1-1 2-16,3 3-4 0,0-4 0 0,2 0-5 0,-1-1-1 15,8-5 0-15,-3 1-5 0,-5 6 0 0,4-6 2 16,-5 6 1-16,1 1-3 0,-6 3 2 0,1 0-1 16,1 0 0-16,-2 2 1 0,-7 5-3 0,12-5-3 15,-12 5 1-15,11-4 5 0,-11 4-5 0,0 0 1 16,16 6 0-16,-16-6 0 0,5 14 3 0,-1-9-2 16,0 3 2-16,-2 1 1 0,5 5-2 0,-5-3 2 15,2 4-4-15,1-2 4 0,-4 1 4 0,2-1-1 16,0 2-2-16,0-2 0 0,-3-2 0 0,3-1 1 15,-3-10 1-15,-3 21 3 0,0-16-4 0,-3 4 2 16,-1 1 1-16,-5-3 2 0,-1-2-1 0,-5 1-6 16,1-3-11-16,-1-3-13 0,3 0-14 0,-4 0-14 15,0-3-4-15,1-2-13 0,1-1-18 0,1 0-22 16,1-3-4-16,2-4-32 0,4 3-160 0,-2-7-331 16,5 3 146-16</inkml:trace>
          <inkml:trace contextRef="#ctx0" brushRef="#br0" timeOffset="30575.97">13917 558 189 0,'-6'13'196'0,"-1"5"-13"0,-1-2-13 15,1 10-4-15,2-1-9 0,2 1-10 0,-1 1-5 16,1 10-6-16,6-1-11 0,1 1-2 0,-1 0-7 16,5-2-7-16,-2-5-8 0,4 5-6 0,-2-6-5 15,-1-3-7-15,2 2-8 0,1-1-6 0,4-1-6 16,-7 1-4-16,4-6-7 0,-2 0-3 0,-5-3-5 16,4-1-4-16,-2-1-4 0,0 0-21 0,1-2-28 15,-5-3-25-15,4-1-28 0,-5 1-23 0,1-1-33 16,-2-10-33-16,4 12-31 0,-4-12-175 0,4 9-389 0,-4-9 172 15</inkml:trace>
          <inkml:trace contextRef="#ctx0" brushRef="#br0" timeOffset="30945">14230 1256 193 0,'17'-2'181'0,"-4"-3"-11"0,7-1-13 15,-1 2-17-15,0-3-4 0,4 3-15 0,2-4-5 16,0 0-9-16,-2 1-9 0,2-2-7 0,-8-1-6 16,6 1-12-16,-6 1-2 0,-1-3-12 0,-2 1-7 15,-1-4-3-15,-1 3-7 0,-3 0-1 0,-3-2-8 16,0 0-6-16,-5 4 0 0,1-2-3 0,-2 11-3 16,-5-16-3-16,-4 9 1 0,9 7-5 0,-19-14 0 15,3 11-1-15,-2-1-1 0,1 4-1 0,-1 2-2 16,1 0 3-16,-7 1 0 0,1 3 1 0,5-1-2 15,2 5 3-15,1-3 1 0,2 4-2 0,-1 2-2 16,2-2-2-16,0 0 5 0,6 5-3 0,-1-3-1 0,1 2-3 16,4-3 4-16,0 5 0 0,3-4 5 0,0 3 1 15,7-3 1-15,-2 1 1 0,6 3-9 0,1-6 6 16,1 2-2-16,7 0 3 0,-7-3-4 0,12 3-1 16,-1-5-3-16,-1 1-16 0,-6-4-19 15,7 0-22-15,-5 1-27 0,-1-5-25 0,8-1-33 0,-2-1-58 16,-5-1-140-16,4-5-356 0,4 0 158 0</inkml:trace>
          <inkml:trace contextRef="#ctx0" brushRef="#br0" timeOffset="31314.62">14973 913 78 0,'0'0'209'0,"-21"0"-24"16,14 1-16-16,7-1-16 0,-18 10-21 0,9-6-11 16,0 0-11-16,0 2-9 0,4 1-11 15,5-7-11-15,-11 14-8 0,8-6-7 0,3-8-2 0,-3 17-3 16,1-10-11-16,2-7-4 0,0 18-6 0,2-10-3 16,1 3-3-16,3-2-1 0,4 1-1 0,-3-2-5 15,2 1 3-15,3 2-5 0,0 0 8 0,2-2-6 16,1 4 4-16,1-2 0 0,-1-2 6 0,0 2 4 15,-2 0 4-15,4-3-2 0,-4 4 3 0,0-3-2 16,-2 1-7-16,-1-3 1 0,-4-2 1 0,3 5-6 16,-3-3 2-16,0-4 0 0,-6-3 2 0,8 17-1 15,-7-12 2-15,-1-5-4 0,-1 17 1 0,1-17-4 16,-12 14-3-16,4-7-1 0,-4-1-1 0,-1 3-9 16,-1 2-21-16,1-2-24 0,0-3-32 0,-2-1-33 15,1 1-20-15,4-1-34 0,2 0-42 0,8-5-180 16,-10 4-401-16,10-4 178 0</inkml:trace>
          <inkml:trace contextRef="#ctx0" brushRef="#br0" timeOffset="31497.25">15614 1317 258 0,'0'0'246'0,"12"10"-13"0,-6-1-16 0,-3 1-21 16,5 2-14-16,-4 3-17 0,-2 1-17 0,1-1-15 15,-6 8-11-15,-3 2-10 0,0-3-9 0,-8 4-14 16,-7 5-36-16,-7 4-43 0,-5 4-59 0,-1-6-47 16,-5 0-81-16,0-4-148 0,5-5-350 0,0-6 155 15</inkml:trace>
        </inkml:traceGroup>
        <inkml:traceGroup>
          <inkml:annotationXML>
            <emma:emma xmlns:emma="http://www.w3.org/2003/04/emma" version="1.0">
              <emma:interpretation id="{27A558F4-A427-4B60-B758-ED0189C8C260}" emma:medium="tactile" emma:mode="ink">
                <msink:context xmlns:msink="http://schemas.microsoft.com/ink/2010/main" type="inkWord" rotatedBoundingBox="17550,5918 18325,5894 18337,6281 17562,6305"/>
              </emma:interpretation>
            </emma:emma>
          </inkml:annotationXML>
          <inkml:trace contextRef="#ctx0" brushRef="#br0" timeOffset="35278.02">17021 1051 53 0,'0'0'108'0,"0"0"-4"0,0 0-19 16,0 0-5-16,0 0-13 0,0 0-3 0,0 0-5 16,0 0-9-16,0 0-4 0,0 0-3 0,0 0-4 15,0 0-12-15,0 0 8 0,0 0-4 0,0 0-10 0,0 0 2 16,0 0-8-16,0 0 12 0,0 0-4 15,0 0-2-15,0 0 3 0,0 0 0 0,0 0-7 16,0 0 5-16,0 0 2 0,0 0 5 0,0 0-2 16,0 0 9-16,-9 6 7 0,9-6 2 0,0 0 3 15,0 0 7-15,0 0 1 0,0 0 4 0,0 0-1 16,0 0-7-16,0 0-1 0,0 0-14 0,0 0-3 0,0 0 5 16,0 0-4-16,0 0-5 0,0 0-1 0,0 0-3 15,0 0-1-15,0 0-6 0,0 0 1 0,0 0-3 16,0 0-5-16,0 0 3 0,0 0-2 0,0 0 1 15,0 0-4-15,0 0 0 0,0 0 1 0,0 0-1 16,0 0 4-16,0 0 0 0,0 0-4 0,0 0 1 16,0 0 3-16,0 0-6 0,0 0 5 0,0 0 3 15,0 0-2-15,0 0 0 0,0 0 5 0,0 0-3 16,0 0 3-16,0 0-3 0,0 0 2 0,0 0-4 0,0 0 3 16,0 0-6-16,0 0 2 0,0 0 1 15,0 0 0-15,0 0-4 0,0 0 1 0,0 0 1 16,15-24 3-16,-15 24 0 0,0 0-3 0,0 0 1 0,0 0-2 15,0 0 3-15,0 0 0 0,0 0 0 0,0 0 0 16,3-9-1-16,-3 9 4 0,0 0-4 0,0 0 1 16,0 0 1-16,0 0 1 0,0 0-2 0,0 0 0 15,0 0 0-15,0 0 1 0,0 0-2 0,0 0 1 16,0 0-3-16,0 0 1 0,0 0-2 0,0 0-4 16,0 0-2-16,0 0 1 0,0 0-2 0,0 0 0 15,0 0-2-15,0 0 0 0,0 0-1 0,0 0 3 16,0 0-7-16,12 26 6 0,-12-26 0 0,0 13 7 15,1-5 1-15,-1-8 4 0,5 18 1 0,-4-8 2 0,2 3 1 16,-1-1 2-16,-2-1-3 0,1 1 4 0,2 0 1 16,-3-1-2-16,0 2 4 0,1-4-2 15,1 4-1-15,-2-13 2 0,0 20-6 0,1-9-1 0,-1-11 0 16,0 18 0-16,0-10 0 0,0-8-1 0,0 15-1 16,0-15 0-16,0 14-6 0,0-14 6 15,5 7-9-15,-5-7 5 0,0 0 1 0,0 0-2 0,-2 13-3 16,2-13 6-16,0 0 3 0,0 0 3 0,0 0 6 15,0 0 8-15,0 0 0 0,3 8-2 0,-3-8-2 16,0 0-2-16,0 0-3 0,0 0-3 0,0 0-4 16,12-28-4-16,-6 23 2 0,2-7 1 0,-1 0-4 15,1 0-4-15,2-2 2 0,2-2-3 0,-1 3-1 16,5-8 0-16,-1 4-1 0,0 2-3 0,-3 0 2 16,0 3-3-16,1-2-2 0,-3 0 7 0,5 1-5 15,-4 2 0-15,1 2-2 0,0 0-3 0,-3 2 5 16,1 3-5-16,-2-3 4 0,-8 7 0 0,14-10-2 15,-6 7 3-15,2-1-5 0,-1 1 4 0,-9 3-2 16,20-2-1-16,-20 2 1 0,15 4-1 0,-15-4 0 16,16 7 3-16,-9 0-3 0,-1 1-1 0,2 2 0 0,-4 0 0 15,1-2 3-15,1 6-1 0,0-2 2 0,-2 3 3 16,-1-3-2-16,0-1-2 0,0 1 4 0,-1 0-2 16,-2-1 0-16,4 2 0 0,-2 0-1 0,-2-2 3 15,0-11-5-15,0 14 8 0,0-14 1 0,3 15-8 16,-3-15 1-16,0 13 4 0,0-13-1 0,1 7 1 15,-1-7-1-15,0 0-3 0,3 11 1 0,-3-11 2 16,0 0 4-16,0 0 1 0,0 0-4 0,0 0-2 16,0 0 3-16,0 0 2 0,0 0-5 0,0 0 0 15,0 0 0-15,0 0 1 0,0 0-5 0,0 0-3 16,12-33 1-16,-10 22-7 0,2 2 0 0,0-5-4 16,4 0 1-16,-2 0-1 0,1 0 1 0,1-3-4 15,1 6-1-15,-3-2-1 0,1 1 2 0,2-1 6 0,-1 2-1 16,-1-2 4-16,2 4-3 0,1-3 2 15,-2 8-1-15,-1-6 1 0,1 5 3 0,-2-2 0 16,4 2-1-16,-10 5 2 0,14-7 0 0,-4 2 1 0,-10 5 2 16,13-6-3-16,-4 5-2 0,-9 1 3 0,0 0 1 15,23 4-2-15,-16 0 3 0,1 2 4 0,2-1-1 16,-2 3 8-16,4 3 1 0,-5 0 5 0,0 0 2 16,1 3 2-16,-2 1 1 0,0 4 3 0,0-4-9 15,-5 0 5-15,4 8-1 0,-4-5-2 0,1-4 3 0,-2 3-1 16,0-1-5-16,-2-1 1 0,2 0 0 15,-4-3-2-15,4 3 2 0,0-15-3 0,-2 16-2 16,2-7 3-16,0-9-1 0,-1 17-2 0,-1-11-17 0,2-6-10 16,0 15-16-16,0-15-20 0,-3 14-21 15,3-14-24-15,-1 12-20 0,1-12-21 0,0 0-12 16,0 12-26-16,0-12-42 0,0 0-182 0,18-2-437 0,-18 2 194 16</inkml:trace>
        </inkml:traceGroup>
        <inkml:traceGroup>
          <inkml:annotationXML>
            <emma:emma xmlns:emma="http://www.w3.org/2003/04/emma" version="1.0">
              <emma:interpretation id="{D6409E8E-8662-4F17-A77B-1F7C90D5A2D5}" emma:medium="tactile" emma:mode="ink">
                <msink:context xmlns:msink="http://schemas.microsoft.com/ink/2010/main" type="inkWord" rotatedBoundingBox="18884,5663 22511,5551 22566,7323 18939,7435"/>
              </emma:interpretation>
            </emma:emma>
          </inkml:annotationXML>
          <inkml:trace contextRef="#ctx0" brushRef="#br0" timeOffset="37420.03">20287 1485 73 0,'9'9'165'0,"0"0"-7"0,1-3-15 16,1 3 3-16,1 0-6 0,-1 0-14 0,1 2-9 15,-1 2-8-15,1 0-6 0,1 1-12 0,5 3-6 16,-3 1-7-16,3 2 0 0,-5 3-7 0,2-2-6 16,0-1-4-16,3 4-5 0,-3 1-7 0,3-1-7 15,-3-2-1-15,6 9-7 0,-5-6 0 0,-1-1-1 16,-2 10-3-16,1-9-6 0,-2 0 5 0,1 1-7 16,1 6 1-16,-5-6 3 0,1-2-1 0,-1 4 3 15,-3-4-5-15,1 4 2 0,-2-1-3 0,-2-2 8 16,0-4 3-16,-2 0 5 0,-2 4 0 0,-2-4 2 0,0-7 8 15,-2 3 0-15,-1 3-1 0,-4-2-2 0,-2-1 3 16,0-4 3-16,-6 3-1 0,0-1-1 16,-4-3-2-16,1-1-7 0,-6-3-2 0,-1-1-4 0,-2-1-5 15,2-3 2-15,-5-3-3 0,3 2 3 0,-9-4-3 16,1-7-3-16,6 2 4 0,-7-2-1 0,11-3-6 16,-11-4 0-16,12 3-2 0,2 0-1 0,3-5 0 15,-1 0-1-15,5 1 0 0,4-1-4 0,2-2-1 16,0-3 2-16,4 0-6 0,4-1 4 0,1-1-5 15,6-3-1-15,6-7-6 0,1 0-10 0,10 0-7 16,3 1-6-16,6-4-11 0,5 3-2 0,-1 0-1 16,10-2-3-16,8-11-1 0,1 0 7 0,-9 19 2 15,-1-5 2-15,3 6 2 0,-5-3 6 0,6 2-1 16,-5-1 5-16,-3 5 0 0,0-1 5 0,0 1-2 0,-3 3 8 16,-4-2 2-16,0 2 4 0,-7 2 0 0,0 4 4 15,-3 1 1-15,0-1 3 0,-2 1 0 0,-2 3 5 16,-4 2 2-16,0-1 2 0,-4 2-4 0,0 3-1 15,0-3 0-15,-1 4 1 0,-1-1-5 0,-7 6 2 16,9-3-6-16,-9 3 0 0,0 0 0 0,0 0-1 16,12-2-1-16,-12 2-1 0,0 0 0 0,0 0 4 15,0 23-1-15,0-23-4 0,-1 17 1 0,1-17 2 16,-5 22-1-16,4-11 1 0,-1-1-1 0,2-10 4 16,-3 20-2-16,6-10 0 0,-3-10-1 0,-3 18 3 15,3-8-5-15,0-10 0 0,0 12 2 0,0-12 0 16,0 0 0-16,0 13 3 0,0-13 4 0,0 0 4 15,0 0-2-15,0 0 1 0,0 0-4 0,14 2-1 16,-14-2-2-16,0 0 1 0,19-20 1 0,-13 13-1 16,4-4 0-16,1-1-1 0,-1 0-1 0,4-1-2 15,1-7-4-15,-4 5-4 0,7-2-4 0,-1-1-1 16,-2 0 1-16,-3 5 1 0,1-2-4 0,0 5 6 16,1-4-4-16,-1 6 5 0,-2-4 0 0,-2 6-1 0,-3 0 2 15,-6 6 0-15,13-10 0 0,-7 5-1 0,-6 5-3 16,12-5 1-16,-12 5 1 0,0 0-2 0,15 2 2 15,-15-2 3-15,12 8-2 0,-6-4 1 0,-6-4 4 16,10 11-1-16,-5-1 1 0,1-1 7 0,0-1-7 16,-3 3 0-16,3-5 2 0,0 8 2 0,-2-4 0 15,3 1 0-15,-5 0 1 0,4 2-1 0,-2-4-19 16,-1 0-26-16,2 1-35 0,-2-2-36 0,1 2-33 16,-4-10-34-16,8 12-63 0,-8-12-172 0,9 6-449 15,0-4 198-15</inkml:trace>
          <inkml:trace contextRef="#ctx0" brushRef="#br0" timeOffset="37620.24">21996 1447 195 0,'-2'7'251'0,"-4"2"-19"0,2 6-18 0,-2-1-17 0,-1 1-17 16,-2 3-21-16,-2-5-13 0,2 9-19 0,-6-4-7 15,2 4-10-15,-3-2-18 0,-1 0-21 0,1 2-29 16,-4-2-30-16,4-1-38 0,-5 0-39 0,8-7-41 16,-5-1-63-16,3 0-128 0,1-6-322 0,4 4 142 15</inkml:trace>
          <inkml:trace contextRef="#ctx0" brushRef="#br0" timeOffset="35636.65">18358 1186 129 0,'14'-3'213'0,"-14"3"-5"0,16 3-12 0,-16-3-7 16,21-3-8-16,-4 3-8 0,-3 0-8 0,4-1-4 0,-1 0-14 16,2 1-3-16,2 0-7 0,-2 0-7 15,8 0-9-15,-1 0-6 0,-1-2-10 0,-6 2-6 16,7-3-10-16,-4 1-4 0,5 2-2 0,-2-2-8 0,2 0-6 16,-9 2-6-16,-2 0-6 0,5-1-8 0,-4-2-3 15,-2 3-2-15,0 0-7 0,-3 0-5 0,-1-1-4 16,-11 1-3-16,20-2-4 0,-20 2 2 0,15-2-3 15,-15 2-2-15,13 0-4 0,-13 0-7 0,0 0-9 16,12-2-15-16,-12 2-21 0,0 0-15 0,0 0-21 16,0 0-19-16,0 0-20 0,0 0-29 0,0 0-29 15,0 0-41-15,0 0-219 0,-27 17-466 0,11-14 206 16</inkml:trace>
          <inkml:trace contextRef="#ctx0" brushRef="#br0" timeOffset="35898.32">18499 1421 81 0,'15'2'239'0,"2"-4"-13"0,3 4-18 0,4-4-16 15,1 2-9-15,2-1-13 0,0 1-15 0,-2 0-9 16,2-3-14-16,0 3-9 0,-2 0-17 0,1 0-6 15,-7 0-13-15,5 0-10 0,-6 0-4 0,-3 0-5 16,2 3-10-16,-2-3-5 0,-3 0-13 0,-3 1-20 16,8 1-21-16,-17-2-22 0,15 1-18 0,-8 3-20 15,-7-4-23-15,12 4-30 0,-12-4-24 0,12 4-64 16,-12-4-111-16,10 1-337 0,-10-1 149 0</inkml:trace>
          <inkml:trace contextRef="#ctx0" brushRef="#br0" timeOffset="36604.41">19393 1443 63 0,'0'0'270'0,"9"-8"-18"16,-1 3-15-16,2-2-20 0,1-1-15 0,1-1-16 15,1 3-11-15,4-2-16 0,-3-2-11 0,1 1-13 16,6-3-11-16,-3 1-4 0,3-3-9 0,-6 4-10 15,7-5-4-15,-1 0-13 0,-1 0-6 0,-1 1-8 16,0-3-11-16,-2 1 0 0,1-5-5 0,-3 4-8 16,-1-3-4-16,0-1-5 0,-1-2-8 0,2-3-3 15,-1 1-9-15,-1 1-9 0,-2-4-1 0,0 3-11 16,-3-2-5-16,-1 3 1 0,4-1 2 0,-8-3-3 16,0 4 0-16,-2 2 1 0,1-3-2 0,-4 9 5 0,1 2-2 15,-4 0-2-15,-1 0 3 0,0-1 2 16,2 5-1-16,-5 4-4 0,0-1 4 0,2 3-3 15,-4-1 6-15,-2 3-5 0,-1 0 1 0,-1 1 1 0,-3 4-1 16,4 4 0-16,-6-1 3 0,5 3-1 0,-1 3 0 16,-5 0-2-16,6 7 1 0,-3 2 2 15,3-1 4-15,2 2-5 0,4 4 1 0,-2-2-4 0,7 4 7 16,1 7-2-16,3-8 2 0,0 7 3 0,6-7-3 16,1-1-2-16,5 10 4 0,-1-10-1 0,5 0-3 15,-1-2 1-15,0-2 2 0,4-2-1 0,5 2 4 16,-3-8-3-16,1 0 1 0,1-4-2 0,1 4 6 15,3-4-4-15,-2-3 2 0,0-2-3 0,-5-1 0 16,-1-2-2-16,8 5 3 0,-8-4 0 0,-4 0 0 0,0-3-4 16,-3 2 4-16,0-2-4 0,-12 0 2 15,19 3 0-15,-7-1 1 0,-12-2-5 0,14 2 4 16,-14-2-2-16,13 3-1 0,-4 0 0 0,-9-3 3 0,13 7 0 16,-5-6 1-16,-8-1 0 0,18 6 4 15,-6-2-5-15,-3 2 4 0,3-2-4 0,-3-3 3 16,7 2 0-16,-1-1 2 0,1 0 1 0,4-2 3 0,-1 0 3 15,2 0 2-15,-3-2-2 0,1 2 4 0,1-5-5 16,-1 4 2-16,-3-6-1 0,4 3 4 0,-2-4-3 16,-2 2 3-16,2-5 1 0,-5 4-3 0,1-6-2 15,-1 2 4-15,-5-4-5 0,-2-1-3 0,0 5-6 16,-2-4 0-16,-4 0-5 0,-4 1-1 0,-4-1-9 16,1 6-1-16,-4-3-5 0,1 1 1 0,-1 1-5 15,-3 5-8-15,-4 0-4 0,1 1-8 0,-2 4-6 16,-1 0-11-16,1 1-13 0,-2 3-19 0,-3 3-12 15,8-1-8-15,0 3-18 0,1 0-13 0,0 2-13 0,1-2-21 16,2 2-155-16,0 1-360 0,3-1 160 0</inkml:trace>
        </inkml:traceGroup>
        <inkml:traceGroup>
          <inkml:annotationXML>
            <emma:emma xmlns:emma="http://www.w3.org/2003/04/emma" version="1.0">
              <emma:interpretation id="{0372B851-8EDC-4E35-93FC-8D5FB53E6362}" emma:medium="tactile" emma:mode="ink">
                <msink:context xmlns:msink="http://schemas.microsoft.com/ink/2010/main" type="inkWord" rotatedBoundingBox="23683,5385 27017,5282 27060,6670 23726,6773"/>
              </emma:interpretation>
            </emma:emma>
          </inkml:annotationXML>
          <inkml:trace contextRef="#ctx0" brushRef="#br0" timeOffset="38246.55">23164 1089 48 0,'0'0'241'15,"0"12"-14"-15,0-12-15 0,0 12-14 0,0-12-8 16,0 19-13-16,0-10-18 0,1 5-10 0,-1 1-8 0,3 1-5 16,-1-2-8-16,-2 0-9 0,1 3-12 15,2-3-8-15,-1 3-7 0,-1-4-4 0,4 3-11 16,-5-7-7-16,1 2-8 0,-1-11-3 0,5 15-7 0,-4-8-6 15,-1-7-2-15,3 14-6 0,-3-14 1 0,3 8-2 16,-3-8-2-16,0 0 11 0,0 0 0 0,3 9-1 16,-3-9-3-16,0 0-3 0,0 0-9 0,0 0 1 15,25-17-4-15,-17 12-10 0,2-9 4 0,1 5 0 16,1-5-4-16,4 0-9 0,0-2-13 0,4 1 1 16,-1-3-7-16,2-1 3 0,-3 3-8 0,3-2 4 15,-2-1-2-15,-2 4 0 0,2-3 2 0,-6 8 4 16,1-4 0-16,2 4 2 0,-7-1-1 0,5 0 2 15,-2 4-3-15,-3-3 5 0,1 5 0 0,-3-4 3 0,-1 6-3 16,-6 3 3-16,14-7-5 0,-14 7 5 16,12-5-5-16,-12 5 4 0,0 0-3 0,16 5 3 15,-16-5 1-15,11 10 2 0,-5-3 2 0,-3 2 4 0,4 3-3 16,-3 2 3-16,2 0 4 0,-3 3-2 16,3-5 3-16,-1 4-2 0,2-1-2 0,-2 2 6 15,-2 1-5-15,-2-1 4 0,4-1-3 0,-1-1 3 0,-1-1-5 16,3 0 2-16,-1 0-3 0,-4 0 1 0,2 0-2 15,2-6-5-15,1 3-15 0,-5-2-19 0,4-1-23 16,-2 1-25-16,-3-9-25 0,4 14-22 0,-4-14-33 16,6 8-36-16,-6-8-258 0,0 0-492 0,9 4 219 15</inkml:trace>
          <inkml:trace contextRef="#ctx0" brushRef="#br0" timeOffset="40029.79">24041 1269 50 0,'0'0'222'0,"0"0"-8"0,0 0-10 15,0 0-5-15,31 1-11 0,-13-1-6 0,1 0-11 16,-1 0-10-16,9-1-10 0,1 2-8 0,2-1-12 0,-3-1-12 15,6 1-13-15,-2 0-13 0,-4 0-9 0,1-2-5 16,-4 2-9-16,-4-2-5 0,-1 2-12 0,-1 2-16 16,-2-4-17-16,-2 4-17 0,-4 0-28 0,2-1-22 15,-12-1-29-15,19 3-24 0,-19-3-19 0,12 1-33 16,-12-1-42-16,0 0-145 0,15-5-367 0,-15 5 162 16</inkml:trace>
          <inkml:trace contextRef="#ctx0" brushRef="#br0" timeOffset="39788.25">24066 1161 70 0,'0'0'275'0,"0"0"-19"15,0 0-23-15,0 0-16 0,0 0-15 0,0 0-13 16,24-26-12-16,-15 23-13 0,1-2-12 0,5 1-5 16,0 0-12-16,3-2-7 0,-2 1-9 0,4 2-4 0,5-3-12 15,-7 4-6-15,3 2-9 0,-2 0-4 16,1-2-11-16,-4 0-6 0,3 1-9 0,-1 1-6 0,-3 0-5 15,3 0-8-15,-3 0 0 0,1 0-5 0,-5 0-6 16,-11 0 1-16,19 1-6 0,-10 1-2 16,-9-2-15-16,17 2-7 0,-17-2-14 0,15 0-13 15,-15 0-16-15,0 0-13 0,14 0-14 0,-14 0-17 0,6 6-18 16,-6-6-23-16,0 0-27 0,0 0-29 0,0 0-32 16,-26 10-178-16,26-10-429 0,-26 0 190 0</inkml:trace>
          <inkml:trace contextRef="#ctx0" brushRef="#br0" timeOffset="40675.59">24947 1043 78 0,'0'0'251'0,"0"0"-20"0,5-14-17 0,-5 14-15 15,9-10-16-15,-2 4-16 0,-7 6-4 0,14-11-14 16,-2 6-13-16,-6-1-13 0,7-1-9 16,-1-2-9-16,1 1-9 0,1 0-10 0,2-2-8 0,1 3-5 15,-1-2-9-15,2 0-7 0,6-2-4 0,1 1-6 16,-3 0-3-16,1 0-6 0,1 3-2 0,-8 0-6 16,9-2-4-16,-8 4-3 0,2-2-4 0,-2 0 3 15,-1 5-5-15,1-1-3 0,-3 1 0 0,0-2-3 16,-1 4-1-16,-13 0-3 0,20 0 0 0,-20 0-1 15,16 4-2-15,-10-1-3 0,-6-3 1 0,9 10 1 16,-5-1 0-16,-4-9-2 0,3 23 0 0,-6-6 0 16,-4-2 4-16,1 7-5 0,0 0 4 0,-7 0-2 15,7 5 1-15,-11 4-1 0,-5 0 0 0,5-5-1 0,-2 5 6 16,-8 1-5-16,11-10 3 0,-10 9-4 0,7-8 4 16,0-4-2-16,-4 0 0 0,4-1 0 0,-3-1-1 15,5 1 1-15,4-7 0 0,-4 2 0 0,2-4 2 16,2 0-2-16,0 2 2 0,-1-1-3 0,-1 0 2 15,5-5-3-15,1 0 3 0,-2 0-1 0,1-3 3 16,10-2-4-16,-18 8 0 0,11-5-3 0,7-3 7 16,-14 4-2-16,14-4-1 0,-12 1-1 0,12-1 3 15,0 0-8-15,-7-11-4 0,7 11-3 0,0 0-4 16,0 0-2-16,0 0-3 0,0 0-5 0,16-22 5 16,-10 17-2-16,5 0-6 0,1 1 4 0,1-2 0 15,0 1-3-15,4 4 4 0,-1 0 0 0,-1-3 4 16,5 4-8-16,6-3 12 0,0 0 1 0,4 3-1 15,-4-1 3-15,6 1-1 0,-5 0-1 0,14-2 8 0,-2 0-2 16,-8 4-2-16,2-2 5 0,-3 0 6 16,1 0-1-16,2 0-3 0,-3 2 3 0,-5-2 0 0,1 0-5 15,-7-2 2-15,-1 2 0 0,-2 0-4 0,1 0-14 16,-2-2-11-16,-2 2-13 0,-13 0-22 0,12-3-20 16,-12 3-19-16,8-4-28 0,-8 4-26 0,0-13-183 15,0 13-369-15,0 0 165 0</inkml:trace>
          <inkml:trace contextRef="#ctx0" brushRef="#br0" timeOffset="41497.36">25638 453 23 0,'0'0'224'0,"0"0"-22"0,0 0-22 0,0 0-15 15,0 0-16-15,0 0-6 0,0 0-13 0,0 0-3 16,0 0-9-16,0 0-12 0,13 11-6 0,-13-11-5 16,-3 14-8-16,3-14-7 0,-3 14-8 0,3-14-1 15,0 14-6-15,0-14-11 0,-3 17-6 0,3-17 0 16,-4 14-5-16,4-4-4 0,0-10-2 0,-3 12-5 16,3-12-3-16,0 0-2 0,-3 13-1 0,3-13-4 15,0 0-3-15,0 14 1 0,0-14-1 0,0 0-2 16,0 0 1-16,0 9-3 0,0-9 1 0,0 0 1 0,0 0-4 15,0 0 0-15,0 0-4 0,33-19-1 16,-27 12-1-16,7-3 3 0,-1 3-4 0,7-9-2 0,-2 10-1 16,2-8-2-16,-2 3-2 0,-1 1 2 0,6-4-1 15,-5 4 2-15,-4 0-5 0,4 2 2 0,-5-1 0 16,1-2-1-16,0 4-3 0,-4 2 8 0,-1-1-5 16,-8 6 2-16,13-7 3 0,-13 7-1 0,9-6-3 15,-9 6-1-15,6-4 0 0,-6 4 2 0,0 0-4 16,0 0 2-16,0 0-1 0,0 0-1 0,0 0 2 15,0 0-1-15,0 0 4 0,11 17 4 0,-11-17-2 16,-3 11 6-16,3-11-3 0,0 0 1 0,0 20-1 16,0-20-2-16,-3 15 1 0,3-15 0 0,0 17 1 0,3-8 2 15,-3-9-3-15,0 12 2 0,0-12-2 16,3 13 1-16,-3-13-3 0,3 15 3 0,-3-15-2 16,6 6 0-16,-6-6-1 0,0 0 2 0,4 11-3 0,-4-11 5 15,0 0-2-15,9 4 2 0,-9-4-2 0,0 0 2 16,0 0-4-16,19-7 4 0,-19 7-5 15,14-7-5-15,-14 7 5 0,9-9-1 0,1 1-2 0,-1 3-3 16,2-4 0-16,-2 4 3 0,1-6-2 0,-1 2 0 16,-2-1 1-16,4 3 2 0,1-1-4 0,-5 1 4 15,-1 1-1-15,-6 6-1 0,15-14-1 0,-7 13 1 16,-2-5 0-16,-6 6-5 0,16-5 7 0,-6 2-2 16,-10 3 1-16,15-1 4 0,-15 1-2 0,17 0 3 15,-17 0 1-15,16 5 0 0,-10 1 0 0,2-1 2 16,2-1 0-16,-1 7-2 0,-3 0 2 0,4 1 4 15,-1 2-5-15,-1 0 3 0,-2 4-2 0,-3 1 0 16,1 3-17-16,2 3-20 0,-3 0-27 0,-3 5-30 0,-3 6-40 16,-4-10-51-16,-2 7-230 0,1-8-442 15,2 1 196-15</inkml:trace>
          <inkml:trace contextRef="#ctx0" brushRef="#br0" timeOffset="41760.32">26507 1346 154 0,'0'0'230'0,"-3"11"-14"0,3-11-15 15,-3 16-11-15,2-8-14 0,1-8-3 0,0 23-14 16,-6-7-11-16,3-4-15 0,-3 4-7 0,2-1-13 15,-2 5-7-15,-8-7-12 0,-2 7-6 0,-2-1-6 0,-2 4-11 16,0-4-9-16,-3 1-2 0,-8 3-23 0,1 3-26 16,0-2-34-16,-1-1-25 0,4-6-31 0,-6 4-43 15,11-6-43-15,-3 1-201 0,-2-5-396 0,4-1 176 16</inkml:trace>
        </inkml:traceGroup>
        <inkml:traceGroup>
          <inkml:annotationXML>
            <emma:emma xmlns:emma="http://www.w3.org/2003/04/emma" version="1.0">
              <emma:interpretation id="{7B1365EC-872A-4229-A81B-A2032132773F}" emma:medium="tactile" emma:mode="ink">
                <msink:context xmlns:msink="http://schemas.microsoft.com/ink/2010/main" type="inkWord" rotatedBoundingBox="27808,5496 29252,5451 29278,6295 27834,6339"/>
              </emma:interpretation>
            </emma:emma>
          </inkml:annotationXML>
          <inkml:trace contextRef="#ctx0" brushRef="#br0" timeOffset="42929.86">27281 1004 108 0,'8'-9'176'0,"-8"9"-7"0,9-9 5 0,-3 5-2 16,-6 4-11-16,13-8 8 0,-13 8-4 0,8-7-7 15,-8 7-11-15,0 0-12 0,12-3-10 0,-12 3-12 16,0 0-13-16,0 0-5 0,13 3-7 0,-13-3-3 16,12 13-3-16,-11-6-4 0,5 7-3 0,0 1-5 15,0 1-4-15,-1 2-5 0,4 2-6 0,-2 2-8 16,-1 3-1-16,0-2-9 0,2 2 4 0,1-4-6 15,-2 4-4-15,2-2-4 0,1-2-4 0,-4-2-1 16,0-2-1-16,2-1-6 0,-2-1 6 0,0 1-4 16,1-3-2-16,2 0 0 0,-3-2-3 0,-1-1 2 15,1-3-3-15,-3 0-3 0,2-1 0 0,-5-6 4 16,2 12-1-16,-2-12-5 0,0 0 2 0,6 10 1 16,-6-10 2-16,0 0 0 0,0 0 1 0,0 0 4 0,6 4-7 15,-6-4-1-15,0 0 3 0,0 0-2 0,0 0-2 16,0 0-2-16,0 0 3 0,0 0-2 0,0-36 1 15,3 27-6-15,-3 9 4 0,1-22 0 0,2 8-4 16,0-3 3-16,3 3-6 0,3-9-5 0,5 2-7 16,-4 1-6-16,7-4-5 0,2-7-2 0,3 1-3 15,1 0-1-15,1-1-5 0,-2 3-1 0,0-3-3 16,-2 0 0-16,5 2 2 0,-3-2 1 0,-5 7 1 16,5-4 2-16,-4 4 3 0,-3 2 3 0,4 1 5 0,-2 0 1 15,-1 5 1-15,-2-10 6 0,2 10 0 16,-4-5 1-16,-2 5 1 0,-1 1 1 0,5 5 1 15,-4-2 2-15,-4-2-2 0,3 3 2 0,-1 0-2 0,-3 2 6 16,-2-1 1-16,3 3 0 0,-1-1-6 16,-5 8 5-16,12-11-1 0,-8 3 2 0,-4 8 2 15,9-9-1-15,-3 3-2 0,-6 6-1 0,8-8 2 0,-8 8 1 16,19-4 2-16,-10 2-2 0,-9 2-3 0,24 2 4 16,-8 2-1-16,4-3 0 0,-1-1 1 0,0 3 2 15,10 0 1-15,1 2 3 0,-2-2 7 0,17 3-2 16,-15-1 1-16,-1-1 1 0,4-2 1 0,-2 2-2 15,-5 2 1-15,1-6-4 0,-2 1-1 0,-6 1 3 16,-5-4-1-16,2 5-2 0,-2-4 2 0,-14 1 0 16,19-2-2-16,-19 2-1 0,16-1-1 0,-16 1 1 15,12-4-8-15,-12 4-9 0,0 0-12 0,8-7-18 16,-8 7-14-16,0 0-16 0,0 0-14 0,0 0-19 16,0 0-10-16,0 0-19 0,-27-16-10 0,17 15-24 15,10 1-147-15,-20-2-340 0,20 2 151 0</inkml:trace>
          <inkml:trace contextRef="#ctx0" brushRef="#br0" timeOffset="43587.74">28173 1201 151 0,'0'0'208'16,"0"0"-28"-16,12 6-7 0,-12-6-14 0,0 0-9 15,5 7-10-15,-5-7-9 0,3 9-10 0,-3-9-9 0,3 13-2 16,-3-13-4-16,0 18-8 0,0-10-6 0,0-8-5 16,3 19-6-16,-3-9-8 0,0-10-4 15,3 18-4-15,-6-5-6 0,6-4-3 0,-3-9-7 16,0 17-4-16,0-17-4 0,3 16-2 0,-3-10-4 0,0-6-4 16,1 11-2-16,-1-11-5 0,0 0-4 0,0 12 3 15,0-12-2-15,0 0-1 0,3 8 6 0,-3-8 13 16,0 0 7-16,0 0-5 0,0 0-1 0,0 0-6 15,0 0-1-15,0 0-2 0,22-12-8 0,-22 12 3 16,9-15-6-16,-1 5-4 0,2-1-6 0,2 0 4 16,-3-3-10-16,-1 3-5 0,11-5-9 0,-6-1 4 15,5 0-5-15,-1 0 0 0,-4 3-4 0,4-4-3 16,-1 5 2-16,3-3 3 0,-2 1-1 0,-1 2 3 16,-4 3-2-16,2-1 3 0,-6 1-1 0,6 3 5 15,-1 1-1-15,-2 1-3 0,-2 1 2 0,1-3 5 16,-1 3-5-16,3-1 2 0,3 2 3 0,-6 0 0 0,-9 3 0 15,19-1 4-15,-8-2 2 0,-11 3 4 0,19 4 2 16,-10 2-1-16,1-3 1 0,-1 3 2 16,-1 1 0-16,1 2-1 0,-3-2 0 0,1 6-4 0,-1 0 3 15,2-2 1-15,-2 4-4 0,-3-1 1 0,-3 1 0 16,6 0 3-16,-5 1-3 0,4-2 3 0,-4-1-5 16,1 5 3-16,-4-3-3 0,4-2-5 0,-2 0-11 15,4-2-10-15,-4-11-17 0,0 18-20 0,0-18-25 16,-4 13-9-16,4-13-27 0,0 15-17 0,0-15-19 15,0 0-27-15,-2 13-195 0,2-13-407 0,0 0 180 16</inkml:trace>
        </inkml:traceGroup>
        <inkml:traceGroup>
          <inkml:annotationXML>
            <emma:emma xmlns:emma="http://www.w3.org/2003/04/emma" version="1.0">
              <emma:interpretation id="{CB5BB25B-471B-459A-B0B5-80EA5E6283C9}" emma:medium="tactile" emma:mode="ink">
                <msink:context xmlns:msink="http://schemas.microsoft.com/ink/2010/main" type="inkWord" rotatedBoundingBox="29918,4880 32546,4798 32594,6357 29966,6439"/>
              </emma:interpretation>
            </emma:emma>
          </inkml:annotationXML>
          <inkml:trace contextRef="#ctx0" brushRef="#br0" timeOffset="44162">29420 1340 80 0,'0'0'228'0,"25"3"-10"0,-11 0-15 0,2-2-12 15,2 0-9-15,3 1-12 0,4-4-13 0,4 4-12 16,2-2-10-16,-3 1-17 0,4-1-8 0,-5 2-13 16,-1-2-4-16,0 0-13 0,-7 0-8 0,1 0-17 15,-6 2-19-15,4-4-24 0,-4 2-23 0,-4 0-29 16,2-2-33-16,-12 2-38 0,18-3-39 0,-18 3-184 16,15-5-360-16,-8 0 160 0</inkml:trace>
          <inkml:trace contextRef="#ctx0" brushRef="#br0" timeOffset="43942.8">29420 1120 141 0,'0'0'235'16,"13"-7"-16"-16,-1 7-11 0,-12 0-13 0,24 0-8 16,-7 0-6-16,2 0-7 0,-3 0-6 0,4 0-12 15,-1 0-3-15,7 0-8 0,-1 0-5 0,-1 0-8 16,4 4-10-16,-10-4-4 0,10 2-6 0,-1-1-10 15,-3 2 3-15,-5-3-12 0,5 0-6 0,-4 0-4 16,-1 0-7-16,-2 0-10 0,2 0-4 0,0 0-6 16,-2 1-2-16,-5-1 5 0,0 0-23 0,-12 0-3 15,20 3-2-15,-9-3-7 0,-11 0-3 0,0 0-6 16,16 0-18-16,-16 0-16 0,0 0-10 0,14 0-12 16,-14 0-12-16,0 0-11 0,0 0-22 0,0 0-24 15,0 0-31-15,-33 17-32 0,19-11-31 0,0-2-29 16,-1-3-207-16,-6 2-474 0,1-2 209 0</inkml:trace>
          <inkml:trace contextRef="#ctx0" brushRef="#br0" timeOffset="44798.79">30324 1044 6 0,'6'-7'196'0,"0"-1"-18"0,1 1-7 0,4 1-17 16,-1-5-7-16,4 3-11 0,-3-3-9 0,3 5-13 15,2-5-9-15,2 2-8 0,-4 2-10 0,2-3-6 16,0 5-5-16,2-5-4 0,0 3-5 0,-4-1 0 16,2 4-6-16,-4-2-2 0,3 1 4 0,-2 3-7 15,1-3-4-15,-2 1-5 0,-2 3-1 0,-10 1-5 16,18-4-2-16,-18 4-3 0,18 0-7 0,-11 4-1 15,-7-4 0-15,18 4-3 0,-12-1-2 0,2 2-1 16,-2 4-4-16,0-3 2 0,-6-6-1 0,9 15 3 16,-5-5 2-16,-1 5 4 0,0-1 2 0,-2 5-3 0,-2 3 2 15,-2 3-3-15,-3 1 0 0,2 0-2 16,-7 2-4-16,-2 6 1 0,-2-2-1 0,-3 1-1 16,-4-2-2-16,-4-1 6 0,1-2-8 0,-4-1 0 15,0 0-2-15,-1-4-3 0,-3 0 0 0,8-4 4 0,-1-4 0 16,4 2-5-16,-3-8 0 0,-1 4 2 0,4-4-3 15,-3-2 3-15,10-1-3 0,-3 1-2 0,4-6-1 16,-1 0 2-16,5 3-2 0,10-4 2 16,-19 5 0-16,19-5-1 0,-11 0-2 0,11 0 5 0,0 0-11 15,0 0-4-15,-18-7-2 0,18 7-2 16,0 0-5-16,0 0-1 0,9-18-3 0,-9 18 2 16,11-6-3-16,-2 0 2 0,1 1 1 0,3-4-1 0,2 5 0 15,0 0 6-15,3 1-4 0,2-1 5 0,-1-1 0 16,0-1 1-16,7 5 2 0,0-3-1 0,-2 4 0 15,2-1 6-15,-1 1-4 0,2-1 0 0,-2 1 2 16,-2 1 2-16,6-2-4 0,-5 2 1 0,3 0 3 16,-1 2 0-16,-1-3 0 0,-6 1 2 0,1 0-1 15,-1 3 2-15,-4-4-3 0,0 0 0 0,-2-4-10 16,-13 4-7-16,20 4-11 0,-10-3-17 0,-10-1-20 0,14 0-30 16,-14 0-38-16,0 0-27 0,13-7-213 15,-13 7-405-15,3-8 180 0</inkml:trace>
          <inkml:trace contextRef="#ctx0" brushRef="#br0" timeOffset="45848.34">30588 70 151 0,'0'0'208'0,"0"0"-24"0,0 0-18 0,0 0-14 15,0 0-16-15,0 0-6 0,0 0-7 16,0 0-11-16,0 0-8 0,0 0-4 0,0 0-3 15,-9 32-7-15,9-32 1 0,0 16-5 0,0-16-5 16,1 14-5-16,1-8-4 0,-2-6 0 0,3 18-4 16,-2-10-7-16,-1-8 0 0,3 17-5 0,0-8-3 15,0 0-7-15,2 1-3 0,-2-3-3 0,-3-7-2 16,9 16-7-16,-6-11 1 0,3 2-5 0,-6-7-2 0,6 10-1 16,-6-10 2-16,6 10-8 0,-6-10 2 0,6 8-1 15,-6-8-3-15,0 0 1 0,0 0 2 0,4 7 0 16,-4-7-2-16,0 0-5 0,0 0 1 0,0 0 0 15,0 0-3-15,0 0-1 0,0 0 1 0,16-21-3 16,-16 21 1-16,6-14-4 0,-4 7-3 0,-2 7-2 16,6-17-4-16,-3 8-3 0,1 3-1 0,1-4 1 15,-5 10-1-15,9-15 1 0,-3 10 3 0,-3-2-4 16,-3 7 5-16,10-15-4 0,-5 10 3 0,-5 5 0 16,9-11-1-16,-9 11 0 0,8-9 5 0,-8 9-6 15,11-6 4-15,-11 6-1 0,7-1-3 0,-7 1 2 16,0 0-1-16,12-3 2 0,-12 3-2 0,0 0 0 15,0 0 2-15,17 7-2 0,-17-7 3 0,9 3-2 16,-9-3 2-16,4 15 0 0,1-10 1 0,-5-5 0 16,4 16-2-16,-2-10 1 0,-2-6-1 0,1 15 2 15,1-5 1-15,-2-10-1 0,0 21 3 0,3-15-4 16,-3-6 4-16,1 18 0 0,-1-18 5 0,2 14-7 16,-2-14 2-16,0 14 2 0,0-14-2 0,2 14-1 15,-2-14-1-15,0 0 4 0,0 7-1 0,0-7-1 0,0 0 4 16,0 0 1-16,2 11 0 0,-2-11 5 0,0 0-7 15,0 0 0-15,0 0 0 0,0 0 0 0,0 0-3 16,0 0 1-16,25-17-1 0,-17 13-1 0,-2-3 1 16,1-2 0-16,1 4-1 0,-1-5 0 0,7 2 0 15,-3-3-2-15,1 2-2 0,-3-1-1 0,5-1 1 16,-4 2 2-16,1 0-3 0,1 2 2 0,-5 0 0 16,3-1 1-16,-4 2 2 0,3 1-4 0,-9 5-1 15,14-10 7-15,-7 5-5 0,-7 5 1 0,8-7 1 16,-8 7 0-16,9-5 0 0,-9 5-2 0,0 0 3 15,10-3-1-15,-10 3 2 0,0 0 1 0,0 0 4 16,0 0 3-16,17 8-3 0,-17-8 5 0,8 11 0 16,-3-4 1-16,-5-7 4 0,7 12 2 0,-4-4-2 15,2 2 0-15,-1 1-1 0,1 2-1 0,1-1 0 16,-2 0-4-16,-1-2 2 0,3-1-1 0,-3 1-4 16,-3-10 4-16,5 14-2 0,-2-4-7 0,-3-10-15 0,3 14-13 15,-3-4-15-15,0-10-14 0,0 0-14 16,0 16-9-16,0-16-16 0,0 0-8 0,0 0-12 15,0 0-16-15,0 0-21 0,0 0-9 0,0 0-15 16,0 0-149-16,0 0-351 0,0 0 155 0</inkml:trace>
          <inkml:trace contextRef="#ctx0" brushRef="#br0" timeOffset="46191.2">31611-84 32 0,'0'0'191'0,"6"-6"-18"0,-6 6-18 15,0 0-18-15,0 0-12 0,0 0-5 0,0 0-6 16,0 0-3-16,0 0-2 0,0 0 3 0,-9 34-5 0,4-20 3 16,4 1 0-16,-5 1-6 0,0 1 1 0,0 8-4 15,0-1-2-15,-3 0-1 0,0-1-3 16,-1 3-3-16,1-1-9 0,-3 3 1 0,-3 3-7 0,3-6-7 15,-6 9-2-15,6-10-4 0,-1 5-7 0,-2-5-4 16,0 1-1-16,0-1-8 0,-4 0-2 0,2-5-2 16,1 4-5-16,-2-1-3 0,5-1-1 0,-7 0-3 15,7-3 0-15,-1 1-3 0,-1 0-5 0,3-7-1 16,1 2-12-16,2-6-19 0,-2 1-19 0,4 1-23 16,-1-6-27-16,4 7-22 0,-1-6-17 0,5-5-20 15,-10 11-13-15,10-11-28 0,0 0-48 0,0 0-148 16,0 0-406-16,0 0 180 0</inkml:trace>
          <inkml:trace contextRef="#ctx0" brushRef="#br0" timeOffset="46882.61">31562 373 203 0,'0'0'198'15,"0"0"-15"-15,0 0-10 0,3-11-13 0,-3 11-8 16,0 0-14-16,3-9-14 0,-3 9-6 0,3-8-9 0,-3 8-6 15,0 0-5-15,6-10-3 0,-6 10-10 0,7-11-3 16,-7 11-3-16,12-9-5 0,-6 7-7 0,-6 2-9 16,13-8-6-16,-5 2-5 0,-8 6-4 0,19-6-4 15,-10 2 0-15,3-1-2 0,0 4 0 0,3-6-5 16,-3 4-1-16,1 1 0 0,-1-1-1 0,2 3-1 16,-14 0-2-16,21-3-3 0,-21 3-1 0,19 0-2 15,-10 0-4-15,-9 0-3 0,16 3 0 0,-16-3-1 16,14 3-6-16,-14-3 3 0,10 4-4 0,-10-4 0 15,9 8-2-15,-9-8 0 0,3 10 1 0,-3-10 3 16,0 13-4-16,0-13-2 0,-6 14-1 0,3-3 2 0,-1-4 5 16,4-7-2-16,-9 22-1 0,1-10 4 15,-2 0-3-15,2 3 3 0,1-4-4 0,-4 5 4 16,3-3-3-16,-3-2 1 0,2 2-3 0,0 2 1 16,0-1 0-16,0-1-3 0,-1-1 2 0,1 1-1 0,0-3 2 15,0-2 0-15,5 2-2 0,-5-4 3 16,4 1-1-16,5-7-1 0,-10 12 0 0,10-12 1 15,-8 10-2-15,2-7 2 0,6-3 1 0,0 0 2 0,0 0 4 16,-7 9 10-16,7-9 4 0,0 0 4 16,0 0-2-16,0 0 2 0,0 0-1 0,0 0-9 15,0 0 3-15,0 0-6 0,0 0-1 0,0 0 4 16,0 0-11-16,0 0-1 0,0 0 0 0,15-33-3 0,-8 26-2 16,2 5-7-16,-9 2-3 0,18-9-1 0,-8 6 0 15,2-1-4-15,2 2-2 0,1 1 3 0,0-2 0 16,3 3 0-16,-4 0-5 0,6 4-1 0,-1-4-6 15,-1 3-2-15,1 0-11 0,-2-2-9 0,1 3-11 16,-2 1-9-16,2-2-15 0,-3 4-14 0,1-2-18 16,-1 1-21-16,0-5-25 0,-3 2-33 0,-3 0-189 15,-9-3-412-15,19 4 182 0</inkml:trace>
        </inkml:traceGroup>
      </inkml:traceGroup>
    </inkml:traceGroup>
    <inkml:traceGroup>
      <inkml:annotationXML>
        <emma:emma xmlns:emma="http://www.w3.org/2003/04/emma" version="1.0">
          <emma:interpretation id="{C53B3C0A-BD1D-47CB-8BD4-321F2C792E4D}" emma:medium="tactile" emma:mode="ink">
            <msink:context xmlns:msink="http://schemas.microsoft.com/ink/2010/main" type="paragraph" rotatedBoundingBox="818,7789 23473,7512 23494,9189 838,94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A3E91A-D227-4919-937A-6FC15FC6104F}" emma:medium="tactile" emma:mode="ink">
              <msink:context xmlns:msink="http://schemas.microsoft.com/ink/2010/main" type="line" rotatedBoundingBox="818,7789 23473,7512 23494,9189 838,9466"/>
            </emma:interpretation>
          </emma:emma>
        </inkml:annotationXML>
        <inkml:traceGroup>
          <inkml:annotationXML>
            <emma:emma xmlns:emma="http://www.w3.org/2003/04/emma" version="1.0">
              <emma:interpretation id="{9D8466FD-0BBC-4195-A876-0C305939C57D}" emma:medium="tactile" emma:mode="ink">
                <msink:context xmlns:msink="http://schemas.microsoft.com/ink/2010/main" type="inkWord" rotatedBoundingBox="821,8093 4148,8052 4161,9138 835,9179"/>
              </emma:interpretation>
            </emma:emma>
          </inkml:annotationXML>
          <inkml:trace contextRef="#ctx0" brushRef="#br0" timeOffset="50626.44">322 3364 118 0,'0'0'150'15,"-14"-2"-9"-15,14 2-11 0,0 0-9 0,0 0-7 16,-13-2-11-16,13 2-4 0,0 0-20 0,0 0 12 0,-11-3-4 16,11 3-5-16,0 0-5 0,0 0-5 15,0 0-4-15,0 0-4 0,0 0-5 0,0 0-11 16,0 0 0-16,0 0-5 0,0 0-4 0,0 0-3 16,0 0-5-16,0 0 6 0,0 0-4 0,0 0 1 15,0 0 0-15,35-6 3 0,-19 5-5 0,-1 1 0 16,4 0 1-16,1 0-1 0,-1 0-3 0,8 0 2 0,0 0-3 15,1 1 0-15,-1 0 0 0,0 4-5 0,0-5 2 16,3 3-4-16,-5-1 3 0,-1-2-5 16,1 1 3-16,0 4-4 0,-2-5 1 0,4 2-3 0,-2-1 0 15,0 2-2-15,1-2-4 0,-1 2 0 0,-1 0-1 16,1-3 1-16,1 1 1 0,-1-1-2 0,-6 1-1 16,2-2-2-16,2 0 2 0,-2 1-2 0,-2-3 0 15,-3 2-4-15,1 1 2 0,-1 0-2 0,-5 0 3 16,-11 0-1-16,19-2-1 0,-19 2 2 0,13-1 1 0,-13 1-2 15,12-3-2-15,-12 3-13 0,0 0-18 0,0 0-19 16,0 0-22-16,0 0-9 0,0 0-19 0,0 0-21 16,0 0-19-16,-40 7-22 0,25-3-165 0,-4-2-350 15,-1-2 155-15</inkml:trace>
          <inkml:trace contextRef="#ctx0" brushRef="#br0" timeOffset="50926.38">677 3486 140 0,'0'0'191'0,"0"0"-13"0,0 0-9 16,0 0-9-16,0 0-18 0,23 12-5 0,-23-12-9 16,9 10-7-16,0-4-9 0,-4 3 1 0,1-1-2 15,1 4-9-15,-1 0-6 0,2 0-6 0,-2 1-8 16,1-2-2-16,-1 6-10 0,3-3-2 0,-6 3-7 0,3-3-4 15,0 4-7-15,-3 0-5 0,0-2-4 0,3 7-3 16,-5-5-5-16,2 4-1 0,-4-4-5 0,1 0-3 16,1 3 2-16,-1-1-2 0,0-6-10 0,-1 1-11 15,-1 0-16-15,2-3-11 0,-1 0-13 0,-2-2-14 16,1 3-18-16,2-13-16 0,-4 21-13 0,4-13-14 16,0-8-22-16,-3 13-19 0,3-13-37 0,1 15-111 15,-1-15-324-15,0 0 144 0</inkml:trace>
          <inkml:trace contextRef="#ctx0" brushRef="#br0" timeOffset="51284.71">1621 3306 57 0,'4'-9'216'0,"-4"9"-19"0,0 0-14 16,0 0-20-16,0 0-17 0,0 0-12 0,0 0-9 0,0 0-3 15,0 0-1-15,0 0-9 0,-40 25-2 0,19-7-3 16,0 4 1-16,-4 0-2 0,-4 3-7 0,4 3-9 16,0 0-1-16,5-6-6 0,-2 9-5 0,7-6-8 15,2-1-5-15,-4 9-2 0,5-7-6 0,3 1-5 16,3 1-2-16,-1-3-9 0,2 11 1 0,5-10-6 15,-1 2 4-15,5 1-12 0,-1 5 3 0,5-9-3 16,2 2 0-16,-1-5-5 0,5 0-1 0,-2-2-4 16,6 0 2-16,-4-2-4 0,4 0-3 0,-4-5-20 15,1-2-17-15,0 0-26 0,1 2-26 0,-1-3-26 16,3-2-27-16,-3-1-36 0,7 1-36 0,-9-3-206 16,7-1-438-16,-4-2 193 0</inkml:trace>
          <inkml:trace contextRef="#ctx0" brushRef="#br0" timeOffset="52699.01">1940 3648 67 0,'0'0'153'16,"0"0"-5"-16,-8-5-15 0,8 5-9 0,0 0-3 15,0 0-10-15,0 0-9 0,-10-8-5 0,10 8-7 0,0 0-10 16,0 0-3-16,0 0-9 0,0 0-9 15,0 0-1-15,0 0-9 0,0 0-4 0,15-26-4 0,-6 21 0 16,-2 1-8-16,2-3-4 0,2 5-5 16,2-5-1-16,-4 1 1 0,4-2-2 0,1 4 0 0,1 0-5 15,0 2 0-15,1-3 2 0,-1-1-4 0,-2 1-1 16,4 4 1-16,-4-3 1 0,2 3-2 0,-3-1-1 16,2 0-4-16,-3 0 0 0,-11 2 2 0,23-1-1 15,-11-1 2-15,-12 2-4 0,21 2 4 0,-11-1-5 16,-10-1 2-16,15 6-2 0,-6-1-2 0,-3 1 2 15,0 1 2-15,-2 3 4 0,-1-2 4 0,2 4 3 16,-5 2-4-16,1 2 2 0,-2 1 3 0,-2-2-1 0,0 7 3 16,-3 0-1-16,-2-8-2 0,2 10 0 15,-3-2-3-15,-2 3-1 0,-6 6-1 0,4-8 2 16,-4 2-2-16,-1-1-1 0,-4 3 0 0,4-6-4 0,-9 6 2 16,6-11-1-16,-2 5-3 0,2-4 2 15,0 1-3-15,-2-1 3 0,-2-4-2 0,1 3 1 16,9-8-5-16,-9 3 0 0,2-3 5 0,4-1-7 15,-4 0 5-15,4-4-3 0,3 1 1 0,-3-2-3 0,8 0 5 16,-7-2-3-16,17 0 2 0,-19 0-2 16,19 0 0-16,-17-4-8 0,17 4 7 0,-13-5-1 0,13 5-1 15,-10-9-1-15,10 9-1 0,-6-11 3 0,6 11 0 16,0 0-6-16,0-15 2 0,0 15 2 0,0 0 1 16,9-13 0-16,-9 13-6 0,10-10 1 0,-4 7 1 15,-6 3 0-15,18-7 4 0,-2 1-6 0,1 5 4 16,-4-5-2-16,7 3 2 0,-4 1 2 0,2 2-2 15,1-3-1-15,1 2 2 0,2 2-2 0,3-1 1 16,1 4 1-16,-7-5-2 0,0 3 5 0,8 1-1 16,-3-3-4-16,-4 2 1 0,-1 3 1 0,0-4 3 15,-1 0-3-15,2-1 1 0,-4 4-1 0,3-2 2 0,-1-2 1 16,-1 4-3-16,-1-3-3 0,-1 1-2 0,-3-1-15 16,3-1-11-16,-2 4-8 0,-1-4-11 15,-12 0-12-15,17 4-14 0,-5-2-18 0,-12-2-21 0,14-2-22 16,-14 2-33-16,0 0-120 0,14-8-315 0,-14 8 140 15</inkml:trace>
          <inkml:trace contextRef="#ctx0" brushRef="#br0" timeOffset="53627.33">2384 3291 110 0,'2'-7'194'0,"-2"7"-23"16,0 0-16-16,0 0-15 0,0 0-18 0,0 0-9 16,0 0-11-16,0 0-4 0,0 0-11 0,0 0-3 15,0 0-2-15,13 22-11 0,-13-22 0 0,2 14 2 16,-2-14-6-16,6 13-4 0,-5-6-4 0,-1-7-6 15,5 17-5-15,-4-11-6 0,-1-6 0 0,6 14-8 16,-6-14 1-16,5 15-1 0,-5-15-5 0,1 9-2 16,-1-9-1-16,2 8-6 0,-2-8-4 0,0 0-1 15,4 11 2-15,-4-11-3 0,0 0 2 0,0 0-2 0,4 10 2 16,-4-10-3-16,0 0 4 0,0 0 6 0,0 0-2 16,0 0-6-16,0 0 1 0,0 0-3 15,0 0 0-15,0 0-5 0,23-22 1 0,-16 15 3 0,-1 0-7 16,2-3-2-16,2 1 4 0,-2-3-1 0,1 0-4 15,1 0 4-15,-1 1-5 0,1-1 0 0,-1 2-2 16,5-1-1-16,-4 2 2 0,-1-3 3 0,-1 5-6 16,4-2 1-16,-4 3 3 0,0-1-6 0,1 4 5 15,-2-1-2-15,-7 4 0 0,15-7-1 0,-15 7 0 0,12-3-1 16,-12 3 3-16,12-1 0 0,-12 1-1 16,0 0 1-16,14 4 0 0,-14-4-4 0,7 7 3 15,-7-7 0-15,7 14 4 0,-5-7 2 0,-2-7 0 16,4 17 1-16,-1-7-2 0,0-2 1 0,-3-8 0 0,0 21 2 15,0-14-1-15,0-7-6 0,2 17 6 0,-1-6-2 16,-1-11 0-16,5 13 2 0,-5-13-3 0,0 12 2 16,0-12-1-16,0 9 0 0,0-9 2 0,1 11-3 15,-1-11 4-15,0 0-2 0,5 10-1 0,-5-10 0 16,0 0 2-16,0 0 3 0,0 0-4 0,13 3 3 16,-13-3-4-16,0 0 2 0,0 0 0 0,20-15-2 15,-14 6-1-15,-2 2 4 0,2 0-5 0,4-3-2 16,-2-3-1-16,4 3 1 0,-5-1-3 0,2-4 2 15,-1 2-5-15,2 1 2 0,2-3 0 0,-3 3 1 16,0 0-1-16,1-1-1 0,-2 1 2 0,2 3-1 16,-1-2 3-16,-1 5-2 0,-2-1 1 0,0 0 0 0,-6 7-4 15,9-11 4-15,-9 11-2 0,10-6 2 16,-10 6 0-16,9-5-3 0,-9 5 0 0,0 0 5 16,0 0 0-16,0 0-2 0,19 16-3 0,-14-13 8 0,-2 7 1 15,-3-10 1-15,6 18 0 0,0-5 0 0,0-1-1 16,-3 1 2-16,3 1 1 0,3 0-4 15,-5 0 1-15,1 1-1 0,1-1 0 0,-3 2-4 0,2-2-11 16,-2 2-19-16,2-1-18 0,-1 1-18 0,1-1-30 16,-2 1-19-16,4-4-35 0,-2 2-190 0,-4-6-370 15,5 6 164-15</inkml:trace>
          <inkml:trace contextRef="#ctx0" brushRef="#br0" timeOffset="54263.26">3562 3207 35 0,'0'0'130'0,"0"0"-9"0,0 0-6 0,0 0-4 16,0 0-2-16,0 0-5 0,0 0-1 0,17 31-2 16,-14-22-5-16,1 6 2 0,-2-1-4 0,2 4-2 15,-1 4-7-15,0 2 0 0,0 4-8 0,0-2-1 16,0 10-3-16,2-1 1 0,-5-4-3 0,0-4-7 16,-3 10 0-16,1 0-2 0,1-1-3 0,-1 1 0 15,-4-2-2-15,2 2-3 0,-2-9-6 0,0-1-1 16,-2 10-9-16,2-12 0 0,-1 3-3 0,0 8-4 15,-1-9-1-15,1-6-3 0,-1 7-4 0,-2-4-1 16,2 1-1-16,-2-4-10 0,-1 3-14 0,1-3-19 16,1 1-20-16,2-6-20 0,-1-1-22 0,-2 2-21 15,1-3-30-15,0 0-20 0,4 1-184 0,-4-8-367 16,6-1 162-16</inkml:trace>
        </inkml:traceGroup>
        <inkml:traceGroup>
          <inkml:annotationXML>
            <emma:emma xmlns:emma="http://www.w3.org/2003/04/emma" version="1.0">
              <emma:interpretation id="{FC2D7922-B2C6-4432-B3E9-303CD9603208}" emma:medium="tactile" emma:mode="ink">
                <msink:context xmlns:msink="http://schemas.microsoft.com/ink/2010/main" type="inkWord" rotatedBoundingBox="4740,8456 7627,8421 7636,9169 4749,9204"/>
              </emma:interpretation>
            </emma:emma>
          </inkml:annotationXML>
          <inkml:trace contextRef="#ctx0" brushRef="#br0" timeOffset="54789.19">4217 3856 109 0,'0'0'192'0,"0"0"-18"0,0 0-15 0,-13 2-11 0,13-2-15 15,0 0 1-15,0 0-13 0,0 0-8 0,0 0-1 16,0 0-8-16,0 0-5 0,34 5-2 0,-34-5-7 16,24 2-11-16,-11 2-1 0,4-3-1 0,-1 0-7 15,2-1-4-15,-2 3-3 0,2-3-1 0,-1 0-7 16,1-3-2-16,-2 3-3 0,3 0-6 0,2 0-4 16,-1 0-3-16,4 0-4 0,-10-1 1 0,7 1-8 15,-1 4-1-15,-1-4-2 0,-4 0-3 0,4-3 0 16,-1 6 2-16,-3-3-2 0,2 0-6 0,-2 0 0 15,-1 3 0-15,-3-4-3 0,-11 1 0 0,19 0-4 16,-8 1 2-16,-11-1-3 0,16 0 0 0,-16 0 2 0,14 0-7 16,-14 0-7-16,0 0-14 0,0 0-5 15,16-1-19-15,-16 1-7 0,0 0-9 0,0 0-10 16,0 0-15-16,0 0-19 0,0 0-29 0,0 0-16 0,0 0-29 16,-34 18-149-16,22-16-354 0,-2-1 158 0</inkml:trace>
          <inkml:trace contextRef="#ctx0" brushRef="#br0" timeOffset="55111.55">4274 4079 109 0,'0'0'172'15,"0"0"-2"-15,0 0-8 0,0 0-5 0,0 0-8 0,7 17-1 16,-7-17-8-16,11 1-4 0,-1 2-2 0,-10-3-4 16,26 4-6-16,-9-3-5 0,0 2-5 15,2-3-9-15,7 2-9 0,-9 0-6 0,13-4-4 0,-4 2-5 16,-2-2-7-16,2 2-4 0,-6-1-7 0,5 1-3 16,0-3-5-16,-4 3-9 0,-1 0-4 0,-2 0-2 15,-2 1-5-15,2-1-5 0,-2 2 0 0,1-2-7 16,-5 0-12-16,-12 0-17 0,15 0-15 0,-15 0-23 15,14 3-24-15,-14-3-17 0,12 2-9 0,-12-2-18 0,0 0-20 16,6 9-27-16,-6-9-54 0,0 0-132 0,0 0-373 16,0 0 165-16</inkml:trace>
          <inkml:trace contextRef="#ctx0" brushRef="#br0" timeOffset="57975.76">5379 3681 126 0,'6'-4'133'0,"-6"4"-10"0,13-13-13 0,-5 4-4 16,2 2-9-16,2-1-6 0,2 1-3 0,-1 0-5 15,2-2-5-15,-2 3-5 0,1-4-5 0,-1 3 10 16,2 4-9-16,-1-3-6 0,-6 2-2 0,6-1-10 15,-5 2-8-15,1-1 1 0,-10 4-5 0,17-3-7 16,-17 3-3-16,12 1 0 0,-12-1-2 0,13 6-2 0,-13-6-1 16,10 12-5-16,-7-4-1 0,-3 3 2 15,3 1 5-15,-3 5-6 0,-3-3 3 0,3 3 2 16,-7 7-3-16,0-2 5 0,-4-1 3 0,1 14-2 16,-5-1-2-16,1-9 2 0,1 8-4 0,-3-7 0 15,-7 3 1-15,7-4-5 0,2-1 1 0,-4-4-1 16,4 7-4-16,-4-6 0 0,-2-1-2 0,5 2 1 0,-3-5-2 15,5-2 2-15,-2-2 0 0,-4 1-2 0,1 1-1 16,1-4-3-16,5-1 2 0,-1-4 0 0,0 2 2 16,4-2 2-16,1-2 2 0,8-4-1 0,-16 2 5 15,16-2-4-15,-14 5 0 0,14-5-2 0,0 0 0 16,0 0-2-16,-20-7-1 0,20 7-2 0,-9-7 2 16,9 7-4-16,-11-7 1 0,11 7-4 0,-7-10 5 15,7 10-6-15,-6-10 2 0,6 10-3 0,0 0 0 16,-3-11 0-16,3 11 1 0,0 0-2 0,0 0 0 15,0 0-3-15,6-18 6 0,-6 18-5 0,12-3 0 0,-12 3 0 16,23-4-5-16,-11 6 5 0,9-2 1 0,5 2-2 16,2 1-4-16,12 0 5 0,-8 1 0 15,9 0 2-15,0 4 1 0,3-1-1 0,-2 0-7 16,1-1 7-16,-5-1-1 0,-6 0 5 0,7-2-5 0,1 2 0 16,-8-2-1-16,-2 1 1 0,-5-3 4 15,2 4-3-15,-8-5 0 0,1 3-10 0,-5 0-9 0,1-2-10 16,-6-1-15-16,-10 0-3 0,20 0-16 0,-20 0-17 15,10 4-9-15,-10-4-20 0,9 2-10 0,-9-2-21 16,0 0-169-16,0 0-334 0,0 0 147 0</inkml:trace>
          <inkml:trace contextRef="#ctx0" brushRef="#br0" timeOffset="58530">6213 3534 5 0,'0'0'192'0,"0"0"-15"16,-11-3-13-16,11 3-18 0,0 0-9 0,0 0-13 16,0 0-14-16,0 0-4 0,0 0-7 0,0 0-3 15,49 0-2-15,-26 0-5 0,4 1-12 0,14 1 1 16,4 2-10-16,-5 0-3 0,8-3-6 0,1 1-4 16,-1 2-3-16,-2-1-7 0,2 0-3 0,-3 2-4 15,-2-5-5-15,-1 0-2 0,-3 3-2 0,-10-3-4 16,3 0 0-16,-2 0-13 0,-2 0 8 0,-4-1 0 15,-2 1-5-15,-3-2 0 0,-2 2 0 0,-8 0-3 16,4 0-4-16,-13 0 3 0,20-4-2 0,-20 4-6 16,10 0-13-16,-10 0-16 0,0 0-16 0,0 0-9 15,0 0-14-15,0 0-10 0,0 0-23 0,0 0-15 16,0 0-19-16,-43 4-2 0,34-2-143 0,9-2-298 16,-33-2 132-16</inkml:trace>
          <inkml:trace contextRef="#ctx0" brushRef="#br0" timeOffset="58751.25">6851 3608 12 0,'-8'14'147'0,"7"-7"7"0,-3 3-3 0,1-1-6 0,0 3-11 16,0 5-2-16,0-2-3 0,1 3-4 0,2-2 0 15,0 9-10-15,0 0-6 0,0-1-4 0,-1 3-12 16,1 2-3-16,1-3-9 0,4 8-8 0,-2-6 0 16,-3-1-7-16,3 1-7 0,0-1-8 0,1-3-2 15,-1 0-6-15,0 1-1 0,0-7-6 0,-3 0-2 16,3-1-6-16,-3 1 1 0,0-3-2 0,0-2-7 15,0 0-11-15,0-2-12 0,0-11-12 0,0 14-18 16,0-4-15-16,0-10-2 0,0 14-18 0,0-14-11 16,3 11-13-16,-3-11-27 0,0 0-16 0,13 0-173 0,-13 0-332 15,20-13 147-15</inkml:trace>
        </inkml:traceGroup>
        <inkml:traceGroup>
          <inkml:annotationXML>
            <emma:emma xmlns:emma="http://www.w3.org/2003/04/emma" version="1.0">
              <emma:interpretation id="{5FED5E88-BD4A-4B24-8CC8-2A87ED631318}" emma:medium="tactile" emma:mode="ink">
                <msink:context xmlns:msink="http://schemas.microsoft.com/ink/2010/main" type="inkWord" rotatedBoundingBox="8031,7701 10636,7669 10656,9281 8051,9313"/>
              </emma:interpretation>
            </emma:emma>
          </inkml:annotationXML>
          <inkml:trace contextRef="#ctx0" brushRef="#br0" timeOffset="65912.95">8714 2887 118 0,'0'0'155'0,"0"0"-6"16,0 0-11-16,0 0-11 0,0 0-4 0,0 0-7 0,0 0-9 15,0 0-6-15,0 0-11 0,3 38-1 0,-3-38-2 16,1 13-4-16,2-6-1 0,-3-7-9 16,0 17-8-16,0-10 0 0,0-7-4 0,6 17-9 0,-6-9-2 15,3 2-8-15,-3-10 0 0,3 13-5 0,-3-13-2 16,0 13-4-16,0-13-1 0,2 16-5 0,-2-16-3 15,0 9-2-15,0-9-1 0,0 0 0 0,3 15-1 16,-3-15-2-16,0 0-1 0,0 0-1 0,0 0 3 16,0 9-3-16,0-9 1 0,0 0-1 0,0 0-5 15,0 0 2-15,0 0-1 0,0 0-1 0,0 0 2 16,0 0-8-16,0 0 2 0,16-29 0 0,-10 25 1 16,-6 4-1-16,10-16 0 0,-1 7-5 0,0-3 4 15,-1 1-7-15,4 0 4 0,-2 1-9 0,1 0 0 16,0-2 2-16,0 1-2 0,1 3 5 0,-5 1 0 15,7-2-5-15,-2-1 1 0,-5 5 2 0,-1 0 0 16,5-5 1-16,-11 10 3 0,8-5-6 0,3 2 4 16,-11 3-2-16,9-3 3 0,-9 3-2 0,0 0-3 15,0 0 3-15,19 0 3 0,-19 0 1 0,0 0-5 16,12 8 3-16,-12-8 1 0,2 13-3 0,-2-13 4 0,0 11 5 16,0-11-5-16,3 14 2 0,-3-14 7 0,0 17-8 15,0-17 3-15,0 14 0 0,0-4 4 0,0-10-3 16,0 18-3-16,3-11 3 0,-3-7 0 0,0 15 1 15,0-15-4-15,0 12 1 0,0-12-2 0,3 10 6 16,-3-10-5-16,0 0 4 0,0 0-2 0,3 11 1 16,-3-11 4-16,0 0 2 0,0 0 1 0,0 0 1 15,0 0-1-15,0 0-3 0,0 0 1 0,0 0-4 16,0 0 3-16,0 0-4 0,26-18 1 0,-20 12-1 16,3-5 0-16,-1 5-2 0,-1-1 3 0,-1 0-3 15,3-4 2-15,2 1-6 0,-2-4 2 0,-3 7-1 16,4-4-2-16,3 0 2 0,-4 1 1 0,-1 3-2 15,1-6-1-15,1 5 3 0,2 0-7 0,-4 2 6 0,-2 1-3 16,1-2 2-16,-7 7-2 0,9-7-2 0,-9 7 2 16,9-8 0-16,-9 8-1 0,0 0 0 15,0 0 3-15,0 0-4 0,0 0 5 0,18 6-6 0,-18-6 7 16,0 0-8-16,4 11 7 0,-4-11-5 0,2 11 1 16,1-1 5-16,-3-10 1 0,0 15 1 0,0-6-3 15,0 5 1-15,3-6-1 0,-3-8 0 0,0 19 2 16,0-8 0-16,3-3-1 0,-3-8 2 0,0 21 2 15,0-12-5-15,0-9 3 0,4 17-4 0,-4-9 1 0,0-8 3 16,0 15 1-16,0-15-12 0,-4 13-9 16,4-13-10-16,0 11-11 0,0-11-7 0,0 0-4 15,6 10-2-15,-6-10-9 0,0 0-22 0,4 5-2 0,-4-5-12 16,0 0-17-16,0 0-5 0,0 0-43 16,23-16-103-16,-15 8-285 0,3 0 127 0</inkml:trace>
          <inkml:trace contextRef="#ctx0" brushRef="#br0" timeOffset="66204.35">9600 2775 44 0,'0'0'158'0,"0"0"-3"0,0 0-6 15,0 0-18-15,0 0 6 0,-8 31-2 0,8-31-11 16,-9 19 3-16,3-6-4 0,-1 0-1 0,-4 1-4 15,-4 6-1-15,8 2-3 0,-5 0-5 0,3 0-7 0,-3 0-6 16,-3-1-6-16,3 2-10 0,0 1-5 0,0 2-9 16,2 1-3-16,-2-4-3 0,2 4-8 15,1-4-3-15,-2 3-7 0,2-3-3 0,-1-1-2 0,1-1-1 16,1-1-5-16,2-5-2 0,0 2-2 0,1-2-7 16,-3-2-14-16,5-1-21 0,-1-3-21 0,-1 1-23 15,4 1-20-15,1-11-13 0,-6 14-28 0,3-4-21 16,3-10-18-16,-3 11-47 0,3-11-120 0,0 0-354 15,0 0 157-15</inkml:trace>
          <inkml:trace contextRef="#ctx0" brushRef="#br0" timeOffset="66829.16">9649 3248 2 0,'9'-10'153'0,"-2"3"-10"0,1 1-14 15,-1-2-4-15,2 1-12 0,-1 0-18 0,-1 0 0 0,2 1-4 16,1-1-11-16,-1 0-5 0,2-2-3 0,-2 2-2 16,-2 1-7-16,5-1-2 0,0 4-7 0,-5-4-3 15,2 0-5-15,-9 7-4 0,18-6-1 0,-12 3-4 16,-6 3-10-16,14-4 5 0,-14 4-6 0,0 0-2 15,15 0-3-15,-15 0-2 0,0 0-5 0,13 7 3 16,-13-7 1-16,9 10 1 0,-6-7-8 0,-3-3 7 16,4 14-2-16,-4-14 9 0,0 14 1 0,0-3 3 15,3-2 0-15,-3-9-1 0,3 24 2 0,-3-8 2 16,-3-3-1-16,0 4-1 0,0-1 1 0,0 0 2 16,-1-1-3-16,1 1-1 0,-3-1-2 0,0 2-1 15,-1-4 0-15,1 1-1 0,-8 1 2 0,7-2-5 0,-5-1 2 16,4-3-6-16,-4 4 1 0,4-4-2 0,-6-2 2 15,4-1-3-15,1-2 2 0,1 3-2 0,-4-3-3 16,12-4 3-16,-19 6-2 0,11-5-2 16,8-1-1-16,-16 3 0 0,16-3 2 0,-13 0-8 0,13 0 8 15,0 0-4-15,-15-7-2 0,15 7 0 0,-8-7 1 16,8 7-2-16,0 0-4 0,-1-14 1 16,1 14-5-16,0 0-7 0,3-17-1 0,-3 17 2 0,12-11-2 15,-6 5-1-15,-6 6 2 0,15-8 0 0,-6 4-1 16,-1 0 0-16,3 1 0 0,1 0-1 0,-12 3 6 15,24-1-4-15,-5-1 2 0,-4 2 0 0,1 2 2 16,1 2 1-16,2-1 0 0,-5-2-3 0,7 3 6 16,-4 2-4-16,0-2 2 0,-1-1 1 0,-1 1 0 15,0 0 1-15,-2 1 1 0,2-1-1 0,-3-3 4 16,-1 3-4-16,-2-1 0 0,-9-3 1 0,19 4-2 0,-11-1 2 16,-8-3-6-16,11 3-5 0,-11-3-14 15,14 4-14-15,-14-4-16 0,7 7-13 0,-7-7-24 0,12 2-18 16,-12-2-19-16,12 4-33 0,-12-4-149 0,0 0-336 15,12-2 149-15</inkml:trace>
          <inkml:trace contextRef="#ctx0" brushRef="#br0" timeOffset="59083.01">7710 3346 84 0,'-10'6'204'0,"-7"6"-14"0,-2 2-10 0,-1 3-5 16,-2 5-13-16,6-2-4 0,-7 15-11 0,4-4-8 16,2 0-6-16,4 4-5 0,-2 1-10 0,5 1-1 0,7-1-11 15,0 2-8-15,9 1-1 0,0 2-6 16,1-2-9-16,5 2-6 0,1-2-8 0,4 1-6 16,5-2-3-16,1-1-8 0,0-2-2 0,0-1-3 15,-1-1-6-15,4-2-20 0,0 0-26 0,0 0-26 0,1 1-28 16,-2-4-33-16,2 2-52 0,4-1-46 0,2-8-202 15,9-2-424-15,-4 4 187 0</inkml:trace>
          <inkml:trace contextRef="#ctx0" brushRef="#br0" timeOffset="64827.91">8342 3688 45 0,'0'0'193'0,"0"0"-20"0,3-15-12 15,-3 15-11-15,0 0-10 0,3-18-7 0,-3 18-11 16,6-12-10-16,-6 12-8 0,5-15-12 0,-2 9-2 0,-3 6 2 15,3-14-7-15,3 4-1 0,-6 10-7 0,3-17-7 16,1 6-8-16,-1 1-4 0,0-1-5 16,3 4-2-16,0-4-8 0,-1-2-5 0,0 5-4 0,4 1 0 15,-4-6-10-15,4 4 4 0,-2 2-7 0,2-2-2 16,2 5 0-16,-5-3-5 0,4 0-3 16,2 1 2-16,-2 2-3 0,-1 1-1 0,5 1-1 0,-1 0 1 15,4 2 0-15,-5 0-4 0,-12 0 1 0,26 0-3 16,-9 4-1-16,-2-1 2 0,-2 4-2 0,1-1-1 15,-1 2 0-15,-1-1 4 0,1 4-4 0,-4-1 0 16,2 2 0-16,-2 2-3 0,-3-2 2 0,-2 3 1 16,2 2 2-16,-6 1-2 0,3-1-3 0,-3 0 1 15,-6 8 0-15,3-10 2 0,-3 3 1 0,-7 5 2 16,2 0-1-16,-1-1 0 0,-4-1 0 0,3 0 2 16,-7-1-2-16,4-2 0 0,-7 0 0 0,1 0-1 15,0 1-2-15,-2-1 2 0,-2-5 3 0,4 3-3 0,-2 1 0 16,-1-3 1-16,2 1-1 0,4-7 0 0,-3 3 0 15,2 0 3-15,1-3-4 0,0 1 1 16,5-5-1-16,-5 3 1 0,5 0 0 0,-5-2 1 0,6 0-2 16,-2 0 2-16,1-3-1 0,4 2 2 0,1-2-4 15,9-2-1-15,-14 4 1 0,14-4 3 0,-13 4 0 16,13-4 1-16,0 0 1 0,-12 3-3 0,12-3 1 16,0 0 0-16,0 0-4 0,0 0 3 0,0 0-2 15,0 0-1-15,0 0 3 0,48 4 0 0,-29-4-3 16,5 0 4-16,4 1-6 0,2 1 0 0,9-1-4 15,0 3 8-15,-1-3 2 0,7-1-2 0,-5 2-1 16,1 1-2-16,-11-1 4 0,11 0 1 0,-14 1-1 16,-1 1-3-16,0-2-1 0,0-1 0 0,-1-1-9 15,-8 4 13-15,-1-1-2 0,-3-3 1 0,4 3-5 16,-8-2 4-16,-9-1-9 0,19 0-2 0,-19 0-9 16,13 1-10-16,-13-1-7 0,9 2-8 0,-9-2-2 0,0 0-13 15,11 3-5-15,-11-3-18 0,0 0-1 0,0 0-23 16,0 0-24-16,0 0-36 0,0 0-119 0,7-13-308 15,-7 13 136-15</inkml:trace>
        </inkml:traceGroup>
        <inkml:traceGroup>
          <inkml:annotationXML>
            <emma:emma xmlns:emma="http://www.w3.org/2003/04/emma" version="1.0">
              <emma:interpretation id="{130D56E3-B8EF-4534-9599-6D97C21D148E}" emma:medium="tactile" emma:mode="ink">
                <msink:context xmlns:msink="http://schemas.microsoft.com/ink/2010/main" type="inkWord" rotatedBoundingBox="11045,7983 13516,7952 13532,9311 11061,9341"/>
              </emma:interpretation>
            </emma:emma>
          </inkml:annotationXML>
          <inkml:trace contextRef="#ctx0" brushRef="#br0" timeOffset="67617.76">10505 3082 87 0,'0'0'139'0,"0"0"-4"0,0 0-4 15,0 0-8-15,0 0-15 0,0 0-1 0,0 0-11 16,0 0-7-16,15 28-6 0,-15-28-3 0,13 11-4 16,-7-4-2-16,0 1-6 0,3 3-2 0,-1 0 2 15,2-1-6-15,-1 4 1 0,-2 0 2 0,4 0-7 16,1 3 4-16,-2 3-4 0,4 0-3 0,-2 3-7 16,-2 0-2-16,2 1-1 0,0-1-3 0,-2 0-18 15,2 3 13-15,-1 1-3 0,2-2 2 0,-1 3-6 16,0-3 0-16,0 3-4 0,1 6 2 0,1 2-3 0,-7-8 3 15,2 0-3-15,-1 6 0 0,-4-5-5 16,5 8 0-16,-6 3 2 0,0-3 1 0,0 2-2 16,-2-5-1-16,-5 3-1 0,2-11 0 0,1 2-1 0,-4 0 1 15,-2-3-2-15,1 3 8 0,-3-2-6 16,-1 0-4-16,-4-1 5 0,1-1-2 0,-1-3-3 16,1 1 0-16,-6-3-1 0,4-1 0 0,-2 0-5 0,7-1 4 15,-2-6-4-15,-2-1 4 0,3 2-7 0,0-2 3 16,1 0-11-16,1-3-10 0,3 0-15 0,-2-1-12 15,2 1-14-15,6-7-13 0,-12 9-11 0,12-9-25 16,-6 6 7-16,6-6-21 0,0 0-30 0,0 0-42 16,0 0-145-16,0 0-359 0,0 0 160 0</inkml:trace>
          <inkml:trace contextRef="#ctx0" brushRef="#br0" timeOffset="68912.06">11218 3865 92 0,'0'0'151'15,"0"0"-17"-15,0 0-2 0,0 0-11 0,0 0-9 0,0 0-10 16,0 0-3-16,46-6-6 0,-34 6-6 0,3 0-4 16,1 0-5-16,1 3-8 0,2-6-2 15,0 3-9-15,1 0 3 0,-1-1-7 0,2-1-4 0,-2 2 3 16,2 0-5-16,-1 0-10 0,1 0 3 16,4 2-9-16,2-2 0 0,-8 0-7 0,1 0 0 0,-1-2 0 15,-3 4-2-15,4-2-4 0,-2-2-3 0,-2 4-2 16,-4-2 1-16,6-2 1 0,-9 2-11 0,-9 0 4 15,27-4 3-15,-20 8-3 0,-7-4-9 0,18-5 5 16,-8 4-1-16,-10 1 2 0,11-5 1 0,-11 5-3 0,0 0 0 16,13 0-5-16,-13 0-6 0,0 0-11 15,0 0-11-15,17 0-4 0,-17 0-12 0,0 0-17 0,0 0-3 16,7-6-17-16,-7 6-16 0,0 0-22 0,0 0-151 16,0 0-291-16,2-11 130 0</inkml:trace>
          <inkml:trace contextRef="#ctx0" brushRef="#br0" timeOffset="69276.01">11510 3647 42 0,'0'0'191'0,"0"0"-16"0,0 0-10 0,-9-5-10 16,9 5-12-16,0 0-18 0,0 0-9 0,0 0-12 16,0 0-9-16,0 0-4 0,0 0-5 0,0 0-5 15,0 0 5-15,0 0-7 0,6 32-3 0,-3-22 0 16,-3 1-1-16,3 0-6 0,0 6-1 0,0-1-2 16,0-1 2-16,1 3-4 0,-2-1-5 0,2 8-4 15,-1-7-6-15,-3 6-3 0,5-3-10 0,-4 2 2 16,5-7-5-16,-4 3-1 0,-1-3-4 0,-1 1-1 15,0-3-7-15,3 3 3 0,0-4-6 0,0 1 3 16,-6-3-5-16,3-11-1 0,3 17-15 0,-3-9-11 16,0-8-13-16,2 17-18 0,-2-17-11 0,-6 14-17 15,1-7-13-15,5-7-19 0,-4 8-10 0,4-8-21 16,0 0-25-16,-11 6-177 0,11-6-362 0,0 0 161 16</inkml:trace>
          <inkml:trace contextRef="#ctx0" brushRef="#br0" timeOffset="69710.61">12034 3436 59 0,'0'0'172'15,"0"0"-10"-15,0 0-10 0,0 0-4 0,0 0-6 0,0 0-11 16,0 0 1-16,0 0 0 0,-8 38-6 0,8-25-9 16,2 3 0-16,-2-1-5 0,3 3 0 0,-2 6-2 15,3 0-7-15,-1-3-5 0,2 3-10 0,1 0-4 16,-2 2-10-16,2-1-2 0,0 1-5 16,2-1-6-16,-1 9-8 0,2-7-3 0,-1-1-7 15,-2 2-4-15,-3 7-2 0,3-7-17 0,0-1-25 0,-6 1-29 16,0-3-31-16,-2 4-26 0,-4-2-38 0,-1-3-55 15,-4 0-201-15,2-2-415 0,-3 0 184 0</inkml:trace>
          <inkml:trace contextRef="#ctx0" brushRef="#br0" timeOffset="80114.38">12948 4054 78 0,'0'0'183'0,"6"-6"-2"16,-6 6-7-16,9-6-5 0,-9 6-5 16,7-5-5-16,-7 5-4 0,0 0-6 0,0 0-6 15,9-7-8-15,-9 7-10 0,0 0-13 0,0 0-11 0,9-4-9 16,-9 4-12-16,0 0-9 0,0 0-7 0,0 0-4 16,0 0-6-16,0 0-3 0,0 0-3 0,-15 29-7 15,8-18-3-15,-4-1-2 0,-1 4-8 0,-1 0-2 16,-8 5-1-16,5-3-2 0,-7 6-13 0,2-3-16 15,2 2-18-15,-2 0-18 0,-6 4-26 0,2 3-13 16,4-7-29-16,-4 5-20 0,5-4-22 0,4-4-24 0,-4 0-155 16,1-1-360-16,4 1 160 0</inkml:trace>
        </inkml:traceGroup>
        <inkml:traceGroup>
          <inkml:annotationXML>
            <emma:emma xmlns:emma="http://www.w3.org/2003/04/emma" version="1.0">
              <emma:interpretation id="{66E944AB-0664-4B55-8F16-A9D86BEFDD9C}" emma:medium="tactile" emma:mode="ink">
                <msink:context xmlns:msink="http://schemas.microsoft.com/ink/2010/main" type="inkWord" rotatedBoundingBox="15558,7871 19406,7824 19418,8758 15569,8806"/>
              </emma:interpretation>
            </emma:emma>
          </inkml:annotationXML>
          <inkml:trace contextRef="#ctx0" brushRef="#br0" timeOffset="81145.67">15528 3425 34 0,'0'0'204'0,"0"0"-13"0,-26-12-11 16,26 12-12-16,-19 0-11 0,3 0-10 0,-4 0-6 16,-7 4-9-16,1-1-9 0,-6 0-8 0,4 0-4 0,-3 1-12 15,2 2-7-15,-1-3-8 0,4 2-8 0,0 1-5 16,8-1-8-16,-1-2-3 0,6 0-11 15,-5 3-1-15,4-1-5 0,5-1-6 0,-1 1-2 0,1-3-6 16,9-2 0-16,-11 9-5 0,5-3-2 0,6-6-4 16,-2 14 2-16,2-14-2 0,7 13-1 0,-7-13-4 15,13 13 2-15,1-7-3 0,-2 4-1 0,7-2 1 16,-2 0-4-16,8 0-2 0,-6-1-2 0,7 1 0 16,-3-1-6-16,9 1 4 0,-4-4-5 0,-1 1-1 15,-2 2 0-15,-1-2-2 0,-4 1 4 0,-1 1 1 16,-3-2-5-16,-1 1 3 0,-4-4-1 0,-2 2 0 15,1 1-2-15,-2-1 4 0,-1 1-1 0,1 0-3 16,-3 1 3-16,1 2 3 0,-6-8-2 0,8 14 2 16,-4-5-3-16,-2 0 2 0,-2-9 2 0,1 22-1 15,-1-14 0-15,0 4 2 0,0-12 1 0,-6 17-1 0,5-7 0 16,-5-2 1-16,0 0 5 0,-1 3 0 0,-7 0-10 16,-1-2 12-16,-3 0-5 0,-6-2 3 0,-1 0 0 15,-2 0 0-15,-3-3-3 0,2-1 0 0,-5 1 1 16,5 2-1-16,1-2-4 0,-3-3 1 0,3 3-1 15,4 0-6-15,3-4-6 0,1 0-3 0,1 0-6 16,3 1-4-16,2-1-9 0,13 0-9 0,-20 3-6 16,20-3-5-16,-13 1-21 0,13-1-34 0,0 0 0 15,0 0-20-15,0 0-16 0,0 0-39 0,1-18-110 16,-1 18-317-16,20-10 141 0</inkml:trace>
          <inkml:trace contextRef="#ctx0" brushRef="#br0" timeOffset="81491.81">16253 3364 177 0,'-11'-4'183'0,"11"4"-6"0,-22 0-7 0,22 0-11 16,-27 4-11-16,11 3-8 0,-4 0-8 0,-1 7-7 16,-3-4-3-16,2 5-10 0,0 0-6 15,-1 1-9-15,2 1-8 0,2 1-8 0,4 2-5 0,-1 0-8 16,4 0-3-16,3-3-4 0,3-1-6 16,-2 8-7-16,4-7-1 0,1 2-8 0,4 4 1 15,-1-5-4-15,2-3-3 0,2-1-9 0,2 3 4 0,2-1-2 16,1-3-2-16,6 0-4 0,-5-1 2 0,7-3-19 15,-3 1-19-15,6-3-19 0,-4-1-16 0,7-1-18 16,1 1-19-16,1-1-21 0,-4-5-24 0,6-5-41 16,-4-1-169-16,4-1-373 0,0 0 165 0</inkml:trace>
          <inkml:trace contextRef="#ctx0" brushRef="#br0" timeOffset="82227.4">16563 3600 95 0,'4'-7'176'0,"-4"7"-11"0,0 0-5 16,0 0-11-16,0 0-9 0,0 0-10 0,0 0-9 0,-18 33-3 15,11-24-4-15,1 2-8 0,0-2-18 0,0 4-1 16,0-2-8-16,0 5-3 0,3-6-6 0,-3 1-7 16,6 1-3-16,-4-1-5 0,1 1-4 15,3-12-8-15,-5 15-2 0,5-15 0 0,3 17-6 0,-3-17-2 16,-3 17-6-16,3-17-1 0,-1 10-10 0,1-10 8 15,0 0-3-15,-5 15 2 0,5-15-4 0,0 0 1 16,0 0-6-16,0 0 4 0,0 0-4 0,23-5 3 16,-23 5-7-16,21-16 1 0,-8 8 1 0,0-2 0 15,2 0-6-15,6-8 1 0,2 2-3 0,-3 2-5 0,3-4 1 16,1 3 2-16,-5-3 1 0,2 1-3 16,0 3-2-16,-8 1-1 0,7-2 4 0,-7 5 1 15,2-1-1-15,-5 1-5 0,1 3 6 0,-2 1-3 0,0 1 4 16,-3-1-2-16,-6 6-3 0,12-7 0 0,-12 7 0 15,10-1 2-15,-10 1-3 0,0 0 4 16,13 8-7-16,-13-8 4 0,9 11 4 0,-6-4 3 0,-3-7-4 16,2 16 2-16,-2-5 1 0,3-2-2 0,-3-9 3 15,1 19-2-15,1-7-1 0,-4 0 3 0,4 1-4 16,-2 2 4-16,0-6-1 0,0 6 1 0,3-7-3 16,-2 2-1-16,-1-10 0 0,2 17 3 0,-2-17-3 15,0 12 4-15,1-3 0 0,-1-9-1 0,0 0 2 16,3 11-1-16,-3-11 1 0,0 0-1 0,0 0-5 15,14 0 5-15,-14 0 0 0,0 0-3 0,16-13 0 16,-10 6 2-16,2-4-2 0,2 2 0 0,-1 1-4 0,1-3-2 16,-1-4-3-16,3 0-2 0,2-4 1 0,-2 6 1 15,-2-2 3-15,6-4-5 0,-4 6 3 16,-1-1 0-16,-1 2 1 0,-1 0 1 0,2 1 0 0,-4-2-4 16,1 7 5-16,-1-1 1 0,1 2-4 0,-1-1 1 15,-7 6 1-15,13-7-1 0,-13 7 1 0,15 0-1 16,-15 0 2-16,0 0-1 0,18 6 1 0,-9-1 3 15,-4 0 4-15,1 4-4 0,0 0 3 0,0-1 0 16,-1 2 0-16,1 4 1 0,2-4 0 0,-4 1 1 16,1 1 0-16,-1 0-3 0,1 2-1 0,-1-2 2 15,2-1 0-15,-1-3-2 0,-2 2 2 0,-3-10 2 16,6 13 0-16,-3-6-4 0,-3-7-8 0,4 11-14 16,-4-11-6-16,3 8-7 0,-3-8-15 0,0 0-11 0,0 0-16 15,0 0-12-15,0 0-15 0,0 0-13 0,0 0-14 16,0 0-22-16,0 0-142 0,-12-31-319 15,12 17 141-15</inkml:trace>
          <inkml:trace contextRef="#ctx0" brushRef="#br0" timeOffset="82474.47">17613 3264 2 0,'19'-1'181'0,"-19"1"-15"0,17 1-6 15,-17-1-5-15,16 7-10 0,-3 1-11 0,-2 0-6 16,2 3-14-16,-4 2-1 0,-3 2-7 0,0 2-7 16,2 3 2-16,-4-2 0 0,-1 3-8 0,-3 2-4 0,0 2-7 15,-3 1-2-15,-1 1-4 0,-2-5-2 16,3 5-10-16,-3-5-2 0,-2 2-8 0,-1 0-4 0,0-3-1 16,2 4-5-16,-4-3-5 0,-2 0-3 15,3-3-4-15,1-3-3 0,0-2-13 0,-3 1-19 16,3-5-14-16,1 1-26 0,-1 0-17 0,2 1-23 0,1-5-20 15,6-7-26-15,-5 11-18 0,5-11-51 0,0 0-118 16,0 0-341-16,0 0 151 0</inkml:trace>
          <inkml:trace contextRef="#ctx0" brushRef="#br0" timeOffset="92638.72">18153 3503 18 0,'0'0'148'0,"-12"-3"-5"0,12 3-15 16,0 0 1-16,-17-3-16 0,17 3 2 0,0 0-14 0,-10-1-2 16,10 1-4-16,0 0-10 0,0 0-6 15,0 0-12-15,0 0-2 0,0 0-6 0,0 0-3 0,0 0 0 16,0 0 0-16,0 0-2 0,0 0 0 0,0 0-5 15,0 0 2-15,46-4 4 0,-29 4-6 0,5 0-4 16,5 0 2-16,1 0-4 0,3 0-1 16,-1 4-4-16,10-4 2 0,-1 1-3 0,-10-1-4 0,9 1-3 15,-8 1 1-15,-1 1-4 0,-3-3-2 0,-5 0-3 16,-1 0-7-16,1 2 0 0,-4 0 0 0,1-2-3 16,-3 1 2-16,-3-1-4 0,-1 0-1 0,1 2 0 15,-12-2 3-15,17 0-4 0,-17 0 1 0,14 0-3 16,-14 0-3-16,13 0 2 0,-13 0 3 0,0 0-5 15,11 0-6-15,-11 0 2 0,0 0-10 0,0 0-12 16,0 0-10-16,12 2-9 0,-12-2-12 0,0 0-13 16,0 0-19-16,0 0-1 0,0 0-15 0,0 0-8 15,0 0-7-15,0 0-18 0,0 0-143 0,0 0-301 0,0 0 133 16</inkml:trace>
          <inkml:trace contextRef="#ctx0" brushRef="#br0" timeOffset="92976.71">18282 3690 146 0,'26'-1'189'15,"2"0"-9"-15,2-3-10 0,0 4-8 0,1 0-8 16,2-3-13-16,6 3-10 0,-11 0-8 0,3-2-10 0,-5 2-8 16,1 0-8-16,-4 0-9 0,0 0-5 0,-5 0-9 15,1 0-6-15,-1 0-10 0,0 0-4 0,-2 0-6 16,-2 0-6-16,-1 0-4 0,-13 0-2 16,21 0-3-16,-12-1-2 0,-9 1-5 0,18-1-3 15,-18 1-2-15,16 0-7 0,-16 0-12 0,14 1-11 0,-14-1-14 16,0 0-1-16,13-1-11 0,-13 1-15 0,0 0-13 15,0 0-13-15,0 0-18 0,12 1-28 16,-12-1-45-16,0 0-132 0,0 0-321 0,0 0 142 0</inkml:trace>
          <inkml:trace contextRef="#ctx0" brushRef="#br0" timeOffset="94033.53">18526 2980 77 0,'-8'6'161'0,"2"1"-10"16,6-7-14-16,-16 11-13 0,8-4-11 0,1 0 3 0,-2-1-13 16,-2 3-13-16,4 4-5 0,-2-3-6 15,0-2-17-15,-1 2 9 0,-1 1-3 0,2-1-13 16,-1-2 1-16,1 2-2 0,1 0-5 0,1-4-2 0,-2-1-8 15,4 2-8-15,5-7-2 0,-11 13 3 0,5-8-6 16,6-5-1-16,-9 8-2 0,9-8-8 0,-9 9 7 16,9-9-5-16,-8 6-2 0,8-6 2 0,0 0 1 15,0 0 13-15,0 0-3 0,0 0 0 0,0 0-3 16,0 0-6-16,0 0 2 0,0 0-1 0,0 0-3 16,0 0-1-16,0 0-4 0,0 0-2 0,24-24-1 15,-15 17-8-15,3-3 5 0,-3-1-8 0,3 4-1 16,1-4-3-16,1 1-6 0,-2 2-2 0,1-5 0 15,0 2-9-15,-1-2 0 0,2 4 4 0,-1 0 2 16,-2-2 0-16,1 0 3 0,0 0-3 0,-1 3-1 16,-5 1 7-16,2 0 2 0,-1 0 3 0,-1-3-1 15,2 5-1-15,-8 5 2 0,9-10-4 0,-9 10 2 0,9-7 4 16,-9 7-2-16,7-8-8 0,-7 8 11 16,8-5 0-16,-8 5 1 0,0 0 2 0,7-5-1 0,-7 5-5 15,0 0 1-15,0 0 2 0,0 0 2 0,0 0 0 16,0 0 1-16,0 0-4 0,0 0 5 0,0 0-2 15,0 0 2-15,15 9 4 0,-15-9-4 0,4 9 1 16,-4-9 4-16,6 14 5 0,-3-7 3 0,-3-7 0 16,9 14 3-16,-6-4-6 0,-3-10 6 0,8 16 2 15,-4-7-3-15,-1 1 4 0,3 0-4 0,-1 1 0 16,-2-2 0-16,1 2-3 0,2-3 3 0,-4 0 0 16,-2-8 0-16,6 20-3 0,-2-12-3 0,-4-8 2 15,3 14-5-15,0-8 4 0,-3-6-5 0,1 14-3 16,-1-14 6-16,2 10-4 0,-2-10 1 0,4 6 4 0,-4-6-4 15,0 0-2-15,0 0 2 0,2 11-2 0,-2-11 4 16,0 0 1-16,0 0 6 0,0 0 4 16,0 0 3-16,0 0 5 0,0 0 2 0,4 8 3 0,-4-8 2 15,0 0-5-15,0 0-4 0,0 0 0 0,0 0-7 16,0 0 2-16,0 0-2 0,0 0-2 0,-32-14-1 16,32 14-1-16,-20-5-4 0,4 4 2 0,-1 0-4 15,-1-2-1-15,2 2 1 0,-3-2-3 0,-8 3 1 16,2-3-6-16,5 3 8 0,-7 0-5 0,0 0 2 15,2-1-4-15,0 1 0 0,-2-2 1 0,7 2 3 16,0 0-2-16,2 2-3 0,1-1 2 0,-1-2-8 16,5 2-5-16,3-1-15 0,10 0-11 0,-18 3-16 15,18-3-7-15,-15 0-11 0,15 0-7 0,-9 4-12 16,9-4-23-16,0 0-12 0,0 0-34 0,0 0-165 16,0 0-350-16,0 0 155 0</inkml:trace>
        </inkml:traceGroup>
        <inkml:traceGroup>
          <inkml:annotationXML>
            <emma:emma xmlns:emma="http://www.w3.org/2003/04/emma" version="1.0">
              <emma:interpretation id="{C0D8A379-F06A-4DC1-9F9A-8DE418444015}" emma:medium="tactile" emma:mode="ink">
                <msink:context xmlns:msink="http://schemas.microsoft.com/ink/2010/main" type="inkWord" rotatedBoundingBox="20208,7906 23477,7866 23491,8943 20221,8983"/>
              </emma:interpretation>
            </emma:emma>
          </inkml:annotationXML>
          <inkml:trace contextRef="#ctx0" brushRef="#br0" timeOffset="97096.04">19672 3315 160 0,'0'0'163'16,"0"0"-16"-16,0 0-7 0,0 0-8 0,0 0-13 0,30-9-3 16,-16 5-9-16,4 6-6 0,1-4-11 0,6 2-4 15,2-1 1-15,1 1-11 0,1-3-1 16,2 2-5-16,-4-1-5 0,4 1-6 0,-1-2 1 15,1 1-4-15,-2 0-6 0,2-1-2 0,-3 1-3 16,-2 0-3-16,5-4-1 0,-3 3-1 0,1-1-7 0,-1 1 3 16,-4 2-11-16,0 0 3 0,-5-3-5 0,-2 1-2 15,1 0-4-15,-1 0 3 0,-2 2-6 0,-3 0-2 16,2-1 0-16,-14 2 1 0,19-1-5 0,-11-1 4 0,-8 2-13 16,13-2-7-16,-13 2-14 0,0 0-15 15,15-2-14-15,-15 2-15 0,0 0-2 0,0 0-8 16,0 0-3-16,0 0-19 0,0 0-2 0,0 0 1 0,0 0-14 15,-34 11 2-15,34-11-10 0,-21 6-113 0,9-5-252 16,-2-1 111-16</inkml:trace>
          <inkml:trace contextRef="#ctx0" brushRef="#br0" timeOffset="97344.34">20257 3276 132 0,'-12'4'57'0,"0"-2"7"0,12-2-7 0,-13 7 4 16,5-5 16-16,1 4 7 0,7-6 4 0,-14 14 3 16,10-9-3-16,4-5 5 0,-5 17-12 0,1-4 15 15,2-2-3-15,4 3 3 0,-2 3-3 0,0-3-3 16,4 7-6-16,-1-3 1 0,-1-1-3 0,2 6-6 15,4-6-8-15,-1 3 6 0,4 1-6 0,-4-4-4 16,2 5-6-16,3-3-6 0,-6-4-5 0,3-1-3 16,-3 2-7-16,4-5-5 0,-7 2-1 0,2 2-1 15,-2-6-1-15,1 1-7 0,2 3 1 0,-1-5-2 0,-2 1-4 16,1 0-5-16,-2-1-4 0,-2-8-11 0,6 15-8 16,-5-7-5-16,1 1-10 0,-2-9-7 15,6 15-10-15,-2-6-3 0,-4-9-12 0,6 11-1 0,0-5-8 16,1-1-14-16,-7-5-8 0,15 7-14 0,-3-5-7 15,0-2-23-15,-12 0-139 0,24-3-294 16,-6-1 131-16</inkml:trace>
          <inkml:trace contextRef="#ctx0" brushRef="#br0" timeOffset="97655.73">20933 3255 57 0,'0'0'183'0,"-14"7"-5"0,4 0-13 16,1 4-11-16,-2 3-3 0,1 3-8 0,-2 1-2 16,2 5-7-16,2 2-7 0,1 0-9 0,1-1-5 15,-2 5-6-15,4-2-3 0,-1 5-10 0,5-3-3 16,0-2-8-16,-3 1-7 0,3-2-4 0,3 3-7 15,-3-4-7-15,2 1-4 0,-1-2-8 0,1 2-3 0,2-8-3 16,1 7-2-16,-4-8-7 0,2 7-7 0,2-6 5 16,-4-4-3-16,2-3-14 0,-1 2-17 0,1 0-22 15,3-4-21-15,-2-2-14 0,0 1-22 0,-4-8-24 16,9 9-32-16,0-6-33 0,-9-3-179 0,20-4-381 16,-4 1 169-16</inkml:trace>
          <inkml:trace contextRef="#ctx0" brushRef="#br0" timeOffset="98214.1">21250 3597 72 0,'3'-6'184'15,"3"-4"-11"-15,2 2-17 0,-1 1-18 0,5-4-8 0,0 1-16 16,3 1-9-16,0 1-12 0,1-2-7 0,7-1-20 15,-6 4 5-15,9-4-8 0,-8 5-1 0,6-1-7 16,-7-1-8-16,1 3-7 0,5 3-3 0,-1-4-4 16,-7 5-1-16,1-2-4 0,-4 3-2 0,5 0-1 15,-17 0-9-15,21 0-2 0,-14 3 3 0,4-1-4 16,-11-2 3-16,14 5-4 0,-8 1 1 0,-6-6 1 16,12 12 3-16,-9-4-1 0,2 3 1 0,-4 3 3 15,2-2 1-15,-3 3 3 0,2 1-1 0,-4 2 4 0,2 3-2 16,-3 2 1-16,0 0-2 0,-3 1 2 15,2 0 1-15,1 0-2 0,-5-1-2 0,2 1 1 16,-4 2-1-16,3-2-3 0,-2 2-5 0,-2-2 2 16,-2 1 0-16,-1-4 0 0,-2 0-1 0,-2-1-2 15,-1-1-1-15,-1 1-3 0,1-5 3 0,4-3 0 16,0-1-3-16,-3-3-2 0,5-2 1 0,-1 1 7 0,1-1-2 16,1-2-2-16,5 0 7 0,-5-1 2 0,12-3 2 15,-17 1 1-15,17-1 3 0,-13-1-7 0,13 1 3 16,-12-6-4-16,12 6-3 0,-8-7-2 0,8 7-1 15,0 0-1-15,0 0-3 0,8-21 2 0,-8 21-5 16,13-14-2-16,-4 10-2 0,5-4-1 0,2 3-2 16,6-5-3-16,-4 5-3 0,9-1-3 0,-2 1 0 0,2 0-2 15,-3 2-5-15,2-2-3 0,0 2-4 16,-5 0-5-16,3 2-2 0,-3 1-8 0,-2-3-5 16,1 3-7-16,-1-1-1 0,1 1-5 0,-4 0-10 15,3 0-14-15,-2 0-4 0,-7 0-17 0,-10 0 0 16,26-3-24-16,-15-1-19 0,-2 4-143 0,-9 0-310 15,18-11 138-15</inkml:trace>
          <inkml:trace contextRef="#ctx0" brushRef="#br0" timeOffset="99091.87">21811 3052 5 0,'0'0'179'0,"0"0"-14"0,0 0-2 0,0 0-14 0,0 0-10 16,0 0-12-16,3 22-12 0,-3-22-6 15,0 12-12-15,0-12-3 0,0 16-3 0,0-16-12 16,-3 15-3-16,6-6-7 0,-2 1-3 0,1 1-4 0,-2-11-9 16,1 20 0-16,2-9-4 0,-1-3-10 0,-2-8 0 15,4 21-8-15,-1-14 3 0,-3-7-7 0,5 18 2 16,-4-12-4-16,-1-6-4 0,5 14-2 0,-4-7-5 15,-1-7 5-15,3 8-5 0,-3-8-3 0,0 0 7 16,5 9 1-16,-5-9-1 0,0 0-1 0,0 0-3 16,0 0-1-16,0 0 0 0,0 0 3 0,0 0-5 0,19-14 1 15,-19 14-4-15,9-15-3 0,-3 6 1 16,0 2 3-16,5-3-5 0,-4 2-3 0,0-5 2 16,5 3 3-16,-3-1-2 0,2 0-1 0,-4 3 0 15,2-1 3-15,-1 2-3 0,-1-3-3 0,3 4 3 16,-2-1 0-16,-1 2-3 0,1-1 3 0,-8 6-7 15,13-8 3-15,-7 4-2 0,-6 4 7 0,14-4-7 0,-14 4-4 16,7-4 3-16,-7 4 0 0,0 0 1 0,0 0 2 16,0 0-6-16,20 7 7 0,-20-7-5 0,0 0-2 15,5 12 7-15,-5-12-3 0,3 8 3 0,-3-8 0 16,2 13-1-16,-2-13 0 0,1 17 2 0,1-10-3 16,-2-7 3-16,3 13-2 0,-3-13 3 0,1 16-1 15,-1-16-4-15,-1 17 3 0,1-17 3 0,1 13-1 16,-1-13-1-16,0 12-2 0,0-12 0 0,2 8 0 15,-2-8 7-15,0 0-6 0,0 0 7 0,4 11-1 16,-4-11 0-16,0 0-3 0,0 0 2 0,0 0 0 16,0 0-1-16,0 0-2 0,26-13-1 0,-26 13-1 15,13-14 3-15,-4 6 1 0,-1 1-2 0,3-4 3 16,1 2-8-16,-3-1 3 0,3-1 0 0,2 1 0 16,-2 0 0-16,-2 3-3 0,7-4 3 0,-4 1-2 0,0 2-2 15,-1 1 2-15,2 1 2 0,-7 0-2 16,2 1 4-16,-1-1-5 0,-8 6 1 0,16-8-2 0,-10 7 5 15,-6 1-2-15,0 0-1 0,15-3-3 0,-15 3 2 16,0 0-2-16,16 7 1 0,-16-7 1 0,9 7 3 16,-9-7-5-16,6 10-1 0,-3-2 5 0,-3-8-3 15,6 15 1-15,-4-8 2 0,1 4 2 0,-3-11-1 16,4 19 1-16,-1-11-2 0,-1 2-1 0,-1 1 5 16,-1-11-2-16,5 15-1 0,-4-5 2 0,0-1-2 15,2 1-17-15,-3-10-18 0,6 18-11 0,-4-12-17 16,-2-6-13-16,3 14-7 0,-3-14-5 0,3 8-7 15,-3-8-10-15,0 0-25 0,0 0-153 0,0 0-306 16,0 0 135-16</inkml:trace>
          <inkml:trace contextRef="#ctx0" brushRef="#br0" timeOffset="99358.9">22924 2966 176 0,'3'14'171'0,"0"3"-3"0,0 4-10 16,0 4-8-16,0 2-25 0,-3 0 10 0,1 6-13 16,-1 4-10-16,0 3-13 0,-4-5-6 0,1 3-8 15,-3-2-10-15,1 1-4 0,-4 2-7 0,2-1-9 16,-7-1-5-16,1 1-12 0,-2 0 9 0,0-1-18 15,-4-1-24-15,-5 1-16 0,-2-6-27 0,-6 5-30 16,0-1-22-16,1-1-28 0,-6-2-167 0,4 3-307 16,2-4 137-16</inkml:trace>
        </inkml:traceGroup>
      </inkml:traceGroup>
    </inkml:traceGroup>
    <inkml:traceGroup>
      <inkml:annotationXML>
        <emma:emma xmlns:emma="http://www.w3.org/2003/04/emma" version="1.0">
          <emma:interpretation id="{849A0174-2C1B-4E20-B20F-FA5C5BC42B29}" emma:medium="tactile" emma:mode="ink">
            <msink:context xmlns:msink="http://schemas.microsoft.com/ink/2010/main" type="paragraph" rotatedBoundingBox="663,9923 14482,10555 14430,11690 611,110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D6B725-E788-41E1-8A53-81B370FABB9B}" emma:medium="tactile" emma:mode="ink">
              <msink:context xmlns:msink="http://schemas.microsoft.com/ink/2010/main" type="inkBullet" rotatedBoundingBox="639,10454 1482,10493 1472,10715 629,10677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101260">146 5631 26 0,'0'0'145'16,"-8"-6"-1"-16,8 6-1 0,0 0-9 0,-12-9-2 15,12 9-2-15,0 0-6 0,-7-5-10 0,7 5-4 16,-8-7-7-16,8 7-3 0,0 0-8 0,-7-9-1 16,7 9-3-16,0 0-8 0,0 0-5 0,-6-6-8 15,6 6-6-15,0 0-7 0,0 0-7 0,0 0-1 0,0 0-10 16,0 0-4-16,0 0-2 0,0 0 0 15,0 0-2-15,33 0 2 0,-21 0 0 0,-12 0 3 16,28 1-1-16,-9-1-3 0,7 0 0 0,1-1 1 0,-2 1-3 16,3-2 0-16,1 2 0 0,0-1-5 0,1 1 1 15,0 0-4-15,-2-3 1 0,4 3-2 0,1 0-2 16,-4-1-1-16,-3 1-4 0,1-2 0 0,-6 4 0 16,4-5-2-16,-7 4 2 0,1-1 0 0,-1 2-4 15,-8-2 0-15,5 0-2 0,-4 1-1 0,-1 2-5 16,-10-3 3-16,23 3 1 0,-14-2-7 0,-2 3-7 15,-7-4-6-15,13 3-9 0,-13-3-5 0,12 8-6 16,-12-8-10-16,8 6-6 0,-8-6-13 0,4 9-11 0,-4-9-20 16,0 0-15-16,0 12-7 0,0-12-13 15,0 0-23-15,-10 10-145 0,10-10-324 0,0 0 144 16</inkml:trace>
        <inkml:trace contextRef="#ctx0" brushRef="#br0" timeOffset="101596.01">196 5781 16 0,'0'0'172'0,"0"0"-3"15,0 0-10-15,0 0-5 0,35 1-8 0,-17-2-12 16,-2-2-3-16,3 0-10 0,7 2 0 0,2-2-8 15,2-2-4-15,-3 0-7 0,3 0-8 0,11 0-11 16,-11 4-2-16,-3-1-12 0,0 1-5 0,0-2-9 16,-2 2-4-16,-6 1-5 0,1 0-2 0,1 0-5 15,-2 0-6-15,-1 1 0 0,-2 2-4 0,1-2-3 0,-2 1-4 16,0 2 0-16,-3-3-5 0,-1-1 0 0,0 1-4 16,-11-1-2-16,22 5 1 0,-13-5-10 0,3 4-6 15,-12-4-10-15,17 2-12 0,-7-1-11 0,-10-1-2 16,15 3-15-16,-8-2-20 0,-7-1-1 0,14 3-10 15,-14-3-13-15,13 0-16 0,-13 0-17 0,12-4-163 16,-12 4-317-16,8-10 140 0</inkml:trace>
      </inkml:traceGroup>
      <inkml:traceGroup>
        <inkml:annotationXML>
          <emma:emma xmlns:emma="http://www.w3.org/2003/04/emma" version="1.0">
            <emma:interpretation id="{D678DBFF-4569-4572-81E0-28EA870A5441}" emma:medium="tactile" emma:mode="ink">
              <msink:context xmlns:msink="http://schemas.microsoft.com/ink/2010/main" type="line" rotatedBoundingBox="1386,9956 14482,10555 14430,11690 1335,11092"/>
            </emma:interpretation>
          </emma:emma>
        </inkml:annotationXML>
        <inkml:traceGroup>
          <inkml:annotationXML>
            <emma:emma xmlns:emma="http://www.w3.org/2003/04/emma" version="1.0">
              <emma:interpretation id="{B1BE46BE-C571-4D43-A454-37432FC0233A}" emma:medium="tactile" emma:mode="ink">
                <msink:context xmlns:msink="http://schemas.microsoft.com/ink/2010/main" type="inkWord" rotatedBoundingBox="1379,10129 1813,10149 1776,10979 1341,10959"/>
              </emma:interpretation>
            </emma:emma>
          </inkml:annotationXML>
          <inkml:trace contextRef="#ctx0" brushRef="#br0" timeOffset="101999.45">848 5234 100 0,'0'0'161'0,"0"0"-11"0,-9-5-12 0,9 5-16 16,0 0-14-16,0 0-5 0,0 0-11 0,0 0-5 15,0 0-6-15,0 0 0 0,0 0-7 0,0 0 1 16,29 20 5-16,-19-16-4 0,6 3 1 0,1 0-1 15,5-1 0-15,3 4 0 0,1-2-9 0,-2 0-4 16,1 3-5-16,0 0-7 0,-2 1-3 0,-1 1-4 16,1-3-7-16,-3 5-4 0,0 2-3 0,-2 1 0 15,-3 0-4-15,0 2-4 0,-2-3 1 0,-3 7-4 16,-2-2 4-16,-1-2-6 0,-2 5 1 0,-4-2-1 0,-1-1-3 16,-1-4 0-16,-7 7 0 0,-1-1 0 0,0 4 2 15,-3-4-6-15,-2 1-4 0,-4-1 3 16,3-2 1-16,-5 1-2 0,-1-1 2 0,-5 2-10 0,6-2-9 15,-7 4-10-15,7-8-15 0,-3 0-15 16,7 0-9-16,-2-2-5 0,-2 5-20 0,1-7-18 0,6-2-15 16,2-2-22-16,-1 2-41 0,0-4-111 0,5-4-313 15,1 3 139-15</inkml:trace>
        </inkml:traceGroup>
        <inkml:traceGroup>
          <inkml:annotationXML>
            <emma:emma xmlns:emma="http://www.w3.org/2003/04/emma" version="1.0">
              <emma:interpretation id="{45FA539A-BA54-491C-9291-3A9AAAD3B116}" emma:medium="tactile" emma:mode="ink">
                <msink:context xmlns:msink="http://schemas.microsoft.com/ink/2010/main" type="inkWord" rotatedBoundingBox="2615,10221 7620,10449 7580,11344 2574,11115"/>
              </emma:interpretation>
            </emma:emma>
          </inkml:annotationXML>
          <inkml:trace contextRef="#ctx0" brushRef="#br0" timeOffset="102677.24">2407 5470 76 0,'0'0'153'0,"-17"1"-6"15,1 0-7-15,1 3-6 0,-3-1-5 16,-1 1-10-16,-4 4 0 0,-1 1-3 0,1 0-11 16,-1-1-7-16,-2 2-6 0,4 1-8 0,7 0-6 0,-3-1-4 15,5 0-7-15,-1 1-5 0,1 2-2 0,1-1-10 16,0-1-1-16,5 2-7 0,1-2-1 0,1 0-9 16,1 1-5-16,2-1-1 0,2-11 3 0,2 18-4 15,2-9-2-15,1 3-2 0,4-1-1 0,-2 1-2 16,3-4-2-16,1 3 1 0,2-1 2 0,2-3-5 15,5 2 1-15,-5-1 1 0,8 6 3 0,-5-7 1 16,-1 3 3-16,7-3 0 0,-1 0 2 0,-5 2-2 16,9 2-1-16,-6-3 1 0,3 3-8 0,-8-4 3 15,4-1-2-15,-4 2-3 0,-3 0 1 0,2 1-3 16,-1-3 1-16,-1 4-1 0,-1-2-2 0,-4-3 0 16,1 2-3-16,0-1 1 0,-5 1-1 0,5 0 2 15,-9-7 0-15,3 17-1 0,-2-10 3 0,-1-7-2 0,-4 18 0 16,-5-6-1-16,-4-3-3 0,2 0-2 0,-7 0 0 15,3 1 3-15,-4-1-2 0,0 2 2 16,-7 1-1-16,1-6 2 0,2 1-5 0,4-1 3 0,0-1-1 16,-2 1-3-16,3-1-5 0,-1-2 0 0,2 0-6 15,1 0-2-15,5-5-4 0,-5 4-5 16,16-2-8-16,-19-6-13 0,19 6-14 0,-15-3-7 0,9-2-7 16,6 5-22-16,-3-12-15 0,3 12-21 0,0 0-13 15,13-25-186-15,-5 10-354 0,6-2 157 0</inkml:trace>
          <inkml:trace contextRef="#ctx0" brushRef="#br0" timeOffset="102994.66">2918 5496 91 0,'0'0'179'0,"-19"13"-9"0,11-6-11 0,-1 1-9 16,-1 2-1-16,0 4-8 0,-1 1-2 0,-1 1-4 15,2 2-12-15,-2 1 0 0,-2 2-11 0,2 1-7 16,5-6-1-16,-1 8-8 0,3-3-4 0,0-4-10 16,1 2-8-16,1-1-1 0,3 0-12 0,0 0-1 15,3-1-6-15,0-1-4 0,3 1-5 0,-1 1-3 16,3-3-2-16,-1 1-3 0,4 2-4 0,-1-6-2 15,1 2-9-15,2 0-16 0,1 0-23 0,-1-4-21 16,0 3-17-16,1-4-25 0,-1-1-31 0,1-3-19 0,1-1-28 16,1-1-208-16,0-3-395 0,4-3 176 0</inkml:trace>
          <inkml:trace contextRef="#ctx0" brushRef="#br0" timeOffset="103702.1">3309 5845 213 0,'0'0'203'16,"0"0"-23"-16,0 0-13 0,7-6-15 0,-7 6-11 15,0 0-9-15,0 0-4 0,0 0-10 0,12 16-6 16,-12-16-10-16,8 12-6 0,-5-3-5 0,-3-9-3 16,4 17-8-16,-4-8-8 0,3 1-4 0,-3-10-4 0,0 20-8 15,0-10-7-15,0 1-2 0,0-11-7 0,-3 18-5 16,2-5-1-16,-1-2 0 0,2-11-5 15,-4 17-5-15,2-9-1 0,2-8 0 0,-1 11-3 0,1-11-2 16,0 0-6-16,1 17 1 0,-1-17-3 0,0 0 0 16,6 7-4-16,-6-7-5 0,0 0-3 0,15-3-1 15,-15 3-3-15,15-9-6 0,-3-3-5 0,1 4-2 16,1-3-6-16,-1-2 0 0,7-2 2 0,1 1-3 16,-2-3-1-16,0-1 3 0,2 1 3 0,-1 1-1 15,-1 1 7-15,2 2-1 0,-8-1 6 0,4 5 6 16,-7-3 4-16,2 4 5 0,-2 4 1 0,-2 0 7 15,1-2-2-15,-2 1 1 0,-7 5-4 0,12-5-2 16,-12 5 1-16,12 0 2 0,-12 0 4 0,0 0 7 16,12 10 1-16,-12-10 2 0,6 12-4 0,-4-5 4 15,-1 4-6-15,-1-11 3 0,2 19-4 0,1-11-2 16,-3 3 0-16,0 1-1 0,1 2 0 0,-1-14-1 0,0 21-2 16,-1-10-1-16,1-11 2 0,0 17-2 0,0-7-4 15,0-10 3-15,1 14-2 0,-1-14 0 0,0 13-5 16,0-13 6-16,2 8 3 0,-2-8-2 0,0 0 1 15,0 0-1-15,0 0-3 0,0 0-5 0,0 0 0 16,0 0-3-16,0 0-5 0,0 0-4 0,0 0-4 16,25-24-6-16,-19 13-1 0,0 0-3 0,1-5-4 15,2 5 4-15,2-5 1 0,-2 1-3 0,1 0 2 16,-2 2 5-16,0-1 2 0,4 2 0 0,-1-3 5 16,-2 4 5-16,-2 2-4 0,-1 0 7 0,2 3-7 15,-1-2 6-15,-7 8-2 0,14-10 5 0,-8 6 3 16,-6 4 0-16,10-3 3 0,-10 3 4 0,0 0 4 15,19 3 1-15,-19-3 8 0,11 10 1 0,-4-6 1 16,-1 4 1-16,-1-2 4 0,1 5-3 0,0-1 1 0,0 0 1 16,-3 5-2-16,3-1-3 0,-1 3 0 0,1-3-1 15,0 7-2-15,-4-7 0 0,-1 4-3 0,1-1 0 16,1-3-1-16,-2 5-1 0,-1-7-6 16,0 5-11-16,-1-6-12 0,-2 4-15 0,1-4-16 0,2-11-15 15,-3 20-17-15,0-14-13 0,3-6-15 0,-6 12-20 16,6-12-18-16,0 0-25 0,0 0-152 0,0 0-349 15,0 0 155-15</inkml:trace>
          <inkml:trace contextRef="#ctx0" brushRef="#br0" timeOffset="104024.62">4435 5428 171 0,'7'9'192'0,"1"6"-16"0,-1 1-11 16,4 5-4-16,1 0-1 0,-2 3-8 0,1 1-8 16,-3 2-5-16,4-2-6 0,0 10-6 0,-3-7-6 15,3 4-3-15,-4 5-11 0,-7-9-5 0,5-1-7 16,-6 2-5-16,0 6-9 0,-3-6-2 0,-1 7-8 15,-1-10-7-15,2-1-12 0,-1 1 1 0,-5 1-5 16,-2 0-3-16,2-2-5 0,-3 1-5 0,4-3-10 16,-4 1-15-16,-2-4-16 0,2-2-14 0,0-4-26 0,3 0-28 15,-4-1-23-15,4-1-26 0,-3 1-23 0,6-6-28 16,0 1-205-16,6-8-410 0,-9 5 182 16</inkml:trace>
          <inkml:trace contextRef="#ctx0" brushRef="#br0" timeOffset="104377.92">5081 5978 184 0,'0'0'214'0,"0"0"-7"16,0 0-11-16,0 0-11 0,0 0-3 0,27 13-5 16,-11-9-14-16,0 2-7 0,10-5-13 0,-1 9-1 0,3-9-9 15,-1 5-7-15,0-4-9 0,4 0-3 0,2 1-11 16,9 1-4-16,-9-6-9 0,-3 4-3 16,-1-2-10-16,6 0-3 0,-8-4-11 0,4 4-6 0,-4 2-1 15,1-4-2-15,-3 2-8 0,2-3-5 0,-3 6-5 16,-4-3-2-16,-3-5-6 0,0 5-4 0,-1-1-6 15,-4 0-13-15,-12 1-18 0,20-3-12 0,-20 3-22 16,13 0-19-16,-13 0-22 0,0 0-25 0,0 0-23 16,0 0-28-16,0 0-28 0,0 0-64 0,-34 12-133 15,14-9-421-15,-7 3 187 0</inkml:trace>
          <inkml:trace contextRef="#ctx0" brushRef="#br0" timeOffset="104600.03">5227 6309 160 0,'0'0'239'0,"24"-3"-10"0,-5 3-11 0,0-2-14 0,10 2-13 16,-7-4-9-16,11 3-16 0,-3-2-13 0,12-2-13 16,-11 2-15-16,-1 3-7 0,-6-2-15 0,4 1-11 15,-3 0-8-15,-5-2-7 0,-2 3-8 0,-1 0-19 16,0 3-23-16,-4-3-22 0,-1 1-24 0,-12-1-27 15,15 3-24-15,-7 0-22 0,-1 2-26 0,-7-5-35 16,12 4-203-16,-12-4-386 0,7 6 172 0</inkml:trace>
          <inkml:trace contextRef="#ctx0" brushRef="#br0" timeOffset="105292.57">6089 5989 62 0,'0'0'183'0,"0"0"-10"0,13-18-17 0,-13 18-15 0,14-11-8 16,-1 4-7-16,4-3-14 0,0 2-8 16,6-3-11-16,-1-1-5 0,5 4-8 0,-2-2-3 15,2 1-3-15,-1-2-8 0,-1 4 1 0,5 0-14 0,-6 2 3 16,1-1-3-16,-9 2-7 0,7 2-2 0,-7 0-4 16,-1 2 1-16,3 0-4 0,-3 2-3 0,-2 0-5 15,1 4-10-15,-2-2 7 0,-5 1-1 0,5 4 1 16,-5 0 0-16,-1 4 4 0,0 1 1 0,-3 3 1 15,2 0 6-15,-2 4-6 0,-6 3 3 0,-2 5-2 16,1 6 0-16,-4 0-1 0,-2-9-2 0,1 10-1 16,-1-12-2-16,1 1-3 0,-2-1-6 0,-2-2 0 15,1 0 0-15,1 0-1 0,0-7-3 0,0-1-1 16,-4 0 0-16,5 1-1 0,-4-3-3 0,-1-1 1 16,2-3 1-16,0 0 1 0,-1 0-5 0,1-1 2 15,4-3-3-15,-3-1-1 0,1-2 1 0,11-1 3 16,-19 3-5-16,19-3 3 0,-21 3-1 0,21-3 1 0,-12-5-3 15,12 5-1-15,-13-1-2 0,13 1 0 16,-9-7-7-16,9 7-5 0,0 0-1 0,-6-11-2 0,6 11-4 16,0 0-2-16,0 0 4 0,6-17 1 0,-6 17 1 15,0 0 0-15,13-8-6 0,-4 6 9 0,-9 2 1 16,23-4 4-16,-7 3-4 0,0-2 4 0,7 3-2 16,1-3 3-16,1 5-2 0,3-2 2 0,5 4 0 15,-6-7 2-15,15 7 4 0,-4-2-1 0,4-2 7 16,-3 4-3-16,3-6 4 0,0 2-2 0,-13 3 0 15,13 0 1-15,-12-2-2 0,-5 5 1 0,2-4-3 16,-7-1-8-16,-1 3-18 0,-3 0-16 0,4-1-23 16,-7 1-35-16,5-2-18 0,-11 2-33 0,4-3-38 0,-11-1-161 15,15 3-375-15,-15-3 166 0</inkml:trace>
        </inkml:traceGroup>
        <inkml:traceGroup>
          <inkml:annotationXML>
            <emma:emma xmlns:emma="http://www.w3.org/2003/04/emma" version="1.0">
              <emma:interpretation id="{A339DD15-2280-48D8-932B-1E1DA4856B52}" emma:medium="tactile" emma:mode="ink">
                <msink:context xmlns:msink="http://schemas.microsoft.com/ink/2010/main" type="inkWord" rotatedBoundingBox="8285,10271 14482,10555 14430,11690 8233,11407"/>
              </emma:interpretation>
            </emma:emma>
          </inkml:annotationXML>
          <inkml:trace contextRef="#ctx0" brushRef="#br0" timeOffset="106473.01">8119 5724 87 0,'-14'-4'177'0,"14"4"-8"16,-19-4-12-16,8 4 1 0,-4-3-10 0,-1 3-9 15,-3 4-9-15,-1-2-9 0,-4-1-1 0,5 3-5 16,-6 2-10-16,-1 0-9 0,2 1-8 0,2 4-6 16,-3-4-6-16,2 4-9 0,4-1-6 0,3 0-6 15,5 1-5-15,-5-1-5 0,7 4-3 0,1-2-7 16,2-2 1-16,0 1-3 0,3 3-4 0,2-1-3 15,2 1 2-15,2 0-7 0,3-1 1 0,2-1-3 16,4-3-2-16,1 8-1 0,1-5-4 0,5 5-1 0,3-4 3 16,4 0-3-16,1 2 2 0,-2-3-5 15,11 5 2-15,-8-4-4 0,2-1 2 0,-2 1-4 0,-4-2 2 16,7 0-1-16,-4-2 0 0,2 2 1 0,-3 0-1 16,-3-1-3-16,2 0 2 0,-5 1-1 0,2 2-1 15,-9-1-4-15,4-2 2 0,-4 1 0 16,-1 0 2-16,-1 2-1 0,-1-1-2 0,-1 0 2 0,-3-4 0 15,-2 3-3-15,-1-2 1 0,-3-9 1 0,0 17 3 16,0-17-2-16,-7 17 5 0,-2-6-1 0,-5-4 0 16,1 1 2-16,-5-3 1 0,-6 0-2 0,-4 2 0 15,6-3-1-15,-5 2-1 0,1-5 1 0,-3 1-3 16,0 2 0-16,-1-4 2 0,2 0-4 0,-2 0 2 0,0 0-1 16,5-3 0-16,-5 3-11 0,11 0-7 0,-4-3-3 15,4 2-10-15,6 1-9 0,1-3-9 16,12 3-9-16,-20-4-11 0,20 4-13 0,-13-6-15 0,13 6-21 15,-9-10-6-15,9 10-19 0,3-14-50 0,-3 14-98 16,9-16-314-16,1 6 139 0</inkml:trace>
          <inkml:trace contextRef="#ctx0" brushRef="#br0" timeOffset="106821.06">8840 5717 71 0,'-16'7'231'0,"-6"-1"-9"0,-4 5-12 15,7 2-13-15,-3 1-8 0,-2 3-14 0,4 3-6 16,-2-1-9-16,6 2-13 0,-4 1-9 0,4 2-11 15,1 0-9-15,4 1-3 0,1 1-15 0,-2 9-6 16,6-10-5-16,5 3-9 0,-2-3-5 0,6 3-6 16,0-1-5-16,1-2-4 0,2 3-9 0,1-7-1 15,5 4-2-15,-1-5-1 0,5-2-9 0,4 2-3 16,-4-2-3-16,5-3-1 0,3-2-3 0,-2 0-6 16,3-4-23-16,2 0-23 0,-4-2-26 0,2-1-22 15,2-2-25-15,1-3-30 0,-11-1-28 0,9-7-29 16,0 0-59-16,-4-3-146 0,2-4-420 0,-3 1 186 15</inkml:trace>
          <inkml:trace contextRef="#ctx0" brushRef="#br0" timeOffset="107483.44">9246 6051 36 0,'0'0'199'0,"14"0"-3"0,-14 0-11 16,0 0-7-16,11 17-12 0,-5-12-10 0,-4 5-11 15,4-3-7-15,0 6-11 0,-3-2-4 0,4 3-8 16,-1-2-11-16,0 4-4 0,-1-6-9 0,1 5-7 16,-2-2-9-16,1-2-7 0,-1-1-4 0,-4-1-8 15,6-2-4-15,-6-7-5 0,8 15-6 0,-6-7 0 16,1-2-6-16,-3-6 0 0,3 9-6 0,-3-9 0 16,8 9-4-16,-8-9 1 0,0 0-3 0,0 0-2 15,0 0 1-15,0 0-5 0,18-3-3 0,-18 3 2 0,10-11-9 16,-1 2-10-16,-1-3-7 0,5-2-7 15,-1 0-4-15,1-4-2 0,-2 2-4 0,7-3-1 16,-5 0 1-16,4 1 0 0,-1 0-1 0,-3 4 5 0,-1-1 2 16,2 5 0-16,-2 0 1 0,-5-1 6 0,4 5 3 15,-2-4-1-15,-6 5 2 0,-3 5 1 0,16-7-4 16,-16 7 2-16,9-4 9 0,-9 4 0 0,10 0 6 16,-10 0 3-16,0 0 8 0,12 11 1 0,-12-11 3 15,8 13 5-15,-4-5-2 0,-2 3 3 0,1 3 3 16,0-1-3-16,1 1 1 0,-1 1-4 0,0-4-1 15,0 2-1-15,0 0-2 0,0-2-3 0,-1-3 1 16,-2-8-3-16,3 17 2 0,4-11-4 0,-6 2-2 0,-1-8 1 16,8 12 0-16,-8-12 1 0,3 9 3 0,-3-9-7 15,10 6 3-15,-10-6-2 0,15-3-5 0,-15 3-5 16,17-5-6-16,-7 3-7 0,4-4-3 0,-6-1-11 16,9-1-6-16,-1-6-4 0,4 1 0 0,-1-5-4 15,0 4-4-15,1-4-4 0,2 1 3 16,-2-3 0-16,-1 5 3 0,3-2 6 0,-4 2 1 0,3 0 11 15,-7 3 0-15,-3 4 3 0,3-2 10 0,-7 3 9 16,4 4 3-16,-7-4 2 0,-4 7-7 0,12-7 6 16,-12 7 7-16,0 0 2 0,0 0 13 0,21 10 1 15,-18-3 1-15,-3-7 11 0,5 15-1 0,-2-2 1 16,-3-4 3-16,0 1-7 0,3 5 1 0,-3 1-5 0,2 0-3 16,-2-1-1-16,0 1-1 0,0 0-3 0,0-2 1 15,2-1-6-15,-1 5 3 0,2-7-4 16,-1-1 1-16,-2 3-8 0,1-4-12 0,-1-9-13 0,5 18-14 15,-5-11-19-15,6-1-18 0,-2 3-20 0,-4-9-26 16,14 4-17-16,-14-4-27 0,16-2-186 16,-16 2-375-16,23-11 166 0</inkml:trace>
          <inkml:trace contextRef="#ctx0" brushRef="#br0" timeOffset="107762.2">10884 5805 42 0,'-11'12'250'0,"2"2"-5"0,-4 7-3 0,-1 3-11 16,1-6-16-16,0 10-7 0,-4-4-11 16,2 0-7-16,-1 10-19 0,-7 1-13 0,4 1-10 15,-2-3-17-15,5 2-10 0,-4-2-10 0,3 3-5 0,-3-1-15 16,4 2-9-16,-4-5-2 0,2 0-12 0,5-7-4 15,1 1-4-15,3 0-8 0,-3-4-4 0,2 4-4 16,4-1-13-16,-5-3-26 0,2 0-22 0,3-4-33 16,-1-2-28-16,1-3-29 0,2 0-32 0,-2-2-37 15,4-4-38-15,2-7-221 0,-1 13-472 0,1-13 209 16</inkml:trace>
          <inkml:trace contextRef="#ctx0" brushRef="#br0" timeOffset="108286.63">10893 6229 32 0,'6'-7'186'0,"1"0"-5"0,6-1-19 16,-1-2-9-16,2-4-13 0,4 5-10 0,-3-3-10 15,7 1-10-15,0-2-7 0,1 0-9 0,1 2-8 16,-2 4-8-16,3-1-8 0,-8 3-2 0,5 1-3 16,-6-1-5-16,2 3-6 0,0-2-4 0,-3 4-6 15,-1 0 1-15,-2 4-7 0,-12-4-4 0,19 3-3 16,-15 1-3-16,5 3 4 0,-6 3 4 0,-3-10 6 16,2 21-4-16,-4-4 6 0,1 0-4 0,-5 1 8 15,-3 2-1-15,-6 2 3 0,2-4-5 0,-4 6 3 0,-1-2-1 16,-3-2 2-16,1 1-6 0,-1 0 3 0,-3-1-4 15,-2-3-8-15,3 1-7 0,-4-1 5 16,3-2-4-16,-1 2 0 0,4-6-3 0,0 3-3 0,1-6 0 16,5 1-4-16,-1-2-2 0,1 0-2 0,6-3 0 15,0 2 0-15,2-1-3 0,7-5 2 0,-14 4-1 16,14-4 1-16,-10 2-4 0,10-2 0 0,0 0-6 16,0 0-8-16,0 0-6 0,0 0-3 0,0 0-8 15,0 0-1-15,31-9-1 0,-19 5-3 0,6 0 8 16,1 1 1-16,1 2 1 0,8-3 5 0,-1 3-2 0,0-2 0 15,4 3 3-15,-2 0 2 0,-1 0-1 16,2-2-1-16,0 2 4 0,-4 0-3 0,3 2-3 0,-2-4-5 16,-4 4-2-16,0-2-8 0,-5 0-8 15,1 0-10-15,3 1-1 0,-4-1-13 0,2 2-14 0,-1-1-16 16,-1-1-14-16,1 1-19 0,-2-2-29 0,1 0-204 16,-6-1-386-16,3-1 172 0</inkml:trace>
          <inkml:trace contextRef="#ctx0" brushRef="#br0" timeOffset="108657.93">12065 5573 59 0,'0'0'184'0,"0"0"-12"0,13-4-5 15,-13 4-6-15,18 13-7 0,-4-2-11 0,-1 1-2 16,8 5-7-16,-2 5-7 0,4 5-7 0,0 4-2 16,1 4-3-16,0-1-13 0,-3 4 5 0,-3 2-6 15,-2 2-6-15,-2 3-7 0,-2 3-3 0,-5 1-7 16,-2 1-4-16,-7-1-3 0,-1 0-3 0,-4-5-8 15,-2 1-2-15,-3-3-11 0,-3-4 1 0,-1-3-6 16,-5 0-1-16,1-3-6 0,4-11-4 0,-2 0 0 16,0 0-1-16,2-2-7 0,-4-2-8 0,1-2-18 15,0-3-26-15,4-1-35 0,-3-3-26 0,-5 1-25 16,5-6-29-16,4 1-36 0,0-1-62 0,4-3-135 0,10 0-407 16,0 0 180-16</inkml:trace>
          <inkml:trace contextRef="#ctx0" brushRef="#br0" timeOffset="108972.2">12733 6200 70 0,'0'0'214'0,"18"-7"-6"0,1 5-11 16,-1 4-13-16,8-6-10 0,3 6-20 0,1-2-1 16,3 2-11-16,9-4-5 0,-2 4-14 0,2 2-10 15,1-3-7-15,-3 2-9 0,1 1-9 0,-1-1-7 16,-7 0-11-16,7-2-4 0,-7-1-7 0,-2 1-5 16,-3 4-5-16,-1-8-5 0,0 6-3 0,-2-3-6 15,-4-3-3-15,-1 3-2 0,-2-2-8 0,-4 0-12 16,-5-1-15-16,3 2-21 0,-1-2-30 0,-11 3-23 15,7-11-24-15,-7 11-30 0,-3-17-29 0,3 17-204 16,-13-24-395-16,2 11 176 0</inkml:trace>
          <inkml:trace contextRef="#ctx0" brushRef="#br0" timeOffset="109265.39">13237 5924 96 0,'-4'16'220'0,"4"-8"-4"0,0-8-10 0,-2 26-1 16,-1-9-7-16,3 1-9 0,0 4-9 0,-1 5-8 15,-1-6-13-15,-1 9-5 0,0 6-18 0,2-7-7 16,-4 8-12-16,1-12-5 0,1 1-17 0,1 0-3 16,-2 2-11-16,2-7-7 0,-2 3-10 0,2-6-4 15,-2 2-5-15,1 1-8 0,0-6 1 0,1 2-5 16,-1-3-6-16,0-2-1 0,0 2-13 0,0-5-7 15,3-9-24-15,-3 15-16 0,3-15-15 0,-3 13-14 16,3-13-11-16,-1 7-35 0,1-7-23 0,0 0-29 16,0 0-27-16,0 0-52 0,0 0-152 0,31-33-415 0,-17 13 184 15</inkml:trace>
          <inkml:trace contextRef="#ctx0" brushRef="#br0" timeOffset="109467.88">13928 5829 114 0,'-5'16'248'0,"4"-1"-18"16,-2-1-6-16,1 3-17 0,2 4-8 0,-1-1-18 16,1 6-5-16,-5 0-19 0,4 9-12 0,2-7-11 15,-1 8-15-15,0 1-11 0,3 2-11 0,-3 0-11 0,2 1-3 16,-4-3-35-16,-2-1-40 0,-4 1-46 15,2 0-61-15,-1-1-67 0,-5-8-212 0,0-4-408 16,-1-1 182-16</inkml:trace>
        </inkml:traceGroup>
      </inkml:traceGroup>
    </inkml:traceGroup>
    <inkml:traceGroup>
      <inkml:annotationXML>
        <emma:emma xmlns:emma="http://www.w3.org/2003/04/emma" version="1.0">
          <emma:interpretation id="{4DDB987A-DF9E-4A0D-BDCB-C03719F753A9}" emma:medium="tactile" emma:mode="ink">
            <msink:context xmlns:msink="http://schemas.microsoft.com/ink/2010/main" type="paragraph" rotatedBoundingBox="754,12015 21612,11301 21663,12799 805,135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535558-5FDD-46C9-B752-6C3A051F2839}" emma:medium="tactile" emma:mode="ink">
              <msink:context xmlns:msink="http://schemas.microsoft.com/ink/2010/main" type="line" rotatedBoundingBox="754,12015 21612,11301 21663,12799 805,13512"/>
            </emma:interpretation>
          </emma:emma>
        </inkml:annotationXML>
        <inkml:traceGroup>
          <inkml:annotationXML>
            <emma:emma xmlns:emma="http://www.w3.org/2003/04/emma" version="1.0">
              <emma:interpretation id="{BDD24FEE-57C3-42F2-8E6C-6FF8A66FE190}" emma:medium="tactile" emma:mode="ink">
                <msink:context xmlns:msink="http://schemas.microsoft.com/ink/2010/main" type="inkWord" rotatedBoundingBox="766,12392 2672,12327 2697,13061 792,13126"/>
              </emma:interpretation>
            </emma:emma>
          </inkml:annotationXML>
          <inkml:trace contextRef="#ctx0" brushRef="#br0" timeOffset="-94275.8">298 7725 44 0,'-3'-13'144'0,"3"13"-3"0,0 0-14 0,0 0 0 15,0 0-14-15,0 0-4 0,0 0-10 0,0 0 1 16,0-17-3-16,0 17-6 0,0 0 0 0,1-11-6 16,-1 11 0-16,2-11 2 0,-2 11-6 0,0 0-2 15,3-13-8-15,-3 13 1 0,0 0-4 0,0-14 2 16,0 14-6-16,0-11 3 0,0 11 3 0,0 0-1 0,0 0 0 16,0-14-2-16,0 14-3 0,0 0-7 15,0 0-7-15,0 0-5 0,0 0-5 0,0 0-1 16,0 0 4-16,0 0 4 0,0 0-4 0,0 0 4 0,-17 35 0 15,11-14-4-15,3 3 7 0,-4 3-1 0,1 10-4 16,-1-1 1-16,2-10-7 0,4 5-2 16,-2 5-2-16,1-9-4 0,1 12-4 0,2-13-3 0,1 0 0 15,2-2-2-15,1 1 2 0,-2-4-1 0,3-4-2 16,-1 0-6-16,1-4 4 0,2-1-8 0,-1 2 7 16,-1-6 3-16,2-1-6 0,4 1 4 0,-3-3 4 15,3-2-9-15,0 1 0 0,-12-4 0 0,20 0 0 16,-5-3-2-16,2-1-2 0,-2-3 1 0,3-2-3 15,-4 0 1-15,1-4-5 0,2-5 4 0,-2 0-4 16,1-2-2-16,3-2-3 0,-5 2 5 0,-1-3-1 16,4 1-1-16,-8 3 1 0,1-2-2 0,-1 1 1 15,-3 3-6-15,-2 2 5 0,-1 5 0 0,2 0 1 0,-4 2 0 16,-1 8 0-16,8-18-2 0,-7 12 1 0,-1 6-1 16,3-13-1-16,-3 13-3 0,0 0 0 15,0 0-1-15,3-7-1 0,-3 7 3 0,0 0 1 0,0 0-1 16,0 0 0-16,0 0 2 0,0 0-2 0,-1 37-3 15,-1-22-1-15,2 1 8 0,2 0-5 0,-2 1 2 16,1 3 4-16,5 2 1 0,0 2-3 0,2-4-8 16,-1 5 11-16,5-3-5 0,-6-5 1 0,3-3 4 15,1 0-3-15,2 0 6 0,5 6-4 0,-4-8-1 16,4-2 1-16,-2-3 1 0,2 3-7 0,0-4 7 0,2-2 0 16,7-3 0-16,0 2 2 0,-6-6 1 0,7 3-7 15,-5-5 6-15,3-1-2 0,1-4 0 0,-5 0-2 16,0-2 5-16,-2-2-8 0,0-2 7 0,-5 2-2 15,1-8 0-15,-2-3-7 0,5-12 7 16,-6 1-1-16,-3 1-1 0,1-6 1 0,-4 2-1 0,-1-6-1 16,-2 7 2-16,-6-4 3 0,3 2-4 0,-3 3 10 15,-2 2-10-15,-1 8 11 0,3-1-1 0,-3 1 0 16,2 4 1-16,-2 4 0 0,3 6 1 0,-2-1-1 16,2 5-7-16,0 1-2 0,3 8-11 0,-3-13-13 15,3 13-15-15,0 0-5 0,0 0-16 0,0 0-22 16,0 0-16-16,0 0-16 0,0 0-22 0,15 37-20 15,-9-22-19-15,5 1-25 0,2 3-38 0,-5-2-184 16,7 1-455-16,-2-2 202 0</inkml:trace>
          <inkml:trace contextRef="#ctx0" brushRef="#br0" timeOffset="-93845.97">1525 7851 33 0,'17'-3'188'0,"-2"0"-24"0,-4-1-7 16,4 1-10-16,-1-3-19 0,4-1-7 0,1 2-12 15,5-5-9-15,0 2-8 0,3-2-8 0,0 1-7 16,-5-4-5-16,3-2-4 0,1 3-6 0,-7-2-5 16,-4 3-5-16,1-2 2 0,-2-1-5 0,-4 0-2 15,1 0-4-15,-2 0-7 0,1 0 0 0,-3-3-5 16,-1 3 2-16,0 1 2 0,-6 0-6 0,0-2 0 15,-3 3-4-15,0-1-1 0,-1 6 2 0,-2-3 6 16,-1-1-6-16,1 6 4 0,-3-2 1 0,-5 1-1 0,2 3 3 16,-1 1 1-16,-5 4 1 0,-3-2 4 15,-1 6-3-15,2 1 3 0,-1 2 4 0,-4 4 7 16,0 1-6-16,2 4-1 0,-8 6 0 0,6 6 4 0,5-8-4 16,-1 9-3-16,3-7-3 0,4-3-2 0,2 5-2 15,3 0 0-15,1-1-3 0,2-3-3 0,2-4 0 16,4 1-6-16,0-1 1 0,4-1-1 0,2-2 1 15,3-2 0-15,2 1-4 0,-1 0 2 0,8-7 0 16,0 0-1-16,9-1-8 0,-3-2 6 0,5-1-5 16,13-5 1-16,-2 2-12 0,1-3-16 0,-1 1-25 15,2-2-26-15,-2-1-38 0,0 1-34 0,1-2-35 16,-1-1-47-16,-7 0-219 0,5 2-475 0,6-2 210 0</inkml:trace>
        </inkml:traceGroup>
        <inkml:traceGroup>
          <inkml:annotationXML>
            <emma:emma xmlns:emma="http://www.w3.org/2003/04/emma" version="1.0">
              <emma:interpretation id="{431FA0C3-45DE-4208-8078-3BF2B2872FAE}" emma:medium="tactile" emma:mode="ink">
                <msink:context xmlns:msink="http://schemas.microsoft.com/ink/2010/main" type="inkWord" rotatedBoundingBox="3636,12203 6929,12090 6956,12881 3663,12993"/>
              </emma:interpretation>
            </emma:emma>
          </inkml:annotationXML>
          <inkml:trace contextRef="#ctx0" brushRef="#br0" timeOffset="-93270.15">3124 7307 120 0,'-9'-5'248'0,"9"5"-20"0,0 0-19 16,0 0-24-16,0 0-15 0,0 0-12 0,0 0 2 15,0 0-14-15,-12 16-18 0,14 0-6 0,-4-1 0 16,2 2-4-16,-1 9-5 0,-1 1-5 0,4 2-7 15,-1-3-5-15,5 13-4 0,-4 0-11 0,4-1-2 16,-1-3-12-16,0 3-3 0,1-11-5 0,-3 1-6 16,4-2-10-16,-1-2 2 0,0 2-5 0,2-2-2 15,-2-4-6-15,0 0-2 0,-5-3-3 0,4-2-5 16,-2 1-7-16,1-2-18 0,-2-3-5 0,1 0-16 16,-3-11-19-16,4 15-8 0,-1-8-14 0,-1 2-19 0,-2-9-13 15,4 11-19-15,-4-11-26 0,16 4-29 0,-4-6-46 16,-12 2-166-16,26-11-416 0,-7 3 185 0</inkml:trace>
          <inkml:trace contextRef="#ctx0" brushRef="#br0" timeOffset="-92220.46">3652 7671 81 0,'0'0'182'0,"-11"-18"-6"0,11 18-12 0,0 0-12 15,-20 0-7-15,20 0-9 0,-26 6-15 0,10-2-1 0,-1-1-3 16,0 1-7-16,-1 3-1 0,-8 3-2 16,4-2 0-16,-3 2-6 0,-1 0 0 0,1 1-7 0,3 3-3 15,1 0-8-15,-5 2-4 0,2-3-3 0,4 0-4 16,-1 4-5-16,7-3 0 0,-7 0-5 16,8 0-8-16,-5 0-6 0,5 0-4 0,1 1-3 0,3-2 0 15,0-2-7-15,3 4-3 0,0-3-3 0,0 2 0 16,0-4-6-16,4 0 3 0,2-10-3 0,-1 18-3 15,1-18 0-15,4 16-3 0,2-9-1 0,2-1 2 16,4-1-5-16,3 0 1 0,3-1-2 0,2-1 1 16,7-2-4-16,3-1-1 0,10-4-4 0,-10 0-4 15,13-6 0-15,-2 0 1 0,0-1-3 0,3-3-4 16,-4 2 1-16,-4-1 1 0,3 0 0 0,-11 0 2 0,9 0-1 16,-11-1 1-16,-3 3-2 0,1-1 2 15,-1 4-1-15,-5-2 4 0,-4 3-1 0,4 2 2 0,-4-1 0 16,-1 0 3-16,-4 3-6 0,0-1 2 15,-9 4 3-15,17-4-2 0,-17 4-2 0,13-3 1 16,-13 3-2-16,16 3 2 0,-16-3-3 0,14 8 2 0,-7-1-1 16,-7-7 7-16,9 13-2 0,-4-3 2 0,-2 0 0 15,1 1-3-15,2 0 3 0,0 3 2 0,-3-2-2 16,3 0-2-16,0 1 0 0,0 0 1 0,-3-2 2 16,0-2-3-16,3 1-3 0,-5-2 5 0,4 2-1 15,-5-10 0-15,4 12-1 0,1-4 2 0,-5-8-3 0,1 11-2 16,-1-11 5-16,6 7 2 0,-6-7-2 15,0 0 1-15,0 0-6 0,0 0-3 0,15 0 1 16,-15 0-2-16,0 0-7 0,17-17-3 0,-9 9-6 0,3-4-4 16,-1 1-3-16,2-3-3 0,0 1 1 0,-3-2 6 15,3 3-1-15,3-1 4 0,4-4 2 0,-2 5 2 16,-2 0-1-16,-2 2 3 0,1-2-1 0,0 4 8 16,-6 2 3-16,7-4 4 0,-8 6 1 0,1-2-1 15,1 2 3-15,-9 4-1 0,16-5-1 0,-16 5 6 16,15 4-4-16,-15-4 2 0,13 4-2 0,-7 0 1 15,-6-4 4-15,12 11 3 0,-7-5-3 0,4 5 0 16,-2-4-2-16,1 1 0 0,-2 2-3 0,1 0 5 0,2 0-2 16,1 1 0-16,2-3-2 0,-4 1 3 15,1-2-2-15,3 1 1 0,1-1-2 0,1-1 4 16,1 1-5-16,-4-4 4 0,4-1-4 0,2-1 3 16,-2-1-5-16,0 1 4 0,2-2-2 0,-2 0 4 15,5-4-2-15,-5 1-1 0,4-3-3 0,-3 1 3 16,1-1-6-16,5-4 1 0,-7 2 1 0,9-4-4 0,-8 3 4 15,-2 0 2-15,-1 3-4 0,1-3 1 0,-5 5-1 16,4-2 1-16,-4 1 0 0,-9 6 0 16,13-7 0-16,-7 3-3 0,-6 4 0 0,0 0 1 0,11-2 1 15,-11 2-1-15,0 0-3 0,0 0 6 0,0 0-4 16,15 12 6-16,-15-12-5 0,4 8 0 0,-4-8-3 16,8 12 4-16,-2-7 2 0,1 2 2 0,1 1-2 15,2-3-2-15,-1 0 5 0,7 1 2 0,-2-1-5 16,1 1 2-16,0-4-2 0,3 0 0 0,1 1 1 15,-3 1 5-15,4-4-4 0,-1 2-1 0,0-2 1 16,1-2 1-16,-1-2-2 0,1 2 5 0,-1-1-7 16,-3-2 6-16,1 1-2 0,-1-3 1 0,-5-3-1 15,-2 2-2-15,1-2-1 0,-1-3 4 0,-4 1-3 0,-4-4-1 16,-1 2-2-16,-3 0 4 0,0-3-3 16,-4 2 5-16,-5-6-6 0,-2 2 4 0,-2 0-3 0,-2 2 2 15,3 6-3-15,-3-6 8 0,-4 3-6 0,-1 4 3 16,2 2 1-16,-5-2 0 0,6 5 2 0,4 3-4 15,-4-2-2-15,1 3 3 0,0 2-3 0,4 3-4 16,-2-1 3-16,2 5 4 0,4-2-4 0,-1 3-12 16,1 2-13-16,5 0-15 0,-1 1-19 0,2 3-19 15,2-2-16-15,3 3-27 0,2 1-19 0,1-5-23 0,7 3-30 16,-5-2-189-16,4-4-412 0,4 2 182 0</inkml:trace>
          <inkml:trace contextRef="#ctx0" brushRef="#br0" timeOffset="-91649.09">5422 7807 98 0,'9'-8'258'0,"-9"8"-7"0,0 0-18 16,11-5-20-16,-11 5-21 0,0 0-18 0,0 0-17 16,0 0-18-16,0 0-9 0,0 0-7 0,0 0-8 15,10 16-10-15,-10-16-11 0,3 17-6 0,1-10-9 16,1 3-9-16,-2-2-5 0,0 3-6 0,0-1-4 15,7-4-6-15,-2 4-5 0,-2-1-4 0,0-3-4 16,0 0 2-16,3-1-5 0,-2 0-6 0,4 0 1 16,0-2-3-16,3-2-5 0,-4 1-1 0,8-2-1 15,0 0-2-15,-3-2-6 0,1 1 0 0,1-6-4 0,2 1-5 16,-2-3-2-16,7-2 3 0,-10 2-3 0,6-3 2 16,-8 0-3-16,9-5 2 0,-9 5-1 0,4-7 1 15,-3 6-3-15,-5-2 4 0,4 4 1 0,-8 3 4 16,2-2 0-16,0 3 10 0,-3-3 0 15,-3 10-2-15,11-10 4 0,-11 10-4 0,0 0-2 0,3-5-4 16,-3 5 1-16,0 0-2 0,0 0-1 0,0 0 1 16,0 0-2-16,0 0-2 0,0 0 3 0,0 0-4 15,-17 30 2-15,14-20-1 0,0 0-2 0,-1 0 2 16,1 1 0-16,3-11 3 0,1 20-2 0,1-9 2 16,5 0-2-16,-1 0-4 0,5 2 2 0,-1-1 1 15,5-3-3-15,1 1-2 0,7 1-2 0,2-4-5 16,2 2-6-16,3 0-1 0,1-3-3 0,11-4 1 15,-12 0-1-15,-1-5 5 0,3 2-2 0,-2-5 2 0,1-2 3 16,-1-2 1-16,-5-1 2 0,-1-2 0 0,-5-1-2 16,1-4 2-16,-5-4 4 0,-5-1 5 0,-2 4 1 15,1-4 4-15,-6 0 4 0,-2-1-1 0,-2 1 6 16,-2 6-1-16,-8-5-2 0,2 2 1 0,-3-2-2 16,-1 3-4-16,-1 0 1 0,-5 2-2 0,6 7 1 15,-1-1-1-15,2 4-4 0,-4-1-15 0,2 3-11 16,-2-2-14-16,3 4-20 0,1 2-19 0,12 1-23 15,-17 1-24-15,17-1-22 0,-6 7-37 0,6-7-230 16,0 0-445-16,0 0 198 0</inkml:trace>
        </inkml:traceGroup>
        <inkml:traceGroup>
          <inkml:annotationXML>
            <emma:emma xmlns:emma="http://www.w3.org/2003/04/emma" version="1.0">
              <emma:interpretation id="{0CE8C21D-BAAA-481B-A06B-AF4D38B23601}" emma:medium="tactile" emma:mode="ink">
                <msink:context xmlns:msink="http://schemas.microsoft.com/ink/2010/main" type="inkWord" rotatedBoundingBox="7495,11980 11137,11855 11171,12853 7530,12977"/>
              </emma:interpretation>
            </emma:emma>
          </inkml:annotationXML>
          <inkml:trace contextRef="#ctx0" brushRef="#br0" timeOffset="-89847.26">6981 7593 21 0,'-3'-15'214'16,"0"-1"-14"-16,0 2-13 0,3 0-12 0,3 1-14 0,3-3-17 15,0 0-10-15,-2 5-16 0,8-6-8 0,1 4-15 16,4-5-7-16,2 0-11 0,4 1-5 16,-1-1-8-16,0 1-8 0,2-1-2 0,11-3-6 0,0 2-7 15,1-1-3-15,3 0-2 0,-3 2-4 0,2 0 1 16,3-1-9-16,1 1-2 0,-1-2 0 0,4 3-2 16,-2-3 0-16,2 7 1 0,-9-1 3 0,9 3-2 15,-16 2 1-15,10 0 3 0,-13 2-3 0,0 1-2 16,6-3 1-16,-11 8 2 0,-2-3-2 0,0 3 1 15,-4-1-2-15,2 4-3 0,-1-1 0 0,-6 2-1 16,5 4 5-16,-7-1 7 0,4 3 1 0,-8 5 8 16,5 8-2-16,-6 0 7 0,2 6 2 0,-2 8 3 15,-3 5-3-15,3 2-2 0,-3-6-4 0,0 2-1 16,-6 3 0-16,6-3-4 0,0 2 0 0,0 2-2 0,0-8-3 16,3 3-6-16,0 1 4 0,0-12-4 15,0 3-2-15,4-5-1 0,-1 4-1 0,0-6-5 0,1-7 4 16,-1 2-8-16,5-3 3 0,-5 1 0 15,7-4-1-15,-4 0-3 0,2-3-2 0,1 1-3 0,1-3-2 16,0 0-9-16,2-2-7 0,-1-4-2 0,2-1-7 16,1-2-3-16,2-4-6 0,-3-1-3 0,7-4 1 15,-7 4 1-15,6-10 3 0,-5 4 2 16,5-1 4-16,1-1 2 0,-10 4 3 0,0 1 1 0,1 0 1 16,4 1 11-16,-11 1-2 0,-1 5 5 0,2-4 0 15,-8 7-2-15,12-6 1 0,-12 6 1 0,0 0-1 16,16 4 6-16,-16-4 7 0,7 7 3 0,-4 2 0 15,-3-9-1-15,9 17 1 0,-4-7 2 0,-2 3-2 16,3 1 1-16,0 0-1 0,1-1 1 0,-1 2-4 0,5-1 0 16,1-4 0-16,-2 1-1 0,-1-1 0 0,1 1 2 15,4-1-3-15,1 0 3 0,-2-2-6 0,1-1 4 16,2-2-8-16,0 1 1 0,2-4-7 0,-4-1-7 16,5-2-8-16,-5-1 2 0,5-2-10 0,-3-2 1 15,4 3-3-15,-4-5-3 0,6-3-5 0,1-1 3 16,-7 4 2-16,4-8 1 0,-4 2 5 0,6 1 2 15,-8 2 5-15,2-2-1 0,-4 2 4 0,-1 4 3 16,-2 0-1-16,1-3 6 0,-1 6 7 0,-2-1 3 16,-7 5-5-16,11-8 6 0,-11 8-2 0,6-7-2 15,-6 7 3-15,0 0 2 0,0 0 1 0,18 3 2 16,-18-3 7-16,0 0 3 0,10 9 0 0,-1-4 1 16,-4 0-3-16,8 3 2 0,-4-1 0 0,1 0 0 0,5 1-2 31,-1-1 0-31,-1 0-1 0,4 0-1 0,-1-1-1 0,3-1 0 0,1 1-1 0,-2-2 0 15,0-3-2-15,1 4 0 0,0-5-4 0,1 0 6 0,-4 0-5 16,2-3-1-16,1 1 2 0,-2-3 3 0,2 0-5 16,-2-3 0-16,-4 1 2 0,0-8-2 0,1 2 0 15,-5-1 0-15,1-2-3 0,-4 0 2 0,-3-2-2 16,-3 1 2-16,-3-2-6 0,3-4 5 0,-6 8-2 16,-4-2 3-16,2 3-4 0,-10-3-2 0,2 6 4 15,-5-2 1-15,-4 6 0 0,-4-3 5 0,6 6 0 16,-9 1 0-16,2 2 3 0,1 2 0 0,0 5 0 15,4 3 1-15,0-1 1 0,1 3 1 0,1 1-1 16,1 3 0-16,6 3-4 0,2-5 3 0,2 6-5 16,2-4 3-16,2 1-2 0,-1 0 1 0,6-1-2 15,0 1 2-15,3 0 0 0,3-1-1 0,0-2 1 16,2-6 0-16,4 6-5 0,0-4 4 0,1-2-2 0,7 0 1 16,-2-6-1-16,2 0 3 0,-2 3-7 0,5-8 2 15,4 1-4-15,-5-3-1 0,3-5 0 16,4-1-5-16,1-1-4 0,-2 0 0 0,5-9-1 0,1-3-1 15,-7 8 0-15,-3-3 3 0,6-5-2 0,-5 6 3 16,2 0 1-16,-9 5-1 0,4-3 1 0,-8 6 3 16,1 2-2-16,-2 2 3 0,-3 2 6 0,-1-1-5 15,-6 6 1-15,12-7 0 0,-12 7-1 0,0 0 2 16,0 0 5-16,0 0 8 0,11 18 0 0,-8-9-2 0,-6 5 1 16,3 2 0-16,-3 0 1 0,3-1-2 0,0 3 2 15,0-2 0-15,3 4 1 0,-3-2-1 16,3-2-3-16,0 2 5 0,3-2-6 0,-2 0 1 0,5-1 0 15,2-2-1-15,-1-3 1 0,-1-3-1 0,4 1 2 16,2-2 0-16,0-1-4 0,0-4 2 0,2 0-4 16,2-3 2-16,-3-3-6 0,7-1-4 0,-1-5-3 15,3-7-10-15,-4 0-2 0,11-6 1 0,-6-1-15 16,-3-5-11-16,4-1-6 0,-2-2-14 0,-6-1 1 16,8-6-10-16,-6 1-9 0,3 0-7 0,-2-8 6 15,-2 6 4-15,7-4 10 0,-7 1 8 0,0 4 9 16,-2 4 15-16,-3-1 10 0,-5 12 17 0,4-3 9 15,-9 8 18-15,4 2 4 0,-1 3 8 0,-2-2 8 16,-3 7 3-16,1 2-5 0,1-1-6 0,-5 9-3 16,1-7-5-16,-1 7-3 0,0 0 10 0,0 0 3 15,0 0 3-15,0 0 2 0,-10 34 5 0,7-13-1 16,-3 3 4-16,6 5-1 0,0 9-3 0,-2-2 6 0,-1 3-6 16,3 3 0-16,-1 2-6 0,5-2-2 15,-2 2-3-15,-2-5-2 0,0 6-3 0,3-3-2 0,0-2 1 16,4 0-5-16,5 0-2 0,-10-3-1 15,4-11 1-15,-5 1-2 0,2 1-1 0,-1-4-2 16,-2-5-12-16,3-3-10 0,-3 0-9 0,3-2-15 0,-3-3-6 16,1 0-17-16,-1-11-6 0,0 15-9 0,0-15-10 15,2 7-17-15,-2-7-33 0,0 0-23 0,0 0-17 16,0 0-219-16,0 0-424 0,0 0 187 0</inkml:trace>
          <inkml:trace contextRef="#ctx0" brushRef="#br0" timeOffset="-91229.42">7609 7226 115 0,'0'0'216'0,"0"0"-10"0,0 0 0 15,0 0-9-15,0 0-10 0,0 0 0 0,-3 36-6 16,-6-12-10-16,3 0-4 0,1 1-15 0,-1 3-8 15,-4 7-5-15,4 4-12 0,-3-5-3 0,1 5-14 16,5 2-8-16,0-5-7 0,0 5-9 0,0-6-8 16,3 0-8-16,3 0-5 0,-3-5-9 0,3-4 3 15,3 3-14-15,-6-3 0 0,6 3-5 0,-4-7-4 0,4 1-16 16,-3-4-17-16,0 1-20 0,0-6-22 0,-2 3-22 16,2 0-25-16,-3-7-12 0,0 0-28 15,0-10-30-15,0 18-27 0,0-18-50 0,-7 12-172 0,7-12-439 16,-9 2 194-16</inkml:trace>
          <inkml:trace contextRef="#ctx0" brushRef="#br0" timeOffset="-89675.7">10057 7553 131 0,'-1'-15'220'0,"1"15"-11"0,7-9-15 0,-7 9-12 0,21-7-12 15,-3 7-7-15,2-1-9 0,5 1-13 0,8 0-11 16,0 3-14-16,7-1-6 0,3 1-10 0,-3 4-14 16,2-5-6-16,-14 2-7 0,1-4-18 0,1 3-28 15,1 3-26-15,-1-4-30 0,-8 1-44 0,0-3-53 16,-5 4-227-16,-2-6-381 0,1 0 168 0</inkml:trace>
        </inkml:traceGroup>
        <inkml:traceGroup>
          <inkml:annotationXML>
            <emma:emma xmlns:emma="http://www.w3.org/2003/04/emma" version="1.0">
              <emma:interpretation id="{776A76F6-C347-4B6F-B834-980A7421CDA0}" emma:medium="tactile" emma:mode="ink">
                <msink:context xmlns:msink="http://schemas.microsoft.com/ink/2010/main" type="inkWord" rotatedBoundingBox="12590,12057 17225,11899 17261,12949 12626,13108"/>
              </emma:interpretation>
            </emma:emma>
          </inkml:annotationXML>
          <inkml:trace contextRef="#ctx0" brushRef="#br0" timeOffset="-87894">12503 7272 5 0,'0'0'215'16,"0"0"-9"-16,5-6-13 0,-5 6-12 0,0 0-12 16,0 0-10-16,0 0-14 0,0 0-13 0,0 0-10 15,0 0-9-15,0 0-11 0,0 0-9 0,-17-15-5 16,17 15-4-16,-15 0-5 0,15 0-6 0,-23 5-5 16,8-3-4-16,-2 2 1 0,-1-2-7 0,-7 3-2 15,0 2-6-15,1-1-5 0,-2 2-3 0,7-3-6 0,-6 2-2 16,2-2-1-16,4 1-5 0,3 0-3 15,-2 3-2-15,1-3-4 0,1-1 0 0,-1 2-2 0,4-1-1 16,0 2-4-16,4-4 0 0,-2 3-3 16,5-1 4-16,-1 3-2 0,7-9 2 0,-9 12-3 0,4-8-2 15,5-4-1-15,-1 15-1 0,1-15 0 0,1 13 0 16,5-6 0-16,0-1 1 0,2 1-1 0,5 0 0 16,1 0 0-16,3 1 0 0,9 2-3 0,-4-3 4 15,-2-1-5-15,8 1 0 0,-3 0 0 0,4-3 3 16,-1 1-2-16,-1 1 1 0,1-1 0 0,-3 2-3 15,-1-5-1-15,2 2 1 0,-5-1 1 0,-4 4 1 16,-2-3-5-16,3 3 3 0,0-1-4 0,-1 3 4 16,-4-3-1-16,3 3 1 0,-2-3 0 0,-4 4-3 15,-1-2 1-15,0 0 5 0,0 0-6 0,0 1 2 0,-1-2 1 16,-2 3-1-16,-2-3 0 0,0 0-2 16,-4-7 2-16,8 17 3 0,-7-10-5 0,-1-7 3 0,3 15 0 15,-3-15 1-15,-6 13 4 0,6-13 4 0,-10 14 4 16,1-9-2-16,-4 1 1 0,-1-1 5 0,-4-1-3 15,-1 2 3-15,1 0-2 0,-7-6 2 0,-1 5-1 16,1-3 2-16,-3 2-2 0,-1-3 3 0,4 2-5 16,-2 0 1-16,0-1-1 0,-3-4-5 0,4-1 1 15,0 3-1-15,8 3-3 0,0-3 0 0,1-3 0 16,0 3 1-16,-1-1-2 0,6 1-6 0,12 0 4 0,-22 0 1 16,22 0-8-16,-18 0-7 0,18 0-12 15,-10 0-11-15,10 0-16 0,0 0-7 0,-14 1-11 16,14-1-12-16,0 0-2 0,0 0-10 0,0 0-9 0,0 0-10 15,0 0-15-15,0 0-23 0,0 0-8 16,40 5-44-16,-23-10-142 0,2-2-371 0,10 0 164 16</inkml:trace>
          <inkml:trace contextRef="#ctx0" brushRef="#br0" timeOffset="-87552.8">13268 7293 188 0,'-15'-6'210'0,"7"1"-8"0,8 5-12 0,-20 0-13 0,20 0-12 16,-30 4-8-16,15-2-5 0,-3 3-10 0,2 4-6 15,-3 6-8-15,1-8-9 0,1 11-3 0,-3 1-7 16,2 1 0-16,0 4-9 0,3-3-3 0,1 3-2 15,2 4-8-15,4 7-10 0,2-7-4 16,-2-1 1-16,4 3-4 0,4 5-8 0,1 2-5 0,4-4-4 16,5 3 0-16,-3-8-11 0,2-4 1 0,3 1-4 15,3-3-2-15,2 2-9 0,-2-6 2 0,-1 0-5 16,4-1-1-16,2-1-5 0,-1-3-11 0,-2-2-13 16,0-3-16-16,-2 0-28 0,3 2-16 0,-4-5-29 15,2 2-26-15,2-5-26 0,-5 2-32 0,5-8-44 16,-3 2-211-16,3-5-467 0,0-2 207 0</inkml:trace>
          <inkml:trace contextRef="#ctx0" brushRef="#br0" timeOffset="-86756.03">13684 7531 106 0,'0'0'271'0,"0"0"-23"0,0 0-21 0,0 0-23 15,0 0-21-15,0 0-8 0,0 0-13 0,0 0-4 16,0 0-12-16,0 0-10 0,6 29-5 0,-4-13-4 16,1-2-9-16,-3 0-9 0,0 6-12 0,0 2 5 15,1-4-11-15,1-1-8 0,-2-1-7 0,1 0-2 16,-1 0-12-16,3 0 3 0,-1 2-12 0,-1-3-1 16,2-4-3-16,0 2-9 0,-3-2-1 0,2-1-4 15,1 0-2-15,-3-10-4 0,3 12-3 0,-3-12-1 16,3 11-4-16,-3-11 1 0,3 8 0 0,-3-8-2 15,0 0-4-15,0 0-2 0,0 0-8 0,0 0-7 16,0 0-5-16,0 0-4 0,15-24-5 0,-6 11-8 0,-2 0-5 16,1-5 0-16,0-3-7 0,6 0 4 15,-2-5-9-15,1 3 2 0,1 1 7 0,-1-1 3 0,3 3 1 16,-1-2 0-16,0 2 8 0,-4 6-2 0,2 3 2 16,-2-4 8-16,1 2-1 0,-5 4 8 0,3-1 0 15,-2 5 0-15,1-3 6 0,0 4 1 0,0 0-3 16,-9 4 2-16,13-6 0 0,-13 6-1 0,15 0 2 15,-15 0 2-15,12 6 1 0,-5 0 1 0,-1 1 3 16,2 2 4-16,-2 2 0 0,0 4 8 0,0-1-3 16,-5-1 1-16,5 1-2 0,0 1-4 0,-1-2 1 15,-2 5 2-15,1-5-3 0,-1 4 1 0,2 0-5 16,-2-3 3-16,1-1-5 0,-2-2-2 0,1-3 3 0,-3-8-1 16,1 17 0-16,2-8 1 0,-3-9-4 15,4 12 2-15,-4-12-5 0,5 11 1 0,-5-11 0 16,0 0 8-16,3 10-10 0,-3-10 0 0,0 0-5 0,0 0-5 15,0 0-7-15,0 0 1 0,0 0-7 0,12-25-4 16,-6 10-6-16,1 2-3 0,-1-3 2 0,3-5-6 16,2-2 2-16,-2 1-1 0,3-2 4 0,-1 2 1 15,3 2 1-15,-4-3 6 0,2 3 2 0,2 1 4 16,2 1 3-16,-2-2-1 0,-4 8 1 0,2 1 4 16,-2 0 2-16,-5 4 5 0,5 0 1 0,-1 4 2 15,2-4 3-15,-2 3 2 0,2 1 0 0,1 2 5 16,-12 1 1-16,23 4-1 0,-8 0 8 0,-2 4 3 0,-1-1 2 15,0 2 3-15,1 5 1 0,-4-3 0 16,3 2 1-16,-1 2 0 0,2 4-2 0,-5-3 1 16,4 6-3-16,-8-6 1 0,6 5-3 0,-1-1-1 0,-3-3-7 15,0-1 5-15,-1 0-4 0,1 1 1 0,-3-2-4 16,1-1-5-16,-1 0-18 0,0-3-15 0,-1 2-19 16,-1-3-19-16,1-1-23 0,-2-9-20 0,0 16-28 15,0-16-28-15,3 9-26 0,-3-9-224 0,0 0-450 16,0 0 200-16</inkml:trace>
          <inkml:trace contextRef="#ctx0" brushRef="#br0" timeOffset="-86238.87">14913 7059 157 0,'0'0'177'0,"0"0"-7"0,0 0-5 16,0 0-8-16,0 0-6 0,0 0-10 0,42 17-8 15,-28-8-8-15,-1 2-1 0,2 5-10 0,3 2 0 16,-3 5 1-16,0 2-5 0,5 7-1 0,-2 3-2 0,-3 0-7 15,2-1 0-15,-8 5-3 0,0 0-5 16,-5 1-6-16,1 2 0 0,-4-5-5 0,-1 4-1 16,-1 0-6-16,1-1-2 0,-6-2-2 0,-2-4-5 0,-2 1-7 15,2-7-7-15,-1 0-6 0,0-4 1 0,2 1-8 16,-7-1 1-16,3 0-11 0,0-4 0 16,-1 2-6-16,5-6 3 0,-1 1-2 0,1-1-2 0,-2-1-5 15,1 1-16-15,1-1-22 0,-1-2-20 0,4-1-26 16,-2-1-27-16,2-3-29 0,-1 3-24 0,5-11-37 15,-6 13-49-15,6-13-215 0,-1 11-487 0,1-11 215 16</inkml:trace>
          <inkml:trace contextRef="#ctx0" brushRef="#br0" timeOffset="-83700.7">15661 7408 2 0,'0'0'159'0,"0"0"-3"16,0 0-10-16,0 0-4 0,0 0-9 0,-5-9-4 15,5 9-9-15,0 0-10 0,0 0-4 0,0 0-5 16,-3-12-4-16,3 12-1 0,0 0-7 0,0 0-3 0,0 0-3 16,0 0-1-16,0 0-2 0,0 0-9 15,0 0-4-15,0 0-3 0,0 0-1 0,-1-12-6 16,1 12-6-16,0 0-1 0,0 0-6 0,0 0-3 0,0 0-2 16,0 0-7-16,0 0-3 0,0 0-1 0,0 0-4 15,0 0-3-15,0 0 0 0,13-5-2 0,-13 5-5 16,16 0-3-16,-1-2 3 0,3 0-3 0,2 2 1 15,6-5-4-15,3 5 3 0,2-1-4 0,11 0 1 16,0 1-3-16,-1 0-1 0,1 0 1 0,-2-3-3 16,5-1 4-16,-5 1 0 0,2 3-3 0,0 0 0 15,-12 0 0-15,0-3-1 0,-2 3 1 0,-1 0-2 16,0-1 2-16,-8 1-2 0,0-1 1 0,-2-1-1 0,-1-1-1 16,1 3 4-16,-5-2-2 0,2 0 1 15,-14 2-2-15,17 0 0 0,-17 0-2 0,16-1 3 0,-16 1 0 16,14-2-1-16,-14 2 1 0,0 0-3 0,16-3 3 15,-16 3 0-15,0 0 0 0,11-5 0 0,-11 5-1 16,0 0 2-16,0 0-4 0,10-3 3 0,-10 3-2 16,0 0-1-16,0 0-1 0,0 0-1 0,13-4-10 15,-13 4-13-15,0 0-13 0,0 0-14 0,0 0-14 16,0 0-14-16,0 0-18 0,0 0-17 0,0 0-10 16,0 0-21-16,0 0-8 0,-37-10-160 0,22 9-340 15,0-1 151-15</inkml:trace>
          <inkml:trace contextRef="#ctx0" brushRef="#br0" timeOffset="-82870.5">15808 7652 133 0,'0'0'150'0,"0"0"-4"0,0 0-26 0,0 0 7 16,0 0-12-16,0 0-8 0,0 0-12 0,0 0-7 15,0 0-11-15,0 0-1 0,0 0-15 0,0 0-1 16,0 0-10-16,0 0-3 0,-10 5-4 0,10-5-8 16,0 0-3-16,0 0-4 0,-17 3-3 0,17-3 1 15,0 0-1-15,0 0-3 0,-12 4-4 0,12-4-3 16,0 0 1-16,0 0-16 0,-10 2 17 0,10-2-3 0,0 0 0 15,-7 6-3-15,7-6-3 0,0 0 3 16,0 0 3-16,0 0-2 0,-11 7 6 0,11-7-4 0,0 0 2 16,0 0 2-16,0 0-2 0,0 0 4 15,0 0 0-15,0 0 0 0,-7 5-1 0,7-5 6 16,0 0 3-16,0 0 0 0,0 0-5 0,0 0 4 0,0 0-3 16,0 0 3-16,0 0 0 0,0 0-4 0,0 0 2 15,0 0-1-15,0 0-7 0,0 0 11 0,0 0 0 16,0 0-2-16,0 0-8 0,0 0 9 0,0 0-3 15,0 0 5-15,0 0 0 0,0 0-1 0,0 0-3 16,26 3-3-16,-26-3 1 0,27-3-3 0,-9 3-1 16,2-1-3-16,8 1 1 0,5 0-2 0,7 0 0 15,0 1 0-15,5-2-2 0,-2 2 0 0,4-1 5 16,-3-1-2-16,2-3 4 0,-1 4 1 0,-3-2 6 16,-2-2-2-16,4 4 0 0,-15 4-2 0,10-8 0 15,-8 3 0-15,-1 1 0 0,-3 0-6 0,-2 0 1 0,-1 0-2 16,-7 0 5-16,1-1-10 0,-6 1 3 0,2-1-2 15,-2 2-2-15,-12-1-3 0,17-1-2 0,-17 1 2 16,16-4 3-16,-16 4-5 0,0 0 1 16,15 0-1-16,-15 0-2 0,0 0 1 0,0 0-2 0,0 0 0 15,12 4 2-15,-12-4-3 0,0 0 1 0,0 0 0 16,0 0-1-16,0 0-2 0,9 1 2 0,-9-1 0 16,0 0 2-16,0 0-7 0,0 0-3 0,0 0-3 15,0 0-1-15,0 0-7 0,0 0-2 0,0 0-3 16,0 0-4-16,0 0-2 0,0 0-3 0,0 0-3 15,0 0-9-15,0 0-7 0,0 0-3 0,0 0-7 16,0 0-7-16,0 0-5 0,0 0-7 0,-28 13-16 16,28-13-15-16,-11 6-20 0,11-6-20 0,-9 4-190 15,9-4-370-15,0 0 165 0</inkml:trace>
        </inkml:traceGroup>
        <inkml:traceGroup>
          <inkml:annotationXML>
            <emma:emma xmlns:emma="http://www.w3.org/2003/04/emma" version="1.0">
              <emma:interpretation id="{42E472B7-3312-48C6-9212-1804C45B69F5}" emma:medium="tactile" emma:mode="ink">
                <msink:context xmlns:msink="http://schemas.microsoft.com/ink/2010/main" type="inkWord" rotatedBoundingBox="17885,11429 21612,11301 21658,12642 17931,12770"/>
              </emma:interpretation>
            </emma:emma>
          </inkml:annotationXML>
          <inkml:trace contextRef="#ctx0" brushRef="#br0" timeOffset="-81830.66">17611 7022 42 0,'0'0'211'0,"0"0"-13"16,0 0-10-16,0 0-15 0,-25 13-6 0,19-3-12 0,-1-1-9 16,1 7-7-16,1-2-6 0,-5 8-3 15,2 4-7-15,2 0-7 0,0 1-6 0,5 2-4 16,-4 12-8-16,4-3-5 0,2-2-11 0,2 5-3 0,-1-3-9 16,4 1-2-16,0-1-9 0,-2-1-1 0,8 1-7 15,-1 0-6-15,-3-11-3 0,4 0-2 0,5-2-3 16,-2 0-2-16,0-1-1 0,0 0-8 0,2-6 3 15,4-1-6-15,-1 0 1 0,1-5-1 0,4-1-3 16,0-2 2-16,2-3-5 0,0 2 0 0,3-4-5 16,1-4 2-16,2-1-4 0,7-2 0 0,-1-4 0 15,-9 4 0-15,7-8-3 0,2-2 1 0,-3 1 2 16,2-1-1-16,1-5-8 0,-3-3-4 0,1-1-5 16,-2-4-2-16,2-3-7 0,-4 2-3 0,-2-4-1 15,-1 0-5-15,-2 0-2 0,-2 0-3 0,-4-2-2 0,-3-2 0 16,1-1-1-16,-2-1 0 0,-6 1-5 0,-4 1 9 15,0-3-1-15,-2 11 2 0,0-8 4 0,-5 7 2 16,-4-1 2-16,0 1 2 0,0-1 2 0,-1-1 0 16,-4 3 3-16,1-1 0 0,-5 3 0 15,0 0 7-15,2 1-5 0,-4 0 3 0,-4-1 1 0,-4-2-4 16,0 4 4-16,-1 4 2 0,-10-2-2 0,-1 0-3 16,-3 3 6-16,-2 4-1 0,2 1 0 0,-6 5 4 15,1-4-7-15,2 3 2 0,-1 2 6 0,1 3-2 16,-2 0 1-16,2 2 0 0,-3 4 0 0,2 0 2 15,-2 0 0-15,3 1-3 0,0 3 3 0,-1 4 0 0,13-2-4 16,-9 5-6-16,1 0 8 0,9 0 4 16,-3 2-4-16,5 0 3 0,-5 8-13 0,-1 2-9 15,11-7-8-15,-2 2-11 0,1 1-7 0,3 3-17 0,0-1-7 16,3 1-19-16,4 0-14 0,0 0-20 0,2-3-13 16,2 3-173-16,4-7-335 0,4 1 149 0</inkml:trace>
          <inkml:trace contextRef="#ctx0" brushRef="#br0" timeOffset="-81401.6">19052 6470 152 0,'0'0'195'0,"-19"6"-11"16,5 1 0-16,1 4-10 0,-7 4-5 0,-1 5-8 0,1 8-6 15,-6 4-7-15,-1 1-3 0,5 3-8 0,-2 6-7 16,3 0-3-16,0-1-10 0,2 5-7 0,1-1-9 16,3 7-11-16,0-5-7 0,5-2-7 0,2 2-1 15,5-1-7-15,-1 3-6 0,2-2-5 0,4 1 0 16,5-5-8-16,-2-2-2 0,4-3-8 0,3 2 0 16,0-3-7-16,7 0 1 0,-6-12-8 0,5 7 0 15,2-11-8-15,5 8-14 0,-4-9-19 0,1-3-16 16,1 0-22-16,2-6-19 0,0-1-22 0,2 1-21 15,-9-7-47-15,8-2-15 0,-7-4-49 0,0-2-159 16,5-3-417-16,-3-4 184 0</inkml:trace>
          <inkml:trace contextRef="#ctx0" brushRef="#br0" timeOffset="-80665.25">19414 7154 118 0,'0'0'214'0,"2"-9"-18"0,-2 9-14 16,0 0-7-16,0 0-7 0,0 0-12 0,0 0-9 15,0 0-11-15,6 27-1 0,-6-27-5 0,4 24-6 16,-4-7-7-16,2-3-12 0,1 0-1 0,-3 2-8 0,3 2-6 16,-2-3-9-16,1-1-5 0,1 0-13 15,-3-4-4-15,1 4-6 0,-1-4-5 0,0-10-3 0,0 19-3 16,0-9-7-16,0-10 1 0,2 17-4 0,-2-17-1 15,0 14-7-15,0-14-4 0,0 10 2 16,0-10-2-16,0 0 0 0,1 10-1 0,-1-10-3 0,0 0 4 16,0 0-6-16,0 0-3 0,0 0-7 0,0 0-3 15,18-33-10-15,-12 20-4 0,6-3-11 16,3-5-4-16,-3 0-3 0,3 0 0 0,3-4-3 16,-2 5-1-16,2-1 4 0,0 4 2 0,0-4 4 0,1 3 3 15,-7 5 0-15,1-1 6 0,-1 3-3 0,3 0 4 16,-7 4 4-16,2 0 1 0,-1 3 0 0,-3-3 5 15,2 2 0-15,-8 5 1 0,12-5-1 0,-12 5 4 16,11 0 1-16,-11 0 6 0,0 0 0 0,15 7 6 16,-15-7-1-16,6 13 8 0,-6-4-1 0,3 1-1 15,-3 0-1-15,5 4 3 0,-5 0-2 0,1-1 6 16,2 3-6-16,-3-3 2 0,0 1-4 0,2 3 0 16,-2-6 0-16,0-2 1 0,1 6-6 0,-1-15 1 0,0 18-5 15,3-8 5-15,-3-10-5 0,0 14-1 0,0-14 2 16,0 14-1-16,0-14 1 0,2 8-2 15,-2-8-1-15,0 0 5 0,1 11-6 0,-1-11-8 0,0 0-3 16,0 0 0-16,0 0-8 0,0 0-2 0,32-22-4 16,-22 15-1-16,2-3-6 0,0-2-6 0,0-3 1 15,3-4 4-15,-2 0-3 0,2-1 2 0,3-2 3 16,-3 6 3-16,-3 1 3 0,6-2 2 0,-5 4 3 16,-2 1-1-16,0 0 2 0,1 4 3 0,-4-2 3 0,4 3 2 15,-3 3 4-15,1-1 2 0,-1-1 2 16,-9 6-2-16,18-2 4 0,-18 2 2 0,15 0 6 15,-15 0-1-15,18 7 2 0,-11-1 2 0,1-1 0 0,-1 7 5 16,-1-3-4-16,3 4 10 0,2-1 1 0,-4 3-1 16,0 2-1-16,4 6 0 0,-2-3-5 15,3 1 1-15,-5-5 0 0,5 2-3 0,0-2-3 0,-7 0 2 16,5-2-2-16,-3 2-6 0,1-4-11 0,-2-2-18 16,-2-1-15-16,-2-1-21 0,-2-8-17 0,9 12-17 15,-6-6-10-15,-3-6-23 0,0 0-28 0,0 0-45 16,0 0-151-16,0 0-378 0,0 0 168 0</inkml:trace>
          <inkml:trace contextRef="#ctx0" brushRef="#br0" timeOffset="-80313.92">20842 6463 17 0,'0'0'164'16,"0"0"6"-16,25 9-9 0,-13-3-14 0,3 4-2 16,1 7-7-16,4 5-10 0,-2 2 4 0,2 6-11 15,4 4-2-15,-7 1-4 0,1 1-4 0,-4 4-1 16,3 2 0-16,-8 1-8 0,0 0-3 0,0 2-10 15,-5 0-7-15,-1 1-3 0,-1-2-3 0,-4 2-8 16,-2-1-1-16,-2 1-6 0,0-3-9 0,1-2-4 16,-4-3-2-16,0-3-7 0,-1-7-2 0,3-3-4 15,-2 2-3-15,1-3-3 0,-4-2 1 0,0 2-4 16,3-10-1-16,-1 4-19 0,1-4-11 0,1 0-20 16,-2 1-21-16,0-1-23 0,-2 2-25 0,-2-5-34 0,2-1-39 15,3 1-54-15,-3-2-150 0,5-1-402 16,-1-1 178-16</inkml:trace>
        </inkml:traceGroup>
      </inkml:traceGroup>
    </inkml:traceGroup>
    <inkml:traceGroup>
      <inkml:annotationXML>
        <emma:emma xmlns:emma="http://www.w3.org/2003/04/emma" version="1.0">
          <emma:interpretation id="{5E9C6571-3CD3-41F5-B40D-9EDDF3E38F1E}" emma:medium="tactile" emma:mode="ink">
            <msink:context xmlns:msink="http://schemas.microsoft.com/ink/2010/main" type="paragraph" rotatedBoundingBox="11881,13759 24672,13118 24763,14943 11973,155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F2722AD-AD65-45A8-A8DA-D6AED573CF81}" emma:medium="tactile" emma:mode="ink">
              <msink:context xmlns:msink="http://schemas.microsoft.com/ink/2010/main" type="line" rotatedBoundingBox="11881,13759 24672,13118 24763,14943 11973,15584"/>
            </emma:interpretation>
          </emma:emma>
        </inkml:annotationXML>
        <inkml:traceGroup>
          <inkml:annotationXML>
            <emma:emma xmlns:emma="http://www.w3.org/2003/04/emma" version="1.0">
              <emma:interpretation id="{55BDC14E-1B39-4340-8DC8-7882279E3609}" emma:medium="tactile" emma:mode="ink">
                <msink:context xmlns:msink="http://schemas.microsoft.com/ink/2010/main" type="inkWord" rotatedBoundingBox="11902,14165 16874,13915 16943,15301 11971,15550"/>
              </emma:interpretation>
            </emma:emma>
          </inkml:annotationXML>
          <inkml:trace contextRef="#ctx0" brushRef="#br0" timeOffset="-76732.77">12211 9315 96 0,'0'0'168'0,"0"0"-15"0,0 0-8 16,-10-5-13-16,10 5-1 0,0 0-16 0,0 0-15 16,0 0-7-16,0 0-7 0,0 0-9 0,0 0-7 0,0 0-3 15,0 0-1-15,0 0-4 0,0 0-12 0,0 0 11 16,-15 14-1-16,15-14-3 0,-2 11-1 0,2-11 1 16,2 14-3-16,-1 1 3 0,4-2-3 0,-1 0-1 15,1-2-2-15,3 3 4 0,-3 0-6 0,5 0 0 16,2 0-4-16,2 5-2 0,-1-6 1 0,4 4 0 15,6-3 0-15,0 4 1 0,2-5-4 0,2 1 1 16,10 3 0-16,-4 0 2 0,3-2-8 0,3-1 2 16,-4-3-4-16,-3-5-2 0,-4 4-4 0,11-2 0 15,0 5-4-15,-8-5-4 0,-4 0 0 0,-3 1-8 16,-6-3 3-16,0-1 0 0,-5 2-4 0,2-3 4 16,-2 3-5-16,-2-1-3 0,-1-3-1 0,-2 1 2 0,1 0-5 15,-9-4 2-15,13 7 3 0,-13-7-5 0,10 6-1 16,-10-6 1-16,6 5-2 0,-6-5 3 0,11 3-3 15,-11-3 3-15,0 0-4 0,7 6 2 0,-7-6-1 16,0 0 1-16,3 7 1 0,-3-7-1 0,0 0 3 16,0 14-1-16,0-14 4 0,0 10-2 0,0-10 3 15,-4 16 5-15,-1-6-2 0,1 3 4 0,-4-1 3 16,-4 0-1-16,-1 9 4 0,-3 0-4 0,1 2 0 16,-14 5 3-16,3 1 0 0,-1 0 0 0,-6 6-2 15,3-3-3-15,-4 0-2 0,-2-2 1 0,0-3-2 16,-1 4 1-16,1 2-8 0,-1-2 3 0,7-2-1 15,-6 4 3-15,3-4-7 0,5 2-4 0,-2-7-14 16,2 3-12-16,5-11-14 0,6 3-17 0,-3 3-22 0,4-5-23 16,2 3-25-16,2 1-13 0,3-9-24 0,1 2-31 15,0-7-33-15,2 7-164 0,5-7-425 16,1-7 189-16</inkml:trace>
          <inkml:trace contextRef="#ctx0" brushRef="#br0" timeOffset="-77403.84">11404 10098 64 0,'0'0'162'0,"0"0"-6"16,0 0-4-16,0 0-8 0,0 0 1 0,0 0-13 0,11 12-7 15,-11-12-11-15,12 3-4 0,-12-3-6 0,14 3-4 16,-14-3-4-16,21 0-2 0,-6-3-2 16,3 6 0-16,0-6-7 0,9 3-3 0,0 0 0 0,6-4 0 15,4 2-5-15,6 1-1 0,-1-3-4 0,1 1-5 16,-1 2 1-16,3-1 1 0,1-3-6 0,-4 0 0 15,2 0-8-15,-3 2-5 0,-12 1-5 0,4 1-3 16,-3 1-7-16,-3-1-1 0,1 1-6 0,-7 0-1 16,-3-3-6-16,1 3 3 0,-4 0-4 0,0 0-4 15,-3 0-3-15,0 3 4 0,-12-3-5 0,18 0 0 16,-18 0 0-16,13 0-3 0,-13 0-4 0,0 0-6 16,14 1-8-16,-14-1 0 0,0 0-9 0,10 0-9 15,-10 0-9-15,0 0-7 0,0 0-10 0,0 0-12 0,0 0-12 16,0 0-14-16,11 4-13 0,-11-4-28 0,0 0-16 15,0 0-26-15,0 0-52 0,0 0-113 0,0 0-367 16,0 0 162-16</inkml:trace>
          <inkml:trace contextRef="#ctx0" brushRef="#br0" timeOffset="-77847.25">11470 9840 173 0,'-9'-3'175'16,"9"3"-5"-16,0 0-10 0,-12-4-11 0,12 4-9 15,0 0-10-15,-9-4-9 0,9 4-13 0,0 0-6 0,0 0-11 16,0 0-5-16,-9-6-5 0,9 6-10 16,0 0-4-16,0 0-8 0,0 0-5 0,0 0-4 15,0 0 0-15,0 0-4 0,0 0-4 0,0 0-2 16,-9-7-4-16,9 7 2 0,0 0-7 0,0 0-2 0,0 0 4 16,0 0-10-16,0 0 0 0,0 0-3 15,0 0-1-15,0 0-3 0,0 0 0 0,0 0-3 0,0 0 2 16,0 0 1-16,0 0 2 0,46 7 0 0,-25-7 0 15,9 4 2-15,7-5 5 0,-5-2-1 0,17 3 5 16,-3-2-3-16,0 1 3 0,3 1-2 0,-2-4 3 16,0 2-5-16,0-3 4 0,-3 1-5 0,0-2 2 15,-6 3-8-15,-5 2 3 0,-6-2-5 0,-8-2 1 16,1 3-2-16,-4 2-1 0,4-4-3 0,-4 4 2 16,0-2 3-16,-5-3 0 0,-2 5-5 0,-9 0 4 15,19-3-4-15,-10 0 0 0,-9 3-3 0,14-1-1 16,-14 1 0-16,15-2-3 0,-15 2-3 0,10-1 6 0,-10 1-1 15,0 0-1-15,12-4-5 0,-12 4-4 16,0 0-9-16,0 0-4 0,0 0-8 0,0 0-10 16,0 0-9-16,13 4-15 0,-13-4-12 0,0 0-17 0,0 0-5 15,0 0-15-15,0 0-25 0,-34 15-13 0,18-13-26 16,1 4-179-16,-5-1-379 0,4-2 167 0</inkml:trace>
          <inkml:trace contextRef="#ctx0" brushRef="#br0" timeOffset="94203.29">13209 9346 46 0,'0'0'117'0,"0"0"-6"15,0 0-11-15,0 0-10 0,0 0-3 0,0 0-4 16,0 0-4-16,0 0-7 0,0 0-2 0,0 0 2 15,0 0-10-15,-5-8-2 0,5 8 5 0,0 0-11 16,0 0-1-16,0 0-2 0,0 0-2 0,-6-10-7 16,6 10 2-16,0 0-7 0,0 0 8 0,0 0 0 15,0 0 3-15,0 0-3 0,0 0-8 0,0 0 1 16,0 0 1-16,0 0-2 0,0 0-3 0,0 0 1 16,0 0-2-16,0 0-2 0,-10-5-1 0,10 5-3 0,0 0-8 15,0 0 5-15,0 0-7 0,0 0-1 0,0 0 5 16,0 0-7-16,0 0-1 0,0 0 1 0,0 0 0 15,0 0-6-15,0 0 2 0,0 0 0 0,37 1-1 16,-37-1 0-16,20-1 1 0,-13 0-4 0,-7 1 1 16,21 0-3-16,-6-1 4 0,-2-3-2 0,1 4 6 15,-1 0-4-15,3 0 0 0,4 0-1 0,-4 0-3 16,2-2 2-16,-3 1 2 0,3 1 1 0,-2-4-1 16,2 2-1-16,2 1 3 0,-2-2-4 0,-4 2 1 15,3-3 1-15,-1 2-3 0,1 2 3 0,-1-4-5 16,-1 2 0-16,-3 0 1 0,3-1-5 0,-2 1 5 15,-1 2 2-15,-12 0-2 0,17-5-5 0,-7 3 6 0,-10 2-1 16,15-4-1-16,-15 4 1 0,13-4 0 0,-13 4-1 16,11-1-3-16,-11 1 2 0,0 0-1 15,13 0-2-15,-13 0 3 0,0 0-4 0,14-6 5 0,-14 6 0 16,9-2-3-16,-9 2-1 0,0 0 1 0,16-2-1 16,-16 2-2-16,0 0 4 0,13-1 0 0,-13 1 0 15,0 0 0-15,14-4-2 0,-14 4-4 0,0 0 7 16,10-2 0-16,-10 2 1 0,0 0-4 0,0 0 5 15,0 0-6-15,14-1 2 0,-14 1 2 0,0 0-4 16,0 0 7-16,0 0-5 0,0 0 0 0,0 0-2 16,0 0 0-16,0 0 6 0,0 0-3 0,12-2 1 15,-12 2-2-15,0 0-3 0,0 0 3 0,0 0 0 16,0 0 0-16,0 0-2 0,0 0-1 0,0 0 3 0,0 0 1 16,0 0-2-16,0 0 4 0,0 0-1 0,13 0-2 15,-13 0-2-15,0 0 0 0,0 0 0 0,0 0 2 16,0 0 2-16,0 0-1 0,0 0 2 0,0 0-3 15,0 0 0-15,15 0 3 0,-15 0 1 0,0 0-2 16,0 0 3-16,0 0 4 0,0 0-5 0,0 0 1 16,0 0 0-16,12-3 3 0,-12 3-6 0,0 0 2 15,0 0 0-15,0 0-4 0,0 0 4 0,0 0-2 16,0 0 1-16,0 0-2 0,0 0 1 0,0 0-1 16,0 0-3-16,0 0 4 0,0 0 0 0,12-5-1 15,-12 5 0-15,0 0 1 0,0 0-2 0,0 0-1 16,0 0 5-16,0 0-2 0,0 0 0 0,0 0 2 15,0 0 0-15,0 0 0 0,0 0-1 0,0 0 2 0,0 0-2 16,0 0 2-16,0 0-1 0,0 0 1 16,0 0-1-16,0 0 1 0,0 0-4 0,0 0 2 0,0 0 0 15,0 0 0-15,0 0 1 0,0 0-1 0,0 0 0 16,0 0-9-16,0 0-11 0,0 0-5 16,0 0-7-16,0 0-10 0,0 0-13 0,0 0-6 0,0 0-17 15,-31 13-5-15,31-13-16 0,-14 2-18 0,14-2-18 16,-16 2-49-16,16-2-92 0,-18 1-294 0,10 1 130 15</inkml:trace>
          <inkml:trace contextRef="#ctx0" brushRef="#br0" timeOffset="94985.41">13338 9310 87 0,'-11'1'121'16,"11"-1"-11"-16,0 0 2 0,0 0-15 0,0 0-1 16,-14 4-10-16,14-4-1 0,0 0-20 0,0 0 11 15,0 0-1-15,-13 0-4 0,13 0-6 0,0 0-2 16,0 0-3-16,0 0 1 0,-12 2-6 0,12-2-5 0,0 0 1 15,0 0-1-15,0 0-1 0,0 0 1 16,0 0-6-16,0 0-2 0,0 0-1 0,0 0-3 0,0 0 2 16,0 0-3-16,0 0 0 0,0 0-4 0,0 0 0 15,0 0-4-15,0 0 1 0,0 0 0 0,0 0 1 16,0 0-2-16,0 0-2 0,37 0 3 0,-22 4 2 16,3-8-2-16,7 4 0 0,2 0-4 0,-8 0-3 15,10 0 5-15,-1-2-4 0,-1-2-4 0,0 4 1 16,0 0-2-16,0 0 1 0,1 0 0 0,-1-1-4 0,0 1 1 15,-4 0 1-15,7-2-4 0,-4-2-1 16,0 7-1-16,-2-6 1 0,2 3 3 0,-1-1-3 16,0-2 0-16,-8 6 1 0,8-3-4 0,-4 0 0 0,-3-3 0 15,9 6 2-15,-8-3-3 0,0-3 2 16,-2 3-2-16,2-1 3 0,1 1-9 0,-1 0 5 0,-1 0 1 16,-2 0 2-16,2-2 0 0,-4 2-2 0,2-4-8 15,-1 4 9-15,0 0 2 0,-2 0 1 0,-13 0-5 16,20-1-3-16,-8 1 3 0,-12 0-1 15,16-1-1-15,-16 1 0 0,13 1 1 0,-13-1-2 0,0 0 1 16,18 0 0-16,-18 0-1 0,0 0 4 0,12-1-1 16,-12 1 2-16,0 0 0 0,0 0 1 0,0 0-1 15,11-2 4-15,-11 2-1 0,0 0 1 0,0 0-2 16,0 0 0-16,0 0-2 0,0 0-2 0,0 0 2 16,0 0-9-16,0 0 7 0,0 0 0 0,0 0-1 15,0 0-6-15,0 0-8 0,0 0-9 0,0 0-10 0,-36-5-16 16,36 5-9-16,-18 0-17 0,18 0-7 15,-21 2-16-15,6 1-14 0,-1 0-17 0,5-2-6 0,-2 3-18 16,-6-1-29-16,2 1-159 0,-2-4-362 0,1 4 161 16</inkml:trace>
          <inkml:trace contextRef="#ctx0" brushRef="#br0" timeOffset="95528.22">13786 9339 27 0,'0'0'119'0,"0"0"-4"0,-5-6 0 0,5 6-7 16,0 0-10-16,0 0-6 0,0 0 0 15,0 0-6-15,0 0 2 0,0 0-2 0,0 0-8 16,-9-10 1-16,9 10 3 0,0 0-5 0,0 0-3 16,0 0-3-16,0 0-1 0,0 0-1 0,0 0-5 0,0 0-5 15,0 0-4-15,0 0-8 0,0 0 1 0,0 0-8 16,0 0 0-16,0 0-1 0,0 0 4 0,0 0-4 16,0 0 0-16,0 0 0 0,0 0 4 0,0 0 3 15,17 36 3-15,-14-23 0 0,1 3-5 0,-4 3 5 16,2-1 3-16,-1 4-1 0,-1 2-2 0,-3 4-1 15,3-2-4-15,-1 0-4 0,-2 5 1 0,0 4-1 16,-2 0-3-16,5 0 0 0,0-7-5 0,2 0-1 16,1 0-1-16,-2 0-3 0,4-1 2 0,-2 2-6 15,1-5-1-15,2 1 1 0,-3 0-1 0,2-3-2 16,-2 0-4-16,1-3 2 0,1-3-1 0,2 0-2 0,-1-1-4 16,-1 1-1-16,-1-3 3 0,2-2 2 15,-3-1-4-15,3 0-5 0,0-3 4 0,-2 3-3 16,-1-5 5-16,-3-5-6 0,11 10 2 0,-8-3-2 0,-3-7 2 15,9 7-3-15,-9-7 3 0,4 6-2 0,-4-6-7 16,0 0-8-16,9 7-7 0,-9-7-12 0,0 0-8 16,0 0-13-16,5 6-7 0,-5-6-13 0,0 0-25 15,0 0-15-15,0 0-15 0,0 0-21 0,0 0-11 16,0 0-23-16,0 0-204 0,0 0-414 0,0 0 184 0</inkml:trace>
          <inkml:trace contextRef="#ctx0" brushRef="#br0" timeOffset="96185.19">14852 9291 174 0,'0'0'196'16,"-19"2"-7"-16,19-2-7 0,-21 10-5 0,8-3-11 15,-1 0-10-15,-1 7-3 0,-4 0-6 16,-2 6-6-16,2 2-2 0,-7 3-14 0,2 6-4 0,8-7-8 16,-5 4-1-16,3 7-10 0,5-9-7 0,-2 6-13 15,-2 4-3-15,10-10-8 0,-1 11-7 0,3-9-7 16,2 0-4-16,-2 8-8 0,5-10-3 0,2 3-2 15,1 0-4-15,0-3-3 0,2 3-4 0,1-6-2 16,0 2-1-16,3 0-1 0,2-4-6 0,-4-5-2 16,1 0 2-16,4-3-2 0,-3 4-3 0,1-6 0 15,0 0-10-15,4-1-13 0,-1 0-11 0,4 1-20 16,-4-6-18-16,1 1-18 0,-1 1-20 0,-1-3-17 16,-2-1-14-16,1 0-23 0,4 0-30 0,-2-6-52 0,-13 3-135 15,27-7-397-15,-12 0 175 0</inkml:trace>
          <inkml:trace contextRef="#ctx0" brushRef="#br0" timeOffset="96892.32">15068 9736 210 0,'2'-13'196'0,"-2"13"-9"0,1-13-12 16,-1 13-12-16,6-18-13 0,-4 9-12 0,1-1-9 15,3 2-18-15,-3-2-2 0,4-3-16 0,1 1-6 16,1 0-7-16,0-2-5 0,0-1-9 0,1 2-2 0,2-1-8 16,-2 3-6-16,4-2-2 0,-1 1-7 0,2 0-4 15,-1-2-5-15,-4 3 0 0,6 0-5 0,-2 2-2 16,-1 0-1-16,1 2-2 0,-4 3-5 0,2 2-1 15,-1-2 1-15,-3 0-11 0,3 1 5 0,-11 3-4 16,13-2 1-16,-13 2-2 0,14 4 1 0,-14-4-2 16,10 5 5-16,-5 2-3 0,-2 3 6 0,3 4 1 15,-2 1 2-15,-2 5-2 0,1-4 2 0,-2 6 5 16,1 4 3-16,-4 1 0 0,1 2 3 0,-4-3 1 16,1 6-2-16,-2-4 2 0,-3 7-8 0,-3 0 5 15,1 1-2-15,1-12-2 0,-8 7 3 0,3-5-4 16,2 0 1-16,-2-5-3 0,-2 0 2 0,1-1-3 15,-2-2-2-15,-3 2-1 0,3-3-2 0,0-1-2 16,5-3 1-16,-5-2 0 0,5 0-2 0,-5-5-1 16,4 2 0-16,-1 2 0 0,2-3 1 0,-2-3-5 15,2-1 5-15,1 1-1 0,1-4-1 0,11 0-3 0,-19 3 4 16,19-3-4-16,-18-3 0 0,18 3 1 0,-16-7 1 16,10 3-3-16,6 4 0 0,-9-14-10 0,4 4 1 15,5 10 0-15,0-14-3 0,0 14-2 0,5-15-4 16,-4 6-4-16,-1 9 3 0,11-18 3 0,-5 10-2 15,1 1-1-15,0 1 3 0,5-2-1 0,-1 3 1 16,5 0-1-16,-1 3 7 0,0-2-4 0,3 0 3 16,-3 3-1-16,3-1 1 0,-2 1 1 0,2 2-4 15,0-1 7-15,-2 0 0 0,2 3-4 0,2 0 5 16,5 2 0-16,-7-3 3 0,1 3 0 0,-1-3-3 0,0 2 0 16,0 1 0-16,1-3 1 0,-1 1 0 15,-3 2 0-15,5-2 4 0,-4-1-3 0,0 3 1 16,2-5 1-16,-1 1 1 0,-1 1-2 0,-1 0-1 0,0-1-1 15,-3 3 5-15,0-4-6 0,0 1-10 16,-12-1-9-16,21 0-12 0,-14 1-16 0,-7-1-14 0,15 1-10 16,-15-1-18-16,12 3-18 0,-12-3-20 0,0 0-28 15,0 0-58-15,9-10-108 0,-9 10-349 0,-2-13 156 16</inkml:trace>
          <inkml:trace contextRef="#ctx0" brushRef="#br0" timeOffset="97798.41">15362 9147 211 0,'0'0'197'16,"0"0"-17"-16,0 0-5 0,0 0-21 0,0 0-7 15,0 0-10-15,0 0-7 0,0 0-6 0,0 0-7 16,0 0-6-16,0 0-4 0,0 0-7 0,12 24-1 15,-12-24-7-15,2 13-5 0,-1-5-2 0,-1-8-6 16,5 16-10-16,-2-8-7 0,0 3-3 0,0-3-5 16,-3-8-6-16,3 16-1 0,-2-7-7 0,1-1 1 15,-2-8-6-15,4 14-2 0,-4-14-6 0,6 11 0 0,-6-11-7 16,0 0 4-16,2 11-5 0,-2-11-2 16,0 0-2-16,0 0 2 0,0 0-2 0,1 13-1 0,-1-13 1 15,0 0 0-15,0 0-2 0,0 0-2 0,0 0 1 16,0 0-2-16,0 0-3 0,0 0 0 15,18-25 0-15,-12 17-3 0,-3 1-1 0,3-2 0 0,0-2-9 16,1-1 0-16,-1 1-2 0,5 0 4 0,-4 3-4 16,-1-1 4-16,2 1-5 0,0 1 5 0,-2-3 0 15,0 3 1-15,0 0-2 0,-6 7 0 0,14-7 1 16,-11 1 1-16,-3 6 1 0,10-7 0 0,-10 7-1 16,9-5-3-16,-9 5 0 0,0 0 3 0,0 0-3 15,20 4 0-15,-20-4 3 0,0 0 1 0,7 10 0 0,-7-10 4 16,6 11-2-16,-3-5 4 0,-3-6 2 0,3 15 0 15,-2-5 1-15,2 0 4 0,-3-10-5 16,3 15 2-16,0-5-1 0,-1-3-2 0,-2-7 2 16,3 15-2-16,-3-15 2 0,3 11 2 0,-3-11-5 15,1 11 1-15,-1-11 1 0,0 0-5 0,-1 12 2 16,1-12-1-16,0 0 3 0,1 11-1 0,-1-11 0 0,0 0-2 16,0 0 3-16,0 0 0 0,0 0 1 0,5 10 0 15,-5-10 1-15,0 0-3 0,0 0-1 16,0 0 2-16,0 0-4 0,0 0 1 0,16-26-3 0,-11 21-6 15,-5 5-3-15,7-18 0 0,-1 7-3 0,2-1-5 16,-2 4 2-16,1-4 3 0,-1 0 0 0,3 2 1 0,-2-2-2 16,2 1 1-16,2 0 1 0,-5 2 1 15,1 2 1-15,2-1 3 0,-1 2-1 0,-2-1 3 16,-6 7-4-16,14-10 3 0,-8 6-2 0,-6 4 0 0,14-6 2 16,-14 6 2-16,13-5-3 0,-13 5 4 0,12 0-2 15,-12 0 4-15,0 0-1 0,17 5 5 0,-17-5 3 16,10 7 4-16,-3 0 1 0,-1-1 0 0,-3 5-3 15,3-5 4-15,0 2-4 0,0-2 4 0,0 5-2 16,0-1 2-16,-3 1-4 0,3-1 2 0,-4 3-3 16,2-5 0-16,2 3-4 0,-3 1 2 0,0-1 0 15,-1-3 0-15,2 3-15 0,-4-11-12 0,2 19-18 16,-1-13-22-16,-1 5-11 0,0-11-24 0,-1 16-21 16,1-16-27-16,1 14-32 0,-1-14-213 0,-3 14-421 15,3-14 186-15</inkml:trace>
          <inkml:trace contextRef="#ctx0" brushRef="#br0" timeOffset="98266.36">16209 9027 22 0,'5'-6'177'0,"-5"6"-17"16,0 0-15-16,0 0-4 0,0 0-12 0,0 0-12 16,0 0 0-16,0 0-10 0,0 0-3 0,0 0-1 15,0 0-5-15,0 0-6 0,4 22-2 0,-4-22-3 16,5 15 1-16,-4-4-4 0,1 3-2 0,1 2-2 15,0 0-3-15,3-1 2 0,-2 2-7 0,4-2-1 16,-1 8-6-16,1 1-3 0,-1 2-4 0,5 8 0 16,-5-6-5-16,4-2-1 0,-4 10-5 0,1-1-1 0,1 3-3 15,1 3-9-15,-1-1-2 0,-3-2-1 16,0 4-3-16,0-5-2 0,-5 3-6 0,1 2 1 0,2-4-1 16,-2 4 0-16,1-3-4 0,-8 1-1 0,1-2-1 15,-5 1 0-15,5-14-4 0,-2 10 3 0,1-6-4 16,1-1-1-16,-5-2 1 0,-3 0 1 0,1-5-3 15,2-1-2-15,-4 1 0 0,1 0-7 0,-3-3-9 16,2-3-7-16,-1-4-18 0,-2 4-10 0,1-4-14 16,2-1-14-16,-2 1-17 0,-2-4-22 0,2 4-22 15,2-6-26-15,1 3-47 0,1-4-162 0,1-2-400 0,-2 0 176 16</inkml:trace>
        </inkml:traceGroup>
        <inkml:traceGroup>
          <inkml:annotationXML>
            <emma:emma xmlns:emma="http://www.w3.org/2003/04/emma" version="1.0">
              <emma:interpretation id="{033CD24A-0CDD-4B40-AE34-3EF5EA4A7F2C}" emma:medium="tactile" emma:mode="ink">
                <msink:context xmlns:msink="http://schemas.microsoft.com/ink/2010/main" type="inkWord" rotatedBoundingBox="17595,14600 18275,14565 18291,14883 17610,14918"/>
              </emma:interpretation>
            </emma:emma>
          </inkml:annotationXML>
          <inkml:trace contextRef="#ctx0" brushRef="#br0" timeOffset="98887.61">17055 9699 107 0,'0'0'196'0,"0"0"-12"0,0 0-14 16,0 0-14-16,0 0-9 0,0 0-9 0,0 0-5 15,40 0-13-15,-23-2 0 0,4 4-12 0,4-2-4 16,-1-2-2-16,6 4-7 0,-2-2-10 0,3 0-2 16,-1 2-6-16,-3-2-6 0,3-2-6 0,0 2-4 15,-1 0-4-15,0 2-3 0,-4-2-3 0,-4 0-8 16,4 0 0-16,-5 0-3 0,-1 0-4 0,2-2-10 16,-2 4-1-16,-4-2 1 0,-3-2-4 0,3 2-2 15,-1 0-2-15,0-2-2 0,-14 2-1 0,20 0 3 16,-20 0-4-16,13 2-3 0,-13-2-2 0,14-2 2 15,-14 2-5-15,0 0-1 0,12-3-10 0,-12 3-12 16,0 0-11-16,0 0-17 0,12-2-15 0,-12 2-20 16,0 0-12-16,0 0-17 0,0 0-15 0,0 0-20 15,0 0-36-15,0 0-154 0,-38 10-363 0,25-7 161 0</inkml:trace>
          <inkml:trace contextRef="#ctx0" brushRef="#br0" timeOffset="99161.21">17222 9956 126 0,'16'4'209'0,"4"-1"-11"0,1-2-13 15,4-1-5-15,2 0-9 0,1-1-13 0,1 1-9 16,-3 0-8-16,4 0-14 0,-3 1-9 0,0-2-8 15,-8 1-8-15,7-2-13 0,-10 1-9 0,3-3-9 16,1 7-1-16,-2-6-11 0,-8 6-5 0,7-3-5 16,-17 0-8-16,22 1-14 0,-22-1-17 0,13 1-17 15,-13-1-9-15,11 5-13 0,-11-5-19 0,0 0-18 0,0 0-31 16,1 11-20-16,-1-11-42 0,0 0-173 0,-19 10-357 16,19-10 158-16</inkml:trace>
        </inkml:traceGroup>
        <inkml:traceGroup>
          <inkml:annotationXML>
            <emma:emma xmlns:emma="http://www.w3.org/2003/04/emma" version="1.0">
              <emma:interpretation id="{6BD8FEEA-BF08-426A-8016-6C10A3CD239E}" emma:medium="tactile" emma:mode="ink">
                <msink:context xmlns:msink="http://schemas.microsoft.com/ink/2010/main" type="inkWord" rotatedBoundingBox="19114,13396 24672,13118 24763,14943 19206,15222"/>
              </emma:interpretation>
            </emma:emma>
          </inkml:annotationXML>
          <inkml:trace contextRef="#ctx0" brushRef="#br0" timeOffset="101769.41">18781 9171 8 0,'0'0'148'0,"0"0"-2"15,-2-11-16-15,2 11-4 0,0 0-6 0,0 0-10 0,0 0-9 16,-7-10-2-16,7 10-12 0,0 0-5 0,0 0-1 16,0 0-5-16,-14-3 0 0,14 3-3 0,0 0 3 15,0 0 0-15,-21 13-2 0,15-6 1 0,0 0-8 16,-1 4 2-16,-1 2-1 0,1 0-3 0,1 3-3 15,0 1-1-15,0 4-4 0,2 5-5 0,1-2 6 16,0 3-3-16,3 10 2 0,3-1-8 0,0 1-5 16,7 0-3-16,-2-1-2 0,0-3-2 0,3 2 0 15,4 1 0-15,3-4-6 0,-3 1 0 0,4-2 1 16,2 1-4-16,0-2 2 0,4-1-4 0,-1 0-1 16,0 1-2-16,0-11-4 0,3 8 2 0,-7-8-1 15,4-3-1-15,-1 0-1 0,1 3-2 0,-7-8-3 0,9 1 0 16,-2 0 0-16,-5-4-4 0,-3 1 2 0,8-2-1 15,-7 0-4-15,1 1 3 0,1-5-1 16,-3 0 1-16,4 1-3 0,-1-3-3 0,1 1 3 0,-1-1-2 16,2-2 2-16,0-1-5 0,-2 1 2 0,-1 0-2 15,1-3-1-15,-2-1-2 0,1 0 5 0,0-1-6 16,4-5-5-16,-4 4 4 0,-2-3-3 0,1-2-1 16,4-4 1-16,-7-1-10 0,6-3 0 0,-1-2-2 15,1 3 2-15,-1-7-8 0,2-3 0 0,-6 4-7 16,4-10 1-16,1 2-2 0,-6 0 4 0,3-4-3 15,-4-2 3-15,-1 0 3 0,2 1 1 0,-4 3 3 16,1-3 1-16,-4-2 4 0,-4 5 1 0,1 9-1 0,-4-9 3 16,-1 7 0-16,1 1-4 0,-3-3 9 15,-2-4 4-15,0 10-4 0,-1-4-1 0,-2 0 2 16,1 3 1-16,-2-3 3 0,-2 3 0 0,1 1 4 0,1 1-5 16,-3 1 3-16,0-3 5 0,3 4-8 0,-4-2 3 15,-4 1 5-15,4 2 1 0,-1 2 0 0,1-2-1 16,-3 3-4-16,-2 1 3 0,4 2-2 0,-5-1 1 15,-1 0 1-15,6 4 2 0,-9 0-6 0,1-2 2 16,-2 2 0-16,0 0 0 0,5 8 0 0,2-4 0 16,-10-3 1-16,10 5-5 0,-9-1 5 0,5 4-2 15,2-3 0-15,-6 1-1 0,5 2 4 0,-7-2-4 16,8 4 0-16,-5-1 1 0,6 2 3 0,-1-1-3 16,2 4 0-16,-5-3 2 0,3 4-3 0,1 0 0 0,-2 0-1 15,-2 5 4-15,0-1-2 0,1 4 0 0,0 1 3 16,1 0-3-16,1 6 0 0,-2 2 2 15,3 1-3-15,-7 6 2 0,0 3-3 0,2 0 4 0,-1 0-14 16,6 4 0-16,-4-1-14 0,3 1-10 16,-2-1-15-16,6 3-18 0,-3 3-9 0,-1-3-12 15,5-2-21-15,1-2-9 0,5 2-38 0,-1-2-145 0,2-8-327 16,4-7 145-16</inkml:trace>
          <inkml:trace contextRef="#ctx0" brushRef="#br0" timeOffset="102804.65">20748 8699 48 0,'0'0'157'0,"0"0"-11"0,0 0-1 16,1-10-4-16,-1 10-15 0,0 0-7 0,0 0-6 0,0 0-8 16,0 0-10-16,0 0-7 0,0 0 1 0,0 0 5 15,-19-3-7-15,19 3 3 0,-21 18-2 0,9-7 1 16,-4 4 0-16,-7 7-3 0,-1 6 2 0,-3 3 0 16,-2 4-4-16,2 3-2 0,-6 0-4 0,3 1-4 15,3 3-7-15,2 3-8 0,0 1-3 0,2 2-5 16,4-2-3-16,2 0-5 0,9 4-3 0,6-1-2 15,-2-3-5-15,5 1-1 0,5-4-8 0,6 1 2 16,3-6-4-16,1 4 2 0,1-5-6 0,4-1-5 16,4-5-17-16,-1-2-12 0,3-1-10 0,-7-8-20 15,1 1-11-15,5-2-20 0,-5-4-16 0,4 1-18 16,-4-3-22-16,0-3-21 0,3 1-42 0,-8-3-166 16,2-2-392-16,1-5 173 0</inkml:trace>
          <inkml:trace contextRef="#ctx0" brushRef="#br0" timeOffset="104169.08">21082 9401 77 0,'0'0'170'15,"0"0"-21"-15,0 0-8 0,18-32-10 0,-18 32-1 0,12-10-14 16,-3 3-2-16,-2-4-9 0,3 1-5 0,-1 0-2 16,5-3-7-16,-2 2-7 0,1-4-8 0,5-1-6 15,-8 3-1-15,8-6-8 0,-4 7-6 0,1-6-3 16,-2-1-9-16,4 1-4 0,-1-2-3 0,0 2-1 15,-2-4-6-15,1 2 0 0,0-1-4 0,1-2-2 16,-1 1-2-16,-3-3-4 0,9-7 3 0,-2 1-7 16,0 0-2-16,-5 7-1 0,2-8-4 0,1 8-4 15,-4-11 5-15,-2 11-3 0,2-1-2 0,-3 1-2 0,4-4 2 16,-5 3-2-16,3-1-2 0,-5 2 6 16,-1-1-6-16,2 1 3 0,2 1-2 0,-4 2 1 15,-3 4 0-15,1-1-1 0,-1 2 0 0,2 1 1 0,-4 2-8 16,-1-1 10-16,0 14-1 0,-1-18-1 0,1 7-2 15,0 11 3-15,-5-21-7 0,4 14 3 16,1 7 3-16,-4-13 0 0,4 13-2 0,-9-9-1 0,1 6 3 16,8 3-1-16,0 0-1 0,-25 4-4 0,16 0 8 15,9-4-5-15,-23 12 4 0,9-5 3 0,-1 1-4 16,-2 3 2-16,-1 3-4 0,-1 2 10 0,1 3 3 16,3-1-5-16,-1 0 1 0,1 2 2 0,1 8 1 15,1-6 2-15,4 4 2 0,-4 8-1 0,-4-1 0 16,11 5 6-16,-1 2-4 0,4-1 2 0,-3 1-3 15,6-2-2-15,1 1-1 0,1-2 1 0,1 5 0 16,1-6-3-16,7 0-2 0,-2 3 3 0,0-12-1 16,0 8-1-16,-2-9 0 0,3-1 2 0,1-1-3 15,-1 0-1-15,1-4 3 0,4-1-2 0,-2-5-4 16,0-3 2-16,1-4-1 0,-1 3 2 0,2-2 1 0,0 2-1 16,2-7-4-16,-1 4 7 0,-3-5-6 0,4-1 1 15,1-1-1-15,-2-1 3 0,3-1-1 0,-4-1-1 16,0-2 0-16,3 3 0 0,0-4-1 0,-3 1-2 15,0-1 2-15,3 1-2 0,-5-1 0 0,1 2 0 16,-1-3 0-16,1 2-1 0,-6 0 3 0,3 1-2 16,-11 4-2-16,15-7 0 0,-9 4-1 0,-6 3 2 15,13-1-2-15,-13 1 0 0,0 0 1 0,14-2 2 16,-14 2-3-16,0 0-3 0,13 0 6 0,-13 0-3 16,0 0 2-16,12 5 0 0,-12-5-1 0,12 5-3 0,-12-5 5 15,9 7-5-15,-3-4 4 0,-6-3-3 0,13 4 4 16,-4-3 0-16,-9-1 0 0,20 2 0 15,-8-4 2-15,-12 2-1 0,25 0-1 0,-10-3 1 0,-2 3 0 16,1-4 2-16,-1 3-2 0,-1-5-2 0,0 2 1 16,-2 0 1-16,-1-1 0 0,0 2 1 15,3-7 0-15,-4 4-1 0,-2-1-1 0,0-2-2 0,0 2 4 16,-2-1-4-16,-1-3 1 0,0 3 1 0,-3 8 2 16,0-17-2-16,0 17-1 0,-7-21-3 0,-1 7 5 15,-5 4-1-15,1-4 0 0,-2 5 1 0,-7-3-4 16,-4 2 3-16,3 2-4 0,1-3 3 0,-3 5 0 15,-1 0 0-15,1 2 0 0,6 0-1 0,-2 4 0 16,1-3 1-16,1 3 0 0,2 0 0 0,1 3-1 16,1 0 1-16,2-1-12 0,2 3-14 0,0 0-8 15,-1 0-14-15,4 3-20 0,-1 0-4 0,2-1-6 16,5 4-13-16,-2-2-14 0,3-9-20 0,3 22-13 16,-2-13-41-16,1 1-99 0,4-2-300 0,0 2 133 15</inkml:trace>
          <inkml:trace contextRef="#ctx0" brushRef="#br0" timeOffset="104710.56">22096 9341 2 0,'0'0'153'16,"13"8"-6"-16,-5-4-10 0,-1 2-11 0,4 0-4 16,-2 1-13-16,0 0-9 0,1 2-4 0,2 0-14 15,-3 4-13-15,3-1 2 0,0 0-2 0,0 3-7 16,-2-4-2-16,2 2-4 0,1 3-9 0,-2-5 5 15,-1 4-5-15,2 0-7 0,0 0 0 0,0-2-1 16,-3 4-4-16,3-4-5 0,-3 2 1 0,-2 0-1 16,4 1 2-16,-4 0-3 0,2 0 0 0,0-1-6 15,-1 1 8-15,-1-1-3 0,1 2-3 0,-1 1 2 16,-1-5-4-16,-5 5 1 0,8-4 4 0,-6 4 0 0,-1-1 1 16,-2 1 0-16,0-1-3 0,0 3-3 15,-3-5-3-15,3-1 4 0,-2 4-1 0,-4-1 3 16,2-2 1-16,1-3-1 0,-1 6-3 0,-2-6-6 0,-2 4 7 15,-1-1-3-15,-3-4 2 0,2 1 2 0,-5 1-3 16,0-2 1-16,-9 0-5 0,9-1-1 0,-4-2 2 16,-2 3-1-16,0-5-3 0,3 0-1 0,-9-1 2 15,2 0-1-15,0-3-2 0,-4 1 2 0,2-2-2 16,1 1-1-16,-3-2-4 0,-1-2 1 0,2 1-1 16,0-3-1-16,-2-2 0 0,2 0-1 0,-10-5-2 15,11 0-5-15,1 2 7 0,-3-1 0 0,-1-5-1 16,7 4-1-16,-3-5-2 0,-1 1-1 0,6-1 4 15,-10-7-2-15,12 5 2 0,-1 0-1 0,1-2-1 16,4-1 5-16,0 2-4 0,3-1 2 0,3-2-1 16,0 1 1-16,6 5-7 0,0-5 8 0,8 3-4 15,-1-6 0-15,4 3 0 0,4-3 0 0,-3 3-3 0,3-2-2 16,1 4-5-16,0-1-4 0,4-2-4 16,-4 1-7-16,7 0-9 0,-1 1-7 0,2 0-6 0,3 4-10 15,-5-4-14-15,2 4-7 0,4 1-6 0,-2 0-20 16,1-1-15-16,1 3-25 0,-3 0-42 0,-7 2-142 15,6-2-350-15,2 1 155 0</inkml:trace>
          <inkml:trace contextRef="#ctx0" brushRef="#br0" timeOffset="106477.55">22648 9090 109 0,'0'0'174'0,"0"0"-10"16,0 0-14-16,0 0-18 0,0 0-11 0,0 0 0 16,0 0-10-16,0 0-5 0,0 0-5 0,0 0-3 15,0 0-4-15,0 0-6 0,0 0-4 0,0 0-6 16,10 39-5-16,-8-32-5 0,-2-7-9 0,1 18 0 16,-1-5-3-16,3-2-5 0,-6 2-2 0,3-13-6 0,5 22-4 15,-7-8 0-15,5-4-5 0,0 3-2 0,-1-5-3 16,-2-8-1-16,1 17-4 0,1-8-3 15,-2-9 0-15,0 15-4 0,0-15-1 0,0 11 0 0,0-11 0 16,0 0-1-16,4 11-1 0,-4-11-6 0,0 0 5 16,0 0 0-16,0 0 6 0,0 0-3 0,0 0 3 15,0 0-5-15,0 0-2 0,0 0 0 0,0 0-1 16,0 0-4-16,0 0 3 0,19-21-3 0,-13 13 1 16,2 2-7-16,1-5 1 0,3-2-7 0,0 6-2 15,0-8-4-15,-3 4-5 0,1-2-2 0,3 1 4 16,-2 0-2-16,1 0 2 0,-3-1 0 0,3 2 1 0,0 1 1 15,-1-4 5-15,-2 7-3 0,3-3 3 16,0 0 1-16,2-1 0 0,-4 0-2 0,4 2 1 0,-1 1 2 16,0-2 1-16,2 2-2 0,-1 1 1 0,-1 1-2 15,1-2 6-15,1 2-2 0,-4 1 3 16,0 1-4-16,2-2-1 0,1 3 3 0,2 0-5 0,-2 2 8 16,0-2-5-16,-2 0 5 0,2 3 2 0,-14 0-3 15,27 2-8-15,-15-2 6 0,-2 1 2 0,0 2 0 16,-10-3 2-16,18 7 4 0,-7-2 2 0,1 1 4 15,-5 1-5-15,4 4 3 0,-4-4 6 0,1 4 6 16,-1 2 1-16,-1 1 1 0,0 0 0 0,-3 3-1 16,3-3 2-16,-3 3-2 0,4 1 0 0,-5-4 0 15,-1 4 2-15,4 1-2 0,-2-1 0 0,6 3 0 16,-6-5-3-16,3 7-4 0,-5-8 2 0,4 3-7 16,1-1 2-16,-3-2-2 0,1 8 1 0,2-3-1 0,-6-2-4 15,3-4-3-15,-3-1-14 0,4-1-16 16,1 3-16-16,-4-6-17 0,1 2-13 0,1 0-22 15,0-1-31-15,-3-10-14 0,4 16-18 0,-4-16-62 16,2 11-118-16,-2-11-364 0,0 0 162 0</inkml:trace>
          <inkml:trace contextRef="#ctx0" brushRef="#br0" timeOffset="107121.27">23847 8378 25 0,'0'0'153'0,"0"0"-9"0,0 0-9 0,0 0-2 16,0 0-9-16,-9 11-11 0,9-11-2 0,0 0-6 0,1 18-2 15,-1-18-8-15,2 20-4 0,4-4-2 0,1-1-7 16,-2 3 3-16,2 4-6 0,-1 2-5 0,14 3 6 16,-1 8-12-16,3-3 1 0,2 2-4 0,-2 2-5 15,4 2 2-15,-4 3-6 0,2-2-6 0,-2 6-2 16,4-5-2-16,-7 8-4 0,-1-5-6 0,-3 3-4 0,-2-2-9 16,-4 4 5-16,-3 1-3 0,-3-5-4 15,-1 3-2-15,-4 2 2 0,-7 1-3 0,-4-2-2 16,4-1-2-16,-12-4-2 0,0 0 0 0,3-2-5 15,-3-2-8-15,-2-2-11 0,2 0-11 0,0-4-12 16,-5-4-19-16,1 2-21 0,1 0-11 0,5-10-23 16,1 0-39-16,5 0-207 0,-7-7-384 0,5 0 169 15</inkml:trace>
        </inkml:traceGroup>
      </inkml:traceGroup>
    </inkml:traceGroup>
    <inkml:traceGroup>
      <inkml:annotationXML>
        <emma:emma xmlns:emma="http://www.w3.org/2003/04/emma" version="1.0">
          <emma:interpretation id="{93C27C30-A1C8-4AB5-8DB5-1B00D5579A51}" emma:medium="tactile" emma:mode="ink">
            <msink:context xmlns:msink="http://schemas.microsoft.com/ink/2010/main" type="paragraph" rotatedBoundingBox="14372,15216 24285,15814 24162,17855 14249,172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6923653-CFA3-4295-A89E-FC4CBF182F2C}" emma:medium="tactile" emma:mode="ink">
              <msink:context xmlns:msink="http://schemas.microsoft.com/ink/2010/main" type="line" rotatedBoundingBox="14372,15216 24285,15814 24162,17855 14249,17257"/>
            </emma:interpretation>
          </emma:emma>
        </inkml:annotationXML>
        <inkml:traceGroup>
          <inkml:annotationXML>
            <emma:emma xmlns:emma="http://www.w3.org/2003/04/emma" version="1.0">
              <emma:interpretation id="{A0189BCB-D2D9-496B-89A4-2EB2CB45321E}" emma:medium="tactile" emma:mode="ink">
                <msink:context xmlns:msink="http://schemas.microsoft.com/ink/2010/main" type="inkWord" rotatedBoundingBox="14351,15575 17026,15737 16938,17193 14263,17031"/>
              </emma:interpretation>
            </emma:emma>
          </inkml:annotationXML>
          <inkml:trace contextRef="#ctx0" brushRef="#br0" timeOffset="110725.25">13759 11537 10 0,'0'0'209'0,"0"0"-6"0,0 0-9 16,0 0-6-16,0 0-10 0,0 0-10 0,37 7-8 0,-19-7-12 16,6 0-4-16,3-4-5 0,4 2-6 0,14-2-8 15,1-1-6-15,2-1-7 0,0 2-6 0,2-2-10 16,-3 0-7-16,0-1-7 0,0-1-3 0,-6 3-5 15,3-2-9-15,-3 3-6 0,-2-3-6 0,-12 3-2 16,-2 0-9-16,-1 1-2 0,-4 1-4 0,-1 2-7 16,-3-2-2-16,1 2-5 0,-7 0-13 0,1-1-10 15,-11 1-9-15,21 0-15 0,-21 0-12 0,16 3-6 16,-16-3-6-16,9 2-13 0,-9-2-13 0,0 0-9 16,10 5-11-16,-10-5-14 0,0 0-13 0,0 0-6 15,0 0-20-15,0 0-6 0,0 0-9 0,-18 18-12 0,18-18-111 16,-17 6-308-16,9-5 137 0</inkml:trace>
          <inkml:trace contextRef="#ctx0" brushRef="#br0" timeOffset="110923.14">14460 11527 10 0,'0'0'175'0,"-13"10"-3"0,13-10-4 16,-11 7-2-16,8 0-4 0,-1 2 1 0,-2 6-5 16,3-4-7-16,-2 6-4 0,4 2 6 0,-1 0-14 0,2-1-4 15,0 3-8-15,0 0 0 0,2-3-6 0,-1 6-8 16,4 1-13-16,-2-1-8 0,0 0-8 15,0 0-5-15,1-2-10 0,-1 2-8 0,2-3-2 0,-1-2-9 16,-1-3-14-16,2 7-4 0,-2-5-4 0,1-2 0 16,0 0-17-16,-1-1-16 0,2 1-15 0,-2-2-16 15,1 0-13-15,-2-3-19 0,2-1-18 0,-1 0-22 16,2-3-4-16,1 1-5 0,3-3-19 0,-9-5-17 16,19 1-37-16,-7-1-150 0,1-6-367 0,10-4 162 15</inkml:trace>
          <inkml:trace contextRef="#ctx0" brushRef="#br0" timeOffset="111234.25">15171 11540 213 0,'-15'7'212'15,"1"-3"-9"-15,0 5-10 0,-2 2-6 0,-5 4-3 0,1 1-11 16,4 3-7-16,-3 3-8 0,5 1-6 16,-8 7-9-16,8-5-10 0,0 0-9 0,0-2-9 15,5 3-12-15,-1-5-8 0,2 5-8 0,2-3-6 0,3 1-5 16,3 0-10-16,2-2-7 0,-1-4-3 0,1-1-10 16,4 1 0-16,-2 0-6 0,2-3 0 0,2 1-5 15,-2-1-18-15,3 0-18 0,1-8-19 16,-1 7-24-16,1-3-20 0,-2-5-20 0,-1-1-27 0,1 1-12 15,5 0-23-15,2-3-18 0,-4-3-22 0,3 0-191 16,-14 0-409-16,21-11 182 0</inkml:trace>
          <inkml:trace contextRef="#ctx0" brushRef="#br0" timeOffset="111741.57">15403 11886 100 0,'0'0'190'0,"0"0"-7"0,0 0-9 0,17 7-5 16,-17-7-11-16,6 9-6 0,-6-9-6 0,5 13-6 16,-1-6-7-16,-4-7-8 0,6 15-5 0,-4-6-8 15,-2-9-6-15,1 18-8 0,2-9-7 0,0 1-9 16,-3-10-5-16,5 18-7 0,-5-9-5 0,0-9-11 16,4 16 0-16,-4-16-5 0,0 12-4 0,0-12-7 0,5 12-3 15,-1-6-2-15,-4-6-3 0,5 8-2 0,-5-8-3 16,0 0-2-16,0 0 0 0,10 3-6 15,-10-3-3-15,0 0-3 0,19-11-5 0,-11 1-2 16,-1 3-4-16,4-4-7 0,1-2-5 0,-3-1-4 0,1 1-5 16,1-5 1-16,1 5 1 0,-1-3 1 15,-2 1 3-15,2 0 1 0,2 3 5 0,-5-1 1 16,1-2-1-16,3 2 4 0,-5 2 5 0,1 5 3 0,-3-1 3 16,3 0 7-16,1 3-1 0,-9 4-1 0,13-8 3 15,-5 4-3-15,-8 4 4 0,13-2 1 16,-13 2-2-16,0 0 4 0,17 6 1 0,-11 1 1 15,0-2 7-15,-1 2-4 0,1 3 2 0,0-1-2 0,0 3-6 16,0 2 4-16,-1-2-1 0,1 0-1 0,-2 2-3 16,-1-1-2-16,2-5 2 0,-4 3-5 0,4 0-1 15,-4-1-1-15,-1 0 1 0,0-10-1 0,2 15-9 16,-2-15-16-16,3 13-15 0,-3-13-17 0,0 13-17 16,0-13-15-16,0 9-26 0,0-9-27 0,0 0-10 15,0 0-21-15,1 11-16 0,-1-11-201 0,0 0-412 0,0 0 182 16</inkml:trace>
          <inkml:trace contextRef="#ctx0" brushRef="#br0" timeOffset="112003.68">16191 11513 157 0,'0'0'238'0,"2"-10"-21"15,-2 10-24-15,0 0-19 0,0 0-14 16,0 0-10-16,0 0-7 0,0 0-13 0,0 0-10 16,25 20-2-16,-19-14-3 0,3 12-8 0,3 0-4 0,2 3 0 15,-2 4-6-15,7 7 1 0,-6-6-7 16,2 6-4-16,3 3-3 0,-3-3-2 0,-4-4-9 0,-3-1 1 16,4-3-7-16,-3 4-6 0,-3 1-6 0,3 4-6 15,-6-6-5-15,0 0 1 0,0 1-7 0,-7-4-4 16,2 2 1-16,-5 0-5 0,-2-1-4 0,-2-3-15 15,-5 0-13-15,1-3-14 0,-3 2-19 0,2-7-19 16,-4 3-27-16,5-6-23 0,-1-1-32 0,1 0-32 16,2-4-27-16,1-1-57 0,-2-2-143 0,14-3-427 15,-16 0 189-15</inkml:trace>
          <inkml:trace contextRef="#ctx0" brushRef="#br0" timeOffset="110027.24">13887 10836 23 0,'0'0'102'0,"0"0"-14"0,0 0 0 16,5-11 1-16,-5 11-4 0,0 0-9 15,0 0 10-15,9-9 2 0,-9 9-8 0,0 0-1 16,7-5 5-16,-7 5 0 0,0 0-7 0,0 0-3 0,0 0-2 16,0 0 2-16,0 0-3 0,0 0 1 0,14-2-5 15,-14 2 1-15,0 0 0 0,0 0-6 0,15 13 4 16,-10-10-3-16,3 4-8 0,2-1-2 0,-1 2 0 15,5-1-1-15,4-1 0 0,-5 2-6 0,2 2-5 16,7-3-1-16,-4-3-2 0,2-1-1 0,5 1-7 16,2-1 3-16,0-1-5 0,-2-1-3 0,2-2-4 15,0 1 0-15,1-2-5 0,0-3-2 0,1 1 5 16,-1 0-5-16,3-3-3 0,-2 2 2 0,-1-2-4 16,-1-1-1-16,4-1-2 0,-2 2 0 0,-3-3 2 0,1 3-4 15,-1 0-5-15,-1-4-3 0,-4 2-4 16,-2 4 0-16,1-1 1 0,-2 1-3 0,-4-1 4 15,1 0-1-15,-3 3 0 0,0 2-1 0,-3-2 0 0,-9 3 0 16,15-4 3-16,-15 4 1 0,16-1 1 0,-16 1-2 16,14 0-1-16,-14 0-1 0,15 7 2 15,-8-5 3-15,1 3-1 0,-8-5-2 0,16 11 4 16,-2-4 0-16,-7 0-2 0,6 1 8 0,1 1-6 0,1 1 2 16,1-5 3-16,-1 4-1 0,7 0 1 0,-4-2 1 15,8-1 2-15,-1 0-1 0,-1-2-3 16,1-1 1-16,1 1 4 0,-1-3-2 0,3 1-4 0,4-4 2 15,-3 2-2-15,12-1 4 0,-2-3-3 0,-10 2 2 16,3-3-3-16,-3 3 2 0,1-3-1 0,-1-1-2 16,-1 0 2-16,-1 2-2 0,1-3 2 0,-1 2-2 15,-2-1 4-15,1 3-5 0,-1-1-1 0,-4 0 3 16,-2 1 0-16,1-1-3 0,-1 2 2 0,-2 1-3 16,0 1 2-16,0-3 2 0,1 2-2 0,0 1-1 0,-3 0 1 15,2 1-2-15,0-1 0 0,-2 0 2 16,0 0-1-16,0 3 1 0,-1 0-3 0,0-3 3 15,1 2 1-15,-3 0 1 0,-12-2-5 0,18 1 2 16,-18-1 0-16,15 2-4 0,-15-2-12 0,11 4-8 16,-11-4-14-16,8 4-11 0,-8-4-12 0,0 0-14 0,4 7-14 15,-4-7-30-15,0 0-24 0,0 0-33 16,0 0-122-16,-19 17-325 0,9-16 144 0</inkml:trace>
        </inkml:traceGroup>
        <inkml:traceGroup>
          <inkml:annotationXML>
            <emma:emma xmlns:emma="http://www.w3.org/2003/04/emma" version="1.0">
              <emma:interpretation id="{FF635A4E-758E-4EDE-BEDE-1144E2A29650}" emma:medium="tactile" emma:mode="ink">
                <msink:context xmlns:msink="http://schemas.microsoft.com/ink/2010/main" type="inkWord" rotatedBoundingBox="17924,15430 24285,15814 24162,17855 17801,17472"/>
              </emma:interpretation>
            </emma:emma>
          </inkml:annotationXML>
          <inkml:trace contextRef="#ctx0" brushRef="#br0" timeOffset="112409.17">17313 11933 111 0,'-13'-2'219'16,"13"2"-15"-16,0 0-10 0,0 0-15 0,0 0-5 0,0 0-9 16,0 0-5-16,0 0-12 0,0 0-7 15,38 4-4-15,-26-1-5 0,3 0-2 0,3-3-7 0,0 1-8 16,1 2-6-16,1-3-1 0,5 3-8 0,2-5-4 16,-2 4-7-16,2-4-3 0,2 4-12 0,-3-4 1 15,1 1-3-15,-7-2-6 0,11-1-7 16,-4 3-5-16,0-1 4 0,-2 1-13 0,2 0 0 0,-8 1-11 15,1-2 4-15,-7 1-4 0,2-3-4 0,0 2 1 16,-5 2-9-16,-10 0 2 0,15-3-12 0,-15 3-9 16,14-3-20-16,-14 3-15 0,7-3-20 0,-7 3-23 15,0 0-25-15,0 0-31 0,0 0-27 0,-36 15-24 16,20-14-37-16,-5 3-48 0,-9 2-144 0,0-1-444 16,-8 1 196-16</inkml:trace>
          <inkml:trace contextRef="#ctx0" brushRef="#br0" timeOffset="112667.52">17338 12198 180 0,'15'2'231'16,"2"-2"-13"-16,1 0-12 0,4 0-8 0,-3 4-12 16,5-4-12-16,2 0-18 0,0 0-3 15,0-4-9-15,1 3-16 0,-2-2-10 0,-1 1-10 0,-5 1-11 16,1-4-8-16,-3 4-11 0,0 1-6 0,1-1-7 15,0-3-6-15,-8 4-7 0,-10 0-18 0,22-3-15 16,-14 2-17-16,-8 1-18 0,13-2-17 16,-13 2-27-16,0 0-21 0,15 0-20 0,-15 0-34 0,0 0-16 15,14-3-38-15,-14 3-145 0,10-4-362 0,-2-1 161 16</inkml:trace>
          <inkml:trace contextRef="#ctx0" brushRef="#br0" timeOffset="113253.6">18511 11802 5 0,'0'0'259'0,"0"0"-21"0,0 0-16 16,-3-11-25-16,3 11-18 0,0 0-15 0,0 0-18 15,0 0-12-15,0 0-9 0,0 0-7 0,0 0-8 16,0 0-3-16,-12 35-11 0,9-21-5 0,1 1-2 16,2 2-5-16,0 10-6 0,0-4-3 0,0 1-5 15,2 2-5-15,-2 1-9 0,3 2-2 0,3-1-4 16,3-3-3-16,-5 3-8 0,5-4 0 0,1 0-3 0,4-2-3 16,-1 3 2-16,1-8-4 0,2 0-1 0,4-2-2 15,-3 2-2-15,1-8 2 0,6 3-7 0,-1-4 0 16,-4 1-4-16,8-5 2 0,0-1-3 15,-2 0-2-15,0-3-1 0,-4-3 0 0,6 3 1 0,0-1-3 16,0-3 0-16,4-2 0 0,-1-1 0 16,-3-6-2-16,0 1 0 0,10-4-2 0,-3-3-10 0,0-4-8 15,-10 5-4-15,5-6-3 0,-2-4-5 0,-7 6 0 16,7-6-2-16,-4-5-3 0,-4 10 1 0,-3-13 3 16,-4 13-4-16,-3-4 6 0,-3-1 0 0,2-14 2 15,-8 15-1-15,0-8 6 0,-5 10-2 0,-4-12 6 16,0 11 0-16,-3 0-1 0,-4-7 1 0,-6-2 3 15,-5 8-1-15,-2-2-1 0,-2 5 1 0,-2-1 0 16,-2 0 2-16,-7 1 2 0,-3 5-2 0,6 3 0 16,-3-1 1-16,-1 4 3 0,4 6-2 0,10 0-1 15,-10 2 2-15,-1 1 1 0,-1 2 0 0,3 2 1 16,-3 2-1-16,10 3-2 0,1 1 5 0,-1 1-4 16,4 2 2-16,0 0 0 0,0 5-4 0,2 0-1 0,3 0-17 15,-2 4-7-15,3-1-15 0,1 3-12 0,1 1-19 16,3 0-27-16,1-1-16 0,1 2-20 15,4-2-14-15,-1 2-53 0,4-4-114 0,1-1-346 16,3-6 153-16</inkml:trace>
          <inkml:trace contextRef="#ctx0" brushRef="#br0" timeOffset="113610.69">19981 11156 197 0,'0'0'194'0,"-9"-13"-13"16,3 6-9-16,6 7-15 0,-15 0-5 0,15 0-9 15,-25 7-3-15,10-1-7 0,-1 1-2 0,-7 8-6 16,-1 2 2-16,3 3-2 0,-7 10-5 0,-2 2-4 16,2 4-4-16,1 1-2 0,0 5 0 0,6 2-6 15,2 1-4-15,1 4-8 0,5-1-8 0,2 19-2 16,2-18-5-16,5 1-10 0,4 2-3 0,3-4-10 16,3 1-2-16,3-2-7 0,7-1-7 0,1-3-2 15,5 3-3-15,0-5-3 0,1-3 0 0,2-3-2 16,5-6-5-16,0-2-15 0,-9-5-16 0,4-3-24 0,-4-6-20 15,1 3-28-15,5-6-31 0,-5 4-36 0,-4-10-45 16,8 1-34-16,-11-3-232 0,-1-6-495 16,4-2 219-16</inkml:trace>
          <inkml:trace contextRef="#ctx0" brushRef="#br0" timeOffset="115157.19">20272 12137 132 0,'0'0'196'0,"19"-6"-9"0,-11 2-12 15,-1 0-10-15,4-3-12 0,2 0-10 0,1-3-11 16,0-1-15-16,0-3-6 0,2 4-9 0,2-8-6 16,5 0-7-16,-4-4-3 0,-1 3-12 0,7-9-5 15,1-3-9-15,-4 3-6 0,6-7-2 0,-5 3-11 16,2-3-1-16,0-6-4 0,2 2-4 0,-3-5-8 16,3-2-10-16,1 4-7 0,-1-4-8 0,-3-2-10 15,0 5-5-15,-3 1-6 0,2-4-3 0,-5-2 0 0,2 3-5 16,-7 1 2-16,4 1 4 0,-7 1 1 0,-1 3 7 15,-2 4 3-15,-4-2 7 0,2 13 9 16,-2 1 7-16,1 0 3 0,-5 5 4 0,1 5-3 16,-5-3 5-16,2 5-5 0,0 2-1 0,3 9-2 15,-9-11 5-15,-1 5-5 0,10 6-2 0,-18 0 4 16,2 6 5-16,-1 3-1 0,-2 4 6 0,-3 5 2 16,1 2 2-16,-9 8 5 0,3 3 1 0,0 6 2 0,-3 4 0 15,4 2 1-15,-1 2 0 0,4 2-5 0,-8 12 6 16,4 4-9-16,6-1-3 0,8-15-5 15,1-2-1-15,6 22 3 0,1-20-7 0,2 0 2 16,5 0-6-16,-1-1 2 0,5-3 2 0,0-2-1 0,6-2-4 16,0-11-3-16,3 5-7 0,-1-10-2 0,0-4-4 15,6 0 1-15,1-5 3 0,3 0-1 0,-2-3-2 16,3-7 3-16,2 2 4 0,-1-9-6 0,2 3-1 16,2-4-3-16,-2-3 2 0,0-1-1 0,2-4-3 15,-1 0 3-15,-4 1-2 0,2-4 9 0,-2 0-8 16,-4 3 2-16,0-1 2 0,-6 4 1 0,3 0 1 15,-6-2 10-15,-3 7 3 0,-2-3 10 0,2 5-4 16,-9 2 3-16,10-9-4 0,-10 9-5 0,8-5-5 16,-8 5 6-16,0 0-7 0,0 0 4 0,0 0-4 15,0 0-1-15,0 0-1 0,16 14 2 0,-16-14-3 16,3 11 3-16,2-4-2 0,-5-7-3 0,3 11 2 16,3-4 4-16,-6-7-3 0,9 12 2 0,-2-9-2 15,1 1 4-15,0 0-7 0,4 0 4 0,-3-1 0 16,3-2-5-16,-12-1 6 0,27-3 0 0,-10-2 5 0,-3-1-10 15,1 1 4-15,6-10-1 0,-3 4-1 0,-6 0 1 16,4-10 1-16,1 2-2 0,-2-7-3 16,-6 3 5-16,0 3-2 0,0-1-3 0,-9 1 0 15,0 4 2-15,-3 4-5 0,-3-6 2 0,0 8-10 0,-6-3-2 16,0 3-1-16,1 1-6 0,-5 3-2 0,0 0-4 16,-2 5-7-16,0 4-9 0,1 0 2 0,0-2-11 15,0 9 1-15,-7-3-6 0,6 4-7 0,5 2-7 16,-3 5 1-16,1 1-1 0,3 3-2 0,0-2 6 15,4 6 0-15,2-1 2 0,2-3 9 0,1 4 5 16,3-1 4-16,3-1 1 0,3-3 16 0,4 5 8 16,-1-3 1-16,8-3 27 0,-2 2 6 0,1-2 13 15,6 2 8-15,-2-1 6 0,2-3 0 0,5 8 6 16,-6-5-5-16,0-3 10 0,1 3 1 0,0-3 3 16,-2 3-7-16,1-3 0 0,0 6-5 0,-4-4-1 15,3 9-5-15,-2-6-1 0,-3-2-1 0,-2 0-2 16,-4 4 1-16,1-3-2 0,-2 5-4 0,-2 1 4 15,0-1-2-15,-5 1-2 0,1-5-3 0,-4 3 0 16,-2-1-2-16,2 3 0 0,-4-3-1 0,3 1-4 16,-3-9-3-16,-1 6 1 0,-3-8-4 0,-4 3 1 15,1-9 1-15,-4 4 1 0,-7-3-4 0,5-3-1 16,0-3 0-16,2-3 2 0,-2 2-3 0,-6-8-1 16,7 0-1-16,-5-5 2 0,5 3-3 0,-4-5 3 0,3-5 0 15,1 1-1-15,3-1-2 0,1-3 2 0,4-4-2 16,2 0 0-16,3-1-2 0,2-2 1 0,1-8-3 15,4-2 5-15,3 3 2 0,4-1-8 0,3-6-5 16,6 2-6-16,6-2-13 0,3 3-8 0,0-4-5 16,6 1 3-16,2 0 1 0,15-11-1 15,-13 18 7-15,0 1 1 0,2 0 4 0,0-2 2 16,-2-1 0-16,-1 8 4 0,1-3 2 0,-6 0 12 0,2 3 3 16,0 1 12-16,-6 2 8 0,-5 8 8 0,-4-5 0 15,0 4 8-15,0 1 4 0,-8 4 0 0,2 1 1 16,-1 3 2-16,-4 2-1 0,1 0 2 0,-2-1-6 15,-6 8-4-15,7-10-7 0,-7 10-3 0,8-6-3 16,-8 6-2-16,0 0-1 0,0 0-6 0,0 0-2 16,10 17 2-16,-10-17-4 0,1 21 2 0,-1-8 0 15,0 3-2-15,2 0 2 0,-1 2 0 0,4 1-2 16,-4 4-1-16,4-6-6 0,-1 0 14 0,-1-1-12 16,2 2 0-16,-2-5 4 0,4 3-6 0,-2-5 1 15,1-4 4-15,-3 3-4 0,3-3 8 0,0 0-4 16,0-1-2-16,-6-6 1 0,13 5 2 0,-13-5-6 15,18 4 3-15,-18-4 1 0,19-5-2 0,-10 1 1 16,0 0-5-16,6-5-4 0,-1-2-6 0,-1 1-2 16,0-4 4-16,2 0-4 0,-3 0 2 0,5-3 1 15,-4 3-3-15,3-1 4 0,-2 0 0 0,1 0 2 16,3 1 2-16,-5 6-4 0,1-1 7 0,-6 5-1 16,6-3 0-16,-2 3 4 0,-3 2 2 0,3 1 1 15,-12 1 4-15,24 2 3 0,-14-1 1 0,2 7 2 0,3 1 12 16,-2-2-14-16,1 3-1 0,-1 2 11 15,7 3-6-15,-3 5-5 0,-2-6 2 0,3 7-2 16,2-3 11-16,-7 0-15 0,0 1 2 0,2 1-4 0,0-4-2 16,-3-2-24-16,0-2-17 0,2 3-25 0,-2-5-27 15,-2 1-32-15,0-1-30 0,-2-2-22 0,-1-5-32 16,-1 4-46-16,-6-7-170 0,14 0-455 0,-14 0 202 16</inkml:trace>
          <inkml:trace contextRef="#ctx0" brushRef="#br0" timeOffset="115474.89">23344 10889 115 0,'0'0'203'0,"14"12"-6"16,-4 3 0-16,5 8-6 0,3 10-3 0,1 5-2 15,2 9-12-15,12 16-1 0,-3 1-7 0,-2 7-4 16,-1 4-14-16,0 2-13 0,0 3-11 0,1 36-8 16,-9-39-12-16,-5 0-11 0,-7 6-8 0,-4-5-7 15,-7 5-9-15,-2-1-5 0,-14-7-4 0,-2-2-11 16,-9-3-19-16,-7-7-24 0,3-5-34 0,-6-1-43 0,-2-3-48 15,9-14-54-15,-5-5-58 0,-1-7-185 16,-1-1-450-16,1 2 200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35:03.61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AE019E0-22CE-45B5-AAD5-FC121C427749}" emma:medium="tactile" emma:mode="ink">
          <msink:context xmlns:msink="http://schemas.microsoft.com/ink/2010/main" type="writingRegion" rotatedBoundingBox="6904,14307 10719,15550 10348,16687 6534,15445"/>
        </emma:interpretation>
      </emma:emma>
    </inkml:annotationXML>
    <inkml:traceGroup>
      <inkml:annotationXML>
        <emma:emma xmlns:emma="http://www.w3.org/2003/04/emma" version="1.0">
          <emma:interpretation id="{555C7FAB-66D2-4110-B078-B5ECEAA7A922}" emma:medium="tactile" emma:mode="ink">
            <msink:context xmlns:msink="http://schemas.microsoft.com/ink/2010/main" type="paragraph" rotatedBoundingBox="6904,14307 10719,15550 10348,16687 6534,15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AAC49C-70B7-4590-ACC9-58889DE6FEF6}" emma:medium="tactile" emma:mode="ink">
              <msink:context xmlns:msink="http://schemas.microsoft.com/ink/2010/main" type="line" rotatedBoundingBox="6904,14307 10719,15550 10348,16687 6534,15445"/>
            </emma:interpretation>
          </emma:emma>
        </inkml:annotationXML>
        <inkml:traceGroup>
          <inkml:annotationXML>
            <emma:emma xmlns:emma="http://www.w3.org/2003/04/emma" version="1.0">
              <emma:interpretation id="{B228EEE0-D006-4247-8978-1B9E66C63FE4}" emma:medium="tactile" emma:mode="ink">
                <msink:context xmlns:msink="http://schemas.microsoft.com/ink/2010/main" type="inkWord" rotatedBoundingBox="6879,14384 7445,14568 7264,15123 6698,14939"/>
              </emma:interpretation>
            </emma:emma>
          </inkml:annotationXML>
          <inkml:trace contextRef="#ctx0" brushRef="#br0">0 0 23 0,'0'0'93'0,"0"0"-1"16,0 0-7-16,0 0-17 0,0 0-2 0,0 0-2 0,0 0-11 16,0 0 2-16,0 0-6 0,0 0 4 0,0 0 0 15,0 0-10-15,0 0-7 0,0 0 5 16,0 0-6-16,0 0 2 0,0 0-4 0,0 0 2 0,0 0-2 15,0 0 1-15,0 0-3 0,0 0 2 0,0 0-3 16,0 0-6-16,0 0-2 0,0 0 1 16,0 0 2-16,0 0 0 0,0 0-4 0,0 0 2 0,0 0-10 15,0 0 5-15,0 0-4 0,0 0 5 0,0 0 0 16,0 0-4-16,0 0-3 0,0 0-1 16,0 0-1-16,0 0 9 0,0 0-2 0,0 0 2 0,0 0-3 15,0 0 3-15,0 0-2 0,0 0 3 0,0 0-7 16,0 0 1-16,0 0 2 0,0 0 6 0,0 0-6 15,0 0 7-15,0 0 0 0,0 0-5 0,32 12-2 16,-32-12-2-16,0 0 4 0,0 0-2 0,20-2 2 16,-20 2-2-16,0 0-3 0,12 0 2 0,-12 0-2 15,0 0-1-15,0 0-2 0,18 0 1 0,-18 0-1 0,0 0 1 16,9 0-4-16,-9 0 1 0,0 0 1 0,13 0-3 16,-13 0-4-16,0 0 5 0,0 0-1 15,13 0-6-15,-13 0 3 0,0 0 4 0,12 2-5 0,-12-2 4 16,0 0 4-16,17 0-1 0,-17 0 2 0,0 0-5 15,9 1 4-15,-9-1-5 0,0 0 2 0,0 0-1 16,13-3 4-16,-13 3-3 0,0 0 1 16,0 0-2-16,14 2-1 0,-14-2-3 0,0 0 3 0,10 3 0 15,-10-3-3-15,0 0 3 0,12 0-4 0,-12 0 0 16,0 0 6-16,13 1-5 0,-13-1 3 0,0 0 4 16,14 0-4-16,-14 0 4 0,0 0-4 0,15 3 0 15,-15-3 0-15,0 0 4 0,16-3-3 0,-16 3 1 16,0 0-3-16,14 4 5 0,-14-4 0 0,0 0-3 15,11 0-5-15,-11 0 4 0,11 3-4 0,-11-3 5 16,0 0 0-16,10 1-1 0,-10-1 2 0,0 0-8 16,12 2 2-16,-12-2 0 0,0 0-1 0,11 2 3 15,-11-2 3-15,0 0-6 0,0 0-3 0,12 3 8 0,-12-3 4 16,0 0 2-16,10 3-2 0,-10-3-1 0,0 0 0 16,0 0 2-16,0 0 1 0,0 0 2 0,14 0 1 15,-14 0-3-15,0 0 4 0,0 0-1 0,0 0 2 16,0 0-3-16,0 0-3 0,0 0 1 0,0 0-2 15,0 0-1-15,0 0-2 0,16-3 2 0,-16 3-2 16,0 0-1-16,0 0 4 0,0 0-1 0,12-1-5 16,-12 1 2-16,0 0 2 0,0 0-2 0,0 0 0 15,0 0-3-15,0 0 4 0,13-2-2 0,-13 2 1 16,0 0-1-16,0 0 1 0,0 0-1 0,0 0-1 16,0 0-1-16,0 0 3 0,0 0-3 0,0 0 2 15,0 0-4-15,0 0-7 0,0 0 0 0,0 0-23 16,0 0-21-16,0 0-29 0,0 0-37 0,0 0-28 0,0 0-52 15,0 0-127-15,0 0-351 0,0 0 155 16</inkml:trace>
          <inkml:trace contextRef="#ctx0" brushRef="#br0" timeOffset="786.49">635-102 52 0,'0'0'134'0,"0"0"-7"0,6-11-8 0,-6 11-9 15,0 0-5-15,0 0-7 0,4-11-7 16,-4 11-3-16,0 0-4 0,3-10-8 0,-3 10-6 15,0 0-2-15,6-10-5 0,-6 10 0 0,6-7-2 0,-6 7-8 16,5-10 2-16,-5 10 1 0,0 0-8 0,6-8 2 16,-6 8-3-16,0 0-3 0,3-10-3 0,-3 10 3 15,0 0-2-15,0 0-3 0,6-11 1 0,-6 11-6 16,0 0-1-16,0 0-1 0,0 0-2 0,0 0-2 16,0 0-1-16,0 0-6 0,0 0-1 0,0 0 0 15,0 0-4-15,0 0-1 0,1-8-5 0,-1 8-3 16,0 0 3-16,0 0-5 0,0 0 2 0,0 0 2 15,0 0-1-15,0 0-1 0,0 0-6 0,0 0 5 16,0 0 3-16,-7 34 3 0,7-34 0 0,-6 13 3 16,6-6-1-16,-6 3 0 0,6-10 6 0,-2 14-1 15,2-14 1-15,-6 17 6 0,0-9-2 0,6 2 2 16,0-10 2-16,-6 17-4 0,6-17-2 0,-4 18 4 16,1-10-4-16,0 0 3 0,3-8-3 0,-6 22-5 0,2-15 3 15,1 2 1-15,0 2-3 0,0 0 2 16,0 0-1-16,0 0 2 0,-2 6-4 0,5-10 4 15,-6 7-1-15,0-3-5 0,5-1 1 0,-5 2 2 0,0 0 1 16,3-3 0-16,-2 1-6 0,-1 2 6 0,3-3-2 16,0 2 1-16,3-11-5 0,-4 16 4 15,-2-7-1-15,0-3 1 0,6-6-3 0,-6 16-1 0,5-9 3 16,1-7 1-16,-6 11 2 0,6-11-2 0,0 13-1 16,0-13 1-16,-6 10-3 0,6-10 0 0,0 0-5 15,-3 12 5-15,3-12-3 0,0 0-1 0,-5 13 0 16,5-13 0-16,0 0-3 0,-3 6 0 0,3-6 0 15,0 0 0-15,0 0-1 0,-3 12-5 0,3-12-20 16,0 0-16-16,-6 10-26 0,6-10-32 0,-7 7-34 16,7-7-45-16,-12 7-47 0,3-3-221 0,9-4-476 15,-17 2 211-15</inkml:trace>
        </inkml:traceGroup>
        <inkml:traceGroup>
          <inkml:annotationXML>
            <emma:emma xmlns:emma="http://www.w3.org/2003/04/emma" version="1.0">
              <emma:interpretation id="{98B1801B-2C98-4FC0-A339-6A89FA393E8C}" emma:medium="tactile" emma:mode="ink">
                <msink:context xmlns:msink="http://schemas.microsoft.com/ink/2010/main" type="inkWord" rotatedBoundingBox="9066,15011 10719,15550 10348,16687 8696,16149"/>
              </emma:interpretation>
            </emma:emma>
          </inkml:annotationXML>
          <inkml:trace contextRef="#ctx0" brushRef="#br0" timeOffset="19107.59">2022 1209 25 0,'0'0'79'16,"0"0"-6"-16,0 0-5 0,3-6-1 0,-3 6-5 15,0 0-3-15,0 0-8 0,0 0-6 0,0 0-1 16,0 0-6-16,0 0-1 0,0 0 2 0,0 0-11 16,0 0 5-16,0 0 1 0,0 0-5 0,0 0-1 15,0 0 6-15,0 0-7 0,0 0 3 0,0 0-7 16,0 0 3-16,0 0-3 0,0 0 7 0,0 0-4 16,0 0-2-16,-25-1-3 0,25 1 6 0,0 0-1 15,0 0 3-15,0 0-1 0,0 0-2 0,0 0-4 16,0 0-2-16,0 0 3 0,0 0-2 0,0 0-3 15,0 0 1-15,0 0 4 0,0 0-5 0,0 0-2 16,0 0 2-16,0 0-1 0,0 0-5 0,38 1-7 16,-26 0 4-16,6 1 0 0,0-1 0 0,0 1 4 0,7 2 0 15,1-3-3-15,4-1 1 0,-2 1 1 0,-1 4-3 16,-2-5-3-16,3 5 1 0,-1-1-3 16,-1-2-1-16,0-2-2 0,-6 3 5 0,2 0-1 0,-2-2 0 15,2 1-4-15,-3-2 7 0,-2 0-7 0,2 1 3 16,1 2 1-16,-4-6-6 0,0 6 1 0,1-6 1 15,-1 3 1-15,1-1 2 0,-6-1-5 16,3 2 1-16,-14 0 3 0,22-1 0 0,-11-1-1 0,-11 2-1 16,13-4-2-16,-13 4 1 0,9-2 0 0,-9 2 3 15,13-4-2-15,-13 4 4 0,0 0-5 0,0 0 5 16,14-1-9-16,-14 1-1 0,0 0-7 0,0 0-4 16,0 0-7-16,0 0-2 0,0 0-12 0,0 0-7 15,0 0-12-15,0 0-18 0,0 0-4 0,0 0-14 16,0 0-19-16,0 0-68 0,0 0-194 0,0 0 87 15</inkml:trace>
          <inkml:trace contextRef="#ctx0" brushRef="#br0" timeOffset="19501.91">2444 903 8 0,'0'0'131'16,"0"0"-6"-16,0 0-1 0,0 0 0 0,-19 28-5 15,11-17-5-15,-1 2-3 0,2 0-2 0,-2 3-5 16,3 1-1-16,-5 3-7 0,2 1-6 0,2 5-3 16,-2-2-2-16,2 2-6 0,1-3-5 0,-2 1-4 15,2 0-7-15,3 1-5 0,0-8-3 0,0 8-5 16,2-2-8-16,1-5-5 0,-3-2-3 0,0 4-1 16,0-7-1-16,0 4-5 0,0-3 6 0,0 3-10 15,3-5-2-15,0-1-7 0,0-11-19 0,0 26-19 16,-2-20-15-16,2-6-20 0,0 20-25 0,0-20-16 15,-1 15-28-15,1-15-28 0,1 12-124 0,4-6-304 0,-5-6 135 16</inkml:trace>
          <inkml:trace contextRef="#ctx0" brushRef="#br0" timeOffset="20624.46">3361 829 39 0,'6'-7'104'0,"3"4"-6"0,2-5-12 0,-2-3-8 0,4 5 1 16,0 0-9-16,1-1-5 0,1 3-3 0,1-5-1 15,-2 4-5-15,5-1-4 0,0 1-1 0,-2-1 2 16,8-1-2-16,-7 3-1 0,6-4-3 15,-6 6 0-15,1 2-2 0,0-4 3 0,1 4-4 0,-1 0-2 16,-4 0-5-16,3 0-6 0,-3 0-2 0,-6 0 1 16,-9 0-7-16,19 6 3 0,-8-5-9 0,-4 3 2 15,-7-4-4-15,14 10 0 0,-11-3-2 0,0 1 2 16,-3-8 4-16,-3 17-4 0,3-17-2 0,-8 25 1 16,5-13 0-16,-4 2-4 0,-5 2 2 0,1-4 2 15,-1-1-3-15,2 3 5 0,-3-3-3 0,-2 3-1 16,-8 0-2-16,8-7 1 0,-3 4 3 0,2 0-4 15,-3-4 0-15,5 1 1 0,-1-3-3 0,3 1 1 16,0-1 1-16,5-2-2 0,-5 1-1 0,5 0 1 16,7-4 1-16,-15 5-3 0,15-5 4 0,-8 3-1 15,8-3-6-15,0 0 2 0,-12 5 1 0,12-5 0 16,0 0 1-16,0 0-3 0,0 0 0 0,0 0-1 16,0 0 0-16,0 0 1 0,0 0-4 0,48-4 3 0,-35 4 0 15,-1 0-4-15,3 0 0 0,3 0 1 0,-4 0-4 16,5 0 5-16,0 0 2 0,-2 2 5 15,-1-2-10-15,1 0-1 0,1 0 1 0,-4 2 3 0,0 0-5 16,-2-1 2-16,-12-1 0 0,19 4 1 0,-11-1-1 16,-8-3 2-16,15 4-4 0,-8 0 7 0,-7-4-5 15,12 11 1-15,-8-6-3 0,-4-5 6 0,6 13-4 16,-6-4 3-16,3 2-1 0,-3 2-2 0,0-13 2 16,-3 28 3-16,3-14-2 0,-3 0 7 0,0 2-3 15,-4 2 8-15,2-2 0 0,0 0 0 0,-1-1-1 16,-3 2-1-16,1-1 2 0,-2 1 2 0,-2-2 3 15,-2 6-2-15,2-7 1 0,-5 3-1 0,-3-2-1 16,2-2-1-16,-3-2 0 0,-4 1 3 0,3-4-4 16,-4 1 2-16,2-5-2 0,-1 3-1 0,6-7 8 15,-1 0-8-15,-5 0 2 0,4-2-6 0,-1-3 2 16,-1 3 0-16,-5-2 1 0,10 1 0 0,-1-3-4 16,-1 0 0-16,2-3-1 0,5 2 1 0,-3-2-7 0,4 0-15 15,4 2-5-15,1 1-15 0,-1-4-9 16,4 0-12-16,1 1-23 0,3 9-22 0,-3-23-23 15,6 8-17-15,0 4-149 0,3-4-314 0,4 0 139 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36:11.31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5FC837-396C-43A7-9060-53B8AF4355A4}" emma:medium="tactile" emma:mode="ink">
          <msink:context xmlns:msink="http://schemas.microsoft.com/ink/2010/main" type="writingRegion" rotatedBoundingBox="19452,12822 29211,12822 29211,16794 19452,16794"/>
        </emma:interpretation>
      </emma:emma>
    </inkml:annotationXML>
    <inkml:traceGroup>
      <inkml:annotationXML>
        <emma:emma xmlns:emma="http://www.w3.org/2003/04/emma" version="1.0">
          <emma:interpretation id="{99645FF8-3639-4837-8083-C79605CCCF12}" emma:medium="tactile" emma:mode="ink">
            <msink:context xmlns:msink="http://schemas.microsoft.com/ink/2010/main" type="paragraph" rotatedBoundingBox="21419,12822 29211,12822 29211,14536 21419,145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E14163-2933-4AD2-A892-A25F394C923E}" emma:medium="tactile" emma:mode="ink">
              <msink:context xmlns:msink="http://schemas.microsoft.com/ink/2010/main" type="line" rotatedBoundingBox="21419,12822 29211,12822 29211,14536 21419,14536"/>
            </emma:interpretation>
          </emma:emma>
        </inkml:annotationXML>
        <inkml:traceGroup>
          <inkml:annotationXML>
            <emma:emma xmlns:emma="http://www.w3.org/2003/04/emma" version="1.0">
              <emma:interpretation id="{D3C4649A-1A16-4334-A078-B33ACF896C30}" emma:medium="tactile" emma:mode="ink">
                <msink:context xmlns:msink="http://schemas.microsoft.com/ink/2010/main" type="inkWord" rotatedBoundingBox="21419,12822 23984,12822 23984,13988 21419,13988"/>
              </emma:interpretation>
            </emma:emma>
          </inkml:annotationXML>
          <inkml:trace contextRef="#ctx0" brushRef="#br0">10605-661 41 0,'0'0'151'15,"0"0"-10"-15,0 0-9 0,0 0-9 0,0 0-9 16,21-6-8-16,-21 6-8 0,0 0-9 0,13-7-11 16,-13 7-4-16,14-6-11 0,-7 2 3 0,-7 4-10 15,15-3-5-15,-3-3-7 0,-3 1-4 0,1 3-5 16,-1-3 0-16,8-1-6 0,-4-2 2 0,2 3-8 15,-3-2-3-15,1-1 1 0,1 3 1 0,-1-2-5 16,2-3-4-16,-1 0 3 0,-3 1-6 0,4-2-5 16,2-1 4-16,-4 3-2 0,1-6-5 0,-1 5 3 15,3-8-4-15,-4 5-1 0,0-3-6 0,2 4-1 0,-5-2-7 16,1-3 4-16,1 3 0 0,-1-1-1 0,-3 3 6 16,4-3-5-16,-7 3 1 0,1 0 3 15,1-1 3-15,-3 3 2 0,3-4-3 0,-2 1-5 0,-1 2 6 16,2 3-5-16,-1-5 5 0,-2-1 2 0,1 0 0 15,0 5-6-15,-3 9 4 0,1-24-1 0,-1 15 2 16,2-2 1-16,1 0-1 0,-3 11 0 16,3-20 0-16,1 9 0 0,-2 0 4 0,-1-2-4 0,4 4-1 15,-4-2 3-15,-1 11-3 0,0-18 1 0,0 18-4 16,0-20-2-16,0 11 10 0,0 9-8 0,-1-15 1 16,1 15 4-16,-6-15 4 0,3 8-5 0,3 7-1 15,-6-12-4-15,6 12 6 0,-9-12-3 0,9 12-1 16,-9-8 0-16,3 4 4 0,6 4 0 0,-9-10-3 15,9 10 1-15,-12-7 8 0,12 7-4 0,-12-6 4 16,12 6-8-16,-12-5 3 0,12 5-6 0,-10-3 12 16,10 3 2-16,-14-3 1 0,14 3-5 0,0 0-2 15,-19-3 3-15,19 3-2 0,-12-1 4 0,12 1 2 16,0 0-4-16,-20 4 2 0,20-4 0 0,-14 4 0 16,3-2-1-16,2 3 5 0,9-5 0 0,-15 6-2 15,6-2-5-15,0-1 9 0,9-3-2 0,-13 10 4 0,5-7 4 16,1 2-6-16,0 1-4 0,-2 2 2 0,1-3 0 15,1 2 1-15,-1-1-3 0,2 4 3 0,-1-2 4 16,-1 1 1-16,1 1 0 0,-2 2-5 0,3-3 6 16,-1 5-4-16,1-3 1 0,1 3-3 0,-1-3 1 15,-1 2 0-15,2-2 5 0,1 2-4 0,2-2-1 16,1 1 0-16,-4 1-2 0,5 3-2 0,-1-1 2 16,-1 1 5-16,2-1-4 0,3 1 2 0,2 7 0 15,1-3-1-15,1 2-3 0,1-1 4 0,1 2 2 16,1-1-9-16,5 3 7 0,-2-7-4 0,1 6 1 15,2-4-2-15,-2-3 1 0,-1-3-18 0,0 2 20 16,4-1-4-16,1 0 1 0,-3-4-1 0,1 2-2 16,2 1-3-16,-5-4 2 0,4-3 2 0,-2 1 0 15,-3-1-7-15,1-2 5 0,-1 0-2 0,-3-1 3 0,1-1-3 16,1 0 0-16,1-2 2 0,0 3-2 0,-12-4-2 16,21 0 4-16,-10 0-2 0,-11 0 0 0,17-4 0 15,-5 2-2-15,-3 0 2 0,1-1-2 0,-10 3 2 16,15-5-5-16,-15 5 2 0,14-4 5 15,-7 0-5-15,-7 4 0 0,10-4-5 0,-10 4 6 16,0 0-2-16,12-4 0 0,-12 4 0 0,0 0 0 0,0 0-2 16,0 0 0-16,17 4 0 0,-17-4-3 0,7 4 4 15,-7-4 1-15,11 6 0 0,-11-6 0 0,9 7 3 16,-3-4-1-16,-6-3-1 0,13 8-3 0,-7-6 4 16,-6-2-2-16,12 5 0 0,-3-2 2 0,-9-3 4 15,13 1-7-15,-13-1 2 0,17 3 2 0,-10-1 0 16,-7-2 2-16,17-2-4 0,-17 2 1 0,17-4 0 0,-8 1 3 15,2-1-4-15,-11 4 1 0,18-8 0 16,-11 5 0-16,2-2 1 0,-9 5-2 0,14-12 3 16,-7 5 0-16,-1-1 0 0,1 1-1 0,-1-3-5 15,0 4 4-15,-6 6-4 0,6-23 0 0,-1 10 3 0,-5 3 2 16,1-4-4-16,-1 14 3 0,-4-21-4 16,-2 6 1-16,1 2 0 0,-1 3 4 0,-3-4-2 15,0 1-3-15,-2 2 0 0,0 0-3 0,-1 1 8 0,0 0-2 16,-3 1 1-16,3-1-5 0,-3 4 2 0,2-1 1 15,-3 3-9-15,2-2 9 0,-1 3-2 0,2 2 4 16,-1 0 0-16,14 1-3 0,-20 1 2 0,12 2-8 16,8-3-13-16,-19 7-9 0,8-3-6 0,4 1-12 15,1 2-8-15,6-7-7 0,-8 16-18 0,7-2-7 16,1-4-16-16,0-10-8 0,7 22-43 0,-4-13-94 16,8 1-270-16,-2 1 120 0</inkml:trace>
          <inkml:trace contextRef="#ctx0" brushRef="#br0" timeOffset="826.53">11749-786 126 0,'0'0'135'0,"0"0"-13"0,0 0-7 0,0 0-14 15,0 0-7-15,0 0-3 0,0 0-5 0,4 10-12 16,-4-10-3-16,2 10-6 0,-2-10-6 0,0 12 3 0,0-12-7 16,4 17-8-16,-4-7-1 0,2-1-2 0,-2-9-5 15,0 25-2-15,1-12-4 0,-1 0-3 16,0 3-8-16,0-1 8 0,-1 1-2 0,-1 7-4 0,-1-7-7 15,-3 7 3-15,5 0-9 0,-5-3-1 0,3 2 1 16,-8 0-5-16,5-4 3 0,-3 2-5 0,4-3 3 16,-3 1-1-16,-2 2 0 0,2-2 4 15,1-5 2-15,-2 0-5 0,-3 2 2 0,0-3 4 0,0 3 3 16,2-5 2-16,-4 0 4 0,1-4 1 0,-4 1 2 16,4-3 2-16,-1-1-4 0,0-2 2 0,-1 2-3 15,1-3-3-15,-2-3 0 0,16 3 0 0,-26-7-3 16,16 4 1-16,0-2-1 0,-1-1-2 0,-2 0-1 15,4-1-4-15,1 0-15 0,8 7-17 0,-12-16-19 16,9 10-26-16,3 6-22 0,-1-20-40 0,1 20-167 16,4-20-321-16,8 8 142 0</inkml:trace>
          <inkml:trace contextRef="#ctx0" brushRef="#br0" timeOffset="455.41">11561-765 90 0,'0'0'135'0,"0"0"-23"16,0 0 5-16,0 0-6 0,0 0-8 0,15-1-8 0,-15 1-5 15,0 0-5-15,0 0-7 0,12 1-4 0,-12-1-10 16,0 0-1-16,15-1-1 0,-15 1-7 0,13-2-1 16,-13 2-6-16,18-1-1 0,-8-3-7 0,4 4 0 15,2-2-4-15,-2-2 3 0,2 2-8 0,0 1 0 16,1-5-3-16,-1 2-2 0,4-1-1 0,-4-2-2 15,2 1-1-15,-3-1 1 0,0 0-6 0,1-3-1 16,-2 3 0-16,-2 0-3 0,-2-4 3 0,0 2-3 16,-2 1-4-16,-2 0 2 0,0 0-2 0,0-1 1 15,-6 9-1-15,1-15-2 0,-1 15-1 0,-7-20-12 16,-2 14 11-16,0-5-2 0,-3 3 0 0,-1-1 3 16,-2 1-2-16,0 3-3 0,-3 0-1 0,3 2 2 0,-3-1-1 15,3 1 5-15,-3 2-6 0,2-2 2 0,-1 3-2 16,2 4 4-16,4-2-4 0,2 3-6 0,-3 1-5 15,0-4-10-15,4 7-11 0,-4-2-9 16,5 2-12-16,-1 0-8 0,1 2-18 0,3-1-17 0,1 0-20 16,3-10-137-16,-6 15-273 0,6-15 121 0</inkml:trace>
          <inkml:trace contextRef="#ctx0" brushRef="#br0" timeOffset="1391.42">12146-712 45 0,'0'0'148'0,"0"0"-9"16,0 0-4-16,-14-7-6 0,14 7-5 0,0 0-9 16,0 0-7-16,-24 4 2 0,24-4-10 0,-16 6-9 15,5-2-3-15,2-1-7 0,2 4-7 0,-3-3-4 16,1 3-5-16,-3 1-5 0,-2-1-2 0,2 1-5 16,3 0-5-16,2-1-3 0,-4 1-7 0,4 0 2 15,0 1-2-15,1-2-2 0,0 0-6 0,0 0-4 16,3 3 3-16,3-10-5 0,-5 16 1 0,4-8-2 15,1-8 4-15,0 14 6 0,0-14 0 0,7 13-4 16,1-6 0-16,-2-1-1 0,1 3 1 0,6-3-7 16,1-1 1-16,-1 0 0 0,4 1-3 0,-2-1-3 15,0 0-2-15,2-2-1 0,-2 0-3 0,3-1-11 16,-1 0-11-16,-1-4-17 0,3 0-15 0,-4 0-15 0,3 1-23 16,-3-2-26-16,0-5-29 0,3 1-37 15,-2 1-146-15,-2-4-345 0,4-1 153 0</inkml:trace>
          <inkml:trace contextRef="#ctx0" brushRef="#br0" timeOffset="1673.27">12404-661 152 0,'0'0'160'0,"-17"11"-7"0,8-4-6 0,-3 1-8 16,3 2-12-16,-4 1-5 0,1 2-8 0,-1 0-7 16,-1-1-9-16,1 5-6 0,-5-3-8 0,3 4-8 15,1-4-8-15,-3 4-5 0,0-4-3 0,1 3-4 16,5 0-10-16,-1-3-1 0,-1-1-5 0,1 2-4 16,3-5-3-16,-1 1-4 0,2 2-1 0,2-5-4 15,0 0-26-15,0 0-14 0,2 0-18 0,4-8-15 16,-9 14-22-16,9-14-15 0,-2 7-25 0,2-7-23 15,0 0-132-15,0 0-289 0,0 0 128 0</inkml:trace>
          <inkml:trace contextRef="#ctx0" brushRef="#br0" timeOffset="2340.93">12723-1009 144 0,'0'0'168'0,"0"0"-10"0,0 0-24 0,0 0-1 0,0 0-5 15,0 0-10-15,-15 39-5 0,6-27-8 0,4 0-6 16,-4 0-6-16,0 1-5 0,3-2-4 0,-1 2-8 15,0-1-3-15,-4-3-5 0,5 2-8 0,-1 0-8 0,-1 1 1 16,2-4-9-16,-1 2-4 0,2-3 0 16,5-7-8-16,-4 13-1 0,4-13-3 0,-9 12-2 15,9-12-1-15,-5 6-1 0,5-6-3 0,-4 7 1 16,4-7 1-16,0 0 0 0,0 0-1 0,0 0-2 0,0 0-3 16,0 0 0-16,0 0-3 0,0 0-1 15,0 0 1-15,0 0-2 0,25-21-4 0,-16 10-8 0,3 2-7 16,-3-2-7-16,2-3-3 0,-2 5-8 0,2-2 1 15,1 0-6-15,2 3-2 0,-2 0 4 0,-2-1 2 16,4 0-2-16,-1 1 3 0,0-1 7 0,-1 2-1 16,2 0 0-16,-2 5 4 0,1-5 1 15,2 0 0-15,-1 3 5 0,2 0-5 0,0-1 6 0,1 3 0 16,-1 1 0-16,2 0 0 0,1-3-1 0,1 4 7 16,-2 4 5-16,10-3 7 0,-12 4 3 0,4-2 1 15,1 1 4-15,-3 1-1 0,1 4 0 0,-4-3-2 16,-2 4-2-16,1 2-1 0,-4-1-1 0,-2 1-3 15,-2 5 1-15,-5-4 0 0,1 0 3 0,-1 6-5 16,-4-2 2-16,-3 7-4 0,-1-2-23 0,-7-1-23 16,1 3-32-16,-2-3-39 0,-4 0-69 0,-1 2-123 15,-2-1-328-15,1-3 145 0</inkml:trace>
        </inkml:traceGroup>
        <inkml:traceGroup>
          <inkml:annotationXML>
            <emma:emma xmlns:emma="http://www.w3.org/2003/04/emma" version="1.0">
              <emma:interpretation id="{0FA2A430-BFA1-4F1F-8050-5B7E194160E4}" emma:medium="tactile" emma:mode="ink">
                <msink:context xmlns:msink="http://schemas.microsoft.com/ink/2010/main" type="inkWord" rotatedBoundingBox="26810,13116 29268,13491 29073,14771 26615,14395"/>
              </emma:interpretation>
            </emma:emma>
          </inkml:annotationXML>
          <inkml:trace contextRef="#ctx0" brushRef="#br0" timeOffset="18931.51">16811-213 144 0,'14'7'67'0,"3"0"6"0,-1-1 7 0,-2 1 6 16,5 0-1-16,-3-2 7 0,1 1-5 16,-1 0-1-16,-1 1-2 0,-1-3-4 0,-1 0-3 0,0 4-4 15,-1-1 0-15,-1-2-4 0,-2 0-7 0,1 0-5 16,-1 0 6-16,2 5-10 0,-5-6-10 0,1 3 7 16,2 2-8-16,-6 0 0 0,4 1-7 0,-1-2 0 15,-3 4-4-15,0-4-3 0,3 6-4 0,-4 0 2 16,-2 0-4-16,0 3 1 0,0-3-6 0,-2 1 2 15,2 0-5-15,-3 3 1 0,0-1-2 0,-3-2-1 16,0 3-1-16,-1-4-3 0,1 4 2 0,-7 2 0 16,1-5-4-16,-2-2 1 0,-2 1-1 0,-7 3 0 15,1-6 2-15,1 2 0 0,-4-5 0 0,0-1 1 16,-5 1-2-16,4-6 1 0,-3 1 1 0,0-3-1 16,2 1-3-16,-1-2-1 0,4 1-1 0,5-4 4 15,-1-2-5-15,1 6 1 0,3-5-1 0,1 0-13 16,1 5-13-16,1-3-18 0,4-2-24 0,9 5-20 15,-14-11-30-15,8 9-33 0,6 2-126 0,-3-14-295 0,3 14 130 16</inkml:trace>
          <inkml:trace contextRef="#ctx0" brushRef="#br0" timeOffset="18639.34">16808-171 143 0,'0'0'147'0,"0"0"-11"0,0 0-16 15,19-2-7-15,-19 2-10 0,15 0-12 0,-15 0-5 16,13-2-3-16,-13 2-6 0,20 0-8 0,-10-4-3 15,-10 4-5-15,22 0-5 0,-10-2-5 0,-1 1-3 16,8-3-9-16,-5-2 1 0,2 4 2 0,0-3-5 16,-1-1 1-16,-1-2-4 0,2 1-3 0,-2-3 0 15,2 3-3-15,-4-3-3 0,-2-1-2 0,-1 2-3 16,-1-1 0-16,-2 0-2 0,0 0-1 0,-6-1 0 16,0 11-3-16,0-24 0 0,-3 13-3 0,-6-4-2 15,1 0 1-15,-1 4-1 0,-4 0-1 0,0 1 1 16,-4 0-3-16,2-1 2 0,-4 4-1 0,-1 1-1 15,1-1 0-15,1 3-3 0,-1 0-1 0,-1-1 3 16,3 0-4-16,-7 5 5 0,4 0-2 0,4 3-3 16,-1-1 2-16,0 0-1 0,0 2-4 0,4 2-6 15,-1 2-5-15,1-2-12 0,1 4-5 0,2 0-3 0,4 1-17 16,-5 0-8-16,2 2-10 0,9-2-14 16,-3 1-10-16,3 1-6 0,0 0-11 0,6-2-19 15,0 0-82-15,-1 3-227 0,4-4 100 0</inkml:trace>
          <inkml:trace contextRef="#ctx0" brushRef="#br0" timeOffset="19344.12">17438-91 177 0,'0'0'172'15,"14"-2"-12"-15,-14 2-2 0,0 0-5 0,0 0-8 16,0 0-3-16,0 0 0 0,0 0-7 0,-28 23-13 16,20-19-8-16,-1 2-8 0,2 3-7 0,-2-4-9 0,-2 5-5 15,1 1-6-15,4-4-7 0,0 0-5 0,-3 2-2 16,1-1 0-16,3 4-4 0,-3-2-7 16,2-1-3-16,6 2 0 0,0-11 2 0,-6 14-1 0,6-3-3 15,0-11 1-15,0 14-4 0,0-14-1 16,12 16-4-16,-7-9-2 0,3-2-3 0,1 2-6 15,8 3 0-15,-1-4 0 0,1-1-7 0,-4 0-6 0,6 1-15 16,-2-3-19-16,-1-1-20 0,-1-2-22 0,2 1-28 16,-1-1-34-16,3-1-35 0,1-4-34 0,-4 0-218 15,4-3-440-15,-1-4 196 0</inkml:trace>
          <inkml:trace contextRef="#ctx0" brushRef="#br0" timeOffset="18228.91">15928-85 129 0,'7'-6'168'0,"-7"6"-10"0,17-9-13 0,-9 4-8 15,3-2-13-15,-2 2-11 0,-2 0-11 0,5-2-10 16,-9-1-5-16,11-2-8 0,-4 0-9 0,2-1-5 15,-5 0-8-15,5 4-10 0,-4-6 1 0,1 2-1 16,4-2-3-16,-7-1-5 0,2-1 1 0,1-2-1 16,-2 1-3-16,2-6-8 0,-3 0-2 0,1-2 4 15,-1 0-4-15,-3-1-6 0,2 0 0 0,1-1-3 16,-3 0-1-16,0-1-1 0,0-1 1 0,1 3-2 16,-1-4 0-16,0 2-5 0,3 0 2 0,-3 2-1 0,5 0-3 15,-5 1 2-15,3-2 2 0,-6 0 0 0,3 3-1 16,-3 1 3-16,1 4-3 0,-1 1 3 15,0-8-5-15,0 11-6 0,0-3 4 0,-1 2 1 0,1-2 2 16,-3 3 0-16,0-4-5 0,3 2 3 0,-6 2-6 16,3-2 1-16,3 8-6 0,-8-4 7 0,5 2-2 15,3 10 2-15,-10-17 0 0,7 10-4 0,3 7 1 16,-15-10 2-16,10 4-2 0,5 6-1 0,-15-11 1 16,11 7-3-16,4 4 4 0,-16-3-2 0,16 3-3 15,0 0 3-15,-20 3-1 0,20-3-1 0,-12 4-1 16,12-4 1-16,-16 9 3 0,8-1 1 0,-1 1-3 15,-1 2 4-15,1 1-2 0,-1 1 3 0,4 4 1 16,-5-3 2-16,5 4 0 0,-3 3-1 0,3 3 4 16,-1 0 3-16,1 1-1 0,-2 4-1 0,3-3 3 15,-1 3 0-15,4 1 1 0,1 6-6 0,1 1 7 16,0-1 4-16,1 0-1 0,1 1-2 0,1-8 3 16,0 5-2-16,2-4-5 0,-5-4 2 0,5-1-4 0,1 2 0 15,-3-1 1-15,3-2 2 0,-3-1-6 0,4-2 3 16,2 1-3-16,-1 2-1 0,-2-10 2 15,1 1-1-15,-1-2 0 0,3 1-1 0,-2 1 1 0,-1-6-5 16,3-3 4-16,2 2-2 0,-4-4 5 0,5 2-4 16,-1-1-1-16,1-2 3 0,-2 0-9 0,2 1 8 15,-12-4-5-15,24 0-8 0,-12 0-4 0,1-4-6 16,4-1-3-16,-4 3-3 0,2-4-11 0,1 2-7 16,1-3-2-16,-4 0 0 0,4 0 1 0,-1 0 6 15,-1-3 5-15,-2 3 2 0,-2 2 2 0,-2-1 4 16,-2 4 1-16,-7 2 3 0,20-8 4 0,-20 8-5 15,8-4 3-15,-8 4 1 0,8-6 2 0,-8 6-3 16,0 0 3-16,0 0 2 0,0 0 5 0,0 0 2 16,0 0 0-16,0 0-2 0,9 14 0 0,-9-14 0 15,0 0 4-15,3 11-2 0,-3-11 9 0,3 12-7 16,-3-12 4-16,7 11 6 0,-7-11 2 0,6 8-3 16,-6-8 2-16,14 11 2 0,-8-9-3 0,0 4-1 0,-6-6-2 15,16 5 1-15,-8-3 4 0,3 2-13 16,0-3 8-16,-11-1-1 0,16 3 4 0,-4-3-1 15,-12 0-1-15,20-2 1 0,-13 1-3 0,-7 1-2 0,19-5 1 16,-10-1-1-16,2 2 2 0,-5-4-5 0,1 2 3 16,2-1-4-16,-3 1 0 0,-1-2 2 0,-2-2 1 15,-3 10 3-15,9-17 4 0,-6 9 2 0,-3-2-5 16,0 10 5-16,-6-20-5 0,0 9-2 0,-2-2 4 16,-4 3 1-16,5-2 0 0,-2 2-3 0,-5 0 0 15,2-1 3-15,-1 0-2 0,3 4 0 0,-5-4-2 16,4 8 0-16,1-3 2 0,-5-2-1 0,1 4 0 15,1 0 0-15,0 1-1 0,1 0 0 0,12 3-3 16,-20-1-1-16,20 1-7 0,-24 4-8 0,16-3-11 16,-6 1-12-16,14-2-10 0,-12 8-20 0,5-4-16 15,7-4-32-15,-12 11-35 0,10-5-127 0,2-6-301 16,0 13 133-16</inkml:trace>
          <inkml:trace contextRef="#ctx0" brushRef="#br0" timeOffset="20149.67">17954-499 149 0,'0'0'186'0,"0"0"-17"15,0 0-15-15,0 0-12 0,-16 17-3 0,16-17-14 16,-4 13-13-16,2-5-7 0,2-8-10 0,-4 17-10 15,1-8-6-15,3-9-10 0,-6 15-6 0,6-15-7 16,0 16-4-16,-3-9-5 0,3-7-5 0,-2 12-4 16,2-12-2-16,-3 11-4 0,3-11-5 0,0 0 3 15,0 0-2-15,-6 11-1 0,6-11-5 0,0 0 2 16,0 0-4-16,0 0-1 0,0 0-3 0,0 0-3 16,0 0 1-16,39-18-1 0,-26 12-3 0,1-3-7 15,8-4-2-15,-5 3-3 0,5-4 0 0,0 1-2 0,2 1 0 16,0 0-4-16,-3 1 3 0,1 2-1 15,-5 0 2-15,2 5-1 0,-2-3 4 0,2 4 2 16,0 1 7-16,-4 1 1 0,3 0 7 0,-3 2-1 0,3 0 4 16,-3 3-1-16,-2-1 2 0,2 4 0 0,-4-1-3 15,-4 3 0-15,-1 0 1 0,3 4 1 16,-2 1-3-16,-4 3-3 0,3 0 1 0,-3 1 1 0,-4-1-2 16,1 4-3-16,-8-3-22 0,2 3-28 0,-4 3-43 15,0-1-65-15,-5-3-218 0,-5-1-397 0,4 0 175 16</inkml:trace>
        </inkml:traceGroup>
      </inkml:traceGroup>
    </inkml:traceGroup>
    <inkml:traceGroup>
      <inkml:annotationXML>
        <emma:emma xmlns:emma="http://www.w3.org/2003/04/emma" version="1.0">
          <emma:interpretation id="{42C9C229-F33F-446C-8C2C-33464BDE8572}" emma:medium="tactile" emma:mode="ink">
            <msink:context xmlns:msink="http://schemas.microsoft.com/ink/2010/main" type="paragraph" rotatedBoundingBox="19295,16043 26670,14221 26986,15498 19611,17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A87118-E450-4CD3-BD4F-79F9D5E59098}" emma:medium="tactile" emma:mode="ink">
              <msink:context xmlns:msink="http://schemas.microsoft.com/ink/2010/main" type="line" rotatedBoundingBox="19295,16043 26670,14221 26986,15498 19611,17320"/>
            </emma:interpretation>
          </emma:emma>
        </inkml:annotationXML>
        <inkml:traceGroup>
          <inkml:annotationXML>
            <emma:emma xmlns:emma="http://www.w3.org/2003/04/emma" version="1.0">
              <emma:interpretation id="{7333821E-24F4-4A9A-A20D-43E64DA9F7EE}" emma:medium="tactile" emma:mode="ink">
                <msink:context xmlns:msink="http://schemas.microsoft.com/ink/2010/main" type="inkWord" rotatedBoundingBox="19295,16043 21670,15456 21986,16733 19611,17320"/>
              </emma:interpretation>
            </emma:emma>
          </inkml:annotationXML>
          <inkml:trace contextRef="#ctx0" brushRef="#br0" timeOffset="9551.42">8960 1689 86 0,'0'0'128'0,"0"0"-8"16,0 0-6-16,0 0 0 0,0 0-12 16,0 0-6-16,0 0-3 0,-16 28 1 0,13-18-7 0,-6 0-4 15,1 1-1-15,1 6-4 0,1-3-2 0,-2 4-4 16,-4 1-5-16,3 4 1 0,0-1-1 0,-3 2-2 15,1 0 1-15,2-9-3 0,0 7-2 0,0 0-6 16,1-1-1-16,-2 2-6 0,-1 0-3 0,-1-1-5 16,2 1-1-16,0-2-5 0,2-1-4 0,-2 2-2 15,1 0-3-15,0 1-2 0,0-2-1 0,3-5 1 16,-3 3-5-16,-2 2 1 0,5-4 0 0,2-1-5 16,-2-1 1-16,-3 1-3 0,5 0 1 0,-2-1-13 15,1 1-17-15,2-4-17 0,-1 2-17 0,2-1-13 16,-2-5-16-16,4-8-16 0,1 20-30 0,-1-20-16 15,9 7-32-15,-9-7-105 0,14 6-303 0,-5-6 134 16</inkml:trace>
          <inkml:trace contextRef="#ctx0" brushRef="#br0" timeOffset="9874.9">9300 2178 125 0,'27'-5'207'0,"4"2"-14"16,-1 1-12-16,13 2-19 0,0-1-12 0,-11 1-15 15,8 1-10-15,0-1-16 0,-8 0-10 0,-7 0-9 16,2 0-8-16,-3 4-9 0,-2-4-8 0,-6 2-11 16,4 2-15-16,-5-2-20 0,3-2-13 0,-6 1-10 15,-2-1-10-15,2 3-9 0,-12-3-16 0,19 0-16 16,-19 0-22-16,18-3-12 0,-18 3-30 0,14-3-130 16,-14 3-270-16,9-8 119 0</inkml:trace>
          <inkml:trace contextRef="#ctx0" brushRef="#br0" timeOffset="10636.93">10454 1988 29 0,'0'0'137'0,"12"-10"-13"0,-4 8-12 16,1-3-11-16,3 5-13 0,-1-9-6 0,4 4-6 0,0 1-9 15,3 1-7-15,-3-1-2 0,3 3-1 0,1-2-3 16,1 1-9-16,-1 2 5 0,1-5-3 16,3 5 3-16,-2 0 3 0,5 0-9 0,-7 1-3 15,0-1 2-15,1 4-5 0,-2-2-2 0,-3 1-6 0,-3-1-3 16,-3 1 1-16,1 0-8 0,-3 2 1 0,-7-5-4 16,9 13 3-16,-4-8-2 0,-5-5 8 0,0 13 1 15,0-13 1-15,-6 17 8 0,0-10-2 0,-2 3-3 16,-3 1 3-16,-1-3 3 0,-2 0-1 0,1 1-5 15,-1-2-3-15,1 0-2 0,-2 3-4 0,0-5 0 16,2 3 0-16,1-3 0 0,-5 2-6 0,8-4 1 16,0 1-5-16,9-4-1 0,-13 10 1 0,13-10 3 15,-9 3-6-15,9-3 1 0,-7 8-1 0,7-8 2 16,0 0-5-16,0 0 0 0,0 0 0 0,0 0 0 16,0 0 1-16,17 13-2 0,-17-13 0 0,20 3 1 15,-7 1-3-15,2 0-1 0,0-4 2 0,2 3 0 16,-1 2-2-16,0-3 1 0,4 2-2 0,1 0 3 15,4-1-3-15,-7 4-1 0,1-4-2 0,1 0 2 16,-1 2 1-16,-1 0 1 0,1 3-3 0,5 0-3 16,-4-3 3-16,-4 3 3 0,-1 0-4 0,0-2-3 15,1 3 7-15,-2 3-3 0,-5 2-3 0,1-3 0 16,-1 4 3-16,-3 1 1 0,0-6-2 0,0 6 2 0,-3-1 0 16,1 0 0-16,-4-1 2 0,-3 3 2 0,0-5-4 15,-3 1 4-15,-1 1 2 0,1 0 0 16,-6 0-2-16,-1-4 7 0,1 1-4 0,-3 1 3 15,-2-3-2-15,-7 4 1 0,5-8-1 0,-3 1 2 0,-5 1 0 16,0-6-6-16,-1 1 1 0,1 2-9 0,0-8 4 16,0 4 5-16,3-2-3 0,-4-3 0 0,1-4 2 15,3 4-4-15,5-2-10 0,-5 1-16 0,5 2-10 16,2-5-15-16,-1-2-14 0,5 3-6 0,-1 1-20 16,6 0-21-16,-1 0-27 0,4 0-165 0,1-4-330 15,4-4 146-15</inkml:trace>
        </inkml:traceGroup>
        <inkml:traceGroup>
          <inkml:annotationXML>
            <emma:emma xmlns:emma="http://www.w3.org/2003/04/emma" version="1.0">
              <emma:interpretation id="{B169A05B-1DE7-42E0-9DE8-2FC43BF77610}" emma:medium="tactile" emma:mode="ink">
                <msink:context xmlns:msink="http://schemas.microsoft.com/ink/2010/main" type="inkWord" rotatedBoundingBox="24644,15007 26736,14490 26949,15349 24856,15866"/>
              </emma:interpretation>
            </emma:emma>
          </inkml:annotationXML>
          <inkml:trace contextRef="#ctx0" brushRef="#br0" timeOffset="12786.56">13873 944 59 0,'0'0'124'0,"0"0"-5"16,0 0-7-16,0 0-6 0,0 0-7 0,0 0-8 16,0 0-5-16,0 0-4 0,0 0-6 0,0 0-4 15,0 0-3-15,0 0-2 0,0 0-9 0,0 0-3 0,0 0-5 16,0 0-3-16,0 0-2 0,0 0-7 16,0 0-3-16,0 0-1 0,0 0-2 0,0 0 0 15,0 0-4-15,0 0 0 0,0 0 6 0,0 0-4 0,0 0-1 16,0 0-4-16,0 0 3 0,0 0-2 15,0 0 0-15,0 0-6 0,0 0 4 0,0 0-4 16,0 0 2-16,0 0-7 0,0 0-1 0,0 0-1 0,0 0-4 16,0 0 2-16,0 0 3 0,0 0-4 0,0 0-1 15,32-1 0-15,-32 1 0 0,21 0-2 0,-4 0 2 16,-1 1-4-16,3 0 3 0,1 2 1 16,8-3-2-16,2 0 4 0,12 1 4 0,-1 1 0 0,4 0-3 15,0 0 3-15,1-1-1 0,-4 6-3 0,-3-7 2 16,1 1-4-16,-10 1 2 0,-3-4-5 15,0 4 3-15,-8-2-2 0,5 0-1 0,-6 0-1 0,-3-2 4 16,-3 2-3-16,-12 0 0 0,25 0-5 0,-18-1 3 16,-7 1-2-16,20-1 3 0,-20 1-3 0,13 0 1 15,-13 0-1-15,15-3 2 0,-15 3-4 0,0 0-3 16,0 0-3-16,13 0-11 0,-13 0 2 0,0 0-11 16,0 0-8-16,11-4-6 0,-11 4-9 0,0 0-9 15,0 0-19-15,0 0-9 0,9-4-19 0,-9 4-15 16,0 0-19-16,0 0-114 0,0 0-273 0,0-16 121 15</inkml:trace>
          <inkml:trace contextRef="#ctx0" brushRef="#br0" timeOffset="13183.93">14499 693 7 0,'0'0'143'0,"0"0"-4"0,0 0-3 0,0 0-16 15,0 0-3-15,0 0-11 0,0 0-2 0,0 0 1 16,4 40-7-16,-5-30-4 0,-1 4-5 0,1 3 0 16,-5 5-3-16,1-1-5 0,2 6-2 0,-2-4-8 15,-1 0-4-15,1 4-8 0,-1-1-1 0,0-3-9 16,-1 2-2-16,1-1-4 0,3 0-3 0,-5-1-6 16,2-3-1-16,0-1-2 0,0-1-3 0,3-3-4 0,-1 6-3 15,2-4-10-15,-2-7-14 0,4 5-23 0,-5 0-12 16,5-3-24-16,0 3-16 0,5-9-25 15,-5-6-26-15,7 15-45 0,-2-9-92 0,5-2-289 16,-1 0 128-16</inkml:trace>
          <inkml:trace contextRef="#ctx0" brushRef="#br0" timeOffset="15689.28">15543 404 99 0,'0'0'107'0,"0"0"0"0,0 0-12 15,-3-9-3-15,3 9-10 0,0 0 6 0,0 0-12 0,0 0-2 16,-5-11-4-16,5 11 1 0,0 0-12 0,0 0-5 16,0 0-6-16,0 0-2 0,8-17-4 15,-8 17-3-15,0 0-3 0,6-7-4 0,-6 7-4 16,10-7 1-16,-10 7-4 0,9-4-1 0,-9 4-1 0,14-7-3 16,-8 6-4-16,-6 1-4 0,16-6-6 15,-6 2 8-15,-10 4-2 0,17-3-1 0,-4 1 3 0,-1 0-7 16,-1-2 4-16,4 4-3 0,-15 0 1 0,20-3 0 15,-5 3-2-15,-1-2-2 0,-14 2 7 0,22 0-9 16,-11 0-2-16,-11 0 6 0,28 0-4 0,-18 0 2 16,1-1-1-16,-11 1-2 0,21 0 0 0,-21 0 4 15,16 1-1-15,-16-1-5 0,17 0 5 0,-17 0-3 16,13 2 1-16,-13-2 2 0,9 3-4 0,-9-3 3 16,7 5-6-16,-7-5 3 0,9 5-2 0,-9-5-3 15,5 5 4-15,-5-5-3 0,6 11-1 0,-6-11 12 16,3 11-9-16,-3-11-2 0,3 13 2 0,-3-13 3 15,-3 17-7-15,3-17 5 0,-6 21 2 0,0-8-1 16,1-1-3-16,-4 1 7 0,2 1-6 0,1-4 4 16,-5 5 0-16,0-2 2 0,0 1-4 0,-2-3-2 15,1 4 1-15,-2-1 3 0,1-2-5 0,-2-1 5 16,2 0-1-16,-1-3 1 0,1 3-3 0,1-2 6 16,1 1-6-16,5-5 0 0,-4 2 2 0,1-1 1 0,3 0-2 15,6-6 1-15,-10 8 0 0,10-8-1 0,0 0-1 16,-9 7 3-16,9-7-2 0,0 0 0 15,-8 8 8-15,8-8-4 0,0 0-4 0,0 0-2 0,0 0 4 16,0 0-1-16,23 12 0 0,-16-11 3 0,-7-1-5 16,19 5 3-16,-10-4-1 0,2 2 1 0,2-2-4 15,2 2 3-15,2-1-3 0,-4 1 4 0,3-1-3 16,-2 4 0-16,2-2-1 0,-1 2 1 0,2-1 6 16,-1-1-4-16,-3 0-2 0,1-1-2 0,-2 2-3 15,-3-2 2-15,4 3 1 0,-5-5 3 0,3 4 1 16,-3 0-3-16,-8-5 0 0,12 3 2 0,-5 0-2 15,-7-3 2-15,12 5-4 0,-12-5 4 0,11 6-5 16,-11-6 2-16,6 5 3 0,-6-5 1 0,10 9-2 16,-7-4 0-16,-3-5-4 0,9 11 5 0,-5-5-1 15,2 3 5-15,-6-9-10 0,6 13 2 0,-1-5-1 16,-2 0 6-16,3 2-2 0,0 3-2 0,-6-5 0 16,7 7 2-16,-7-6 1 0,6 4 2 0,-3-2-6 15,0 1 4-15,-3-2-4 0,0 7 5 0,2-5-2 0,-4 3 1 16,-1-6 0-16,0 5-1 0,-3 2-2 15,-1-5 4-15,-2 4 3 0,1-3-4 0,-1 2-5 16,-1-1 8-16,-2-1 0 0,-1 2-3 0,-1-6-3 0,-4 0 6 16,2-1-2-16,0 1 2 0,-7-1 1 0,4-2 1 15,-5-3 0-15,2 2 0 0,-5-8 1 16,1 3 4-16,7 0 0 0,-6-4-2 0,1 2-2 16,-2-1 3-16,7-2-1 0,3 2-2 0,-7-1 4 0,10-1-3 15,-7-1 2-15,4 4-5 0,0-4 0 0,4 4 2 16,1-1-4-16,-1 1-4 0,5-1-17 0,7 4-15 15,-20-5-17-15,20 5-14 0,-11-4-31 0,11 4-37 16,-5-9-118-16,5 9-272 0,0 0 121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35:26.18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130EF44-DCCE-429B-A919-27ACA213F855}" emma:medium="tactile" emma:mode="ink">
          <msink:context xmlns:msink="http://schemas.microsoft.com/ink/2010/main" type="writingRegion" rotatedBoundingBox="10814,14236 18057,14236 18057,16155 10814,16155"/>
        </emma:interpretation>
      </emma:emma>
    </inkml:annotationXML>
    <inkml:traceGroup>
      <inkml:annotationXML>
        <emma:emma xmlns:emma="http://www.w3.org/2003/04/emma" version="1.0">
          <emma:interpretation id="{DBD297C0-25B5-488E-87D5-C4BC6ADF064E}" emma:medium="tactile" emma:mode="ink">
            <msink:context xmlns:msink="http://schemas.microsoft.com/ink/2010/main" type="paragraph" rotatedBoundingBox="10814,14236 17753,14236 17753,15712 10814,15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E02D13-CB76-4066-9359-461032EA260B}" emma:medium="tactile" emma:mode="ink">
              <msink:context xmlns:msink="http://schemas.microsoft.com/ink/2010/main" type="line" rotatedBoundingBox="10814,14236 17753,14236 17753,15712 10814,15712"/>
            </emma:interpretation>
          </emma:emma>
        </inkml:annotationXML>
        <inkml:traceGroup>
          <inkml:annotationXML>
            <emma:emma xmlns:emma="http://www.w3.org/2003/04/emma" version="1.0">
              <emma:interpretation id="{654EEE12-34E2-40F1-A4E5-90D5B2928859}" emma:medium="tactile" emma:mode="ink">
                <msink:context xmlns:msink="http://schemas.microsoft.com/ink/2010/main" type="inkWord" rotatedBoundingBox="10814,14236 14740,14236 14740,15712 10814,15712"/>
              </emma:interpretation>
            </emma:emma>
          </inkml:annotationXML>
          <inkml:trace contextRef="#ctx0" brushRef="#br0">0 797 66 0,'9'-3'166'0,"1"1"-10"0,6-7-10 0,2 1-19 16,-3 1-10-16,-1 3-10 0,1 1-10 0,0-6-8 15,-2 1-8-15,6 3-10 0,-5-4-3 0,-1-1-9 16,1 0-2-16,-1 2-8 0,0-4-7 0,2 1-3 15,-1-2 0-15,1 3-10 0,1-4 0 0,-2 1-1 16,5 0-1-16,-3-3-3 0,-2 2-5 0,-1 0-2 16,1 0 1-16,3-3-5 0,-2-1 2 0,-3 4-2 15,8-4-2-15,-5 1-1 0,-2-1-4 0,3-2 0 16,-2-1 0-16,-1 1-6 0,-4 2-11 0,5-6-1 16,-8 2 1-16,3 5-3 0,1-4 8 0,-4 3-5 0,0-5 3 15,1-2-4-15,-1 10 6 0,-3-2-5 16,2-7-3-16,-2 7-3 0,0 2 12 0,-3-1-5 15,0 1 3-15,0 1 0 0,0 3 3 0,-5-4-2 0,5 15-1 16,-3-19-1-16,-1 12 5 0,4 7-5 0,-8-14 2 16,1 8-3-16,0 1 1 0,7 5-1 0,-17-10 5 15,10 7-4-15,7 3 2 0,-20-1-3 0,20 1 4 16,-21-3 10-16,11 3-8 0,10 0-5 0,-21 4 8 16,11-2-6-16,-4 2 7 0,-4-3 4 0,6 5 4 15,-3 1-1-15,2-2 1 0,-6 3-1 0,4 4 6 16,-5 1 3-16,1 5 4 0,3-1 3 0,-4 3 0 15,4 2-1-15,1 0 1 0,-3 2-4 0,5 1 3 16,-1 1-2-16,2 9-1 0,-1 0-3 0,-2-3 2 16,9-6-1-16,-2 8-5 0,2-6 0 0,2 9 0 15,7-1 1-15,-3-7-1 0,6-1 1 0,1-1-5 16,4-3-1-16,1 4 6 0,-2-6-9 0,4 0 2 16,-4-2-3-16,2 0 5 0,0-7-2 0,-5-1 2 0,7 0-1 15,-1-1-1-15,-1-3-2 0,2 2 2 0,-1-1 0 16,2-5-3-16,-5 1 0 0,5 1 2 15,0-1-1-15,-1-2 0 0,1 0-4 0,1-3 1 0,-1 3-2 16,-2-2 1-16,5-2-2 0,0 1-2 0,0 0-5 16,0-3 1-16,1-1-3 0,-5 4 7 0,5 0-4 15,-6 0 2-15,5 1-2 0,-7 2 2 0,-11-3-1 16,21 0 5-16,-11 3-6 0,-1-1-2 0,1 0 2 16,-10-2 1-16,14 3 1 0,-8 4 0 0,1-3 1 15,-7-4-1-15,9 10 3 0,-9-10-1 0,11 8 2 16,-11-8-1-16,10 8-1 0,-5-5 3 0,-5-3 3 15,10 5-1-15,-10-5-3 0,9 4 0 0,-9-4-1 16,13 3 7-16,-13-3-4 0,18-3-2 0,-18 3-1 16,20-1 1-16,-10-1 5 0,2-2 0 0,-1 2-3 15,3-3 0-15,0-1-1 0,-2-2-2 0,-2 1 2 16,1-1-11-16,1-4-11 0,-5-2 0 0,2 2-1 16,-3 0 0-16,0-2-8 0,-3-2 1 0,-3 0 2 15,-2 1 6-15,1-2-6 0,-5-1 11 0,-3-4-4 16,-1 9 3-16,1-5-1 0,-8-2 7 0,2 3 1 15,-4 2 9-15,4 2 0 0,-1 5 2 0,1-4 1 0,0 7 0 16,-3-4-1-16,4 4 3 0,0 0-3 0,-3 5 0 16,2 0 2-16,0 0-3 0,3 4 2 0,-1 0-3 15,0 3-5-15,4-2-15 0,0 1-16 0,1 4-6 16,2-5-29-16,3 5-22 0,3-10-23 0,0 19-94 16,6-11-229-16,2 4 102 0</inkml:trace>
          <inkml:trace contextRef="#ctx0" brushRef="#br0" timeOffset="693.29">1182 761 110 0,'0'0'91'0,"17"-4"-9"0,-17 4-4 16,16-1-6-16,-4-1 1 0,-12 2-10 0,19-2-6 16,-7 1-5-16,-3-4-6 0,3 3-1 0,5-1 1 0,-1-2-7 15,-5-1 5-15,5 1-18 0,-3 0 7 0,2-3-2 16,-3 0 0-16,-3 5-6 0,2-7 9 0,-2 2-12 16,-3-2-3-16,1 0-3 0,-3-1 9 15,-1 1-9-15,0-4-4 0,-6 2-2 0,0-4-1 16,-1 3-3-16,-3-2 0 0,-1 1 2 0,-4 3-2 15,-3-4-2-15,-3 3 1 0,-3-6 1 0,7 10 0 0,-4 2-4 16,0-1 6-16,1 4-7 0,-2-1 4 0,0 0-5 16,1 4 8-16,3 0-3 0,0 4-3 0,1 1-3 15,-2-3 3-15,3 5 3 0,2 1-6 0,1 2-3 16,1 1 5-16,1-1-10 0,4 1 0 0,-1-1 2 16,5 4 0-16,0-14-10 0,0 23 1 0,5-10 0 15,1 3 2-15,0-4 1 0,1 0 0 0,1 6 0 16,2-7 0-16,1 1 2 0,0 2 0 0,4-3 2 15,-3 4 3-15,0-4 2 0,2-1-3 0,-1 0 5 16,1-3 4-16,0 2 6 0,3-1 5 0,-4 1 14 16,2 0 1-16,0-3 9 0,-1 4-1 0,2-5 6 15,-3 5 1-15,2-5-3 0,0 3-1 0,-3 0-1 0,3-1-6 16,1 4-1-16,-2-4-2 0,-1 2-5 16,-2 2-3-16,1 0-2 0,1 0 3 0,-1 2-5 15,-3-2 0-15,1 2-2 0,-1 1 1 0,2 1-5 0,-4-1-2 16,1 3 1-16,-2 1 1 0,-5-1-4 0,2-3 5 15,-1 6-5-15,-2 0 1 0,1 2-1 0,-2-4-2 16,-1 4-2-16,-7 0 3 0,3-5-3 0,-4 8 7 16,-2-4 5-16,-6-2-8 0,2-2-1 0,-2-1 0 15,-8-4 1-15,2 2 1 0,-5-7 0 0,-4-1 0 16,-3 2 0-16,3-4 4 0,-7-8-6 0,-3 0-3 16,1-6 2-16,0 3 4 0,-1-3-7 0,3-4 2 15,-2-4 1-15,3 3-5 0,3-1 0 0,5-8-4 16,6 11-3-16,4-6-4 0,1 2-5 0,7 3-13 15,4 0-16-15,0 1-11 0,6-3-17 0,5 3-32 16,1-5-19-16,7 8-117 0,2-4-261 0,7-4 116 16</inkml:trace>
          <inkml:trace contextRef="#ctx0" brushRef="#br0" timeOffset="2432.98">1785 1016 24 0,'0'0'98'0,"0"0"-13"0,0 13-1 0,0-13-6 16,0 0-7-16,0 0 0 0,0 0-5 0,-9 17-4 15,9-17-6-15,-6 11 4 0,6-11-6 0,-8 9-3 16,3-5-5-16,5-4 2 0,-11 11-3 0,11-11 3 15,-7 11-11-15,1-6-1 0,6-5-3 0,-6 9-4 16,6-9-4-16,-8 10 4 0,8-10-4 0,-6 11-1 16,6-11-5-16,-7 8 0 0,7-8 4 0,-6 10-2 15,6-10-7-15,-3 7 7 0,3-7-9 0,-5 10-2 0,5-10 8 16,-6 9-1-16,6-9-4 0,0 0-1 0,-6 10 1 16,6-10 4-16,0 0-4 0,-1 11-1 0,1-11 7 15,0 0-4-15,0 0-9 0,0 0 8 16,0 15-4-16,0-15 4 0,0 0-4 0,6 7 3 0,-6-7 1 15,6 7-3-15,-6-7 1 0,7 7-7 0,-7-7 3 16,9 1 2-16,-9-1-2 0,14 5 2 0,-14-5-4 16,13 0 1-16,-2 1-1 0,-11-1 3 0,20 0-2 15,-8 3-3-15,2-6-6 0,-1 3 10 0,2-1-4 16,2 1 0-16,-3-2-2 0,1-1 0 0,2-2-1 16,-4 2 4-16,2 0-7 0,0 3 3 0,-3-4-11 15,3 2-9-15,-3-3-9 0,1 1-5 0,-1 2-8 16,-3-2-12-16,-9 4-8 0,20-4-4 0,-20 4-15 15,13-4-14-15,-13 4-18 0,10-2-86 0,-10 2-214 16,0 0 95-16</inkml:trace>
          <inkml:trace contextRef="#ctx0" brushRef="#br0" timeOffset="4077.02">2156 433 123 0,'0'0'122'0,"0"0"1"0,0 0-8 0,0 0-7 16,6 19-13-16,-6-19-4 0,0 0-9 0,6 9-7 15,-6-9-2-15,3 9-7 0,-3-9-2 0,5 11-9 16,-5-11-3-16,0 0-5 0,1 13-4 0,-1-13-2 15,2 12-5-15,-2-12-6 0,0 11-2 0,0-11 2 16,0 0-6-16,3 15-4 0,-3-15-2 0,1 11 0 16,-1-11 0-16,0 0-1 0,-1 15-5 0,1-15 0 15,-3 11 2-15,3-11-1 0,0 0 0 0,-3 14 2 16,3-14-11-16,0 0 2 0,-2 11-3 0,2-11 0 16,0 0 2-16,0 0 0 0,-3 10 2 0,3-10-1 15,0 0-4-15,0 0 5 0,0 0 0 0,0 0-1 16,0 0 2-16,0 0 0 0,0 0-3 0,0 0 2 15,0 0-2-15,0 0 1 0,0 0 1 0,0 0-5 16,0 0 0-16,0 0 4 0,0 0 2 0,0 0-4 16,0 0-2-16,21-22 1 0,-21 22 1 0,6-13 0 0,-6 13 3 15,9-13-3-15,-5 8-4 0,2-6 1 0,-1 3-4 16,-5 8 4-16,9-15-3 0,-3 7 0 16,0 0-2-16,0-2 0 0,0 4 1 0,-6 6 2 0,9-17-6 15,-2 12 5-15,-2-6-2 0,0 5 1 0,3-1 1 16,-2 0 1-16,1 0-3 0,1 1 4 0,-1 1-2 15,-7 5-1-15,17-12 0 0,-10 5 4 0,1 3-7 16,-1 0 6-16,4-6-1 0,-3 8-1 0,-8 2 3 16,15-8-1-16,-6 5-4 0,0-1 2 0,-9 4 2 15,18-4-3-15,-10 1 1 0,-8 3-2 0,19-1 4 16,-9-2-5-16,-10 3 4 0,20-1 2 0,-20 1-1 16,19-2-4-16,-8 2 2 0,-11 0 5 0,19 0-2 15,-10-4 0-15,-9 4-1 0,15 0 3 0,-15 0-3 16,13 7 1-16,-13-7-4 0,12 4 3 0,-12-4 2 0,8 9 1 15,-8-9 1-15,6 10 3 0,-2-5-1 16,-4-5 4-16,0 14-1 0,0-14 12 0,-6 17-9 16,0-6 9-16,0 2 7 0,2-6 1 0,-7 6-5 15,1 2 4-15,1-1 1 0,-3-1-3 0,0 3 1 16,2-3-4-16,-1 2-3 0,2-1 2 0,-1-1-4 0,1 4-2 16,3-5 2-16,0 1-4 0,0 5 0 0,3-6-2 15,-1 0 0-15,2 2 1 0,2 0 1 0,0-14-2 16,3 20 0-16,0-9 0 0,4 1-2 0,2 0 2 15,3-1-9-15,2 0-21 0,-1 1-32 0,2-3-14 16,2 2-28-16,-1 0-36 0,0-2-47 0,-1-1-124 16,8 2-321-16,-4-6 142 0</inkml:trace>
          <inkml:trace contextRef="#ctx0" brushRef="#br0" timeOffset="5366.02">3376 951 146 0,'-10'-3'158'0,"10"3"-18"0,-17 1-9 0,17-1-14 15,-25 7-5-15,10 0-8 0,2 3-5 0,-5-3-8 16,3 2-5-16,-2 3-6 0,4 0-6 0,-2 6-6 16,3-5-4-16,-1 7-6 0,2-2-1 15,1-1-4-15,1 4-5 0,4-2-5 0,-1 8-1 0,3-11 3 16,-1 9-10-16,0 0-1 0,4-8-2 0,0 5-3 16,3-2 1-16,2-3-5 0,-3-3-2 15,4 4 1-15,0-1-6 0,1-4 3 0,1 2-2 0,4-3 0 16,1-1 0-16,1-2 4 0,2 4-2 0,2-8-4 15,3 7 2-15,-3-7-5 0,7 2 1 0,2-3-2 16,0 3 1-16,-3-5-3 0,1 2-2 0,2-4-1 0,-2 0 4 16,0-2-3-16,-4 2-1 0,6-4 3 15,-6 0-5-15,4-3 2 0,2 0-2 0,-1 0-1 16,0-3 1-16,-3-1-3 0,-1 0 3 0,-1-1-2 16,-6 0 0-16,9 0-2 0,-3-4-3 0,0-2-5 15,-3-3-1-15,-2 5-14 0,0-4-4 0,-2 1-5 16,-1-3 5-16,-4 0-11 0,0 0 0 0,0-3-4 15,-7 1 5-15,2 2-2 0,-7 0 3 0,0 2-2 0,3 0 4 16,-3-2 0-16,-4 0 1 0,-1 4 0 0,-4-1 6 16,2 2-3-16,-7-4 8 0,4 3-6 15,-2 4 7-15,-3-1-1 0,-1 0 0 0,4 4 1 0,-8 0 9 16,-2-2-4-16,1 2 2 0,5 6 6 0,1-2-5 16,-7 2-2-16,-2-2 8 0,0 4 0 0,2-1-1 15,-2 3 4-15,0 1 1 0,-4 1-1 0,-1 2 7 16,4 0-2-16,-3 1 6 0,-10 1 1 0,13-1 4 15,-3 4 3-15,-5 6-11 0,8-3 6 0,-1-3 1 16,5 4-1-16,0-1 0 0,4 3 2 0,-3-3 5 16,7 0-6-16,1-4-1 0,1 6-2 0,4-2-3 15,1 3 3-15,2-4-3 0,1 3 5 0,1-4-2 16,5-9-1-16,0 20 5 0,3-7 3 0,5-1 5 16,1 1-5-16,7 4 3 0,-1-5 0 0,10 1 2 15,11 5-2-15,3-3-1 0,3-3-1 0,2 3-3 16,1-4 3-16,-2 1-4 0,8 2 3 0,-2 1-4 15,0-5-4-15,-2 1 5 0,0-1-3 0,1 1 3 16,-3 0-7-16,-6-2 2 0,-10-4 0 0,-2 1-2 16,0-1 1-16,-1 0-5 0,-10 0-15 0,-1-2-15 15,0 3-18-15,-2-4-25 0,-2 3-35 0,-2-5-27 16,-9 0-35-16,11 4-112 0,-11-4-303 0,0 0 134 0</inkml:trace>
        </inkml:traceGroup>
        <inkml:traceGroup>
          <inkml:annotationXML>
            <emma:emma xmlns:emma="http://www.w3.org/2003/04/emma" version="1.0">
              <emma:interpretation id="{977261DB-8C66-4C30-A426-0290DE4D95F5}" emma:medium="tactile" emma:mode="ink">
                <msink:context xmlns:msink="http://schemas.microsoft.com/ink/2010/main" type="inkWord" rotatedBoundingBox="16943,15310 17753,15310 17753,15371 16943,15371"/>
              </emma:interpretation>
            </emma:emma>
          </inkml:annotationXML>
          <inkml:trace contextRef="#ctx0" brushRef="#br0" timeOffset="36938.01">6129 1135 87 0,'0'0'126'0,"0"0"-11"16,9-8-21-16,-9 8 7 0,0 0-12 0,0 0-14 0,5-10-11 15,-5 10 10-15,0 0-7 0,0 0 0 0,0 0-16 16,0 0 3-16,0 0-9 0,4-8-6 0,-4 8-2 15,0 0 0-15,0 0-2 0,0 0-9 0,0 0 0 16,0 0-7-16,0 0 1 0,0 0-2 0,0 0-3 16,0 0 1-16,0 0-2 0,0 0-1 15,0 0-4-15,0 0 1 0,0 0 0 0,0 0 0 16,0 0 5-16,-15-10-4 0,15 10 0 0,0 0 4 0,0 0-1 16,0 0 2-16,0 0-4 0,0 0 3 0,0 0-1 15,0 0 2-15,0 0-2 0,0 0-1 0,0 0 5 16,0 0-2-16,0 0-6 0,0 0 0 0,20-6 4 15,-20 6-7-15,16 0 3 0,-16 0 3 0,21 0-6 16,-9-1 7-16,3 2-9 0,10-1 5 0,-5 0-2 16,0 0-6-16,6 0 1 0,-2 0 4 0,1 2-3 0,0-4 4 15,-5 2-4-15,-1 2 4 0,3-2-8 0,8-2 4 16,-12 4 1-16,8-2-3 0,0 0 4 0,-6 0-4 16,5 2 4-16,0-4-1 0,-5 2-5 0,4-2 6 15,-8 2-3-15,4-1 1 0,-1 1 1 0,-3 0 1 16,2-4 0-16,-1 4 0 0,-4 0 1 0,3 0-1 15,-2-2 2-15,-14 2 0 0,22-1-3 0,-5 1-1 16,-17 0 5-16,16-3-6 0,-6 2-6 0,-10 1 11 16,17 0-7-16,-17 0 2 0,16 0-2 0,-16 0 6 15,11-3-7-15,-11 3 5 0,0 0 0 0,12-4-5 16,-12 4 0-16,0 0 2 0,0 0 0 0,0 0 2 16,0 0-3-16,13 0 1 0,-13 0-3 0,0 0-8 15,0 0-2-15,0 0-5 0,0 0-3 0,0 0-6 16,0 0-17-16,0 0-2 0,0 0-13 0,0 0-13 15,0 0-2-15,0 0-12 0,-51 4-14 0,42-1-23 16,9-3-95-16,-22 0-233 0,12 0 103 0</inkml:trace>
        </inkml:traceGroup>
      </inkml:traceGroup>
    </inkml:traceGroup>
    <inkml:traceGroup>
      <inkml:annotationXML>
        <emma:emma xmlns:emma="http://www.w3.org/2003/04/emma" version="1.0">
          <emma:interpretation id="{67A471D3-4AE2-4895-BEB4-6148670630F9}" emma:medium="tactile" emma:mode="ink">
            <msink:context xmlns:msink="http://schemas.microsoft.com/ink/2010/main" type="paragraph" rotatedBoundingBox="12521,15242 18057,15242 18057,16155 12521,161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E9F7C49-5A36-45DD-B01A-29445C48BA5C}" emma:medium="tactile" emma:mode="ink">
              <msink:context xmlns:msink="http://schemas.microsoft.com/ink/2010/main" type="line" rotatedBoundingBox="12521,15242 18057,15242 18057,16155 12521,16155"/>
            </emma:interpretation>
          </emma:emma>
        </inkml:annotationXML>
        <inkml:traceGroup>
          <inkml:annotationXML>
            <emma:emma xmlns:emma="http://www.w3.org/2003/04/emma" version="1.0">
              <emma:interpretation id="{76E0F713-713C-4311-9947-B72F36991DDD}" emma:medium="tactile" emma:mode="ink">
                <msink:context xmlns:msink="http://schemas.microsoft.com/ink/2010/main" type="inkWord" rotatedBoundingBox="12521,15275 12778,15275 12778,15790 12521,15790"/>
              </emma:interpretation>
            </emma:emma>
          </inkml:annotationXML>
          <inkml:trace contextRef="#ctx0" brushRef="#br0" timeOffset="2830.55">1964 1039 50 0,'-6'12'168'16,"0"1"-12"-16,-2 4-7 0,2-1-11 0,-1 6-8 16,0 0-12-16,-5 3-11 0,0-2-5 0,3-4-9 15,0 7-13-15,-2-4-5 0,-1 2-5 0,3 1-6 16,-2-2-8-16,2 2-4 0,-3-1-7 0,0-4 0 0,0 0-9 15,1 0-26-15,1-2-17 0,1-3-19 16,-1 2-27-16,1-3-18 0,-2-1-26 0,2-2-29 16,2 2-102-16,1-4-246 0,1-2 109 0</inkml:trace>
        </inkml:traceGroup>
        <inkml:traceGroup>
          <inkml:annotationXML>
            <emma:emma xmlns:emma="http://www.w3.org/2003/04/emma" version="1.0">
              <emma:interpretation id="{1C0AF123-715F-4B61-845A-634ABD23AED0}" emma:medium="tactile" emma:mode="ink">
                <msink:context xmlns:msink="http://schemas.microsoft.com/ink/2010/main" type="inkWord" rotatedBoundingBox="14993,15242 16110,15242 16110,16155 14993,16155"/>
              </emma:interpretation>
            </emma:emma>
          </inkml:annotationXML>
          <inkml:trace contextRef="#ctx0" brushRef="#br0" timeOffset="5758.77">4536 1086 15 0,'0'0'159'15,"-11"-5"-5"-15,11 5-16 0,-20-7-3 0,7 3-11 16,-2 2-6-16,-3 4 1 0,2-4-6 0,-10 4-5 16,7 5-4-16,-7-3 1 0,1 3-12 0,6 2-3 15,-4 3-6-15,2 2-4 0,2 0-11 0,1 0-2 16,3 6-5-16,0-1-3 0,3 3 0 0,5-6-8 0,1 1-2 15,0 5-1-15,0 2-4 0,5-3-3 16,1-4-4-16,1 2-1 0,1-1-3 0,2 1-4 16,2-3 0-16,1-1 1 0,-1-1-6 0,3 1 4 15,2-2-8-15,-2-2-3 0,1-1-16 0,-1 1-22 0,-1-1-20 16,-1-2-26-16,3 0-23 0,-1-1-25 0,2-5-28 16,1 2-35-16,-2-2-142 0,7-2-346 15,-1-2 153-15</inkml:trace>
          <inkml:trace contextRef="#ctx0" brushRef="#br0" timeOffset="6125.7">4621 1287 154 0,'8'-10'156'0,"-1"-7"-13"15,2 2-9-15,2 2-6 0,-2-1-15 0,1-6-12 16,1 1-7-16,-2 5-11 0,0-4-8 0,-2 1-4 15,0 4-7-15,4 0-7 0,-4 1-3 0,1-2-5 16,-1 0-4-16,-1 5-3 0,0 0 5 0,0 0-2 16,-6 9-4-16,6-13 0 0,-6 13-4 0,6-11-7 15,-6 11 0-15,3-7-6 0,-3 7-4 0,0 0-5 16,0 0 1-16,0 0-1 0,0 0-1 0,0 0-1 16,0 0-1-16,-30 20-2 0,21-7-3 0,2-1 5 15,-1 5 1-15,-1-3 5 0,3 3-2 0,-1 4 1 0,1 2 7 16,0-5-2-16,2 8 4 0,1-12-4 15,0 9-4-15,6 2 2 0,-3-9-1 0,1 5-2 16,1-2-4-16,2-2 2 0,-1-4-1 0,2 2-1 0,-1-2 0 16,-3-2-2-16,2 0-1 0,2-4-1 0,-1 2-17 15,-4-9-17-15,5 15-13 0,-5-15-17 16,4 8-13-16,-4-8-24 0,6 8-31 0,-6-8-27 16,0 0-145-16,14-1-317 0,-14 1 141 0</inkml:trace>
          <inkml:trace contextRef="#ctx0" brushRef="#br0" timeOffset="6388.14">5154 1009 117 0,'15'6'168'0,"-8"1"-8"16,4 0-14-16,-2 4-8 0,1 4 0 0,-1 0-7 15,6 7-5-15,-3-1-5 16,0 7-5-16,3 7-6 0,-5 1-5 0,-4-3-9 0,2 2-9 0,-5 2-12 16,-3-1-3-16,-6 3-5 0,-5-1-5 0,-5 1-8 15,-5-1-1-15,-1 2-5 0,-8 0-7 0,-6-4-15 16,-4 0-28-16,-19 8-28 0,4-4-17 0,11-10-28 16,-3-2-28-16,1 3-32 0,1-5-35 0,-4-1-113 15,4-8-306-15,4 2 135 0</inkml:trace>
        </inkml:traceGroup>
        <inkml:traceGroup>
          <inkml:annotationXML>
            <emma:emma xmlns:emma="http://www.w3.org/2003/04/emma" version="1.0">
              <emma:interpretation id="{6B66D132-3D0A-488B-A52C-8DE822920037}" emma:medium="tactile" emma:mode="ink">
                <msink:context xmlns:msink="http://schemas.microsoft.com/ink/2010/main" type="inkWord" rotatedBoundingBox="17221,15637 18057,15637 18057,15660 17221,15660"/>
              </emma:interpretation>
            </emma:emma>
          </inkml:annotationXML>
          <inkml:trace contextRef="#ctx0" brushRef="#br0" timeOffset="37485.44">6407 1424 3 0,'0'0'129'0,"0"0"-8"0,0 0-8 16,0 0-7-16,10-1-13 0,-10 1-4 0,0 0-5 16,0 0-13-16,0 0-1 0,11-6-5 0,-11 6-2 15,0 0-1-15,0 0-8 0,11-1-3 0,-11 1-1 16,0 0-7-16,0 0-1 0,14-6-14 0,-14 6 9 15,9-2 2-15,-9 2-6 0,15-2 2 0,-15 2-3 16,22-3 0-16,-7 5-2 0,3-4 2 0,0 2-1 16,7-2 1-16,-1 4-2 0,4 0-6 0,4-1 12 15,-4 1-5-15,17-2 2 0,-5 0-10 0,2 2-1 16,-2-2 1-16,-1 2 2 0,-8-2 0 0,2 0-3 16,-5 1-1-16,4-1-6 0,-4 3 1 0,-3-3-3 15,-5 0 1-15,1 0-3 0,-5-3 1 0,0 2-2 16,1 1-1-16,-5 0 0 0,-12 0-4 0,21 0 2 15,-11 1-1-15,-10-1 2 0,15-1-2 0,-15 1 0 16,12-2-4-16,-12 2 0 0,0 0-9 0,13 2-10 16,-13-2-17-16,0 0-17 0,0 0-2 0,0 0-12 15,0 0-19-15,0 0-21 0,0 0-16 0,0 0-24 0,0 0-98 16,0 0-263-16,0 0 118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36:16.01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194CB14-5239-4083-BEB0-FE68E0780744}" emma:medium="tactile" emma:mode="ink">
          <msink:context xmlns:msink="http://schemas.microsoft.com/ink/2010/main" type="inkDrawing" rotatedBoundingBox="18940,15264 24296,15300 24295,15389 18939,15354" semanticType="underline" shapeName="Other"/>
        </emma:interpretation>
      </emma:emma>
    </inkml:annotationXML>
    <inkml:trace contextRef="#ctx0" brushRef="#br0">0 19 72 0,'0'0'139'0,"0"0"-10"0,0 0-8 0,0 0-5 0,0 0-12 16,0 0-8-16,0 0-9 0,0 0-10 0,0 0 1 15,0 0-10-15,0 0-8 0,0 0-6 0,0 0-3 16,0 0-5-16,0 0-7 0,0 0 0 16,23 4-2-16,-23-4 4 0,13-1-6 0,-13 1-6 0,18 0-3 15,-18 0-4-15,21-3-3 0,-9 0 4 0,3 3 2 16,1 3-3-16,-1-3-1 0,0-3 0 0,3 6-5 15,0-6 3-15,-2 2 0 0,-1 1-4 0,4 1-3 16,1-2 1-16,-4-1-1 0,2 4-1 0,0-4-3 16,3 2 3-16,3 0 3 0,-8-2 1 0,2 2-5 15,1-2 1-15,1 2 3 0,-4-2-5 0,4 2 3 0,-3-1-7 16,1 1 0-16,0-4 1 0,5 4 4 16,-4-2-3-16,-3 2 0 0,-1 2-3 0,5-2 2 15,-2 0-4-15,0-2 3 0,-4 4-3 0,1-4 3 0,3 4 1 16,-3-2-4-16,0 0 2 0,1 0-5 0,-1 0 2 15,-1 0 1-15,-2 0 0 0,0 4 4 16,4-4-8-16,-2 1-1 0,2-1 5 0,-1-1-3 0,-2 2 5 16,2-1-5-16,3 4-1 0,-3-2 2 0,0-2-3 15,3 0 1-15,-3 0-2 0,3 2 3 0,-1-2 1 16,3 0 2-16,-2-2-4 0,0 2 1 0,0 0 1 16,-2 2 3-16,3-4-2 0,-4 2 1 0,3 0 0 15,-3 2 2-15,3-4-5 0,1 4-1 0,-4-4-1 16,3 2 2-16,-3 0 1 0,4 0 0 0,-1 0-2 15,-1 0 4-15,2 2 2 0,1-1-2 0,-1-2-2 16,0 1-2-16,1-2 2 0,-1 2 1 0,-2 0 0 16,2 0 2-16,0 0-5 0,-1 0-3 0,-1 0 4 15,0 0-1-15,-2 0 1 0,2 0 3 0,-1 0 0 16,-4 2-4-16,3-2 2 0,-2 1-1 0,-13-1 0 16,27 0 0-16,-13 3-1 0,-2 0 4 0,6 1-4 0,-8-3 2 15,6 2 1-15,1-3 2 0,-1 0-4 0,1 3 3 16,-1-3-1-16,0 0 1 0,1 5-5 15,-1-5 5-15,2 2-6 0,-3 0 5 0,0 0-1 16,-3-2-4-16,3 0 6 0,1 2-1 0,4-2-2 0,-5 3 2 16,2-1-1-16,0 0 3 0,-4-1-2 0,5-1-1 15,0 1-4-15,-3-1 8 0,0 0-5 0,3 2-1 16,-3-1 3-16,0-1-1 0,3 0 3 0,-1 0-10 16,-2 0 9-16,3 0-4 0,-1 3-2 0,-2-6 2 15,2 6 2-15,1-2 5 0,-1-1-12 0,1 0 9 16,0 0 1-16,-1 0-1 0,3 2 0 0,-2-2-2 15,1 1-2-15,-3-1 2 0,4 3 1 0,-2-2 2 16,1-1-3-16,1 0-1 0,-1 0-1 0,0 0 2 16,-1 3-4-16,2-3 6 0,5 1 2 0,-4 1-4 15,-2-2 5-15,7 0 1 0,-9 0-4 0,7 0 1 16,-4 0-2-16,-1 4-4 0,-1-4 5 0,-2 1 3 16,1-1-3-16,-2 0 1 0,-3 2 1 0,1-2 0 15,4 0 1-15,-4 0-8 0,-1 0 3 0,-12 0 1 16,24-2 1-16,-9 2 2 0,-2 0-8 0,2-1 8 15,1-3 1-15,1 4-3 0,-1 0-2 0,-1 0-3 0,-1 0 4 16,0-2-14-16,4 2 12 0,-3-1 5 0,2 1-1 16,-2-3-2-16,-1 2 2 0,4 1 0 0,-3 0-2 15,-1-3-2-15,-1 3-2 0,2-1 6 0,0 2 2 16,-5-1-3-16,8-1-4 0,-18 1-3 0,21 1 6 16,-6-1-2-16,1 0 4 0,-7 3-4 0,9-3-1 15,-7 0-4-15,5 1 5 0,-1 2 1 0,0-2 2 16,1-1-3-16,-1 2 0 0,3-2-3 0,-4 0 4 15,2 0 0-15,0 4-1 0,-1-8 2 0,3 8-4 16,-3-3 5-16,3-1-1 0,-3-1-8 0,-2 2 12 0,-1-1-6 16,3 0-4-16,0 0 9 0,-1 0-5 15,2 0 4-15,-6 0-4 0,4 0 3 0,-2 2-4 16,3-4 5-16,-2 2-3 0,4 0 0 0,-4-1-1 16,2 1 4-16,0 1-5 0,-2-2 3 0,5 1 1 0,-3-4-2 15,1 4-3-15,1 0 3 0,-1 0 3 0,-1 0-4 16,0 0-1-16,1-2 2 0,-1 4-3 15,3-2 5-15,-1 0 4 0,1 0 3 0,-2-2 0 0,0 1 2 16,4 2-3-16,-5-2 1 0,3 2 2 0,-2-5 2 16,2 4-2-16,3-1 1 0,-2 1-5 0,-4 0 0 15,3-3-1-15,1 3-2 0,1-1 0 0,-4 1 5 16,2 0-3-16,-2 0-2 0,2 1 1 0,0-1 1 16,-1-1-1-16,-1-1-3 0,-1 2 2 0,3-4-2 15,-3 3 0-15,0-1 1 0,0 1-1 0,-2 1 2 16,3-3-2-16,-1 1-1 0,0 2 1 0,-1-3-3 15,2 1 5-15,-4 2 0 0,4 0-5 0,-2 0 1 16,2-2 1-16,-1 2-4 0,0-2 5 0,-1 0 0 0,0 2-3 16,4 0 1-16,-3 0-1 0,3-1-4 15,0 1 2-15,-3-4 2 0,3 4 1 0,-2 0-2 16,1 0 5-16,-2 0-3 0,-1 0 0 0,4 0 0 0,-4-2 1 16,2 1 0-16,4 4-3 0,-4-5 4 0,0 1-2 15,1 2-1-15,-1-2 0 0,-1 1 2 16,3-3-2-16,0 3 0 0,-2-1-1 0,2 1 1 15,0 0-1-15,-1 0 2 0,0-3-1 0,1 2 2 0,-1 1-3 16,1-3-1-16,-3 0 5 0,-1 6-1 0,4-6-3 16,-3 0 1-16,0 3 0 0,3 0 1 0,-3-2 1 15,1 4 1-15,-1-4-2 0,0 2-2 0,-1 0 1 16,2 0 3-16,-1 0-1 0,-3 2-4 0,-12-2 1 16,21-4 5-16,-9 4-4 0,-12 0-1 0,21 0 0 15,-12 0 5-15,-9 0-4 0,16 0 1 0,-16 0 0 0,13 0 0 16,-13 0 2-16,11 4-2 0,-11-4-1 15,0 0 0-15,0 0-8 0,0 0-10 0,0 0-13 16,0 0-13-16,0 0-23 0,0 0-21 0,0 0-20 16,-43 2-38-16,19-1-134 0,-3-1-303 0,-3 0 135 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36:06.78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566EF0-6365-4A9C-88EF-7880D0D9CD9D}" emma:medium="tactile" emma:mode="ink">
          <msink:context xmlns:msink="http://schemas.microsoft.com/ink/2010/main" type="writingRegion" rotatedBoundingBox="19033,13969 21395,13969 21395,14915 19033,14915"/>
        </emma:interpretation>
      </emma:emma>
    </inkml:annotationXML>
    <inkml:traceGroup>
      <inkml:annotationXML>
        <emma:emma xmlns:emma="http://www.w3.org/2003/04/emma" version="1.0">
          <emma:interpretation id="{F881310E-1C0A-4593-8FB4-0394D26F7BD4}" emma:medium="tactile" emma:mode="ink">
            <msink:context xmlns:msink="http://schemas.microsoft.com/ink/2010/main" type="paragraph" rotatedBoundingBox="19033,13969 21395,13969 21395,14915 19033,14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1EF561-45D0-4EC6-96F0-BB1C31AAD364}" emma:medium="tactile" emma:mode="ink">
              <msink:context xmlns:msink="http://schemas.microsoft.com/ink/2010/main" type="line" rotatedBoundingBox="19033,13969 21395,13969 21395,14915 19033,14915"/>
            </emma:interpretation>
          </emma:emma>
        </inkml:annotationXML>
        <inkml:traceGroup>
          <inkml:annotationXML>
            <emma:emma xmlns:emma="http://www.w3.org/2003/04/emma" version="1.0">
              <emma:interpretation id="{B3CB2C14-F60B-470A-A89C-2AA5CF677DA8}" emma:medium="tactile" emma:mode="ink">
                <msink:context xmlns:msink="http://schemas.microsoft.com/ink/2010/main" type="inkWord" rotatedBoundingBox="19033,13969 21395,13969 21395,14915 19033,14915"/>
              </emma:interpretation>
            </emma:emma>
          </inkml:annotationXML>
          <inkml:trace contextRef="#ctx0" brushRef="#br0">8466 13 2 0,'0'0'85'0,"0"0"-9"0,0 0-6 0,0 0-8 0,0 0 2 15,0 0-10-15,0 0 0 0,0 0-10 0,0 0 1 16,0 0 1-16,0 0-3 0,0 0-3 0,0 0 5 16,3-10-7-16,-3 10 2 0,0 0-1 0,0 0 1 15,0 0 2-15,0 0 1 0,0 0-2 0,0 0 4 16,0 0-2-16,0 0 7 0,0 0-2 0,-4-17 3 15,4 17-4-15,0 0-1 0,0 0 1 16,0 0-2-16,0 0 1 0,0 0 1 0,0 0-7 0,4-10 5 16,-4 10-4-16,0 0-3 0,0 0-2 0,0 0-1 15,0 0-2-15,0 0-7 0,0 0-9 0,0 0 4 16,0 0-2-16,0 0 1 0,0 0 1 0,0 0-2 16,0 0 6-16,0 0-1 0,0 0 5 0,-10 35-3 15,10-35 4-15,-9 20-2 0,3-6 3 0,-2 2 2 0,1 0 2 16,-2-2 3-16,0 3-3 0,-1-2 3 15,1 8-1-15,-3-1 1 0,3 0-4 0,-3-2 1 16,4-3-3-16,-4 3-2 0,4 2 1 0,0-2-2 0,-1-3-5 16,2 1-1-16,-1-1 1 0,1-2 0 0,2-1-2 15,-2 0 1-15,4 3-4 0,-3-3 3 0,0 1-4 16,1-2 2-16,2 0-3 0,-1 1-2 16,1-3-1-16,0 4-2 0,2-5-1 0,-1 1-2 0,-2-3 3 15,4-8-3-15,-3 22-1 0,0-15-1 0,3-7 2 16,-3 20-3-16,0-11 3 0,3-9-2 0,-2 15-3 15,2-15-2-15,-1 16-4 0,1-16-12 0,0 14-12 16,0-14-16-16,-3 14-13 0,3-14-18 0,-2 14-10 16,2-14-14-16,-1 11-23 0,1-11-21 0,0 0-23 15,3 12-21-15,-3-12-140 0,0 0-350 0,15 0 155 16</inkml:trace>
          <inkml:trace contextRef="#ctx0" brushRef="#br0" timeOffset="645.61">8785 258 11 0,'0'0'177'0,"0"0"-8"16,-4-7-10-16,4 7-2 0,0 0-17 0,0 0-8 16,0 0-16-16,0 0-8 0,-5-10-13 0,5 10-3 0,0 0-12 15,0 0-2-15,0 0-10 0,0 0-6 0,0 0-1 16,0 0-7-16,0 0 0 0,0 0-1 15,27 0-3-15,-27 0-4 0,21 6 1 0,-7-2-9 0,5-4 4 16,0 2-9-16,10 3-4 0,1-3-1 0,-1 2-3 16,13 0-1-16,-12-1-3 0,10-2-2 15,-1 2-3-15,1 1 0 0,-8 0-2 0,8-3-4 0,-9-1 2 16,1 2-3-16,-3-2 0 0,0 0-1 16,-2-2 1-16,-2 2-1 0,-6 0-1 0,-2-1 1 15,-1 0 5-15,-1-2-2 0,0 3 3 0,-5 0 4 0,-10 0-5 16,18 0 3-16,-18 0-2 0,14-4 4 0,-14 4-3 15,9-4 3-15,-9 4-4 0,0 0-1 0,9-3-5 16,-9 3-1-16,0 0 2 0,0 0-3 0,0 0-3 16,0 0-6-16,11-4-10 0,-11 4-18 0,0 0-18 15,0 0-21-15,0 0-20 0,0 0-22 0,0 0-22 16,0 0-31-16,0 0-159 0,0 0-349 0,0 0 156 16</inkml:trace>
          <inkml:trace contextRef="#ctx0" brushRef="#br0" timeOffset="2657.8">10271-217 54 0,'0'0'77'0,"0"0"1"0,0 0 3 16,0 0-11-16,0 0 1 0,-11-3 2 0,11 3-12 16,0 0 0-16,0 0 10 0,0 0-3 0,-9-8 0 15,9 8-3-15,0 0 4 0,0 0-4 0,0 0-2 16,0 0-2-16,-7-7-1 0,7 7-1 0,0 0 2 16,0 0-4-16,0 0-2 0,0 0-2 0,0 0-4 0,0 0 3 15,0 0-9-15,0 0-9 0,0 0-3 16,0 0 1-16,12-17-3 0,-12 17-7 0,12-6 3 15,-12 6-7-15,16-1-2 0,-5-1-4 0,-11 2 2 0,25-5 3 16,-10 5-6-16,-3 0 0 0,3-1-1 0,-2 1-3 16,2 0-1-16,-3 1 5 0,-12-1-8 0,24 1 2 15,-15 2-3-15,3-2 2 0,-12-1-7 0,16 6 11 16,-7-5-2-16,-9-1-2 0,15 7 3 0,-7-3-8 16,-2 2 1-16,1-3-1 0,-7-3 1 0,7 11 1 15,-1-5-5-15,-6-6 4 0,8 12 2 0,-4-4-10 16,-2 1 10-16,2 0-3 0,-4-9-1 0,0 17 1 15,2-6 4-15,-2-11-6 0,-6 20 2 0,3-6 1 16,-2-5-2-16,-5 2 4 0,2 1-3 0,1-1 5 0,-6-3-4 16,1 5 3-16,-3-4 3 0,1 0-1 15,-1 2 4-15,-1-5-2 0,1 1-6 0,2 2 12 16,-1-3-13-16,1 0 12 0,-2 1 0 0,4-5-1 16,0 3 0-16,11-5-1 0,-15 4 3 0,9-2-2 0,6-2-3 15,-14 4 0-15,14-4 1 0,-7 4 0 16,7-4-3-16,0 0 3 0,0 0-2 0,-14 3-1 15,14-3-2-15,0 0 4 0,0 0-2 0,0 0 1 0,0 0-3 16,0 0 1-16,26 11 0 0,-26-11-8 0,15 0 6 16,-3 1-3-16,-1 1 4 0,-11-2 1 15,24 5-8-15,-7-5 4 0,-2 1 1 0,0 0-1 0,1 5 1 16,0-4-1-16,2 5 2 0,0-4-6 0,-3 0 2 16,0 4 3-16,-3-3-1 0,1 3-2 0,-4-1 1 15,0 2-2-15,-1-4-4 0,-1 6 4 0,-1-3 1 16,-3 0-2-16,-3-7 0 0,8 16-3 0,-5-10 4 15,-2 3 1-15,-1-9 1 0,0 21-2 0,0-21-1 16,-4 21 2-16,2-8-2 0,-4-1 1 0,3-2 1 16,-1 1 0-16,-5 3 1 0,1-1 1 0,-1 0 1 15,0 0 2-15,-3-2 3 0,0 1 2 0,2 2 2 16,-6-6-1-16,1 5 4 0,-5 1-1 0,-2-4 1 0,4-1 0 16,0 0 4-16,-3-3 4 0,-1 3-1 0,-3-3 1 15,2-3 3-15,4 1-1 0,-1-3-1 16,-5-1 2-16,6 2 1 0,-7-2-2 0,2-2-1 0,5 2 0 15,1-5-3-15,-1 3-1 0,2-3-3 0,-2 2-1 16,0-4-2-16,7 0 0 0,0 6 2 0,3-5-5 16,-3-1 0-16,0-4 1 0,9 4-4 0,-4-3-7 15,1 1-17-15,3-3-12 0,0-5-15 0,3 17-21 16,3-24-18-16,1 9-24 0,3-2-32 0,5-4-36 16,-3 1-166-16,9-2-368 0,-4-2 163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36:30.87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1A7C42D-1C48-4A09-8D0C-5D1FEBF24E56}" emma:medium="tactile" emma:mode="ink">
          <msink:context xmlns:msink="http://schemas.microsoft.com/ink/2010/main" type="writingRegion" rotatedBoundingBox="28260,14271 31988,14271 31988,15480 28260,15480"/>
        </emma:interpretation>
      </emma:emma>
    </inkml:annotationXML>
    <inkml:traceGroup>
      <inkml:annotationXML>
        <emma:emma xmlns:emma="http://www.w3.org/2003/04/emma" version="1.0">
          <emma:interpretation id="{E26F32E6-DF52-45F1-A709-6A06D2BE0D8B}" emma:medium="tactile" emma:mode="ink">
            <msink:context xmlns:msink="http://schemas.microsoft.com/ink/2010/main" type="paragraph" rotatedBoundingBox="28260,14271 31988,14271 31988,15480 28260,15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062F72-24AE-49FF-A28E-0E37BF9F4251}" emma:medium="tactile" emma:mode="ink">
              <msink:context xmlns:msink="http://schemas.microsoft.com/ink/2010/main" type="line" rotatedBoundingBox="28260,14271 31988,14271 31988,15480 28260,15480"/>
            </emma:interpretation>
          </emma:emma>
        </inkml:annotationXML>
        <inkml:traceGroup>
          <inkml:annotationXML>
            <emma:emma xmlns:emma="http://www.w3.org/2003/04/emma" version="1.0">
              <emma:interpretation id="{FA89A4E8-E41D-4714-B43B-FFC3D4D845AC}" emma:medium="tactile" emma:mode="ink">
                <msink:context xmlns:msink="http://schemas.microsoft.com/ink/2010/main" type="inkWord" rotatedBoundingBox="28260,14271 31988,14271 31988,15480 28260,15480"/>
              </emma:interpretation>
            </emma:emma>
          </inkml:annotationXML>
          <inkml:trace contextRef="#ctx0" brushRef="#br0">17698 35 44 0,'-9'7'182'15,"-1"4"-8"-15,-2 2-6 0,-2 1-11 0,1 5-8 0,2-4-2 16,-4 4-14-16,-1-2-12 0,6 0-8 16,-4 6-8-16,2-3-12 0,2-1-10 0,-2-1-6 15,-2 4-5-15,4-5-7 0,1-1-6 0,-4 2-4 16,7-3-9-16,-2-1-10 0,-1-1-22 0,6 2-27 0,-4-4-23 15,-2 2-31-15,6-6-35 0,3 4-31 0,0-11-158 16,-3 11-315-16,3-11 141 0</inkml:trace>
          <inkml:trace contextRef="#ctx0" brushRef="#br0" timeOffset="1720.74">18123 870 20 0,'0'0'160'0,"-10"5"-14"16,10-5-8-16,0 0-11 0,-6 8 0 0,6-8-6 15,0 0-4-15,0 0-7 0,0 0-7 0,16 18-5 16,-7-15-3-16,-9-3-5 0,19 5 3 0,-8-3-6 15,-11-2-2-15,19 0 3 0,-8 0-4 0,-11 0-3 16,19-4 1-16,-10-1-4 0,1 1-4 0,-4-1-1 16,-6 5 3-16,14-11-18 0,-8 5-5 0,-6 6-9 15,6-11-4-15,-6 11-1 0,-3-14-6 0,3 14-4 16,0 0-6-16,-11-14-1 0,2 7 0 0,9 7-4 16,-16-3-10-16,5 0-19 0,11 3-23 0,-22 0-19 15,22 0-19-15,-22 4-15 0,13-2-25 0,1 4-26 0,8-6-19 16,-9 11-190-16,9-11-375 0,0 12 166 0</inkml:trace>
          <inkml:trace contextRef="#ctx0" brushRef="#br0" timeOffset="2440.38">19007 594 27 0,'0'0'185'0,"0"0"-17"0,-9-8-12 16,9 8-14-16,-16 1-9 0,16-1-17 0,-16 7-2 15,2-1-11-15,2 0-8 0,-1 4-7 0,-1 2-8 16,-1 2-6-16,-1 4-9 0,6-5-2 0,-7 8-5 16,4 0-7-16,-1 0-6 0,5 0-3 0,-1 0 0 15,1 0-2-15,5 4-5 0,-2-4-4 0,3-1-7 16,0-6 0-16,3 5-4 0,0-4 1 0,4 0 0 16,-2-1 0-16,4-3 1 0,-2-1 1 0,5 1 0 15,1-1 4-15,4-3-5 0,1 0 1 0,3 0 1 16,-2-3-2-16,5-1-1 0,6-2-5 0,1-1-1 15,-1-1 0-15,3 1-1 0,1-4 0 0,9 0-3 16,1-3 0-16,-1-3-2 0,0-2-3 0,3 1 2 0,1 0-3 16,-4-4-4-16,2-2-2 0,-2 3 1 15,-4-6-3-15,1 3-1 0,-13-1 1 0,-5 2-1 16,4-3-2-16,-10-1 0 0,2-2-1 0,-6 3 0 16,-2-4-5-16,-4 0-6 0,-3-3 4 0,-4 1 3 0,-5 1-1 15,-1-4-2-15,-4 6 1 0,-7-11 1 0,3 9 0 16,-8-3-1-16,-3 4 3 0,7 2 4 15,-14 0-3-15,0-3-1 0,0 6 2 0,1-1 1 16,-1 3 2-16,9 5-1 0,-1-2-1 0,-2 8 1 0,2-5 1 16,-1 5 3-16,2 0 1 0,3 5-1 0,-2-4-1 15,-4 5 1-15,9 2-5 0,0 2 2 0,2 0-4 16,-1 3 6-16,2-1-3 0,-1 0 4 0,4 7-1 16,-1-3 0-16,5 2 1 0,-2-3 6 0,4 6-9 15,3-1 5-15,0-3 0 0,4 5-2 0,4-3 10 16,4 7-1-16,3-1 3 0,4 0 4 0,4 2 2 15,5-4 3-15,6 4-1 0,5-2-4 0,3 1 1 16,0-3 1-16,4-4 4 0,3 4-3 0,-1-3-1 16,-2-4 0-16,5 0 0 0,-5-1-1 0,-1-5-5 15,1 0 1-15,-10-1 5 0,0-2-6 0,3 1-17 16,-5-1-26-16,3 2-24 0,-4-4-29 0,14-4-35 16,-13 2-48-16,-1 1-152 0,0-3-347 0,-1-3 153 15</inkml:trace>
          <inkml:trace contextRef="#ctx0" brushRef="#br0" timeOffset="2813.97">20209 579 106 0,'0'0'174'0,"-14"-10"-15"0,2 10-6 0,-2-2-8 16,14 2-6-16,-30 2-7 0,14 1-14 0,0 0-6 0,-2 5-4 15,3 3-12-15,1-1-4 0,-7 2-8 16,5 1-9-16,0 5-1 0,-1-2-7 0,4 4-1 15,2 1-4-15,-1 0-7 0,2 0-7 0,1 1-1 16,3 2-5-16,-1-3-3 0,2-5-2 0,4 2-6 0,-4 2 0 16,5-5-3-16,3 3 0 0,-3-5-6 0,0 2-1 15,3-1-14-15,2-3-26 0,-2-1-18 16,1 0-26-16,1-3-16 0,0 2-24 0,3-3-19 0,1-3-37 16,1 1-144-16,5-2-328 0,3-4 145 0</inkml:trace>
          <inkml:trace contextRef="#ctx0" brushRef="#br0" timeOffset="3163.99">20329 867 174 0,'0'0'192'0,"10"-16"-12"0,-7 9-11 0,6-1-18 16,-4-1-6-16,1-1-12 0,0 1-7 0,4-3-11 15,-3 1-11-15,2-2-8 0,-3 4-18 0,2-3 1 16,-1 0-9-16,4-1-8 0,-4 2-1 0,1 0-9 15,-2 0-7-15,1 1-1 0,-1 0-4 0,0 3-7 16,0-2-3-16,1 1-3 0,-2 1-2 0,-5 7-4 16,7-11-10-16,-7 11 6 0,9-6-2 0,-9 6-4 15,0 0-3-15,6-9-3 0,-6 9 0 0,0 0-1 16,0 0-4-16,0 0-1 0,0 0 1 0,0 0 1 16,0 0-1-16,-15 39 1 0,9-27 1 0,0 4-2 0,0 0 0 15,0 0 6-15,3 2-4 0,-4 3 2 16,-2 0-2-16,5 2-2 0,-2-5 3 0,0 5-2 15,0 0 1-15,0-6 0 0,1 0 6 0,4 1-4 16,-5-1-1-16,0-3 2 0,3 1-9 0,-2-2-22 0,2-4-15 16,0 0-20-16,3-9-19 0,-3 15-18 0,3-15-11 15,0 0-29-15,2 14-165 0,-2-14-328 16,0 0 145-16</inkml:trace>
          <inkml:trace contextRef="#ctx0" brushRef="#br0" timeOffset="3429.27">21076 499 140 0,'18'17'175'0,"-15"-10"-4"0,7 8-13 0,-2-1-10 16,-1 9-5-16,2 0-11 0,2 5-10 0,-4 1-5 15,0 5-11-15,-1 3-6 0,0-2-12 0,-4 2-9 16,2-1-3-16,-4-5-13 0,-3 4-3 16,-6-2-4-16,-4 0-5 0,-11 2-5 0,-6-3-1 15,-4-3-14-15,-12 2-30 0,-18 6-26 0,-3-12-48 0,-7 1-49 16,-3-5-60-16,4-2-103 0,-2-5-308 0,20-5 137 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58:41.61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8B2774D-D047-4D82-A199-640A04707721}" emma:medium="tactile" emma:mode="ink">
          <msink:context xmlns:msink="http://schemas.microsoft.com/ink/2010/main" type="writingRegion" rotatedBoundingBox="1827,1119 11828,826 11958,5281 1957,5573"/>
        </emma:interpretation>
      </emma:emma>
    </inkml:annotationXML>
    <inkml:traceGroup>
      <inkml:annotationXML>
        <emma:emma xmlns:emma="http://www.w3.org/2003/04/emma" version="1.0">
          <emma:interpretation id="{FF39D5CB-D3D9-463F-BA00-394FAC0DC9B7}" emma:medium="tactile" emma:mode="ink">
            <msink:context xmlns:msink="http://schemas.microsoft.com/ink/2010/main" type="paragraph" rotatedBoundingBox="2146,1100 9966,1157 9949,3458 2129,34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11FDBA-0067-4BB7-9167-C6DE49B7C0B5}" emma:medium="tactile" emma:mode="ink">
              <msink:context xmlns:msink="http://schemas.microsoft.com/ink/2010/main" type="line" rotatedBoundingBox="2146,1100 9966,1157 9949,3458 2129,3401"/>
            </emma:interpretation>
          </emma:emma>
        </inkml:annotationXML>
        <inkml:traceGroup>
          <inkml:annotationXML>
            <emma:emma xmlns:emma="http://www.w3.org/2003/04/emma" version="1.0">
              <emma:interpretation id="{CCCBAF59-A430-4641-9A81-FB5E82CCC0C6}" emma:medium="tactile" emma:mode="ink">
                <msink:context xmlns:msink="http://schemas.microsoft.com/ink/2010/main" type="inkWord" rotatedBoundingBox="2146,1100 4728,1119 4711,3420 2129,3401"/>
              </emma:interpretation>
            </emma:emma>
          </inkml:annotationXML>
          <inkml:trace contextRef="#ctx0" brushRef="#br0">58 1347 93 0,'0'0'95'0,"0"0"-10"16,4-11 2-16,-4 11-22 0,0 0 3 0,0 0-8 16,0 0 1-16,0 0-2 0,2-9-8 0,-2 9 7 15,0 0-6-15,0 0 0 0,0 0 3 0,0 0 3 0,-2-15 8 16,2 15-8-16,0 0 12 0,0 0-3 15,0 0 2-15,-4-13-3 0,4 13-1 0,0 0-5 16,0 0-1-16,3-14-3 0,-3 14-2 0,3-11 2 16,-2 1-5-16,4 3-2 0,1-2-1 0,-2-2-1 15,4 0-3-15,-1 1 1 0,-1-6-4 0,3 0 2 16,-1 1-4-16,5-5-1 0,0-2-5 0,5-3-6 0,-6 6 4 16,2-5-1-16,-2-1-2 0,-2 4 1 0,3-4-7 15,4 0 1-15,-7 1-2 0,2 0-2 0,-4-4-1 16,5 4-2-16,5-11-3 0,-10 7-9 0,5-7 6 15,-1 7-1-15,0-6-4 0,-2-1 1 0,1 10-1 16,-4-4-2-16,1 2 3 0,-1-9-1 0,0 2 0 16,-1 6-3-16,2 3 0 0,-4-1-2 0,1-2 2 15,-2 1 1-15,1 1-2 0,-2 2 0 0,-1-1-1 16,-1 1-2-16,-1 0 1 0,-1 6 2 0,-4-6 1 16,6 4-4-16,-1 2 6 0,-4 0-4 0,4 3 2 0,-5-2-4 15,1 3 2-15,-1-2-2 0,-1 1 1 16,1-1-2-16,-3 3 1 0,2 2 0 0,-4 2 0 15,4 1 2-15,-1 1-3 0,-1 0 0 0,0 1 0 0,9 6 3 16,-16-7-2-16,6 7-3 0,10 0 2 16,-21-2-1-16,21 2-1 0,-26 5 4 0,17-2-3 0,-4 4-2 15,-5 0 3-15,3 4 0 0,2 2 0 16,-1 2 0-16,-1 4-2 0,-1 1 7 0,1 4-4 16,3 0 1-16,-1 1-1 0,-4 7 2 0,5 5 1 0,2-2 2 15,0 4-2-15,-1 2 2 0,2-1 2 16,2 2 2-16,1-1-2 0,0 0-2 0,1-1 0 0,4 2 1 15,1 0 0-15,-2-1 1 0,4-1-2 0,-2-1 1 16,4 0 3-16,-1 0 0 0,3 3-2 0,3-4 1 16,-4 1-1-16,2-12-1 0,5 12-2 0,-3-5 4 15,3 1-1-15,1 0 0 0,-5 0-1 0,-1-8-1 16,7 6 1-16,-4-6-2 0,-1-2 1 0,4 0 1 16,-1-4 0-16,-1-4 4 0,4 1-5 0,0 0 2 15,-2-5-1-15,0-5 1 0,5 2 0 0,0-2 1 16,-1-3-1-16,2-2 0 0,0 1 0 0,1-4-2 15,-1 0 4-15,5-3-4 0,-5 1 3 0,7-5-1 16,-7 2-2-16,7-3 0 0,-10 1-1 0,9-4 0 0,-7 0-5 16,-3-2 3-16,0 4 0 0,-1-2-1 15,0 0 1-15,0 0 2 0,-4 1-2 0,1 0-2 16,-2 4-1-16,-2-1 1 0,-7 7 2 0,12-8-3 0,-12 8 0 16,10-7-3-16,-10 7 2 0,8-7 3 0,-8 7-2 15,0 0-4-15,0 0 2 0,0 0 1 0,19 11 1 16,-16-5-1-16,-3-6 1 0,11 11-2 0,-4-4 2 15,-1 0 0-15,3 3 3 0,2 1 1 0,-2-3 2 16,-1 2 0-16,3-3-1 0,-4-1 1 0,7 1 3 16,-2 0 2-16,3-2 3 0,-5-3 3 0,5 2 2 15,0-2-3-15,1-1 1 0,1-1 2 0,-1-1 2 16,-1-2 2-16,-2-1-2 0,1 0 4 0,1-3-1 16,-5 5 2-16,4-5 2 0,-5 1 2 0,1-3-4 15,-5 1 0-15,3 3-1 0,-5-4-6 0,2 0-1 16,-2 0 2-16,1-5-3 0,-4 14-1 0,0-21 0 15,-1 6-2-15,-5 1-4 0,0 1 1 0,-2-2 0 16,-3 4-2-16,-7-5-2 0,3-1 5 0,0 6-4 16,-6-2-4-16,-3-3-1 0,2 6 4 0,-4 0-1 15,0 0 1-15,6 7 0 0,-7-2 0 0,2 2-7 16,4 0 3-16,2 3 0 0,-2-1-1 0,1 5 0 16,3-3 0-16,-3 5-5 0,5-2-12 0,0 4-12 0,2 0-10 15,2 0-15-15,0 3-18 0,3 1-19 0,1 2-17 16,-1 1-4-16,4-1-27 0,2-3-8 15,2 2-24-15,2 2-22 0,4-4-134 0,1 3-356 0,5-4 158 16</inkml:trace>
          <inkml:trace contextRef="#ctx0" brushRef="#br0" timeOffset="347.68">1115 1327 176 0,'0'0'170'15,"21"-4"-9"-15,-4 2-14 0,-1-2-12 0,-1 3-9 16,0-3-11-16,3 2-11 0,0-2-2 0,-3 1-13 16,4-3-5-16,0-3-9 0,-4 3-3 0,3 2-9 15,-1-1 1-15,-1 0-7 0,0-2 3 0,-2-3 1 0,-4 6 1 16,1-4-4-16,1-2-1 0,-5 3-3 16,1 1-1-16,-3-4-4 0,0 2-3 0,-4-6-6 15,-1 14-5-15,-1-22-3 0,-4 9-5 0,0 2-2 0,-3-2-4 16,-2 0-2-16,-1 1-1 0,-4-1-5 15,2 2 1-15,-5-4-4 0,3 6 0 0,-1 2 0 16,-1-1-6-16,-2 0 2 0,1 4 1 0,2 0-2 0,-4 2-3 16,1 2 2-16,1 2-1 0,3-2-14 0,0 4-12 15,-1 1-7-15,2-1-14 0,4 7-6 0,1-5-10 16,1 2-11-16,1 3-2 0,1 2-14 0,4-3-6 16,1-1-11-16,1-9-4 0,1 23-3 0,1-10 1 15,4 0-7-15,0 3-24 0,1-3-78 0,1-2-237 16,2 2 105-16</inkml:trace>
          <inkml:trace contextRef="#ctx0" brushRef="#br0" timeOffset="712.67">1330 1354 89 0,'14'7'139'15,"-3"1"-7"-15,3 0 0 0,-1 0-5 0,1 0-3 16,1 2-14-16,-2 3-3 0,3-1-6 0,1 3-4 0,-4 0-8 16,8 4 5-16,-3-2-11 0,0 5-4 15,-3 1-6-15,3-1-7 0,-3 5-2 0,-2-3-5 16,2-1-6-16,1 4-2 0,2 5-3 0,-4-1-5 15,2-5-2-15,-4 3-1 0,-4-4-3 0,0 3-2 16,3 7 2-16,-4-7-1 0,-1 6-5 0,-3-6-1 16,0 11 0-16,-3-11 0 0,-6-4-3 0,2 0 1 0,-4 2 0 15,-2-2 1-15,1 0-2 0,0-2 3 0,-4 2 1 16,-5-7 4-16,-2-1 2 0,0 0 0 0,-1-1 8 16,-5 0 3-16,1-11 2 0,-6 6 1 0,2-1-3 15,-2-5 2-15,-6 3-1 0,5-5 0 0,1-2 1 16,-2 0 5-16,5-4 0 0,-3-3 0 0,1 0 4 15,3-2 1-15,0-3-5 0,2 2-2 0,4-1-1 16,3-3-2-16,2-1-8 0,4 2 3 0,0-4-8 16,3 3-6-16,3-10-5 0,1 7-1 0,5-5-9 15,5-3-16-15,-2 1-12 0,7 0-14 0,-1-1-18 16,8 1-20-16,-4 2-17 0,5 0-15 0,0 0-22 16,-3 4-25-16,4 1-20 0,-1-1-31 0,1 2-33 15,-5 5-207-15,-2 0-471 0,1 0 209 0</inkml:trace>
          <inkml:trace contextRef="#ctx0" brushRef="#br0" timeOffset="1117.42">1885 1453 95 0,'0'0'223'15,"0"0"-22"-15,0 0-21 0,0 0-15 0,0 0-10 0,0 0-9 16,0 0-8-16,0 0-8 0,0 0-8 0,-18 27-6 16,14-16 0-16,1 0-3 0,-2 0-12 0,2 3-2 15,-3 2-5-15,2-1-5 0,-2-2-2 0,3 4-3 16,-3-2-2-16,1 1-7 0,2-3-2 0,0 2-8 15,2-5-4-15,-2 3-4 0,3-2-5 0,0-11-3 16,0 16-3-16,0-16-5 0,0 17-1 0,0-17-1 16,1 16 0-16,-1-16-2 0,6 12 0 0,-3-8-4 15,-3-4 2-15,11 8-2 0,-2-6-5 0,1 3 0 16,-10-5-4-16,19 2-1 0,-5 1-8 0,-1-3-11 16,-2 0-22-16,5-3-20 0,-1 1-24 0,0-3-20 0,-2-1-22 15,-1 1-24-15,2-4-22 0,1-2-30 16,-2-2-8-16,-1-2-4 0,1-3-14 0,-2 2-148 15,-4 3-383-15,1-3 169 0</inkml:trace>
          <inkml:trace contextRef="#ctx0" brushRef="#br0" timeOffset="1311.9">2098 1564 590 0,'2'-7'35'0,"-2"7"9"16,4-17 16-16,-4 17 11 0,3-12 13 0,-3 12 0 15,0-9 10-15,0 9 4 0,0 0-1 16,0 0-9-16,0 0-2 0,0 0 1 0,0 0 4 0,0 0-3 16,0 0 2-16,0 0-4 0,-15 28 5 0,9-14-1 15,0 3-2-15,0 8 1 0,-1-1 2 0,4 4-13 16,-3-2-4-16,0 1-7 0,0 1-6 0,4 9-4 15,-1-12-3-15,1 1-8 0,-3 0-4 0,4-1-2 16,-1 0-6-16,-2-5 0 0,2-3-4 0,2 0-3 16,0-1-14-16,0-7-19 0,0 8-19 0,0-17-23 15,0 18-19-15,0-18-24 0,2 13-17 0,-2-13-37 16,1 9-33-16,-1-9-208 0,0 0-417 0,0 0 185 16</inkml:trace>
          <inkml:trace contextRef="#ctx0" brushRef="#br0" timeOffset="1876.82">2121 847 38 0,'0'0'213'0,"0"0"-17"0,0 0-13 16,0 0-6-16,0 0-8 0,0 0-8 0,0 0-8 15,0 0-7-15,0 0-12 0,-3 37-4 0,-2-27-10 16,5-10-6-16,-1 16-8 0,-1-5-5 0,2 3-11 15,2-3-8-15,-2-11-9 0,0 15-7 0,0-15-2 16,-2 20-5-16,2-20-7 0,0 14-5 0,2-6-1 16,-2-8-6-16,0 0-4 0,0 13-3 0,0-13-2 15,0 0-3-15,0 0-4 0,1 11 2 0,-1-11 0 16,0 0-1-16,0 0 6 0,0 0-3 0,0 0-4 16,0 0-1-16,0 0-4 0,0 0 0 0,21-19-2 15,-15 9 2-15,1 0-8 0,1 0-2 0,2-2-5 0,-1-1 4 16,3 4-3-16,0-3 0 0,0 1-4 15,1 0 2-15,-4 2-3 0,2 2 0 0,-1-3 3 16,4 3-4-16,-2 0 0 0,-3 1 2 0,1 2-3 0,-1 0 0 16,1 1 1-16,-10 3-6 0,20-4 3 0,-10 3 2 15,-10 1 1-15,23 5-2 0,-13-3-2 0,3 3 5 16,-2-1-3-16,-2 3 3 0,3 0-2 0,1 1-2 16,-2 3 4-16,-1 0-1 0,2-4 0 0,0 4 2 15,-3 3 1-15,1-1-2 0,1 1-6 0,-1 0-23 16,-1-2-23-16,-3 3-24 0,0-2-27 0,2 3-34 15,-1-1-34-15,2-2-53 0,-8-2-174 0,7-4-430 16,-4 3 190-16</inkml:trace>
        </inkml:traceGroup>
        <inkml:traceGroup>
          <inkml:annotationXML>
            <emma:emma xmlns:emma="http://www.w3.org/2003/04/emma" version="1.0">
              <emma:interpretation id="{DA17F670-7327-4205-8D8A-7AF1DD9F4741}" emma:medium="tactile" emma:mode="ink">
                <msink:context xmlns:msink="http://schemas.microsoft.com/ink/2010/main" type="inkWord" rotatedBoundingBox="5934,1897 6834,1903 6829,2524 5929,2517"/>
              </emma:interpretation>
            </emma:emma>
          </inkml:annotationXML>
          <inkml:trace contextRef="#ctx0" brushRef="#br0" timeOffset="4834.69">4320 798 89 0,'0'0'195'0,"0"0"-21"16,0 0-13-16,0 0-17 0,0 0-10 0,0 0-10 16,0 0-4-16,0 0-9 0,0 0-2 0,-44 8-8 15,30-1-7-15,-1 1-10 0,-3-4-3 0,2 6-3 16,0-3-7-16,-5 4-7 0,-6 0-2 0,10-2-5 15,0 2-6-15,-7 2-10 0,7-2 1 0,-8 2-2 16,11-2-9-16,-9 3 3 0,0-1-4 0,8-2-4 16,-1 0-2-16,0-2-2 0,2 2-4 0,-2-2 1 15,7-2-1-15,-5 3-5 0,2-3 1 0,5 0-3 16,1 0 1-16,-3 3-2 0,2-7-2 0,7-3-4 0,-11 9 6 16,5-3-3-16,6-6-1 0,-9 7-4 0,9-7-3 15,-6 7 8-15,6-7-3 0,-7 11 1 0,7-11 1 16,-5 10-3-16,5-10 1 0,0 0-1 0,-6 10-1 15,6-10 1-15,-3 7-2 0,3-7 3 0,0 0 1 16,0 0 0-16,-3 14-4 0,3-14 0 0,0 0 1 16,0 0 1-16,8 13 0 0,1-12 3 0,-9-1 4 15,15 11 2-15,-3-9 7 0,3 6 0 0,1-5-3 16,6 7 1-16,4-5 1 0,1 1-3 0,1 2 3 16,11 4-1-16,-13-7 5 0,13 6-4 0,-9-5 0 15,1 2 0-15,10 3 2 0,-10-2-3 0,-1-5 1 16,0 6-4-16,7-2 5 0,-7 2-6 0,0-3 2 15,1 0-2-15,-6 0 0 0,2-1 2 0,-8 1-1 16,-2-1-2-16,2 2 3 0,1-5-6 0,-7 1 3 16,1-1 1-16,-3 2 5 0,3-2-5 0,-2 2 5 15,-5-1-3-15,2 0 3 0,2-1-2 0,-11-3 5 16,13 5-4-16,-4-2-5 0,-9-3 4 0,10 5 1 0,-10-5-3 16,0 0 2-16,14 5-1 0,-14-5-1 0,0 0 0 15,0 0 0-15,6 4 0 0,-6-4 0 0,0 0-4 16,0 0 2-16,0 0 0 0,0 0-6 0,9 4 2 15,-9-4 0-15,0 0 0 0,0 0-1 0,0 0-3 16,0 0 4-16,0 0 3 0,0 0-3 16,0 0-2-16,0 0 4 0,0 0-10 0,0 0 3 0,0 0 2 15,0 0 2-15,0 0-3 0,0 0 0 0,0 0 0 16,0 0-1-16,0 0-1 0,0 0 0 0,7 3 0 16,-7-3 3-16,0 0-3 0,0 0 0 0,0 0-2 15,0 0 1-15,0 0 1 0,0 0-4 0,0 0 3 16,0 0 3-16,0 0-3 0,0 0 4 0,0 0-4 15,0 0-1-15,0 0 0 0,0 0-3 0,0 0 6 16,0 0-1-16,0 0 0 0,0 0-1 0,0 0-5 16,0 0 6-16,0 0 2 0,0 0 1 0,0 0-2 15,0 0-2-15,0 0 1 0,0 0 3 0,0 0-4 0,0 0 8 16,0 0-1-16,0 0-6 0,0 0 6 0,0 0 3 16,0 0 2-16,0 0-1 0,0 0-2 0,0 0 2 15,0 0-3-15,0 0 3 0,0 0 1 0,0 0 3 16,0 0-3-16,0 0-2 0,0 0-1 0,0 0 2 15,0 0 0-15,0 0-2 0,0 0-2 0,9 4 1 16,-9-4-5-16,0 0 4 0,0 0 0 0,0 0 3 16,0 0-2-16,0 0-9 0,0 0 9 0,0 0-1 15,0 0-3-15,0 0 1 0,0 0-3 0,0 0 2 16,0 0-5-16,0 0 5 0,0 0 7 0,0 0-4 16,0 0-2-16,0 0 3 0,0 0-6 0,0 0 2 15,0 0 2-15,0 0-2 0,0 0 3 0,0 0 11 16,0 0-11-16,0 0-3 0,0 0-4 0,0 0 2 0,0 0 1 15,0 0 1-15,0 0-3 0,0 0 1 16,0 0 6-16,0 0-4 0,0 0 0 0,0 0 2 16,0 0-5-16,0 0 1 0,0 0 5 0,0 0 1 15,0 0 1-15,0 0-3 0,0 0 12 0,0 0-16 0,0 0 1 16,0 0 4-16,0 0-2 0,0 0 2 0,0 0-1 16,0 0-4-16,0 0 3 0,0 0 3 0,0 0-8 15,0 0 11-15,0 0 3 0,0 0-4 0,0 0-8 16,0 0 5-16,0 0-1 0,0 0-7 0,0 0 5 15,0 0-3-15,0 0 9 0,0 0-10 0,0 0 5 16,0 0-3-16,0 0-3 0,0 0 5 0,0 0-2 16,0 0 1-16,0 0 1 0,0 0-6 0,0 0 7 15,0 0-4-15,0 0-1 0,0 0-1 0,0 0 0 16,0 0-3-16,0 0 3 0,0 0 0 0,0 0 14 16,0 0-13-16,0 0-4 0,0 0-9 0,0 0 13 15,0 0 1-15,0 0 1 0,0 0-1 0,0 0-7 16,0 0 2-16,0 0 5 0,0 0-2 0,0 0 1 15,0 0-5-15,0 0 3 0,0 0 3 0,0 0 4 16,0 0-5-16,0 0 1 0,0 0-3 0,0 0 6 16,0 0-1-16,0 0-6 0,0 0-1 0,0 0 3 0,0 0 4 15,0 0 2-15,0 0 7 0,0 0-14 0,0 0 1 16,0 0-2-16,0 0 0 0,0 0 4 0,0 0-3 16,0 0 3-16,0 0-7 0,0 0 8 0,0 0 1 15,0 0 3-15,0 0 1 0,0 0-6 0,0 0 3 16,0 0-1-16,0 0 9 0,0 0-6 0,0 0 3 15,0 0 3-15,0 0-5 0,0 0 1 0,0 0 0 16,0 0-9-16,0 0 9 0,0 0-7 0,0 0 2 16,0 0 9-16,0 0-8 0,0 0 3 0,0 0-3 15,0 0-7-15,0 0 8 0,0 0-6 0,0 0 4 0,0 0 0 16,0 0 6-16,0 0-4 0,0 0-2 16,0 0-1-16,0 0-3 0,0 0 2 0,0 0-1 15,0 0 2-15,0 0 0 0,0 0 1 0,0 0-3 16,0 0-1-16,0 0 3 0,0 0 1 0,0 0-5 15,0 0 3-15,0 0 4 0,0 0-9 0,0 0-5 16,0 0 8-16,0 0 0 0,0 0-3 0,0 0 9 16,0 0-2-16,0 0-4 0,0 0 1 0,0 0 2 0,0 0-4 15,0 0 17-15,0 0-16 0,0 0 7 0,0 0-7 16,0 0 6-16,0 0-4 0,0 0-2 0,0 0-1 16,0 0-7-16,0 0 4 0,0 0 7 0,0 0-3 15,0 0-5-15,0 0 6 0,0 0 0 0,0 0-3 16,0 0-5-16,0 0 7 0,0 0-2 0,0 0 5 15,0 0-5-15,0 0 1 0,0 0 2 0,0 0 1 16,0 0-2-16,0 0 0 0,0 0 3 0,0 0 14 16,0 0-19-16,0 0 9 0,0 0 8 0,0 0-9 15,0 0-1-15,0 0-3 0,0 0 6 0,0 0-4 16,0 0 1-16,0 0 1 0,0 0-6 0,0 0 6 16,0 0-9-16,0 0 7 0,0 0 5 0,0 0-2 15,0 0 0-15,0 0-2 0,0 0 2 0,0 0-4 16,0 0 3-16,0 0-6 0,0 0-3 0,0 0 7 0,0 0-5 15,0 0 4-15,0 0-3 0,0 0 0 16,0 0-1-16,0 0 4 0,0 0-2 0,0 0 1 0,0 0 1 16,0 0 3-16,0 0-9 0,0 0 14 0,0 0-19 15,0 0 7-15,0 0 0 0,0 0 4 0,0 0-3 16,0 0 11-16,0 0-12 0,0 0 4 0,0 0 1 16,0 0-4-16,0 0-2 0,0 0-9 0,0 0 6 15,0 0 5-15,0 0-7 0,0 0 9 0,0 0-2 16,0 0 4-16,0 0-4 0,0 0 3 0,0 0-9 15,0 0 19-15,0 0-19 0,0 0 7 0,0 0 0 16,0 0-5-16,0 0-4 0,0 0 12 0,0 0-5 16,0 0-8-16,0 0 8 0,0 0 7 0,0 0-8 15,0 0 5-15,0 0-8 0,0 0 5 0,0 0 2 16,0 0-3-16,0 0-1 0,0 0 6 0,0 0-6 16,0 0 1-16,0 0 2 0,0 0 1 0,0 0-1 0,0 0-1 15,0 0 2-15,0 0 13 0,0 0-18 0,0 0 2 16,0 0-7-16,0 0 7 0,0 0 4 0,0 0-12 15,0 0 9-15,0 0 4 0,0 0-3 0,0 0 4 16,0 0-10-16,0 0 6 0,0 0 14 0,0 0-13 16,0 0-3-16,0 0 5 0,0 0-9 0,0 0 9 15,0 0-4-15,0 0 1 0,0 0-3 0,0 0-2 16,0 0 4-16,0 0-10 0,0 0 9 0,0 0 2 16,0 0-9-16,0 0 10 0,0 0-2 0,0 0 0 15,0 0 2-15,0 0-2 0,0 0 2 0,0 0-2 16,0 0 7-16,0 0-6 0,0 0-7 0,0 0 3 15,0 0 2-15,0 0 2 0,0 0-5 0,0 0 5 16,0 0-18-16,0 0 19 0,0 0-2 0,0 0 4 0,0 0-7 16,0 0 6-16,0 0-2 0,0 0 0 15,0 0 0-15,0 0-3 0,0 0 0 0,0 0 4 16,0 0-6-16,0 0-2 0,0 0 6 0,0 0 0 0,0 0-3 16,0 0 6-16,0 0-1 0,0 0-1 0,0 0-2 15,0 0 1-15,0 0 1 0,0 0 0 0,0 0-7 16,0 0 9-16,0 0 2 0,0 0-2 0,0 0-5 15,0 0-7-15,0 0 14 0,0 0-18 0,0 0 15 16,0 0-5-16,0 0 2 0,0 0-1 0,0 0 8 16,0 0-23-16,0 0-8 0,0 0-8 0,0 0-10 15,0 0-14-15,0 0-9 0,0 0-14 0,0 0-14 16,0 0-18-16,0 0-13 0,0 0-25 0,0 0-23 16,0 0-44-16,0 0-18 0,-36 3-40 0,36-3-208 0,-19-3-522 15,19 3 232-15</inkml:trace>
        </inkml:traceGroup>
        <inkml:traceGroup>
          <inkml:annotationXML>
            <emma:emma xmlns:emma="http://www.w3.org/2003/04/emma" version="1.0">
              <emma:interpretation id="{3B18C113-18E6-4475-8802-BC08B60C0A71}" emma:medium="tactile" emma:mode="ink">
                <msink:context xmlns:msink="http://schemas.microsoft.com/ink/2010/main" type="inkWord" rotatedBoundingBox="7582,1508 9964,1525 9951,3230 7569,3212"/>
              </emma:interpretation>
            </emma:emma>
          </inkml:annotationXML>
          <inkml:trace contextRef="#ctx0" brushRef="#br0" timeOffset="6522.35">5436 1268 126 0,'0'0'206'0,"0"0"-12"0,0 0-11 0,0 0-13 16,0 0-11-16,0 0-9 0,33-15-19 0,-27 9 0 16,3 2-6-16,1-2-3 0,-1-2-3 0,-2 5-8 15,5-7-11-15,2 0-4 0,-1 1-12 0,-2-2-6 16,4 0-7-16,-2-1-2 0,3-6-5 0,1 4-8 15,-4 3-3-15,2-2-5 0,-4-1-5 0,5-7-4 16,-4 4-2-16,1-1-6 0,4-3-9 0,-1 3 3 16,-4-5-5-16,2 0 3 0,-1-1-7 0,3 1 2 15,-4-3-3-15,2 2-6 0,-1 0 2 0,-1-1-2 16,-2-2 0-16,-1 2-5 0,-1 0-3 0,1-1-1 0,-2 1-2 16,-4-3 7-16,0 7-5 0,0-4-1 0,0 3-3 15,-6 6 1-15,0-2-3 0,0 1 4 16,-3 0-2-16,-1 3-4 0,1 1 3 0,-5-2-4 0,0 6 1 15,-3-2-3-15,1 3 3 0,-4-2 3 0,2 3-2 16,-1 2 1-16,3-1 0 0,-4 4 0 0,1-2-2 16,1 4 4-16,-2-1 0 0,1-1-1 0,0 5 1 15,-1-1 0-15,4 2-1 0,-2 1 0 0,1-3 1 16,1 7 0-16,0-4 1 0,1 2-2 0,1 1-1 16,-1 3 3-16,2-2-1 0,2 2 3 0,-1 1 0 15,0 4-4-15,2-1 2 0,4 1-1 0,-3 1 1 16,2 6 2-16,1-1-2 0,3 0 3 0,0 2-2 15,3 1 2-15,1 3 1 0,2-2 0 0,3 9 2 16,-2-9-2-16,5 9 2 0,-1 3 1 0,-1-3-2 16,2 2 0-16,-1 3 1 0,-2-2 0 0,1 0 3 15,2 0-4-15,-2-2 3 0,-2-10-3 0,4 3 2 16,-2-4 2-16,5-1-3 0,-1-5 3 0,2 1 0 16,-6-6-3-16,7 3 5 0,1-4-5 0,-2-1 1 0,3-2-1 15,1-3 4-15,4-1 0 0,1-1-3 0,3-3 2 16,-11-1-3-16,10-2-1 0,1-1-1 15,-1-2 2-15,1 1 0 0,-1-5 0 0,-5-1 0 16,7-2-2-16,1-2-1 0,-5 2 1 0,-1-1 6 0,-2-1-8 16,1 3 1-16,-4-2-1 0,-6 3 3 15,1-2-2-15,4 2 2 0,-8 3 0 0,-1 1 1 16,-1 0 1-16,-8 5-1 0,8-6-2 0,-8 6 1 0,11-4-3 16,-11 4 1-16,0 0-3 0,9-7 0 0,-9 7 0 15,0 0 1-15,0 0 0 0,0 0 1 0,0 0 6 16,0 0-7-16,10 16 2 0,-10-16 0 0,3 8 4 15,-3-8-5-15,0 0 6 0,6 11-4 0,-6-11 2 16,8 7 4-16,-8-7 5 0,13 6-2 0,-7-1 5 16,-6-5-2-16,16 0 1 0,-7 0-4 0,-9 0 3 15,23 0-3-15,-13 0 2 0,4-4 0 0,1 4-3 16,-2-1 2-16,0-5-4 0,1 4 0 0,-5-3 2 16,4 1 2-16,1-5 3 0,1 4 1 0,-2 1 3 15,-4-2 0-15,-2-1-1 0,4 0 0 0,-5 3 2 16,0-6-1-16,1 2 4 0,-1 2-3 0,-3-5-3 15,0 0-3-15,-3 11 1 0,8-20-4 0,-13 9-1 16,5 11 0-16,-6-20 2 0,-3 9-5 0,2-3-1 16,-7 2-2-16,-1 3 3 0,2-4 0 0,-3 4-4 15,-10-4 1-15,2 3 2 0,2 0-4 0,3 2 4 16,-4 0-2-16,4 2-2 0,2-1 2 0,-2 2-2 16,3 3 0-16,-4-1-1 0,4 2-1 0,-1-1 1 15,3 4-7-15,14-2-10 0,-21 6-17 0,9-1-11 0,4-5-11 16,8 0-12-16,-15 15-13 0,11-9-13 0,4-6-11 15,0 0-7-15,0 25-11 0,0-25-2 16,7 17-22-16,-1-9-16 0,5 5-4 0,1-2-40 0,1 3-108 16,-2-4-339-16,3-3 150 0</inkml:trace>
          <inkml:trace contextRef="#ctx0" brushRef="#br0" timeOffset="7191.8">6645 1127 132 0,'0'0'163'15,"20"-2"-11"-15,-8 2-6 0,-2-4-16 0,-10 4-4 16,23-1-11-16,-7-1-7 0,0 2-9 0,-1-4-11 16,-1 3-4-16,2 0-1 0,0-4-7 0,4 3 0 15,-7-2-7-15,7-1 3 0,-5 3-3 0,-2-2-2 16,0-3 1-16,1 3 1 0,-2 1-5 0,-5-2-2 16,5-1-4-16,-4 2 1 0,1-2-3 0,1-4-5 15,-4 2-4-15,-6 8-4 0,7-14-4 0,-4 4-4 16,-3 0-2-16,0 10-4 0,-1-20-7 0,-2 11-3 15,-3-2-4-15,0 1 0 0,-4 3-1 0,-2-3-6 16,-2 3 1-16,1 0-2 0,-4 0 1 0,2 2-2 0,-5 0-6 16,0 2 0-16,1 3-3 0,-1-1 3 15,1 1-4-15,0 1-2 0,2 2-2 0,1 1-2 0,1 2-2 16,-1 0 3-16,5-1-9 0,-1 2 1 0,5 1 2 16,-4 3-8-16,2 0 0 0,3-3-1 0,2 2 3 15,2 1 2-15,-2 3 0 0,7-1 1 0,-3 2 3 16,1-1 0-16,5 3 1 0,0-3 0 0,2 3 4 15,-2 0-1-15,3 1 1 0,1 0 4 0,4 2-1 16,2-2 5-16,-4-7-4 0,4 7 4 0,1-2-6 16,-1 5 4-16,1-1-1 0,-3-4 3 0,3 7 1 15,2-5 0-15,-2 6 3 0,-1-4-5 0,-3 3 2 16,10 8 0-16,-10-6 1 0,2-1-1 0,2 1 2 16,-4 8 1-16,0-7-3 0,2 8 0 0,-4 2-2 15,-2-9 1-15,-2-2 0 0,-1 12 6 0,-1-1-3 16,-5-7 1-16,3 1-2 0,-3 5 2 0,0-10 1 15,-3 2-1-15,3-5 0 0,-5 2-3 0,-1 0 4 16,0-2 2-16,3-6 4 0,-4 1 9 0,-4 3 1 16,2-5 5-16,-3-4 1 0,-1-1 3 0,-3-1 4 15,-1 1-1-15,-2-3 4 0,-1-2 2 0,-2-3 0 16,-5 1 0-16,2-2 4 0,-2-1 2 0,2-1 3 0,-4-4-8 16,2-2 6-16,-1-2 0 0,1-1 2 0,-8-6-4 15,9 6 3-15,4-3 0 0,-2-4 3 0,-1 1 0 16,5 3 0-16,4-4-5 0,-7 1-2 15,10-1-2-15,4 1-5 0,2 1-8 0,1-3 1 0,3-5-6 16,3 7-11-16,0-9-16 0,6 3-11 0,4-2-20 16,-1 3-14-16,4-1-11 0,4 1-17 0,-1-1-20 15,4 2-16-15,-4 5-15 0,6-1-13 0,-5 6-21 16,2-7-18-16,1 7-19 0,-4 2-164 0,0-1-395 16,1 1 175-16</inkml:trace>
          <inkml:trace contextRef="#ctx0" brushRef="#br0" timeOffset="7828.85">7193 1423 205 0,'3'-9'223'16,"-3"9"-21"-16,3-11-16 0,4 5-19 0,-7 6-17 15,12-11-17-15,-3 7-9 0,-2-1-13 0,5 0-10 16,-4 0-9-16,4 3-10 0,3-2-3 0,-3 4-8 0,-12 0-6 16,22-3-7-16,-12 3-4 0,-10 0-4 15,17 1-8-15,-8 1-1 0,-9-2-5 0,16 0-2 16,-10 6-2-16,-6-6 0 0,11 7-3 0,-11-7 4 15,9 15-2-15,-6-8-1 0,-3-7 5 0,0 17-1 16,0-17 6-16,-3 19-8 0,0-9 0 0,0 1 0 16,-3-2-3-16,0 2 0 0,-2 1 2 0,2-1-7 0,-1-3-2 15,1 0-2-15,-3 2 0 0,1-4-4 0,2 1 2 16,3 2-4-16,3-9-1 0,-13 9-1 0,10-1 0 16,3-8-2-16,-6 9-4 0,6-9 2 0,-4 8 0 15,4-8-3-15,0 0-1 0,0 0 3 0,-3 11-1 16,3-11 0-16,0 0 0 0,9 11-1 0,-9-11 1 15,10 1-2-15,-10-1-2 0,13 2 0 0,-13-2 1 16,20 0-2-16,-20 0 3 0,16 0-2 0,-4 2-1 16,-12-2-3-16,17 1 3 0,-17-1 0 0,10 6-2 15,-10-6-2-15,16 4 8 0,-16-4-8 0,12 4 3 16,-4 2-3-16,-8-6 0 0,9 8 3 0,-2-3-1 0,-7-5-3 16,9 11 4-16,-6-6-1 0,-3-5 2 15,5 11-1-15,-5-11 2 0,3 17 1 0,-3-17 3 16,-3 13 2-16,3-13 3 0,0 12 0 0,0-12 3 15,-11 12-3-15,5-7 4 0,-1 1-5 0,-8 1-1 16,4-3 6-16,-2-1-5 0,-6 1-2 0,7-3-1 16,-6 3 1-16,3-2 2 0,-2-2-4 0,4 0 0 15,-3 0-9-15,2 0-9 0,-1-5-20 0,2 4-14 0,13 1-25 16,-20-4-18-16,10 0-23 0,1-2-29 0,3-2-24 16,-1-6-29-16,1 4-197 0,0-4-425 0,4-2 188 15</inkml:trace>
          <inkml:trace contextRef="#ctx0" brushRef="#br0" timeOffset="8411.93">7442 688 140 0,'0'0'234'0,"0"0"-23"0,0 0-19 15,0 0-21-15,0 0-18 0,0 0-20 0,0 0-4 0,0 0-10 16,0 0-4-16,0 0-3 0,0 0-8 15,0 0-6-15,0 0-8 0,-8 37 0 0,8-37-11 16,0 16-1-16,0-16-6 0,-1 19-6 0,2-8-4 0,-1-11-1 16,-1 19-5-16,2-11-4 0,-1-8-6 15,0 18-1-15,0-18-5 0,-1 16-5 0,1-16-1 0,1 15-5 16,-1-15-3-16,0 9-1 0,0-9-3 0,0 0-2 16,-4 14 0-16,4-14-1 0,0 0-2 15,0 0 5-15,0 0-1 0,0 0 8 0,-2 9 6 0,2-9 0 16,0 0-3-16,0 0-4 0,0 0-1 0,0 0-8 15,0 0-1-15,0 0-2 0,20-26-2 0,-16 18-3 16,-4 8 3-16,12-20-3 0,-3 11-3 0,-1-2-5 16,-1-1 0-16,2 2-4 0,1-2 0 0,-4 1 1 15,8 0 0-15,-5 3-3 0,0 0 3 0,4 0 0 16,1 1-3-16,-4 1 1 0,2 3 2 0,1-3-3 16,-2 2 1-16,-2 0 0 0,3 1-3 0,-2 3 0 15,-10 0 1-15,24 0-2 0,-12 0 1 0,1 2 2 0,-13-2 0 16,20 8 1-16,-10-4-2 0,-1 2 2 15,2-1 2-15,0 3 2 0,0 3-6 0,-5 1 4 16,4-1-5-16,-1 2-21 0,0 1-28 0,-1 6-30 0,-2-2-35 16,-6 0-46-16,3 0-64 0,-6-1-205 0,0 0-470 15,-2-1 208-15</inkml:trace>
        </inkml:traceGroup>
      </inkml:traceGroup>
    </inkml:traceGroup>
    <inkml:traceGroup>
      <inkml:annotationXML>
        <emma:emma xmlns:emma="http://www.w3.org/2003/04/emma" version="1.0">
          <emma:interpretation id="{8CBE4C7E-8F5F-43AA-9262-2894688A8EFE}" emma:medium="tactile" emma:mode="ink">
            <msink:context xmlns:msink="http://schemas.microsoft.com/ink/2010/main" type="paragraph" rotatedBoundingBox="1916,4159 11917,3866 11958,5281 1957,55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92E3DB-E204-4956-86DA-D30409E5D418}" emma:medium="tactile" emma:mode="ink">
              <msink:context xmlns:msink="http://schemas.microsoft.com/ink/2010/main" type="inkBullet" rotatedBoundingBox="1918,4241 2995,4209 3025,5215 1948,5246"/>
            </emma:interpretation>
            <emma:one-of disjunction-type="recognition" id="oneOf0">
              <emma:interpretation id="interp0" emma:lang="tr-TR" emma:confidence="1">
                <emma:literal/>
              </emma:interpretation>
            </emma:one-of>
          </emma:emma>
        </inkml:annotationXML>
        <inkml:trace contextRef="#ctx0" brushRef="#br0" timeOffset="16258.85">-205 3686 163 0,'0'0'163'16,"0"0"-5"-16,11 17-7 0,-11-17-8 0,10 4-3 16,-1-3-8-16,-9-1-3 0,21 1-2 0,-9-2-3 15,3 1-8-15,1 0-9 0,1-1-3 0,-1 1-8 16,1-2-5-16,2 0-8 0,2 2-4 0,-3 0-7 15,1-3-4-15,1 3-8 0,-4 0-4 0,2-4-5 16,3 4-7-16,-2 0-4 0,-1-2-3 0,1 1-4 16,-2 2-2-16,1 1-4 0,-6-4-3 0,3 4-7 15,-1-2 2-15,-2 1 0 0,0 2-1 0,-12-3-5 16,21 3 2-16,-6-3-3 0,-4 0 1 0,-1 0-5 16,2 2 1-16,1 0 0 0,-13-2 0 0,20 0-3 15,-8 1-7-15,0-1-10 0,-12 0-16 0,16 1-3 0,-6 0-17 16,-10-1-16-16,15 4-13 0,-15-4-8 15,12 0-21-15,-12 0-12 0,0 0-16 0,17-4-48 16,-17 4-143-16,0 0-350 0,6-10 154 0</inkml:trace>
        <inkml:trace contextRef="#ctx0" brushRef="#br0" timeOffset="15893.87">-102 3459 56 0,'0'0'94'0,"0"0"-2"0,0 0-8 15,0 0 3-15,0 0-6 0,-15 3-6 0,15-3-3 16,0 0-2-16,0 0-2 0,0 0 5 0,0 0-2 16,0 0-1-16,0 0-3 0,-14-6-4 0,14 6 2 15,0 0-5-15,0 0 7 0,0 0-7 0,0 0-1 0,-14-2 2 16,14 2-7-16,0 0 1 0,0 0-8 0,0 0-12 16,0 0 10-16,0 0-5 0,0 0-1 0,-18 1-4 15,18-1 3-15,0 0 1 0,0 0-1 0,0 0 0 16,-12 1-1-16,12-1-6 0,0 0-1 0,0 0 1 15,0 0-7-15,0 0 1 0,-7 7-3 0,7-7-3 16,0 0-4-16,0 0 0 0,0 0-3 0,0 0-1 16,0 0 1-16,0 0 3 0,0 0-3 0,0 0 5 15,0 0-1-15,25 6 3 0,-25-6 1 0,20 0 3 16,-20 0 7-16,25 0 1 0,-9 0-1 0,2-2 3 16,3 1-1-16,-1-2-5 0,-1 2 0 0,9-5 4 15,4 4-2-15,-6-3 0 0,1 1 2 0,2 2-7 16,0 1-1-16,-8-3-4 0,5 2 2 0,-8 1-3 0,-1-2-4 15,3 3-1-15,-2 0 1 0,-2 0-2 16,-1 0-2-16,-3 0-4 0,0 1 0 0,-12-1-1 16,19 0 2-16,-10 0-1 0,-9 0-1 0,14 3 0 0,-14-3 0 15,12 0-4-15,-12 0 4 0,12 2 0 0,-12-2-4 16,0 0 2-16,11 5-2 0,-11-5 2 0,0 0-1 16,8 2 0-16,-8-2 1 0,0 0-7 0,0 0-3 15,0 0-7-15,0 0-8 0,10 4-5 0,-10-4-11 16,0 0-10-16,0 0-7 0,0 0-15 0,0 0-20 15,0 0-17-15,0 0-14 0,-27 14-14 0,20-11-17 16,7-3-19-16,-19 3-148 0,4-3-345 0,1 4 152 16</inkml:trace>
        <inkml:trace contextRef="#ctx0" brushRef="#br0" timeOffset="16796.87">426 3129 88 0,'0'0'144'15,"-13"-7"-8"-15,13 7-8 0,0 0-10 0,0 0-3 0,0 0-11 16,0 0-8-16,0 0-10 0,-8-2-6 15,8 2-7-15,0 0-6 0,0 0 1 0,0 0-2 16,0 0-4-16,0 0 2 0,0 0 0 0,0 0 5 0,0 0-5 16,0 0 1-16,32 15-2 0,-22-13-2 0,2 1 0 15,-3 2-3-15,6 2-3 0,3-4-7 0,-3 5 3 16,3-2-4-16,1-2-3 0,0 3-3 0,7 7 0 16,-4-6-5-16,2 1-4 0,-6 2-4 0,6 0-1 15,-9-1-1-15,1 2-1 0,1 3-4 16,-3-3-4-16,-2 1 0 0,8 1-2 0,-8 1 1 0,0-3-5 15,-5 2 2-15,1-1-4 0,-1 3 1 0,3-1-2 16,-5-2 0-16,4 4-2 0,-6-3 0 0,3 3 2 16,-5 1-2-16,4-4 0 0,-4 4 1 0,1-1-2 15,-2 1 1-15,0 1 1 0,-2 0-7 0,-4 2 5 16,0 1 0-16,-1 0-3 0,-2 1 4 0,-3-3 0 16,5 3-4-16,-7 4 3 0,2-5-3 0,-3 2 2 0,-1 2 1 15,-1-6 1-15,3 2-3 0,-4 1 0 0,0-1 1 16,3-1-4-16,0-1 4 0,-6-1-3 15,9-6-2-15,-1 7 5 0,1-5-7 0,0-4-10 0,1 5-6 16,-3-1-18-16,5-4-13 0,-3 3-10 0,6-2-12 16,-2-1-14-16,2-1-32 0,2-1-4 0,4-9-23 15,-5 11-30-15,5-11-137 0,0 0-337 0,0 0 149 16</inkml:trace>
      </inkml:traceGroup>
      <inkml:traceGroup>
        <inkml:annotationXML>
          <emma:emma xmlns:emma="http://www.w3.org/2003/04/emma" version="1.0">
            <emma:interpretation id="{D9A71C0A-C00F-4380-97B7-4F886805C070}" emma:medium="tactile" emma:mode="ink">
              <msink:context xmlns:msink="http://schemas.microsoft.com/ink/2010/main" type="line" rotatedBoundingBox="3840,4102 11917,3866 11958,5281 3881,5517"/>
            </emma:interpretation>
          </emma:emma>
        </inkml:annotationXML>
        <inkml:traceGroup>
          <inkml:annotationXML>
            <emma:emma xmlns:emma="http://www.w3.org/2003/04/emma" version="1.0">
              <emma:interpretation id="{26A47705-186A-4CB3-971E-9D94DA5B2F20}" emma:medium="tactile" emma:mode="ink">
                <msink:context xmlns:msink="http://schemas.microsoft.com/ink/2010/main" type="inkWord" rotatedBoundingBox="3846,4314 6493,4237 6515,5010 3868,5088"/>
              </emma:interpretation>
            </emma:emma>
          </inkml:annotationXML>
          <inkml:trace contextRef="#ctx0" brushRef="#br0" timeOffset="17236.54">1709 3305 183 0,'4'-8'197'0,"-4"8"-15"0,14-5-7 0,-5 1-5 16,7 2-13-16,1-2-6 0,0 7-9 0,3-6-9 0,-1-2-8 15,5 5-3-15,7 0-7 0,-2 0-8 0,4 0 1 16,-4 0-10-16,12-6-4 0,-3 5-7 15,-9 1-5-15,2-3-4 0,-1 0-2 0,1-2-11 0,-2 3-2 16,0 2-3-16,0-2-6 0,-2-2-5 16,-2 3 0-16,2-3-9 0,0 4-2 0,-2-3-5 15,-7 3 1-15,1 0-4 0,-1-3-6 0,2 3-1 0,-7-1-3 16,5 1-6-16,-5 1-14 0,-4 2-17 0,-9-3-18 16,18 0-21-16,-18 0-7 0,11 3-10 0,-11-3-12 15,6 5-15-15,-6-5-17 0,0 0-23 0,0 0-10 16,-23 16-22-16,7-15-44 0,2 2-110 0,-1 1-353 15,-2-2 156-15</inkml:trace>
          <inkml:trace contextRef="#ctx0" brushRef="#br0" timeOffset="17466.95">2240 3354 50 0,'0'0'172'0,"-8"11"-7"0,8 0-6 16,0-11-1-16,-3 20-5 0,5-6-2 0,-2 1-12 15,0 3-3-15,1 6 1 0,-1-5-3 0,0 6-8 16,5-3-5-16,-5 4-11 0,3-1 2 0,0 1-10 15,-3 5-5-15,1-7-8 0,-2 4-9 0,1-3-7 16,0-1-3-16,1 1-8 0,-2-3-8 0,1-3-4 16,0-5-3-16,1 4-9 0,1-5 2 0,-1 4-6 15,-1-3-3-15,3 1-17 0,-1-4-16 0,2-2-20 16,-2-2-17-16,-2-7-15 0,3 20-13 0,1-15-8 16,-4-5-16-16,9 14-13 0,0-11-28 0,0-3-19 15,-9 0-59-15,24 0-117 0,-9-6-353 0,1 1 157 16</inkml:trace>
          <inkml:trace contextRef="#ctx0" brushRef="#br0" timeOffset="17786.06">3132 3222 225 0,'0'0'235'0,"-12"-1"-13"16,12 1-25-16,0 0-8 0,-18 0-13 0,18 0-11 16,-12 7-14-16,1 4-5 0,1 3-7 0,0 0-3 15,-5 4-7-15,0 2-6 0,3 3-13 0,3-1-4 16,-5-1-4-16,4 2-12 0,1 0-7 0,3 3-4 0,-3-2-5 16,3 0-9-16,2 1-7 0,4-1-6 15,-3-2-4-15,3 4-2 0,0-2-5 0,3 0-2 16,1-6-8-16,-1 6 0 0,2-6-3 0,-1-1-1 0,1-2-22 15,1-1-20-15,0 4-18 0,1-5-18 16,-1 0-27-16,1-8-16 0,5 5-21 0,-3-2-12 16,-3-4-20-16,5 1-33 0,-2-3-32 0,-9-2-171 15,22-2-415-15,-6-3 184 0</inkml:trace>
          <inkml:trace contextRef="#ctx0" brushRef="#br0" timeOffset="18252.88">3503 3574 16 0,'0'0'226'0,"0"0"-18"0,0 0-4 0,0 0-7 15,10 15-8-15,-10-15-10 0,3 10-10 0,-3-10-14 16,2 14-8-16,-2-3-10 0,0-11-10 0,1 17-9 0,1-6-12 16,1 2-10-16,-3-2-5 0,0-11-7 15,3 20-10-15,-3-9-7 0,3-4-5 0,-3-7-8 16,3 18-1-16,-3-10-8 0,0-8-2 0,1 12-5 15,-1-12-4-15,3 11-4 0,-3-11 0 0,0 0-5 0,2 10 2 16,-2-10-6-16,0 0 4 0,0 0-5 16,0 0 1-16,0 0-6 0,0 0 2 0,0 0-3 0,24-21-2 15,-17 9 1-15,2 3-6 0,-3-8 0 16,3 6-2-16,1-6-5 0,4-2 1 0,-1-1-3 0,2 3-1 16,-9-1-1-16,5 5 3 0,5-8-2 0,-4 11 2 15,-2-6-3-15,1 3 2 0,1 2-1 0,-5 4 0 16,5-3-1-16,-4 3 3 0,-1 0 1 0,4 0 0 15,-11 7-2-15,13-5-1 0,-3 4 3 0,-10 1-3 16,0 0 1-16,20 3-1 0,-10 1 3 0,-7 3 2 16,-3-7 1-16,14 18 0 0,-5-6 8 0,-6-3-2 15,-2 6-1-15,5-3 3 0,0-1-3 0,0 4-2 16,-5-3 4-16,1 2-3 0,4 0-3 0,-2-3 4 0,-4 0 0 16,6 3-2-16,-6-3-2 0,2-3 3 15,-2-8-6-15,0 18-14 0,0-18-22 0,0 15-14 0,4-8-20 16,-4-7-15-16,2 11-16 0,-2-11-24 15,0 0-16-15,0 0-27 0,0 0-30 0,0 0-188 16,0 0-415-16,0 0 184 0</inkml:trace>
          <inkml:trace contextRef="#ctx0" brushRef="#br0" timeOffset="18538.14">4217 3138 189 0,'0'0'226'16,"17"0"-14"-16,-17 0-14 0,19 6-12 0,-10-1-13 15,2 6-9-15,-2-2-12 0,4 6-7 0,-4-2-6 0,1 5-5 16,-4-1-8-16,5 4-2 0,-5 3-13 16,3 5-7-16,-5-3-2 0,2 1-11 0,-3-3-8 15,-1 3-9-15,-1-1-8 0,-1 2-1 0,-3-2-8 0,0 0-6 16,-3-2-3-16,-1 0-2 0,1 1-4 0,3-4-6 15,-9 3-6-15,7-3-17 0,-2-4-22 0,1-3-21 16,0 3-25-16,3-4-26 0,-4 2-23 0,5-4-37 16,-2-1-10-16,4-10-21 0,1 17-62 0,-1-17-135 15,12 12-399-15,-6-9 177 0</inkml:trace>
        </inkml:traceGroup>
        <inkml:traceGroup>
          <inkml:annotationXML>
            <emma:emma xmlns:emma="http://www.w3.org/2003/04/emma" version="1.0">
              <emma:interpretation id="{D4E30DD5-10CC-46EC-9786-FF257DC23A1E}" emma:medium="tactile" emma:mode="ink">
                <msink:context xmlns:msink="http://schemas.microsoft.com/ink/2010/main" type="inkWord" rotatedBoundingBox="7287,4009 9474,3944 9515,5352 7328,5416"/>
              </emma:interpretation>
            </emma:emma>
          </inkml:annotationXML>
          <inkml:trace contextRef="#ctx0" brushRef="#br0" timeOffset="19816.34">5199 3864 30 0,'0'0'196'0,"-9"9"-13"0,9-9-13 0,-11 2-14 15,11-2-7-15,-3 9-13 0,3-9-7 0,0 0-5 16,0 0-1-16,0 0-5 0,3 20-4 0,-3-20-2 16,14 8-3-16,-5-1-2 0,1-3 2 0,2-1-5 0,6 2-7 15,-2 0 0-15,4 1-2 0,5-1 0 16,1-4-6-16,3 2-5 0,0 1-8 0,-2-2-2 0,1 2-5 16,-3 0-4-16,2-3-2 0,0 1 1 0,-2 3-6 15,1-2 2-15,-7-2-9 0,0 0-6 16,1 0 0-16,-7-1 2 0,7 4-2 0,-1-4-3 0,-6 0-8 15,2 0 0-15,-1 0 0 0,-14 0-9 0,19 5 2 16,-8-5-6-16,-11 0-1 0,0 0 2 0,16 0 1 16,-16 0-15-16,0 0-11 0,12-2-21 0,-12 2-22 15,0 0-24-15,0 0-34 0,0 0-40 0,0 0-48 16,0 0-41-16,-39 17-261 0,23-17-535 0,-7 1 236 16</inkml:trace>
          <inkml:trace contextRef="#ctx0" brushRef="#br0" timeOffset="19451.85">5616 3164 79 0,'0'0'155'15,"0"0"-9"-15,0 0-12 0,0 0-12 0,0 0-7 16,0 0-8-16,0 0 6 0,0 0 0 0,0 0-3 15,0 0-1-15,0 0-2 0,0 0 3 0,-15 27-8 16,15-27-1-16,-13 18-7 0,3-12-3 0,1 7 0 16,-2-1-5-16,-1 1-6 0,-1-2-10 0,1 2 3 0,-5 5-9 15,1-4-4-15,3 1-4 0,-7 1-2 16,7-2-7-16,-4-3-4 0,1 2-1 0,-2 0-5 16,5-1-2-16,-1-2 0 0,1 1-8 0,1 0 3 0,-1-2-8 15,-1 1 4-15,8-1-7 0,-4-3-2 0,-2 5 0 16,4-1-1-16,2-2 0 0,0 0-6 15,-1 1 1-15,7-9-1 0,-9 14-2 0,4-6 1 0,4 1-3 16,1-9 2-16,-4 11-1 0,4-11-1 0,0 13 3 16,0-13-1-16,4 12-2 0,-4-12 1 0,12 12 0 15,-2-7 0-15,2 0-5 0,2-3 5 0,5 2 2 16,-2 2 0-16,11-2-3 0,-4-1 5 0,4-2 2 16,2 5-3-16,-2-4 2 0,2-2-2 0,-2 2 1 15,5 1-4-15,-6 1 2 0,1-2-1 0,2 2-1 16,-1-3 1-16,-3 2 0 0,0-2 1 0,-7-1-4 0,-2 2-3 15,2 2 2-15,0-4 0 0,-2 3 1 16,-1-3-1-16,-2 2-2 0,0 0-5 0,-3-1 5 0,-2 0-1 16,-9-1 0-16,16 0-3 0,-16 0-7 15,17 1-17-15,-17-1-14 0,10 6-12 0,-10-6-16 0,6 3-11 16,-6-3-15-16,0 0-26 0,0 0-22 0,0 0-24 16,0 0-48-16,0 0-164 0,-33 13-408 0,24-13 182 15</inkml:trace>
        </inkml:traceGroup>
        <inkml:traceGroup>
          <inkml:annotationXML>
            <emma:emma xmlns:emma="http://www.w3.org/2003/04/emma" version="1.0">
              <emma:interpretation id="{15DAA987-A5ED-4BEB-85F8-D54D45BF99C0}" emma:medium="tactile" emma:mode="ink">
                <msink:context xmlns:msink="http://schemas.microsoft.com/ink/2010/main" type="inkWord" rotatedBoundingBox="10047,3920 11917,3866 11946,4872 10076,4927"/>
              </emma:interpretation>
            </emma:emma>
          </inkml:annotationXML>
          <inkml:trace contextRef="#ctx0" brushRef="#br0" timeOffset="47683.94">8781 3443 255 0,'0'0'330'0,"0"0"-20"0,0 0-22 16,0 0-25-16,0 0-23 0,5-36-23 0,-5 36-21 15,4-10-18-15,-4 10-21 0,9-7-15 0,-2 3-13 0,-7 4-14 16,9-8-10-16,-9 8-15 0,11-8-17 0,-11 8-25 16,0 0-26-16,9-5-31 0,-9 5-37 0,0 0-32 15,0 0-33-15,0 0-26 0,0 0-39 0,0 0-43 16,0 0-178-16,0 0-431 0,0 0 191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59:41.39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26B8B6-D4EE-4097-A97F-C79AA55D6B25}" emma:medium="tactile" emma:mode="ink">
          <msink:context xmlns:msink="http://schemas.microsoft.com/ink/2010/main" type="writingRegion" rotatedBoundingBox="6833,2803 25518,1972 25757,7347 7072,8178"/>
        </emma:interpretation>
      </emma:emma>
    </inkml:annotationXML>
    <inkml:traceGroup>
      <inkml:annotationXML>
        <emma:emma xmlns:emma="http://www.w3.org/2003/04/emma" version="1.0">
          <emma:interpretation id="{3D64C80B-C23B-4C2D-80DC-80CCCBEEEB1B}" emma:medium="tactile" emma:mode="ink">
            <msink:context xmlns:msink="http://schemas.microsoft.com/ink/2010/main" type="paragraph" rotatedBoundingBox="6997,6490 25682,5659 25757,7347 7072,81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9C303E-60A6-4CBF-9E40-DF536BBFA570}" emma:medium="tactile" emma:mode="ink">
              <msink:context xmlns:msink="http://schemas.microsoft.com/ink/2010/main" type="line" rotatedBoundingBox="6997,6490 25682,5659 25757,7347 7072,8178"/>
            </emma:interpretation>
          </emma:emma>
        </inkml:annotationXML>
        <inkml:traceGroup>
          <inkml:annotationXML>
            <emma:emma xmlns:emma="http://www.w3.org/2003/04/emma" version="1.0">
              <emma:interpretation id="{8984F22F-1105-4281-B973-0CF12ED7A183}" emma:medium="tactile" emma:mode="ink">
                <msink:context xmlns:msink="http://schemas.microsoft.com/ink/2010/main" type="inkWord" rotatedBoundingBox="7022,7041 7707,7011 7740,7755 7055,7785"/>
              </emma:interpretation>
            </emma:emma>
          </inkml:annotationXML>
          <inkml:trace contextRef="#ctx0" brushRef="#br0">5202 5955 66 0,'0'0'162'0,"7"-5"-9"0,-7 5-7 0,9-6 5 0,-9 6-5 16,0 0-6-16,6-7-4 0,-6 7-3 15,0 0 2-15,0 0-8 0,0 0 1 0,8-7-1 16,-8 7-8-16,0 0-3 0,0 0-7 0,0 0-7 16,0 0-10-16,6-7-8 0,-6 7-10 0,0 0-6 15,0 0-7-15,0 0-11 0,0 0-1 0,0 0-5 16,0 0-3-16,0 0-7 0,-17 24-3 0,8-16-2 0,0 3 1 16,-1 1-6-16,-1-1 3 0,2 3-4 0,-1 0 1 15,-6 3-4-15,1-2 0 0,7-2-3 0,-7 0-3 16,2 6 0-16,2-4-1 0,-2-2-4 0,1 4 3 15,5-6-1-15,-5 3-3 0,4-1 3 0,2 0-5 16,-3-1 0-16,5-1 1 0,1-3-2 0,-3 4 1 16,6-2-2-16,0-10 2 0,-9 16-3 0,9-16 2 15,-5 13-2-15,2-7 4 0,3-6-2 0,-3 14-1 16,3-14-4-16,0 0 1 0,3 18 1 0,-3-18 0 0,3 11-2 16,-3-11 4-16,6 10-1 0,-6-10 1 0,14 7-3 15,-7-6 4-15,2 1-5 0,-9-2 5 0,20 8-5 16,-4-6 0-16,0-1 3 0,1 3-2 0,2-4-2 15,1 0 3-15,-4 2 0 0,3-2-1 0,1 0-4 16,-4 0 3-16,4 1 1 0,-3-1 2 0,4 3-1 16,-7-3-1-16,4 0 1 0,-2 0-5 0,3 0 4 15,1-3 1-15,-7 6 0 0,7-3-2 0,-4 0-1 16,0 1 2-16,-2-1-1 0,1-1 0 0,-2 1-2 16,4 1 5-16,-4-2 0 0,2 2-4 0,-5-1 3 15,-10 0-1-15,23-1-4 0,-23 1-5 0,19 0-7 16,-11 1-9-16,-8-1-9 0,15-1-7 0,-15 1-9 15,10 1-8-15,-10-1-11 0,0 0-13 0,0 0-17 16,0 0-14-16,0 0-25 0,0 0-16 0,0 0-15 16,0 0-49-16,0 0-114 0,0 0-358 0,-48-1 158 15</inkml:trace>
          <inkml:trace contextRef="#ctx0" brushRef="#br0" timeOffset="341.56">4911 6585 116 0,'13'5'204'0,"-4"-3"-6"0,2 2-3 0,4-1-10 16,4 1-5-16,2-2-8 0,7 3-9 0,-2-5 0 0,0 0-12 15,4 4-7-15,-1-1-5 0,-3-3-11 16,3 0-2-16,-1 4-12 0,-4-2-9 0,4 0-4 16,-2 0-8-16,-7-1-5 0,8-2-8 0,-8 2-12 0,1 1-2 15,-1-1-7-15,0 2-8 0,1-6-1 0,-4 2-8 16,1 2-7-16,-4 2-1 0,-1-3-1 0,-2 1-4 16,-10-1-5-16,20 1-8 0,-14 1-13 0,-6-2-16 15,13 7-14-15,-13-7-14 0,11 1-16 0,-11-1-25 16,0 0-15-16,3 8-22 0,-3-8-29 0,0 0-30 15,0 0-39-15,0 0-179 0,0 0-429 0,0 0 189 16</inkml:trace>
        </inkml:traceGroup>
        <inkml:traceGroup>
          <inkml:annotationXML>
            <emma:emma xmlns:emma="http://www.w3.org/2003/04/emma" version="1.0">
              <emma:interpretation id="{3A330DB4-847A-4B6E-96FD-2BF8ED798751}" emma:medium="tactile" emma:mode="ink">
                <msink:context xmlns:msink="http://schemas.microsoft.com/ink/2010/main" type="inkWord" rotatedBoundingBox="8424,6426 13366,6207 13434,7741 8492,7961"/>
              </emma:interpretation>
            </emma:emma>
          </inkml:annotationXML>
          <inkml:trace contextRef="#ctx0" brushRef="#br0" timeOffset="3102.13">6320 6133 153 0,'27'-4'190'0,"-2"3"-6"0,7-2-13 0,1 0-6 15,8 3-7-15,3 0-11 0,0-4-8 0,6 3-6 16,0-4-7-16,2 4-6 0,1 1-6 0,-4-7-9 16,2 4-8-16,-2 3-6 0,0-1-5 0,-4-1-6 15,1 1-5-15,-4-2-8 0,0 2-5 0,-4 1-8 0,-8-2-6 16,1 2 0-16,-1-5-6 0,-3 4-5 0,-2 1-4 16,-2 0-2-16,-4 0-4 0,8-2-3 0,-15-1-2 15,4 3-1-15,-5-2-11 0,-11 2-15 0,19 0-12 16,-19 0-14-16,15-3-14 0,-15 3-18 0,0 0-18 15,8 3-15-15,-8-3-33 0,0 0-12 0,0 0-35 16,0 0-170-16,0 0-376 0,0 0 167 0</inkml:trace>
          <inkml:trace contextRef="#ctx0" brushRef="#br0" timeOffset="3917.7">6535 6519 48 0,'0'0'215'0,"0"0"-14"0,0 0-15 15,0 0-9-15,15-34-14 0,-8 27-15 0,-7 7-10 16,14-11-12-16,-5 4-9 0,1-2-17 0,2 2-2 16,2-1-5-16,-1-1-9 0,-4 4-7 0,7 1-4 15,-2-1-9-15,2 0-2 0,-4 2-2 0,7-1-7 16,-5 0-3-16,2 3-1 0,-2-2-5 0,1 1-4 15,1 0-3-15,-16 2-3 0,19-2-4 0,-5 4-2 16,-2 2-4-16,-12-4-2 0,18 3-5 0,-9-1 3 16,0 5-4-16,-2-1-2 0,-1 1-2 0,-6-7 2 15,6 17-5-15,-2-9 2 0,-4-8 1 0,-3 24-1 16,-4-10-2-16,1 0 3 0,0 3-1 0,-4 3-5 0,-4 2 0 16,-2 3 2-16,-1-5 1 0,-5 2-1 0,0-4-3 15,-1 9 1-15,-2-8-6 0,-2 5 9 0,2-6-5 16,2 1 0-16,0-4-1 0,-3 1 0 0,4-2-2 15,-1-3 4-15,0 2 0 0,6-6-2 0,2-1 0 16,2 4 1-16,-1-4 1 0,2-4 2 0,5 3-4 16,7-5 0-16,-12 3 2 0,12-3 1 0,-10 1-3 15,10-1 4-15,0 0-5 0,0 0-1 0,-14-11 1 0,14 11-2 16,0 0-1-16,0 0-1 0,14-21-9 16,-8 13 1-16,4 0-6 0,-1-3 2 0,1-1-4 15,7 3 5-15,-4 0 2 0,2 0 3 0,-1-5-1 16,-1 7 4-16,-1-2-4 0,1 1 3 0,1 1-2 0,-1 3 5 15,-1 0-2-15,-1-2-1 0,-11 6 2 0,19-5-1 16,-7 4 3-16,-12 1-2 0,16-1 2 0,-16 1-1 16,20 2 0-16,-10-1 5 0,-10-1 2 0,17 7 2 15,-9-3-3-15,3 0 5 0,1-1 4 0,-2 3 1 16,7 1 1-16,-4-2 3 0,2 1-1 0,1 0 2 16,4-1 2-16,-1 1 1 0,-2-1 1 0,9 1-1 15,-6-4-2-15,5-1 2 0,-5 3-1 0,-1-4-2 16,0 0 1-16,4 2-3 0,-4-2-1 0,1-2-3 15,-4 2 3-15,0 0-3 0,-2-4 2 0,-2 2-1 16,-2 1-4-16,-10 1 2 0,17-3-5 0,-17 3 1 16,13 0 0-16,-13 0-10 0,0 0-19 0,9-3-12 15,-9 3-17-15,0 0-13 0,0 0-15 0,0 0-18 16,0 0-17-16,0 0-18 0,0 0-17 0,0 0-13 16,0 0-34-16,0 0-154 0,0 0-378 0,0 0 168 0</inkml:trace>
          <inkml:trace contextRef="#ctx0" brushRef="#br0" timeOffset="4584.1">7997 6007 109 0,'0'0'180'0,"0"0"-3"15,6-7-11-15,-6 7-16 0,0 0-13 0,0 0-17 0,0 0-1 16,0 0 2-16,0 0-2 0,0 0 0 0,0 0-3 15,3 20-9-15,-3-20-6 0,-3 19-6 16,-3-6 0-16,3-5-8 0,1 2-6 0,1 1-8 0,1-11-3 16,-5 24-2-16,2-13-5 0,3-2-5 0,0 2-2 15,0-11-8-15,-3 19-4 0,2-10-4 0,1-9-4 16,-2 17-5-16,2-17-5 0,0 14 2 0,0-14-1 16,0 0-3-16,-1 10-1 0,1-10-1 0,0 0 2 15,0 0 0-15,0 0 4 0,0 0-3 0,0 0 0 16,0 0-3-16,4 8-3 0,-4-8-2 0,0 0-2 15,0 0-1-15,14-23 1 0,-8 14-3 0,-3-1-4 16,7-2-12-16,-1-1-5 0,0 0-3 0,-2-4-4 16,7-2-4-16,-5 3 2 0,7-3-3 0,-2 0-3 15,-3 4-1-15,3-3 2 0,-1 5 1 0,1-2 4 16,-2 5-2-16,1-7 5 0,2 9 0 0,-8-6 1 16,7 4 2-16,-2 4 1 0,-2-2 1 0,-1 1 1 0,-1 0-1 15,4 4 3-15,-5-1 2 0,5-1-2 0,-12 5 1 16,18-2 5-16,-9-1 1 0,-9 3 2 15,16 3 3-15,-4-1-1 0,-4 3 5 0,-8-5 1 0,19 7 4 16,-12-1 2-16,1 1-1 0,2 2 5 0,-1 4 3 16,-4-4 2-16,2 6 0 0,-2-3 3 0,-1 3-1 0,2 1-6 15,-3-3 3-15,2 4-5 0,-1-2 3 16,-2-1-1-16,1 0-5 0,-3 3 1 0,0-3 0 16,3 2-3-16,-2 0-3 0,2-3 1 0,-3 0-12 15,2-1-21-15,-4 1-23 0,2-13-21 0,0 20-28 0,2-11-36 16,-2-9-30-16,0 15-48 0,0-15-215 15,1 13-457-15,-1-13 203 0</inkml:trace>
          <inkml:trace contextRef="#ctx0" brushRef="#br0" timeOffset="4968.49">9058 6191 163 0,'0'0'242'0,"21"0"-8"0,-6-1-16 16,3 1-11-16,8 5-21 0,2-5-10 0,0 0-16 15,2 0-11-15,9 0-15 0,-11 0-10 0,3 0-13 16,-1 0-8-16,2 0-13 0,-1 0-5 0,-4 2-9 16,3-4-7-16,-4 2-8 0,1 0-6 0,-7 0-5 15,-1 2-5-15,0-4-17 0,-4 2-13 0,-3 0-23 16,3-4-20-16,-3 8-22 0,-12-4-27 0,15-5-26 15,-15 5-36-15,16-6-19 0,-10 0-212 0,-6 6-400 16,8-14 176-16</inkml:trace>
          <inkml:trace contextRef="#ctx0" brushRef="#br0" timeOffset="5707.37">10214 6034 89 0,'0'0'181'0,"0"0"-16"0,0 0-6 0,0 0-11 0,0 0-8 15,0 0-10-15,0 0-7 0,0 0-10 0,38 5-7 16,-24-2-7-16,4-2-4 0,2-1-8 0,7 1-1 15,1 0-3-15,12-2-3 0,0 2-5 0,5 3-4 16,1-2-3-16,7 1-4 0,-6-2-7 0,3 0-3 16,0 2-6-16,2 0-7 0,-4-2-4 0,-2-1 1 15,2 4-6-15,-8-4-4 0,5 2 2 0,-3-1-8 16,-11 2 0-16,10-2 0 0,-15-1-5 0,0 1 0 16,-7-1-3-16,2 3-3 0,-3-6-3 0,-3 6-12 15,-8-3-15-15,-7 0-10 0,15 0-19 0,-15 0-15 0,0 0-30 16,0 0-30-16,0 0-27 0,0 0-206 15,0 0-385-15,0 0 171 0</inkml:trace>
          <inkml:trace contextRef="#ctx0" brushRef="#br0" timeOffset="6396.67">10651 6289 136 0,'0'0'193'0,"15"-3"-13"0,-15 3-8 15,23-3-12-15,-7 3-11 0,-4-4-13 0,4 2-10 0,2-2-8 16,0 1-9-16,1 1-6 0,5-5-1 0,-6 1-8 15,3 5-6-15,-3-2-4 0,-2-1-7 0,2 3-4 16,-3-1-5-16,3-1-4 0,-4 1-5 0,-1-2-6 16,-1 2-7-16,-12 2-4 0,21-2-7 0,-21 2 1 15,15 2-8-15,-15-2-1 0,10 3-3 0,-10-3-6 16,0 0 3-16,6 11-1 0,-6-11-5 0,0 0-4 16,-9 21 5-16,9-21 0 0,-9 15-3 0,0-4 9 15,-1 2-1-15,1-3 0 0,-3 5-4 0,-3 3 2 16,-3-2-2-16,0 0 2 0,2 3-4 0,-4 0 2 15,3 0 0-15,-3 2-1 0,-1-4-1 0,2-1-1 16,-1 2-6-16,1-3 4 0,4-3-1 0,-3 0 2 16,3 0-1-16,-4 0-3 0,4-1-1 0,2 0 1 15,-1-2 0-15,2-2-1 0,0 2 3 0,3-7-1 16,-1 2 3-16,1-1 0 0,9-3-1 0,-18 5 5 16,14-2-1-16,4-3 4 0,-11 3-2 0,11-3-2 0,0 0-1 15,0 0-4-15,0 0 2 0,0 0-2 0,0 0-1 16,-13-10-2-16,13 10-1 0,0 0 2 0,0 0-3 15,19-21 1-15,-11 15-10 0,5-6-4 0,0 3-4 16,1 1 1-16,4 2 1 0,-3-1 5 0,3 0-3 16,-3 2 3-16,-1 3-6 0,4-4 4 0,-3 2 2 15,2 3 1-15,-4-4-1 0,2 5-2 0,-3-2 3 16,-12 2-2-16,30 2-2 0,-18-2 4 0,3 1 0 16,-2 4 2-16,-1-5 0 0,0 4 1 0,3 2 4 15,1-6 3-15,-2 6-1 0,-1-2 3 0,3 3-4 0,-2-4 3 16,-1 1 4-16,5-2-1 0,0-1 0 0,-4 3 1 15,2-4 0-15,-4 2 1 0,3-2-5 16,-2-2 3-16,-1 2-8 0,-12 0 4 0,21-5-1 0,-14 4-5 16,-7 1-15-16,17-4-19 0,-8 1-32 0,-9 3-29 15,7-8-32-15,-7 8-38 0,6-8-38 16,-6 8-236-16,5-9-473 0,-5 9 211 0</inkml:trace>
          <inkml:trace contextRef="#ctx0" brushRef="#br0" timeOffset="5361.29">10566 5372 211 0,'0'0'208'0,"0"0"-23"0,0 0-18 16,0 0-17-16,0 0-10 0,0 0-8 16,0 0-10-16,0 0 5 0,0 0-4 0,0 0-2 15,3 30-12-15,-3-30-2 0,-4 18-2 0,2-2-9 0,2-3-6 16,0 4 0-16,0 1-8 0,-3-2-3 16,3 1-7-16,3-1-4 0,-1 3-8 0,-2 0-1 0,1-3-15 15,2 3 2-15,-1 1-6 0,1 2 1 0,0-5-7 16,3 7-3-16,-5-6-11 0,1-3-17 0,2 1-19 15,-4 1-25-15,0-1-29 0,0-1-19 0,-3 3-27 16,-1-5-22-16,-1-2-37 0,1 0-212 0,1-3-418 16,3-8 186-16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36:57.06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772D02-F9F5-4CDF-AFD8-47D855840E44}" emma:medium="tactile" emma:mode="ink">
          <msink:context xmlns:msink="http://schemas.microsoft.com/ink/2010/main" type="writingRegion" rotatedBoundingBox="6827,2880 22346,2233 22678,10203 7160,10850"/>
        </emma:interpretation>
      </emma:emma>
    </inkml:annotationXML>
    <inkml:traceGroup>
      <inkml:annotationXML>
        <emma:emma xmlns:emma="http://www.w3.org/2003/04/emma" version="1.0">
          <emma:interpretation id="{FE9E4703-F8C2-4EE5-8658-F351AD46DF71}" emma:medium="tactile" emma:mode="ink">
            <msink:context xmlns:msink="http://schemas.microsoft.com/ink/2010/main" type="paragraph" rotatedBoundingBox="11650,2673 13789,2824 13715,3871 11576,372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9649A16-586F-4344-B23E-89DA8CDB8B21}" emma:medium="tactile" emma:mode="ink">
              <msink:context xmlns:msink="http://schemas.microsoft.com/ink/2010/main" type="line" rotatedBoundingBox="11650,2673 13789,2824 13715,3871 11576,3720"/>
            </emma:interpretation>
          </emma:emma>
        </inkml:annotationXML>
        <inkml:traceGroup>
          <inkml:annotationXML>
            <emma:emma xmlns:emma="http://www.w3.org/2003/04/emma" version="1.0">
              <emma:interpretation id="{0FCAEA46-F607-40BC-B219-BF214BAFA2D7}" emma:medium="tactile" emma:mode="ink">
                <msink:context xmlns:msink="http://schemas.microsoft.com/ink/2010/main" type="inkWord" rotatedBoundingBox="11650,2673 13789,2824 13715,3871 11576,3720"/>
              </emma:interpretation>
            </emma:emma>
          </inkml:annotationXML>
          <inkml:trace contextRef="#ctx0" brushRef="#br0">631-1209 115 0,'0'0'108'0,"0"0"-1"0,0 0-13 15,0 0-3-15,0 0-3 0,0 0-7 0,29-1 0 16,-29 1-7-16,0 0-1 0,0 0-1 0,0 0-7 16,0 0 1-16,0 0-4 0,0 0 0 0,12-2-4 15,-12 2-3-15,0 0-7 0,0 0-1 0,0 0-3 16,0 0-1-16,0 0-6 0,0 0-4 0,0 0-3 16,13-1-3-16,-13 1-3 0,0 0 0 0,0 0-7 15,10 7 5-15,-10-7-10 0,0 0 4 0,5 11-3 16,-5-11 3-16,6 11-1 0,-6-11-2 0,6 12 1 15,-2-4 1-15,-2 1-1 0,2 0 0 0,-1 5-1 16,0-4-2-16,0 4 1 0,2-4 0 0,-4 5 0 16,4-1 0-16,-2 0-3 0,-2 0 1 0,2 1-1 15,-1-2 0-15,-2 0 2 0,0 4-3 0,0-3 3 16,0-1-2-16,0 3 4 0,0-3 0 0,0 2-3 16,-2-1-4-16,4 1 2 0,-4 1 1 0,2-2 1 15,2 0 1-15,-2-3-2 0,0 3 0 0,0 3 0 0,6-4 0 16,-6 2-1-16,1-5 0 0,-1 1 0 0,2-1-1 15,-2-10 1-15,3 18-4 0,-2-7 3 0,-1-11-1 16,2 14 1-16,1-4-1 0,-3-10 0 0,1 14 0 16,-1-4-3-16,0-10 2 0,3 14 1 0,-3-14-13 15,5 13-17-15,-5-13-15 0,-2 12-23 0,2-12-19 16,0 0-26-16,0 12-23 0,0-12-34 0,0 0-109 16,0 0-295-16,0 0 130 0</inkml:trace>
          <inkml:trace contextRef="#ctx0" brushRef="#br0" timeOffset="1587.49">1677-735 92 0,'0'0'144'0,"7"6"-15"15,-7-6-13-15,8 7-12 0,-8-7-11 0,6 7-8 16,-6-7-6-16,6 12-8 0,-3-5-6 0,-2 4-6 16,-1-11 1-16,3 18-9 0,-3-8-3 0,0 0-2 15,0 3-5-15,0 2-4 0,-3-5-6 0,3 5 0 16,0-1-6-16,0-1 4 0,-1 5-7 0,-1-2 0 16,2 3 0-16,0-2-3 0,-1 0-2 0,1 2 4 15,0 4-9-15,0-2 2 0,-3-2-2 0,3 1 1 16,0 0-7-16,-3-2 2 0,0 2 2 0,0-3-3 15,1-1 1-15,-4 2 4 0,0-1-7 0,0 1 2 16,0-2-4-16,-1-2 4 0,-1 2 1 0,1-4-2 0,-2 2-1 16,-1 0 2-16,-1-4 0 0,-1 0 5 15,-1-4-3-15,-1 3 4 0,1-6-3 0,-2 1 3 16,-3-2-6-16,2 0 3 0,-2-4-2 0,-2 0 4 16,-3-3-1-16,0 3 1 0,-1-7-1 0,-5-3 3 15,3 2-6-15,-1 0 3 0,3-4-3 0,-2-1-1 16,2 1 4-16,-2 0-3 0,6-2-2 0,-1 4 1 15,6 2 2-15,-2-1-1 0,4 2-3 0,2 1 0 0,1 1-5 16,3-1-8-16,7 8-18 0,-8-11-19 0,4 3-27 16,4 8-22-16,0 0-27 0,0 0-144 0,12-16-285 15,-5 10 126-15</inkml:trace>
          <inkml:trace contextRef="#ctx0" brushRef="#br0" timeOffset="467.52">1062-740 19 0,'5'9'133'15,"-5"-9"-12"-15,0 0-3 0,1 11-9 0,-1-11-10 0,0 0-5 16,3 7-5-16,-3-7-6 0,9 13-2 0,-9-13-2 16,11 4-4-16,-5-1-2 0,-6-3-5 15,12 5-2-15,-3-1-5 0,1 0-6 0,2-2-2 16,-2-2-6-16,4 3-8 0,2-1-2 0,-5-4 0 16,5 2-4-16,0 0-2 0,1-3-8 0,-4 1 0 0,2-2-1 15,-3 3 0-15,-1-2-3 0,0 0-4 16,0-2 2-16,2 1 3 0,-2-2-1 0,-1-1 4 0,-1 5-3 15,0-3-1-15,-1-2-2 0,-1 3 0 0,-7 4-1 16,12-11 8-16,-9 4-4 0,-3 7-3 0,7-13-4 16,-7 13 4-16,3-11-6 0,-3 11 1 0,0 0-5 15,-4-17 0-15,4 17-2 0,-8-12 1 0,1 6-3 16,7 6 0-16,-16-13 2 0,5 6-6 0,-2 1 3 16,-1-1-1-16,-2-1-1 0,1 4 2 0,0-2-2 15,-3 2-1-15,0 0 1 0,-3 1 3 0,5-2-2 16,-2 3-2-16,3-2-1 0,-1 4 3 0,2-4-3 15,-1 4 5-15,15 0-4 0,-22 0-5 0,10 0-12 16,12 0-11-16,-19 4-21 0,11 0-9 0,8-4-17 16,-16 3-22-16,11 1-15 0,5-4-20 0,-9 7-129 15,9-7-282-15,0 0 125 0</inkml:trace>
          <inkml:trace contextRef="#ctx0" brushRef="#br0" timeOffset="878.37">1387-766 81 0,'0'0'99'16,"0"0"-4"-16,0 0-15 0,8 7 1 0,-8-7 1 15,0 0-8-15,10 4-5 0,-10-4 3 0,8 6-3 16,-8-6-2-16,0 0-4 0,13 1-6 0,-13-1 3 15,14 2-11-15,-14-2 1 0,15-2 0 0,-15 2 4 16,17 0-8-16,-8 0-1 0,-9 0-6 0,18-3-2 16,-6-1-6-16,-12 4 0 0,21-5-3 0,-12 4-1 15,2-4-4-15,-1 0 1 0,0-1-4 0,-2 3-4 16,1-3-1-16,1 1 6 0,-10 5-10 0,12-11 1 16,-6 5 0-16,-1-1-1 0,-5 7-4 0,9-17 6 15,-8 10-11-15,-1 7 7 0,2-17-8 0,-2 17 0 0,-2-14 2 16,2 14-2-16,-7-15 3 0,1 9-5 15,-2-1 0-15,-1 0 1 0,0 3-3 0,-3-1-6 16,3 2-10-16,-8-2 2 0,5-2 0 0,-2 4-6 0,4 2 2 16,-4-3-2-16,14 4-2 0,-24-3 11 0,11 2-15 15,1 1 1-15,12 0-6 0,-21-2-11 0,11 2-2 16,10 0-8-16,-18 2-12 0,18-2 0 16,-20 1-19-16,13 1-100 0,7-2-200 0,-18 0 88 0</inkml:trace>
          <inkml:trace contextRef="#ctx0" brushRef="#br0" timeOffset="2473.38">1944-553 5 0,'16'3'157'15,"-16"-3"-13"-15,14-3-5 0,-14 3-10 0,16-1-6 16,-16 1-9-16,16-2-5 0,-4 2-5 0,-12 0-8 15,21 0-3-15,-9 2-5 0,0-2-4 0,0 1-7 16,-12-1-9-16,21 0-1 0,-12 4-10 0,1-1-4 16,1 0-6-16,-11-3-3 0,16 5-9 0,-8-1 1 15,-1 0-4-15,-7-4-2 0,12 11-5 0,-9-6-5 16,-3-5 0-16,6 11-5 0,-5-4 0 0,-1-7-2 16,-1 16 2-16,1-16-1 0,-3 15-3 0,-3-5 3 0,6-10-4 15,-10 13 2-15,4-5 2 0,-2-1 0 0,1-4 0 16,-1 4-4-16,-1 0 0 0,9-7 5 0,-16 12-5 15,8-9-2-15,2 3 1 0,6-6-3 16,-12 7 2-16,12-7-1 0,-8 6 2 0,8-6-6 0,-8 4 3 16,8-4 0-16,0 0 1 0,0 0-2 0,-7 7-1 15,7-7 2-15,0 0 1 0,0 0-2 0,0 0 0 16,0 0 3-16,0 0-5 0,0 0 0 0,29 3 2 16,-29-3-1-16,18-3-1 0,-9 4 1 0,-9-1-3 15,23-1 2-15,-23 1-1 0,21 0 1 0,-11-2-1 16,-10 2-1-16,18 0 1 0,-8-2-2 0,-10 2 0 0,15 0 3 15,-15 0-2-15,12 2-3 0,-12-2-1 16,9 3 0-16,-9-3 2 0,12 2-4 0,-12-2 5 16,7 6-5-16,-7-6 5 0,6 5-4 0,-6-5 1 0,3 10 3 15,-3-10-3-15,3 12 1 0,-3-12 2 16,0 13-2-16,0-13-1 0,-3 14 2 0,0-4-1 16,3-10 3-16,-6 15 1 0,2-7-3 0,1 1 2 0,-4-1 4 15,-2 3-5-15,4-2 2 0,-7 0-2 0,-1-2 3 16,-1-1 0-16,1 1-2 0,-3-1-2 0,2 1 5 15,-2-3-2-15,-2-2 1 0,1-1-11 0,0 2-6 16,-1-2-11-16,3-1-8 0,0 0-14 0,-2-1-15 16,4 1-25-16,0-4-15 0,-1 2-24 0,5-4-24 15,-1 1-131-15,1-6-304 0,3 3 135 0</inkml:trace>
          <inkml:trace contextRef="#ctx0" brushRef="#br0" timeOffset="3203.48">2296-1062 93 0,'13'3'191'0,"-13"-3"-14"0,9 3-19 16,-9-3-14-16,12 5-15 0,-12-5-13 15,10 7-12-15,-10-7-11 0,5 11-7 0,-5-11-10 16,0 9-5-16,0-9-6 0,0 17-4 0,0-10-6 16,0-7-2-16,-2 18-4 0,2-18-3 0,-1 18-6 15,-1-8-2-15,-2 1-5 0,4-11-2 0,-1 16-7 16,-4-6 2-16,5-10-4 0,-3 16 2 0,0-6-4 15,3-10-4-15,0 11-1 0,0-11 4 0,-3 10-7 16,3-10-1-16,0 0 2 0,-6 10-4 0,6-10-1 16,0 0 6-16,0 0 4 0,0 0 2 0,0 0-3 15,0 0 1-15,0 0-2 0,0 0-3 0,0 0 1 0,20 1-3 16,-20-1 0-16,0 0-2 0,16-11-2 0,-10 5 2 16,4-1-2-16,1 0-5 0,-2 1-1 0,1-4-2 15,1 4-2-15,-4-1 3 0,2-4 1 0,1 5-1 16,-2 1-4-16,-1-2 0 0,1-1 4 0,-1 1-2 15,2 2 0-15,-1-2 4 0,-8 7-6 0,13-12 3 16,-5 6 2-16,0 3-3 0,1-3-1 0,-9 6 5 0,17-8-3 16,-10 5-2-16,4-1-2 0,-11 4 3 15,15-7-3-15,-8 5 2 0,-7 2 2 0,18-5 0 16,-9 5-3-16,-9 0 1 0,18-2 2 0,-18 2 1 0,19 2-3 16,-10 2-2-16,-9-4 2 0,18 3 1 15,-9 3-2-15,1-1 2 0,-2 1-1 0,-1 1 0 16,5 4 1-16,-4 2 1 0,-1-1 1 0,-1 1 0 15,0 2 0-15,-3 4 0 0,3 2 1 0,-3-2-13 0,-1-2-26 16,-2 4-26-16,-2-3-36 0,2 1-40 0,-3-1-175 16,2-3-340-16,-1 1 151 0</inkml:trace>
        </inkml:traceGroup>
      </inkml:traceGroup>
    </inkml:traceGroup>
    <inkml:traceGroup>
      <inkml:annotationXML>
        <emma:emma xmlns:emma="http://www.w3.org/2003/04/emma" version="1.0">
          <emma:interpretation id="{20C32AAE-5CAF-4A70-97A2-2EE509939B2E}" emma:medium="tactile" emma:mode="ink">
            <msink:context xmlns:msink="http://schemas.microsoft.com/ink/2010/main" type="paragraph" rotatedBoundingBox="8481,4068 22275,2569 22587,5446 8794,69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BDA19F6-2AD1-4A3C-B27F-F5D14C4FA204}" emma:medium="tactile" emma:mode="ink">
              <msink:context xmlns:msink="http://schemas.microsoft.com/ink/2010/main" type="line" rotatedBoundingBox="8481,4068 22275,2569 22587,5446 8794,6945"/>
            </emma:interpretation>
          </emma:emma>
        </inkml:annotationXML>
        <inkml:traceGroup>
          <inkml:annotationXML>
            <emma:emma xmlns:emma="http://www.w3.org/2003/04/emma" version="1.0">
              <emma:interpretation id="{068B6874-266A-42A6-BA21-9847737D0AA5}" emma:medium="tactile" emma:mode="ink">
                <msink:context xmlns:msink="http://schemas.microsoft.com/ink/2010/main" type="inkWord" rotatedBoundingBox="8481,4068 10185,3883 10498,6759 8793,6945"/>
              </emma:interpretation>
            </emma:emma>
          </inkml:annotationXML>
          <inkml:trace contextRef="#ctx0" brushRef="#br0" timeOffset="-3613.75">-2023 802 112 0,'0'0'168'0,"0"0"-9"0,0 0-7 0,35 3-6 16,-35-3-11-16,26 0-5 0,-7-2-9 0,1 2-10 15,-1 2-3-15,9-2-8 0,-1 0-2 0,3 0-8 16,-2-2-3-16,2 1-2 0,-1 0-4 0,12 1-5 16,-8-4-3-16,6 4-6 0,3-2-2 0,-2 2-3 15,-12 0-5-15,5-1-8 0,-3 1-3 0,10 0-2 16,-3 0-6-16,2-2-6 0,-9 2 1 0,-5 2-3 16,8-1-6-16,-4-1-4 0,-3 0 0 0,3 0-1 15,-2 2-2-15,1 2-1 0,0-4-4 0,-2 0-2 0,0 2 0 16,-5-2 1-16,-1-1-5 0,-1 2 2 15,-1-1 1-15,1 2-3 0,1 0-1 0,-4-1-3 16,-2-1-4-16,5 0-1 0,-9 4-6 0,7-4 1 0,-17 0-6 16,21-5-8-16,-14 5-2 0,-7 0-3 0,20-4-4 15,-13 3-4-15,-7 1-6 0,12-5-7 16,-12 5-8-16,10-3-18 0,-10 3-23 0,0 0-31 0,6-7 4 16,-6 7-15-16,0 0-31 0,0 0-113 0,0 0-308 15,-30-10 137-15</inkml:trace>
          <inkml:trace contextRef="#ctx0" brushRef="#br0" timeOffset="-4247.48">-1454 177 46 0,'0'0'127'0,"0"0"-10"0,0 0-16 0,3-14-3 0,-3 14-5 16,0 0-7-16,5-5-8 0,-5 5-1 0,0 0 4 15,0 0-8-15,6-15 1 0,-6 15-5 0,6-5-2 16,-6 5 0-16,0 0-7 0,4-14 2 0,-4 14-5 16,3-10 1-16,-3 10 1 0,3-8 1 0,-3 8-4 15,3-11 4-15,-3 11-6 0,0 0-1 0,6-14-6 16,-6 14-1-16,5-6-1 0,-5 6 0 0,4-11 0 15,-4 11-3-15,0 0-3 0,0 0-3 0,0 0 0 16,2-9 0-16,-2 9-7 0,0 0-4 0,0 0-4 16,0 0 1-16,0 0-7 0,0 0-5 0,0 0 2 15,0 0 0-15,0 0-4 0,0 0-2 0,0 0 3 16,0 0-8-16,0 0 5 0,-8 35 0 0,5-22 6 16,0-2-3-16,0 1 1 0,-1 4 0 0,-1-2 5 15,1 3-4-15,-2-1 0 0,3 0 1 0,1-3-1 0,-2 5 4 16,2-4-1-16,-1 3-2 0,-3-2 3 0,6 1-3 15,-3-3 0-15,2 2-3 0,-2-3 1 0,0-2-2 16,6 4-2-16,-3-14 1 0,0 20-2 0,-3-10 3 16,3-10-3-16,0 16 0 0,0-16 3 0,-3 18-12 15,3-9-11-15,0-9-18 0,0 17-17 0,0-10-20 16,0-7-15-16,-6 17-21 0,6-17-19 0,-4 14-22 16,-2-6-195-16,6-8-370 0,-11 10 164 0</inkml:trace>
          <inkml:trace contextRef="#ctx0" brushRef="#br0" timeOffset="-2695.56">-1531 1255 10 0,'-8'-15'178'0,"8"15"-2"0,0 0-14 0,0 0-6 16,0 0-14-16,0 0-10 0,14-23-11 0,-11 18-7 15,-3 5-12-15,16-13-5 0,-5 5-4 0,-2-2-9 16,1 4-4-16,3-2-5 0,7 0-8 0,-4-1-4 16,-1-2-3-16,5 4-7 0,-3-2 2 0,6 1-2 15,-1-1-1-15,-5 1-4 0,2 4-7 0,-4 0-4 16,-2 0 0-16,1 2-3 0,2-1-8 0,-5-1 2 0,6 4-3 15,-17 0-7-15,20 0-2 0,-10 0 0 16,-10 0-1-16,14 0-2 0,-14 0-2 0,13 7-2 0,-13-7-2 16,6 6-4-16,-6-6 4 0,6 11 0 0,-6-4-1 15,0-7-4-15,0 15 3 0,0-15-3 16,-3 16 2-16,0-6-2 0,2 0 2 0,-8 5-3 0,6 0 5 16,-5-5-5-16,-4 4 2 0,3 0-3 0,-4-1 3 15,2 0-6-15,-2 7 6 0,-2 0-1 0,-3-6 2 16,0 5-1-16,-1 2 0 0,-3-5-1 0,-2 2-5 15,1 2 8-15,1-2 0 0,1 0-2 0,-13 2 0 16,11-3-1-16,3 1 0 0,-3 2 1 0,-2-5-2 16,5-2-1-16,-2-1 2 0,3 3-3 0,-1-7 1 15,4-1 3-15,-1-2-4 0,4-2 2 0,-2 1 3 16,5 2-2-16,1-2 4 0,9-4-4 0,-21 2 2 16,12-2-3-16,9 0 1 0,-16 0-1 0,16 0 0 0,-14-5 2 15,14 5 2-15,-10-8-5 0,10 8 1 0,-6-13 1 16,6 13 3-16,0-11-5 0,0 11 2 15,0-14-3-15,0 14 3 0,10-15-2 0,-4 6-2 0,2 3 1 16,1-3 0-16,1 6-1 0,-1-4 0 0,4 0-1 16,-1 0 3-16,2 0 0 0,-4 4-4 0,7-4 2 15,-3 4-3-15,3 1 4 0,-7 0-2 0,7 1 2 16,-8 1-2-16,-9 0 2 0,25-3-2 0,-10 3 1 16,3 3 1-16,-5-2-1 0,1 1 3 0,-1 0-5 15,2 4 5-15,-5-2-2 0,10 0-2 0,-5 2 2 16,4 0 2-16,-1-1 0 0,7 1 0 0,-5-2-1 15,5 3 1-15,-1-4 0 0,-2 1 4 0,4-3 1 16,1 3 7-16,-2-2 4 0,2 4-1 0,-2-5 2 16,-3 1-1-16,4-4-2 0,-7 2 1 0,-5 2 0 15,2-5 2-15,0 3 0 0,-5-2 3 0,-11 2-2 16,19-4 2-16,-10 1 1 0,-9 3-2 0,17-4-1 0,-17 4-1 16,10-6-4-16,-10 6-1 0,9-5-6 15,-9 5-13-15,0 0-15 0,0 0-15 0,0 0-21 16,0 0-21-16,0 0-21 0,0 0-9 0,0 0-27 0,0 0-15 15,0 0-38-15,0 0-158 0,-9-20-375 0,9 20 167 16</inkml:trace>
          <inkml:trace contextRef="#ctx0" brushRef="#br0" timeOffset="46486.6">-2241 2603 128 0,'0'0'151'16,"0"0"-9"-16,0 0-30 0,0 0 8 0,0 0-7 15,0 0-9-15,0 0-5 0,0 0-7 0,0 0-5 16,30-8-5-16,-30 8-3 0,0 0-4 0,0 0-6 16,0 0-3-16,0 0-3 0,0 0-2 0,0 0-7 15,0 0-4-15,0 0 1 0,0 0-8 0,0 0-2 0,9-10-6 16,-9 10-1-16,0 0-9 0,7-7-2 16,-7 7 2-16,6-5 1 0,-6 5-5 0,12-6-4 0,-12 6 2 15,8-7 1-15,-8 7 1 0,8-9-1 0,-3 3-3 16,-5 6 0-16,9-9-3 0,-3 4 2 0,-6 5-3 15,10-10-2-15,-10 10 1 0,9-6-2 0,-9 6-7 16,8-7 5-16,-8 7 0 0,6-11 0 0,-6 11 0 16,7-7-1-16,-7 7 3 0,9-6-1 0,-9 6-1 15,0 0 5-15,11-8 1 0,-11 8 1 0,0 0 0 16,5-4-2-16,-5 4 3 0,0 0 0 0,0 0-2 16,0 0-6-16,12-7 4 0,-12 7-4 0,0 0-1 15,0 0-2-15,0 0 0 0,0 0-1 0,0 0-2 0,0 0 1 16,0 0 1-16,0 0 0 0,0 0-3 15,0 0 1-15,0 0 0 0,0 0-1 0,-14 31 2 16,14-31 3-16,-5 11-4 0,-1-4 1 0,6-7-3 0,-9 13 5 16,6-4-2-16,-1-2 0 0,1 1 2 0,-3 1-1 15,6-9 1-15,-6 16-2 0,1-10-2 16,5-6 7-16,-6 13-4 0,0-3 3 0,3 0-3 0,-4-3 2 16,4 2-2-16,3-9 5 0,-6 14-1 0,3-6-5 15,1 3 5-15,2-11 1 0,-5 16 2 0,2-10 0 16,3-6-2-16,-6 17 4 0,6-10-2 0,0-7 0 15,-8 14-1-15,8-14 0 0,-6 14 1 0,6-7-4 16,0-7 0-16,-3 16 2 0,3-16-4 0,-3 12 0 16,3-12-3-16,-4 14-2 0,4-14 7 0,-3 13 0 0,3-13-1 15,0 12 1-15,0-12-6 0,0 14 5 16,0-14 0-16,0 15-1 0,0-15-1 0,-6 11 2 0,6-11-3 16,0 15 3-16,0-15 0 0,-3 14-1 0,3-14-1 15,0 17 5-15,0-17-3 0,-2 11 0 0,2-11 0 16,0 13 4-16,0-13-5 0,-1 15 1 0,1-15-2 15,0 14 1-15,0-14-1 0,-2 10 2 0,2-10-3 16,0 14 5-16,0-14-6 0,0 11 2 0,0-11-1 16,0 0 3-16,-3 13-6 0,3-13 4 0,0 0 0 15,-3 9-1-15,3-9 1 0,0 0-1 0,-3 10 0 16,3-10-3-16,0 0 2 0,0 0 5 0,0 0-3 16,3 13-2-16,-3-13 1 0,0 0 0 0,0 0 1 15,0 0 1-15,0 11-3 0,0-11 6 0,0 0-4 16,0 0 1-16,0 0-6 0,0 0 3 0,0 0 1 15,0 0 4-15,0 0-4 0,0 0 2 0,-3 13-1 0,3-13-2 16,0 0 4-16,0 0 0 0,0 0-2 0,0 0 0 16,0 0-3-16,0 0-9 0,0 0-15 0,0 0-29 15,0 0-27-15,0 0-36 0,0 0-31 0,0 0-43 16,0 0-220-16,23-27-443 0,-16 16 196 0</inkml:trace>
        </inkml:traceGroup>
        <inkml:traceGroup>
          <inkml:annotationXML>
            <emma:emma xmlns:emma="http://www.w3.org/2003/04/emma" version="1.0">
              <emma:interpretation id="{899E2CB0-ACA5-490B-B5A2-51289B14776D}" emma:medium="tactile" emma:mode="ink">
                <msink:context xmlns:msink="http://schemas.microsoft.com/ink/2010/main" type="inkWord" rotatedBoundingBox="10942,3936 11748,3849 11865,4923 11059,5011"/>
              </emma:interpretation>
            </emma:emma>
          </inkml:annotationXML>
          <inkml:trace contextRef="#ctx0" brushRef="#br0" timeOffset="-1240.22">112 106 53 0,'0'0'158'0,"0"0"-11"0,0 0-27 0,-7-16 3 16,7 16-13-16,0 0-8 0,0 0-5 0,0 0-11 15,0 0-4-15,15-20-2 0,-15 20-8 0,7-9-5 16,-2 3-2-16,-5 6-4 0,16-6-9 0,-5 1 3 15,-2 0-9-15,2 3 0 0,4-4-4 0,3 2 2 16,-1 0-3-16,-1-3-2 0,3 4-6 0,1 2 0 0,7-4-1 16,-3 0 0-16,-1 5-2 0,6-2-1 0,-2 2 1 15,-2 0-1-15,2 2-1 0,-2-2-3 16,2 4-1-16,1-3 0 0,-2 3-3 0,-7-2-2 16,0 1 0-16,-4 4 0 0,0-4-3 0,-1 4-5 0,-4-2-1 15,-2 1-2-15,-1 0-2 0,-1 2 0 16,-4 2-1-16,-2-10 2 0,3 22-3 0,-8-12 1 15,-1 4-2-15,-3 0 1 0,-4 0-1 0,2 2 1 0,-5 0 0 16,-4 0-4-16,3 4 3 0,-3-5 2 0,-2 0-4 16,1-1 5-16,-1-1-4 0,2 2 2 0,1-1-1 15,2-4-2-15,4 0 0 0,0 0 1 0,-2-2-2 16,1-2 4-16,4 2-1 0,1 1-2 0,-2-4 0 16,5-1-1-16,6-4-3 0,-10 9 3 0,10-9 2 15,-7 5 0-15,7-5 2 0,0 0-3 0,-9 6 1 16,9-6 1-16,0 0 3 0,0 0-3 0,0 0-2 15,0 0-7-15,17 13 8 0,-17-13 1 0,20-6 1 16,-20 6-4-16,22 0 1 0,-5 0-1 0,-2 0 4 0,-1 0-2 16,4 0-2-16,8 0-1 0,-11 0 4 15,4 0-4-15,0 4 3 0,1-4-2 0,-5 2 0 16,4-1 0-16,-1 2-2 0,-3-2 1 0,0 3 3 0,0-2-3 16,0 2 2-16,-8-1-3 0,4 2 1 0,-1 1 1 15,-3 0-3-15,1-2-1 0,-1 3 3 0,-1 1-4 16,0 3 5-16,2-3-3 0,-1 4 3 0,2 3 0 15,-1-3 0-15,-1 2-3 0,-4 1 0 0,3-1 2 16,0 4-1-16,0-1 2 0,-2 0 0 0,-1 0 0 16,0 4 0-16,2 0 3 0,-2 3 4 0,-3 4-6 15,1-3 3-15,-2-1 0 0,-2 2-6 0,1-1 7 16,-1 1-1-16,-3-4-1 0,-4 3 2 0,4 1-2 16,-3-5 0-16,-1-1-3 0,1-2 2 0,-5-4 2 15,-4 4 0-15,-1-1-6 0,1-6 7 0,-7 0-2 16,1-2 3-16,-4-5-3 0,-1 0 0 0,-1-4 4 0,-2-3-3 15,-6 2 2-15,-5-2-5 0,7-7 6 0,-3 3-7 16,1-7 3-16,2 2-3 0,0-6 1 16,9 6 4-16,0-3-3 0,-5-8 1 0,5 5 1 15,4 1-6-15,2-1-8 0,2 0-8 0,0-2-12 0,4 2-10 16,3-1-4-16,-2-3-12 0,8 8-17 0,2-6-21 16,1 0-27-16,4-4-27 0,1 0-157 0,8 0-331 15,-1-1 147-15</inkml:trace>
        </inkml:traceGroup>
        <inkml:traceGroup>
          <inkml:annotationXML>
            <emma:emma xmlns:emma="http://www.w3.org/2003/04/emma" version="1.0">
              <emma:interpretation id="{1ECF2005-232D-4EC7-98CC-431B89DB081F}" emma:medium="tactile" emma:mode="ink">
                <msink:context xmlns:msink="http://schemas.microsoft.com/ink/2010/main" type="inkWord" rotatedBoundingBox="13509,3834 16134,3548 16304,5115 13679,5401"/>
              </emma:interpretation>
            </emma:emma>
          </inkml:annotationXML>
          <inkml:trace contextRef="#ctx0" brushRef="#br0" timeOffset="7453.19">4136 521 118 0,'-10'4'131'0,"10"-4"-8"0,0 0-5 0,0 0-12 0,0 0 0 15,0 0-7-15,0 0-11 0,27 5 0 0,-27-5-6 16,19 2-4-16,-4 2-10 0,-2-4 1 15,7 0-5-15,-1 0-3 0,8 4-4 0,0-3-6 0,1 1-2 16,3-2-8-16,1 0 0 0,9 4-5 0,0-8 1 16,0 10-6-16,1-5-2 0,-2-1-2 0,1 0-1 15,1 0-5-15,-2-5-2 0,0 3-4 0,0 1 3 16,4 0 0-16,-15-3-5 0,12-3-1 0,-10 2-1 16,2-1-4-16,-2 1-1 0,-4 1-3 0,0-5 5 15,-2 2-1-15,-7 0 1 0,0 1-4 0,-3 1 0 16,1-1 1-16,-2 2-6 0,-5 2-5 0,1-3-9 15,-10 5-11-15,13-3 2 0,-13 3-19 0,9-3-26 16,-9 3-8-16,0 0-10 0,0 0-7 0,0 0-15 0,0 0-133 16,0 0-263-16,0 0 117 0</inkml:trace>
          <inkml:trace contextRef="#ctx0" brushRef="#br0" timeOffset="6950.16">4591-284 14 0,'0'0'146'0,"0"0"-12"15,0 0-18-15,0 0-14 0,0 0-9 0,0 0-3 16,0 0-11-16,0 0 2 0,0 0 1 0,3 23-2 15,-3-23-7-15,4 15 2 0,-4-4-13 0,5-3 2 16,-4 8-7-16,1-1-6 0,-2 1 2 0,4 2-9 16,-1-2-3-16,0 3-3 0,-1 4-4 0,5 1 1 15,-2-1-7-15,2-1-1 0,1-2 1 0,-2 3-1 16,0-1-2-16,0-3-6 0,1 1-1 0,0 3-9 16,-1-5 7-16,2-2-4 0,-2 0 1 0,1 0-1 15,-1 0-3-15,2-1 3 0,-4-3-4 0,2 2 4 16,-1-4-15-16,-1 6 17 0,2-8-7 0,-4 0-4 0,2 2-3 15,-1 0-7-15,2-2-19 0,-3 2-14 0,3-2-20 16,1 0-19-16,-3 1-25 0,-3-9-167 0,3 13-293 16,-3-13 129-16</inkml:trace>
          <inkml:trace contextRef="#ctx0" brushRef="#br0" timeOffset="8382.95">4494 1014 18 0,'0'0'179'0,"0"0"-17"16,0 0-6-16,0 0-10 0,0 0-11 0,9-30-12 15,-9 30-6-15,0 0-6 0,3-9-6 0,-3 9-6 16,6-12-10-16,-6 12-3 0,9-8-8 0,-3 2-5 0,-6 6-20 16,13-12 8-16,-4 6-6 0,2-2-9 0,2 1-7 15,-1 0-2-15,1-3-6 0,1 3-3 0,4 2 3 16,-2-3-9-16,1 3-2 0,-3-2 2 16,4 1-6-16,-1 4 1 0,1-3-3 0,-2-1-3 0,0 5-1 15,-2-3-4-15,1 4 0 0,0-4 2 0,1 2-3 16,-7 1 2-16,-9 1-2 0,18 1 0 0,-18-1-1 15,13 2-1-15,-13-2-1 0,9 4-2 0,-9-4 1 16,6 5-3-16,-6-5 3 0,5 11-10 0,-5-11 9 16,0 15 2-16,0-15-4 0,-5 16 0 0,4-7 2 15,-4 5-3-15,-2-4 3 0,4 4-1 0,-6-2 0 16,3 1 0-16,-3 4 1 0,2-5-3 0,-5 1 3 16,3 5-1-16,-5-5 4 0,1 7-5 0,1-5 3 15,-3 1 1-15,-1 3-3 0,2-6 6 0,-5 2-4 16,5 0 0-16,1-3-1 0,0-1-2 0,-4 7 2 0,4-6-2 15,-5-1 1-15,6-1 4 0,-2 0-2 16,0-1 3-16,0 2-2 0,1-4 2 0,-2 3-2 0,4-5 3 16,2 0-2-16,0-1-1 0,9-4 4 0,-16 10 1 15,10-8 4-15,6-2 1 0,-13 5 1 0,13-5 6 16,0 0 0-16,-14 0 0 0,14 0 3 0,0 0 0 16,-7 5-2-16,7-5-2 0,0 0-1 0,0 0-2 15,0 0-1-15,0 0-2 0,0 0-1 0,0 0-2 16,0 0-2-16,25-26-11 0,-10 20 2 0,-6 2-2 15,7-3-5-15,-1 3 1 0,5-6-6 0,-5 5-1 16,10 0 1-16,-7-2-5 0,3 3 7 0,-2-1-3 16,-2 0 5-16,2 1-1 0,-1 1 0 0,-2 2-1 0,1-2 3 15,-1-1 1-15,0 3 2 0,-5 2 2 16,-11-1-2-16,19 1 1 0,-7 2 1 0,0-3-2 16,-1 4 2-16,-11-4-1 0,17 6-4 0,-3-2 7 15,-2-2-2-15,0 3 6 0,1-5-4 0,2 5 1 0,0 1 0 16,1-4 0-16,-7 1 1 0,9-2 1 0,2 0-1 15,-4 2 0-15,-1 0 2 0,3-3 2 16,1-3 0-16,1 3 4 0,-5-3 1 0,1 2-3 0,-1-3 2 16,-3 2-1-16,1-4 0 0,-2 5-1 0,-1-3-1 15,-10 4-1-15,17-7-3 0,-9 3 0 16,1 0-10-16,-9 4-22 0,9-9-24 0,-9 9-31 0,6-7-33 16,-6 7-25-16,0 0-176 0,-3-15-347 0,3 15 154 15</inkml:trace>
          <inkml:trace contextRef="#ctx0" brushRef="#br0" timeOffset="6256.49">2570 676 36 0,'0'0'79'0,"0"0"-6"16,0 0-9-16,0 0-3 0,0 0 0 0,0 0-5 15,0 0 5-15,0 0-8 0,0 0-12 0,0 0 10 16,0 0-2-16,0 0-2 0,0 0-8 0,0 0 5 16,0 0-4-16,0 0-1 0,0 0 1 0,0 0 3 15,0 0-10-15,0 0 6 0,0 0-14 0,0 0 4 16,0 0-3-16,0 0 2 0,0 0-6 0,0 0 1 16,0 0 2-16,0 0-3 0,0 0-4 0,0 0 1 15,0 0 2-15,0 0 3 0,0 0-2 0,0 0-2 16,0 0 1-16,0 0-5 0,0 0 4 0,0 0-2 15,0 0-2-15,0 0 1 0,0 0 1 0,0 0 0 16,0 0-5-16,0 0 3 0,0 0 3 0,0 0-4 16,0 0 4-16,0 0-1 0,0 0-2 0,0 0 9 15,0 0-8-15,0 0 3 0,0 0-2 0,23 13 3 0,-23-13-4 16,8 4-10-16,-8-4 6 0,0 0 0 0,20 0-10 16,-20 0 10-16,18 0 0 0,-18 0-5 0,16 0-2 15,-5 4-1-15,4-4 3 0,-4 0-1 0,4 0 0 16,0 1-1-16,5 0-3 0,-2 0 1 0,-2 2-1 15,6-3-1-15,-4 0 1 0,11 1-1 0,-6 3 0 16,3-2-1-16,-2 1-1 0,2-3-2 0,1 4 3 16,-6-4 2-16,6 0-3 0,-2 1 1 0,-4-2 2 15,5 1-2-15,-4 0-2 0,-1-3 11 0,-2 3-1 0,2-3 3 16,-3-1-3-16,0 1 4 0,1-1 1 16,-2 4 2-16,-2-3-5 0,3-1-1 0,-4 0 4 15,3-3-2-15,-7 7 2 0,5-5 0 0,-6 3 4 0,3-4-6 16,-3 2 5-16,-9 4-1 0,15-9 2 0,-6 4 0 15,-3 0-3-15,-6 5-2 0,13-8 1 16,-8 4 0-16,-5 4-3 0,10-7-1 0,-10 7-6 0,9-4 7 16,-9 4-5-16,0 0 4 0,8-5-6 0,-8 5-2 15,0 0-11-15,0 0-9 0,0 0-11 0,0 0-15 16,0 0-10-16,0 0-9 0,0 0-21 0,0 0-17 16,0 0-29-16,0 0-158 0,0 0-311 0,0 0 137 15</inkml:trace>
        </inkml:traceGroup>
        <inkml:traceGroup>
          <inkml:annotationXML>
            <emma:emma xmlns:emma="http://www.w3.org/2003/04/emma" version="1.0">
              <emma:interpretation id="{E6096789-EA5E-40F4-AE3A-D4F0D1D18FA3}" emma:medium="tactile" emma:mode="ink">
                <msink:context xmlns:msink="http://schemas.microsoft.com/ink/2010/main" type="inkWord" rotatedBoundingBox="16931,4062 17922,3954 17987,4553 16996,4660"/>
              </emma:interpretation>
            </emma:emma>
          </inkml:annotationXML>
          <inkml:trace contextRef="#ctx0" brushRef="#br0" timeOffset="10803.52">5951 386 4 0,'0'0'118'0,"0"0"3"15,0 0-3-15,0 0-7 0,0 0-2 0,2-13-8 16,-2 13-1-16,0 0-9 0,0 0 3 0,0 0-1 15,0 0-9-15,0 0-1 0,0 0-4 0,0 0-5 16,0 0-4-16,-6-11-8 0,6 11-5 0,0 0-4 16,0 0-3-16,0 0-8 0,0 0-2 0,0 0-7 15,0 0 1-15,0 0-5 0,-14 0-4 0,14 0-2 16,0 0 2-16,0 0-8 0,0 0-1 0,0 0 1 16,0 0 1-16,0 0-2 0,0 0 5 0,0 0-4 0,46 3 1 15,-29-3 3-15,7 3 1 0,3-2 0 0,2 5-1 16,12-5 6-16,-1 3 0 0,2-4 1 0,2 4-2 15,3-2 0-15,0 4-1 0,3-5-5 0,-3 3 0 16,1 2-3-16,-3-2 2 0,1-1-7 0,-6 1 1 16,-1-1-2-16,-11 2 2 0,4-5 0 0,-8 2-4 15,1 0-1-15,-6 0-3 0,-1-2-1 0,-3-2-2 0,0 0-4 16,-3 0-1-16,0 1-7 0,-12 1-3 16,19-6-4-16,-14 2-2 0,-5 4-10 0,16-7-7 0,-16 7-5 15,12-11-5-15,-7 8-3 0,-5 3-15 0,9-13-14 16,-6 5-7-16,-3 8-11 0,7-11-10 15,-7 11-17-15,4-13-37 0,-4 13-90 0,0-15-271 0,0 15 121 16</inkml:trace>
          <inkml:trace contextRef="#ctx0" brushRef="#br0" timeOffset="11234.56">6522 106 103 0,'0'0'143'0,"0"0"-3"0,0 0-32 0,0 0 11 16,0 0 2-16,0 0-10 0,0 0-6 0,0 0-2 16,0 0-2-16,0 0-5 0,0 0-2 0,15 36-2 15,-10-26-5-15,-4 4-10 0,2 3-3 0,-1 5-5 16,-2-5-5-16,-2 7-6 0,-1-3-7 0,2 3-5 15,-1 0-1-15,-2 6-3 0,-2 4-2 0,0-6-6 16,1 0-3-16,-1 0-6 0,-1-3-6 0,-2 5-15 0,0 2-15 16,2-6-15-16,1 1-14 0,0-4-23 15,-2 0-23-15,7-5-20 0,1-3-30 0,0 2-153 16,0-6-314-16,3-3 139 0</inkml:trace>
        </inkml:traceGroup>
        <inkml:traceGroup>
          <inkml:annotationXML>
            <emma:emma xmlns:emma="http://www.w3.org/2003/04/emma" version="1.0">
              <emma:interpretation id="{58466173-D308-440B-875C-CC87B15C9613}" emma:medium="tactile" emma:mode="ink">
                <msink:context xmlns:msink="http://schemas.microsoft.com/ink/2010/main" type="inkWord" rotatedBoundingBox="18476,3802 22363,3379 22466,4329 18579,4751"/>
              </emma:interpretation>
            </emma:emma>
          </inkml:annotationXML>
          <inkml:trace contextRef="#ctx0" brushRef="#br0" timeOffset="16250.37">7477 95 142 0,'0'0'162'0,"9"-7"-10"0,-9 7-12 0,6-7-2 0,-6 7-11 15,0 0-13-15,6-9-2 0,-6 9-10 0,0 0-4 16,10-8-5-16,-10 8-3 0,0 0-3 0,5-3-6 16,-5 3-2-16,0 0-5 0,0 0 1 0,0 0-11 15,0 0-6-15,0 0-1 0,6-8-8 0,-6 8-5 16,0 0-5-16,0 0-12 0,0 0 1 0,0 0 0 16,0 0-3-16,0 0-7 0,0 0 2 0,0 0-4 15,0 0-1-15,0 0 1 0,0 0-3 0,9 19 2 16,-9-19-2-16,4 13-3 0,2-6-2 0,-2-2 1 15,-1 4 1-15,3 2 0 0,-1-2 0 0,1 0-3 16,-3 1-2-16,1-2 1 0,-1 2-1 0,3 3-3 16,-3-2 3-16,0 0-1 0,0-2 0 0,-3 2 0 15,0-11 0-15,3 18 0 0,-3-8-2 0,0-10 0 16,-1 18-2-16,2-10 4 0,-1-8-1 0,-1 16 2 0,1-16-12 16,0 16 9-16,0-16 0 0,-2 12-2 15,2-12 5-15,-3 14-2 0,3-14-6 0,0 0 7 0,-3 10 0 16,3-10-2-16,0 0-1 0,-3 10 0 0,3-10 2 15,0 0-1-15,0 0 0 0,0 0 2 16,0 0 2-16,0 0-2 0,-1 11 0 0,1-11 5 0,0 0-1 16,0 0 0-16,0 0-2 0,0 0 1 0,0 0-3 15,0 0 0-15,0 0-1 0,0 0 3 0,0 0-2 16,0 0-4-16,0 0 0 0,15-34 6 0,-12 27-4 16,-3 7 1-16,9-14-4 0,-5 6 2 0,-4 8-4 15,9-18 4-15,-5 10-1 0,-1 0-4 0,3-2-2 16,-1-1 2-16,-2 0-2 0,1 4-2 0,-1-3 2 15,3-4 0-15,-1 7 0 0,1-2 1 0,-5-2-1 16,5 3 2-16,-1 0-1 0,-2-2-3 0,1 3 6 16,-4 7-1-16,8-17 0 0,-5 9 1 0,1 2-2 0,2-4 2 15,0 2 1-15,1 1-2 0,1 1 4 0,-1-1-4 16,1-1 2-16,1 1-4 0,0 3 5 16,-2-5-3-16,4 3 1 0,-2 1-4 0,1-1 6 0,-1 2-3 15,3-4-1-15,-3 5 4 0,1-1 1 0,-1 2-4 16,-9 2-2-16,20-6 4 0,-11 4-1 15,-9 2-2-15,19-5 2 0,-9 5 0 0,-10 0-1 0,17-4 0 16,-17 4-1-16,16 0 0 0,-16 0 4 0,14-1 0 16,-14 1-3-16,13 0 2 0,-13 0-2 0,0 0 3 15,15 3-3-15,-15-3 1 0,12 4 0 0,-12-4-1 16,9 5 2-16,-9-5 2 0,10 6-4 0,-10-6 2 16,8 7-1-16,-5 2 1 0,-3-9-2 0,6 9 4 15,-6-9-2-15,4 13 0 0,1-7 2 0,-5-6 1 16,4 14-1-16,-4-14 1 0,3 17 0 0,-1-10-1 15,-2-7 0-15,4 16 2 0,-4-8-1 0,0-8 6 16,0 16-1-16,0-16 0 0,0 17 0 0,0-17 2 16,-4 18-2-16,5-12 1 0,-1-6 0 0,-3 18-1 15,3-18 2-15,-4 14 0 0,2-5 0 0,2-9 2 0,-1 12 3 16,1-12-5-16,-3 14 4 0,3-14-5 16,-3 13 2-16,3-13 0 0,-3 18 4 0,3-18-2 15,-2 11-2-15,2-11 2 0,0 14-1 0,0-14-2 0,0 16 2 16,0-16-2-16,5 14-1 0,-5-14-2 0,1 12 5 15,-1-12-6-15,5 14 2 0,-4-7 2 0,-1-7 1 16,8 10 2-16,-4 0 2 0,-4-10 0 0,7 5 2 16,-1 1 1-16,-1 1 1 0,-5-7 3 0,13 7 2 15,-7-3-1-15,2 0 1 0,-8-4-2 0,16 6 3 16,-8-3-4-16,-8-3 3 0,13 7-4 0,-6-5 1 16,-7-2-3-16,12 2 1 0,-12-2 2 0,14 3-2 15,-14-3 5-15,0 0-1 0,12 4 1 0,-12-4 0 16,0 0-3-16,0 0 1 0,0 0-5 0,15-1 0 15,-15 1-1-15,0 0-2 0,0 0-4 0,0 0-1 16,9 1 2-16,-9-1-1 0,0 0-1 0,0 0-3 16,0 0 1-16,0 0-3 0,0 0 0 0,0 0 3 15,12 3 2-15,-12-3-5 0,0 0-3 0,0 0 3 0,0 0 2 16,0 0-1-16,0 0-4 0,0 0 1 0,0 0-2 16,0 0-1-16,0 0 1 0,0 0-5 15,0 0 0-15,0 0 2 0,0 0 1 0,0 0-1 0,0 0 0 16,0 0 1-16,0 0 0 0,0 0 0 0,0 0 3 15,0 0 2-15,0 0-6 0,0 0 4 16,0 0-2-16,0 0 0 0,0 0 2 0,0 0-4 16,0 0 2-16,0 0 1 0,0 0-1 0,0 0 3 15,0 0-3-15,0 0 2 0,0 0 0 0,0 0 1 0,0 0-3 16,0 0 1-16,0 0 0 0,0 0-2 0,0 0 2 16,0 0 2-16,0 0-3 0,0 0 0 0,0 0 2 15,0 0 0-15,0 0 0 0,0 0-2 0,0 0 1 16,0 0 3-16,0 0-2 0,0 0 1 0,0 0-1 15,0 0 2-15,0 0-4 0,0 0 1 0,0 0 0 16,0 0 2-16,0 0 1 0,0 0-2 0,0 0 2 16,0 0-2-16,0 0 0 0,0 0 0 0,0 0-1 15,0 0-1-15,0 0 6 0,0 0-2 0,0 0-1 0,0 0-3 16,0 0 2-16,0 0 2 0,0 0-3 16,0 0 1-16,0 0 1 0,0 0 4 0,0 0-5 15,0 0 2-15,0 0-2 0,0 0-1 0,0 0 1 16,0 0 1-16,0 0-1 0,0 0 2 0,0 0-3 0,0 0 1 15,0 0-2-15,0 0 5 0,0 0-2 0,0 0-2 16,0 0 5-16,0 0-7 0,0 0 0 0,0 0 3 16,0 0 0-16,0 0-1 0,0 0 6 0,0 0-3 15,0 0 0-15,0 0 4 0,0 0 1 0,0 0 0 16,0 0 2-16,0 0-1 0,0 0 0 0,0 0 3 16,0 0 0-16,0 0 1 0,0 0-1 0,0 0 1 15,0 0-2-15,0 0-1 0,0 0 8 0,0 0-8 16,0 0-1-16,0 0 1 0,0 0-1 0,0 0-2 15,0 0 3-15,0 0-4 0,0 0 1 0,0 0-1 16,0 0 0-16,0 0-3 0,0 0 2 0,0 0 2 16,0 0-3-16,0 0 2 0,0 0-3 0,0 0 5 15,0 0-5-15,0 0 4 0,0 0 1 0,0 0-1 16,0 0 0-16,0 0 1 0,0 0-5 0,0 0 1 16,0 0 1-16,0 0 1 0,0 0-2 0,0 0 2 15,0 0 0-15,0 0-4 0,0 0-1 0,0 0 4 16,0 0-3-16,0 0 2 0,0 0-2 0,0 0-3 0,0 0 3 15,0 0 2-15,0 0-3 0,0 0 0 0,0 0-3 16,0 0 9-16,0 0-8 0,0 0 1 0,0 0 0 16,0 0-1-16,0 0 3 0,0 0 4 0,0 0-5 15,0 0 0-15,0 0 7 0,0 0-6 0,0 0-1 16,0 0 3-16,0 0 1 0,0 0-8 0,0 0 6 16,0 0-3-16,0 0 2 0,0 0-1 0,0 0 2 15,0 0-1-15,0 0-3 0,0 0 2 0,0 0 1 16,0 0-6-16,0 0 3 0,0 0 4 0,0 0-3 15,0 0 1-15,0 0 2 0,0 0-3 0,0 0-1 16,0 0 3-16,0 0 0 0,0 0-3 0,0 0 1 16,0 0-2-16,0 0 2 0,0 0 2 0,0 0-2 15,0 0 1-15,0 0 1 0,0 0-2 0,0 0 3 16,0 0-7-16,0 0 4 0,0 0 0 0,0 0-1 0,0 0 1 16,0 0 0-16,0 0-2 0,0 0 10 15,0 0-7-15,0 0-2 0,0 0 4 0,0 0-3 16,0 0 3-16,0 0-4 0,0 0 4 0,0 0-2 0,0 0 1 15,0 0 2-15,0 0-4 0,0 0 0 0,0 0-1 16,0 0-3-16,0 0-3 0,0 0-9 16,0 0-10-16,0 0-6 0,0 0-15 0,0 0-13 15,0 0-19-15,0 0-17 0,0 0-17 0,0 0-13 0,-39 3-18 16,39-3-18-16,-17 0-22 0,17 0-31 0,-16-2-184 16,16 2-432-16,-13-4 191 0</inkml:trace>
          <inkml:trace contextRef="#ctx0" brushRef="#br0" timeOffset="17086.41">8612 288 188 0,'0'0'204'0,"0"0"-18"0,0 0-22 0,0 0-13 15,0 0-15-15,0 0-15 0,-15 8-7 0,15-8-4 16,0 0-5-16,0 0-5 0,0 0-4 0,0 0-8 15,0 0-5-15,0 0-7 0,0 0-7 0,0 0 0 16,0 0-1-16,0 0-3 0,13 24 0 0,-13-24 2 16,0 0-2-16,0 0 3 0,0 0 5 0,0 0 3 15,0 0-3-15,0 0-3 0,0 0-3 0,0 0-2 16,0 0-8-16,0 0-6 0,0 0-1 0,0 0-1 16,0 0-4-16,0 0-7 0,0 0 0 0,21-24-7 15,-21 24-3-15,0 0-3 0,5-8-6 0,-5 8 2 16,0 0-2-16,1-11-4 0,-1 11-10 0,0 0-17 15,0 0-24-15,0 0-18 0,0 0-10 0,0 0-19 16,0 0-17-16,0 0-15 0,0 0-19 0,0 0-20 0,0 0-16 16,0 0-23-16,-18 27-184 0,18-27-407 0,0 0 180 15</inkml:trace>
          <inkml:trace contextRef="#ctx0" brushRef="#br0" timeOffset="18142.76">9395-185 157 0,'0'0'158'0,"-8"-5"-6"0,8 5-11 0,0 0-17 15,0 0-11-15,0 0-8 0,0 0-7 0,-12-3 0 16,12 3-8-16,0 0-11 0,-13 10-4 0,13-10-6 16,-9 17-2-16,3-8-5 0,0 0-3 0,0 4-5 15,-1-1-3-15,1 4-4 0,3-1 0 0,-2 1-4 16,1 2-9-16,1-2 6 0,-2 8-3 0,4 0-1 0,2-3-3 15,2 2 2-15,-3-5-5 0,3 7-3 0,2-7-3 16,-4 6-1-16,8-1-4 0,-3-1 0 16,2-4-2-16,1 2 2 0,-5-7-3 0,2 3 0 15,0-3-3-15,1 1-1 0,2 0-4 0,-1 0 4 0,-2-5 0 16,3 3-2-16,-3-5 1 0,6 3 2 16,-3-2 3-16,2-1 1 0,4-1 3 0,0-1 1 15,3 2 0-15,-4-3-1 0,5-2-8 0,-1 1 8 0,-2-3-3 16,4 0-2-16,-1 2 0 0,0-2 0 0,1-4-5 15,-1 1 1-15,5-1-1 0,1-4-1 0,-7 1-1 16,-1 0-1-16,7-6 1 0,-2 5-1 0,0-6-2 16,-2 0 2-16,1 0-3 0,0-1 0 0,-2-1-4 15,-7 1-4-15,4-2-4 0,2-1-3 0,-6 5-10 16,1-7 0-16,-2-1 0 0,2 2-4 0,-5-3-2 0,1 2 1 16,-2-3 5-16,-4 7-1 0,3-10-1 15,-3 5 3-15,-3-3-1 0,2 2 1 0,-2 4 3 16,-5 0 0-16,2-5 0 0,-3 9 6 0,-1-1-3 15,-2-1 1-15,4 1-2 0,-5 2-1 0,1 1 0 16,-3 0 2-16,0 0-2 0,0 2-2 0,-3 0-1 16,0 3 5-16,0-3-5 0,-8 3-4 0,8-1 6 15,-5 5 3-15,4-3 5 0,-8 1-4 0,-1-2 2 0,-1 5 2 16,-1-3 2-16,2 2 2 0,-2 0 4 16,0 1-2-16,-1-1-6 0,1 3 3 0,0-4 2 15,-2 5 0-15,0-1-10 0,1 0 12 0,-3 3 1 16,4-2 3-16,-2 1-6 0,4 2 4 0,0-1-1 0,2 3-3 15,-4 0 4-15,8-1 0 0,0 2 6 0,1-2 2 16,1 3-8-16,-1-1 4 0,4 0 0 16,-3 3-4-16,4-1 3 0,-1-1 1 0,5 4-2 0,-1 2 1 15,2-2 0-15,2 0-2 0,1 1 4 0,3 0-2 16,2-2 0-16,0 2 4 0,2 1 1 0,2 1 1 16,2-1-2-16,3-1 3 0,1 2 9 0,7 1 2 15,1-1 1-15,4-4 1 0,2 3-3 0,4-3-2 16,8 6 6-16,-8-7 0 0,13 0-1 0,-1 1-5 15,2-1 0-15,-13-5-1 0,4 1-1 0,-4 1 0 16,2-4-1-16,-1 3-1 0,1-2-1 0,-6 1 0 16,1-5-10-16,-2 1 7 0,-2 1-1 0,-7-4-1 15,1 4-3-15,1-2 4 0,-2 0-1 0,-3 2-8 0,-12-2-10 16,19-2-16-16,-10 0-25 0,-9 2-14 16,18 0-24-16,-18 0-18 0,21-1-20 0,-8-3-34 15,-4 3-149-15,9-3-335 0,-5 2 147 0</inkml:trace>
          <inkml:trace contextRef="#ctx0" brushRef="#br0" timeOffset="18521.09">10451-192 83 0,'0'0'154'0,"-20"0"-10"16,20 0-5-16,-22 4-6 0,10-1-12 0,3 2-3 16,-4 2-8-16,-1 0-6 0,1 4-6 0,1-4-6 15,0 4-11-15,3 2-5 0,1 0-3 0,2 1 0 16,1 1-6-16,-1-1-2 0,0 3-4 0,4-5 6 15,2 4-1-15,2 0 2 0,-1-1-11 0,4 1-1 16,-1-2-6-16,-2 3-4 0,3-3-2 0,1-1-5 16,3 1-4-16,-3 0 1 0,3-3-5 0,0 0-3 15,-1-2-5-15,-2-2 1 0,1 1-4 0,1-1-15 0,-1 0-19 16,-1 0-16-16,1 1-12 0,-1 1-12 16,2-9-18-16,-8 0-17 0,15 11-20 0,-5-9-23 0,4 3-17 15,-2-2-151-15,-3-3-324 0,-9 0 144 16</inkml:trace>
          <inkml:trace contextRef="#ctx0" brushRef="#br0" timeOffset="18910.5">10640 152 54 0,'2'-11'182'0,"-2"11"-9"0,4-15-12 0,-4 15-10 16,3-15-5-16,0 7-6 0,-3 8-16 0,3-18-5 15,1 5-7-15,-1 3-10 0,0 1-10 0,0-4-8 16,2 3-10-16,-2-1-6 0,1-1-4 0,-1 0-9 15,3-1-7-15,-1 2-1 0,1-2-9 0,-3 0-3 16,1 0-1-16,2 1-2 0,-3 1-5 0,3 3-5 16,0-4-1-16,-4 1 1 0,2 3 1 0,-4 8-1 15,7-16 1-15,-2 9-1 0,-5 7-3 0,3-9 4 16,-3 9-1-16,4-10-2 0,-4 10 0 0,0 0-4 16,2-11-2-16,-2 11-2 0,0 0-1 0,0 0-7 15,0 0-2-15,0 0 0 0,0 0-1 0,0 0 1 0,0 0-3 16,0 0 3-16,0 0-2 0,6 28 4 15,-6-28 0-15,0 18 0 0,0-3-2 0,0 1 0 16,0-1 1-16,0 3 2 0,0-2-2 0,0 2-2 16,1 5 5-16,-1 0-4 0,0-4 3 0,3-1-1 0,-3-1-1 15,0-3 2-15,0 4 2 0,2 0-3 0,-2-3-1 16,0 0-5-16,0-3-13 0,-2-2-13 16,2-10-15-16,-3 20-16 0,3-20-9 0,0 15-12 0,0-15-10 15,3 9-18-15,-3-9-4 0,0 0-20 0,2 9-35 16,-2-9-109-16,0 0-297 0,0 0 133 0</inkml:trace>
          <inkml:trace contextRef="#ctx0" brushRef="#br0" timeOffset="19272.31">11263-343 142 0,'0'0'138'0,"0"0"1"0,0 0-12 0,0 0-9 16,26 9-6-16,-22-5-6 0,-4-4-2 0,12 10-13 15,-4-5-4-15,-2 3-6 0,0 1 1 0,0 2 1 16,1 4-1-16,-1 1-4 0,1-2-8 0,1 9-1 0,-1-1-3 15,-1 2-6-15,0 1-3 0,2 10-6 16,-4-10-4-16,-2 3-5 0,-1-1-2 0,2 2-5 16,-3 1-1-16,-3-2-4 0,0 6 1 0,-1-5-3 15,-5 7-4-15,-3 1-2 0,-2-2-18 0,2-10-25 0,-4 9-16 16,-3-12-26-16,-7 10-21 0,1 3-39 0,1-8-34 16,-7 1-143-16,2-3-324 0,7-6 144 0</inkml:trace>
        </inkml:traceGroup>
      </inkml:traceGroup>
    </inkml:traceGroup>
    <inkml:traceGroup>
      <inkml:annotationXML>
        <emma:emma xmlns:emma="http://www.w3.org/2003/04/emma" version="1.0">
          <emma:interpretation id="{F22624F2-D12B-4D4F-84A4-577B012DAE3C}" emma:medium="tactile" emma:mode="ink">
            <msink:context xmlns:msink="http://schemas.microsoft.com/ink/2010/main" type="paragraph" rotatedBoundingBox="14279,6632 19515,6414 19553,7316 14316,753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EB8876E-71F3-434C-B1B3-B0DD7DAFB148}" emma:medium="tactile" emma:mode="ink">
              <msink:context xmlns:msink="http://schemas.microsoft.com/ink/2010/main" type="line" rotatedBoundingBox="14279,6632 19515,6414 19553,7316 14316,7534"/>
            </emma:interpretation>
          </emma:emma>
        </inkml:annotationXML>
        <inkml:traceGroup>
          <inkml:annotationXML>
            <emma:emma xmlns:emma="http://www.w3.org/2003/04/emma" version="1.0">
              <emma:interpretation id="{B64B8F04-9FB1-4B5B-A3BE-8649D370E365}" emma:medium="tactile" emma:mode="ink">
                <msink:context xmlns:msink="http://schemas.microsoft.com/ink/2010/main" type="inkWord" rotatedBoundingBox="14288,6855 16087,6780 16114,7419 14315,7494"/>
              </emma:interpretation>
            </emma:emma>
          </inkml:annotationXML>
          <inkml:trace contextRef="#ctx0" brushRef="#br0" timeOffset="56000.22">3283 3286 116 0,'0'0'143'0,"0"-17"-10"0,0 17-6 0,0 0-8 16,0 0-11-16,2-12-2 0,-2 12-4 0,8-6 1 16,-8 6-11-16,0 0 3 0,9-10-4 0,-9 10-7 15,3-5-3-15,-3 5-7 0,8-9 1 0,-8 9-7 16,0 0-2-16,6-5-2 0,-6 5-4 0,0 0-5 15,0 0-6-15,10-6-8 0,-10 6-2 0,0 0-4 16,9-6 0-16,-9 6-3 0,15-3-7 0,-15 3 7 16,18 0-5-16,-9-2 3 0,7 4 2 0,-1-4 1 15,3 4-1-15,2 1 0 0,3-3-2 0,3 0 3 0,5 6-2 16,-1-6 0-16,0 0-1 0,10 0-3 16,-9 2-2-16,-1 0 1 0,9 1-4 0,-8-1 3 15,-1-1-5-15,0-1-1 0,0 4-7 0,-5-4 5 0,2 6-5 16,-2-5-1-16,1 2 0 0,-7-2-2 0,-1-1-1 15,0 3-1-15,-3-3-1 0,-3 1-3 0,0-1-3 16,-12 0-10-16,13 2-13 0,-13-2-2 0,13 0-10 16,-13 0-16-16,0 0-6 0,12 2-9 0,-12-2-10 15,0 0-5-15,0 0-9 0,0 0-16 0,0 0-8 16,0 0-13-16,0 0-19 0,-52-4-31 0,39 0-102 16,-1 3-300-16,-2-6 133 0</inkml:trace>
          <inkml:trace contextRef="#ctx0" brushRef="#br0" timeOffset="56336.85">3583 2957 43 0,'0'0'176'0,"0"0"-17"0,-8-4-5 0,8 4-14 15,0 0-19-15,0 0-16 0,0 0-10 0,0 0-2 16,0 0 1-16,0 0-3 0,0 0-5 0,0 0-5 16,0 0 0-16,6 29 1 0,-6-29-3 0,11 24 0 15,-2-12-1-15,-2 4-9 0,-1 0 1 0,2 6-4 16,1 0-8-16,-4 2 1 0,3-3-5 0,-2 3-4 16,-2-8-5-16,2 7-5 0,-4-3-5 0,1-2-3 15,0-1 1-15,-2 1-4 0,4-2-6 16,-5-3 0-16,1 1-1 0,1-1-2 0,-1 2-5 0,-1-5 2 15,0-10-7-15,3 21-14 0,-1-14-17 0,-2-7-16 16,0 13-14-16,0-13-18 0,1 15-14 0,-1-15-24 16,3 10-14-16,-3-10-37 0,9 4-168 0,-9-4-354 15,21-4 157-15</inkml:trace>
          <inkml:trace contextRef="#ctx0" brushRef="#br0" timeOffset="56900.66">4328 3164 126 0,'0'0'163'16,"0"0"-10"-16,0 0-18 0,0 0-15 0,0 0-6 16,20 10-12-16,-20-10-3 0,6 13-7 0,-2-6-5 15,4 1-11-15,-8-8-1 0,4 18-7 0,-1-8-1 16,2 1-7-16,-2-1-5 0,1 3-7 0,-2-4-3 15,-1 4-2-15,4-5-15 0,-5-8 3 0,1 20 1 16,-1-9-3-16,3-1-6 0,-3-10 0 0,2 14 1 16,-1-4-5-16,-1-10 3 0,0 12-7 0,0-12-3 15,0 0 1-15,0 15 0 0,0-15-2 0,0 0 7 16,2 8-3-16,-2-8 1 0,0 0 1 0,0 0-3 16,0 0-6-16,0 0 3 0,0 0-4 0,0 0 2 15,29-17 0-15,-23 11 0 0,2-4-7 0,-1 2 2 16,2-4 1-16,3-1-4 0,-1-1-4 0,8-2 0 0,-9 4-1 15,10-6-2-15,-8 6 0 0,1-3 3 0,-1 1-3 16,3 3 2-16,-2-3 1 0,2 3-4 0,-1-1 6 16,-1 1-4-16,1 3 0 0,-2-3-1 0,1 1 5 15,-1 7 2-15,1-4-3 0,2-1 1 0,2 2 1 16,-7 3 0-16,3-1 6 0,5 3-3 0,-3-1 2 16,3-1 4-16,-3 3 4 0,2 0-1 0,-3 0 5 15,4 3 5-15,-3-1 0 0,-1 3 1 0,-1-2 3 16,1 3 9-16,-1 3 0 0,-1-1 2 0,-3 3-1 15,4 1-2-15,-2 1 10 0,-4 1-3 0,1 1-2 16,1 2-5-16,-3 0-3 0,1 4 0 0,-1 3 0 16,0-7-6-16,-2 1 0 0,2 3-3 0,0 2-1 15,-1-7-1-15,-1 2-1 0,1 1-4 0,-4-4-1 16,1 0-2-16,-1 1-12 0,2-4-23 0,-1-1-13 16,-1-2-17-16,2 1-14 0,-3-10-16 0,3 15-16 15,-3-15-22-15,6 10-32 0,0-8-62 0,-6-2-121 16,0 0-363-16,0 0 161 0</inkml:trace>
        </inkml:traceGroup>
        <inkml:traceGroup>
          <inkml:annotationXML>
            <emma:emma xmlns:emma="http://www.w3.org/2003/04/emma" version="1.0">
              <emma:interpretation id="{895A962A-56C5-4A3A-8F7D-BFABC760D3FD}" emma:medium="tactile" emma:mode="ink">
                <msink:context xmlns:msink="http://schemas.microsoft.com/ink/2010/main" type="inkWord" rotatedBoundingBox="16633,6534 19515,6414 19553,7316 16670,7436"/>
              </emma:interpretation>
            </emma:emma>
          </inkml:annotationXML>
          <inkml:trace contextRef="#ctx0" brushRef="#br0" timeOffset="57755.68">5763 2892 18 0,'0'0'207'0,"0"0"-19"0,0 0-22 15,0 0-16-15,0 0-15 0,-10-8-9 0,10 8-10 0,0 0-12 16,0 0-2-16,-23 25-8 0,14-14-1 0,0-1-3 16,1 5-13-16,-3 0 1 0,5 1-4 0,-6 5-5 15,2-1-5-15,2 2-4 0,-1 2-2 0,6 1-9 16,-3-1 1-16,5 2-1 0,1 0-3 0,0 1-5 16,0-2 0-16,3-1-3 0,1-2-3 0,4 2-3 15,-2-3 3-15,1 2-2 0,1-7-3 0,5 4 3 16,-1-6-4-16,1 0 0 0,8 0-1 0,-1 0 0 15,-5-3-1-15,7-1 2 0,2-1-4 0,-5-4 0 16,7-1-7-16,-1 2 1 0,-6-6-3 0,1 1 2 16,7-1-2-16,1-3-5 0,-1-2 4 0,0 1-4 15,-1-6-2-15,-2 3 2 0,-1-3 0 0,2-2-2 16,0-1-4-16,-1-4 0 0,2 2-1 0,-2-4 1 16,4-6-7-16,-7 1-7 0,4-4-2 0,-1-1 0 15,-9 8-9-15,0-6-6 0,-3 2 3 0,-3 1-4 16,1-1-1-16,-2-4-1 0,-1 3-1 0,-6-2-1 15,5 3 4-15,-6-4 1 0,-3 6 0 0,-2-5 0 0,3 6 2 16,-7-4 3-16,0 4-4 0,-4-4 8 0,1 1 0 16,-2 3-2-16,-2 2 6 0,-2 3 0 0,-1-3-1 15,-1 0 3-15,4 3 3 0,-4-1-4 0,3 9 2 16,2 0-3-16,1 0 1 0,-4 1 3 0,0 1 2 16,2 1-1-16,-2 3 2 0,2 2 1 15,-2-3-2-15,-3 4 5 0,2 1-2 0,1 5 0 0,-2-5 1 16,1 5 7-16,2 3-4 0,-8-1-1 0,0 3 4 15,2 1 4-15,3 3 0 0,-4-3 4 0,3 4-3 16,0 2 4-16,0-4-4 0,2 4 3 0,1 1-3 16,0 0 2-16,4 0 3 0,1 0-1 0,4-5 2 15,2 4-3-15,1 0-1 0,0-1 2 0,1 7 2 16,4-7-2-16,1 1 2 0,1-5 5 0,5 6-4 16,0-2 3-16,6 1 1 0,1 3 8 0,5-3-4 0,2-3 3 15,7 1 1-15,-5-3 1 0,5 1-1 16,10 0 2-16,-1 0-3 0,4-3 0 0,0 3-1 15,-1-4-1-15,1 1-6 0,1-4 2 0,-1-1-3 16,0 1-3-16,-8 0 0 0,-4-3-2 0,3 3 0 0,-4-3-5 16,0-1-1-16,-2 3-9 0,-2-5-16 0,-4 1-7 15,3-1-14-15,-5-1-13 0,2 0-15 0,-1 1-18 16,-3-1-12-16,-3-1-28 0,0 0-22 0,3-1-22 16,-6-1-195-16,4-4-396 0,4-3 175 0</inkml:trace>
          <inkml:trace contextRef="#ctx0" brushRef="#br0" timeOffset="58093.23">7074 2971 140 0,'0'0'206'0,"0"0"-12"0,0 0-22 0,0 0-17 16,-7-14-15-16,7 14-2 0,0 0-10 0,-21 4-5 0,21-4 1 16,-21 7-4-16,5 0-12 0,1 0 0 0,0 0-8 15,0 7-4-15,-2-2-9 0,2 1-6 0,-2 1-4 16,3 3-4-16,1 1-5 0,1 2-5 0,-2 1-5 16,5-1-1-16,2 2-5 0,1-6-1 0,4 7-5 15,-2-2-1-15,6-4-5 0,0 1-2 16,1-1-1-16,2-1-3 0,2 0-6 0,1 1-1 15,2-3-1-15,-1-1-1 0,3-1-4 0,2-1-5 16,-1 1-23-16,0-4-21 0,5 2-27 0,-1-3-23 0,1-1-29 16,-2-3-27-16,3-1-31 0,2-3-34 0,5 1-190 15,-1-6-420-15,0-2 186 0</inkml:trace>
          <inkml:trace contextRef="#ctx0" brushRef="#br0" timeOffset="58492.29">7340 3282 2 0,'0'0'201'0,"3"-9"-14"0,-3 9-10 0,9-8-10 16,-5 0-15-16,-4 8-11 0,10-13-11 0,1 2-8 15,-4 4-9-15,4-3-7 0,-2-3-8 0,3 5-6 16,-2-2-8-16,2-1-7 0,0-2-9 0,0 2-4 16,-2-3-4-16,2 3-9 0,0-2-7 0,-3-5-4 15,3 5-1-15,-1-2-3 0,-1 2-3 0,0-2-3 16,-2 1 4-16,1-2 0 0,1 3-4 0,-2 2 3 15,-4 2-3-15,1-1 3 0,-1 2 1 0,-4 8 1 16,8-12-2-16,-4 4-2 0,-4 8 0 0,6-8 2 16,-6 8-9-16,4-7-3 0,-4 7-7 0,0 0-1 15,0 0-1-15,0 0 0 0,0 0-3 0,0 0-1 16,0 0 1-16,0 0-2 0,3 29 2 0,-3-29-2 16,-3 21 5-16,2-6 1 0,-1 4-2 0,1-1 6 15,-2 3-4-15,2 0-2 0,1 3 3 0,0-2 4 0,1 2-7 16,-1 1 3-16,0-1-3 0,3-10 2 15,-2 7-2-15,2-4-2 0,0-2 1 0,-3 1-2 16,3-2-1-16,0 0 0 0,-1-4-4 0,-1-2-11 0,-1-8-13 16,2 15-12-16,-2-15-9 0,3 12-9 0,-3-12-14 15,3 7-21-15,-3-7-27 0,0 0-24 0,16-2-18 16,-16 2-48-16,11-11-156 0,-2-3-388 0,1-1 172 16</inkml:trace>
          <inkml:trace contextRef="#ctx0" brushRef="#br0" timeOffset="58774.95">8273 2626 154 0,'14'-4'192'0,"4"2"-20"0,-8 2-7 0,6 4-9 0,1-2-13 16,-1 3-9-16,4 2-10 0,-7 2-3 15,2 2-7-15,-3 2-7 0,4 5-3 0,4 4-11 16,-2 2 0-16,-13 4-9 0,4-3-5 0,2 8-5 16,-8 4-5-16,3 0-9 0,-6 1-3 0,1 1-9 0,-2-1 0 15,-8 2-7-15,0 1 3 0,1 0-6 0,-6-5-5 16,-6 3-13-16,-1-2-14 0,-4-6-23 16,-3 1-20-16,1-4-23 0,-3 0-26 0,9-7-27 0,2-3-26 15,5-6-57-15,-1 0-126 0,5-4-347 0,2-3 154 16</inkml:trace>
        </inkml:traceGroup>
      </inkml:traceGroup>
    </inkml:traceGroup>
    <inkml:traceGroup>
      <inkml:annotationXML>
        <emma:emma xmlns:emma="http://www.w3.org/2003/04/emma" version="1.0">
          <emma:interpretation id="{E5F29E79-4E92-4368-A3F5-1F841FEA727B}" emma:medium="tactile" emma:mode="ink">
            <msink:context xmlns:msink="http://schemas.microsoft.com/ink/2010/main" type="paragraph" rotatedBoundingBox="7126,9417 16264,9361 16271,10478 7133,105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F46AE3-3BD3-4C73-A101-48123F917AC7}" emma:medium="tactile" emma:mode="ink">
              <msink:context xmlns:msink="http://schemas.microsoft.com/ink/2010/main" type="inkBullet" rotatedBoundingBox="7129,9847 8039,9842 8042,10245 7131,10251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63951.59">-3888 6256 5 0,'6'4'144'16,"5"2"-13"-16,-2-1-6 0,4 1-7 0,1 1-8 15,2-2-5-15,3 0-6 0,1 2-7 0,5 0-6 16,1-4-1-16,0 5 8 0,1-1-11 0,2-1-2 16,0-3-5-16,3 1-6 0,6 3-6 0,-8-3-1 15,0-3-3-15,1 0 0 0,11 0-3 0,-12 3-7 16,0-4-5-16,1 0-4 0,2 0-5 0,-6 0-5 16,-2 0 4-16,4 0-9 0,-10 0-1 0,8-4-1 15,-8 4-5-15,1 0-1 0,-4 0 0 0,0-1-4 16,-4 1 3-16,2 0-10 0,-4-1-2 0,-10 1-9 0,26-1-7 15,-26 1-13-15,13 0-15 0,-13 0-17 0,15-4-15 16,-15 4-18-16,10-5-29 0,-10 5-41 16,3-6-110-16,-3 6-291 0,0 0 130 0</inkml:trace>
        <inkml:trace contextRef="#ctx0" brushRef="#br0" timeOffset="63583.54">-3752 5975 102 0,'0'0'126'0,"0"0"-4"0,0 0-9 0,-9-15-8 15,9 15 4-15,0 0-3 0,0 0-11 0,0 0-7 16,0 0-2-16,0 0-4 0,0 0-1 0,0 0-4 16,-9-3-8-16,9 3 0 0,0 0-7 0,0 0-6 15,0 0-5-15,0 0-6 0,0 0 3 0,0 0-6 16,0 0-1-16,32 2 2 0,-16 1 1 0,3-3-4 15,-2 5-3-15,13-5-3 0,-5 1 0 0,8 4-1 16,-2-1-1-16,11-2-4 0,1 1-1 0,2-2-5 0,-3 3 0 16,4-3 0-16,-1 4-5 0,-5-4 0 0,2 4 0 15,-11-3-6-15,2-1 0 0,-6-1-1 16,-2 4 4-16,-6-2-7 0,-2-2 1 0,2 1 1 0,-5 1-1 16,-3 0-2-16,-11-2-3 0,14 1 2 0,-14-1-7 15,16 5-1-15,-16-5-13 0,9 3-5 0,-9-3 2 16,8 4-1-16,-8-4-5 0,0 0-7 0,0 0-4 15,0 0-7-15,0 0-15 0,0 0-10 0,-20 20-8 16,20-20-9-16,-13 4-10 0,2 1-7 0,11-5-2 16,-16 6-31-16,-2-3-98 0,8 0-253 0,-1-2 113 15</inkml:trace>
      </inkml:traceGroup>
      <inkml:traceGroup>
        <inkml:annotationXML>
          <emma:emma xmlns:emma="http://www.w3.org/2003/04/emma" version="1.0">
            <emma:interpretation id="{1BEF979E-D19B-4C2D-9185-868989905A20}" emma:medium="tactile" emma:mode="ink">
              <msink:context xmlns:msink="http://schemas.microsoft.com/ink/2010/main" type="line" rotatedBoundingBox="7978,9412 16264,9361 16271,10478 7985,10529"/>
            </emma:interpretation>
          </emma:emma>
        </inkml:annotationXML>
        <inkml:traceGroup>
          <inkml:annotationXML>
            <emma:emma xmlns:emma="http://www.w3.org/2003/04/emma" version="1.0">
              <emma:interpretation id="{B6350F96-7D7E-4EF0-A511-EB5CA50085B6}" emma:medium="tactile" emma:mode="ink">
                <msink:context xmlns:msink="http://schemas.microsoft.com/ink/2010/main" type="inkWord" rotatedBoundingBox="8224,9618 8414,10377 8114,10451 7924,9693"/>
              </emma:interpretation>
            </emma:emma>
          </inkml:annotationXML>
          <inkml:trace contextRef="#ctx0" brushRef="#br0" timeOffset="64500.29">-3026 5796 39 0,'0'0'141'0,"0"0"-15"0,0 0-13 0,0 0-3 15,-13-6-18-15,13 6-4 0,0 0-14 0,0 0-4 0,0 0-7 16,0 0-7-16,0 0-4 0,0 0-5 0,0 0-4 16,0 0-9-16,0 0 2 0,0 0 6 15,0 0-17-15,0 0 23 0,0 0-7 0,0 0 12 0,0 0-6 16,0 0-6-16,0 0 4 0,16 26-9 16,-16-26 1-16,14 11 4 0,-4-6-6 0,-1 1-4 15,2 3 4-15,4-3-5 0,-2 4-2 0,0-4 2 0,1 4-6 16,-2 0 3-16,1-4-3 0,4 6-5 0,-5-2 0 15,1 1-3-15,3-1-3 0,-2 4 2 0,-5 1 0 16,7 2-1-16,-5-2-4 0,1-1 0 0,4 6-3 16,-6-3 4-16,2 1-4 0,2 1 0 0,-7-3 1 15,5 4-3-15,-4-3 1 0,-2-3 2 0,0 3-2 16,1 1-2-16,-4-4 0 0,3 1 2 0,-3 4-3 16,0-3-3-16,-3-2 3 0,0-1-1 0,0 2 0 15,-6-1 2-15,6-1-1 0,-3 4-3 0,0-4 3 16,-4-1 3-16,1 1-1 0,0-2 0 0,-5 2 2 0,5-2 0 15,-4-2-4-15,1 4 0 0,-5-2-1 0,5-1 2 16,-4 0 4-16,3-3-3 0,-2 4 2 16,4-4-1-16,-4 3 1 0,-1-3-12 0,5 0-19 0,-4 3-11 15,-1-2-7-15,4-2-12 0,-1 0-17 0,1-1-15 16,9-5-20-16,-14 10-15 0,8-7-44 0,6-3-85 16,0 0-272-16,0 0 121 0</inkml:trace>
        </inkml:traceGroup>
        <inkml:traceGroup>
          <inkml:annotationXML>
            <emma:emma xmlns:emma="http://www.w3.org/2003/04/emma" version="1.0">
              <emma:interpretation id="{8EC83488-30C0-4237-9A9D-13D602CE289D}" emma:medium="tactile" emma:mode="ink">
                <msink:context xmlns:msink="http://schemas.microsoft.com/ink/2010/main" type="inkWord" rotatedBoundingBox="9066,9477 13091,9668 13052,10481 9028,10289"/>
              </emma:interpretation>
            </emma:emma>
          </inkml:annotationXML>
          <inkml:trace contextRef="#ctx0" brushRef="#br0" timeOffset="67474.73">1332 6105 91 0,'0'0'163'0,"0"0"-4"0,0 0-12 0,0 0-6 16,0 0-11-16,0 0-3 0,0 0-4 0,0 0-5 15,42-6-6-15,-29 9-9 0,5-3-8 0,2 1-5 16,4-1-4-16,2 0-2 0,-2 0-5 0,5 2-4 16,-2-1 3-16,2 3-8 0,1-2-4 0,1 2-4 0,1-3-10 15,-4 0-3-15,0 4-4 0,2-5-6 0,-1 2-3 16,-4 1-1-16,-1-3-6 0,-5 1 0 0,1-1-3 16,-1 0-2-16,-1 1 0 0,-2-1-3 0,2-1-2 15,-3 0-7-15,2 1 2 0,-17 0-1 0,20-3-1 16,-11 1 1-16,-9 2-1 0,17 0-6 0,-17 0 3 15,13-4-5-15,-13 4-4 0,0 0-12 0,0 0-15 16,14 4-15-16,-14-4-16 0,0 0-15 0,0 0-13 16,0 0-15-16,0 0-13 0,0 0-14 0,-44 11-9 15,29-11-31-15,-2 3-128 0,0-3-321 0,-1 0 141 16</inkml:trace>
          <inkml:trace contextRef="#ctx0" brushRef="#br0" timeOffset="67714.61">1516 6278 183 0,'10'1'168'0,"5"4"-10"0,6-5-9 0,4 5-12 15,2-3-12-15,4 2-6 0,10 2-5 0,-1-2-13 16,0-1-9-16,-11-1-15 0,2-1 0 0,-4 3-5 15,-8 0-13-15,1-3-3 0,-3 1-17 0,-2 2-15 16,-1-2-19-16,-2-1-18 0,-5 3-31 0,-7-4-33 16,15 3-19-16,-15-3-52 0,0 0-82 0,0 0-249 15,0 0 111-15</inkml:trace>
          <inkml:trace contextRef="#ctx0" brushRef="#br0" timeOffset="65147.54">-1965 5854 36 0,'9'0'161'0,"-9"0"-8"0,27 0-5 0,-11 0-13 0,3 4-12 16,7-1-6-16,1-1-11 0,-2-2-7 0,8 1-2 15,-2-1-16-15,8 5 3 0,3-5-2 0,-13 0-1 16,13 2-8-16,-6-2-4 0,-3 4-3 0,-2-3-2 16,2-1-5-16,7 2 0 0,-1-1-7 0,-8-1 1 15,-4 0-7-15,2-1-2 0,-3 2-3 0,0-1-8 16,-1 3-3-16,-9-3-9 0,-2-3 5 0,-1 3-3 16,-1 3-7-16,-12-3 4 0,14 0-7 0,-14 0-20 0,13 1-14 15,-13-1-9-15,9 4-4 0,-9-4-9 16,0 0-13-16,0 0-10 0,0 0-12 0,0 0-4 0,-25 13-6 15,25-13-9-15,-24 3-1 0,6-3 17 0,2 3 2 16,2-2-1-16,-2 1 9 0,-4-2 12 0,1 2 4 16,4-2 10-16,-1 0 5 0,1 2 12 0,0-1 7 15,1 2 12-15,14-3 6 0,-15 1 8 0,5 2-3 16,10-3 8-16,-19 5 8 0,19-5-2 0,-8 5 11 16,2 1 4-16,6-6 12 0,-7 11 1 0,5-3 2 15,2-8 6-15,-7 17 5 0,4-6-3 0,0 4 1 16,3-3-4-16,-3 6 0 0,6-1 0 0,-3 0 0 15,3 5-1-15,-3-4-8 0,3-3 2 0,-3 4-4 16,4-2 1-16,1 1-4 0,-1 0 0 0,-4-3-4 16,3 1-8-16,0 1-2 0,2-2 2 0,-1-1-4 15,-2-2 1-15,-2 3-5 0,6-4 0 0,-3-1-11 0,1 1-11 16,2-2-12-16,0 0-12 0,0-2-7 0,1 1-12 16,5-3-13-16,-4 1-10 0,4-1-17 15,1-2-15-15,1 0-19 0,-1-3-146 0,2-4-289 0,3 1 127 16</inkml:trace>
          <inkml:trace contextRef="#ctx0" brushRef="#br0" timeOffset="65479.2">-636 5802 25 0,'-20'-4'155'0,"20"4"9"16,-13 1-13-16,13-1-13 0,-23 6-6 0,15-4-8 15,-3 1-1-15,-2 4-9 0,-1 3-1 0,-2 0-10 16,4 4-4-16,-2-2-6 0,4 1-6 0,-5 5-1 0,5-3-9 16,-2 1-6-16,6 1 1 0,-2 3-8 0,1 2-7 15,1 0-1-15,6 1-4 0,-3-2-4 16,3-3-2-16,3 6-6 0,3-6-4 0,1 2 0 0,-1-2-1 15,2-1-4-15,1 0-6 0,1-3 3 0,4 1-6 16,-2-2 0-16,1 0-11 0,0-2-15 0,-1 0-21 16,5-1-16-16,-1-2-22 0,-1-1-22 0,0-1-20 15,3-2-28-15,-5-3-20 0,7-2-169 0,-7-3-347 16,6-2 154-16</inkml:trace>
          <inkml:trace contextRef="#ctx0" brushRef="#br0" timeOffset="65952.16">-351 6128 128 0,'0'0'158'0,"0"0"-15"0,0 0-1 16,16 6-19-16,-16-6-1 0,6 9-9 0,-6-9-14 16,10 11-3-16,-10-4-8 0,0-7-7 0,9 15 1 15,-4-6-11-15,-2-3-7 0,-3-6-3 0,3 16-6 16,0-9-9-16,-3-7 2 0,6 15-9 0,-6-7-2 0,0-8-5 15,1 10-3-15,-1-10-3 0,3 9-4 0,-3-9-3 16,0 0 3-16,2 11-5 0,-2-11 1 16,0 0 1-16,0 0-1 0,0 0-2 0,0 0-3 0,0 0-2 15,0 0-1-15,0 0-9 0,0 0-4 0,22-18-16 16,-18 12 4-16,4-2-7 0,1-5-9 0,3 2 6 16,-5-2-5-16,5 0-5 0,5-7-1 0,-7 4 7 15,2 3 1-15,-2 2-3 0,4-2-9 0,-1 0 17 16,1 1 7-16,-2 3 2 0,0-2 2 0,-2 0 10 15,-3 5 3-15,5-4 4 0,-4 6 0 0,-2 0-11 0,-6 4 15 16,15-7 0-16,-15 7 0 0,13-3 4 16,-13 3-5-16,15 0 7 0,-15 0 3 0,12 7 5 15,-2-4-5-15,-10-3 5 0,9 12-3 0,3-1 4 0,-9-3-5 16,6 4 6-16,0-1 0 0,-3 2-3 16,3 4 0-16,2-8-4 0,-4 6-7 0,2-4 9 15,1 3-3-15,-4 0 0 0,2-2-5 0,-2-2 3 0,0 0-4 16,-3-4-2-16,-3-6 0 0,7 15-16 0,-4-9-8 15,-3-6-15-15,6 9-7 0,-6-9-19 0,0 0-13 16,0 0-18-16,0 0-30 0,0 0-45 0,0 0-92 16,0 0-276-16,0 0 123 0</inkml:trace>
          <inkml:trace contextRef="#ctx0" brushRef="#br0" timeOffset="66244.71">582 5708 79 0,'9'4'193'0,"0"1"-11"0,4 4-13 0,-1 1-3 15,2 3-11-15,-2-2-15 0,1 9-10 0,-1-2-7 0,2 4-10 16,0 2-8-16,0-3-9 0,-2 7-11 0,0 5-4 15,-5-4-6-15,2 6-8 0,-4-10-10 0,-4 13 0 16,-5-4-7-16,1-4-5 0,-5-3-2 0,-4 8-4 16,-9-3-4-16,0 0-3 0,-4-1-18 0,-2-1-16 15,0 1-23-15,-7-2-22 0,4-1-20 0,-1-3-25 16,3 3-33-16,-4-7-56 0,8-4-118 0,4 0-324 16,-4-4 144-16</inkml:trace>
        </inkml:traceGroup>
        <inkml:traceGroup>
          <inkml:annotationXML>
            <emma:emma xmlns:emma="http://www.w3.org/2003/04/emma" version="1.0">
              <emma:interpretation id="{F27D98C5-C755-4919-922C-3CAFADEE5967}" emma:medium="tactile" emma:mode="ink">
                <msink:context xmlns:msink="http://schemas.microsoft.com/ink/2010/main" type="inkWord" rotatedBoundingBox="13682,9377 16264,9361 16271,10478 13689,10494"/>
              </emma:interpretation>
            </emma:emma>
          </inkml:annotationXML>
          <inkml:trace contextRef="#ctx0" brushRef="#br0" timeOffset="72023.52">2722 5894 76 0,'0'0'181'16,"0"0"-13"-16,0-15-10 0,0 15-4 0,0 0-8 15,5-15-8-15,-5 15-9 0,0 0-9 0,0-11-10 0,0 11-13 16,0 0-13-16,0 0-9 0,0 0-8 0,0 0-6 16,0 0-8-16,0 0-9 0,0 0 1 0,0 0-4 15,0 0-3-15,7 42-5 0,-5-26-2 0,1 8 0 16,0 0-2-16,-2 1-6 0,4 4 6 0,-4 6-5 16,4-8-3-16,-1 1 0 0,-1 3 0 0,-1-5-3 15,3 3 2-15,0-4 0 0,1-1-3 0,0 2-4 16,-2-1-1-16,5-5 0 0,-4 3 1 0,4-2 0 15,-5-4-4-15,1-2 0 0,1 1 4 0,0-5-5 16,3 1 5-16,-2-2 1 0,3-3-5 0,4 3 2 16,-1-5 0-16,5-2 1 0,-1 1-2 0,2-2-2 15,0-2 3-15,8-4-2 0,-1-1-2 0,2 3 1 16,-1-7-3-16,-2-2 4 0,2-4-6 0,0 2-2 16,7-5-2-16,3-6-7 0,-4 4-5 0,0-4-5 0,-5-2-8 15,1-2-6-15,-7 9-1 0,5-11 0 0,-8 9 1 16,5-6-2-16,-10 2-3 0,5-6 9 15,-9 6 3-15,-1 1 7 0,2-1 3 0,-1-1-2 0,-5 0-3 16,-2 1 5-16,-3-2-2 0,4 5 7 0,-4-4 2 16,-4 3 1-16,-1-1-4 0,-4 0 10 0,2 0-6 15,-1 2-1-15,-1 2 4 0,-3-2 2 0,1 2 2 16,-3-4 0-16,-1 6-2 0,2-3 0 0,-2 0 6 16,-2 3-7-16,3 1 0 0,-6 1 6 0,1 0-3 15,-2 1 0-15,6 6 0 0,-3-1-1 0,-7 3 2 16,-1-4 1-16,3 4-2 0,-4 1 1 0,-3 1-3 15,2 3-2-15,-4 2 1 0,5 0 5 0,-1 3 1 16,-2 3 1-16,2-1-1 0,3 5-3 0,-2-3-2 0,3 4 4 16,-2 3-2-16,6-3 2 0,-3 5 0 0,4 2 1 15,1-1-3-15,0 2 4 0,-1 1-1 16,4 0 0-16,-2 5-9 0,4-4-5 0,4 4-12 0,-2-2-7 16,4 1-16-16,1 2-17 0,3 0-18 0,2-5-26 15,2 2-44-15,-1-4-114 0,8 3-287 0,-2-8 127 16</inkml:trace>
          <inkml:trace contextRef="#ctx0" brushRef="#br0" timeOffset="72498.83">4091 5805 54 0,'0'0'173'0,"-12"-6"-12"0,12 6-6 15,0 0-12-15,0 0-13 0,-25 7-9 0,25-7-9 16,-18 4-7-16,9 3-3 0,2-1-5 0,-5 4-7 16,3 1-5-16,-2-2-7 0,4 7-4 0,-2-2-1 15,-1-1 2-15,4 5-8 0,0 5-8 0,3-1-1 16,-2 2-6-16,4 1-3 0,1 0-3 0,3-1-3 15,3 4 0-15,0-3-5 0,4-1-3 0,1 2-4 16,0-3-6-16,1 1 2 0,3-4-3 0,2 0-3 16,-4-1-7-16,1-1-11 0,-4-1-22 0,2-7-19 15,0 5-19-15,-3-5-24 0,1 0-20 0,-2-4-35 16,-1 1-203-16,-7-7-366 0,14 2 161 0</inkml:trace>
          <inkml:trace contextRef="#ctx0" brushRef="#br0" timeOffset="73018.74">4375 6161 50 0,'0'0'160'0,"0"0"-11"0,0 0-10 16,0 0-10-16,0 0-15 0,4 32-11 0,-4-32-7 15,5 12-4-15,-5-12-6 0,1 16-10 0,1-8 0 16,2 0-9-16,-4-8-3 0,2 16-7 0,-1-9-10 16,-1-7 1-16,5 14-5 0,-5-14-5 0,1 15-9 0,-1-15 3 15,0 8-7-15,0-8 3 0,5 8-4 16,-5-8-3-16,0 0-4 0,3 10 6 0,-3-10-4 16,0 0-2-16,0 0-4 0,0 0 2 0,0 0-6 15,0 0 1-15,0 0 2 0,25-13-9 0,-19 6 6 0,1-2-4 16,4 1-6-16,-2-4-8 0,1-1 1 15,-1 2-6-15,5-4 6 0,-3 4-3 0,0-2 4 16,-1 0-4-16,2-1 7 0,-1 3-5 0,1 0 7 0,0 0-1 16,1 2 0-16,-6 0-3 0,5 0 4 0,-4 2 5 15,1 1 5-15,0 1-1 0,-9 5 0 0,18-10 1 16,-8 7 3-16,-2-1 4 0,-8 4 1 0,17-3-6 16,-8 3 2-16,-9 0 5 0,15 0-5 0,-15 0 1 15,17 1 3-15,-10 5 1 0,-7-6-1 0,9 7 4 16,-3-1-6-16,0 2 9 0,-5 2 0 0,5-3 6 15,0 4-5-15,-4-2 2 0,7-1-8 0,-6 1 1 16,-2 5-4-16,5-2 2 0,-1-2-8 0,-4 3 5 16,2-5-2-16,-1 2 2 0,-2-10-12 0,3 20 11 15,0-12-1-15,-3-8-1 0,1 18-8 0,1-11-11 16,-2-7-13-16,4 15-19 0,-4-15-4 0,2 13-20 0,-2-13-12 16,0 7-13-16,0-7-1 0,0 0-22 0,0 0-31 15,0 0-135-15,0 0-301 0,0 0 133 16</inkml:trace>
          <inkml:trace contextRef="#ctx0" brushRef="#br0" timeOffset="73296.1">5137 5833 190 0,'0'0'184'0,"0"0"-18"16,0 0-16-16,0 0-22 0,0 0 3 0,0 0-4 16,13 25-10-16,-8-12-6 0,1 3-8 0,1-1-2 0,1 9-9 15,2 2-3-15,0 9-5 0,1 0-8 16,-4-7-11-16,1 4-5 0,1 4-2 0,-5-6-8 16,4 5-3-16,-4 0-3 0,-1 3-7 0,-4-3-2 0,-2-6-2 15,-8 8-5-15,-1-4-17 0,2-7-29 0,-12 6-31 16,-2 1-26-16,-3-3-36 0,0-6-44 0,-4 0-164 15,7-10-344-15,-3 3 152 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01:20.24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485875C-5E6F-494B-B497-F8B6C71CE819}" emma:medium="tactile" emma:mode="ink">
          <msink:context xmlns:msink="http://schemas.microsoft.com/ink/2010/main" type="writingRegion" rotatedBoundingBox="921,4923 32583,4108 32828,13641 1167,14456"/>
        </emma:interpretation>
      </emma:emma>
    </inkml:annotationXML>
    <inkml:traceGroup>
      <inkml:annotationXML>
        <emma:emma xmlns:emma="http://www.w3.org/2003/04/emma" version="1.0">
          <emma:interpretation id="{865FFCCF-1DFE-436E-AEE6-A2E2CFF4F70D}" emma:medium="tactile" emma:mode="ink">
            <msink:context xmlns:msink="http://schemas.microsoft.com/ink/2010/main" type="paragraph" rotatedBoundingBox="923,4918 5452,4812 5475,5816 947,5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B8DB17-7B9F-4D68-A695-A2C419F5E25F}" emma:medium="tactile" emma:mode="ink">
              <msink:context xmlns:msink="http://schemas.microsoft.com/ink/2010/main" type="line" rotatedBoundingBox="923,4918 5452,4812 5475,5816 947,5922">
                <msink:destinationLink direction="with" ref="{C13FB72A-1472-46F3-BF12-E3B0709FA10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B20910E-D65B-47D2-876D-DB41506A7521}" emma:medium="tactile" emma:mode="ink">
                <msink:context xmlns:msink="http://schemas.microsoft.com/ink/2010/main" type="inkWord" rotatedBoundingBox="923,4918 5452,4812 5475,5816 947,5922"/>
              </emma:interpretation>
            </emma:emma>
          </inkml:annotationXML>
          <inkml:trace contextRef="#ctx0" brushRef="#br0">63 120 51 0,'-32'9'216'0,"32"-9"-16"0,-7 4-15 16,7-4-24-16,-9 3-4 0,9-3-10 0,0 0-12 16,-10 14-11-16,10-14-12 0,-3 10-7 0,3-10-7 15,-3 7-10-15,3-7-4 0,0 0-6 0,4 18-3 16,-4-18-3-16,6 10 1 0,-6-10-4 0,9 9 2 16,-2-7-6-16,5-1-4 0,-12-1-6 0,26 1-1 15,-11-1-7-15,3 0-6 0,1-2-2 0,3-2-4 16,4-2-2-16,-1 3-4 0,2-2-3 0,-2-2-5 15,-5 1-3-15,3-3 4 0,-5 5-9 0,2-3 7 16,-7-1-8-16,1 4 1 0,-5-4-3 0,-2 2 1 16,3-3 1-16,-2 1-2 0,-4 0-5 0,-4 8 1 15,3-13-3-15,-3 13-1 0,-6-18 0 0,-1 12 0 0,-5-5 1 16,2 1-1-16,-7 0-2 0,-5 1 2 16,-2 2-2-16,3 2-2 0,-4-1-1 0,1 4 3 0,4-2-2 15,0 0 1-15,0 4-10 0,1 0-6 0,1 0-19 16,4 4-19-16,3 0-14 0,0-1-19 0,1 2-11 15,1 1-18-15,9-6-21 0,-14 9-15 0,10-4-27 16,4-5-154-16,-3 15-363 0,3-15 161 0</inkml:trace>
          <inkml:trace contextRef="#ctx0" brushRef="#br0" timeOffset="-423.24">-328-286 132 0,'0'0'155'0,"0"0"-6"0,0 0-5 16,16-10-7-16,-16 10-7 0,0 0-9 0,0 0-11 0,0 0 0 15,0 0-12-15,0 0-13 0,3-8 1 0,-3 8-10 16,0 0-8-16,0 0-7 0,0 0-5 0,0 0-9 16,0 0-12-16,0 0 5 0,-49 5-2 0,33-2-2 15,-4 3-7-15,-3-2 1 0,-3-1-3 0,0 1 2 16,-1 3 3-16,0-4-1 0,0 5 2 0,2-2-2 15,0-1 6-15,-5-1-6 0,2 1 0 0,-2-3-1 16,5-1-2-16,-1 3-2 0,7 0 0 0,3 2-5 16,-1-1-1-16,8-5-3 0,-2 2 0 0,11-2-5 15,-15 2 2-15,15-2-6 0,-12 5 2 0,12-5-3 16,-8 6-1-16,8-6-7 0,0 0 8 0,0 0-3 16,0 0-2-16,0 0 2 0,18 12 0 0,-9-8 2 15,-9-4-1-15,28 3-2 0,-5-2 0 0,0 2 2 0,4 1-3 16,3-3 1-16,-2-1 1 0,2 0-4 0,-2 3 2 15,3-1 1-15,-2-1-2 0,2 4-1 0,-3-2 2 16,-2-1-5-16,-3 4 3 0,0-5-1 0,-7 2 2 16,2 3-8-16,-2-1 7 0,1 1-4 0,-3 1 6 15,0 0-3-15,-1 1-2 0,-1-1 5 0,-3-3-4 0,1 3-2 16,-2-1 4-16,-1 3-1 0,1-3-5 16,-1 3 5-16,2-4 2 0,-1 4-1 0,-1-2 2 15,0-1-8-15,-1 3 8 0,0-2-1 0,-4 3-4 16,-2-10 3-16,6 16-5 0,-2-8 5 0,-2 0-3 15,-2-8 4-15,1 16-1 0,-1-16 2 0,-3 19-3 16,0-11-2-16,0 3 4 0,-1-3-1 0,-2 2-1 16,0-4-1-16,-2 4 4 0,1-4-1 0,0 3 0 0,-7-2 1 15,1 1-1-15,-1-5-1 0,-2 5 0 0,0-2 2 16,1-1 0-16,-7 0-4 0,-2-3 7 16,-5 1 1-16,3-3 2 0,-3 1 1 0,3-1 6 0,-3-1 5 15,-11-2 1-15,11 1 1 0,0-1 7 0,-2 0-2 16,3-1 1-16,-3-2-2 0,2 2-1 0,1-1-2 15,3-1 0-15,7 2 2 0,3 1-4 0,-3-1 2 16,9 4-3-16,-3-5-1 0,12 5-1 0,-19-5-6 16,13 1-1-16,6 4-7 0,0 0-6 0,-13-3-11 15,13 3-7-15,0 0-7 0,0 0-8 0,0 0-11 16,0 0-7-16,0 0-12 0,0 0-20 0,0 0-16 16,26 21-10-16,-15-18-12 0,4 1-26 0,0-4-53 15,1 4-121-15,5-2-347 0,7-2 153 0</inkml:trace>
          <inkml:trace contextRef="#ctx0" brushRef="#br0" timeOffset="731.81">456 150 46 0,'18'-4'137'0,"0"1"-2"0,2-4-9 0,-4 2-13 16,9-4-13-16,-2-1 5 0,2-2-10 0,2-1-5 15,-2 2-4-15,4-6-4 0,2-1-6 0,-4 2-6 0,0-1-11 16,4-5 2-16,-3-2-9 0,-2 4 0 16,2-7-11-16,-1-4-5 0,-2-5-5 0,4 5 4 15,-3-5-13-15,0 0 0 0,-2 1-1 0,-1-1-2 0,1-2 0 16,-4-3 2-16,-4 3-4 0,1 2-4 0,-6-1-7 15,-3 9 5-15,-2 3 0 0,-3-4 5 0,-2 2 0 16,-1 0 13-16,-3 5 3 0,-1-3 0 0,-2 8 4 16,1 3 0-16,-3-3-2 0,-6-1-1 0,5 7-5 15,-3 2-2-15,-1 2-4 0,-2-1-5 0,-2 5 3 16,1 0 0-16,1 6-5 0,-1 0 1 0,-4 2-2 16,-1 1 1-16,1 4 6 0,-1 5-3 0,-3 1-6 15,4 2 0-15,1-2-2 0,3 4 3 0,-2 4-3 16,1 1 1-16,-2 6 0 0,1 3-3 0,5 1-1 15,1-10-4-15,-2 11 5 0,7-10 2 0,-2 14-5 16,1-3 1-16,2-1-3 0,3 9 3 0,3-7-3 16,-1 2 2-16,5-6 1 0,-1-6-2 0,3-1 3 0,0-1-8 15,2 1 4-15,4-1 1 0,1-6-1 0,-1-3-1 16,-1-3 2-16,6 3 1 0,-3-6-1 0,1-1-10 16,3-4 5-16,0 4 1 0,-2-5-4 15,2 0 1-15,-2-3-1 0,2 2-7 0,2-4 7 0,-3 0-1 16,0-4-2-16,1 3-1 0,-5 0-1 0,2-1-1 15,-4-1 6-15,-1 3-3 0,0-6-7 16,-10 6 12-16,17-5-2 0,-8 1 1 0,-9 4-2 0,10-9 5 16,-10 9 0-16,11-2 0 0,-11 2-2 0,0 0 1 15,9-5 1-15,-9 5 0 0,0 0-2 0,0 0 1 16,18 3-3-16,-18-3 3 0,0 0 3 0,8 7-4 16,-8-7 5-16,11 14 1 0,-5-11-1 0,-2 4 0 15,2 1 1-15,2 1-1 0,4-2 2 0,-2 3-5 16,4 0 6-16,0-4 2 0,4 0-4 0,-1 1 2 0,4-5 4 15,-2 3-2-15,6-5-5 0,-5 0 5 16,-1 0-2-16,7-7 6 0,-10 3 1 0,3-1 2 16,-1-3 5-16,-6 4-1 0,3-5-1 0,-3-1 3 0,-3 0 4 15,-3-1-6-15,3 0 2 0,-5-3-4 0,2 3 0 16,-4-4-7-16,-1 4 5 0,2 1-4 16,-3-4-2-16,0 14-1 0,-3-23-13 0,3 15-14 0,0 8-17 15,0-18-3-15,0 18-20 0,0-10-25 0,0 10-20 16,-1-12-17-16,1 12-24 0,0 0-65 0,6-13-107 15,-6 13-344-15,7-6 153 0</inkml:trace>
          <inkml:trace contextRef="#ctx0" brushRef="#br0" timeOffset="1375.7">1770-17 187 0,'0'0'208'0,"0"0"-16"16,0 0-16-16,24-17-13 0,-15 16-14 16,8-2-15-16,-3-2-14 0,6 3 2 0,-2 1-12 15,3-2-5-15,6 4-6 0,2-5-10 0,1 3-1 0,9 1-4 16,-9 1-10-16,0 2-6 0,-4-3-6 0,3 1-3 15,-2 2-8-15,-1 0 2 0,-2 2-5 0,-4 0-3 16,-5 0-3-16,1-3 0 0,-3 6-8 0,4-1 9 16,-4-1-5-16,-1 1 5 0,-3-1 2 0,-3 2-4 15,0 0 0-15,-6-8-3 0,11 10 0 0,-7 1-1 16,-3-1-4-16,4-5 1 0,-5-5-3 0,1 16-3 16,-1-16-3-16,3 15-1 0,-1-7-4 0,-2-8-1 15,0 12-1-15,0-12 0 0,0 0-6 0,-5 17-14 16,5-17-19-16,0 10-20 0,0-10-23 0,-3 11-22 0,3-11-32 15,-5 12-32-15,5-12-31 0,0 0-66 16,-11 3-140-16,11-3-419 0,0 0 185 0</inkml:trace>
          <inkml:trace contextRef="#ctx0" brushRef="#br0" timeOffset="1021.79">1985-536 33 0,'0'0'212'0,"0"0"-26"0,0 0-11 16,0 0-9-16,0 0-16 0,0 0-5 0,0 0-10 0,0 0-9 15,-7 42-7-15,7-27-6 0,-3 1-4 0,6 6-8 16,-6 3-11-16,6-3-7 0,-2 5-5 0,2 8-11 16,3-7 1-16,0-1-9 0,-1-1-4 0,5 6-4 15,0-9-5-15,-1 1-7 0,0 2-4 0,-1-2-4 16,-1 0-3-16,1-2-3 0,-2 0-3 0,0-6-8 15,-3 0-10-15,1 2-12 0,-2-4-15 16,-1 3-11-16,-2-3-19 0,1 1-23 0,-3-1-19 0,0-6-22 16,0 3-37-16,-3-2-181 0,-2-4-362 0,8-5 161 15</inkml:trace>
          <inkml:trace contextRef="#ctx0" brushRef="#br0" timeOffset="1591.8">2285-293 177 0,'-2'-11'268'0,"-2"1"-18"0,-1 3-25 15,5 7-21-15,-3-13-22 0,3 13-22 0,0 0-23 16,-1-12-15-16,1 12-22 0,0 0-24 0,0 0-32 16,0 0-18-16,0 0-29 0,0 0-24 0,28 20-30 15,-20-15-31-15,2 6-19 0,-5-1-54 0,4-1-94 16,-2 3-276-16,2 3 122 0</inkml:trace>
          <inkml:trace contextRef="#ctx0" brushRef="#br0" timeOffset="1916.59">2612 9 28 0,'19'5'160'15,"-19"-5"-19"-15,19 0-9 0,-19 0-16 0,20-4-6 0,-8 4-7 16,-12 0-8-16,19 0-17 0,-19 0 0 0,16-1-4 15,-16 1-2-15,17-2-2 0,-17 2 4 0,10-4-2 16,-4-2 0-16,-6 6 0 0,12-7 2 0,-12 7 3 16,8-7-2-16,-8 7-6 0,6-11-3 0,-6 11-5 15,1-17-4-15,-1 8-2 0,0 9-5 0,-1-20-5 16,-5 9-3-16,1-4 3 0,-2 6 0 0,1-1 3 16,-3-4-3-16,-3 5-3 0,3-3 2 0,-3-1 0 15,-1 2-8-15,1 4 3 0,1 0-4 0,-1 3-4 16,-1-3-3-16,1 3-1 0,12 4-6 0,-23-7-1 15,12 7-4-15,11 0 0 0,-21 3-3 0,10 2 1 0,2 1-5 16,-3 2-7-16,0 0-10 0,0 3-11 16,8 1-14-16,-6-1-19 0,4-1-19 0,0 3-22 15,1 2-17-15,2-8-25 0,3 4-43 0,-1 2-179 0,1-13-386 16,1 14 170-16</inkml:trace>
          <inkml:trace contextRef="#ctx0" brushRef="#br0" timeOffset="2328.53">3057-147 166 0,'0'0'180'0,"0"0"-17"0,0 0-2 0,0 0-6 0,17 6-10 15,-17-6-9-15,3 5-11 0,-3-5-8 0,0 0-5 16,3 18-13-16,-3-18-2 0,3 9-6 0,-3-9-7 15,3 13-12-15,-3-13-2 0,0 0-11 0,0 12-6 16,0-12-4-16,0 0-1 0,-5 10-6 0,5-10-3 16,0 0-11-16,0 0 3 0,5 11 0 0,-5-11-2 15,0 0-4-15,0 0 2 0,0 0-8 0,0 0-2 0,0 0-1 16,0 0-12-16,30-16 7 0,-20 10-3 16,0-3-6-16,7-2-5 0,-1 5 3 0,2-5-5 15,-3 0-3-15,1 1 4 0,5-5 2 0,-1 1-3 0,-4 3 4 16,2 6-5-16,1-3 6 0,-4 1-2 0,5 1 2 15,-5 2 0-15,3 4 5 0,-4 0 4 0,6 0 2 16,-7 2 9-16,5 3 2 0,-3 1 1 0,0-1 10 16,-2 5-6-16,7 2 5 0,-8-3-5 0,3 3-1 15,3 4-2-15,-1 5 1 0,-2-2-3 0,2 0-4 16,-5 0-2-16,1 4-5 0,-2-2-22 0,-8-3-17 16,1 5-23-16,-4 0-37 0,-7-3-43 0,1-3-43 15,-12 1-217-15,-2 1-423 0,-1-4 187 0</inkml:trace>
        </inkml:traceGroup>
      </inkml:traceGroup>
    </inkml:traceGroup>
    <inkml:traceGroup>
      <inkml:annotationXML>
        <emma:emma xmlns:emma="http://www.w3.org/2003/04/emma" version="1.0">
          <emma:interpretation id="{E14A2876-DF37-4F5B-950A-EDC0674D7551}" emma:medium="tactile" emma:mode="ink">
            <msink:context xmlns:msink="http://schemas.microsoft.com/ink/2010/main" type="paragraph" rotatedBoundingBox="1041,6294 17666,5812 17698,6918 1073,74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59A179-012E-4BD9-A896-A07BA11765AD}" emma:medium="tactile" emma:mode="ink">
              <msink:context xmlns:msink="http://schemas.microsoft.com/ink/2010/main" type="line" rotatedBoundingBox="1041,6294 17666,5812 17698,6918 1073,7400"/>
            </emma:interpretation>
          </emma:emma>
        </inkml:annotationXML>
        <inkml:traceGroup>
          <inkml:annotationXML>
            <emma:emma xmlns:emma="http://www.w3.org/2003/04/emma" version="1.0">
              <emma:interpretation id="{B67D8CB3-4396-483A-9E5E-BE2983070054}" emma:medium="tactile" emma:mode="ink">
                <msink:context xmlns:msink="http://schemas.microsoft.com/ink/2010/main" type="inkWord" rotatedBoundingBox="1048,6543 3506,6472 3522,7038 1064,7109"/>
              </emma:interpretation>
            </emma:emma>
          </inkml:annotationXML>
          <inkml:trace contextRef="#ctx0" brushRef="#br0" timeOffset="6208.73">-738 960 26 0,'0'0'123'0,"0"0"-14"0,0 0-5 16,-9-6-8-16,9 6 3 0,0 0-12 0,0 0-4 16,0 0-2-16,0 0-6 0,0 0-1 0,0 0 2 15,-11-5-13-15,11 5-5 0,0 0 1 0,0 0-3 16,0 0 1-16,0 0 1 0,0 0-2 0,0 0-1 15,0 0-3-15,0 0 2 0,0 0-6 0,0 0-2 16,0 0-4-16,0 0-6 0,-19 7 4 0,19-7-7 16,0 0 0-16,0 0 2 0,0 0 2 0,0 0 0 0,0 0 2 15,0 0 2-15,37 9-3 0,-25-9 1 0,3 0-1 16,3 1-3-16,1 1 1 0,-1 0-1 0,2 0-6 16,-1 0 2-16,-1 1-7 0,-2-1-1 0,2-1-2 15,0 3-2-15,2 2-2 0,-1-5 1 0,-3 2-4 16,2 1-4-16,2-1 2 0,-4-1-2 0,4 3 0 15,-3-3-1-15,0 0 0 0,1 4-1 0,0-5-10 16,-3 2 7-16,-2 1 1 0,-1-4 0 0,-2 3-1 16,-10-3 1-16,23 0-6 0,-13 3 3 0,1-3 1 15,1 0 0-15,-12 0-4 0,17 4 0 0,-17-4-7 16,18 0-9-16,-18 0-12 0,15 0-11 0,-15 0-9 16,17 0-22-16,-17 0-20 0,9-4-16 0,-9 4-16 15,11-6-43-15,-11 6-152 0,8-14-343 0,-4 10 152 16</inkml:trace>
          <inkml:trace contextRef="#ctx0" brushRef="#br0" timeOffset="6496.2">-316 991 110 0,'0'0'208'0,"0"0"-20"0,0 0-7 0,-6 12-5 0,6-12-12 15,0 0-15-15,-2 18-9 0,2-18-5 0,-3 19-7 16,3-6-1-16,-1 3-5 0,-1-2-10 0,-2 3-2 16,-2-2-4-16,5 1-3 0,-4 4-15 0,2-5-6 15,2 1-8-15,-4 0-6 0,1 0-6 0,1-1-4 16,-2-2-7-16,4 5-9 0,-1-4-2 0,2 0-5 16,-4 3 0-16,2-6-4 0,2-1-6 0,0 5-6 15,0-15-17-15,-1 19-11 0,1-11-19 0,0-8-12 16,0 17-16-16,3-6-24 0,-3-11-20 0,7 14-16 15,-1-11-30-15,-6-3-28 0,18 3-41 0,-10-1-120 0,-8-2-362 16,26-8 160-16</inkml:trace>
          <inkml:trace contextRef="#ctx0" brushRef="#br0" timeOffset="6816.69">354 1047 14 0,'0'0'237'0,"-3"-15"-10"0,3 15-16 0,0 0-19 0,0 0-16 16,0 0-11-16,0 0-11 0,0 0-8 0,0 0-6 16,0 0-3-16,-24 18-3 0,18-10-9 0,1 1-7 15,-2 6-4-15,-1-2-3 0,1 2-4 0,-1 1-8 16,-1-1-14-16,2 1-1 0,1-1-8 0,2 1-5 15,-1 0-7-15,-1-1-6 0,0 1-5 0,5-5-5 16,-4 4-1-16,4-2-8 0,-1-4-4 0,2-9-2 0,-4 19-5 16,4-9-4-16,0-10-9 0,0 17-20 15,0-17-18-15,1 15-20 0,2-9-19 0,-3-6-18 16,6 13-28-16,-6-13-20 0,14 8-22 0,-14-8-26 16,19-4-37-16,-19 4-184 0,15-10-430 0,-2 7 191 0</inkml:trace>
          <inkml:trace contextRef="#ctx0" brushRef="#br0" timeOffset="7270.31">626 1145 208 0,'0'0'222'0,"0"0"-18"16,0 0-19-16,0 0-19 0,8-8-19 0,-8 8-15 16,0 0 6-16,0 0-9 0,0 0-2 0,7 19-7 15,-7-19-11-15,0 16-1 0,0-5-9 0,0-11-6 16,0 15-10-16,0-3-6 0,0-12-6 0,0 18-6 15,3-9-5-15,-3-9-5 0,-4 16-6 0,4-16-3 16,0 15-7-16,0-15-1 0,1 13-6 0,-1-13 0 16,3 10-4-16,-3-10-2 0,0 0 0 0,0 0-1 15,5 7-2-15,-5-7-6 0,0 0 0 0,0 0 1 16,25-15-5-16,-13 6 3 0,-3 1-6 0,4-2 1 16,1-4-4-16,2 4 2 0,1-8-1 0,1 2 0 0,-5 4-3 15,2-2-1-15,1 4-5 0,-1 0 3 0,0-1 0 16,2 1-2-16,-2 3 3 0,-1-3 2 15,3-1-4-15,-2 4 10 0,-2 0-2 0,2 0 7 0,-1-1-1 16,-1 5 2-16,3 1 2 0,-7-3-3 0,3 4-1 16,-12 1 4-16,20 4-4 0,-11 0 4 0,1-1-2 15,-1 2 5-15,-2 5-5 0,1-4 3 0,-2 4-4 16,0 1 5-16,0 4-3 0,-2-2 4 0,-2 0-3 16,1-2-3-16,0 4-1 0,-2-1 1 0,-1 2-3 15,0-7 1-15,2 1-3 0,-2-10-1 0,3 20-10 16,-3-11 1-16,0-9-15 0,0 16-13 0,0-16-17 15,0 11-15-15,0-11-17 0,0 13-14 0,0-13-15 16,0 0-14-16,0 12-30 0,0-12-10 0,0 0-33 16,0 0-22-16,0 0-171 0,0 0-417 0,0 0 185 15</inkml:trace>
          <inkml:trace contextRef="#ctx0" brushRef="#br0" timeOffset="7535.06">1430 814 227 0,'0'0'224'0,"18"-8"-9"0,-6 6-8 0,2-2-8 15,3 3-19-15,1 2-8 0,2 3-8 0,-2 1-4 16,-2 0-6-16,8 3-13 0,-8 3-12 0,1 0-9 16,-2 9-10-16,-2-2-9 0,0 3-8 0,-5-3-9 15,-1 3-6-15,-1 2-7 0,-4 0-6 16,-2 0-6-16,0-5-2 0,-5 6-7 0,-4 1-6 0,5-3-1 15,-8 2-7-15,0-7-1 0,-1 4-9 0,-1-1-13 16,-1-3-13-16,-3 3-17 0,5-2-24 0,1-5-28 16,-1 1-24-16,4-4-32 0,-2 4-27 0,2-4-38 15,3-3-64-15,-1 0-132 0,1-3-419 0,6-4 186 0</inkml:trace>
        </inkml:traceGroup>
        <inkml:traceGroup>
          <inkml:annotationXML>
            <emma:emma xmlns:emma="http://www.w3.org/2003/04/emma" version="1.0">
              <emma:interpretation id="{908D2352-97BE-4F3B-813C-8A172849C64A}" emma:medium="tactile" emma:mode="ink">
                <msink:context xmlns:msink="http://schemas.microsoft.com/ink/2010/main" type="inkWord" rotatedBoundingBox="4163,6708 4747,6691 4755,6972 4171,6989"/>
              </emma:interpretation>
            </emma:emma>
          </inkml:annotationXML>
          <inkml:trace contextRef="#ctx0" brushRef="#br0" timeOffset="9064.27">2343 1287 102 0,'0'0'158'0,"0"0"-4"0,0 0-5 0,0 0-6 16,0 0-4-16,0 0 1 0,0 0-1 0,24 4-2 16,-24-4-5-16,16 0 1 0,-16 0 2 0,21 0 0 15,-6-4-1-15,2 4-5 0,-1-3-3 0,3 2-12 16,1 1-4-16,-2-2-5 0,2 2-9 0,-3 0-7 16,5-4-8-16,-4 4-7 0,2-1-6 0,-1 1-4 15,-1 0-6-15,-2 1-8 0,1-2-3 0,-1 2-7 16,-3-1-1-16,4-1-4 0,-8 6-5 0,-9-5-1 15,19 0-6-15,-8 0-1 0,-11 0-5 0,16 2 2 16,-16-2-2-16,12 0-2 0,-12 0 0 0,13 1-5 16,-13-1-6-16,12 3-6 0,-12-3-7 0,11 1-16 0,-11-1-14 15,12 4-9-15,-12-4-16 0,12 2-14 0,-12-2-15 16,0 0-24-16,15 1-32 0,-5-1-23 16,-10 0-32-16,15-3-206 0,-15 3-443 0,25-9 196 0</inkml:trace>
          <inkml:trace contextRef="#ctx0" brushRef="#br0" timeOffset="8701.51">2418 1030 10 0,'-12'-3'150'16,"12"3"-16"-16,0 0 3 0,0 0-5 0,0 0-14 15,0 0-4-15,0 0-14 0,0 0-2 0,0 0-2 16,0 0-7-16,0 0 0 0,0 0-1 0,0 0-5 15,0 0 1-15,0 0-7 0,0 0 2 0,0 0-1 16,0 0-3-16,0 0-1 0,0 0-1 0,0 0-3 16,0 0-6-16,0 0-3 0,0 0-8 0,0 0 1 0,0 0-8 15,0 0 1-15,0 0-2 0,0 0 4 0,0 0 1 16,0 0 1-16,0 0-5 0,0 0 0 0,0 0-6 16,37 5 0-16,-37-5-4 0,19 0 0 0,-8 0-2 15,5 4-3-15,-5-4-4 0,-11 0 1 0,26 1 0 16,-11-2-2-16,2 2-4 0,-2-1 2 0,1 0-8 15,-1 0 1-15,0 0-2 0,-2 0-1 0,4 3-3 16,-4-2 1-16,-13-1-4 0,27-1 0 0,-15 1 4 16,1 1-3-16,-2-1-1 0,2 0-3 0,-1 2-2 15,-12-2 4-15,24-2-3 0,-13 4 2 0,0-2-5 0,-11 0 4 16,21-2-3-16,-9 2 1 0,-12 0 0 16,20 0 2-16,-11-1-2 0,-9 1 0 0,17 0-1 15,-17 0 0-15,15 1 0 0,-15-1-2 0,14-1 3 0,-14 1 0 16,0 0-1-16,0 0 1 0,16 0-3 15,-16 0-3-15,0 0-4 0,0 0-3 0,0 0-9 16,0 0-5-16,0 0-10 0,0 0-14 0,0 0-12 0,0 0-16 16,0 0-14-16,0 0-23 0,0 0-6 0,0 0-20 15,-36 12-12-15,26-6-26 0,0-4-23 0,1 1-127 16,-5-2-353-16,2 4 156 0</inkml:trace>
        </inkml:traceGroup>
        <inkml:traceGroup>
          <inkml:annotationXML>
            <emma:emma xmlns:emma="http://www.w3.org/2003/04/emma" version="1.0">
              <emma:interpretation id="{67BBCC9E-4B81-45A8-BBF2-19B24DEB5951}" emma:medium="tactile" emma:mode="ink">
                <msink:context xmlns:msink="http://schemas.microsoft.com/ink/2010/main" type="inkWord" rotatedBoundingBox="5528,6350 9278,6241 9305,7162 5555,7270"/>
              </emma:interpretation>
            </emma:emma>
          </inkml:annotationXML>
          <inkml:trace contextRef="#ctx0" brushRef="#br0" timeOffset="9996.8">3736 880 46 0,'0'0'135'0,"0"0"-4"0,-7-11-4 0,7 11-10 16,0 0-8-16,-6-7 3 0,6 7-8 0,0 0 3 16,0 0-5-16,-11-6 1 0,11 6-5 0,0 0-4 15,0 0 2-15,-6-7-8 0,6 7-3 0,0 0-5 16,0 0-5-16,0 0-6 0,0 0-7 0,0 0-8 16,0 0-3-16,0 0 0 0,0 0 4 0,0 0 1 15,0 0 6-15,0 0 1 0,0 0 0 0,39 12-3 16,-21-11-2-16,1 1 0 0,2-2-1 0,6 0-4 15,1-2 0-15,2 4-5 0,1-2 0 0,13-4-5 16,-3 2 1-16,4 2-7 0,-5-2 2 0,1-1-8 16,-1-2-3-16,-1 1-1 0,-11 2-5 0,2-2-1 0,-2 3-1 15,1-1-6-15,-3 0 2 0,-9 2-3 16,-1 0-4-16,1-2-4 0,-7 2-7 0,2 2-12 16,-12-2-10-16,16-2-7 0,-16 2-7 0,11 4-9 0,-11-4-6 15,0 0-15-15,0 0-16 0,0 0-13 0,0 0-12 16,0 0-15-16,0 0-5 0,-36 15-8 0,23-9-14 15,-4-4 5-15,4 1-12 0,-2 0-11 0,0-1-101 16,3 0-292-16,-7-1 129 0</inkml:trace>
          <inkml:trace contextRef="#ctx0" brushRef="#br0" timeOffset="10224.21">4176 886 109 0,'0'0'76'0,"-16"4"18"16,16-4 1-16,-11 2-7 0,11-2-1 0,0 0 1 16,-12 3-8-16,12-3 2 0,0 0-2 0,0 0 6 15,-7 5 15-15,7-5 4 0,0 0 5 0,0 17-1 0,0-17 4 16,1 13 1-16,-1-13 5 0,0 18-1 15,5-2-1-15,-4-4 1 0,2 6-6 0,0-6-5 16,-3 4-8-16,2 2-11 0,4 0-4 0,-2-2-7 0,1 1-14 16,-2-2-1-16,1 5-3 0,-1-5-8 0,3 2-8 15,0-3-1-15,0 2-6 0,-5-4 3 0,5 5-13 16,0-5-3-16,-4-4-11 0,4 0-14 0,-5 0-12 16,4 3-11-16,-5-11-14 0,3 17-14 0,1-11-21 15,-4-6-17-15,5 15-20 0,-2-10-22 0,-3-5-25 0,13 6-24 16,-13-6-190-16,14 0-403 0,-14 0 178 15</inkml:trace>
          <inkml:trace contextRef="#ctx0" brushRef="#br0" timeOffset="10535.82">4778 764 45 0,'-13'-2'233'0,"13"2"-11"0,-18 2-15 16,18-2-11-16,-19 7-5 0,5 0-18 0,1 4 5 15,0 2-16-15,-7 5-2 0,1 6-7 0,5 0-10 16,-1-1-10-16,2 3-1 0,0 6-11 0,1-7-9 16,4-1-5-16,-4 0-5 0,8 2-9 0,-2-2-11 15,3 4-3-15,0-3-12 0,6-2-2 0,0 0-6 16,0-6-4-16,3 3-11 0,1-4 3 0,2-1-6 15,2-1-5-15,-4 1-5 0,5-2-15 0,1 0-20 16,2-6-20-16,3 4-18 0,0-7-25 0,0 3-26 0,1-4-29 16,7-3-23-16,-8 3-38 0,8-7-8 0,-6 2-36 15,-1-3-172-15,4-5-430 0,3 1 190 0</inkml:trace>
          <inkml:trace contextRef="#ctx0" brushRef="#br0" timeOffset="11003.25">5204 1016 135 0,'0'0'217'0,"3"-8"-14"0,-3 8-17 15,0 0-3-15,0 0-2 0,0 0-10 0,0 0-1 0,0 0-12 16,0 0-10-16,5 29-8 0,-2-19-7 0,-3-10-10 16,-3 17-10-16,6-7-9 0,-1 0-7 0,-2-10-8 15,-2 21-6-15,-1-11-12 0,3-10-3 0,0 19-9 16,0-9-6-16,0-10-7 0,0 13-4 0,0-13-4 15,0 11-4-15,0-11-5 0,0 14 2 0,0-14-8 16,0 0-2-16,0 11-1 0,0-11 1 0,0 0-7 0,0 0-3 16,0 0-8-16,0 0-1 0,0 0-5 15,0 0 1-15,26-21-6 0,-19 11-9 0,4-6-4 16,1 3-10-16,-2 0-7 0,7-5 2 0,-1-2 4 0,3-1-5 16,-1 1 9-16,-1 0 2 0,0 2-1 0,3 0 9 15,-5 7-2-15,-8 0 1 0,5-3 5 0,2 4 2 16,-2 1 3-16,-5 1-1 0,0 1 6 0,2 2 1 15,-9 5 8-15,17-6 5 0,-8 1 0 0,-9 5 9 16,10-2 9-16,-10 2-1 0,0 0 6 0,0 0-1 16,23 11 3-16,-20-4-3 0,-3-7 1 0,7 13 3 15,-4-6-2-15,3 3 0 0,-6-10-2 0,6 18-6 16,-5-7-1-16,2-1-2 0,-3 4 0 0,3-1-2 0,0-2-2 16,0 3-3-16,0-5-4 0,0 0-1 15,-3 0-15-15,5 0-7 0,-2 1-19 0,-3-10-18 16,6 14-14-16,-6-14-19 0,6 10-15 0,-3-3-15 0,-3-7-19 15,10 7-20-15,-10-7-14 0,20 0-5 0,-7 0-30 16,-13 0-156-16,28-10-384 0,-14 3 171 16</inkml:trace>
          <inkml:trace contextRef="#ctx0" brushRef="#br0" timeOffset="11260.88">6121 778 56 0,'0'0'226'0,"9"-11"-14"15,-9 11-16-15,7-3-17 0,-7 3-12 0,0 0-5 16,0 0 0-16,0 0-5 0,0 0-1 0,0 25 1 0,-7-8 2 16,-2 6-7-16,-2 1 4 0,-5-1-4 15,-4 11-5-15,1-3-10 0,-3 5-13 0,-4-2-7 16,3-4-11-16,0 3-11 0,4 3-3 0,-4-6-9 16,7-4-13-16,3-2-2 0,-2 3-4 0,1-3-7 0,1 3-7 15,-1-3-2-15,2 0-11 0,-1-4-10 16,4 4-14-16,-1-2-14 0,1-6-20 0,1-4-22 0,-1 5-19 15,2-6-26-15,4 2-30 0,-3-6-24 0,3 2-22 16,3-9-30-16,-3 12-19 0,3-12-244 0,0 0-494 16,0 0 219-16</inkml:trace>
          <inkml:trace contextRef="#ctx0" brushRef="#br0" timeOffset="11810.12">6321 991 9 0,'13'-10'220'0,"-3"5"-12"0,-1-6-15 0,5 0-15 16,-1 6-16-16,7 1-16 0,-1-4-12 16,3 6-8-16,4-5-7 0,4 3-8 0,-8 4-6 15,8-1-4-15,-2 2-7 0,-6 5-6 0,-2-6-7 0,-1 4-4 16,1 1-5-16,-7 1-3 0,-5 1-3 0,6-2 0 15,-6 3 3-15,-5-1-8 0,3 6-1 0,-6-2 2 16,0-11 0-16,-6 23-5 0,-5-13-1 0,-1 2-5 16,2 5-1-16,-2-6-7 0,-9 4-1 0,2 1-6 15,-1-3-4-15,6-2-3 0,-3-4-1 0,1 3-4 16,-1-3-1-16,1 3-1 0,3-2-7 0,-2-2-2 16,4 1 1-16,1 0-2 0,1-5-4 0,9-2-1 15,-11 9-6-15,5-6 0 0,6-3-2 0,-9 10 1 16,9-10-4-16,0 0 1 0,0 12 4 0,0-12-3 15,0 0 1-15,15 7-2 0,-15-7 1 0,17 6-1 0,-4-6 3 16,-2 0-3-16,-2 2 0 0,4 0-1 16,2-1 6-16,-15-1-5 0,30 0 6 0,-20 0-6 0,2 0 4 15,4-1-1-15,-2 1 2 0,2 1 0 16,1 0 2-16,-8 0 2 0,1 3 5 0,-10-4-1 16,19 6 2-16,-10 1 3 0,5-3 3 0,-8 4 5 0,0-3 0 15,-2 2 3-15,-1 4 0 0,-3-11 12 0,-3 18 6 16,0-7-3-16,2-1 0 0,-8 4 5 0,0-1-5 15,-5-1-1-15,1 1-3 0,-6 0-6 0,-1-1 0 16,-5-1-2-16,3 2-10 0,1 0 1 0,1-2-15 16,-5-1-16-16,9-2-9 0,-4-1-24 0,1-3-19 15,-1 3-24-15,4-2-20 0,0 3-31 0,-4-4-25 16,5 0-23-16,5-4-31 0,10 0-62 0,-23-5-155 16,13 2-470-16,10 3 208 0</inkml:trace>
          <inkml:trace contextRef="#ctx0" brushRef="#br0" timeOffset="12220.08">7221 592 61 0,'0'0'248'0,"2"-6"-17"0,-2 6-11 0,0 0-15 0,0 0-19 16,6-16-20-16,-6 16-8 0,0 0-8 16,12-1-10-16,-12 1 0 0,0 0-7 0,24 10-9 15,-11-3 0-15,5-1-7 0,-5 5 1 0,1 1-6 0,5 7-3 16,-2 1-9-16,-1 6-3 0,3-5-12 15,-2 14 6-15,1-4-12 0,-8 8-9 0,1-3-1 16,-2 6-8-16,-7-3-6 0,-2 3 1 0,-2-2-12 16,-7 3 0-16,-5 0 0 0,-2 0-7 0,-10 2-4 0,1-7-5 15,-2-5 4-15,5 0-15 0,-5-8 1 0,2 3-8 16,2-7-7-16,1-3-11 0,2 3-15 0,0-7-11 16,-3 3-16-16,10-8-13 0,-2 2-24 0,1-3-36 15,4 0-24-15,1-3-37 0,0 3-19 0,9-8-58 16,0 0-178-16,0 0-475 0,0 0 209 0</inkml:trace>
        </inkml:traceGroup>
        <inkml:traceGroup>
          <inkml:annotationXML>
            <emma:emma xmlns:emma="http://www.w3.org/2003/04/emma" version="1.0">
              <emma:interpretation id="{E59D5407-3C9D-4DF9-90BB-2664C24B1A46}" emma:medium="tactile" emma:mode="ink">
                <msink:context xmlns:msink="http://schemas.microsoft.com/ink/2010/main" type="inkWord" rotatedBoundingBox="9678,6044 15355,5879 15385,6921 9708,7085"/>
              </emma:interpretation>
            </emma:emma>
          </inkml:annotationXML>
          <inkml:trace contextRef="#ctx0" brushRef="#br0" timeOffset="14778.82">10244 491 197 0,'0'0'236'0,"0"0"-23"0,0 0-18 16,-13-7-4-16,13 7-12 0,0 0-5 0,-33 22-6 15,21-12-10-15,-6 8-6 0,2-2-8 0,0 7-3 16,1 0-11-16,-3 2-6 0,-2 4-4 0,4 4-10 16,-2 0-11-16,2-2-6 0,5-5-5 0,-1 10-12 15,8-10-4-15,-5 1-10 0,1 1-5 0,7-4-3 16,-5 3-4-16,0-2-5 0,4 3-9 0,-2-6 0 15,4-1-7-15,0-5-18 0,0-2-14 0,0 3-22 0,4-5-17 16,1 1-15-16,-2-7-18 0,4 4-30 0,-1-2-21 16,5-4-29-16,2 0-28 0,-2-4-44 0,-11 0-180 15,29-4-442-15,-12 0 196 0</inkml:trace>
          <inkml:trace contextRef="#ctx0" brushRef="#br0" timeOffset="15287.5">10444 714 130 0,'3'-9'161'0,"8"-4"-16"0,-4 2-12 0,5 0-7 16,-1-1-14-16,11-1-9 0,-6 5-8 0,2-3-11 15,3 0-11-15,0-1 7 0,-6 5-8 0,4 1 2 16,1-1-4-16,-1 3-4 0,0 0 0 0,1-1-5 15,-2 4-4-15,0 0-2 0,1 1 1 0,-1 0-3 0,0 1-2 16,-5 0-3-16,1 2-2 0,-4 3-4 0,0 1-1 16,-1 2-2-16,-3-1 6 0,-1 1 1 0,-2 5 2 15,0 2-3-15,-6-1 3 0,0 2-1 0,-3 1-1 16,-2 6-4-16,-5 0-1 0,0 0-4 0,-5 1-1 16,-3 5-5-16,-5-1 5 0,0-2-6 0,-1 1-2 15,-5-3-6-15,4 0-5 0,-5-1 3 0,1-2 0 16,-4-2-4-16,3 1-1 0,8-7-1 0,-1-1 5 15,-1 2-5-15,9-8-2 0,-5 4-9 0,5-5 6 16,0 2-1-16,1-2-3 0,4 0-1 0,1-1-3 16,3-5-3-16,9 0 4 0,-16 2-6 0,16-2-3 15,-14-2-3-15,14 2-3 0,0 0 0 0,-7-7-3 0,7 7 0 16,0 0 2-16,0 0 1 0,12-24 2 16,-12 24-1-16,13-11 4 0,-4 6 2 0,5 0-5 15,2 0 5-15,0 3 3 0,4-3-2 0,1 1 1 0,-2 2-2 16,6 1 5-16,4-1-5 0,-2-3 7 0,1 4-1 15,0-1-1-15,4 2 0 0,-3 0 4 0,12-2-3 16,-12 4 0-16,0 0-1 0,2 0-3 0,2 2-18 16,-5 1-29-16,5 1-17 0,-3-1-31 0,-5 0-30 15,2-1-37-15,0-3-205 0,-9-1-401 0,9-1 178 16</inkml:trace>
          <inkml:trace contextRef="#ctx0" brushRef="#br0" timeOffset="15736.62">11281 818 14 0,'0'0'201'0,"0"0"-17"0,6-5-11 0,-6 5-5 16,0 0-9-16,0 0-7 0,0 0 0 0,0 0-8 0,6 25-8 15,-6-25-9-15,1 17-6 0,1-8-14 0,-2 2-8 16,0-11-8-16,1 18-7 0,-1-3-4 0,0-15-11 15,3 20-11-15,-6-11-2 0,3-9-4 16,0 15-6-16,0-15-5 0,0 12-3 0,0-12-4 0,-1 12-1 16,1-12-7-16,0 0-1 0,-2 14-2 0,2-14 2 15,0 0-7-15,0 0-4 0,0 0-6 0,0 0-6 16,0 0-6-16,0 0-2 0,0 0-13 0,0 0-3 16,29-26 2-16,-19 14-2 0,-1 1-13 0,3 0 4 15,0 2 1-15,1-6 6 0,1 2-1 0,-1 0 0 16,-2 2 5-16,1 0 1 0,1 3 2 0,-1 2 4 15,-3-1 4-15,1 1 3 0,-2 2 1 0,-8 4 7 16,15-9 1-16,-9 5 11 0,-6 4 1 0,16-1 3 16,-16 1 5-16,13 1 1 0,-13-1 3 0,15 6 1 0,-9 3 0 15,2-5 0-15,-2 5-3 0,0 2 4 0,3 2-6 16,-2 1-3-16,1 1 1 0,-4-2-3 0,5 1-2 16,0 1 0-16,-5 0-1 0,2-2-6 0,5-1 4 15,-5 1-9-15,0 0-18 0,1-4-18 0,1 1-22 16,-1-2-21-16,-2 2-25 0,4-5-34 0,1-2-26 15,-3 1-217-15,-7-4-407 0,17 0 180 0</inkml:trace>
          <inkml:trace contextRef="#ctx0" brushRef="#br0" timeOffset="16045">12471 429 205 0,'0'0'217'0,"0"0"-9"15,0 0-3-15,-13 32-10 0,5-17-11 0,-5 6-5 16,-1 4-7-16,-8 6-3 0,-2-1-15 0,-1 1 2 16,-2 4-7-16,-1 1-14 0,-1 2-9 0,-1-4-9 15,4 2-11-15,-3 4-10 0,-2 2-4 0,6-2-9 16,2-2-9-16,-2-6-5 0,-1 4-10 0,6-3-5 15,-1-3-6-15,6-4-6 0,-3-5-4 0,-3 10-5 16,6-14-12-16,3 2-17 0,2-3-16 0,1-1-16 16,1-2-26-16,1 1-24 0,-1-6-30 0,4 2-26 15,-1-3-27-15,5-7-28 0,-3 10-63 0,3-10-144 16,0 0-429-16,0 0 190 0</inkml:trace>
          <inkml:trace contextRef="#ctx0" brushRef="#br0" timeOffset="16589.61">12672 658 160 0,'14'-4'170'15,"2"3"-11"-15,1 1-7 0,1-1-5 0,-1-1-11 0,1 2-10 16,-1 2-11-16,1-1-6 0,-2 0-4 0,-1 3-12 16,-5-3-3-16,1 4-4 0,-4 0 0 0,1 0-3 15,-8-5-6-15,7 11 4 0,-2-2 4 0,-5-9-3 0,0 11 3 16,0-11-3-16,-5 20-4 0,-1-13-1 16,0 3-6-16,-1 2-3 0,-2-1-9 0,-2 2-4 15,-2-4-1-15,-2-1-7 0,3 1-4 0,3 1-7 16,2-5-3-16,-1 5-5 0,-1-6-1 0,2 1-4 15,7-5-2-15,-14 11-4 0,14-11 0 0,-7 11-6 16,7-11 3-16,-6 6-5 0,6-6-2 0,0 0-1 0,0 0-3 16,4 16-2-16,-4-16-2 0,17 5-4 15,-10 0 2-15,8-2-2 0,-7 1-3 0,7-3 2 16,0 3 2-16,-2 0 0 0,5-2-1 0,-3-1 0 0,3 2 0 16,-3-2 2-16,1 2-2 0,-1 1 2 0,-6-3-1 15,4 2-1-15,-2 3 5 0,-2-1 0 0,1-1-1 16,-2 1 0-16,-8-5 3 0,13 10 4 0,-10-3 1 15,-3-7 6-15,3 13 6 0,-3-13 1 0,-3 18 5 16,-1-11 1-16,-5 2 3 0,0 2-4 0,-3-3 2 0,-2 3-4 16,-2-6-1-16,-4 2-3 0,-6 2-4 0,0 1 1 15,1-7 2-15,0 6-7 0,5-3 1 0,2-3-13 16,0 1-10-16,-1 0-14 0,0-4-21 0,1 0-26 16,3 2-18-16,-2-1-23 0,17-1-25 0,-23 0-20 15,15-3-26-15,-2-5-56 0,5 1-143 0,-1 0-416 16,6 7 185-16</inkml:trace>
          <inkml:trace contextRef="#ctx0" brushRef="#br0" timeOffset="16923.61">13303 207 35 0,'17'6'179'0,"7"7"3"0,-4 2-15 0,3 3-2 16,-1 0-12-16,-2 5-4 0,3 5-11 16,-6-4-4-16,4 11-2 0,-8-10-1 0,1 10-5 0,-6 2-7 15,3-3-8-15,-10 3 0 0,1-1-8 0,-5 0-7 16,-8 1-2-16,1-1-4 0,-8-4-5 0,5 3-9 15,-2-9-9-15,-3 3-1 0,-7 7-9 0,2-7-1 16,2-6-6-16,-6 2-5 0,5-6-7 0,1 3-9 16,0-4-15-16,0-2-18 0,-2 0-24 0,8-6-24 15,-6 2-38-15,4-2-38 0,2-1-37 0,7-4-55 16,-6 2-166-16,4-3-417 0,10-4 185 0</inkml:trace>
          <inkml:trace contextRef="#ctx0" brushRef="#br0" timeOffset="12539.78">7870 1045 119 0,'11'-2'259'0,"5"0"-11"0,0 1-13 0,2-2-19 16,6 3-16-16,4 0-16 0,-1 0-14 0,-1-1-16 16,2-3-4-16,-1 8-10 0,6-10-13 0,-2 8-7 15,-4-2-13-15,3-2-11 0,-2 1-3 0,0-1-13 16,-1 2-8-16,2 0-7 0,-6 2-10 0,-3-4-6 15,8 2-4-15,-12 0-3 0,4-1-3 0,-4-2-7 16,1 2-3-16,-5-2-12 0,1 2-16 0,-3-1-23 16,-10 2-23-16,17-5-36 0,-17 5-27 0,13-3-39 15,-13 3-35-15,9-10-46 0,-9 10-161 0,3-13-421 0,0 5 187 16</inkml:trace>
          <inkml:trace contextRef="#ctx0" brushRef="#br0" timeOffset="12760.44">8377 743 203 0,'0'0'230'0,"-12"0"-10"0,12 0-10 0,0 0-2 0,0 0-2 15,-18 14-3-15,12-6 0 0,2 5-9 0,-5 4-8 16,5 1-7-16,-5 2-3 0,3 7-11 0,0-5-15 16,-2 4-6-16,1 0-11 0,2 4-12 0,-2-3-13 15,2 1-5-15,-1 0-21 0,0 8 1 0,0-10-11 16,3-1-16-16,-4 3-17 0,1-2-20 0,0 3-25 15,-1-6-26-15,-1 3-28 0,-4-1-38 0,0-3-49 16,2-2-50-16,1-4-53 0,-2-4-235 0,7 2-523 16,1-4 232-16</inkml:trace>
          <inkml:trace contextRef="#ctx0" brushRef="#br0" timeOffset="14228.8">8941 544 143 0,'0'0'220'0,"0"0"-14"0,0 0-15 0,0 0-9 16,19 0-12-16,-7 0-6 0,0-3-8 15,5 3-10-15,6 0-11 0,7 3-12 0,-4-6-3 0,0 1-12 16,6 2-6-16,-2 0-10 0,8 0-9 0,3 0-7 16,-10-1-9-16,-3 2-9 0,-2-2-7 0,1 4-3 15,-2 0-6-15,-6-3-3 0,-2 0-5 0,2 4-4 16,-6-4-6-16,4 1-8 0,-2 0-10 0,-8 2-10 16,-7-3-12-16,20 2-19 0,-20-2-10 0,15 3-23 0,-15-3-12 15,10 0-17-15,-10 0-14 0,0 0-9 16,0 0-20-16,12 2-27 0,-12-2-159 0,0 0-351 15,0 0 156-15</inkml:trace>
          <inkml:trace contextRef="#ctx0" brushRef="#br0" timeOffset="14474.73">9266 573 11 0,'-7'7'195'0,"-1"-1"-4"0,1 8-11 0,2 0-9 0,-2-1-7 15,2 5-13-15,4-4-5 0,-1 4-4 0,1 4-7 16,-2 4-8-16,6-1-9 0,0 3-5 0,0-6-12 16,4 0-8-16,-2 6-11 0,1-3-8 0,-2 0-5 15,4-1-7-15,-2 1-5 0,0 0-4 0,-3-8-8 16,2 3-5-16,0-1-12 0,1-2-9 0,-5-4-17 16,1 1-20-16,2 1-8 0,-1-4-5 0,0 3-19 0,3-3-15 15,-3-3-38-15,5-4 0 0,-2 3-23 0,6-5-39 16,0 0-149-16,2-2-340 0,3-2 150 15</inkml:trace>
        </inkml:traceGroup>
        <inkml:traceGroup>
          <inkml:annotationXML>
            <emma:emma xmlns:emma="http://www.w3.org/2003/04/emma" version="1.0">
              <emma:interpretation id="{60ADA192-1087-4395-AA98-8180BD07F479}" emma:medium="tactile" emma:mode="ink">
                <msink:context xmlns:msink="http://schemas.microsoft.com/ink/2010/main" type="inkWord" rotatedBoundingBox="15894,6183 17675,6131 17693,6741 15912,6793"/>
              </emma:interpretation>
            </emma:emma>
          </inkml:annotationXML>
          <inkml:trace contextRef="#ctx0" brushRef="#br0" timeOffset="17346.82">14074 747 184 0,'12'-11'239'0,"-12"11"-7"0,17 2-9 0,-5-4-17 0,2 2-11 16,4 0-11-16,8 0-13 0,1 0-9 0,-1 0-7 15,1 2-9-15,5-4-12 0,-3 2-9 0,4 2-9 16,7-2-12-16,-1 0-13 0,-7-2-5 0,0 2-15 16,-3 2-7-16,-1-2-2 0,2 0-5 0,-3 0-7 15,-2-2-7-15,-9 2-4 0,2 0-5 0,-3 0-3 16,-4 0-1-16,-11 0-7 0,18 0-7 0,-8-4-15 16,-10 4-19-16,0 0-17 0,15 0-16 0,-15 0-23 15,0 0-18-15,10 4-25 0,-10-4-30 0,0 0-16 16,0 0-41-16,0 0-192 0,0 0-428 0,0 0 189 15</inkml:trace>
          <inkml:trace contextRef="#ctx0" brushRef="#br0" timeOffset="17629.51">14587 489 94 0,'0'0'219'0,"0"0"-11"0,-22 10-8 0,16-2-7 16,6-8-4-16,-12 19-6 0,2-6-4 0,-1 1-5 16,4 1-6-16,-2 3-12 0,-2 0-9 0,4 5-11 15,-4 0-6-15,4 1-8 0,0-2-13 0,-1 4-13 16,-1-5-2-16,5 3-13 0,-4 2-5 0,4 0-6 16,-2-1-10-16,0-3-3 0,1-4-5 0,1 4-7 15,-1-5-3-15,1-1-9 0,1-2-20 0,0-2-15 16,-2-1-15-16,2 1-17 0,0-2-24 0,3-10-18 0,-3 14-21 15,3-14-22-15,-4 14-11 0,4-14-28 16,0 0-31-16,0 0-219 0,0 0-442 0,0 0 196 16</inkml:trace>
          <inkml:trace contextRef="#ctx0" brushRef="#br0" timeOffset="18222.71">15308 549 213 0,'0'0'209'0,"0"0"-7"0,-11 21-7 15,11-21-11-15,-13 16-4 0,8-7-12 0,-4 3-2 16,5-4-14-16,-5 5-8 0,0 1-6 0,-1-3-10 16,1 4-6-16,1-3-6 0,1 2-12 0,-1-3-3 15,-1 0-13-15,2 0-4 0,-1 0-9 0,4-2-9 0,-1-2-3 16,5-7-3-16,-6 11-8 0,1-3-6 16,5-8-8-16,-6 11 4 0,0-7-8 0,6-4-1 15,0 0-5-15,-8 5 1 0,8-5-2 0,0 0 1 0,-9 6-7 16,9-6 5-16,0 0-4 0,0 0-2 0,0 0 2 15,0 0-4-15,0 0-3 0,0 0 0 0,0 0-9 16,23-32-6-16,-15 22-4 0,4 0-4 0,5-1-12 16,1-6-5-16,4 3-3 0,0-4-6 0,4 5 0 15,-1-4-5-15,-1 3 5 0,3-2-2 0,1 4 6 16,-4-2 3-16,6-1-1 0,-6 6 6 0,3 0-1 16,-2-4 2-16,0 6 3 0,-4-2 4 0,5 1 0 15,-4 3 3-15,2-3 0 0,-5 3-1 0,1 5 6 16,-4-4 2-16,3 3-3 0,-1 1 4 0,2-1 2 15,-5 2 5-15,-1 0-3 0,3 3 5 0,-4-4 4 16,-4 5 3-16,2 0-1 0,-4 3 5 0,-1-1 10 16,0 4 5-16,-3 2 2 0,2 2-1 0,-5 0 7 15,0 7-4-15,-3 1 1 0,0-2-1 0,-2-3-7 0,-1 7 1 16,2 1-3-16,-5 0-2 0,0-1-2 16,1-1-1-16,-2 3-14 0,-1-3-24 0,-5 10-25 15,3-7-26-15,-4 5-34 0,4-6-46 0,-10 3-49 0,8-8-73 16,2-2-170-16,-6-2-475 0,5-6 210 0</inkml:trace>
        </inkml:traceGroup>
      </inkml:traceGroup>
    </inkml:traceGroup>
    <inkml:traceGroup>
      <inkml:annotationXML>
        <emma:emma xmlns:emma="http://www.w3.org/2003/04/emma" version="1.0">
          <emma:interpretation id="{12568047-9CE8-49D6-BA0C-9B2E2E9637D8}" emma:medium="tactile" emma:mode="ink">
            <msink:context xmlns:msink="http://schemas.microsoft.com/ink/2010/main" type="paragraph" rotatedBoundingBox="4008,7635 30947,6849 30993,8425 4054,92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3DB8032-20C4-486B-9CD2-000BDA66B252}" emma:medium="tactile" emma:mode="ink">
              <msink:context xmlns:msink="http://schemas.microsoft.com/ink/2010/main" type="inkBullet" rotatedBoundingBox="4021,8087 4671,8068 4680,8359 4029,8378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20754.82">2201 2673 30 0,'0'0'175'0,"0"0"-9"0,0 0-8 0,0 0-15 15,0 0 4-15,0 0-7 0,0 0-3 0,0 0-9 0,0 0-6 16,0 0-8-16,0 0 4 0,30-1-1 16,-30 1-4-16,23-3-3 0,-7 3-4 0,-1-3-6 15,6 3-3-15,4-1-12 0,-5 2 2 0,8-2-6 16,-1-1-8-16,0 0-7 0,4 2-5 0,0-2-5 0,-2 2-5 16,-3 2-3-16,1 0-3 0,0-2-8 15,-8 2-4-15,8-1-3 0,-9 3-6 0,-3-2-4 16,3-2-10-16,-5 1-17 0,-2 2-24 0,-11-3-13 0,19 1-15 15,-19-1-20-15,12 3-21 0,-4 0-25 0,-8-3-24 16,12 0-47-16,-12 0-177 0,0 0-405 0,0 0 179 16</inkml:trace>
        <inkml:trace contextRef="#ctx0" brushRef="#br0" timeOffset="20383.8">2246 2429 27 0,'0'0'185'0,"-13"0"-3"16,13 0-16-16,0 0-22 0,0 0-11 0,0 0-13 15,0 0-10-15,0 0-2 0,0 0-5 0,0 0-2 16,0 0 3-16,0 0-2 0,0 0 3 0,0 0-9 16,46 0-1-16,-28 2-4 0,1-4-5 0,-1 2-7 15,7 0-1-15,5-4-8 0,-3 3-3 0,1 0-6 16,-2 0-8-16,1-3-1 0,1 4 0 0,2-3-9 0,-3 1 2 15,1 1-9-15,-3 0 2 0,-1-2-5 0,2 0-4 16,-7 2 0-16,0-2-6 0,-1 2 0 0,-1-1-3 16,-5 2-2-16,-12 0-3 0,20 0-3 0,-20 0 1 15,17-4-4-15,-17 4 4 0,10-1-4 0,-10 1-3 16,12-3 0-16,-12 3-2 0,0 0-1 0,0 0 1 16,0 0-6-16,0 0 1 0,15 0-2 0,-15 0 2 15,0 0 0-15,0 0-11 0,0 0-1 0,0 0-8 16,0 0-11-16,0 0-7 0,0 0-16 0,0 0-10 15,-28 18-16-15,28-18-18 0,-15 4-14 0,15-4-17 16,-14 3-20-16,14-3-48 0,-16 0-134 0,16 0-357 16,-21 0 158-16</inkml:trace>
      </inkml:traceGroup>
      <inkml:traceGroup>
        <inkml:annotationXML>
          <emma:emma xmlns:emma="http://www.w3.org/2003/04/emma" version="1.0">
            <emma:interpretation id="{6F5F0422-6073-4AEF-8D06-DF741A100996}" emma:medium="tactile" emma:mode="ink">
              <msink:context xmlns:msink="http://schemas.microsoft.com/ink/2010/main" type="line" rotatedBoundingBox="5088,7603 30947,6849 30993,8425 5134,9179"/>
            </emma:interpretation>
          </emma:emma>
        </inkml:annotationXML>
        <inkml:traceGroup>
          <inkml:annotationXML>
            <emma:emma xmlns:emma="http://www.w3.org/2003/04/emma" version="1.0">
              <emma:interpretation id="{4F7F9B0A-2F80-4C4F-835E-A4BD3CA3FD39}" emma:medium="tactile" emma:mode="ink">
                <msink:context xmlns:msink="http://schemas.microsoft.com/ink/2010/main" type="inkWord" rotatedBoundingBox="5088,7603 8583,7501 8624,8924 5130,9026"/>
              </emma:interpretation>
            </emma:emma>
          </inkml:annotationXML>
          <inkml:trace contextRef="#ctx0" brushRef="#br0" timeOffset="27550.24">3394 2374 3 0,'0'0'137'0,"0"0"-9"16,0 0-9-16,12-5-5 0,-12 5-8 0,0 0-11 0,0 0-3 16,0 0-9-16,9-3 2 0,-9 3-8 0,0 0-4 15,0 0-11-15,0 0 2 0,0 0-3 0,0 0-5 16,0 0 0-16,0 0 2 0,0 0-2 0,0 0-1 16,0 0 2-16,0 0-3 0,-1 21-1 0,1-21 0 15,0 0-2-15,-14 21-5 0,11-11-4 0,-3-3 0 16,2 7-4-16,-3-3-2 0,2 3-2 0,-2-1-5 15,1-4 0-15,3 3-6 0,-3 2-1 0,0-2 2 16,0-3-3-16,4 1 0 0,-1-2-4 0,-1 3-3 16,4-11 4-16,-5 20-5 0,4-10 1 0,1-10-3 0,-6 13 3 15,1-3-4-15,5-10-3 0,-4 13 2 16,4-13-4-16,0 13-1 0,0-13 4 0,-6 11-3 16,6-11 1-16,-4 6-3 0,4-6-7 0,0 0 15 0,-6 8-4 15,6-8-2-15,0 0-5 0,-6 7 2 0,6-7 4 16,0 0 0-16,0 0-1 0,0 0 2 0,0 0 0 15,-6 10-3-15,6-10 0 0,0 0 0 0,0 0 2 16,0 0-3-16,0 0-3 0,0 0 2 0,0 0-2 16,0 0 0-16,0 0 3 0,0 0-3 0,0 0 0 15,0 0-1-15,0 0 1 0,10-38-3 0,-7 31 2 16,3-3 0-16,0 3-4 0,0-4 5 0,4 0-7 16,-2-2 1-16,-1 1 2 0,5 0-5 0,-1 4-7 15,2-4 6-15,-4 3-1 0,4-5 5 0,-4 4-2 16,5-1-1-16,-2-1-1 0,-3 4 4 0,4-3 1 15,2 4 0-15,-5 0 1 0,2-2 0 0,2 1 3 0,-8 1-3 16,4 2 0-16,1 3 2 0,2-8 0 0,-4 6 0 16,1 1 0-16,2-1 4 0,-1 1-5 0,4-5 0 15,-5 5 0-15,1-2 5 0,-2 0-3 0,6 1 0 16,-15 4 2-16,19-6-4 0,-9 1 4 0,-1 1-3 16,3 2 0-16,-12 2 1 0,20-6-2 0,-11 2-7 15,1 3 13-15,-10 1-3 0,15-4 2 0,-15 4 1 16,13-3 0-16,-13 3 0 0,12-6-3 0,-12 6 5 15,11-1-2-15,-11 1 0 0,0 0-2 0,0 0 2 16,0 0-1-16,0 0 3 0,16 3 4 0,-16-3 6 16,0 0 4-16,3 12 1 0,-3-12 2 0,-3 12 8 15,3-12 2-15,-4 18 4 0,-2-5-2 0,3 2 2 16,-3-1 1-16,-2-3 1 0,2 3 3 0,-4 3-7 16,5-3 1-16,-2 0-1 0,-2 2-1 0,2-3-2 15,1 3-3-15,0-6-3 0,0 5 1 0,4-5-3 16,-4-3 2-16,0 4-4 0,6-11 0 0,-3 17-7 0,2-10 5 15,1-7-2-15,-3 13-2 0,3-13-3 0,0 0-1 16,4 18 2-16,-1-13-2 0,-3-5-3 0,9 8-3 16,-4-3-8-16,5 1-16 0,-10-6-24 0,14 7-23 15,-7-3-25-15,-7-4-35 0,18 7-30 0,-9-7-32 16,-2 4-228-16,-7-4-450 0,17 2 200 16</inkml:trace>
          <inkml:trace contextRef="#ctx0" brushRef="#br0" timeOffset="35193.82">4036 2600 16 0,'0'0'91'0,"0"0"-10"15,0 0-1-15,0 0-13 0,0 0-8 0,0 0 0 0,0 0-6 16,0 0-1-16,-2 14-2 0,2-14-8 16,0 0 4-16,0 0 1 0,0 0-4 0,0 0-4 15,0 0-2-15,0 0-8 0,0 0 5 0,0 0 3 16,0 0-4-16,0 0-6 0,0 0-8 0,0 0 1 15,0 0 9-15,0 0-1 0,0 0-3 0,0 0-2 16,0 0 3-16,0 0-7 0,0 0 3 0,0 0 7 0,0 0-15 16,0 0 0-16,0 0 8 0,0 0-5 0,0 0 3 15,0 0 0-15,0 0-7 0,0 0 7 0,0 0-9 16,0 0 2-16,0 0 3 0,0 0-4 0,0 0-7 16,0 0 3-16,0 0 3 0,0 0-7 0,0 0 7 15,0 0-3-15,0 0 4 0,0 0-8 0,0 0-1 16,0 0 0-16,0 0 6 0,0 0 1 0,0 0-2 15,0 0-2-15,0 0-3 0,0 0-3 0,0 0 6 16,0 0 0-16,0 0-4 0,0 0 4 0,0 0-4 0,0 0 2 16,0 0-1-16,0 0-6 0,0 0 7 0,24 1-1 15,-24-1-5-15,0 0-2 0,17 0 6 0,-17 0-5 16,10 1 3-16,-10-1-2 0,12 0 6 0,-12 0 2 16,0 0-21-16,18 0 14 0,-18 0 8 0,13 0-12 15,-13 0 8-15,15 0 1 0,-15 0 3 16,20 1-6-16,-12 3 1 0,4-4 4 0,-12 0-4 0,24 0 7 15,-7 2-6-15,-4-1 7 0,4-1-3 0,-4 0-2 16,-3 3-2-16,8-3 6 0,-9 1-3 0,-9-1-2 16,20 0 0-16,-10 0-2 0,-10 0-3 0,19 2-14 15,-8-2 17-15,-11 0-1 0,19 0 1 0,-10 1 4 16,-9-1-1-16,17-1-4 0,-17 1 0 0,16-3 2 16,-16 3-2-16,16-3 1 0,-16 3-3 0,14 0 2 15,-14 0 1-15,13-3-1 0,-13 3 0 0,15 0-5 16,-15 0 2-16,0 0 2 0,14-4 2 0,-14 4-3 15,0 0 7-15,0 0-2 0,10 0 4 0,-10 0-4 0,0 0 1 16,0 0-2-16,0 0-9 0,0 0 9 0,0 0 6 16,13-1-9-16,-13 1 4 0,0 0 0 0,0 0-3 15,0 0 0-15,0 0 3 0,0 0 1 0,0 0 2 16,0 0-10-16,0 0 4 0,0 0-3 0,0 0 4 16,0 0-1-16,0 0 0 0,0 0-2 15,0 0 2-15,0 0 2 0,0 0-1 0,0 0-2 0,0 0 3 16,0 0-8-16,0 0 1 0,0 0 5 0,0 0 3 15,0 0-3-15,0 0-1 0,0 0-3 0,0 0 6 16,0 0-6-16,0 0 5 0,0 0-2 0,0 0 5 16,0 0-6-16,0 0 0 0,0 0 3 0,0 0-3 15,0 0-2-15,0 0 2 0,0 0 2 0,0 0-11 0,0 0-14 16,0 0-13-16,0 0-17 0,0 0-27 16,0 0-31-16,0 0-125 0,0 0-257 0,2-12 113 15</inkml:trace>
          <inkml:trace contextRef="#ctx0" brushRef="#br0" timeOffset="36009.34">4425 2377 36 0,'0'0'96'0,"7"-4"-9"0,-7 4-8 0,0 0-3 16,0 0-8-16,0 0 0 0,0 0-1 0,9-7-8 15,-9 7-5-15,0 0 4 0,0 0-9 0,0 0 8 16,8-7-10-16,-8 7-10 0,0 0 9 0,0 0-2 15,0 0-3-15,0 0-12 0,0 0 2 0,9-7 11 16,-9 7-6-16,0 0 5 0,0 0 0 0,0 0-10 16,0 0 0-16,0 0 2 0,0 0-3 0,0 0 2 15,0 0-2-15,0 0-2 0,0 0-2 0,0 0 0 16,0 0-3-16,0 0 4 0,0 0-3 0,0 0 2 0,0 0-7 16,0 0 9-16,0 0-10 0,0 0 3 15,0 0 2-15,0 0-15 0,3-11 5 0,-3 11 10 16,0 0-3-16,0 0-2 0,0 0 3 0,0 0 2 0,0 0-3 15,0 0-1-15,0 0-4 0,0 0 4 0,0 0-7 16,0 0 0-16,0 0 4 0,0 0-6 0,0 0 0 16,0 0-2-16,0 0 0 0,0 0 0 0,0 0-2 15,0 0-3-15,0 0-4 0,0 0 3 0,0 0 0 16,0 0-1-16,0 0 7 0,0 0 1 0,0 0-6 16,0 0 5-16,-9 33 6 0,9-33 1 0,-5 19-2 15,-1-7 7-15,3 1-4 0,-3 4 0 0,2 1 0 16,-2-1 3-16,6 6-3 0,-9-3 1 0,3 0 1 15,-1-5 4-15,1 3-3 0,1 2 2 0,-1-3-1 16,-1 1-1-16,4-5-2 0,0 1 2 0,-3 1-3 16,6-1 0-16,-3-4 2 0,-3 1-2 0,4-4 1 15,2-7 0-15,-3 20-6 0,3-20 2 0,0 15 0 0,0-15-1 16,0 11 0-16,0-11-2 0,-3 10-2 0,3-10-2 16,0 0 1-16,3 16-1 0,-3-16-3 15,0 0 2-15,5 8-1 0,-5-8 2 0,0 0 1 0,4 7-4 16,-4-7-6-16,0 0-8 0,0 0-14 0,5 8-15 15,-5-8-16-15,0 0-11 0,0 0-21 0,0 0-33 16,6 8-14-16,-6-8-37 0,0 0-147 0,0 0-347 16,0 0 154-16</inkml:trace>
          <inkml:trace contextRef="#ctx0" brushRef="#br0" timeOffset="49453.36">5038 1873 79 0,'0'0'78'0,"0"0"-2"0,0 0-10 0,0 0-9 16,0 0-3-16,0 0 5 0,0 0 1 0,0 0-6 15,0 0-4-15,0 0 0 0,0 0 2 0,0 0-9 16,0 0-5-16,0 0 6 0,0 0 1 0,0 0-6 16,0 0 5-16,0 0-13 0,0 0 7 0,0 0-3 15,0 0 2-15,0 0-4 0,0 0 7 0,0 0-9 16,0 0 0-16,0 0-1 0,0 0-1 0,0 0 1 15,0 0 2-15,0 0-4 0,0 0 1 0,0 0-7 16,0 0 8-16,0 0-1 0,0 0-3 0,0 0 1 16,0 0-4-16,0 0 1 0,0 0 0 0,0 0-7 15,0 0 4-15,0 0-3 0,0 0 3 0,0 0 5 0,0 0-3 16,0 0 3-16,0 0 0 0,0 0 2 0,0 0 0 16,0 0-1-16,0 0-2 0,0 0-4 15,0 0 2-15,0 0-2 0,0 0-4 0,0 0 2 0,0 0 0 16,0 0-2-16,0 0-1 0,0 0 0 0,0 0-5 15,0 0 2-15,0 0 0 0,0 0-3 0,0 0 0 16,0 0-10-16,0 0 10 0,0 0-5 0,0 0 5 16,0 0-4-16,-28 15 2 0,28-15-2 0,0 0-2 15,-11 6 0-15,11-6-2 0,0 0 2 0,-7 5 2 16,7-5 0-16,0 0-4 0,-9 9 7 0,9-9-2 16,0 0 0-16,-11 4-1 0,11-4-3 0,-6 7 2 15,6-7 5-15,-6 6 2 0,6-6-6 0,0 0 0 16,-10 10-3-16,10-10 5 0,-9 8 2 0,9-8-3 15,-7 7 3-15,7-7-5 0,-6 4 1 0,6-4 1 16,-9 3 2-16,9-3-1 0,-5 9-8 0,5-9 8 16,0 0-5-16,-9 6-3 0,9-6 11 0,0 0-11 0,-6 9-3 15,6-9 4-15,0 0 6 0,-7 9-3 0,7-9 1 16,0 0 0-16,-11 7-3 0,11-7-3 16,-4 6 5-16,4-6 6 0,-5 11-4 0,5-11 2 0,-6 9 1 15,6-9-2-15,0 0-5 0,-7 8 5 0,7-8 2 16,-6 7-3-16,6-7 5 0,-6 9 0 15,6-9-2-15,-6 7 1 0,6-7-1 0,-7 9-3 0,7-9 5 16,-6 8-1-16,6-8-6 0,0 0 2 0,-6 9 2 16,6-9-4-16,0 0 2 0,-8 10 0 0,8-10-4 15,-6 6 1-15,6-6-3 0,-4 8 5 0,4-8 2 16,0 0-3-16,-6 13 2 0,6-13-3 0,-3 8-4 16,3-8 4-16,0 0 0 0,-8 11-2 0,8-11 4 15,-6 7-7-15,6-7 7 0,0 0-1 0,-3 11-3 0,3-11 4 16,0 0-3-16,-5 10 0 0,5-10 0 0,0 0-2 15,-5 13 4-15,5-13-5 0,-3 7 2 0,3-7-1 16,-3 7 3-16,3-7 2 0,-3 10-3 0,3-10-2 16,-6 8 3-16,6-8 0 0,-4 10-3 0,4-10 3 15,-2 9 2-15,2-9-4 0,0 0 4 0,-4 16-4 16,4-16 1-16,-3 10 6 0,3-10-3 0,-6 11-1 16,6-11 0-16,-6 12 1 0,6-12-3 0,-2 11 4 15,2-11 0-15,0 0-4 0,-3 11 4 0,3-11-8 16,-3 9 10-16,3-9-3 0,0 0 1 0,0 0-3 15,-3 13 5-15,3-13-2 0,-4 10 3 0,4-10-1 16,0 0-1-16,0 0-5 0,-2 15 6 0,2-15-1 0,-3 10-4 16,3-10-2-16,0 0 2 0,-1 11 4 15,1-11-3-15,0 13-1 0,0-13 2 0,0 0-3 16,0 13 3-16,0-13-3 0,-3 11-2 0,3-11 5 0,3 11-2 16,-3-11-1-16,0 0 2 0,0 0-4 0,-3 20 0 15,3-20 3-15,3 14-1 0,-3-14 1 0,-6 11 2 16,6-11-3-16,3 10-1 0,-3-10 4 0,0 14-2 15,0-14-5-15,0 0 4 0,0 17 2 0,0-17-1 16,3 8-2-16,-3-8 2 0,0 0 1 0,0 0 0 16,-3 15-2-16,3-15 0 0,0 0-2 0,0 16 4 15,0-16 1-15,0 0 2 0,0 0-2 0,0 14 3 16,0-14-2-16,3 8 2 0,-3-8 1 0,0 0 0 16,0 0 0-16,0 13 0 0,0-13-3 0,1 11 3 15,-1-11-3-15,0 0 3 0,0 0-6 0,0 14 1 16,0-14 1-16,3 10 1 0,-3-10 3 0,0 0-5 15,0 11 4-15,0-11 0 0,3 10-3 0,-3-10 0 0,3 10-1 16,-3-10 2-16,3 11 2 0,-3-11-4 16,0 9 2-16,0-9 1 0,0 15 2 0,0-15 0 15,6 7-2-15,-6-7 2 0,0 13 2 0,0-13-5 0,2 9-1 16,-2-9 1-16,3 13 1 0,-3-13 1 0,0 11 0 16,0-11 3-16,1 11-2 0,-1-11-3 0,0 11 1 15,0-11 2-15,0 0-1 0,0 14-1 0,0-14 1 16,5 11 0-16,-5-11-6 0,3 9 5 0,-3-9 0 15,0 11-3-15,0-11 6 0,0 13-8 0,0-13 2 16,3 11-1-16,-3-11 2 0,3 13-3 0,-3-13 3 16,0 0-1-16,0 15-2 0,0-15 3 0,0 16-3 15,1-10 3-15,-1-6-1 0,2 16 2 0,-2-16-1 16,4 13 3-16,-1-2-4 0,0-4 4 0,-3-7-3 16,3 17 3-16,-3-9 1 0,3 0-4 0,0 3 1 0,-3-11 0 15,5 19-1-15,0-9 1 0,-5 1 0 16,3 3 0-16,2-6-1 0,-5-8 3 0,6 20-3 15,-3-10-1-15,-3-2-2 0,6 2 3 0,-3-3 0 0,-2 3 1 16,-1-10-1-16,6 18-5 0,-3-10 4 0,0 0 0 16,0 3-1-16,-3-11 2 0,8 11-1 0,-2-4 1 15,-3 2-2-15,-3-9 2 0,4 12-2 0,-4-12 3 16,6 10-1-16,-6-10-3 0,9 9 2 0,-9-9 7 16,5 6-3-16,-5-6 7 0,4 7-4 0,-4-7 6 15,0 0 4-15,7 7 2 0,-7-7-3 0,0 0 9 16,0 0-1-16,0 0 0 0,3 10 5 0,-3-10-2 15,0 0-2-15,0 0 3 0,0 0 0 0,0 0-4 16,3 7-2-16,-3-7-1 0,0 0 14 0,0 0-24 16,0 0-1-16,0 0 0 0,0 0 1 0,0 0-1 15,0 0-6-15,0 0 1 0,0 0-9 0,0 0-17 16,0 0-23-16,0 0-21 0,0 0-29 0,0 0-30 16,0 0-38-16,0 0-36 0,0 0-52 0,0 0-48 15,0 0-189-15,0 0-521 0,27-21 231 0</inkml:trace>
          <inkml:trace contextRef="#ctx0" brushRef="#br0" timeOffset="43330.33">4969 2678 45 0,'0'0'152'0,"0"0"-6"0,0 0-5 0,0 0-3 16,45-6-7-16,-27 6-7 0,1-2-2 0,7 1-1 15,7-3-3-15,8 0-3 0,1 1-4 0,3 3-5 16,1-4-7-16,-1 2-10 0,4 2-6 0,-4-5-4 15,4 4-9-15,-6-3-3 0,2 3-9 0,3 1-5 16,-5 0-5-16,-4-3-3 0,-8 3-7 0,2 0 0 16,-6 0-5-16,1 0-4 0,-3 1-4 0,-4-1-1 15,-1 0-4-15,-5 0-2 0,1 2-4 0,-3-2-11 0,-13 0-15 16,9 4-20-16,-9-4-1 0,14 1-14 16,-14-1-17-16,0 0-21 0,0 0-19 0,0 0-29 15,0 0-43-15,-29 13-128 0,19-11-327 0,-3 0 145 0</inkml:trace>
          <inkml:trace contextRef="#ctx0" brushRef="#br0" timeOffset="42161.71">5065 2383 56 0,'-5'-16'60'16,"5"16"0"-16,0 0-11 0,0 0-7 0,0 0 5 15,0 0-10-15,0 0-11 0,0 0 8 0,0 0-5 16,-6-8-5-16,6 8 1 0,0 0-2 0,0 0-6 16,0 0 0-16,0 0-6 0,0 0 0 0,0 0 6 15,0 0-6-15,0 0 5 0,-10-3-10 0,10 3 0 16,0 0 3-16,0 0 0 0,0 0 4 0,0 0-13 16,0 0 6-16,0 0 5 0,0 0 2 0,0 0-5 15,0 0 1-15,0 0 7 0,0 0 0 0,0 0-5 16,0 0 1-16,0 0 1 0,0 0-5 0,0 0 8 0,0 0-5 15,0 0 0-15,0 0 6 0,0-17-7 0,0 17 6 16,0 0-6-16,0 0 4 0,0 0-5 0,0 0-6 16,0 0 0-16,0 0 5 0,0 0 3 0,0 0-1 15,0 0-8-15,0 0 3 0,0 0 3 0,0 0 1 16,0 0-12-16,0 0 4 0,0 0-2 0,0 0-4 16,0 0 13-16,0 0-2 0,0 0 4 0,0 0-14 15,0 0 10-15,0 0-7 0,0 0 1 0,0 0 0 16,0 0 0-16,0 0 3 0,0 0 0 0,0 0-1 15,0 0-4-15,0 0 2 0,0 0-1 0,0 0 9 16,0 0-6-16,0 37-3 0,0-37-2 0,-6 7 7 16,6-7-8-16,0 0 2 0,-3 15-15 0,3-15-5 15,-4 10-8-15,4-10-28 0,-5 10-84 0,5-10-153 0,-1 11 67 16</inkml:trace>
          <inkml:trace contextRef="#ctx0" brushRef="#br0" timeOffset="42978.8">5177 2195 118 0,'1'-10'126'0,"-1"10"5"0,0 0 1 15,6-8-9-15,-6 8-10 0,0 0-3 0,6-7-6 16,-6 7-13-16,0 0-7 0,0 0-6 0,0 0-5 16,0 0-5-16,0 0-3 0,0 0 5 0,0 0-3 15,0 0-4-15,0 0-6 0,0 0 1 0,-10 36-8 16,8-27-1-16,1 2-4 0,-2 0-3 0,-3 3 0 15,1 3-4-15,1-7-3 0,2 6-2 0,-1-1-6 16,0 0 2-16,0-1-2 0,3-2-3 0,-3 0-1 16,0-1-4-16,3 3-3 0,0-14-1 0,-4 17 3 15,4-9-6-15,0-8 1 0,-3 12 0 0,3-12-2 16,-3 8 0-16,3-8 0 0,0 0-2 0,-3 12-1 16,3-12 3-16,0 0 0 0,0 0 3 0,0 0 2 15,0 0-4-15,0 0 0 0,0 0 2 0,0 0-5 16,0 0 1-16,0 0-3 0,0 0 0 0,0 0 0 0,0 0-1 15,16-36-3-15,-7 26-2 0,0-5-1 16,5 2 2-16,-7 1-4 0,7-1 1 0,-5-4-8 0,10 1-1 16,-9 1-3-16,5 0 1 0,-1 1 3 0,2-2-4 15,0 1 2-15,-2 4 3 0,-2-2 1 0,1 1-11 16,-1 6 11-16,2-4-5 0,-1 2 3 0,0 1 0 16,-4 3 5-16,2-2 0 0,-2 4-4 0,1-2 7 15,-10 4-3-15,17-7 2 0,-5 7-3 0,-12 0 1 16,19 2 3-16,-19-2-1 0,10 4-2 0,-4 0 1 0,5-1-8 15,-11-3 9-15,6 17 4 0,-3-9 1 16,0 4 3-16,-2 3 4 0,1-1 2 0,-2 3 3 16,0-3-3-16,-2 4-1 0,2 0-3 0,2 1 1 0,-2-3-1 15,-2 4 2-15,4-5-1 0,-4 3-1 0,2-1 2 16,0-3-2-16,0-1-2 0,-1 4-2 0,1-4 1 16,-3-2 0-16,3 0-7 0,0-11-8 0,-3 18-10 15,0-9-24-15,3-9-10 0,-3 15-24 0,-3-8-25 16,6-7-35-16,-8 11-41 0,8-11-125 0,-13 6-329 15,13-6 146-15</inkml:trace>
          <inkml:trace contextRef="#ctx0" brushRef="#br0" timeOffset="43978.18">5242 2864 59 0,'0'0'155'0,"0"0"-8"15,0 0-9-15,0 0-1 0,42-6-4 0,-29 5-10 16,2-1-2-16,3 2-11 0,2 0 0 0,-1 0 0 16,9-4-8-16,-8 3-4 0,5 2-2 0,-5-1-1 15,-1 0-2-15,2 0-6 0,-6 4-2 0,1-4-6 16,1 0-3-16,-7 0-6 0,-1 2-5 0,1 2-3 0,-10-4-7 15,14 4-3-15,-8 1-2 0,-6-5 1 16,9 11-4-16,-8-4-2 0,-1-7 3 0,-4 18-5 16,-5-7 0-16,1-1-2 0,-1 4-2 0,-1-5-5 0,-2 2-2 15,5 2-2-15,-5-3-1 0,1-2-2 0,1-1-6 16,-2 2 1-16,1-2-3 0,2-3-1 16,-1 3 2-16,-2-3-7 0,5 2 2 0,1 0-4 0,6-6-1 15,-14 5 2-15,5-2-3 0,9-3-3 0,-10 7-1 16,10-7 1-16,0 0-1 0,-6 10-2 0,6-10 0 15,0 0 3-15,0 0 0 0,0 0-3 0,0 0 2 16,0 0 0-16,13 14-2 0,-13-14-2 0,18 3 4 16,-7-3-4-16,5 0 4 0,-3 1-5 0,-1-1 1 0,2 2-1 15,-4-1 4-15,5 3-2 0,-4-3 1 16,0 2-2-16,3-1 1 0,-14-2-5 0,16 4 4 16,-5-3-4-16,-5 5 1 0,-6-6-2 0,13 5 4 0,-4 0-4 15,-6 2 4-15,5-3 0 0,-8-4-2 0,6 15 1 16,-4-5 0-16,-2-10 3 0,-5 14 4 15,5-3-5-15,0-11 6 0,-14 19-1 0,8-7 4 0,-4-1 5 16,-2 0 1-16,4-5 0 0,-7 1 0 0,2 1 4 16,3 1-1-16,-10-6-1 0,4 3-3 0,-4-2-1 15,2 0-2-15,-5-1 5 0,6-2-5 0,-2-1-1 16,2 0-1-16,-2 3-2 0,3-3-6 0,-1-3-6 16,2 2-9-16,15 1-14 0,-21-4-14 0,12 2-12 15,9 2-20-15,-13-5-20 0,4 3-21 0,9 2-27 16,-9-11-42-16,9 11-27 0,-1-13-215 0,1 13-461 15,4-18 203-15</inkml:trace>
          <inkml:trace contextRef="#ctx0" brushRef="#br0" timeOffset="51014.32">6373 2604 81 0,'0'0'72'16,"0"0"-8"-16,0 0-3 0,0 0-5 0,0 0-9 15,0 0-1-15,0 0 1 0,0 0-6 16,0 0-5-16,0 0 4 0,0 0-1 0,0 0-5 0,0 0 0 16,0 0 1-16,0 0-3 0,0 0-6 0,0 0 13 15,0 0-4-15,0 0 3 0,0 0 0 0,0 0 2 16,0 0-9-16,0 0 2 0,0 0 0 0,0 0-3 15,0 0 3-15,0 0 0 0,0 0-2 0,0 0 3 16,0 0-4-16,0 0-1 0,0 0 1 0,0 0-9 16,0 0 6-16,0 0 3 0,0 0-5 0,0 0 5 15,0 0-5-15,0 0 0 0,0 0-2 0,0 0 2 16,0 0-4-16,-9 12 0 0,9-12-5 0,0 0-2 16,0 0 3-16,0 0-4 0,0 0 6 0,0 0 7 0,0 0-6 15,0 0 8-15,0 0 0 0,0 0 4 16,33 5 3-16,-33-5-4 0,15-4-2 0,-15 4 0 15,19 0-4-15,-19 0 2 0,19 0-1 0,-5 0 0 0,-1 0 1 16,1-1-4-16,1 1-1 0,-15 0-3 0,23 0-3 16,-11 0 0-16,2-1 1 0,2 0-4 0,-2 1-1 15,-3-4 0-15,-11 4-4 0,23 0 4 0,-13 0-1 16,-10 0-4-16,20 0-6 0,-10 0 6 0,-10 0 0 16,18 0-3-16,-18 0 3 0,13 0 0 0,-13 0-4 15,14 0 2-15,-14 0-4 0,13 4 1 0,-13-4 3 16,0 0-3-16,15 0 2 0,-15 0-2 0,0 0-2 15,11 1 0-15,-11-1-2 0,0 0 4 0,0 0 0 16,0 0-2-16,13 2 0 0,-13-2 3 0,0 0-2 16,0 0 1-16,0 0-2 0,0 0 3 0,12-1-3 15,-12 1 0-15,0 0 4 0,0 0-3 0,0 0-3 16,0 0 4-16,0 0 0 0,0 0 0 0,0 0-5 16,0 0 7-16,0 0 0 0,0 0-3 0,0 0 1 15,0 0-1-15,0 0-2 0,0 0 5 0,0 0-4 0,0 0 1 16,0 0 0-16,10-6-3 0,-10 6-5 0,0 0-13 15,0 0-18-15,0 0-16 0,0 0-11 0,0 0-19 16,0 0-11-16,0 0-16 0,0 0-28 0,0 0-151 16,0 0-312-16,0 0 139 0</inkml:trace>
          <inkml:trace contextRef="#ctx0" brushRef="#br0" timeOffset="51623.56">6591 2400 78 0,'0'0'113'0,"0"0"-17"16,0-18 1-16,0 18-11 0,0 0-9 0,0 0-7 15,0 0 4-15,3-8-8 0,-3 8 4 0,0 0-10 16,0 0 0-16,0 0-2 0,0 0-3 0,0 0-1 15,0 0-3-15,0 0-6 0,0 0-2 0,0 0-3 16,0 0 0-16,5-8-6 0,-5 8 1 0,0 0-13 16,0 0 7-16,0 0 1 0,0 0 2 0,0 0-2 15,0 0 4-15,0 0 0 0,0 0 0 0,0 0 4 0,0 0-1 16,0 34 2-16,0-34-1 0,0 15 1 0,0-5 0 16,0 1 4-16,0-11-1 0,0 24 3 15,0-10 0-15,0 1 2 0,0 0-2 0,0 0-5 0,-3-1-1 16,3 1 0-16,0-2-1 0,0 1 0 0,0 1-4 15,0-1 1-15,-2-1-1 0,-4 4 1 16,6-4 3-16,-3-1-7 0,1-1 1 0,-1 2 0 0,0-2-6 16,3-11-2-16,-3 18 0 0,0-10-1 0,3-8-4 15,0 16 1-15,-3-6-5 0,3-10 2 0,-4 14-3 0,4-14-1 16,0 11 0-16,0-11-1 0,0 14 0 0,0-14 2 16,1 11-8-16,-1-11-2 0,6 10 3 15,-6-10 3-15,6 7-6 0,-6-7-8 0,0 0-10 0,0 10-15 16,0-10-15-16,0 0-18 0,0 0-12 15,6 10-20-15,-6-10-27 0,0 0-20 0,0 0-38 16,0 0-175-16,0 0-384 0,0 0 170 0</inkml:trace>
        </inkml:traceGroup>
        <inkml:traceGroup>
          <inkml:annotationXML>
            <emma:emma xmlns:emma="http://www.w3.org/2003/04/emma" version="1.0">
              <emma:interpretation id="{AEBBE595-0386-4150-8974-50F77A950458}" emma:medium="tactile" emma:mode="ink">
                <msink:context xmlns:msink="http://schemas.microsoft.com/ink/2010/main" type="inkWord" rotatedBoundingBox="9025,7883 12262,7788 12288,8680 9051,8775"/>
              </emma:interpretation>
            </emma:emma>
          </inkml:annotationXML>
          <inkml:trace contextRef="#ctx0" brushRef="#br0" timeOffset="60511.87">7202 2366 108 0,'0'0'136'15,"0"0"-14"-15,0 0-13 0,0 0-5 0,0 0 0 16,0 0-13-16,0 0 0 0,10-16-5 0,-10 16 2 16,0 0-4-16,0 0-8 0,0 0-2 0,0 0 0 15,0 0-7-15,0 0 0 0,0 0-3 0,0 0-8 16,0 0 0-16,0 0-7 0,0 0-4 0,0 0-4 16,0 0-1-16,0 0-2 0,0 0-8 0,0 0 4 15,17 1 3-15,-17-1-7 0,19 0 5 0,-5 0-6 16,1 0 7-16,1-1 0 0,5 2 1 0,4-2-1 15,1 1 0-15,3 1 1 0,0-1-3 0,1 0 2 16,2 0 1-16,7 0 0 0,-11 0 0 0,5 0-4 16,-4-1 0-16,-6-1-5 0,9 2-1 0,-10 2-3 15,2-4-6-15,-5 4-2 0,1-2 4 0,-4-2-2 0,1 2-3 16,-1 0-3-16,0 0 1 0,-1 0-4 16,-4 0-4-16,-11 0-4 0,19 2-3 0,-19-2-7 15,17-2-2-15,-17 2-6 0,16 0-3 0,-7 2-11 0,-9-2-2 16,0 0-7-16,0 0-12 0,0 0-6 0,0 0-15 15,13 0-13-15,-13 0-10 0,0 0 3 0,0 0-15 16,0 0 1-16,0 0-22 0,-32 6-13 0,20-4-130 16,-3 2-294-16,0-3 130 0</inkml:trace>
          <inkml:trace contextRef="#ctx0" brushRef="#br0" timeOffset="60793.68">7572 2454 143 0,'0'0'163'16,"-6"13"-13"-16,6-13-12 0,0 13 5 0,0-13-12 16,0 13-3-16,0-13-1 0,7 18-6 0,-5-9-8 0,2 6-4 15,-1-7-10-15,3 3-4 0,-1 1-13 16,-2 1 0-16,0-2-6 0,3-2-7 0,-6 2-6 16,3 0-6-16,-3-1-12 0,6 4-2 0,-5-3 0 0,2-1-5 15,-3 0-4-15,0-10-5 0,3 14 0 0,0-3-4 16,-3-11-3-16,0 13-4 0,0-13 0 0,0 16-5 15,0-16-4-15,3 12-8 0,-3-12-7 0,0 11-8 16,0-11-9-16,0 0-11 0,0 0-8 0,-3 14-4 16,3-14-7-16,0 0-12 0,13 9-11 0,-13-9-11 15,11 1-23-15,-11-1-14 0,19-3-40 0,-19 3-105 16,20-8-292-16,-8 3 130 0</inkml:trace>
          <inkml:trace contextRef="#ctx0" brushRef="#br0" timeOffset="61108.16">8185 2301 74 0,'0'0'189'0,"0"0"-16"0,0 0-5 16,0 0-5-16,0 0-5 0,0 0-5 0,0 0-5 15,0 0-4-15,-3 42-4 0,3-29 2 0,-3 1-1 16,0 3-7-16,0 0-7 0,1 4-6 0,-1 7-5 16,-3-7-6-16,6 1-8 0,-4-1-10 0,2 5-4 15,1-8-6-15,2 6-8 0,-2-4-10 0,1-1-8 0,0-1-3 16,0-2-8-16,1-1 0 0,-1 1-5 16,2-1-2-16,2 0-6 0,-4-4-9 0,0-1-13 15,3 1-20-15,-3-11-17 0,3 16-29 0,0-6-21 0,2-3-23 16,-5-7-34-16,6 11-22 0,3-8-33 15,-9-3-227-15,0 0-451 0,25-2 199 0</inkml:trace>
          <inkml:trace contextRef="#ctx0" brushRef="#br0" timeOffset="61589.55">8502 2593 199 0,'0'0'203'15,"0"0"-23"-15,0 0-9 0,0 0-21 0,0 0-14 16,0 0-7-16,0 0-13 0,0 0-13 0,0 0-7 16,8 23-9-16,-8-23-6 0,0 12-11 0,0-12 0 15,0 14-9-15,0-14-4 0,0 0-2 0,-2 19-8 0,2-19-5 16,-1 12-4-16,1-12-7 0,0 0 3 16,0 14-8-16,0-14-1 0,0 0-4 0,0 0 0 0,-5 11 2 15,5-11-3-15,0 0 2 0,0 0-2 0,0 0-8 16,0 0 4-16,0 0-6 0,0 0-1 15,0 0-1-15,26-22-7 0,-19 12-6 0,2 0-2 0,2-1-3 16,2-4 1-16,1 1-6 0,3-2 1 0,-3 6-4 16,-1-6 1-16,1 7 2 0,-2-6 3 0,4 7-4 15,-7-1 4-15,1-1 2 0,4 0-1 0,-8 5 7 16,6-1 4-16,-5 0 0 0,2 3 3 0,-9 3 4 16,18-4 5-16,-18 4 3 0,15 0 5 0,-15 0 0 15,16 6 4-15,-16-6 5 0,11 7 0 0,-8 0 7 16,4 1 2-16,1-1 5 0,-5 4 0 0,1-2 1 15,2 5 1-15,-3-3 2 0,3 4 0 0,-1-3 1 16,0 2-6-16,-2-1 0 0,3 2-6 0,-1-7-5 0,1 0 1 16,-3 3-5-16,-2-3 0 0,2 2-3 0,3-3-4 15,-6-7-2-15,5 14-2 0,-5-14-2 0,4 14-18 16,-4-14-15-16,5 7-15 0,-5-7-13 0,0 10-18 16,0-10-15-16,0 0-15 0,0 0-14 0,7 10-21 15,-7-10-17-15,0 0-51 0,0 0-163 0,0 0-392 16,21-20 174-16</inkml:trace>
          <inkml:trace contextRef="#ctx0" brushRef="#br0" timeOffset="61882.34">9236 2341 149 0,'0'0'208'0,"5"-9"-24"16,-5 9-16-16,0 0-8 0,0 0-12 0,0 0 0 15,0 0-4-15,0 0-3 0,7 20-5 0,-7-20 6 16,-1 28-4-16,-1-15 0 0,1 5 0 0,-4 3-8 0,-2 7-3 16,1-8-8-16,-2 4-10 0,2 2-2 0,-1-1-7 15,-1-1-6-15,4-3-6 0,-3 0-9 16,1 3-4-16,-2-4-10 0,-1 0-5 0,0-4-2 0,0 2-7 16,2-3-9-16,-1 1-4 0,-4-2 0 0,5 0-1 15,-5 3-6-15,6-4-3 0,-7-1-17 0,7 1-13 16,-8-2-16-16,7 0-19 0,-2-4-21 0,0 1-22 15,1-1-21-15,-1-2-20 0,2 1-22 0,7-6-21 16,-12 8-11-16,12-8-18 0,-10 3-231 0,10-3-457 16,0 0 203-16</inkml:trace>
          <inkml:trace contextRef="#ctx0" brushRef="#br0" timeOffset="62607.72">9450 2565 5 0,'0'0'195'0,"8"-6"-16"0,-8 6-15 16,0 0-13-16,12-5-8 0,-12 5-12 0,0 0-2 0,0 0-10 16,14 0-12-16,-14 0-3 0,0 0-5 0,10 7-8 15,-10-7-5-15,5 7-4 0,-5-7-5 0,10 5 1 16,-10-5-12-16,9 9 4 0,-9-9-4 0,12 4-6 15,-5 0-1-15,-7-4-5 0,24 2-5 0,-16-2-6 16,13 1-2-16,-3-4-6 0,-2-1 2 0,15 3-9 16,-7-2-3-16,2-5-3 0,-1 2 1 0,-1-1-4 15,0-3-1-15,-6 2-2 0,-1 0-2 0,0-1-3 16,1-6-1-16,-2 5-9 0,-2-3-3 0,2 2-3 16,-6-2-5-16,2-1 1 0,-1 0-1 0,-4 2 2 15,-1 0-3-15,-4 0 4 0,-2 2 0 0,0 10-3 0,0-16-5 16,0 16 7-16,-5-12 4 0,-2 6-4 15,7 6 3-15,-17-8-4 0,1 3 4 0,16 5 2 16,-30 2-2-16,11-1 1 0,1 1 6 0,-2 1 5 16,-3 4 4-16,3-3-1 0,-7 3 3 0,5 1-2 0,0 2 2 15,2-3-4-15,4 0 5 0,-1 3-5 0,-2 1 2 16,6-2-5-16,-1-1 5 0,2 6-2 0,3-7-2 16,-1 4-1-16,1 3 0 0,1-6-1 0,4 1-2 15,1 0 2-15,-3-3 0 0,6-6 2 0,-1 16-1 16,1-16 0-16,0 0 2 0,1 15-1 0,-1-15-1 15,13 7-1-15,-4-4 2 0,2 0-5 0,4-2 1 16,4 3 1-16,0-4-3 0,1 0-2 0,-2-1-3 16,1 1-7-16,7-3 3 0,0 0 0 0,-6 2-1 15,-2-6 1-15,3 4-1 0,-7-1 1 0,3 0 4 16,-1 1-3-16,-2 1 0 0,-2 0 2 0,-12 2 1 0,19 0 0 16,-12-3 4-16,-7 3-6 0,14 0 1 15,-14 0 6-15,12 5 5 0,-6 0 5 0,-6-5 1 16,6 11 4-16,-5-1 1 0,4-2 4 0,-5 7 7 0,1 1 8 15,-2 1 1-15,1 1-1 0,-5 5 2 0,4-1 2 16,-4-2 7-16,2 5-4 0,-1-4 2 0,-2-3-4 16,4 3-2-16,-4-3 1 0,2 6-3 0,2-7-7 15,-4 0 0-15,5-3 0 0,-4 1-8 0,3-4 1 16,-1 5-7-16,1-5 2 0,1 2 1 0,1-4-7 16,0-9 2-16,-2 24-14 0,-1-15-16 0,3-9-18 15,-3 12-19-15,3-12-19 0,0 12-23 0,0-12-26 16,0 0-20-16,0 12-23 0,0-12-39 0,0 0-230 15,0 0-469-15,0 0 209 0</inkml:trace>
          <inkml:trace contextRef="#ctx0" brushRef="#br0" timeOffset="63082.81">10261 2115 156 0,'13'0'166'0,"-13"0"-10"16,21 3-7-16,-7 1-9 0,-1 3-6 0,3 3-14 15,-2 0 11-15,-1 5-6 0,-1 2 1 0,-1 3-3 16,1 5-7-16,2 10-1 0,-5-8-8 0,-1 10-2 15,-1 0-6-15,-4 2-3 0,0 2-8 0,-3-3-6 0,0 1-7 16,0-4-5-16,-3-7-7 0,-1 7-1 0,-5-7-10 16,0-3-1-16,3-1-10 0,-6 2 0 0,-1-1-4 15,2-4-4-15,1 2-3 0,-4-3 0 0,1-6-15 16,4 2-13-16,-3 0-13 0,0-6-23 0,-1 2-21 16,1-1-24-16,3 0-33 0,-2 0-27 0,2-7-30 15,2 3-61-15,-1-2-122 0,8-5-380 0,-6 8 168 16</inkml:trace>
        </inkml:traceGroup>
        <inkml:traceGroup>
          <inkml:annotationXML>
            <emma:emma xmlns:emma="http://www.w3.org/2003/04/emma" version="1.0">
              <emma:interpretation id="{063981CC-1415-4E4B-8B3B-24B0A1294A37}" emma:medium="tactile" emma:mode="ink">
                <msink:context xmlns:msink="http://schemas.microsoft.com/ink/2010/main" type="inkWord" rotatedBoundingBox="12623,7852 16311,7744 16335,8569 12647,8677"/>
              </emma:interpretation>
            </emma:emma>
          </inkml:annotationXML>
          <inkml:trace contextRef="#ctx0" brushRef="#br0" timeOffset="63799.51">10808 2599 83 0,'0'0'157'0,"0"0"-6"0,42-2-19 16,-42 2-1-16,21-1-11 0,-9-3-10 0,0 2-6 15,3 2-3-15,-1 0-10 0,3 0-11 0,-1-4-6 16,2 3-1-16,-1 1-13 0,0-1-2 0,3 1-3 0,-4-2-8 16,4-1-4-16,2 3-4 0,-4 0-2 15,-2 0-4-15,1 0-2 0,-1 0-5 0,-1 0-1 16,3 0 3-16,-8-4-18 0,8 3 11 0,-4 1-5 0,1-1-6 15,-2 0 4-15,-1-2-1 0,-12 3-9 0,15-3 3 16,-5 2-1-16,-10 1 6 0,15-6-4 0,-7 2-8 16,-8 4-9-16,9-7-15 0,-9 7-11 0,0 0-10 15,7-10-30-15,-7 10-11 0,0-10-16 0,0 10-37 16,0 0-111-16,-16-17-269 0,13 8 119 0</inkml:trace>
          <inkml:trace contextRef="#ctx0" brushRef="#br0" timeOffset="64077.34">11178 2381 135 0,'0'-12'190'0,"0"12"-20"0,0 0-15 16,0 0-11-16,0 0-4 0,0 0-9 0,0 0 3 15,0 0-4-15,0 0-7 0,-3 36-7 0,3-23 2 0,-1 4-7 16,1 1-8-16,0-1-7 0,0 6-9 16,-3 1-10-16,6-1-7 0,-3 2-3 0,0 0-10 15,-3-1-2-15,6 0-6 0,-2-1-9 0,-1-1-3 0,-1 4-19 16,-2-8-17-16,0 6-22 0,-2-8-29 0,4 5-20 16,-4-3-35-16,2-4-41 0,-1 3-69 0,-2-6-110 15,3 3-352-15,-2-1 157 0</inkml:trace>
          <inkml:trace contextRef="#ctx0" brushRef="#br0" timeOffset="67541.88">11599 2209 73 0,'0'0'97'0,"0"0"0"15,-20-8-2-15,20 8-10 0,0 0-4 0,0 0 0 16,0 0 2-16,0 0-4 0,-16-2-6 0,16 2 0 16,0 0-2-16,0 0-1 0,0 0-1 0,0 0 1 15,0 0 5-15,0 0-9 0,0 0 1 0,0 0-9 16,0 0-1-16,0 0-5 0,0 0-3 0,0 0-4 15,0 0 2-15,0 0-6 0,0 0 1 0,0 0-3 16,0 0 1-16,31-4-4 0,-31 4 0 0,18 0-4 0,-9-4-1 16,-9 4-1-16,21 0 3 0,-11-1-3 15,-10 1 0-15,21-1-2 0,-9 1-7 0,2 0 3 0,-14 0-1 16,20-1-2-16,-8 1-3 0,-12 0-4 0,21 0-2 16,-9 0 4-16,-12 0-1 0,24 1-6 0,-12-1 2 15,0 1 0-15,0-1-3 0,3 0-3 0,-6 1 2 16,-9-1-3-16,24 0 0 0,-13 0 3 0,0 0-5 15,-11 0 3-15,25-1 1 0,-10 0-1 0,-4 2-3 0,-11-1 2 16,20-1 1-16,-20 1-1 0,18-1-1 16,-18 1-6-16,14-3 7 0,-14 3-6 0,10-1 4 15,-10 1 2-15,0 0 2 0,12-6-1 0,-12 6-4 16,0 0-1-16,0 0 5 0,14 0-2 0,-14 0-2 16,0 0 2-16,0 0-1 0,0 0-8 0,0 0 1 15,0 0-5-15,0 0-6 0,10-5-6 0,-10 5-9 0,0 0-11 16,0 0-7-16,0 0-4 0,0 0-6 0,0 0-11 15,0 0-1-15,0 0-5 0,0 0-6 0,0 0 1 16,-37 12 1-16,28-9 0 0,9-3 3 0,-20 3-1 16,10 3-4-16,1-4-1 0,9-2-9 0,-19 7-1 15,10-4-1-15,-2 1-1 0,-1-1-61 0,3 2-168 16,9-5 75-16</inkml:trace>
          <inkml:trace contextRef="#ctx0" brushRef="#br0" timeOffset="67806.32">11861 2237 488 0,'0'0'-27'0,"-10"3"36"0,10-3 23 0,-11 4 0 15,11-4 2-15,0 0 9 0,-10 3-4 0,10-3 2 16,0 0 5-16,0 0-1 0,-11 5 12 0,11-5-16 0,0 0 23 15,0 0 7-15,-4 11-1 0,4-11-4 0,0 0 2 16,0 0-4-16,0 15 8 0,0-15 0 16,0 0-6-16,4 19 3 0,1-12 4 0,-5-7-6 0,1 17-1 15,1-6-5-15,2 0-1 0,-2-2-1 0,2 6-6 16,-2-1-2-16,-1-1-3 0,-1 4-3 0,3-4-4 16,-6 1-2-16,3 2-4 0,-1-3-2 0,1 1-6 15,-2 1 1-15,2 0-7 0,0-2 1 0,-3 1-2 16,3-4 0-16,-1 3-1 0,1 0-6 0,0-13 3 15,0 18-4-15,0-7-2 0,0-11 3 0,1 14-3 16,-1-14 1-16,0 17-5 0,0-17-7 0,0 12-10 16,0-12-7-16,3 12-9 0,-3-12-14 0,2 12-15 15,-2-12-3-15,6 10-20 0,-6-10-16 0,7 7-14 16,-7-7-27-16,6 7-45 0,-6-7-107 0,0 0-312 16,0 0 138-16</inkml:trace>
          <inkml:trace contextRef="#ctx0" brushRef="#br0" timeOffset="68312.52">12385 2127 67 0,'0'0'158'0,"0"0"-16"0,0 0-3 0,0 0-6 16,0 0 1-16,-21 6-9 0,21-6-5 0,-12 10-9 16,4 0-3-16,-1-3-3 0,-1 6-6 0,1-1 0 0,1 0-9 15,-2 4-5-15,1-1-4 0,-3 4 1 16,3 2-10-16,-1 4 3 0,1-2-9 0,1-4 0 16,4 5-5-16,-2-2-2 0,4 1 1 0,1-4-8 0,-2 2 0 15,3 2-2-15,0-2 1 0,4-1-1 0,-1-5-4 16,2 2 0-16,1-2 0 0,0 2-2 0,3-3-6 15,-2 0-1-15,4 0-3 0,-4-5-4 0,1 3-6 16,2-1 1-16,0-1-4 0,1-1 1 0,-4-2-8 16,5 1-11-16,-4-1-17 0,-2 0-18 0,1-3-17 15,1 1-14-15,-8-5-17 0,13 9-15 0,-8-2-12 16,-5-7-23-16,8 6-12 0,-8-6-23 0,11 4-46 16,-11-4-112-16,0 0-349 0,0 0 154 0</inkml:trace>
          <inkml:trace contextRef="#ctx0" brushRef="#br0" timeOffset="74445.58">12437 2346 24 0,'0'0'161'0,"0"0"-11"0,0 0-15 15,0 0-5-15,0 0-10 0,0 0-7 0,0 0-7 16,0 0-8-16,0 0-2 0,0 0-10 0,0 0-5 16,0 0-3-16,4-11-6 0,-4 11-8 0,0 0-4 15,0 0-2-15,0 0-10 0,0 0-5 0,0 0 2 16,0 0-3-16,0 0-1 0,0-14-9 0,0 14-4 16,0 0 0-16,0 0-2 0,8-7-1 0,-8 7-6 15,0 0-1-15,6-11-1 0,-6 11 0 0,7-7-6 16,-7 7 0-16,9-7 2 0,-9 7-3 0,12-7 1 15,-6 3-3-15,-6 4-3 0,13-4 2 0,-5 0 0 16,-8 4-2-16,12-2-3 0,-12 2 1 0,13-3 0 16,-13 3-4-16,12-3 7 0,-12 3-3 0,14 0 0 15,-14 0-3-15,0 0 0 0,20 0-3 0,-20 0 3 0,14 1 0 16,-14-1-3-16,12 5 0 0,-12-5 1 0,10 4 4 16,-10-4-4-16,9 5 0 0,-9-5 0 0,5 9 0 15,-5-9-2-15,6 11 3 0,-6-11 0 0,3 12 0 16,-3-12-1-16,-5 19-1 0,5-19-6 0,-6 18 10 15,5-8 1-15,-5 0-4 0,1 1 5 0,1-1-9 16,-5 3 5-16,0-2 2 0,1 1 2 0,-2 0 0 16,1 2-3-16,-1-3 2 0,-4-1-4 0,5 1 3 15,-3 1 1-15,3-3-3 0,-3 1 0 0,0 2 0 16,2-1 4-16,0-2-5 0,1 1 8 0,-2-2-3 16,4-2-1-16,-5 1-6 0,4 2 9 0,1-3-6 0,-2-3 8 15,0 3-3-15,2-1 1 0,-1 1 1 16,8-6-5-16,-15 6 0 0,8-1-1 0,7-5 6 15,-12 2-4-15,12-2-7 0,-14 4 8 0,14-4-1 16,0 0 0-16,-12 3 0 0,12-3 0 0,0 0 1 0,-9 1 0 16,9-1-3-16,0 0 0 0,0 0 2 15,0 0-3-15,0 0 6 0,0 0-1 0,0 0-3 0,0 0 2 16,0 0-1-16,0 0-5 0,0 0 5 0,0 0-1 16,0 0 3-16,27-17-4 0,-19 13-5 15,-8 4 5-15,19-5 0 0,-8 4-1 0,5 0 0 0,-1-2 1 16,-2 3 4-16,5-1-4 0,-3-1 0 0,3 2 2 15,-2-1 0-15,1 1 0 0,-2 0 0 0,0 0-2 16,1-3-2-16,-5 6 4 0,0-2-5 0,-11-1 4 16,20 3 0-16,-20-3-5 0,15 3-6 0,-8-1-9 15,-7-2-12-15,12 5-6 0,-12-5-19 0,11 5 0 16,-11-5-9-16,4 6-13 0,-4-6-9 0,0 0-15 16,10 6-7-16,-10-6-30 0,0 0-99 0,0 0-256 15,0 0 114-15</inkml:trace>
          <inkml:trace contextRef="#ctx0" brushRef="#br0" timeOffset="75002.86">12845 2447 143 0,'0'0'154'0,"0"0"-10"0,0 0-18 0,14-4-2 16,-14 4-11-16,0 0-7 0,0 0-9 0,0 0-3 15,0 0-5-15,13 11-5 0,-13-11-6 0,2 10 0 16,-2-10-6-16,0 0-6 0,1 20-10 0,-1-15-2 16,0-5-4-16,0 17-2 0,0-17-9 0,3 14 0 15,-3-14-5-15,0 15-4 0,2-7-3 0,-2-8-2 16,0 0-1-16,-2 19-3 0,2-19-9 0,0 11 5 16,0-11-6-16,0 0-2 0,0 12 4 0,0-12-1 15,0 0-8-15,0 0 12 0,0 0-4 0,0 12 1 16,0-12 0-16,0 0-3 0,0 0-5 0,0 0 3 15,0 0-2-15,0 0 3 0,0 0-10 0,0 0 1 0,0 0-5 16,27-22-9-16,-21 19 1 0,-6 3-1 16,9-14 2-16,-3 4-4 0,1 4 0 0,2-1-2 15,-3 0 4-15,0-1-2 0,5 0 5 0,-4 2 0 0,1-2 3 16,-1-1 2-16,4 5-3 0,-7-3 5 0,6 0 0 16,-2 3-6-16,-1-1 3 0,1-1 0 0,-8 6 1 15,13-6 2-15,-2 3 10 0,-4-2-5 0,-7 5 12 16,12-4-5-16,-12 4 6 0,13-6 3 0,-13 6 3 15,12-1 0-15,-12 1-3 0,0 0 5 0,17 5-2 16,-17-5 0-16,13 3-1 0,-8 2 3 0,-5-5 1 16,9 12 5-16,-3-4-1 0,-2-2-4 0,-4-6 1 15,8 15-2-15,-5-7-5 0,1 1 1 0,-3 1-5 16,-1-10 1-16,3 16-1 0,-1-7 1 0,-2-9-2 16,1 13-3-16,1-5 4 0,-2-8-6 0,0 0 0 15,3 16-8-15,-3-16-11 0,0 0-5 0,-3 12-15 16,3-12-10-16,0 0-11 0,0 0-2 0,3 10-6 15,-3-10-13-15,0 0-11 0,0 0-25 0,0 0-8 0,0 0-24 16,0 0-135-16,0 0-300 0,30-27 133 16</inkml:trace>
          <inkml:trace contextRef="#ctx0" brushRef="#br0" timeOffset="75343.3">13704 2153 33 0,'0'0'178'0,"12"-6"-13"0,-12 6-15 0,0 0-18 15,11-4-1-15,-11 4-4 0,0 0-4 0,0 0-5 16,4 17-8-16,-4-17 5 0,-1 21-2 0,-2-11-4 16,-3 7-4-16,0 1-1 0,-2 2-1 0,-1 4-5 15,1 0-5-15,-1-1-4 0,-8 10 1 0,8-7-3 16,-7 6-5-16,2-5-3 0,1 7-4 0,0-8-8 15,2-1-4-15,-2 3-6 0,-4 3-5 0,1 4-5 0,2-11-2 16,1 1-7-16,0-1 0 0,-1-2-5 0,1-1-2 16,1 0-3-16,1-6-5 0,4 1 2 0,-1-3-2 15,0-1-6-15,2-3 1 0,0-2-3 0,1 4-12 16,-1-5-13-16,6-6-12 0,-7 15-14 0,7-15-11 16,-6 7-11-16,6-7-13 0,-3 7-24 0,3-7-26 15,0 0-24-15,0 0-26 0,0 0-31 0,0 0-174 16,21-25-407-16,-9 14 180 0</inkml:trace>
          <inkml:trace contextRef="#ctx0" brushRef="#br0" timeOffset="76029.83">13995 2454 128 0,'0'0'145'0,"14"1"-5"16,-14-1-10-16,12 1-9 0,-12-1-6 0,12 6-8 15,-12-6-5-15,8 4-13 0,-8-4 2 0,12 5-1 0,-12-5-5 16,8 9-4-16,-8-9-5 0,6 5 0 0,-6-5-8 16,3 8-9-16,-3-8 0 0,0 0-4 0,3 11-3 15,-3-11-2-15,0 0 1 0,1 12-1 0,-1-12-5 16,0 0-2-16,0 0 2 0,-7 17-8 0,-1-13 3 15,8-4-3-15,-16 6-5 0,3-1-1 0,4-5-3 16,-3 3-1-16,12-3-4 0,-23 7-2 0,10-6-2 16,-5-1-4-16,6 2 0 0,-3-2-2 0,-3 1 3 15,5-1-5-15,13 0-2 0,-29-1 2 0,21-1-1 16,-4 1 0-16,0-3-5 0,12 4-1 0,-20-4 4 16,20 4-7-16,-15-6 3 0,9 4 0 0,6 2-4 15,-7-9 0-15,7 9-10 0,-8-7 3 0,8 7-2 16,0 0-6-16,0-17-1 0,0 17 3 0,0 0-1 15,9-21-3-15,-4 17 3 0,2-6 3 0,1 5-3 0,1-2 1 16,1 0 5-16,-2 2-4 0,5-2 0 0,1 0 1 16,-1 0-7-16,2 2 10 0,1-1 2 15,-1 1 0-15,-3 4 0 0,4-4 1 0,-2 3 1 0,-1-2 0 16,4 1 2-16,-4-1 1 0,1 3-4 0,-5-2 4 16,-9 3-5-16,17-3 6 0,-17 3 4 0,21 2 1 15,-13-1 1-15,-8-1 5 0,12 8 0 0,-12-8 0 16,9 7 2-16,-5 1-3 0,1 1 3 0,-5-9 5 15,1 17 4-15,-1-3 3 0,2 2-1 0,-2-1-2 16,3-1 4-16,-2 5-1 0,-2 2 6 0,4-1-2 16,-3 1 3-16,0 0-3 0,-2 2 5 0,2-4 2 15,2 0 2-15,-4-2 0 0,1 3 2 0,2 1-4 16,-1-5-3-16,2 0-4 0,-2-1 2 0,0 1-3 16,1-2 1-16,-1-1-4 0,5 0-3 0,-4-2-1 0,-1 0-4 15,4-4 2-15,-4-7-3 0,3 17-2 16,0-10-1-16,-3-7-3 0,3 11 4 0,-3-11-3 15,5 7-2-15,-5-7-12 0,3 8-11 0,-3-8-11 0,0 0-11 16,0 0-13-16,0 0-24 0,0 0-20 0,0 0-21 16,0 0-24-16,0 0-21 0,0 0-15 15,0 0-221-15,0 0-428 0,0 0 190 0</inkml:trace>
          <inkml:trace contextRef="#ctx0" brushRef="#br0" timeOffset="76753.29">14387 2105 97 0,'0'0'147'0,"14"7"-10"15,-7-3-12-15,2-2-4 0,0 7-7 0,-3-3-14 16,0 1-4-16,2 4-4 0,-1 2-3 0,4 0-2 16,-8 0-3-16,2 5 4 0,0 0-3 0,-2-4-2 15,1 9-12-15,-2 0-1 0,-1 3 1 0,2-3-5 16,-1 1-4-16,-4 0-3 0,-1 5 2 0,2-5-4 16,-1 2-7-16,-2-3 0 0,4 1-2 0,-3-3-5 15,0 3 2-15,1-6 1 0,1 0-1 0,-2-3 1 0,2 1 1 16,-1 2-6-16,1-3 1 0,-2 1-4 15,1-3 2-15,-2 2-3 0,4-5 0 0,0-10-4 16,-3 17-4-16,1-7-2 0,2-10 2 0,-3 15-7 0,3-15 2 16,-1 11-6-16,1-11-1 0,-5 13-2 0,5-13 1 15,-3 11-4-15,3-11 3 0,-7 7-2 0,7-7 1 16,-11 10-1-16,11-10-4 0,-13 5 0 0,5-3-1 16,8-2-5-16,-15 7-8 0,8-4-5 0,7-3-4 15,-18 1-10-15,18-1-3 0,-13 2-11 0,13-2-4 16,-12 0-15-16,12 0-9 0,0 0-22 0,0 0 0 15,-15-6-31-15,15 6-9 0,0 0-30 0,0 0-38 16,0 0-135-16,21-27-358 0,-9 16 158 0</inkml:trace>
        </inkml:traceGroup>
        <inkml:traceGroup>
          <inkml:annotationXML>
            <emma:emma xmlns:emma="http://www.w3.org/2003/04/emma" version="1.0">
              <emma:interpretation id="{0963734D-9ADF-4639-BCE9-7DFEE02CD922}" emma:medium="tactile" emma:mode="ink">
                <msink:context xmlns:msink="http://schemas.microsoft.com/ink/2010/main" type="inkWord" rotatedBoundingBox="16548,7475 20921,7347 20961,8717 16588,8845"/>
              </emma:interpretation>
            </emma:emma>
          </inkml:annotationXML>
          <inkml:trace contextRef="#ctx0" brushRef="#br0" timeOffset="77933.12">14723 1893 76 0,'0'0'129'0,"0"0"-6"0,0 0-12 0,0 0-4 0,0 0-6 16,0 0-14-16,0 0 2 0,0 0-6 0,0 0-10 16,0 0 0-16,0 0-2 0,0 0-7 0,0 0-4 15,0 0-4-15,0 0-2 0,0 0-6 0,33 9-1 16,-33-9-2-16,0 0-2 0,0 0-3 0,13 0-2 15,-13 0-4-15,0 0-8 0,9 7 5 0,-9-7 0 16,0 0 1-16,11 4-5 0,-11-4 0 0,7 4-1 0,-7-4 7 16,9 7-4-16,-9-7 3 0,10 6-5 15,-2 0 2-15,-8-6-1 0,13 11-3 0,-7-7 2 16,2 1-2-16,-2 1 1 0,1-1-1 0,-1 2 4 0,2 1-6 16,-1 0 8-16,4 1-7 0,-3 2 0 0,1-4-2 15,2 4-2-15,-4-5-4 0,4 5 0 0,-2 2 1 16,-3-6-1-16,3 4-6 0,-2 3 3 0,4-2-2 15,-4 1 0-15,3-1 1 0,-1 1-2 0,0 4-1 16,-3-4-4-16,0 2 4 0,0-1-1 0,3 2 1 16,0-3-4-16,2 3 1 0,-5 1 1 0,1-4-2 15,-3 1 2-15,2 2-1 0,-3 1 0 0,3-3 1 16,-1 2 3-16,1 0 1 0,-3 0-1 0,1 1 4 16,-2 1-1-16,-2-1 4 0,4-2 1 0,-2 2-3 15,-4 1 5-15,2 1 0 0,2 1 2 0,-4 4 4 16,2-7 1-16,-3 2-2 0,0-3 0 0,2 1 0 15,-5 1-2-15,0 1 1 0,0-3-1 0,1 1 2 16,-2 0 6-16,-1-1 2 0,0 0 1 0,-1 1 3 16,4-4-3-16,-4 3-4 0,5-3 0 0,-1-1 1 15,-2 0 3-15,-1-4 0 0,2 3 1 0,2-5-6 16,4-6 0-16,-9 14-4 0,4-8-4 0,5-6 4 0,-7 11-7 16,7-11 1-16,-4 11-2 0,4-11 2 0,-5 7-5 15,5-7 1-15,0 0-6 0,0 0 4 0,0 0-2 16,-6 8 4-16,6-8-5 0,0 0 1 0,0 0-2 15,0 0-3-15,0 0 0 0,0 0 0 0,-10 5-3 16,10-5-12-16,0 0-8 0,0 0-11 0,0 0-10 16,0 0-15-16,0 0-20 0,0 0-16 0,0 0-11 15,0 0-20-15,0 0-17 0,0 0-19 0,-17-11-21 16,17 11-30-16,0 0-199 0,2-20-439 0,-2 20 193 16</inkml:trace>
          <inkml:trace contextRef="#ctx0" brushRef="#br0" timeOffset="78472.08">15311 2435 197 0,'0'0'196'0,"0"0"-12"0,0 0-15 0,0 0-15 16,0 0-17-16,-9-6-6 0,9 6-13 0,0 0-1 16,0 0-8-16,0 0 1 0,0 0-2 0,0 0-6 15,38 2-3-15,-38-2-8 0,21 1-6 0,-7-2-5 16,1 2-2-16,1-2-9 0,0-1 0 0,1 4-6 16,-2-4-5-16,3 2-1 0,-2 0-6 0,2 0-3 15,1 0-3-15,1-4-8 0,-2 3 1 0,0 0-6 16,1 1-4-16,0-5 0 0,1 5-8 0,-4-5 5 15,2 3-4-15,-5 2-4 0,2-4 2 0,2 2-7 16,-8-2 0-16,3 3 0 0,-12 1-2 0,16-2-2 0,-16 2 3 16,15 0-4-16,-15 0 2 0,10-4-3 0,-10 4-2 15,0 0-7-15,0 0-6 0,12-4-14 0,-12 4-5 16,0 0-14-16,0 0-19 0,0 0-14 0,0 0-16 16,0 0-13-16,0 0-2 0,0 0-20 0,0 0-7 15,-31-14-4-15,22 11 1 0,-1-3-7 0,10 6-34 16,-17-11-105-16,7 1-304 0,-1 2 134 0</inkml:trace>
          <inkml:trace contextRef="#ctx0" brushRef="#br0" timeOffset="78746.39">15575 2181 37 0,'0'0'186'0,"0"0"-4"0,0 0-13 15,-8-8-11-15,8 8-18 0,0 0-14 0,0 0-9 16,0 0-3-16,0 0-3 0,0 0 1 0,0 0-3 15,-7 26-4-15,7-26 3 0,0 21-3 0,0-9 1 0,1 2-7 16,-1 3-1-16,0-2-4 0,2 3-5 16,1 2-2-16,0 2-5 0,1-1-6 0,-4 2-6 0,5 0-7 15,-1 1-5-15,2-4-7 0,-1-3-3 0,-3 1-8 16,1-1-3-16,0-1-2 0,0 0-4 16,0-1-5-16,-1-1 3 0,-2-1-7 0,3-3 0 0,-2 1-14 15,-1-11-13-15,2 18-16 0,1-11-14 0,-3-7-18 16,1 14-13-16,-1-14-15 0,2 11-18 0,-2-11-10 15,6 10-26-15,-6-10-23 0,0 0-38 0,10 3-170 16,-10-3-396-16,0 0 176 0</inkml:trace>
          <inkml:trace contextRef="#ctx0" brushRef="#br0" timeOffset="79359.5">16276 1758 156 0,'0'0'179'0,"0"0"-16"0,0 0-14 15,6-7-16-15,-6 7-12 0,0 0-14 0,0 0-6 16,0 0-3-16,0 0-5 0,0 0 3 0,0 0 2 16,0 0 1-16,-38 24-4 0,29-13-1 0,-4 3-10 15,-4-3-1-15,3 9-3 0,-1 0-3 0,1 6-4 16,-2-2-4-16,2 12 0 0,4 1-4 0,-2-1-1 15,2 3-3-15,7-3-3 0,-3 1-5 0,4 0-3 0,-1 1-3 16,0-2 0-16,3 3 1 0,2-3-3 0,2 1-5 16,-1-1-1-16,2-9-4 0,1 1 0 15,1 0-7-15,0-1 0 0,1 1-3 0,-2-3-2 0,1 0 0 16,4-1-1-16,-4-1-7 0,5-1 2 0,-4-6-2 16,-2 2 2-16,1-5-20 0,-1 0-16 0,1-2-16 15,1 2-12-15,-4-5-20 0,4-2-21 0,-5 4-18 16,-3-10-18-16,7 12-31 0,-2-6-24 0,-5-6-220 15,9 7-433-15,-9-7 191 0</inkml:trace>
          <inkml:trace contextRef="#ctx0" brushRef="#br0" timeOffset="81755.97">16707 1950 22 0,'0'0'160'15,"0"0"-10"-15,0 0-7 0,0 0-10 0,0 0-9 16,0 0-8-16,0 0-2 0,0 0-10 0,0 0-8 16,0 0-3-16,3-15-1 0,-3 15-5 0,0 0-4 0,0 0-11 15,3-16-4-15,-3 16-7 0,7-6-3 16,-7 6-7-16,6-5-3 0,-6 5-1 0,7-13 2 0,-7 13-4 16,9-7-9-16,-1 0-4 0,-8 7-1 0,13-10-2 15,-4 6-9-15,0-1 2 0,2 0-3 0,-2 1-3 16,-9 4 1-16,20-7-3 0,-5 3 0 0,0-1 1 15,-1 3-5-15,-1-2-1 0,3 1 2 0,-2-3 0 16,2 4 2-16,1 0-2 0,1 2 2 0,-3-1-4 0,-2 1-6 16,-1-2 5-16,-12 2-1 0,19 0 2 15,-19 0-6-15,15 3-3 0,-7 0 0 0,-8-3 2 16,10 7 1-16,-10-7 0 0,6 9 4 0,-4-2 3 16,-2-7 1-16,-5 19-1 0,5-19 4 0,-7 21 2 15,-2-6-6-15,0 1 4 0,0-1-4 0,-5 5 5 16,2 2 1-16,2-8-4 0,-6 5-1 0,1-1 0 0,0 0-2 15,-2 1-2-15,4-3 2 0,-3-1-1 0,-2 1-1 16,4-1 4-16,1-2-3 0,-1-1-2 0,-1 0 0 16,-1-1 1-16,3 0 0 0,-2-2-1 15,1 2-2-15,2 0 2 0,-1-4 0 0,-1 0 1 0,1 0-1 16,4-1 0-16,-1-1 1 0,-2-3 2 0,12-2 3 16,-15 5 3-16,9-1 1 0,6-4 0 0,0 0 3 15,-15 6 5-15,15-6 0 0,-8 2 0 0,8-2-3 16,0 0-1-16,0 0-6 0,0 0 3 0,0 0-6 15,0 0 1-15,0 0-1 0,0 0-3 0,0 0 0 16,0 0-1-16,0 0 0 0,30-23 1 0,-16 20-5 16,-2-1 0-16,3 2 2 0,2-1-1 0,3 1-2 15,5-1 4-15,-5 1-3 0,6 1 0 0,-2-3-1 16,2 4 0-16,1 3-3 0,-1-3 1 0,-6 1 0 16,-1-1 2-16,-1 1-6 0,-2-1 4 0,4 0 1 15,-4 5-6-15,-1-3-12 0,-3 1-14 0,-3-2-14 0,3 4-3 16,-3-2-11-16,1 3-6 0,-10-6-12 15,14 6-14-15,-5-1-13 0,-2 0-5 0,-7-5-18 0,12 6-21 16,-4-4-12-16,-8-2-166 0,10 5-353 0,-10-5 156 16</inkml:trace>
          <inkml:trace contextRef="#ctx0" brushRef="#br0" timeOffset="82647.02">16886 2526 163 0,'0'0'171'0,"0"0"-16"0,0 0-6 0,0 0-10 16,41 0-10-16,-26 0 1 0,3 0-9 0,1 0-6 15,7-3-5-15,2 3-3 0,4-3 2 0,9 6-5 16,1-3-1-16,4 0-5 0,-1-3-1 0,3 0-5 16,-2 2 1-16,3 1-8 0,2-4-1 0,1 3-2 15,-7-1-4-15,9 2-6 0,-4-1 2 0,1-1-9 16,1-2-3-16,0-2-4 0,-5 5-3 0,-6-1-6 16,0 0-3-16,0 4-11 0,-12-2-2 0,-1 0-8 15,-3 0 4-15,-4 0-6 0,-1 2-4 0,-2 1-1 0,-2-5 0 16,2 7-11-16,-6-5-14 0,-12 0-18 15,16 1-10-15,-8 1-15 0,-8-2-14 0,12 5-14 16,-12-5-4-16,4 10-16 0,-4-10-23 0,0 0-20 0,0 0-30 16,-16 19-36-16,7-14-148 0,1 0-382 0,-4-3 169 15</inkml:trace>
          <inkml:trace contextRef="#ctx0" brushRef="#br0" timeOffset="82251.11">17439 2060 21 0,'7'-11'221'0,"-2"3"-16"0,-5 8-18 16,4-10-16-16,-4 10-19 0,8-7-17 0,-8 7-12 15,0 0-15-15,0 0-13 0,0 0-7 0,0 0-4 0,0 0-8 16,10 15-8-16,-10-15-8 0,-1 15 0 16,1-15-6-16,0 19-3 0,0-11-3 0,1 4 0 15,-1-12-6-15,-3 23-3 0,3-11-2 0,0 2-4 0,-1-3-5 16,1-11-1-16,0 20 4 0,0-11-9 0,0-9 0 15,0 15-2-15,0-15-2 0,0 16-2 16,0-16 3-16,1 10-3 0,-1-10 0 0,0 0-3 0,-1 14 5 16,1-14 2-16,0 0 6 0,0 0 2 0,0 0-2 15,0 0-6-15,0 0-2 0,0 0 1 0,0 0-3 16,0 0-8-16,27-22 2 0,-17 13-4 0,2-2-4 16,0-2 0-16,1 2-1 0,-1-1-13 0,-1 0 5 15,5-2-2-15,-3-1 5 0,1 4 1 0,1 1-2 16,-3-4 0-16,1 2 3 0,-1 0-1 0,3 2 0 15,-3-1-3-15,-3 2 4 0,-2 4 4 0,1 1-5 16,-8 4-2-16,16-10 1 0,-7 5 0 0,-9 5 6 16,18-2 3-16,-18 2-1 0,16 0 2 0,-16 0-1 0,20 2 2 15,-10 0 0-15,2 1 1 0,-4 3 1 0,-1 2-2 16,2 2-2-16,-2 1 6 16,5-2-3-16,-4 2-2 0,1 0 2 0,-2 3-5 0,-1-2 4 0,-1 2-1 15,4-1 3-15,-6 1-7 0,-2 1 3 0,2 0-6 16,0 0-14-16,-4-1-15 0,-4 3-12 0,2-3-13 15,-4 3-23-15,-1-4-37 0,-2 1-12 0,-2-2-17 16,-2 0-210-16,-2-4-383 0,0 3 169 0</inkml:trace>
          <inkml:trace contextRef="#ctx0" brushRef="#br0" timeOffset="83300.38">17631 2719 50 0,'0'0'189'0,"0"0"-15"0,0 0-17 16,39-11-7-16,-27 7-10 0,-12 4-9 15,22-1-7-15,-8 1-3 0,5 0-7 0,-2-2 1 16,-4 2-12-16,3 0-2 0,1 0-8 0,-7 0-13 0,7 2-5 16,-17-2-10-16,17 1-8 0,-8 3-6 0,-9-4-6 15,14 3-1-15,-14-3-7 0,9 9-2 0,-9-9 1 16,4 10 1-16,-4-10-2 0,3 15-3 0,-3-15-5 16,-3 16 2-16,3-16-1 0,-6 17 2 0,0-7-4 15,0-3-2-15,3 1 0 0,-6-2 1 0,3 1-5 16,2 3 1-16,-2-2-2 0,6-8 0 0,-13 10-3 15,8-4 1-15,5-6-5 0,-9 11 2 0,9-11-3 16,-6 7 3-16,6-7-6 0,-7 7 0 0,7-7 0 16,0 0 2-16,0 0-4 0,-6 7-2 0,6-7 4 15,0 0 2-15,0 0-3 0,0 0 4 0,0 0-1 16,0 0 3-16,13 11-2 0,-13-11 0 0,14 2-3 16,-14-2 2-16,12 1-5 0,-12-1 2 0,17 3 1 0,-17-3-3 15,18 1 4-15,-10 0-1 0,-8-1-3 0,18 2 0 16,-9-2-2-16,-9 0 0 0,16 3 0 0,-8 5 1 15,-8-8-6-15,14 7 4 0,-6-6 2 0,-1 3-2 16,-7-4-2-16,12 11 2 0,-6-6-3 0,-1 1 0 16,-5-6 2-16,7 13 1 0,-4-6-2 0,-3-7 3 15,5 13-3-15,-4-6 3 0,-1-7 2 0,-1 13 4 16,1-13 0-16,-6 18 5 0,0-12 1 0,0 1 0 16,-2 2-1-16,-4-3 2 0,-3 0-1 0,1-3 0 15,-6 3-4-15,-5 3 1 0,2-7-2 0,-3-1 0 16,-4 3-3-16,3-4 1 0,2 0 0 0,-4 0 0 15,4-4-1-15,1 1 1 0,5-1-2 0,-8-3 0 16,4 3 0-16,7 1-4 0,-2-3-4 0,5 0-11 16,-1 1-11-16,1-1-9 0,1 1-23 0,6-1-23 15,6 6-24-15,-10-12-28 0,10 12-17 0,-5-12-17 0,5 12-45 16,5-14-167-16,-5 14-409 0,13-15 180 0</inkml:trace>
          <inkml:trace contextRef="#ctx0" brushRef="#br0" timeOffset="83874.53">18560 2435 149 0,'0'0'214'0,"0"0"-19"15,0 0-17-15,0 0-13 0,0 0-15 0,0 0-12 16,0 0-13-16,0 0-6 0,0 0-4 0,0 0-6 16,0 0-1-16,0 0 0 0,0 0-6 0,0 0-4 15,50 3-3-15,-34-3-8 0,2 0-5 0,-3-2 2 16,3 2-6-16,-2-1-6 0,3 1-5 0,7-3-3 15,1 2-1-15,-3 1-9 0,2 0-5 0,-2-2-3 16,2-2-4-16,-7 4-2 0,8-2-4 0,-8 1-6 0,1 1-4 16,-1-4-1-16,-3 1-2 0,2 0-3 0,0 2-3 15,-3-2 3-15,-3 3-6 0,-2-1 3 16,-10 1-4-16,20-2 0 0,-20 2-4 0,16-4-3 0,-16 4-8 16,11-1-11-16,-11 1-12 0,0 0-8 0,10-2-11 15,-10 2-14-15,0 0-7 0,0 0-6 0,0 0-11 16,0 0-20-16,0 0-14 0,0 0-16 0,0 0-1 15,0 0-15-15,0 0-14 0,-39 6-38 0,39-6-114 16,-18-3-339-16,18 3 151 0</inkml:trace>
          <inkml:trace contextRef="#ctx0" brushRef="#br0" timeOffset="84157.85">18897 2240 11 0,'0'0'219'0,"0"0"-22"15,0 0-22-15,0 0-17 0,0 0-18 0,0 0-16 0,0 0-4 16,0 0-4-16,0 0 1 0,0 0-3 0,0 0-10 16,-7 32-2-16,7-25-8 0,-2 8-1 0,2 0-5 15,0 3-2-15,0 5-4 0,2-6-7 0,2 6-7 16,-1 0-9-16,-3 0-4 0,2 1-6 0,4 1-6 15,-2-2-4-15,-1-1-2 0,2-1-4 0,-1-3-5 16,-1 5-16-16,3 0-16 0,0-4-23 0,-1-5-21 16,-4 4-17-16,-1-4-26 0,2 0-23 0,-2-5-33 15,1 0-210-15,-1-9-387 0,-3 15 171 0</inkml:trace>
        </inkml:traceGroup>
        <inkml:traceGroup>
          <inkml:annotationXML>
            <emma:emma xmlns:emma="http://www.w3.org/2003/04/emma" version="1.0">
              <emma:interpretation id="{B4A60BF7-6B0B-484C-BFA3-87A0572E5949}" emma:medium="tactile" emma:mode="ink">
                <msink:context xmlns:msink="http://schemas.microsoft.com/ink/2010/main" type="inkWord" rotatedBoundingBox="21355,7456 24766,7356 24791,8215 21380,8315"/>
              </emma:interpretation>
            </emma:emma>
          </inkml:annotationXML>
          <inkml:trace contextRef="#ctx0" brushRef="#br0" timeOffset="96578.89">19618 1821 113 0,'0'0'109'0,"-20"-1"-10"0,20 1-4 0,-13 0-6 0,13 0-8 16,0 0-14-16,-16-3 6 0,16 3-8 0,0 0-3 16,-14-2-2-16,14 2 4 0,0 0-5 0,0 0 1 15,-10-4-2-15,10 4 4 0,0 0-3 0,0 0 0 16,0 0 3-16,0 0 3 0,0 0-1 0,0 0-1 15,-17 0-13-15,17 0 9 0,0 0 3 0,0 0-3 16,0 0-5-16,0 0-4 0,0 0-3 0,0 0-4 16,0 0-4-16,0 0-4 0,0 0-1 0,0 0 0 15,0 0 2-15,0 0-6 0,0 0 2 0,0 0-1 16,49-5 3-16,-32 4 0 0,1 2-1 0,3-2 1 16,4 0-2-16,5-2-4 0,-3 0-1 0,6 0-1 15,5 2 4-15,-6 0-5 0,-3-2-4 0,1 2 2 16,0-1-1-16,-5-2-4 0,1 3 1 0,-7 1-8 15,-2-2 6-15,-1 2-9 0,-1 0 3 0,-5 0-1 0,-10 0-3 16,23-4-2-16,-14 4-4 0,-9 0-8 0,12-1-10 16,-12 1-7-16,0 0-4 0,16-1-3 0,-16 1-5 15,0 0-3-15,9 6-8 0,-9-6-5 0,0 0-6 16,0 0-9-16,0 0-3 0,0 0-12 0,-19 15 1 16,19-15-13-16,-15 6-1 0,7-1-7 0,8-5 18 15,-18 5 5-15,6-3 1 0,12-2 8 0,-19 2 0 16,10 0 9-16,-1 1 8 0,10-3 8 0,-18 2 1 15,7 1 14-15,11-3 6 0,-18 0 9 0,18 0 15 0,-15 6 3 16,15-6 11-16,-13 1 7 0,13-1 0 16,-9 4-1-16,9-4 14 0,0 0-6 0,-16 0 6 15,16 0 8-15,0 0 1 0,-9 6-2 0,9-6 3 16,-5 11 6-16,5-11-13 0,-6 15 10 0,3 1 1 16,2-5 8-16,-2 4 1 0,1 5 3 0,2 4 1 15,0 0 2-15,0 1-3 0,2 3-3 0,1-1-6 0,-3 1-3 16,3-2-1-16,-2 4-5 0,2-2 0 0,-1-3-7 15,2 3-4-15,-1-4-6 0,-1 3 3 0,2-5-5 16,-2-2 1-16,1-5-6 0,-2 4-1 0,1-3-1 16,1 0 0-16,-2 0-3 0,1-3 1 0,-2-2-6 15,1-2-9-15,-1-9-14 0,5 19-6 0,-5-13-14 16,0-6-9-16,1 14-9 0,-1-14-8 0,5 11-14 0,-2-4-7 16,-3-7-15-16,8 7-21 0,-8-7-18 15,0 0-178-15,18-2-338 0,-18 2 150 0</inkml:trace>
          <inkml:trace contextRef="#ctx0" brushRef="#br0" timeOffset="96952.31">20568 1835 168 0,'0'0'168'0,"0"0"-9"0,0 0-8 16,0 0-9-16,-27 16-5 0,15-7 2 0,3 2-7 16,-3 6-5-16,0-4-5 0,-3 9-4 0,0 3-10 15,3 1-4-15,-1-2-3 0,3 2-7 0,-1 2-7 16,1-2-6-16,2 1-7 0,1 0-3 0,1 0-6 15,4 2-2-15,-1-4-5 0,2 1-8 0,1 0-2 16,1 1-2-16,2-3-5 0,2-2-2 0,-1 2-5 16,1-4 0-16,2 3-3 0,-1-5-5 0,2-3-1 15,1 0 1-15,1-1-4 0,-1 0-15 0,1-4-13 0,4 1-19 16,-1 0-20-16,2-1-24 0,3-3-15 16,-3-2-19-16,0-2-25 0,1-1-20 0,-1-2-30 0,-3-2-174 15,3-1-382-15,-2-2 169 0</inkml:trace>
          <inkml:trace contextRef="#ctx0" brushRef="#br0" timeOffset="97773.73">20887 1881 70 0,'0'0'183'0,"0"-14"-6"16,0 14-14-16,0 0-18 0,9-16-9 0,-9 16-14 15,9-9-12-15,-3 2-6 0,1 1-10 0,2-2-15 16,2 2-1-16,-1-3-7 0,2 1-5 0,1-1-9 15,1 2-4-15,4 0-2 0,-3 1-6 0,3-1-2 16,-2 1-4-16,3 1-5 0,-1 3-5 0,2-6-1 16,-4 5-1-16,-3 3-5 0,5-4-2 0,-3 4-4 0,-3-1 5 15,-12 1-7-15,26 5 0 0,-19-5-7 0,2 6-9 16,-3-1 8-16,1 2 2 0,-7-7-5 16,6 18 0-16,-6-9 1 0,0 6-2 0,-1-2 6 0,-4 5-8 15,2-1 9-15,-3 0 1 0,-1 6 0 0,-5 0-4 16,0 1 3-16,3-2 1 0,-3 2-1 0,-1 0 5 15,-2-4-3-15,-3 2 0 0,5-4-2 0,-4 2-1 16,-2 2 1-16,1-5 3 0,-2 3-7 0,1-3 5 16,-2-3-3-16,2 2-4 0,-1 1 7 0,7-4-1 15,-6 0-3-15,2-5 1 0,1 2-5 0,1-3-3 16,1 1 10-16,1-3-4 0,4 0-5 0,-1-2 4 0,1 4 1 16,-2-4 2-16,11-3-3 0,-16 4 4 15,5-3 1-15,11-1-4 0,-14 0-3 0,14 0 2 0,0 0-2 16,-14 0 5-16,14 0-2 0,0 0-2 15,0 0 2-15,-10-7-5 0,10 7 2 0,0 0 2 16,0 0-4-16,0 0-1 0,0 0 3 0,31-14-3 0,-19 12 2 16,3 0 0-16,3 2 0 0,-2 0 1 0,4 0-3 15,-1 0 0-15,6 0 3 0,2 2-1 0,0-2 2 16,-2 4-1-16,2-3-4 0,0-1 2 0,1 3 1 16,-1 1 2-16,-3 0-5 0,-3-1 3 0,-3 0 1 15,-3-1-2-15,0 0-5 0,-5-1-8 0,5 3-4 16,-8-2-10-16,-7-2-14 0,15 4-6 0,-15-4-9 15,12 1-10-15,-12-1-8 0,12 1-6 0,-12-1-3 16,0 0-15-16,15 0 1 0,-15 0-1 0,12-5-7 16,-12 5-15-16,9-10-20 0,-4 4-74 0,2-4-231 15,0 0 101-15</inkml:trace>
          <inkml:trace contextRef="#ctx0" brushRef="#br0" timeOffset="98244.48">21492 2062 109 0,'0'0'173'0,"5"-10"-8"0,-5 10-8 15,6-13-9-15,-6 13-14 0,0 0-18 0,6-10-9 16,-6 10-9-16,0 0-14 0,0 0-9 0,9-1-7 16,-9 1-7-16,0 0-5 0,0 0-7 0,0 0-3 15,6 19-1-15,-6-19-5 0,4 15-2 0,-2-7 1 16,-2-8-4-16,1 13-3 0,-1-3-7 0,0-10 0 16,0 18-3-16,2-11-1 0,-2-7 2 0,0 21-4 15,0-21-5-15,3 14 4 0,-3-14-2 0,0 11-4 16,0-11 2-16,0 0-3 0,0 13 0 0,0-13 0 15,0 0-5-15,1 8 10 0,-1-8 2 0,0 0-3 16,0 0 4-16,0 0-3 0,0 0-3 0,0 0 2 0,0 0-6 16,0 0-2-16,0 0-2 0,18-28-2 15,-15 18-9-15,7-2-3 0,-1-1-4 0,2 3-4 0,-2-1 4 16,-2-5-6-16,4 2 6 0,-4 1 2 16,2 0 1-16,2-1 1 0,-5 6 2 0,2-1-3 0,0 0 2 15,2 0-1-15,-2-1 3 0,-2 6-3 0,3-3 8 16,-2 4-2-16,-7 3-4 0,14-10 8 15,-14 10 2-15,16-1 2 0,-16 1 1 0,13-4 1 0,-13 4 1 16,0 0 1-16,20 9 4 0,-16-8 2 0,2 6 4 16,2 0-1-16,-4 2 1 0,2-1 0 0,2 6 0 15,-2-3 1-15,1 2-1 0,-1 2-1 0,0-4-2 16,0 3-2-16,0 0-3 0,-3-2-1 0,3 2 4 16,0-2-3-16,-5-1 0 0,4-3-3 0,-2 2-4 15,1-3-13-15,-4-7-7 0,5 14-10 0,-5-14-11 16,3 10 1-16,-3-10-9 0,0 0-14 0,6 7-30 15,-6-7-12-15,0 0-13 0,0 0-22 0,0 0-152 0,15-24-312 16,-8 12 138-16</inkml:trace>
          <inkml:trace contextRef="#ctx0" brushRef="#br0" timeOffset="98583.04">22451 1692 147 0,'0'0'189'0,"-4"21"-5"15,4-21-7-15,-8 21-10 0,5-6-11 0,-5 1 0 16,2 8 2-16,-3 0-11 0,1 0-13 0,-4 1 4 16,-1 8-5-16,-1 2-9 0,1 1-5 0,1-3-10 15,-1 2-6-15,-2 1-5 0,0-5-9 0,3 3-7 16,-6-3-1-16,3 5-13 0,2-1-3 0,2-10-10 15,2-2-3-15,-3 1-5 0,2 2-4 0,-2 1-8 16,0-6 1-16,0 3 0 0,2-2-5 0,-1-8-3 16,2 3-3-16,-1-7-3 0,2 5-13 0,1-9-14 15,-2 5-14-15,-2-4-21 0,4 0-13 0,0-4-21 0,7-3-17 16,-14 5-21-16,14-5-27 0,0 0-27 0,0 0-33 16,-18-13-193-16,18 13-422 0,0-20 186 0</inkml:trace>
          <inkml:trace contextRef="#ctx0" brushRef="#br0" timeOffset="99233.59">22606 2151 45 0,'18'-2'177'0,"-3"2"-15"0,-1 0-9 0,-14 0-14 15,27-2-8-15,-14 1-14 0,5-2-11 0,0 2-3 0,-2-1-10 16,-2 2-5-16,4-5-6 0,-2-1-1 0,2 5-9 16,-6-2-5-16,1-4-1 0,1 4-9 0,-1-5-14 15,-1 2 8-15,1-4-5 0,1 2-5 0,-5 1-7 16,-2-4-6-16,4 0-3 0,-5-4 0 0,1 3-6 16,-4-3-5-16,0 6-4 0,-6-4-1 0,2-2-4 15,1 2-2-15,0 13 2 0,-6-19-10 0,-2 12 10 16,1-3-3-16,-1 4-12 0,-2-1 5 0,2 3 1 15,-7-3 2-15,2 4 2 0,-3-1 1 0,-1 4 6 16,-1 4 1-16,3-4 0 0,-4 3 0 0,0 4 7 16,-7-1-3-16,11-1-4 0,-3 5 3 0,3-3-8 15,2 4 3-15,-5-2 2 0,3 6 0 0,3-1-3 16,3-1 5-16,-3 0-5 0,5 2 1 0,0-4-12 16,2 3 14-16,-1-3-5 0,3 2 2 0,3-4 3 15,0-9-6-15,-4 17 5 0,2-8-3 0,2-9 2 16,6 11-1-16,-6-11 3 0,6 13-3 0,2-12-1 0,0 3 1 15,3-1 3-15,1 0-3 0,3-2 0 0,0-1 0 16,0-1-1-16,1-2 0 0,0 2 0 16,1-2 2-16,2-3-4 0,-4 0 3 0,0 1-3 0,4-1-3 15,-2-1 4-15,-1 0-1 0,-2 2 1 0,1-2-2 16,-2 3 0-16,-3 1 1 0,-10 3 0 0,14-3-1 16,-7-1-2-16,-7 4 1 0,11-3-3 0,-11 3 4 15,0 0-5-15,13 7 12 0,-13-7 0 0,3 11 9 16,-3-11 3-16,5 14-5 0,-8-2 6 0,6 3 7 15,-2 0-2-15,-2 2 0 0,1 3 6 0,-3 2 5 16,3-2-4-16,-2 0 1 0,4 2-4 0,-2 3-1 16,0-1-11-16,0-2 8 0,0 1-6 0,0-4 0 15,0-2 1-15,3-2-5 0,-3 1 1 0,1-1-5 0,-2 1 0 16,1-6 2-16,1 1-2 0,-1-11-12 16,0 17-17-16,0-17-10 0,-1 14-11 0,1-14-14 15,0 14-11-15,0-14-13 0,0 12-15 0,0-12-8 0,0 0-7 16,0 0-11-16,0 0-16 0,0 0-35 0,0 0-148 15,0 0-342-15,0 0 151 0</inkml:trace>
        </inkml:traceGroup>
        <inkml:traceGroup>
          <inkml:annotationXML>
            <emma:emma xmlns:emma="http://www.w3.org/2003/04/emma" version="1.0">
              <emma:interpretation id="{2879D4AE-7362-4779-9E6C-F15B8BDDBADE}" emma:medium="tactile" emma:mode="ink">
                <msink:context xmlns:msink="http://schemas.microsoft.com/ink/2010/main" type="inkWord" rotatedBoundingBox="25216,7282 27552,7213 27579,8158 25244,8227"/>
              </emma:interpretation>
            </emma:emma>
          </inkml:annotationXML>
          <inkml:trace contextRef="#ctx0" brushRef="#br0" timeOffset="99673.35">23427 1602 147 0,'9'11'170'0,"4"1"-2"0,-2 2-26 0,0 6 6 0,0 0-3 15,1 3-7-15,1 3-8 0,-5 1-5 0,1-2-11 16,0 10-4-16,-2 3-5 0,-2-2-5 0,-4 5 3 16,7 1-6-16,-8-5-3 0,-6 3-5 0,4-3-4 15,-2 4-15-15,-1-4 1 0,-1-4-9 0,2-4-4 16,1-1-4-16,0 0-6 0,-5-2-6 0,2 0 1 0,0-2-6 15,-3-1-1-15,-1 1-7 0,2-4-5 16,3-2 1-16,-1-1-2 0,-3-3-17 0,4 0-20 16,-1-1-19-16,3-3-17 0,-3-2-19 0,-1 6-24 15,4-10-19-15,3-4-21 0,-8 11-19 0,8-11-59 16,0 0-118-16,0 0-356 0,0 0 158 0</inkml:trace>
          <inkml:trace contextRef="#ctx0" brushRef="#br0" timeOffset="100013.8">23916 2128 148 0,'21'0'212'0,"-12"0"-12"0,-9 0-18 16,19 4-14-16,-4-4-8 0,1 1-11 0,-2 1-9 15,2-2-8-15,-5 0-13 0,5 0-6 0,-1 1-7 0,1-2-10 16,1 2-9-16,-1-1-4 0,1 0-13 0,-2 3-8 16,-1-6-4-16,1 3-6 0,-15 0-4 0,21 0-3 15,-9 0-7-15,-12 0-4 0,20-1-2 16,-10-2-7-16,-10 3 0 0,16-3-12 0,-4 2-13 0,-12 1-15 15,14-6-9-15,-14 6-28 0,12-5-27 0,-12 5-23 16,7-12-22-16,-7 12-26 0,0-8-36 16,0 8-126-16,0 0-336 0,-6-21 150 0</inkml:trace>
          <inkml:trace contextRef="#ctx0" brushRef="#br0" timeOffset="100291.79">24169 1853 11 0,'0'0'212'0,"-13"11"-9"0,7-2-14 0,6-9-8 15,-6 21-6-15,5-6-11 0,-2 1-12 0,3 7-4 16,-3 1-14-16,3 1-7 0,0 1-10 0,0 9-9 0,0-8-9 15,0-1-11-15,0 2-8 0,0-1-5 0,0 2-8 16,0-3-9-16,-6 4-5 0,1-4-1 0,2 1-17 16,-6 1-32-16,-1-2-21 0,-4 6-32 0,2 2-34 15,-1-9-38-15,0-3-45 0,-2-2-182 0,4-3-377 16,-2-5 167-16</inkml:trace>
          <inkml:trace contextRef="#ctx0" brushRef="#br0" timeOffset="104440.6">24612 1702 81 0,'0'0'99'0,"0"0"-5"0,0 0-8 0,0 0 5 0,-12-5-8 15,12 5-4-15,0 0-3 0,0 0 8 0,-13-1 1 16,13 1 3-16,-12-4-1 0,12 4-6 0,0 0 1 16,-13 0 1-16,13 0-2 0,0 0-5 0,0 0-1 15,-14 0-2-15,14 0-2 0,0 0-6 0,0 0 0 16,0 0-12-16,-13-3 1 0,13 3-6 0,0 0-3 15,0 0-5-15,0 0-5 0,0 0-3 0,0 0 0 16,0 0 0-16,0 0 2 0,0 0 0 0,0 0 0 16,0 0 0-16,33 10 2 0,-20-10-2 0,1 2 1 15,5-1 0-15,3 0-1 0,-5 3 0 0,5-2-2 16,6-4-2-16,-1 2 1 0,-1 0-4 0,-1 0 2 16,2 0-6-16,-2 0-1 0,2 0 1 0,-8 0-2 15,-2 0-6-15,2 0 1 0,-1 0-2 0,0-4-4 16,-2 3 0-16,2 1-3 0,-18 0 4 0,20-1-3 15,-4 1 1-15,-16 0-2 0,16 0 3 0,-16 0-4 16,11-4-3-16,-11 4-2 0,0 0-4 0,13 0-13 0,-13 0-4 16,0 0-5-16,0 0-12 0,0 0-2 0,15 0-9 15,-15 0-7-15,0 0 0 0,0 0-4 0,0 0-3 16,0 0-3-16,0 0-8 0,0 0-5 0,0 0-1 16,0 0-3-16,0 0 6 0,-42 12-2 0,29-12 3 15,13 0-3-15,-19 4 15 0,10-3 5 0,9-1 13 0,-20 0 6 16,10 2 5-16,10-2 3 0,-22 2 7 15,22-2 3-15,-17 3 6 0,17-3 10 0,-13 2 9 16,13-2 1-16,-15 4 10 0,15-4-2 0,-11 5 3 0,11-5 10 16,-6 6 7-16,6-6 3 0,-7 11 0 15,7-11 5-15,-6 10 5 0,3 0-1 0,3-10 2 16,-3 24 2-16,1-11 1 0,-1 1 1 0,3 3 6 16,0 1 2-16,3 0-5 0,2 4 9 0,-5 6-5 15,3-4-3-15,0 1-1 0,3 0-8 0,-2-1-3 0,2 0-3 16,-3 0-6-16,3-2 0 0,-1 2-6 0,-2-3 0 15,3 3 0-15,-3-6-7 0,0 1-1 0,-2-1-2 16,2-1 0-16,0-3-2 0,3 2-2 0,-6-3-4 16,3 1-14-16,0-6-5 0,-3-8-9 0,2 20-6 15,1-13-15-15,0 1-7 0,-3-8-7 0,0 13-13 16,0-13-10-16,5 7-6 0,-5-7-19 0,8 4-15 16,-8-4-25-16,0 0-187 0,0 0-354 0,25-8 157 15</inkml:trace>
          <inkml:trace contextRef="#ctx0" brushRef="#br0" timeOffset="104848.08">25725 1564 164 0,'0'0'176'0,"0"0"-11"16,0 0-17-16,0 0-13 0,0 0-12 0,0 0-7 15,0 0 0-15,0 0-5 0,-30 13 0 0,18-6-7 16,-1 6-2-16,-4-4-7 0,4 11-1 0,-3-1-3 15,-4 1 0-15,5 0 1 0,-4 2-10 0,5 3-4 16,1 1 0-16,1-1-5 0,8 3 0 0,-5 5-7 16,3-6-2-16,4 1-5 0,4 10-3 0,4 0-8 15,-3-1-2-15,0-11-3 0,7-1-4 0,-1 12-2 16,-3-12-5-16,4 3-5 0,1-4-3 0,-5 0 2 16,3-2-5-16,-5-5-21 0,2 0-22 0,-3 0-28 0,3-2-19 15,-4-1-24-15,1 0-30 0,-3-6-36 0,0-8-56 16,0 16-165-16,0-16-411 0,0 0 183 0</inkml:trace>
        </inkml:traceGroup>
        <inkml:traceGroup>
          <inkml:annotationXML>
            <emma:emma xmlns:emma="http://www.w3.org/2003/04/emma" version="1.0">
              <emma:interpretation id="{69F7B83E-D1A3-41A7-BB42-CD4D674E8ABD}" emma:medium="tactile" emma:mode="ink">
                <msink:context xmlns:msink="http://schemas.microsoft.com/ink/2010/main" type="inkWord" rotatedBoundingBox="27953,6940 30947,6853 30991,8341 27996,8428"/>
              </emma:interpretation>
            </emma:emma>
          </inkml:annotationXML>
          <inkml:trace contextRef="#ctx0" brushRef="#br0" timeOffset="107363.51">26137 1657 65 0,'9'-9'210'0,"-9"9"-7"16,10-4-16-16,-10 4-11 0,12-5-12 0,-12 5-10 15,10-6-12-15,-10 6-8 0,8-7-12 0,-8 7-13 16,0 0-10-16,9-3-13 0,-9 3-9 0,0 0-6 16,0 0-8-16,0 0-11 0,0 0 0 0,0 0-5 15,0 0-1-15,0 0-2 0,0 24-2 0,0-24 0 16,-6 16-5-16,4-8-2 0,-4 3-1 0,3 1-3 16,0 1-4-16,-3 3 0 0,5-1-1 0,-5-2-4 15,3 0-2-15,0-1 0 0,0 2-5 0,3-3 2 0,-4 3-1 16,1-7-3-16,3-7-4 0,-3 22 6 0,3-15-4 15,0-7 1-15,3 17 1 0,-3-6 1 16,4-4-2-16,2 0 5 0,-6-7 6 0,12 12 3 0,-8-7-1 16,5 0-1-16,-1 3-4 0,4-1 2 0,4-2-5 15,1 1 0-15,-4-6-1 0,2 3 0 0,3 1-1 16,1-1-2-16,-4 1-5 0,1-3 3 0,1 0-6 16,-1-1-8-16,1 0-14 0,-5 0-10 0,-12 0-11 15,18 4-15-15,-10-3-11 0,-8-1-11 0,17 3-13 16,-17-3-19-16,0 0-16 0,16-3-25 0,-16 3-11 15,3-7-31-15,-3 7-143 0,6-11-361 0,-6 11 160 16</inkml:trace>
          <inkml:trace contextRef="#ctx0" brushRef="#br0" timeOffset="107632.57">26474 1763 164 0,'0'0'197'0,"0"0"-8"0,0 0-11 15,0-12-20-15,0 12-17 0,0 0-16 0,0 0-10 16,0 0 3-16,0 0-6 0,0 0-9 0,0 0-5 16,0 0 2-16,-14 29 0 0,14-29-2 0,-3 25-6 15,-3-10-4-15,6 1-3 0,-3 1-7 0,-1 3-6 16,1 0-3-16,0-4-5 0,3 8-7 0,0-1-4 16,-6 0-4-16,6 1-8 0,-3 0 1 0,3-2-8 15,-2-2-2-15,2-4-4 0,-3 1-3 0,0-2-2 0,6 0-19 16,-3-5-18-16,0 5-15 0,0-15-13 0,0 16-22 15,0-7-17-15,0-9-24 0,3 13-19 16,-3-13-29-16,5 11-33 0,-5-11-170 0,0 0-386 0,0 0 172 16</inkml:trace>
          <inkml:trace contextRef="#ctx0" brushRef="#br0" timeOffset="108092.81">26794 1870 176 0,'12'14'187'0,"-12"-14"-16"0,-1 15-15 0,1-15-7 16,-2 18-14-16,-1-5-8 0,0-2-11 0,3-1-6 16,-6 4-9-16,6 0-10 0,-3-1-8 0,3-2-7 0,0-11-13 15,-1 18 3-15,-2-10-7 0,3-8-6 0,0 12-4 16,0-12-7-16,0 0-3 0,-3 17-4 0,3-17 2 15,0 0 10-15,0 0 5 0,-6 5-1 0,6-5-5 16,0 0-7-16,0 0 1 0,0 0-7 0,0 0-10 16,0 0 0-16,16-24 2 0,-4 14-12 0,-1-2-9 15,2-2-7-15,-1 0-6 0,4-3-6 0,5 1-6 16,-1 1 0-16,1-3-1 0,-5 3 4 0,6 0-1 16,-4 1 0-16,-1 3 2 0,-2 2 3 0,1-3-1 15,-3 7 7-15,4-6-5 0,-4 5 4 0,-1-1 4 0,0 4 3 16,-4 1 7-16,2 0 1 0,-10 2-4 15,18-5 7-15,-18 5 3 0,18 5 5 0,-12-1 3 16,3 1-2-16,-2 3 7 0,-4 0 1 0,3 3 3 0,0 1 0 16,-1-1 3-16,1 3-8 0,-4 3 0 15,3-5-1-15,-2 5 0 0,0 3-2 0,3-4 0 16,-6 0-10-16,7 7 5 0,-5-5 0 0,2-2-2 0,2-1-13 16,-6 0-18-16,0-6-19 0,0 0-19 0,0-9-23 15,0 22-18-15,0-14-30 0,0-8-26 16,0 12-207-16,0-12-388 0,0 0 172 0</inkml:trace>
          <inkml:trace contextRef="#ctx0" brushRef="#br0" timeOffset="109182.05">28229 1200 43 0,'0'0'142'0,"0"0"-11"16,0 0 0-16,0 0-6 0,0 0-8 0,0 0-9 16,0 0-4-16,-12 39-3 0,6-25 1 0,-1 3-1 15,-5 7-2-15,-8 7-5 0,-1 4-9 0,1-3 0 16,-7 7 0-16,1-2-3 0,1 4-1 0,-3-4-8 16,-4 5-1-16,3 0-9 0,-3 3-1 0,5-4-6 0,-2 2-3 15,-13 13-4-15,13-12-4 0,4-8-3 0,-2 5-2 16,2-3-3-16,3 0-3 0,-1-3-3 0,1-2-5 15,1-2 0-15,7-9-3 0,-3 3-1 16,2-2-2-16,-3-2-4 0,4 0-1 0,2-5 2 0,5-1-4 16,0 1-1-16,-2-1-11 0,3-3-20 0,0 0-16 15,-2-1-19-15,2-3-21 0,2-1-24 0,1 3-28 16,3-10-16-16,-12 7-28 0,12-7-153 0,0 0-350 16,0 0 154-16</inkml:trace>
          <inkml:trace contextRef="#ctx0" brushRef="#br0" timeOffset="109877.92">28402 1775 147 0,'-4'18'183'16,"2"-7"-7"-16,-2 2-10 0,1 1-9 0,-3-1-10 15,-2 2-10-15,-1-1-6 0,5 1-10 0,-5-1-8 0,1 1-7 16,1-2-8-16,-4 1-1 0,2-2-9 16,2 0-4-16,-5 1-6 0,2-2 0 0,-2-5-3 15,-2-1-11-15,1 1-4 0,-1-1-7 0,-2-2-7 0,1 1 0 16,0-2-5-16,-1-1-5 0,1-1-1 0,1 3-3 16,14-3-3-16,-22-4-1 0,13-2-5 0,-1 1-3 15,2 0-7-15,-1-4-8 0,3 1-11 0,2-4-10 16,-2-1-6-16,3-2-12 0,0 0-3 0,6-1-3 15,0-1-4-15,0 3-4 0,1-3 4 0,2 5 6 16,3-3 1-16,2 3 2 0,-4 0 3 0,2 3-3 0,2-2 8 16,-4 1 1-16,2 6 4 0,1-2-2 15,-2 1 4-15,1-1 5 0,3 2-4 0,0 3 2 16,-12 1 3-16,19-5 1 0,-10 4 4 0,-9 1 0 16,24 0-2-16,-15 0 2 0,1 1 4 0,1 3 0 15,1-3 3-15,-2 4 3 0,-4 0 1 0,4 1 4 16,-2 0 10-16,-1 2 1 0,4 4 1 0,-5 0 11 15,1 5 11-15,-1-3-8 0,2 10-1 0,-2-8 2 0,0 10 0 16,0 0 3-16,-3 1 4 0,3 8-2 16,-5-7-4-16,2 0-2 0,3-2 1 0,-5 1-5 15,2 1 0-15,0 6-2 0,-3-7 1 0,3 0-5 16,-3 0 1-16,3 0-2 0,-3 0-2 0,0-2-5 0,-3-3 0 16,3-2 0-16,-1-3-2 0,-1 1-12 0,2 0-17 15,-4-4-16-15,2 3-14 0,1-6-14 0,-5 4-31 16,3-6-38-16,0 0-30 0,3-9-50 0,-10 9-119 15,10-9-354-15,-9 7 157 0</inkml:trace>
          <inkml:trace contextRef="#ctx0" brushRef="#br0" timeOffset="110598.41">28882 1210 151 0,'15'35'183'0,"-4"-24"-8"15,-2 1-6-15,1 1-5 0,6 8-4 0,2 2-9 16,-3 1-13-16,5 12-2 0,-1 0-6 0,-1 1-9 15,1 3-6-15,-2-3-11 0,-1 0-5 0,-6 4-5 16,4 0-10-16,-2 2-1 0,-5 0-9 0,-1 4-6 0,-1 3-6 16,-4-1-6-16,-2-5-2 0,-5 1-6 15,0 7-4-15,-6-6-2 0,-3-2-5 0,-3 5 0 16,-6-3-6-16,-4-4-11 0,-9 16-22 0,4-18-16 0,-13 13-25 16,7-19-4-16,1 4-16 0,-2-4-18 0,0-3-17 15,3-1-14-15,1-3-15 0,6-3-18 0,5-6-18 16,1-3-160-16,1-1-347 0,6-4 153 0</inkml:trace>
        </inkml:traceGroup>
      </inkml:traceGroup>
    </inkml:traceGroup>
    <inkml:traceGroup>
      <inkml:annotationXML>
        <emma:emma xmlns:emma="http://www.w3.org/2003/04/emma" version="1.0">
          <emma:interpretation id="{876908A2-B31F-42D6-8EC0-EEC1CB1DF47C}" emma:medium="tactile" emma:mode="ink">
            <msink:context xmlns:msink="http://schemas.microsoft.com/ink/2010/main" type="paragraph" rotatedBoundingBox="3897,9687 32707,8945 32756,10844 3946,115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F7AE2F4-D986-4A07-97CD-5AE929C2A4CB}" emma:medium="tactile" emma:mode="ink">
              <msink:context xmlns:msink="http://schemas.microsoft.com/ink/2010/main" type="line" rotatedBoundingBox="3897,9687 32707,8945 32756,10844 3946,11585"/>
            </emma:interpretation>
          </emma:emma>
        </inkml:annotationXML>
        <inkml:traceGroup>
          <inkml:annotationXML>
            <emma:emma xmlns:emma="http://www.w3.org/2003/04/emma" version="1.0">
              <emma:interpretation id="{6CC1D987-8A10-4A67-AAC7-39D1FFAB32C4}" emma:medium="tactile" emma:mode="ink">
                <msink:context xmlns:msink="http://schemas.microsoft.com/ink/2010/main" type="inkWord" rotatedBoundingBox="3914,10342 6719,10269 6733,10805 3928,10877"/>
              </emma:interpretation>
            </emma:emma>
          </inkml:annotationXML>
          <inkml:trace contextRef="#ctx0" brushRef="#br0" timeOffset="120341.35">2094 4958 90 0,'0'0'159'0,"0"0"-9"0,0 0-6 0,0 0-12 16,0 0-4-16,0 0-6 0,30 7-5 0,-21-7-5 16,6-2-5-16,1 2-3 0,0 0 0 0,2-1-6 0,8 1 1 15,1-4-3-15,1 4-7 0,-1-4-3 16,-2 2-7-16,2 2-4 0,0 0-7 0,-8-4-6 15,1 3-7-15,-1 1 0 0,-3-2-7 0,2 2 0 16,-3-3-6-16,2 3-6 0,-2-1-2 0,-1 1-3 16,-14 0-5-16,21 0-1 0,-9 0-4 0,-12 0-4 0,20 0 1 15,-20 0-2-15,18 0-1 0,-18 0-1 16,14 1-2-16,-6 2-4 0,-8-3 1 0,15 1-3 0,-15-1-12 16,13 2-17-16,-13-2-16 0,12 4-23 0,-12-4-21 15,12 3-24-15,-12-3-28 0,9 4-25 0,-9-4-197 16,0 0-387-16,0 0 171 0</inkml:trace>
          <inkml:trace contextRef="#ctx0" brushRef="#br0" timeOffset="120008.97">2192 4797 5 0,'0'0'71'0,"0"0"0"16,0 0-2-16,0 0 3 0,0 0-1 0,0 0 9 0,0 0-5 15,0 0 3-15,0 0-3 0,15-19-6 0,-15 19 0 16,0 0 2-16,0 0-3 0,0 0 2 0,0 0-8 16,0 0 4-16,0 0-12 0,0 0 8 0,0 0-2 15,0 0-2-15,0 0-4 0,-1-14 4 0,1 14-6 16,0 0 0-16,0 0-4 0,0 0 1 0,0 0-4 16,0 0 6-16,0 0-8 0,0 0 4 0,0 0-6 15,0 0-2-15,0 0 0 0,0 0 2 0,0 0-1 16,0 0-6-16,0 0-4 0,0 0 8 0,0 0-2 15,0 0-5-15,0 0 0 0,0 0-3 0,0 0-3 16,0 0-2-16,0 0 1 0,0 0-3 0,0 0-2 0,0 0-4 16,0 0 1-16,0 0-2 0,0 0 2 15,7-4-9-15,-7 4 9 0,17 0-6 0,-17 0 1 16,21-5 3-16,-6 4 1 0,2 1-4 0,3 0 1 0,1-1-2 16,6-3 2-16,-2 4-5 0,2-3 4 0,0 3-3 15,-1-4 0-15,4-2 1 0,-3 2-1 16,1 3-4-16,-1-5 7 0,-3 6-4 0,1-2 3 0,-4 1-1 15,-3-3 2-15,3 4-2 0,-6-5-7 0,1 5 4 16,-1-1-1-16,-15 1 0 0,20 0-1 0,-8-1 0 16,-12 1-2-16,0 0 0 0,15-3 1 0,-15 3-1 15,0 0 2-15,13 3 1 0,-13-3-3 0,0 0-7 16,0 0 8-16,0 0-3 0,0 0-2 0,0 0 1 16,0 0-2-16,0 0-3 0,0 0-5 0,0 0-12 0,0 0-7 15,0 0-14-15,0 0-8 0,0 0-6 16,0 0-14-16,0 0-11 0,-33 14-8 0,24-8-7 15,-4-2-14-15,2-1-6 0,-4 1-4 0,2 1-24 0,-5-3-134 16,-1 3-303-16,2-3 134 0</inkml:trace>
          <inkml:trace contextRef="#ctx0" brushRef="#br0" timeOffset="119526.82">2218 4797 7 0,'0'0'73'15,"0"0"-6"-15,0 0-3 0,0 0-11 0,0 0-16 16,0 0 0-16,0 0-7 0,0 0-17 0,0 0-2 16,0 0-13-16,0 0-16 0,0 0-18 0,-26 0-20 15,26 0-61-15,0 0 26 0</inkml:trace>
          <inkml:trace contextRef="#ctx0" brushRef="#br0" timeOffset="120958.66">3034 4746 183 0,'0'0'181'0,"16"3"-21"16,-16-3-5-16,9 5-12 0,-9-5-17 0,4 10-7 15,-4-10-4-15,9 14-5 0,-6-7-6 16,-3-7-4-16,5 19-6 0,-4-8 0 0,-1 0-8 0,2-2 1 16,-2 3-10-16,0-12-3 0,-3 25-3 0,-2-12-5 15,4-2-5-15,1-11-9 0,-5 19-2 0,4-10-2 16,-4-1-8-16,5-8-1 0,-3 16 0 0,3-16-8 15,-1 15-2-15,1-15-6 0,-5 13 3 0,5-13-2 16,-1 7-2-16,1-7-2 0,0 0-3 0,0 0 2 16,0 13 3-16,0-13 8 0,0 0 0 0,0 0-2 15,0 0-2-15,0 0-11 0,0 0 4 0,0 0-2 16,0 0 0-16,0 0-3 0,9-30-6 0,-3 19 0 16,3 2-8-16,1-3 2 0,-1-5-11 0,5 4-7 15,4-5-6-15,1 0-11 0,-3 1 4 0,8-4 1 16,-4 3-1-16,-4-1 7 0,6 4-3 0,-1-1 2 15,-1 1 3-15,-1 0-2 0,-4 5 11 0,-2-1-2 0,1 1 1 16,1 2 7-16,-2-2 2 0,-4 7 8 0,4-5 6 16,-4 3 5-16,0 0-1 0,2-1-4 15,-11 6 2-15,13-4 5 0,-5 2-5 0,-8 2 3 0,15-2-6 16,-15 2 2-16,13 3 3 0,-13-3 3 0,13 8-2 16,-8 0 6-16,-1-1 0 0,4 2 4 0,-5 5 4 15,0 1 2-15,-2 2 3 0,-1 0-3 0,0-3 2 16,2 10 2-16,-4-6-2 0,-2 6 1 0,4-3-5 15,-3-2-3-15,-3-3-1 0,0 8 2 0,1-7-3 16,5 1-2-16,-9-1-9 0,4 1 8 0,3-4-8 16,-4 0 1-16,2 2-1 0,1-7-1 0,-2 5 2 15,2-6 2-15,2 1-17 0,1-9-14 0,-9 14-18 16,6-7-17-16,3-7-16 0,-5 8-17 0,5-8-17 0,-6 11-10 16,6-11-15-16,0 0-19 0,0 0-27 15,0 0-51-15,0 0-163 0,0 0-415 0,0 0 183 16</inkml:trace>
          <inkml:trace contextRef="#ctx0" brushRef="#br0" timeOffset="121275.64">3651 4927 55 0,'13'-4'212'16,"-13"4"-18"-16,9-2-11 0,-9 2-10 0,17-4-16 15,-17 4-8-15,19 0-3 0,-5-1-15 0,1 2-2 16,2-1-5-16,-2 0-7 0,6 0-7 0,5-2-5 16,-1 2-6-16,-6 0-4 0,8-1-10 0,1-3-3 15,-5 4-7-15,4 0 1 0,4-2-9 0,-6 2-4 16,2-4-4-16,-7 3-6 0,-1 1-8 0,0-3-2 16,2 3-5-16,-4 3-2 0,5-6-8 0,-7 3 1 15,-2-1-5-15,-1 1 0 0,-12 0-1 0,20 0-1 16,-20 0-5-16,13-2 1 0,-13 2-6 0,14 0-7 15,-14 0-13-15,0 0-8 0,8-4-20 0,-8 4-21 0,0 0-18 16,0 0-22-16,0 0-15 0,0 0-13 16,0 0-12-16,0 0-23 0,-22-14-29 0,22 14-160 15,-19-13-378-15,8 6 168 0</inkml:trace>
          <inkml:trace contextRef="#ctx0" brushRef="#br0" timeOffset="121570.14">4016 4681 88 0,'0'0'221'0,"-6"-7"-18"0,6 7-17 0,0 0-24 15,0 0-14-15,0 0-9 0,0 0-2 0,0 0-1 16,0 0-3-16,-12 19-4 0,12-19-2 0,-2 18-5 16,2-5-6-16,0 1-4 0,-2 2 5 0,-1 1-10 0,-3 0-4 15,5 0-4-15,1 0-10 0,-2 1-7 16,-2 4-2-16,2-3-6 0,1-1-8 0,1-1-8 15,-3 2-8-15,3-2 2 0,-3 0-10 0,-2-3-3 0,4 0 0 16,1 0-2-16,-2 0-8 0,-1-4-3 0,3-10 0 16,-3 19-15-16,0-10-12 0,3-9-16 0,-3 14-14 15,3-14-22-15,0 12-12 0,0-12-18 0,0 0-26 16,-1 11 9-16,1-11-20 0,0 0-23 0,0 0-31 16,0 0-38-16,0 0-168 0,0 0-411 0,36-24 182 15</inkml:trace>
          <inkml:trace contextRef="#ctx0" brushRef="#br0" timeOffset="122150.75">4419 4729 88 0,'0'0'181'0,"0"0"-11"0,0 0-7 0,0 0-11 0,13 7-12 16,-13-7-2-16,2 11-8 0,-2-11-6 15,1 17 0-15,-1-7-3 0,-1 2-6 0,1 4-3 16,-2-2-4-16,0 0-1 0,0-1-5 0,2 2-3 16,-3 0-7-16,0-2-6 0,0 4-8 0,0-4-5 15,2-1-1-15,-1-1-6 0,-2 2-6 0,1 0-7 0,0-2-3 16,0-4-8-16,3-7-3 0,-3 17 0 0,3-17-7 16,-2 11 2-16,2-11-8 0,-1 9 0 0,1-9-4 15,0 0 0-15,-2 11 0 0,2-11 1 0,0 0-3 16,0 0-1-16,0 0-4 0,0 0 0 0,0 0 0 15,0 0-4-15,0 0 1 0,0 0-6 0,18-30-7 16,-12 22-8-16,3-7-5 0,0 0-4 0,1 0 0 16,-1 2-5-16,3-1-2 0,3-4 4 0,-1-3-3 15,1 3 4-15,1 1 3 0,-1-2 1 0,3 2 1 16,-5 4-1-16,-2 0 1 0,5-1 6 0,-1 3-4 16,-2-2 7-16,1 2-3 0,1 4 0 0,3-4 1 15,-3 1 2-15,-2 3 0 0,0 0 3 0,4 3-3 0,-8-3 2 16,4 4-1-16,-4-1-5 0,5 0 8 15,-4 2-5-15,-10 2 4 0,18-3-2 0,-18 3 7 0,16 0-4 16,-5 2 5-16,-11-2 5 0,15 7 2 0,-8-2 3 16,1 4 2-16,0 2 7 0,-2 1-1 15,-1 4 3-15,1-2 3 0,-3 3 4 0,0 4 2 0,1 3 1 16,-4-1 0-16,2-7-1 0,-4 8 1 0,1-2 0 16,2 3-5-16,-2-5 1 0,1-1-7 0,0 0-1 15,-3-3-4-15,3 2 7 0,-3 0-9 0,0-7 0 16,6 4 2-16,-6-5-2 0,3 3-2 0,0-13-10 15,0 15-17-15,0-15-18 0,0 14-18 0,0-14-22 16,-5 10-21-16,5-10-19 0,0 0-14 0,0 14-19 16,0-14-39-16,0 0-53 0,0 0-170 0,0 0-440 15,0 0 196-15</inkml:trace>
          <inkml:trace contextRef="#ctx0" brushRef="#br0" timeOffset="124054.49">4771 4705 121 0,'0'0'169'0,"2"-11"-12"0,-2 11-3 15,3-12-10-15,-3 12-14 0,0 0-9 0,0 0-11 16,2-15-12-16,-2 15-8 0,0 0-12 0,3-11-12 0,-3 11-1 16,0-11 0-16,0 11-17 0,0 0-4 0,0-13-26 15,0 13-13-15,0 0-21 0,0 0-23 0,0-16-27 16,0 16-53-16,-3-12-122 0,3 12-261 0,-5-10 117 16</inkml:trace>
        </inkml:traceGroup>
        <inkml:traceGroup>
          <inkml:annotationXML>
            <emma:emma xmlns:emma="http://www.w3.org/2003/04/emma" version="1.0">
              <emma:interpretation id="{E22A3535-1716-421A-A062-183138653F7E}" emma:medium="tactile" emma:mode="ink">
                <msink:context xmlns:msink="http://schemas.microsoft.com/ink/2010/main" type="inkWord" rotatedBoundingBox="6959,9843 10461,9752 10504,11416 7002,11506"/>
              </emma:interpretation>
            </emma:emma>
          </inkml:annotationXML>
          <inkml:trace contextRef="#ctx0" brushRef="#br0" timeOffset="122533.95">5151 4921 8 0,'0'0'207'0,"0"0"-10"0,0 0-12 15,0 0-12-15,0 0-3 0,0 0-3 0,12 13-13 16,-12-13-2-16,17 0-5 0,-7 0-7 0,-10 0-8 15,25 0-7-15,-8 1-9 0,2-1-5 0,8-3-11 16,3 3-5-16,-2-2-8 0,1 4-5 0,-3-4-11 16,4 0-3-16,-1 2-9 0,-4-1-6 0,2 1-3 15,-2-3-6-15,1 3-6 0,-3 0 1 0,-3 0-10 16,-5 0 1-16,3-1-3 0,-1 1-3 0,0-2-2 16,-4 2-2-16,-13 0-4 0,23 2-4 0,-13-4 2 0,-10 2-2 15,17 0-4-15,-17 0-5 0,11 0-13 16,-11 0-14-16,0 0-15 0,11-4-22 0,-11 4-18 15,0 0-21-15,0 0-27 0,3-9-26 0,-3 9-9 0,0 0-47 16,0 0-162-16,-17-18-401 0,9 10 178 0</inkml:trace>
          <inkml:trace contextRef="#ctx0" brushRef="#br0" timeOffset="122781.87">5563 4638 75 0,'-3'-10'233'0,"3"10"-21"0,0 0-25 0,0 0-19 15,0 0-10-15,0 0 0 0,0 0 3 0,0 0-2 16,0 0-6-16,-7 37-1 0,8-25-6 0,-1 3 1 16,3 0-1-16,-3 2-7 0,-2 1-8 0,4 6-9 15,1-6-3-15,0 3-6 0,-3-4-14 0,0 5-6 16,0-2-7-16,3-2-14 0,0-1-1 0,-3 0-10 15,1-1-3-15,-1-1-11 0,3 3-2 0,0-6-7 0,-3 1-20 16,0 1-24-16,-3 0-19 0,-1-5-28 16,1 3-38-16,-6 0-42 0,5 0-38 0,-2-2-50 15,3-2-258-15,-5-1-516 0,2 0 228 0</inkml:trace>
          <inkml:trace contextRef="#ctx0" brushRef="#br0" timeOffset="156664.83">6256 4155 83 0,'0'0'100'15,"3"-11"-10"-15,-3 11-5 0,0 0-7 0,0 0-3 16,0 0-14-16,0 0-3 0,0 0-11 0,3-9-3 0,-3 9-2 16,0 0 1-16,0 0-8 0,0 0 5 15,0 0-1-15,0 0 1 0,0 0-1 0,0 0 0 0,0 0-2 16,0 0 4-16,0 0-3 0,0 0-1 0,0 0-2 15,0 0-2-15,0 0-3 0,0 0 1 0,0 0-1 16,0 0 2-16,0 0-1 0,0 0 7 0,0 0-6 16,0 0-6-16,0 0 2 0,0 0-2 0,0 0 2 15,0 0 2-15,0 0-2 0,0 0 0 0,-31 11-7 16,31-11-4-16,-7 7 7 0,7-7-5 0,-9 7 4 16,9-7 0-16,-14 8 1 0,11-3-5 0,3-5 0 15,-13 11 2-15,4-9 0 0,4 5-4 0,5-7-1 0,-14 12 2 16,9-7-3-16,-1 0-1 0,6-5-1 0,-9 11-2 15,5-4-3-15,4-7 2 0,-12 14 6 0,6-11-4 16,6-3 2-16,-8 14-6 0,8-14 5 0,-3 11-2 16,3-11 0-16,-6 15 2 0,3-7-2 0,3-8-3 15,-4 16 1-15,-2-7 2 0,3-3-4 0,3-6 1 16,-5 16 0-16,5-16-1 0,-3 14 1 0,3-4 4 16,0-10-8-16,-5 13 4 0,2-5-2 0,0 2-6 15,3-10 10-15,-8 12 1 0,8-12-2 0,-3 13 3 0,0-5-1 16,3-8 4-16,-6 16-3 0,2-9-2 15,4-7 6-15,-6 14-5 0,3-7 1 0,3-7-3 16,-9 12 5-16,7-6-2 0,2-6-1 0,-6 14 3 0,0-7-3 16,6-7-1-16,-4 14 0 0,4-14 2 15,-3 13-2-15,0-6-1 0,3-7 0 0,-3 14 2 16,3-14-2-16,-6 14-1 0,6-14-1 0,0 14-5 0,0-14 5 16,0 14 2-16,0-14-3 0,-3 14 1 0,3-14 1 15,-1 16-1-15,1-16-1 0,-3 14-1 0,3-14 1 16,0 15-4-16,-6-8 5 0,6-7-3 0,-3 15 5 15,0-5 1-15,-2-2 0 0,5-8-2 0,-3 18-3 16,-3-9 0-16,3-2-1 0,3-7 3 0,-7 15 0 16,4-7-2-16,3-8 2 0,-6 18-4 0,3-12 5 15,3-6-2-15,-6 18-1 0,1-11 2 0,5-7-1 16,-3 16-1-16,3-16 0 0,-3 11 0 0,3-11 3 16,-3 10-3-16,3-10 2 0,-4 13 3 0,4-13 0 15,0 11 0-15,0-11 2 0,-3 12-3 0,3-12 5 16,0 13-4-16,0-13-1 0,0 17 0 0,0-17 3 15,0 14-4-15,0-14 2 0,0 18-7 0,0-10 4 16,0-8 0-16,0 16-2 0,3-8-2 0,-3-8 0 16,0 19 2-16,0-9 0 0,0-10 0 0,0 18-2 15,0-18-3-15,4 14 7 0,-4-4-5 0,0-10 0 0,0 14-1 16,0-14-2-16,6 14 2 0,-6-14-1 0,0 15 0 16,3-5 1-16,-3-10 0 0,0 11 3 0,0-11-1 15,3 10-1-15,-3-10-3 0,3 11 3 0,-3-11 2 16,5 12 2-16,-5-12-5 0,3 12 4 0,0-5 0 15,-3-7 4-15,6 15-1 0,-2-7-2 0,2 0 2 16,-6 2 1-16,6-3-3 0,2 6 0 0,-5-4 2 16,3-2 1-16,-6-7-4 0,7 13 0 0,-4-2-1 15,3-3 3-15,0-1-5 0,-2 2 5 0,-4-9-5 16,9 17 1-16,-6-9-1 0,3 3 2 0,-1-1-2 16,-2 1-1-16,3-4 2 0,-2 1 4 0,2 1-6 15,0-2 0-15,-3 2-1 0,5-1 4 0,-2-1 0 16,-3 0 0-16,-3-7 1 0,10 13 0 0,-4-6-1 15,0 1 5-15,-2-3-5 0,-4-5 1 0,12 9 2 0,-7-2-1 16,4 0-2-16,-3-1 1 0,-2 0-1 16,-4-6-1-16,12 10 5 0,-6-6-3 0,-6-4 1 0,8 9-2 15,-8-9 0-15,8 6 0 0,-8-6 1 0,0 0 7 16,11 4 1-16,-11-4 6 0,0 0-1 0,0 0 7 16,6 5-2-16,-6-5 2 0,0 0 0 0,0 0-2 15,0 0 0-15,0 0-5 0,0 0 0 0,0 0 2 16,0 0-10-16,0 0 8 0,13 0-6 0,-13 0 3 15,0 0-5-15,0 0-5 0,0 0-14 0,9-9-12 16,-9 9-13-16,0 0-11 0,8-9-21 0,-8 9-18 16,0 0-14-16,6-5-21 0,-6 5-21 0,0 0-18 15,10-5-21-15,-10 5-48 0,0 0-166 0,15-5-424 0,-15 5 187 16</inkml:trace>
          <inkml:trace contextRef="#ctx0" brushRef="#br0" timeOffset="137140.51">6179 4915 158 0,'0'0'193'0,"0"0"-24"0,0 0-9 16,0 0-13-16,0 0-9 0,0 0-7 0,0 0-7 15,0 0-2-15,48-9-10 0,-29 9 0 0,5-3-2 16,4 0-1-16,-1 2-4 0,4-5-5 0,13 5-4 15,-3-5-4-15,1 2 2 0,3 1-10 16,-2-3-4-16,2 1-4 0,-2-1-6 0,5 2-6 0,-6-3 1 16,1 0-8-16,-4 1-6 0,-1 1-3 0,4 2-6 15,-12 0-8-15,-2 2 1 0,-1 1-5 0,-1-4-3 16,-7 2-5-16,0 1 0 0,-2 1-1 0,-4-2 0 16,5 1-6-16,-5 2 1 0,1-1-7 0,-2 0-6 15,-12 0-5-15,13 2-7 0,-13-2-8 0,14 3-3 0,-14-3-8 16,13 6-7-16,-13-6-11 0,9 5-5 0,-9-5-10 15,4 9-11-15,-4-9-19 0,2 11-9 16,-2-11-13-16,0 0-28 0,-9 15-5 0,9-15-25 0,-9 7-173 16,2 0-372-16,7-7 165 0</inkml:trace>
          <inkml:trace contextRef="#ctx0" brushRef="#br0" timeOffset="136669.51">6337 4459 30 0,'0'0'146'0,"0"0"-10"0,0 0-15 0,0 0-12 0,0 0-10 16,13 0-6-16,-13 0-3 0,0 0-8 0,0 0-3 16,0 0-2-16,0 0-9 0,0 0 0 0,0 0-5 15,0 0-3-15,0 0-5 0,17-6-10 0,-17 6 1 16,0 0-1-16,0 0-9 0,0 0-1 0,0 0-1 16,3 11 4-16,-3-11-4 0,0 0-6 0,3 11 0 15,-3-11 3-15,0 0-3 0,0 13-2 0,0-13-5 16,0 0 0-16,3 14-1 0,-3-14 0 0,0 11 1 15,0-11 1-15,0 0-4 0,1 18 3 0,-1-18-3 0,3 8 0 16,-3-8 1-16,6 11 1 0,-6-11-3 0,0 12-3 16,0-12 4-16,3 8-2 0,-3-8-2 15,3 11-3-15,-3-11 2 0,0 0-2 0,0 13-2 0,0-13-2 16,0 0 0-16,3 10 2 0,-3-10-2 0,0 0 0 16,0 0-1-16,0 0-2 0,2 10 1 0,-2-10 0 15,0 0 4-15,0 0 5 0,0 0 0 0,0 0-3 16,0 0-1-16,0 0-1 0,0 0-1 0,0 0-1 15,0 0-5-15,0 0 0 0,15-20 7 0,-15 20-5 16,10-16 1-16,-7 8-2 0,3 1-3 0,1-4-3 0,5-1 1 16,-7 4-6-16,4-3-1 0,1-2 0 15,-1 0-1-15,2 0 0 0,-2-2 1 0,1 6 0 16,2-3 5-16,-5 1-4 0,2 1 4 0,-1 3-7 0,1 0 6 16,-2-2-5-16,2 1 6 0,0 1 1 15,-4 2 3-15,-5 5 1 0,11-11 1 0,0 9-2 16,-5-5 0-16,-6 7 5 0,13-7-4 0,-13 7 2 0,9-4 4 15,-9 4 1-15,14-4-2 0,-14 4-1 16,16-2-4-16,-16 2 11 0,0 0-3 0,16 2 2 0,-16-2-3 16,0 0 11-16,14 7-4 0,-8-3-2 0,-6-4 9 15,9 7 0-15,-5 0-1 0,2 1-4 0,3-2 5 16,-4 5 2-16,1-1 5 0,0-1-8 0,-2 2-1 16,2-3 0-16,-3 0 2 0,3 7-4 0,-3-7 0 15,1 3-6-15,-1 2 2 0,3-1-2 0,-3-1-1 16,0-3 0-16,-1 2-2 0,-2-10 0 0,6 16 0 0,0-8-7 15,-6-8 4-15,0 13 1 0,0-13-1 0,0 13-1 16,0-13 3-16,0 12-15 0,0-12-13 0,4 8-16 16,-4-8-21-16,0 0-10 0,0 19-22 0,0-19-23 15,0 12-17-15,0-12-33 0,-7 13-185 0,7-13-377 16,-9 6 167-16</inkml:trace>
          <inkml:trace contextRef="#ctx0" brushRef="#br0" timeOffset="137990.79">6632 5134 121 0,'0'0'191'15,"0"0"-14"-15,-6 6-19 0,6-6-11 0,0 0-14 16,0 0-4-16,0 0-13 0,0 0-13 0,0 0-7 0,6 22-4 16,-6-22-9-16,0 0-4 0,6 9-6 0,-6-9-3 15,5 9-5-15,-5-9 2 0,6 8-4 0,-6-8-5 16,9 5-2-16,-9-5 1 0,7 10-3 0,-7-10-6 16,12 3 1-16,-12-3-4 0,13 5-3 0,-5-4-4 15,-8-1-2-15,22 0-2 0,-2-2-5 16,-7-2 0-16,5 1-5 0,1-4-1 0,2 0-5 0,5 0 0 15,-1 0-3-15,-3-3 0 0,2 3-2 0,-7-2 1 16,5-2-3-16,0 0 2 0,-5 0-4 0,-1 3 1 16,1-4-3-16,-1 1 2 0,-7 3-1 0,7-4 0 0,-7 3-2 15,-1-1-1-15,1-2-2 0,-2 5 3 16,-4-1-3-16,3-2 1 0,2 2-3 0,-8 8 0 16,0-14 0-16,0 14-3 0,-8-15-2 0,8 15 1 0,-9-10 1 15,9 10 0-15,-16-8-1 0,8 6 0 0,-4-2 3 16,12 4-1-16,-27 0 0 0,11 4-2 15,-3-4 0-15,1 3 1 0,-2 1 0 0,4 2 0 0,-11 1 1 16,11-1 0-16,-10 4-2 0,10-4 3 0,-3 1 3 16,2 1-1-16,1 2-2 0,-1-4 4 0,5 3-2 15,2 0-2-15,-2-1 3 0,5 1-1 0,-2-2-2 16,6 2 4-16,-2-1 0 0,5-8-3 0,-6 14 1 16,0-7-1-16,6-7 2 0,-1 10-3 0,1-10 3 15,1 15-3-15,-1-15 5 0,9 8 0 0,-9-8-4 0,11 6 2 16,1-6-3-16,-12 0 5 0,22 5 0 0,-9-5-1 15,-2 0-4-15,-11 0 1 0,22-5-5 0,-5 5 1 16,-5 0-3-16,-12 0 3 0,19-4-1 0,-9 3 3 16,-10 1-5-16,17-1 4 0,-17 1-1 0,16-4 1 15,-16 4-3-15,9-1 0 0,-9 1 1 0,0 0 0 16,14 0-2-16,-14 0 6 0,0 0-6 0,0 0 4 16,13 4-6-16,-13-4 8 0,6 7-6 0,-6-7 3 15,6 6 0-15,-6-6 7 0,1 15 2 0,1-9 8 16,-2-6 4-16,4 24 5 0,-4-8 6 0,0 0 12 15,0 2 2-15,0 5 2 0,0 1 2 0,-3-8 12 0,2 7-2 16,-1 3-3-16,2 4-7 0,-4-4 1 16,1 1-5-16,3-2-2 0,-6 1-4 0,3-2 4 15,3-1-3-15,-7-2-8 0,4-3-3 0,3 1-4 0,0-3 3 16,-3-1-7-16,3 3 3 0,-3 0-1 0,0-5-11 16,3 3 6-16,0-3-10 0,0 2-2 0,-5-8-17 15,5-7-19-15,0 18-13 0,0-18-18 0,-3 17-23 16,3-17-19-16,3 13-22 0,-3-13-20 0,5 8-24 15,-5-8-32-15,0 0-243 0,0 0-481 0,0 0 214 16</inkml:trace>
          <inkml:trace contextRef="#ctx0" brushRef="#br0" timeOffset="158325.03">7356 4802 15 0,'0'0'152'0,"0"0"-4"0,0 0-15 16,0 0-2-16,0 0-10 0,0 0-8 0,0 0-11 15,0 0 0-15,0 0-3 0,9-25-5 0,-9 25-6 16,0 0-5-16,0 0-9 0,0 0-1 0,0 0-2 0,0 0-6 15,0 0-3-15,0 0-3 0,-3-13 0 16,3 13-3-16,0 0-2 0,0 0-4 0,0 0-2 16,0 0-6-16,0 0-1 0,0 0-8 0,0 0-2 0,0 0 0 15,0 0-4-15,0 0 2 0,0 0-6 0,0 0 0 16,0 0-4-16,0 0 0 0,0 0-2 0,0 0-2 16,0 0-1-16,0 0 4 0,0 0-3 0,0 0 1 15,0 0 1-15,0 0-2 0,29 3-1 0,-29-3-1 16,20 4 2-16,-4-2-1 0,-1-2 0 0,-1 1-4 15,2-1 5-15,0 3 2 0,1-6-5 0,-1 6-1 16,4-3 2-16,-1 0 0 0,0 0 3 0,-2 0-1 16,1 0 0-16,0-3 1 0,-4 3-3 0,-3 0 4 15,4 0-5-15,-15 0 1 0,21-1-1 0,-9 1-1 0,-12 0 1 16,16-2-6-16,-16 2 5 0,16 0-3 0,-16 0-1 16,17 0 0-16,-17 0-1 0,10-1-1 0,-10 1-2 15,0 0 0-15,0 0 2 0,17 1-4 0,-17-1 1 16,0 0 1-16,0 0-3 0,12-1 1 0,-12 1 4 15,0 0-1-15,0 0-1 0,0 0 1 0,13-3-5 16,-13 3 2-16,0 0 0 0,0 0-1 0,0 0-1 16,13 3-5-16,-13-3-5 0,0 0-9 0,0 0-2 15,0 0-14-15,0 0-5 0,0 0-14 0,9-8-10 16,-9 8-7-16,0 0-8 0,0 0-16 0,0 0-14 16,0 0-19-16,3-13-25 0,-3 13-36 0,0 0-112 15,0 0-326-15,0 0 145 0</inkml:trace>
          <inkml:trace contextRef="#ctx0" brushRef="#br0" timeOffset="159019.61">7621 4585 55 0,'0'0'127'0,"6"-10"-6"0,-6 10-16 0,0 0-7 0,0 0 4 15,6-7-1-15,-6 7-8 0,0 0-2 16,0 0-1-16,4-11 5 0,-4 11-9 0,0 0 0 0,0 0-10 16,3-10-1-16,-3 10-1 0,0 0-4 0,0 0-2 15,0 0-5-15,0 0 1 0,0 0-13 0,0 0 6 16,0 0-1-16,0 0-4 0,0-10-5 0,0 10-3 16,0 0-5-16,0 0 0 0,0 0-8 0,0 0 2 15,0 0-7-15,0 0 1 0,0 0-7 0,0 0-2 16,0 0-1-16,0 0-6 0,0 0 6 0,0 0-3 15,0 0-4-15,0 0 6 0,0 0-5 0,0 0 8 16,0 0-4-16,0 0 6 0,0 0 0 0,0 0 2 16,3 31 1-16,-3-31 2 0,0 0 1 0,0 13 0 15,0-13-1-15,3 11 3 0,-3-11 0 0,5 11 5 16,-5-11-4-16,0 17 1 0,0-17 2 0,1 16 3 16,1-7-3-16,-2-9 4 0,0 20-3 0,0-11-5 0,3 4 6 15,-3 0 1-15,3 0-4 0,-3 3 0 0,0-3-5 16,3 0-1-16,0-1-1 0,-2 2 0 0,-1 2-2 15,-1-4-1-15,2 1-2 0,-1 2 0 0,2-4-2 16,1 0-5-16,-2-1 4 0,2 0-3 0,-3 3-3 16,3-2 4-16,-3-11-5 0,3 18 0 0,0-7 0 15,-3-2-2-15,0-9-3 0,2 14 4 0,2-4-3 16,-4-10 0-16,2 11-5 0,-2-11 7 0,3 7-3 16,-3-7 3-16,0 0-5 0,3 13 4 0,-3-13-6 15,0 0 4-15,0 0-1 0,0 0 2 0,0 0 0 16,0 11 0-16,0-11-4 0,0 0-2 0,0 0-17 15,0 0-7-15,0 0-17 0,0 0-19 0,0 0-22 16,0 0-25-16,0 0-24 0,0 0-21 0,-6 11-24 0,6-11-17 16,0 0-226-16,0 0-455 0,-14 1 202 15</inkml:trace>
          <inkml:trace contextRef="#ctx0" brushRef="#br0" timeOffset="164583.59">7991 4323 33 0,'0'0'134'0,"0"0"-5"15,0 0-3-15,0 0-4 0,0 0-9 0,0 0-6 16,0 0-5-16,-8-10-3 0,8 10-3 0,0 0-6 16,0 0 1-16,0 0-6 0,0 0-7 0,0 0-4 15,0 0-3-15,0 0-5 0,0 0-5 0,2-16-4 16,-2 16-9-16,0 0-5 0,0 0-2 0,0 0-7 15,0 0-1-15,0 0-7 0,0 0 1 0,0 0-4 16,0 0-2-16,0 0-2 0,0 0 2 0,31 2-2 16,-31-2 0-16,14 4 0 0,-14-4-4 0,22 0 0 15,-11 0 0-15,5-4-2 0,-1 8 1 0,1-4-5 16,1 0 1-16,2 0-1 0,-3 0 5 0,4 2-2 0,2-2 4 16,4 1-2-16,-7 2 0 0,0-3-4 0,2 1-3 15,2 3 1-15,-4-2 1 0,0-2 0 16,1 1-1-16,-4-2 0 0,7-1-3 0,-7 4 4 0,0-4-5 15,4 2 2-15,-4 0-2 0,2 2-1 0,-2-2 0 16,1 0-1-16,-4 0 3 0,4 0-3 0,-7 0 3 16,-10 0-8-16,19 0 8 0,-10 0-2 0,-9 0 2 15,14 0-1-15,-14 0-5 0,0 0 1 0,18 1 0 16,-18-1 0-16,0 0-4 0,12 3-1 0,-12-3 1 0,0 0-7 16,0 0-5-16,0 0 2 0,0 0-5 15,0 0-2-15,0 0 4 0,0 0-8 0,0 0-4 16,0 0-14-16,0 0-5 0,0 0 1 0,0 0-8 15,0 0-5-15,0 0-8 0,0 0-2 0,0 0-2 0,0 0-3 16,0 0-7-16,-47 0-1 0,47 0 2 16,-13 0 2-16,13 0 10 0,-16 1-4 0,16-1 2 0,-15 6 5 15,15-6 4-15,-14 0 6 0,14 0 11 0,-16 0-4 16,16 0 9-16,-11 2 7 0,11-2 7 0,-13 5 7 16,13-5 12-16,0 0 6 0,-15 5 1 15,15-5 1-15,-6 2 8 0,6-2 14 0,0 0-5 0,0 0-1 16,-13 4 7-16,13-4 10 0,0 0 8 0,0 0-11 15,-11 7 3-15,11-7 10 0,0 0 2 0,-3 7 0 16,3-7 4-16,-6 10 4 0,6-10 0 0,-4 9 5 16,4-9-1-16,-2 12 4 0,2-12-9 0,-1 17 6 15,1-17-8-15,3 17 10 0,-3-8 1 0,1 1-3 16,2 1-2-16,0 1-2 0,0 2-1 0,-3 1-1 0,6-1-5 16,-4 3-4-16,1 0 2 0,0-3-6 15,3 1-2-15,-6 1-2 0,3-1-5 0,-3-1-4 16,1-1 0-16,4 5-8 0,-4-4 4 0,2 4 0 0,0-6-4 15,0 3-1-15,0 0-5 0,2-2 5 0,-5-2-1 16,3-1-4-16,-3 1-3 0,1 0 0 0,3-1 2 16,-4-10-4-16,5 20 0 0,-4-12 0 0,1 3-4 15,-1-3 1-15,4 1-8 0,-5-9-5 0,6 17-11 16,-2-12-10-16,-4-5-10 0,3 15-11 0,2-11-11 16,-5-4-12-16,4 12-19 0,-4-12-22 0,6 7-20 15,-6-7-32-15,0 0-138 0,0 0-328 0,0 0 145 16</inkml:trace>
        </inkml:traceGroup>
        <inkml:traceGroup>
          <inkml:annotationXML>
            <emma:emma xmlns:emma="http://www.w3.org/2003/04/emma" version="1.0">
              <emma:interpretation id="{E8417BE3-EB87-49F0-9309-863A95ECFEB0}" emma:medium="tactile" emma:mode="ink">
                <msink:context xmlns:msink="http://schemas.microsoft.com/ink/2010/main" type="inkWord" rotatedBoundingBox="10730,9836 14886,9729 14909,10615 10753,10722"/>
              </emma:interpretation>
            </emma:emma>
          </inkml:annotationXML>
          <inkml:trace contextRef="#ctx0" brushRef="#br0" timeOffset="165092.95">9095 4226 6 0,'0'0'186'16,"-3"-11"-10"-16,3 11-14 0,0 0-7 0,-12-5-13 0,12 5-5 16,0 0-11-16,-14-5-6 0,14 5-6 15,-13 3-8-15,13-3-3 0,-18 5-4 0,10 1-3 16,-3 5-3-16,0-4-6 0,-2 6-7 0,1-2-2 16,1 3-10-16,2 3 4 0,-4 4-6 0,7-6-3 0,-5 5-2 15,9-3-3-15,-6 8-8 0,2-3-2 16,3 1-5-16,3 0-6 0,0-1 2 0,3 3-5 15,-3-8 0-15,0 1-7 0,5 5-3 0,-2 0 1 0,3-5-5 16,-1 3 0-16,4-3-3 0,-4-3-2 0,4 3-1 16,1-4-3-16,-1 0-9 0,2 0-9 0,2-1-6 15,-4-1-12-15,1-2-16 0,2-3-17 0,-1 3-11 16,5-2-11-16,-5-1-14 0,-1-1-18 0,2-2-22 16,-3-1-18-16,3 1-38 0,-5-1-134 0,-7-3-350 15,20-1 156-15</inkml:trace>
          <inkml:trace contextRef="#ctx0" brushRef="#br0" timeOffset="165656.4">9293 4601 88 0,'0'0'162'0,"0"0"-15"0,0 0-3 0,0 0-7 15,0 0-10-15,0 0-7 0,0 0-10 0,0 0-11 16,0 0-11-16,10 23-2 0,-10-23-7 0,3 14 4 0,-3-14-7 16,5 10-6-16,-5-10-8 0,3 11-1 15,0-3-3-15,-3-8-8 0,1 10-4 0,-1-10 1 16,0 0-8-16,2 16-2 0,-2-16-3 0,3 7-4 0,-3-7-6 16,0 0 2-16,0 0-4 0,0 11-4 0,0-11 2 15,0 0-4-15,0 0 4 0,0 0-5 0,0 0-1 16,0 0 5-16,0 0-3 0,0 0-3 0,0 0 0 15,0 0-7-15,0 0-1 0,22-24-7 0,-16 18-9 16,0-3-3-16,-1 2 0 0,2-2-4 0,-3-4-4 16,4 0 3-16,1 2-1 0,-2 1-1 0,5 0 5 15,-4-1 0-15,1 0-6 0,-2-2 10 0,4 4-1 16,-5 0 5-16,-1 2-2 0,3-1 4 0,-1-1 3 16,1 2 2-16,-8 7-1 0,13-14 1 0,-7 8 0 15,2 0 3-15,-2 1 4 0,-6 5 0 0,13-9 5 16,-7 4 4-16,-6 5 1 0,15-6-7 0,-15 6 6 15,13-5-1-15,-13 5-3 0,11 0 2 0,-11 0-1 0,0 0 7 16,15 5-7-16,-15-5 2 0,12 7-1 0,-6 0 4 16,-6-7 2-16,9 13-1 0,-8-4 6 15,4 0-2-15,-1 1 1 0,-3 1 1 0,-1-11-4 0,6 21 2 16,-3-4-2-16,2-7 0 0,-5 4-2 0,1-3-4 16,1 2-2-16,1-1 3 0,-2 3-4 0,4-6 2 15,-5-9-4-15,1 18 0 0,-1-8-3 0,0-10 1 16,2 14-2-16,-2-14-4 0,1 14-8 0,-1-14-14 15,0 10-6-15,0-10-10 0,0 0-3 0,3 11-5 16,-3-11-4-16,0 0-4 0,0 0-15 0,0 0-19 16,0 0-11-16,0 0-9 0,0 0-10 0,0 0-20 15,0 0-150-15,21-22-310 0,-15 13 137 0</inkml:trace>
          <inkml:trace contextRef="#ctx0" brushRef="#br0" timeOffset="165990.34">10073 4293 71 0,'0'0'156'0,"0"0"-16"0,0 0-11 0,0 0 1 0,0 0-10 16,0 0-7-16,15 10 0 0,-15-10-6 0,0 13 1 15,-5 0 0-15,1 3 2 0,-1-3 2 0,-1 5 0 16,-3-4-1-16,-1 8-4 0,-3 1-3 0,5 1-4 15,-10 8-1-15,5-4-2 0,-5 3-2 0,3-7-5 16,0 11-8-16,2-9-8 0,-7 5-2 0,8-4-4 16,-3 4-3-16,1 1-11 0,-1-7-3 0,0-2-7 15,1 0-2-15,7-7-4 0,-4 5-3 0,2-4-4 16,5-2-2-16,-6-1-5 0,2-3 0 0,2 3-2 16,2-4 0-16,-1-1-3 0,1 0-4 0,-2 0-4 15,6-9-14-15,-6 11-11 0,6-11-13 0,0 0-16 16,-6 11-15-16,6-11-13 0,0 0-22 0,-3 7-34 15,3-7-34-15,0 0-32 0,0 0-218 0,0 0-445 16,0 0 197-16</inkml:trace>
          <inkml:trace contextRef="#ctx0" brushRef="#br0" timeOffset="166665.96">10274 4589 104 0,'8'-4'140'0,"-1"-4"-12"15,4 3-6-15,-2 1-1 0,1-2-15 0,-10 6-10 16,13-10-10-16,-5 5-5 0,1 2-3 0,3-1-10 16,-12 4 0-16,18-3-13 0,-12-2 3 0,-6 5-7 15,13-1-2-15,-13 1-4 0,0 0-8 0,0 0-1 16,15 2 0-16,-15-2 0 0,0 0-1 0,4 10 0 16,-4-10 3-16,3 9-2 0,-3-9 2 0,0 0-9 15,-6 22 8-15,3-11 2 0,-1-2 3 0,1 3-3 16,-1-2-2-16,-4 2-8 0,1 3 3 0,-4-2 1 15,4 1-5-15,-2-2 2 0,3 3-7 0,-5-1 3 0,2-1-5 16,-1-1 3-16,0 1-5 0,-4 0 2 0,1-2-5 16,-1 2 4-16,1-1-3 0,1-1-3 0,-2-1 0 15,3-1 0-15,-3 1-2 0,1-1-1 0,-1-2-4 16,1 0 0-16,2 0 3 0,2-3-3 0,1-2-1 16,8-2 2-16,-17 7 0 0,17-7 1 0,-15 4-1 15,15-4-2-15,-10 0 1 0,10 0 1 0,0 0-6 16,0 0 6-16,0 0-6 0,-15-1 1 0,15 1-1 15,0 0 2-15,0 0-1 0,0 0-2 0,0 0 0 16,0 0-7-16,24-23 7 0,-17 20 1 0,2-1-3 16,2 1 4-16,-1-1-4 0,3 1 0 0,5 2-3 15,0 0 2-15,-1 1 1 0,5-2 3 0,-4 2-2 16,7 2 1-16,1-2-2 0,-6 1 1 0,6 0 1 16,-1 2-6-16,-5-2 4 0,-3 2 0 0,1-1 2 0,0-2-4 15,-1 1 4-15,-1 2 0 0,-5-3 0 0,0 1 1 16,1 0-1-16,-12-1 1 0,23 3-3 15,-13-3 3-15,-1 2 0 0,-9-2-3 0,17 0-2 16,-17 0-4-16,0 0-5 0,16-2-13 0,-16 2-8 16,0 0-13-16,12 0-17 0,-12 0-8 0,0 0-26 0,9-4-8 15,-9 4-30-15,9-7-36 0,-9 7-122 0,3-13-316 16,-3 13 140-16</inkml:trace>
          <inkml:trace contextRef="#ctx0" brushRef="#br0" timeOffset="167151.35">10734 4401 140 0,'0'0'175'0,"4"-7"-18"0,-4 7-16 15,0 0-14-15,10-9-12 0,-10 9-13 16,9-3-4-16,-9 3-9 0,0 0-6 0,18-6-9 16,-18 6-4-16,17 2-3 0,-17-2-3 0,18 2-1 0,-6-2-10 15,-12 0 0-15,17 3-1 0,-5-1-7 0,0 0 0 16,3 1-11-16,-4 3 8 0,-1-2-1 0,1-3-6 16,-2 5-1-16,4-1-1 0,-3 3-4 0,-2-3-3 15,-1 3-1-15,1-1 3 0,-2 1-3 0,0 2 0 16,0-2-2-16,-3 3 3 0,3 1-4 0,-2-1 2 15,1 2 2-15,-5 0 1 0,1 1-2 0,-1 1-1 16,-1-2 6-16,-2 4-4 0,1-3 0 0,1 3-1 16,-4-5 4-16,1 5-3 0,-1-3-1 0,1-1-2 15,-1 2 3-15,1-1-6 0,-2 1 4 0,1-2-3 16,-1 1-2-16,-1-3 3 0,5-1-6 0,-4 3 0 16,5-4-2-16,-4 0-2 0,5-9 2 0,-6 16-2 15,5-8-1-15,1-8-3 0,-4 14 1 0,4-14 1 0,-3 11-3 16,3-11 1-16,0 13-4 0,0-13-6 0,0 0-13 15,-3 15-14-15,3-15-11 0,0 0-12 0,0 12-13 16,0-12-17-16,0 0-17 0,0 12-17 16,0-12-13-16,0 0-20 0,0 0-23 0,0 0-148 0,0 0-347 15,0 0 153-15</inkml:trace>
          <inkml:trace contextRef="#ctx0" brushRef="#br0" timeOffset="167452.04">10817 4674 115 0,'22'-7'180'16,"-22"7"-9"-16,26 0-10 0,-10 0-12 0,2 0 1 15,7 0-10-15,2 0-7 0,3 2-10 0,-2-1-8 0,4-1-7 16,-4 2-9-16,3 0-8 0,-1-2-10 16,2 0-8-16,-4 2-3 0,3-4-8 0,-5 2-8 15,-6-2-1-15,-5 4-9 0,3-2-5 0,-4 0-5 0,-5 0-12 16,-9 0-20-16,19 0-17 0,-19 0-25 16,12 0-25-16,-12 0-23 0,0 0-32 0,12-5-45 15,-12 5-131-15,0 0-321 0,1-13 141 0</inkml:trace>
          <inkml:trace contextRef="#ctx0" brushRef="#br0" timeOffset="168341.77">11400 4093 54 0,'0'0'129'16,"0"0"-42"-16,0 0 13 0,0 0-6 0,0 0-9 15,0 0 1-15,0 0-6 0,0 0-1 0,0 0-5 16,-6 7-3-16,6-7-4 0,0 0-7 0,0 0 1 0,0 0 2 16,0 0-6-16,0 0 1 0,0 0-5 15,8 20 2-15,-8-20-1 0,6 12-4 0,0-7-5 16,0 2-3-16,1 1-5 0,1 2 1 0,3-1 1 0,1 6-9 16,-1-3-1-16,1 0 0 0,0 0-4 15,1 2-2-15,1 0-3 0,-1 0 2 0,6 1 0 0,-5-1-3 16,-1-1 0-16,-1 2 1 0,-3-2 2 0,3 0-2 15,-3 5 0-15,1-3-3 0,1 5-1 0,-2-6 0 16,-2 0 3-16,-4 4 0 0,3-4-11 0,0 3 9 16,-1-3-5-16,-4 4 2 0,1-1 1 15,-1 1 3-15,-1 0 5 0,0-2 5 0,-1 2 0 0,-1 0 1 16,-2-4 5-16,1 4-2 0,-3 1 6 0,0-3 0 16,0 0 0-16,-3 0 2 0,-3 3 2 0,-2 3 4 15,4-6-6-15,0-1 0 0,-1-2 2 0,1 1-2 16,-1 0 4-16,2-3-7 0,-3 3 0 0,5-3-3 15,-4 1-3-15,3 3-7 0,0-7 6 0,1 1-6 0,1-1-5 16,0-1 2-16,6-7-3 0,-6 14-2 0,0-8-2 16,6-6 0-16,-8 11-2 0,8-11-1 15,-1 7 0-15,1-7-1 0,-6 7-2 0,6-7 2 0,0 0-4 16,0 0 0-16,0 0-10 0,0 0-6 0,-6 12-13 16,6-12-22-16,0 0-27 0,0 0-25 0,0 0-27 15,0 0-29-15,0 0-30 0,0 0-64 0,0 0-131 16,0 0-409-16,0-33 181 0</inkml:trace>
          <inkml:trace contextRef="#ctx0" brushRef="#br0" timeOffset="168836.83">11752 4707 57 0,'0'0'205'0,"0"0"-20"16,0 0-17-16,0 0-10 0,0 0-13 0,0 0-16 16,0 0-2-16,0 0-5 0,0 0-8 0,0 0-5 15,32 4-6-15,-32-4-6 0,16 0-4 0,-6 1-7 16,-10-1-3-16,21 0-6 0,-12 1-1 0,-9-1-3 16,26 3-9-16,-9-3 1 0,-3 2-7 0,2-2-3 15,1 0-5-15,-1 0-6 0,2 0 0 0,-3 0-7 16,3 0 3-16,-3-2-8 0,4 2-3 0,-1 0-2 15,0 2-3-15,0-2-2 0,-3 0 0 0,3 0-7 16,-5-2 4-16,-13 2-5 0,21-3-2 0,-9 2-1 0,-12 1 1 16,19-1-4-16,-10-2 0 0,-9 3 2 0,18-3-1 15,-18 3-4-15,15-4 1 0,-15 4-6 0,12-4-9 16,-12 4-12-16,9-5-12 0,-9 5-15 0,9-5-26 16,-9 5-7-16,0 0-20 0,0 0-22 0,-3-17-21 15,3 17-19-15,0 0-49 0,-9-14-112 0,3 6-350 16,6 8 155-16</inkml:trace>
          <inkml:trace contextRef="#ctx0" brushRef="#br0" timeOffset="169171.97">12043 4425 191 0,'0'0'179'0,"0"0"-7"0,0 0-11 0,0 0-3 16,0 0-4-16,0 0-5 0,3 23-1 16,-3-23-12-16,6 16-8 0,0-3-3 0,-2-2-6 0,-1 1-5 15,3 1-6-15,0 0-8 0,-1 5 4 0,-2-1-9 16,-2-1-6-16,4 0-8 0,1 1-5 0,-3 0-8 15,0 1-3-15,0-1-9 0,1 4-3 0,-4-3-6 16,2-1-5-16,2 0-4 0,-4-3-3 0,2 3-4 16,-2 1-11-16,0-5-26 0,0 2-25 0,0 0-22 15,-5-4-36-15,5 4-26 0,-1-2-35 0,1-13-43 16,-3 18-209-16,0-12-434 0,3-6 193 0</inkml:trace>
          <inkml:trace contextRef="#ctx0" brushRef="#br0" timeOffset="172446.65">12252 4230 22 0,'0'0'137'0,"0"0"-12"0,0 0-10 0,0 0-11 16,0 0-11-16,0 0-2 0,10-11-1 0,-10 11-10 15,0 0-7-15,0 0-3 0,0 0-1 0,12-6-3 16,-12 6-8-16,0 0 1 0,0 0-4 0,9-4-3 0,-9 4-4 15,0 0-6-15,14 0-2 0,-14 0-2 0,14 0 0 16,-14 0-5-16,18 1-6 0,-3-1 0 0,2 2 7 16,1-1-4-16,10 3 5 0,-1-2-4 15,1-2 3-15,0 1-1 0,13 3-1 0,-8-3-3 0,5 0 1 16,3 3 2-16,-1-8-2 0,5 3 0 0,-4 1 2 16,0-3-2-16,0 1-2 0,-12 1-5 0,-2-1 0 15,-2 0 1-15,-6-1-5 0,-2 1 2 0,1 1-2 0,-4 0-1 16,0 1 2-16,-4-4-3 0,-10 4 4 0,15-5-6 15,-15 5-1-15,14-1-3 0,-14 1 1 16,9-3-4-16,-9 3-2 0,0 0-3 0,0 0-2 0,0 0-7 16,0 0-8-16,0 0-6 0,0 0-7 0,0 0-8 15,0 0-6-15,0 0-12 0,0 0-10 0,0 0-5 16,-38 9-12-16,28-5-4 0,10-4-10 0,-19 1-18 16,8 3-6-16,1 0-14 0,1-1-110 0,-5 1-262 15,2-3 116-15</inkml:trace>
          <inkml:trace contextRef="#ctx0" brushRef="#br0" timeOffset="172742.01">12689 4244 15 0,'0'0'156'0,"1"15"-4"0,-1-15-2 15,6 9-6-15,-1 1-7 0,1-2-6 0,1 4-8 16,-2 3-6-16,2-4-2 0,1 5-3 0,-1-1-4 15,0 1-4-15,-1-1-10 0,0 1-4 0,0 2-6 16,2-3-9-16,-4 1-7 0,1-1-4 0,-2 1-6 16,-2-1-7-16,4 3-1 0,-5-2-2 0,0-1-4 15,1 1-5-15,-1-3-1 0,-1 4-7 0,-2-3-2 16,3 0 1-16,0 1-4 0,-2-2-4 0,1-2 0 16,1 4-1-16,0 1-4 0,-3-6-1 0,6 1-5 15,-3-11-9-15,3 18-9 0,-3-9-11 0,0-9-16 16,4 18-12-16,4-8-19 0,1-2-16 0,0 2-17 0,-2-6-26 15,6 1-21-15,-4-1-185 0,-1 0-357 0,-8-4 158 16</inkml:trace>
        </inkml:traceGroup>
        <inkml:traceGroup>
          <inkml:annotationXML>
            <emma:emma xmlns:emma="http://www.w3.org/2003/04/emma" version="1.0">
              <emma:interpretation id="{A52EDE32-62E8-4ED7-AC8E-B750A1FB4631}" emma:medium="tactile" emma:mode="ink">
                <msink:context xmlns:msink="http://schemas.microsoft.com/ink/2010/main" type="inkWord" rotatedBoundingBox="15240,9569 19728,9453 19766,10903 15277,11019"/>
              </emma:interpretation>
            </emma:emma>
          </inkml:annotationXML>
          <inkml:trace contextRef="#ctx0" brushRef="#br0" timeOffset="173193.3">13599 4080 125 0,'-3'-15'171'0,"3"15"-6"16,0 0-13-16,0 0-9 0,-12-2-10 0,12 2-6 15,0 0 0-15,0 0-9 0,-23 12-4 0,13-4-2 16,-2 3-3-16,1-1-8 0,0 0 1 0,-1 1-12 16,0 6-1-16,3-3-3 0,-5 10-5 0,7 0-5 15,-4 2-2-15,2-1-4 0,3 1-5 0,2 3-4 16,1-3-1-16,-1 3-4 0,4 7-6 0,0-9-5 15,3 9-4-15,-1-9-1 0,3 3-3 0,1-1-5 16,1-2-3-16,1-3-4 0,-1-2 0 0,1 1-3 16,-1 0-2-16,-1-5 0 0,2-1-5 0,1-3-4 0,0-1-15 15,-2 2-13-15,3-6-11 0,-1 3-17 0,2-2-23 16,-1-1-20-16,2-2-16 0,2-2-21 0,-1 1-19 16,5-5-42-16,-3 2-183 0,3-6-399 15,-2 0 177-15</inkml:trace>
          <inkml:trace contextRef="#ctx0" brushRef="#br0" timeOffset="174114.25">13901 4171 14 0,'0'0'150'16,"0"0"-9"-16,0 0-10 0,0 0-4 0,0 0-10 15,0 0-11-15,3-16-11 0,-3 16 1 0,5-7-12 16,-5 7-5-16,4-9-2 0,-4 9-12 0,0 0 1 0,9-8-8 16,-9 8-6-16,12-7-3 0,-12 7-4 15,12-4-7-15,-12 4 3 0,15-6-9 0,-8 3 4 16,8 3-5-16,-15 0 0 0,23 0 0 0,-8 0-2 0,-15 0-15 15,19 0 10-15,-12 0-7 0,-7 0-6 0,14 2 7 16,-14-2-5-16,12 4-3 0,-12-4 6 0,9 7-6 16,-9-7 4-16,6 12 1 0,-5-4 2 0,-1-8-1 15,-1 18 1-15,1-18-2 0,-2 24 2 0,-1-9 1 16,0-1 3-16,-4 1-4 0,-1-2 4 0,-1 5-4 16,-4-1-2-16,0 2 4 0,-1-7-2 0,4 3 0 15,-7 0-3-15,1-2-3 0,-7 4 6 0,6-3-8 16,0-1 5-16,-2 0-1 0,-2 2-5 0,0-6 2 0,3 1-1 15,-1-2 0-15,4 0-2 0,-3-1 0 0,3 1 0 16,0-4-2-16,2 2-5 0,2-2 2 16,1-3 5-16,-1 1-1 0,11-2-1 0,-15 4-2 0,15-4 3 15,-10 5 0-15,10-5-1 0,0 0 1 0,0 0-3 16,-13 1 2-16,13-1 0 0,0 0-2 0,0 0-2 16,0 0-2-16,0 0-1 0,0 0 0 0,0 0 4 15,0 0 1-15,0 0-6 0,37-13 4 0,-28 10-2 16,3 2-2-16,3-1 0 0,1 0 1 0,0 2 1 15,2-2 2-15,-3 1-1 0,6-1-3 0,-1 2 4 16,-3 0 2-16,9 0-2 0,1-1-3 0,-8-2 1 16,5 3 4-16,-6 0 0 0,1 0 0 0,-1-1-4 15,-1 2 2-15,2 2 2 0,-4-3-2 0,-2 1 2 16,-1-1-1-16,0 2-3 0,-12-2 1 0,15 0 0 16,-15 0 0-16,16 1-6 0,-16-1-7 0,15 2-8 15,-15-2-11-15,9 4-6 0,-9-4-9 0,9 4-12 0,-9-4-12 16,0 0-19-16,9 2-17 0,-9-2-3 0,0 0-26 15,14 1-149-15,-14-1-307 0,0 0 136 16</inkml:trace>
          <inkml:trace contextRef="#ctx0" brushRef="#br0" timeOffset="174599.31">14373 4310 91 0,'0'0'170'16,"0"0"-9"-16,0 0-14 0,4-7-9 0,-4 7-20 16,0 0-3-16,0 0-8 0,0 0-10 0,0 0-6 15,0 0-3-15,9 25-7 0,-9-25-4 0,1 13-15 16,-1-13-2-16,-1 14-4 0,1-14-2 0,0 16-5 16,0-16-1-16,0 12-7 0,0-12-9 0,0 11 2 0,0-11-4 15,0 0-1-15,0 15-2 0,0-15-8 0,1 9 1 16,-1-9-5-16,0 0 3 0,0 0-3 0,0 0 1 15,0 0-2-15,0 0 4 0,0 11-2 0,0-11 0 16,0 0-7-16,0 0 1 0,0 0-4 0,0 0 0 16,0 0-6-16,26-22-11 0,-19 16 3 0,-1-1 0 15,6-2-1-15,-3 0-8 0,3-2 0 0,0 1 1 16,3 0-1-16,-3-1 2 0,1 4-1 0,1-4 7 16,-2 0-1-16,-2 3-10 0,2 0 12 0,-2-2-1 15,-1 3 5-15,0-1 2 0,0 3 4 0,-1 0-2 16,1-1 2-16,-2 1 4 0,5 2-5 0,-12 3 2 15,15-5 8-15,-3 3 4 0,-12 2-2 0,15-3 3 16,-5-1 1-16,-10 4-3 0,15 0 5 0,-15 0 3 16,17 7 0-16,-10-4 2 0,2 2 3 0,-2 1-2 15,2 1-2-15,-4 0-4 0,4-1-3 0,-2 1-1 16,-4 4 2-16,3 1-1 0,0-4-3 0,-1 7 0 0,-1-5-5 16,-1 1 1-16,-1 2-6 0,-2 2-15 0,0-6-19 15,-5 6-17-15,2-4-28 0,-4 1-17 0,-4-3-29 16,2 1-37-16,-3 1-151 0,0-3-334 0,-1-2 148 15</inkml:trace>
          <inkml:trace contextRef="#ctx0" brushRef="#br0" timeOffset="185342.38">15323 4034 63 0,'0'0'158'0,"10"-3"-16"15,-10 3-10-15,0 0-3 0,10-6-10 16,-10 6-6-16,9-5-12 0,-9 5-1 0,0 0-9 0,0 0-8 16,14-3-9-16,-14 3-10 0,0 0-7 0,0 0-7 15,0 0-6-15,0 0-7 0,0 0 3 0,4 14 1 16,-4-14 6-16,-3 14 3 0,3-14-1 0,-10 19-1 16,2-3 5-16,1 4-1 0,-6-2 0 0,-5 6 0 15,3 0-1-15,-2-2 2 0,-7 7 0 0,5 4 0 0,-2-2-5 16,-4 1 0-16,-1 0 1 0,4 1-6 15,-3 1 0-15,4-3 0 0,-4 0-2 0,4-3-8 16,0 3 0-16,-3 0-4 0,5-1-1 0,1-5-6 0,4-3 3 16,-4 2-3-16,3-2-1 0,-3 2-4 15,4-3-1-15,-3 1-4 0,2-2 2 0,6-3-2 16,-1 0 1-16,1-5-3 0,1 3-9 0,-2-2-17 0,3 0-15 16,-1-1-20-16,1-1-22 0,1-2-22 0,0-2-27 15,4 3-6-15,2-10-31 0,-6 11-54 0,6-11-118 16,0 0-360-16,0 0 160 0</inkml:trace>
          <inkml:trace contextRef="#ctx0" brushRef="#br0" timeOffset="186371.75">15390 4382 22 0,'0'0'129'15,"0"0"-11"-15,0 0-12 0,16-17-9 0,-8 14-6 16,-1-1-10-16,-7 4-4 0,24-13-2 0,-15 8-3 16,4-1-10-16,2 0-1 0,-4 2 3 0,4 0 0 15,-2-3-4-15,-1 0-3 0,0 4 3 0,1-3 0 16,1 2 0-16,-4 1-1 0,1-1-1 0,-3-1-1 15,3 2 0-15,-11 3-4 0,15-4-8 0,-15 4-7 0,12-2-4 16,-12 2-2-16,0 0-6 0,0 0 0 16,13 0-5-16,-13 0-1 0,0 0 3 0,0 0-18 0,3 17 15 15,-3-17 3-15,-3 10-1 0,3-10 4 0,-6 22-6 16,2-9-7-16,-1 0 6 0,1-1 1 0,-2 1-2 16,-2 1 0-16,2 1-2 0,0 0 3 0,0-2 1 15,-2 4 0-15,0-4-7 0,-2 2-2 0,1-1-1 16,-2-2 4-16,4 1 0 0,-5 0-2 0,1-2-4 15,-2 2 1-15,1-2 1 0,-3-4 3 0,2 3-4 0,-4 1-5 16,4-1 4-16,-4-5 0 0,4 3-4 16,-3-1 1-16,2-1-2 0,-1-1 0 0,5 0 5 0,-4 0-4 15,4-4-2-15,-2 3 6 0,12-4-5 0,-19 3-1 16,11 0 1-16,8-3-6 0,-18 1 10 16,18-1-2-16,0 0-2 0,-13 4 3 0,13-4-1 0,0 0 1 15,0 0-4-15,-14 0 1 0,14 0-1 0,0 0-6 16,0 0 0-16,0 0 6 0,0 0 0 0,0 0-3 15,0 0 1-15,0 0-3 0,51-8 1 0,-34 8 2 16,-1 0-3-16,-6 0 3 0,7-2-2 0,-1 2 3 16,2 0-8-16,0 0 5 0,0-3 2 0,0 3-2 15,1 0 1-15,-1 2 5 0,-1-2-3 0,2 1 0 16,-1-1-3-16,-5 0 0 0,2 0 2 0,0 0 0 16,-3 0-1-16,0 2 5 0,-12-2-5 0,21 0 1 15,-9 0 0-15,-12 0-8 0,15 2 2 0,-15-2-11 16,15 0-6-16,-15 0-12 0,13-2-7 0,-13 2-17 15,12-2-15-15,-12 2-25 0,0 0-17 0,16-5-46 0,-16 5-140 16,8-5-325-16,-8 5 145 0</inkml:trace>
          <inkml:trace contextRef="#ctx0" brushRef="#br0" timeOffset="186971.69">15858 4255 199 0,'0'0'191'0,"0"0"-15"15,0 0-12-15,0 0-13 0,0-12-12 0,0 12-8 0,0 0-8 16,0 0-10-16,0 0-7 0,0 0-9 0,0 0-12 16,0 0-6-16,0 0-10 0,9-7-4 0,-9 7-6 15,0 0-6-15,16-1-6 0,-16 1-6 0,15 0 2 16,-15 0-6-16,23 2-4 0,-7 2-2 0,0-2-2 16,2 3-5-16,0-2-3 0,-1 0-2 0,8 0-1 15,-6 1-2-15,4 1 1 0,-1-3-10 0,-5 2 9 16,2-4-3-16,2 2 0 0,-3-1-3 0,-2 2-2 15,0 0 4-15,-1-1-5 0,0-2 3 0,-4 2 1 16,-11-2-7-16,19 5 6 0,-10-3-3 0,-9-2-2 0,16 4-3 16,-16-4 5-16,9 2-4 0,-3 3-3 15,-6-5-1-15,8 10 4 0,-8-10-1 0,1 8-1 16,-1-8 4-16,0 13 0 0,0-13 3 0,-1 14 6 0,1-14 5 16,-6 14 2-16,3-6 2 0,3-8-9 0,-6 15 8 15,1-7-1-15,2 1 2 0,-2 0 2 0,-3-2 1 16,4 2-4-16,-2-1 0 0,-2 0 3 0,2 5-3 15,-1-5-1-15,-1 3-1 0,1 2 0 0,1-6-2 16,1 4-6-16,-4-1 1 0,3 0 4 0,1 1-5 0,-3-2-1 16,2 2-2-16,0 0 2 0,0-4-3 15,0 3 1-15,0-2-2 0,2-2 0 0,-2 4-2 16,0-2-1-16,1 0-10 0,5-8-10 0,-3 15-14 0,3-15-6 16,-4 12-17-16,-1-6-15 0,5-6-12 15,-1 14-18-15,1-14-14 0,-2 10-35 0,2-10 1 16,0 0-25-16,-4 12-177 0,4-12-376 0,0 0 167 0</inkml:trace>
          <inkml:trace contextRef="#ctx0" brushRef="#br0" timeOffset="187281.01">15958 4519 142 0,'0'0'212'0,"0"0"-20"0,0 0-18 16,0 0-16-16,0 0-15 0,0 0-13 0,0 0-7 0,0 0-7 16,25-11-9-16,-11 11-4 0,2 0-10 15,2-2-4-15,0 2-10 0,3 2-2 0,-2-4-10 0,4 2-6 16,2 0-4-16,-6 0-10 0,2 2-3 0,-1-4-3 15,-1 4-2-15,-4-4-9 0,3 4-5 16,-3-2-21-16,0 0-14 0,-4 0-16 0,0 1-26 16,-11-1-15-16,15 0-23 0,-15 0-28 0,15-1-43 0,-15 1-145 15,10-3-330-15,-10 3 147 0</inkml:trace>
          <inkml:trace contextRef="#ctx0" brushRef="#br0" timeOffset="188180.31">16622 3960 97 0,'0'0'143'15,"0"0"-5"-15,0 0-18 0,0 0-2 0,0 0-5 16,0 0-11-16,0 0 5 0,0 0-17 0,0 0-1 16,0 0-2-16,0 0-3 0,0 0-10 0,0 0 3 15,0 0-7-15,0 0-1 0,0 0-2 0,0 0-3 16,0 0-5-16,0 0-6 0,0 0-8 0,0 0 3 15,0 0-4-15,0 0-6 0,0 0-3 0,0 0-5 16,0 0-2-16,0 0-6 0,0 0 3 0,0 0-10 16,0 0-1-16,0 0 0 0,0 0-4 0,0 0 2 0,0 0 0 15,0 0 0-15,0 0-4 0,0 0 0 0,28 18 0 16,-22-11-2-16,0 2 2 0,0-1 1 16,0 0 0-16,6 5-2 0,-5-2 2 0,1 6 2 0,1-5-1 15,1 1-2-15,-1 5-2 0,3 1 1 0,0 0 2 16,-2 4-2-16,2 1-1 0,-1-2 1 0,-1 3 0 15,-1 3 0-15,-2-4-7 0,-4 1 6 0,2 2 2 16,-5 1 4-16,0-3 1 0,-5 1 4 0,2 3-6 16,-3 7 2-16,-1-9 2 0,-5 5-1 0,5-3 3 0,-4-5 1 15,4 0-2-15,-2-2 4 0,-2 2 4 16,2-3-8-16,-1 0 6 0,6-3-2 0,-7-3-2 16,4 0-2-16,1-1 0 0,0 0-4 0,-2-2 4 0,2-3-4 15,0 4-1-15,3-5 0 0,-4 3 1 0,2-1-2 16,-2-4 0-16,7-6-2 0,-6 15-1 15,1-9 0-15,5-6-1 0,-7 10-10 0,1-3-8 0,6-7-10 16,-9 8-9-16,9-8-13 0,-7 8-15 0,7-8-12 16,-11 6-16-16,11-6-9 0,-10 3-20 0,10-3-24 15,0 0-19-15,-18 0-171 0,18 0-356 0,-18-3 157 16</inkml:trace>
          <inkml:trace contextRef="#ctx0" brushRef="#br0" timeOffset="205817.7">16951 3818 53 0,'0'0'116'0,"0"0"-9"0,0 0-6 16,0 0 0-16,0 0-11 0,0 0-1 0,8-7-17 15,-8 7 4-15,0 0-6 0,0 0 0 0,0 0-4 16,0 0 1-16,0 0-3 0,0 0-9 0,0 0-2 15,0 0-2-15,0 0 0 0,0 0-3 0,0 0-4 16,0 0-4-16,0-12 0 0,0 12-3 0,0 0-5 0,0 0 1 16,0 0-2-16,0 0-7 0,0 0-4 15,0 0-2-15,0 0 5 0,0 0 0 0,0 0-3 16,0 0-1-16,0 0-4 0,0 0 4 0,0 0-5 0,0 0-1 16,0 0 1-16,0 0-3 0,0 0 5 0,0 0-4 15,0 0 2-15,0 0 1 0,0 0 0 16,0 0-1-16,0 0 0 0,0 0 0 0,0 0-4 0,0 0-1 15,0 0-5-15,0 0 1 0,0 0-7 0,0 0 8 16,0 0-1-16,0 0 1 0,0 0-4 0,0 0 1 16,0 0 0-16,0 0 1 0,0 0 0 0,0 0-2 15,0 0-4-15,0 0 5 0,0 0 0 0,0 0 1 16,0 0-2-16,0 0 6 0,0 0-2 0,0 0 5 16,16 16-2-16,-16-16-5 0,0 0 6 0,9 7-3 15,-9-7 1-15,0 0 1 0,9 7 0 0,-9-7 0 16,6 6-3-16,-6-6-3 0,0 0 4 0,7 7-2 0,-7-7-1 15,8 7 2-15,-8-7-3 0,6 7-1 0,-6-7 0 16,0 0-1-16,0 0 3 0,7 8-2 0,-7-8 1 16,0 0 1-16,5 8-6 0,-5-8 5 0,0 0-2 15,3 11 1-15,-3-11 1 0,6 7 1 16,-6-7-3-16,6 7 0 0,-6-7 3 0,6 9 0 0,-6-9 0 16,12 8 3-16,-12-8-4 0,8 9 2 0,-2-6 1 15,-6-3 3-15,14 7-4 0,-8-1-2 0,-6-6 2 16,12 8 0-16,-9-5-5 0,-3-3 4 0,10 7 2 15,-10-7 2-15,8 7-2 0,-8-7-6 0,7 7 3 16,-7-7-2-16,0 0 3 0,8 5-1 0,-8-5-1 16,5 5-1-16,-5-5-1 0,0 0 3 0,0 0-1 15,8 6 0-15,-8-6-3 0,0 0 1 0,0 0 4 0,0 0 0 16,6 9-2-16,-6-9 0 0,0 0 0 0,4 6 1 16,-4-6-1-16,0 0 1 0,6 7 1 15,-6-7-2-15,0 0 1 0,3 9 3 0,-3-9-1 0,0 0-1 16,6 10-2-16,-6-10-3 0,6 5 5 0,-6-5-4 15,6 10 2-15,-6-10 0 0,6 6 0 0,-6-6-1 16,0 0 1-16,5 10 0 0,-5-10-2 0,4 6 4 16,-4-6-5-16,0 0 1 0,6 9 0 0,-6-9 0 15,0 0 1-15,6 9-8 0,-6-9 10 0,0 0-1 16,0 11-1-16,0-11-1 0,0 0 0 0,0 0 0 16,0 0 0-16,3 12 0 0,-3-12 0 0,0 0 0 15,0 11-3-15,0-11 6 0,0 0-2 0,0 0-2 16,0 14 0-16,0-14 1 0,0 0 0 0,0 0 1 15,0 0-1-15,-1 13 2 0,1-13 0 0,0 0-3 16,1 11 1-16,-1-11 1 0,0 0 3 0,0 0-1 0,3 13-3 16,-3-13-1-16,0 0 3 0,2 11 0 0,-2-11 0 15,0 0-3-15,0 12 1 0,0-12-3 0,0 0 6 16,0 0-4-16,-2 17 3 0,2-17-4 0,0 0 1 16,-3 12-1-16,3-12 4 0,0 0 1 0,0 13-1 15,0-13-5-15,0 0 6 0,-3 11-4 0,3-11 1 16,0 0-1-16,-1 13 3 0,1-13-1 0,0 0 1 15,-5 10 1-15,5-10 1 0,-4 8 1 0,4-8-5 16,0 0 0-16,-3 15-1 0,3-15-1 0,-5 9 3 16,5-9-1-16,0 0-4 0,-1 11 5 0,1-11 1 15,-5 13-4-15,5-13 4 0,0 0 1 0,-1 16-3 16,1-16 0-16,-2 9 0 0,2-9 3 0,-3 12-5 16,3-12 3-16,-3 11 0 0,3-11-1 0,-1 12 1 0,1-12-2 15,0 0-2-15,0 13 6 0,0-13 0 16,-3 11-2-16,3-11 2 0,0 0-1 0,-2 17-2 15,2-17 0-15,0 0 4 0,-1 11-3 0,1-11 2 0,0 0-1 16,-3 13 1-16,3-13-5 0,0 0 5 0,-2 11-1 16,2-11 4-16,0 0-2 0,-3 12 1 0,3-12-2 15,-3 11 1-15,3-11 1 0,0 0-1 0,-1 13-3 16,1-13 4-16,0 0-2 0,-2 13 3 0,2-13-1 16,-3 8-3-16,3-8 0 0,0 0 3 0,0 0-3 15,3 17 3-15,-3-17-1 0,0 0-1 0,0 13-2 16,0-13 2-16,0 0-1 0,-4 11 3 0,4-11-5 15,0 0-3-15,-2 13 5 0,2-13-3 0,0 0 1 16,0 15 4-16,0-15-8 0,0 0 3 0,-1 14 4 16,1-14-2-16,0 0 3 0,1 13-11 0,-1-13 9 15,0 0 2-15,-1 15-2 0,1-15 0 0,0 0 2 16,-3 14-1-16,3-14-1 0,-3 7 0 0,3-7 0 0,-5 8 2 16,5-8-1-16,0 0-3 0,-4 13 3 0,4-13-3 15,0 0 5-15,-3 13-2 0,3-13 0 0,-4 11-1 16,4-11-3-16,-3 11 2 0,3-11 1 0,-5 12 0 15,5-12-2-15,-3 13 0 0,3-13 2 0,-3 10-2 16,3-10 3-16,-3 14-5 0,3-14 4 0,-3 13-1 16,3-13 1-16,-4 11-3 0,4-11 4 0,-5 11-4 15,5-11 3-15,-4 13 0 0,4-13-6 0,-3 11 9 16,3-11-2-16,-6 10-3 0,6-10-1 0,-5 13 3 16,5-13-1-16,-3 9 0 0,3-9 1 0,-4 13-2 15,4-13 1-15,-2 9-2 0,2-9 1 0,-6 8-2 16,6-8 2-16,-4 11 0 0,4-11 4 0,-3 11 1 15,3-11 0-15,-5 10-2 0,5-10 2 0,-2 9-2 0,2-9 0 16,-5 9-1-16,5-9 0 0,0 0 3 0,-6 14-1 16,6-14 0-16,-6 9-1 0,6-9-3 15,-1 8 3-15,1-8 2 0,0 0-2 0,-6 15-1 0,6-15 0 16,-2 8 2-16,2-8-4 0,0 0 2 16,-4 15 2-16,4-15-5 0,-2 14 1 0,2-14 3 0,-1 11-4 15,1-11 5-15,-6 11-1 0,6-11 0 0,-5 10 2 16,5-10-6-16,-6 10 3 0,6-10-1 0,-4 9 1 15,4-9 0-15,-5 11-3 0,5-11 5 0,-1 9-1 16,1-9-3-16,-11 11 3 0,11-11-2 0,-6 11-1 0,6-11 2 16,-4 13 0-16,4-13 1 0,-6 11 1 15,2-4-1-15,4-7-1 0,-8 13-1 0,4-8 3 16,4-5-1-16,-9 12 1 0,3-8 0 0,6-4-8 0,-8 14 10 16,4-7-3-16,4-7 1 0,-11 7 2 15,7 0 4-15,4-7-2 0,-8 11 1 0,8-11 0 16,-7 10 1-16,7-10-3 0,-6 6 2 0,6-6-1 0,-6 8 0 15,6-8 0-15,0 0-1 0,0 0 1 0,-4 10 0 16,4-10-4-16,0 0 1 0,0 0-1 0,0 0 3 16,0 0 0-16,-6 7-2 0,6-7 0 0,0 0-3 15,0 0-1-15,0 0-7 0,0 0-16 0,0 0-20 16,0 0-21-16,0 0-30 0,0 0-24 0,0 0-30 16,0 0-50-16,0 0-175 0,0 0-402 0,0 0 179 15</inkml:trace>
          <inkml:trace contextRef="#ctx0" brushRef="#br0" timeOffset="207061.52">17436 4568 42 0,'0'0'158'0,"0"0"-3"16,0 0-13-16,0 0-8 0,0 0-7 0,-14-5-7 15,14 5-6-15,0 0-9 0,0 0-6 0,0 0-2 16,0 0-3-16,0 0-7 0,0 0-9 0,0 0-6 0,0 0-3 16,0 0-12-16,0 0 2 0,0 0-11 15,0 0-2-15,0 0-6 0,0 0 2 0,0 0-9 16,0 0-1-16,0 0-3 0,0 0-2 0,0 0-4 16,0 0-1-16,0 0 0 0,0 0-2 0,0 0-5 0,0 0 4 15,0 0 3-15,0 0-2 0,0 0-9 0,0 0 10 16,0 0-2-16,0 0 3 0,41 5-2 0,-26-5-5 15,-3 2 2-15,2-2-4 0,4 4 4 0,-1-4-3 16,2 1 0-16,-1 1-5 0,1-1 2 0,8 2-2 16,-1-2 0-16,-10 2-2 0,9-3 4 0,-4 0-3 15,5 0 0-15,-7 0 1 0,-3 0-4 0,2 0 1 16,-3 0-1-16,3-3-1 0,-6 3 1 0,-3-4 0 16,-9 4 2-16,19-4-3 0,-8 4-1 0,-11 0 1 0,13-2-1 15,-13 2 1-15,0 0 1 0,15-2 0 16,-15 2-2-16,0 0-1 0,9-2-1 0,-9 2 1 15,0 0-1-15,0 0 1 0,11-5-2 0,-11 5-1 0,0 0-3 16,0 0-7-16,0 0-8 0,0 0-5 0,0 0-9 16,0 0-2-16,0 0-7 0,0 0-12 15,0 0-7-15,0 0-15 0,0 0-8 0,0 0-4 0,0 0-18 16,0 0-4-16,0 0-9 0,0 0-21 0,0 0-127 16,0 0-290-16,0 0 128 0</inkml:trace>
          <inkml:trace contextRef="#ctx0" brushRef="#br0" timeOffset="207421.83">17698 4359 87 0,'0'0'180'0,"5"-18"-10"0,-5 18-5 16,0 0-7-16,0 0-8 0,0 0-5 0,0 0-7 16,1-12-10-16,-1 12-5 0,0 0-10 15,0 0-12-15,0 0-8 0,0 0-11 0,0 0-10 0,0 0-11 16,0 0-4-16,0 0-7 0,0 0-1 0,0 0-6 16,0 0 0-16,0 0-1 0,-21 30 3 0,18-19-5 15,-3 1-2-15,1 2-4 0,0 1 1 0,2 1-1 16,-6-1-3-16,6 1-3 0,-1 3-2 0,1-1-3 15,-3-1 1-15,4 4-3 0,-2-3-3 0,-1 6 1 16,4 0-5-16,-1-7 0 0,2 2 0 0,-1-3-3 16,1 2-13-16,1 0-13 0,-1-1-15 0,0-3-20 15,0 0-21-15,0 3-22 0,0-4-28 0,3-2-34 0,-3-11-209 16,3 18-394-16,-1-11 175 0</inkml:trace>
        </inkml:traceGroup>
        <inkml:traceGroup>
          <inkml:annotationXML>
            <emma:emma xmlns:emma="http://www.w3.org/2003/04/emma" version="1.0">
              <emma:interpretation id="{68E1B2B0-01B5-4527-B32D-F46342E072B9}" emma:medium="tactile" emma:mode="ink">
                <msink:context xmlns:msink="http://schemas.microsoft.com/ink/2010/main" type="inkWord" rotatedBoundingBox="20070,9661 23117,9582 23153,10981 20106,11059"/>
              </emma:interpretation>
            </emma:emma>
          </inkml:annotationXML>
          <inkml:trace contextRef="#ctx0" brushRef="#br0" timeOffset="-206387.45">18411 3978 30 0,'0'0'120'0,"0"0"-4"0,0 0-12 16,0 0-3-16,0 0-13 0,0 0 4 0,0 0-9 15,0 0 0-15,0 0-7 0,0 0-11 0,0 0 4 16,0 0-9-16,0 0 0 0,0 0-3 0,0 0-3 16,0 0-4-16,0 0 1 0,0 0-2 0,0 0-2 15,0 0-2-15,0 0-2 0,0 0-2 0,0 0-5 0,0 0-5 16,0 0 5-16,0 0-6 0,0 0-5 0,0 0-2 15,0 0 1-15,0 0-6 0,0 0-1 0,-10 3-2 16,10-3-2-16,0 0-1 0,0 0 4 0,0 0 2 16,0 0-1-16,0 0 3 0,-3 11-2 0,3-11 2 15,0 0-5-15,-3 10 1 0,3-10-2 0,0 0 2 16,-5 14-4-16,5-14-1 0,0 0 0 0,-4 11 0 16,4-11 5-16,-5 14 1 0,5-14 4 0,-3 10 0 15,3-10-1-15,-4 13-4 0,4-13 0 0,-3 11-3 16,3-11 0-16,-5 11 1 0,5-11-6 0,-4 12 1 15,4-12 5-15,-4 9-4 0,4-9 0 0,-5 11 1 0,5-11-3 16,-4 11-2-16,4-11-4 0,-2 13 1 0,2-13 4 16,-1 10-2-16,1-10-2 0,-5 8 1 15,5-8-3-15,-3 11 6 0,3-11 1 0,-3 17-3 0,3-17 0 16,-1 7-1-16,1-7-4 0,-3 15-2 0,3-15 7 16,-5 10 3-16,5-10-4 0,-4 13 3 0,4-13-4 15,-3 10 3-15,3-10 0 0,0 12-1 0,0-12-2 16,-5 12 4-16,5-12-4 0,-1 11 1 0,1-11-1 15,-2 11 3-15,2-11-4 0,-6 10 4 0,6-10 0 16,-1 14 2-16,1-14-5 0,-3 10 3 0,3-10 0 16,0 0-1-16,-3 13 0 0,3-13 4 0,0 0-6 15,0 12 1-15,0-12-2 0,-5 10 4 0,5-10 1 16,0 0-2-16,-4 7 2 0,4-7-1 0,0 0-1 16,-3 11-1-16,3-11 0 0,0 0 3 0,-5 10-2 15,5-10-1-15,0 0-3 0,-3 11 4 0,3-11-1 0,0 0 0 16,-4 10 0-16,4-10 2 0,0 0-1 15,0 15-1-15,0-15 2 0,0 0-1 0,-1 11-2 0,1-11 2 16,0 0-2-16,0 15 0 0,0-15-1 0,0 0 0 16,-2 11 1-16,2-11 3 0,-3 11-11 0,3-11 10 15,0 0-2-15,0 0 1 0,0 15 0 0,0-15 0 16,0 0 1-16,-1 15-1 0,1-15-2 0,0 0 4 16,-5 12 1-16,5-12 0 0,0 0-2 0,0 10 3 15,0-10-2-15,0 0 0 0,0 15 3 0,0-15-4 0,0 0 5 16,0 10-2-16,0-10 1 0,0 0 1 15,0 14-5-15,0-14 3 0,0 0 3 0,0 11-1 16,0-11-2-16,0 0 2 0,-1 13-1 0,1-13 3 0,0 0-1 16,-2 11 0-16,2-11 1 0,0 0-3 0,0 14-4 15,0-14 5-15,2 10-3 0,-2-10 2 0,0 0 2 16,0 18-4-16,0-18 1 0,0 10-4 0,0-10 3 16,1 11-1-16,-1-11 0 0,3 11 6 0,-3-11-7 15,0 12-1-15,0-12 0 0,0 12-1 0,0-12-1 16,3 11 4-16,-3-11-4 0,0 13 2 0,0-13-1 15,5 11 2-15,-5-11-3 0,1 7 3 0,-1-7 0 16,0 0-1-16,0 17-6 0,0-17 8 0,2 11-6 16,-2-11 2-16,0 13-1 0,0-13 0 0,2 9 2 15,-2-9-1-15,2 11-1 0,-2-11 1 0,0 12 0 16,0-12-1-16,1 11 1 0,-1-11 1 0,3 13-2 0,-3-13 4 16,5 10-2-16,-1-2 4 0,-4-8-4 0,6 10-1 15,-6-10 0-15,6 12 3 0,-4-3 0 0,-2-9-3 16,10 14 2-16,-7-7 0 0,2 0-3 0,1-1 5 15,-2 1-5-15,-4-7 3 0,9 15-1 0,-1-8 1 16,-2 0-3-16,-2-4 0 0,-4-3 1 0,9 15 2 16,-3-8-3-16,-2-1-1 0,-4-6 3 0,6 13-2 15,-1-6 0-15,-5-7 3 0,6 15-1 0,-6-15-2 16,6 9 4-16,-3-4-3 0,-3-5 0 0,4 11 3 16,-4-11-4-16,6 11 5 0,-6-11 0 0,5 9 0 0,-5-9 2 15,4 8 0-15,-4-8 1 0,0 0 2 16,6 6 0-16,-6-6 6 0,6 7-6 0,-6-7 6 0,0 0 0 15,6 8-1-15,-6-8 1 0,0 0 0 0,9 8 1 16,-9-8-1-16,0 0 1 0,6 7 0 0,-6-7-2 16,0 0 2-16,0 0 0 0,0 0 4 0,6 6-5 15,-6-6 3-15,0 0 4 0,0 0-6 0,0 0 0 16,6 6 2-16,-6-6-1 0,0 0-6 0,0 0 3 16,0 0-5-16,0 0 1 0,0 0-2 0,0 0-20 15,0 0-20-15,0 0-26 0,0 0-23 0,0 0-28 16,0 0-28-16,0 0-35 0,0 0-38 0,0 0-68 15,-3-30-157-15,3 30-469 0,3-15 208 0</inkml:trace>
          <inkml:trace contextRef="#ctx0" brushRef="#br0" timeOffset="-204750.99">18823 4072 129 0,'0'0'135'0,"-18"-8"-7"0,18 8-5 0,0 0-5 16,0 0-1-16,0 0-7 0,0 0 1 0,0 0-10 0,-12-1 3 15,12 1-7-15,0 0-1 0,0 0-7 0,0 0-5 16,0 0-7-16,-16-1 0 0,16 1-3 0,0 0 0 16,0 0-2-16,0 0-9 0,0 0-2 0,0 0-7 15,0 0-3-15,0 0-3 0,-8-6-3 0,8 6-3 16,0 0-5-16,0 0-2 0,0 0-5 0,0 0-3 15,0 0-1-15,0 0-3 0,11-22-2 0,-11 22-3 16,10-3-3-16,-10 3 0 0,13-6-6 0,-4 4 3 16,-9 2-2-16,18-6-1 0,-9 2-3 0,2 0 0 15,-11 4-1-15,16-3 1 0,-4-1 1 0,-2 3-1 16,-10 1-5-16,20-3 2 0,-20 3-3 0,22 0 1 16,-10 0-1-16,-12 0 5 0,20 0-4 0,-12 1-2 0,-8-1 1 15,15 0-1-15,-15 0 2 0,17 2-5 0,-17-2 5 16,12 5-4-16,-12-5 1 0,7 3 1 15,-7-3-1-15,0 0-3 0,3 14 3 0,-3-14-1 0,3 11 3 16,-3-11-4-16,-3 17 1 0,3-17 1 0,-3 18-2 16,3-4 4-16,-3 1 0 0,-1-2-1 0,-1 1 0 15,-2 0 2-15,-4 0-3 0,2 0 3 0,2 3-1 16,-3-6 1-16,2 4-1 0,-1 0 3 0,-3-3-2 16,-1 2-1-16,1 1 1 0,0-6 1 0,1 2 0 15,0 0 1-15,-1 1-1 0,-3-5 1 0,1 4-1 16,1-2-1-16,-1 0 2 0,-2-2 2 0,3 0 0 15,-1-1-1-15,4-1 1 0,-4 1 0 0,2-2-1 16,-1 2 0-16,3-5 1 0,1 5 3 0,0-3 2 0,9-3-3 16,-17 5 4-16,10-2-3 0,7-3 1 15,-12 3-1-15,12-3 1 0,0 0 0 0,-15 2 3 0,15-2 0 16,0 0-3-16,0 0 4 0,0 0-3 0,-14 2-4 16,14-2 3-16,0 0 1 0,0 0-2 0,0 0-1 15,0 0 1-15,0 0-5 0,0 0-3 0,0 0 4 16,0 0 0-16,0 0 0 0,0 0 1 0,0 0-5 15,0 0 1-15,48-4 3 0,-31 4-3 0,-2 0 1 16,-2 0 1-16,3 0-3 0,2 2-1 0,0 0 4 16,-1-4-2-16,-1 4-1 0,0-4 2 0,2 2-3 15,-3 2 3-15,-3-2-2 0,3 0 2 0,1 0-3 16,-2-4 2-16,1 4 0 0,-15 0-3 0,19 2 2 16,-10-2-2-16,-9 0-7 0,17 0-1 0,-17 0-8 15,14 2-9-15,-14-2-1 0,14-4-13 0,-14 4-10 16,13 0-10-16,-13 0-9 0,15-6-20 0,-7 2-10 0,-8 4-9 15,16-10-17-15,-7 5-29 0,3-1-172 0,0-1-355 16,1-4 157-16</inkml:trace>
          <inkml:trace contextRef="#ctx0" brushRef="#br0" timeOffset="-203636.92">18680 4711 76 0,'0'0'165'0,"0"0"-11"15,0 0-12-15,0 0-16 0,27-11-11 0,-19 8-7 0,-8 3-2 16,27-3-7-16,-10 2-10 0,2 0-4 0,8-1-7 16,-2-1-1-16,7 3-8 0,11-4-6 0,-3 8-5 15,0-8-3-15,5 3-9 0,-2 1-5 16,-2-1-5-16,0 0 3 0,0-3-5 0,-8 4-3 0,5-4-2 16,4 2 1-16,-2 1-2 0,1-2-1 0,-3 2-10 15,-6-2 1-15,-4 0 3 0,3 2-3 0,-1 1-1 0,0-2 0 16,-3-2 0-16,0 0 3 0,-2 2-1 15,-9 1-3-15,5-1 3 0,-3 0-6 0,0 2 5 16,-3-3-3-16,3 3 1 0,-3-2-2 0,-2 2-2 16,-13 0-2-16,27 0 6 0,-13-4-8 0,-3 4-2 15,-11 0 3-15,21 0 0 0,-12-2-2 0,-9 2 0 16,17-2-4-16,-17 2 5 0,13 2-2 0,-13-2-4 0,12 0 0 16,-12 0 3-16,0 0-3 0,0 0-6 0,16-2-9 15,-16 2-14-15,0 0-14 0,0 0-18 0,0 0-14 16,0 0-11-16,0 0-23 0,0 0-24 0,0 0-178 15,0 0-335-15,0 0 148 0</inkml:trace>
          <inkml:trace contextRef="#ctx0" brushRef="#br0" timeOffset="-202836.53">19302 4952 78 0,'0'0'158'0,"4"17"-9"0,-4-17-8 0,3 7-9 16,-3-7-11-16,7 4-7 0,-7-4-1 0,14 3-7 16,-14-3-9-16,16 4-7 0,-7-3-1 0,-9-1-9 15,20 0-9-15,-20 0 0 0,27 0-5 0,-13-1-5 16,3-3-8-16,-1 1 2 0,2 1-7 0,2 0-4 16,-4-2 2-16,3-2-8 0,7-1-1 0,-2 0 0 15,-5 1-7-15,-3 1-7 0,4-2 0 0,-5-3 2 0,3 2-3 16,-5 0-1-16,0-1-2 0,1-1 0 0,-4 2-3 15,-1-4-4-15,-1 4-2 0,-2 1-1 0,-2-4-2 16,-4 11 2-16,3-13-6 0,-3 13-1 16,0 0-5-16,-9-19 0 0,-1 12-2 0,1 4 1 0,-5-5-3 15,-4 6 1-15,-1-1 2 0,0 1-2 0,-5 0 2 16,-2 2-1-16,7 1 2 0,-8-1-6 0,3 3 3 16,5 0 1-16,-5 1 6 0,6-2-3 0,-1 5 3 15,4-2-5-15,0 2 2 0,-1-3 2 0,2 4 1 16,2 1-8-16,2-3 5 0,-1-1 4 0,5 4-5 15,2-2 0-15,4-7 4 0,-12 11-3 0,10-1 2 16,2-10 2-16,-6 14-1 0,6-14-3 0,0 16 7 16,0-16-2-16,6 9-1 0,-6-9 0 0,11 11-1 0,-4-5-2 15,4-2 4-15,-2-2-1 0,3 3 4 16,3-5-5-16,1 3 1 0,3 1 1 0,-2-4-2 16,-1 4 4-16,2-2-5 0,-2-2-1 0,-1 1 3 0,0-2-1 15,2 1-2-15,-2 1 2 0,0-1-1 0,-5 0 1 16,-10 0-1-16,19-1 3 0,-19 1-4 0,14 0-1 15,-14 0 2-15,0 0-1 0,15 0 1 0,-15 0 6 16,0 0-4-16,0 0-3 0,12 1 0 0,-12-1 4 16,0 0 4-16,0 0 3 0,7 10 0 0,-7-10 11 15,0 0 1-15,-4 17-5 0,4-17 6 0,-5 16 3 16,2-6 1-16,0 2 3 0,-3 3-1 0,0-1 1 16,0 2-4-16,2-3 2 0,1 6-2 0,-3-4-4 15,1 1-1-15,1 0 1 0,-1 0-2 0,4 2-4 0,-4-1 0 16,5 0-3-16,-1-5-1 0,-1 1 0 15,2-2-1-15,0-11 2 0,-2 17-5 0,2-17 1 0,0 18-11 16,0-11-16-16,0-7-16 0,0 17-16 0,0-17-22 16,2 13-16-16,0-3-30 0,-2-10-33 0,7 6-30 15,-7-6-172-15,0 0-383 0,0 0 170 16</inkml:trace>
          <inkml:trace contextRef="#ctx0" brushRef="#br0" timeOffset="-204227.49">19297 4136 120 0,'0'0'176'0,"0"0"-11"0,0 0-21 16,0 0-14-16,0 0-8 0,0 0 1 0,0 0-7 16,0 0-8-16,0 0-8 0,0 0-11 0,0 0-6 15,0 0-10-15,-1 32 1 0,1-32-3 0,-2 16-4 0,1-7-8 16,1-9-4-16,-5 17-4 0,5-8-9 0,0-9 0 16,0 17-3-16,2-9-2 0,-2-8-3 0,0 17-3 15,0-17-2-15,3 14 1 0,-3-14-8 0,1 14 2 16,-1-14-7-16,0 9-1 0,0-9 1 0,0 0-5 15,2 11 7-15,-2-11-3 0,0 0 2 0,0 0-4 16,0 0-1-16,0 0-3 0,0 0-2 0,0 0 2 16,0 0-6-16,0 0 6 0,19-19-8 0,-19 19 3 15,13-15 0-15,-2 4-6 0,-4 1-9 0,4-1-11 16,1 1 8-16,0-3-3 0,-3 2-2 0,3 1 1 16,-2 2 3-16,0 1 0 0,2-6 1 0,3 4 5 15,-4-1-6-15,2 2 2 0,-5 1 5 0,-1-1-1 0,0 1-1 16,1 2 3-16,2-1-1 0,-1 0 6 15,-9 6-4-15,17-5 4 0,-11 2-2 0,-6 3-4 16,16-7 8-16,-16 7 1 0,16 0 4 0,-16 0-3 0,15 0-10 16,-15 0 11-16,14 7 4 0,-14-7 1 0,13 4 0 15,-7 1 2-15,-6-5-5 0,12 11 1 0,-7-6 1 16,-1 2-2-16,2 0 0 0,0 1-2 0,0 1-3 16,-2 4 4-16,1-1-1 0,1 0-2 0,-3 2-10 15,1-1-18-15,-2-4-17 0,-2 2-18 0,3 3-22 16,-3-4-33-16,0-10-60 0,-11 22-126 0,5-12-327 15,-1-4 145-15</inkml:trace>
          <inkml:trace contextRef="#ctx0" brushRef="#br0" timeOffset="-202070.89">20102 4497 15 0,'0'0'128'0,"0"0"-3"0,0 0-3 0,0 0-6 16,0 0-6-16,0 0-6 0,0 0-5 15,0 0-6-15,0 0 0 0,0 0 0 0,0 0-3 16,0 0-6-16,0 0-8 0,0 0-7 0,20 11-2 0,-20-11-3 16,0 0-5-16,18-2-8 0,-18 2-4 0,22 0-3 15,-7 0-2-15,-2 2-5 0,2-2 1 0,2 0-7 16,-2 0 2-16,3 0-5 0,-2 1 2 0,0-2-3 16,1 1 3-16,-2-2 0 0,3 2-3 0,-1 0-8 15,-2 0 5-15,0 0 0 0,3-1-5 0,-3-2 2 16,-1 3-2-16,2-2-1 0,-3-1-1 0,-2 1-3 15,1-2-2-15,0 3-1 0,-12 1 0 0,15-2 0 0,-15 2-1 16,12-6-5-16,-12 6 3 0,8-4-5 16,-8 4-9-16,0 0-17 0,11-4-13 0,-11 4-23 15,0 0-12-15,0 0-16 0,0 0-17 0,0 0-26 0,0 0-36 16,0 0-112-16,0 0-301 0,-21-18 133 0</inkml:trace>
          <inkml:trace contextRef="#ctx0" brushRef="#br0" timeOffset="-201776.95">20338 4334 111 0,'-3'14'193'0,"0"-4"-12"0,3-10-6 16,0 22-14-16,0-6-9 0,-1-5-8 0,1 7-13 0,0-3-3 15,0 3-11-15,0-1-9 0,0-1-13 0,0 8-8 16,4-2-8-16,-4 2-8 0,2-8-7 0,-1 1-7 16,-1 1-5-16,0 5-13 0,0-7-27 0,0 3-22 15,-1-2-31-15,-1 0-30 0,2-3-33 0,-6-1-59 16,0-1-132-16,5 1-319 0,-4-3 140 0</inkml:trace>
          <inkml:trace contextRef="#ctx0" brushRef="#br0" timeOffset="-198387.74">20587 3989 94 0,'0'0'130'0,"0"0"-9"0,0 0-6 16,0 0-7-16,0 0-6 0,0 0-11 0,0 0 3 15,0 0-8-15,0 0-7 0,-7-8 1 16,7 8-4-16,0 0 3 0,0 0-11 0,0 0 8 0,0 0-6 15,0 0 0-15,0 0-5 0,0 0-4 0,0 0 4 16,0 0-2-16,0 0-5 0,0 0-3 0,0 0-7 16,0 0-3-16,0 0-12 0,0 0 2 0,0 0-3 15,0 0-14-15,0 0 7 0,0 0 1 0,0 0 0 16,27-5-4-16,-13 7-5 0,4-2 8 0,2 1 1 0,7-1-2 16,2 0 4-16,10 2-3 0,3-4-1 0,-2 4 4 15,2-2-1-15,-2 0 2 0,1 2-6 0,-12-2 1 16,3 0-1-16,0-2-3 0,-5 2 0 0,0 0-1 15,1-2 0-15,-8 2-4 0,-1 0 1 0,-1-1-4 16,-1 1-2-16,-1-2 3 0,-4 2-4 16,-12 0 3-16,16-1-4 0,-16 1 4 0,14-1-8 0,-14 1 5 15,0 0-1-15,13-3 0 0,-13 3-3 16,0 0-1-16,12-1-2 0,-12 1-9 0,0 0-3 0,0 0-15 16,0 0-14-16,0 0-17 0,0 0-5 0,0 0-11 15,0 0-16-15,0 0-7 0,0 0-6 0,0 0-9 16,0 0-13-16,-40 5-6 0,40-5-6 0,-21 0-30 15,8 0-93-15,-1 0-280 0,-2-1 124 0</inkml:trace>
          <inkml:trace contextRef="#ctx0" brushRef="#br0" timeOffset="-198110.14">20979 3974 109 0,'-13'0'131'0,"13"0"-4"0,0 0-13 16,0 0-7-16,-12 2-1 0,12-2 2 0,0 0 2 15,-3 9-8-15,3-9-10 0,0 0 1 0,3 16-4 16,-3-16-1-16,5 17 3 0,0-4 1 0,-3-1-4 15,5 1-1-15,-1 3-1 0,-1-2-6 0,-1 1-8 16,2 2-8-16,-1 0-3 0,1-3 0 0,-5 4-2 16,4 1-6-16,-2-1-3 0,1 0-6 0,-4 3-4 15,2-3-3-15,-2-1-3 0,0 1-6 0,0-1 3 16,1-3-8-16,-1 0 1 0,0 4-1 0,0-1-4 16,0-3-1-16,0 3-3 0,3-2-1 0,-3-4-2 15,2 4 1-15,-2-5 0 0,3 3-7 0,0-2-5 0,0-2-8 16,1 1-7-16,1-2-14 0,-3 2-11 15,6-3-14-15,-1-1-16 0,2 1-6 0,0 0-17 0,0-2-25 16,0-1-20-16,-9-4-53 0,14 2-126 0,-5 2-342 16,-9-4 152-16</inkml:trace>
        </inkml:traceGroup>
        <inkml:traceGroup>
          <inkml:annotationXML>
            <emma:emma xmlns:emma="http://www.w3.org/2003/04/emma" version="1.0">
              <emma:interpretation id="{B7F0A86B-E583-4BBC-B70E-3693A65BEC5B}" emma:medium="tactile" emma:mode="ink">
                <msink:context xmlns:msink="http://schemas.microsoft.com/ink/2010/main" type="inkWord" rotatedBoundingBox="23445,9621 27318,9521 27338,10303 23465,10403"/>
              </emma:interpretation>
            </emma:emma>
          </inkml:annotationXML>
          <inkml:trace contextRef="#ctx0" brushRef="#br0" timeOffset="-197663.46">21741 3939 67 0,'0'0'192'0,"0"0"-9"0,0 0-10 15,0 0-20-15,0 0-12 0,0 0-14 0,0 0-9 16,0 0-2-16,0 0 1 0,0 0-4 0,0 0 3 16,0 0-9-16,-31 22-9 0,25-12-2 0,-1 2-5 15,-2 4-3-15,3 1 1 0,-2-2-8 0,-1 10-2 16,2-1-8-16,1 1-7 0,3 1 0 0,-3-1-4 15,2 3-6-15,-1-2-5 0,5 0-7 0,-4-1 2 16,2-3-8-16,4 4-2 0,-4-1-3 0,2-5-2 0,2-2-2 16,-1 0-1-16,2-1-1 0,-1 0-2 15,1-1-7-15,0 0 4 0,0-2-4 0,0 0-7 0,0-7-16 16,2 7-11-16,1-3-15 0,3-1-18 0,-3-3-15 16,2 0-18-16,1 0-18 0,0-2-19 0,0 0-19 15,3-1-34-15,-12-4-208 0,17 0-414 0,-17 0 184 16</inkml:trace>
          <inkml:trace contextRef="#ctx0" brushRef="#br0" timeOffset="-197014.56">21894 4111 128 0,'0'0'197'16,"-5"-10"-13"-16,5 10-16 0,0 0-11 15,-1-11-24-15,1 11-4 0,0 0-14 0,7-10-12 0,-7 10-17 16,9-8 0-16,0 1-10 0,-9 7-7 0,15-6-1 15,-6 2-8-15,4-2-1 0,-2 2-7 0,4-3-2 16,1 7-1-16,-1-4 4 0,1 2-3 0,1-2-4 16,2 1-2-16,-2 5-1 0,2-4-7 0,-1 0 2 15,-2 2-4-15,1-3-2 0,-2 4-4 0,-1 3-3 0,-2-2-5 16,0 2 0-16,-12-4-3 0,15 3 0 0,-9 4-6 16,0 0-3-16,0-3 1 0,-3 6-1 15,-3-10-1-15,5 18 3 0,-7-5 1 0,-2 0-3 0,-2-1 0 16,-2 6 6-16,-1-5 2 0,-7 6-5 0,1 4 0 15,-3-2 2-15,-1 0-6 0,-4 0 5 0,5-3-2 16,-2 0-1-16,-1 1-5 0,1 0 3 0,-1-2 0 16,2-2 1-16,-2 1-1 0,2-2 2 0,5-2-6 15,-1-2 1-15,-1 2 1 0,1-3 0 0,3 0-1 0,0-2-1 16,2 0 0-16,4-4 3 0,-5 2-2 16,11-5-1-16,-13 7 5 0,13-7-4 0,-11 6 0 15,11-6 5-15,0 0 1 0,-10 5-1 0,10-5-3 0,0 0-3 16,0 0-3-16,0 0 6 0,0 0-4 0,0 0 1 15,0 0-1-15,0 0 4 0,39-5-5 16,-21 2-1-16,-2 0 2 0,2 2-1 0,7 1 1 0,2-3-2 16,-3 3 2-16,3-1-2 0,-2-1-2 0,1 2 5 15,-5 2-1-15,-2-4-1 0,0 2-1 0,-4 0-3 16,2 0-4-16,-2 0-12 0,-2 2-13 0,-1-1-6 16,-12-1-15-16,15 3-10 0,-15-3-5 0,13 0-8 15,-13 0-6-15,12 0-15 0,-12 0-12 0,0 0-16 16,15-6-3-16,-15 6-13 0,0 0-37 0,11-10-89 15,-9 5-290-15,4-2 128 0</inkml:trace>
          <inkml:trace contextRef="#ctx0" brushRef="#br0" timeOffset="-196517.42">22451 4259 106 0,'0'0'199'0,"0"0"-16"16,0 0-19-16,0 0-21 0,6-9-12 0,-6 9-17 15,0 0-14-15,0 0-4 0,0 0-6 0,0 0-7 0,9 18-6 16,-9-18-5-16,5 15-1 0,-2-8-5 0,-3-7-6 16,4 15-5-16,-1-4-7 0,0-3-3 0,-1 7-6 15,2-3-11-15,-2-4 6 0,-1 3-6 0,-1-11-2 16,0 15 2-16,0-15-6 0,0 17 0 0,0-17-2 16,3 14-3-16,-3-14-2 0,0 11 1 0,0-11-4 15,0 9 1-15,0-9-1 0,0 0 1 0,0 0 0 16,0 0 0-16,3 12-1 0,-3-12 0 0,0 0-7 15,0 0 0-15,0 0 2 0,0 0-2 0,15-21-1 16,-15 21-8-16,15-15 1 0,-6 5-3 0,-3 2-4 16,4-4 0-16,2 0-2 0,0 1 3 0,2-1 2 15,0-1-3-15,0 2 3 0,2 1-1 0,-1 0 3 0,-1 3 4 16,-1-6-2-16,-1 2 1 0,-3 0-7 0,3 5 9 16,-5-1 4-16,4 2 2 0,-2-1 0 0,0 4 3 15,-9 2-1-15,15-10 2 0,-15 10-1 0,15-3 3 16,-15 3-5-16,11 0 5 0,-11 0-2 0,0 0-4 15,20 3 2-15,-16 2 4 0,-4-5-4 0,11 10 1 16,-7-6-1-16,-4-4 6 0,5 17-2 0,-1-6-3 16,-1-2-2-16,0 2 2 0,-1 0-2 0,1-1-6 15,0 0 7-15,-2 3 2 0,1-1-3 0,1-1 2 0,-3 2-2 16,3-2-5-16,-3-11-10 0,4 17-13 0,-1-10-11 16,-3-7-5-16,0 13-12 0,0-13-13 0,0 0-3 15,3 13-10-15,-3-13-1 0,0 0-6 0,3 5-18 16,-3-5-16-16,0 0-30 0,0 0-121 0,0 0-287 15,0 0 127-15</inkml:trace>
          <inkml:trace contextRef="#ctx0" brushRef="#br0" timeOffset="-196210.76">23297 4028 101 0,'0'0'180'0,"10"-3"-15"16,-10 3-17-16,0 0-20 0,0 0-9 0,0 0-6 16,0 0-3-16,0 0 2 0,0 0-7 0,0 0-4 0,0 24-10 15,0-24 15-15,-1 23-5 0,-4-9-2 0,1 4 2 16,1 2-5-16,-3 4-1 0,0 1-2 16,2 0-8-16,-5 2-6 0,-2 9-3 0,2-12-9 0,2 11-2 15,-5-8-10-15,4 8-1 0,-1-8-9 0,-1 0-2 16,4-4-6-16,-3 6-1 0,2-8-4 0,-5 3-2 15,3 0-6-15,-3-4 0 0,4-4-2 0,1-3-10 16,-1 0-18-16,0-2-13 0,0 4-16 0,2-8-19 16,-3 0-16-16,5 3-24 0,4-10-20 0,-8 12-26 15,2-6-20-15,6-6-217 0,0 0-407 0,0 0 180 16</inkml:trace>
          <inkml:trace contextRef="#ctx0" brushRef="#br0" timeOffset="-195605.09">23467 4323 26 0,'6'-14'182'0,"0"8"-15"0,-6 6-10 16,13-13-18-16,-4 8-8 0,-1-6-9 16,1 4-9-16,0 1-8 0,4-4-3 0,-7 3-9 0,7-1-3 15,-4 2-6-15,5-4-2 0,-1 3-5 0,1 2-5 16,-1 1-4-16,-1-1-3 0,-2 4-3 15,-10 1-3-15,23-7-6 0,-17 4 0 0,3-1-9 0,-9 4-7 16,18-4 0-16,-18 4-5 0,13 0-4 0,-13 0-3 16,0 0-7-16,15 6-3 0,-15-6 1 0,6 7 0 15,-6-7-3-15,7 11-3 0,-7-3 3 0,0-8-1 16,0 23-2-16,-3-14 0 0,-3 6 2 0,2-2 0 16,-2 4 1-16,-3-3-5 0,2 0 4 0,-7 3-3 15,2-3 0-15,5 3 1 0,-8 1-5 0,4-4 3 16,0 7-3-16,-4-4-3 0,3-3 3 0,1 1 0 0,1-4 0 15,1 2 1-15,-2-4-3 0,2 2-2 16,4-4 2-16,-1 0-4 0,0 2 3 0,6-9-1 0,-8 12 1 16,8-12-1-16,-1 9 2 0,1-9 5 0,0 0-4 15,9 12 1-15,-9-12-1 0,14 6 2 16,-3-4-3-16,2 0-1 0,5 1 0 0,2-3 0 0,-2 1-2 16,1-2 3-16,6 1-8 0,-5 0 7 0,-2-2 1 15,1 1 0-15,-3-1 0 0,2 0-1 0,-1 2 3 16,1-2-2-16,-5 2-2 0,-1-4-8 0,1 3-7 15,-13 1-10-15,20-2-14 0,-13-2-8 0,-7 4-18 16,17-5-19-16,-17 5-24 0,12-5-21 0,-7 1-30 16,-5 4-170-16,8-11-355 0,-8 11 157 0</inkml:trace>
          <inkml:trace contextRef="#ctx0" brushRef="#br0" timeOffset="-195114.64">24078 4125 102 0,'-2'-11'179'16,"2"11"-17"-16,0 0-14 0,0 0-19 0,0 0-12 15,5-10-7-15,-5 10-16 0,11-6-4 0,-11 6-10 16,13 0-4-16,-13 0-8 0,15 0-7 0,-15 0-2 16,20 0-4-16,-11 2 1 0,1-1-4 0,-10-1-3 15,22 3 5-15,-11-2 3 0,-4 1-4 0,5 2 2 0,-12-4-4 16,20 6-1-16,-13-5-5 0,2 5 1 0,-2 1-5 16,2-1 3-16,-3 1-6 0,0 1-1 0,2 2 3 15,-2-1 1-15,-3 0-2 0,1 2-2 0,2-1-2 16,-6 2 3-16,3 0 0 0,-3 3-3 0,3 0 3 15,-3-2 1-15,-3 2-3 0,3 0 4 0,-3 1-6 16,3-1 2-16,-6 1-2 0,5-2-10 0,-5 3 5 16,3-6-3-16,-6 6-3 0,4-3 4 0,2 1-7 15,-3 0-3-15,2-3-1 0,1 3-2 0,-3-2 1 16,6-4-2-16,-6 2-5 0,5 0 0 0,-4 0 3 16,4-4 0-16,1-7-3 0,-6 20 1 0,6-13-2 15,0-7-2-15,-3 21-3 0,3-21-16 0,-3 14-10 16,1-9-9-16,2-5-17 0,0 13-13 0,0-13-18 15,0 0-10-15,-4 13-17 0,4-13-12 0,0 0-17 16,0 0-23-16,0 0-49 0,0 0-129 0,0 0-364 16,0 0 162-16</inkml:trace>
          <inkml:trace contextRef="#ctx0" brushRef="#br0" timeOffset="-194844.5">24078 4446 101 0,'23'-8'187'0,"-23"8"-8"0,24 0-19 16,-9-2-4-16,4 2-6 0,0 2-5 0,8 0-12 16,2 0-5-16,0-2-10 0,0 1-9 0,-4 2-9 15,2-1-12-15,-2-1-7 0,-2 1-10 0,-2-2-2 0,-7-2-9 16,1 2-6-16,-3 0-9 0,0 2-12 0,-12-2-15 15,18 0-22-15,-18 0-22 0,17 0-18 16,-17 0-27-16,11-5-29 0,-11 5-23 0,9-4-59 0,-9 4-91 16,8-9-295-16,-8 9 130 0</inkml:trace>
          <inkml:trace contextRef="#ctx0" brushRef="#br0" timeOffset="-194538.92">24759 3983 2 0,'0'0'156'0,"16"13"-10"15,-9-7-5-15,-1 1-6 0,3 1-10 0,-1 2-8 16,1 1-2-16,1 2-6 0,-1 5-3 0,-1-4-2 15,-2 3-5-15,0 0-4 0,-1 5-1 0,-3-2-5 16,4 1-5-16,-6 4-5 0,3 0-8 0,-3-4-3 16,-3-4-6-16,3 7-2 0,-6-6-11 0,1 6 0 15,0-4-5-15,-4-3-8 0,-2 5 0 0,1-8-2 16,1 3-11-16,-2-3-16 0,2 2-21 0,-1-3-18 16,-2 2-13-16,5-2-19 0,-2-3-26 0,1-3-22 15,2 1-27-15,0 2-168 0,0-7-332 0,6-3 147 16</inkml:trace>
          <inkml:trace contextRef="#ctx0" brushRef="#br0" timeOffset="-193849.59">25087 4382 212 0,'0'0'213'16,"0"0"-16"-16,0 0-20 0,0 0-12 0,0 0-14 15,0 0-13-15,0 0-12 0,0 0-10 0,0 0-11 16,25-13-5-16,-25 13-4 0,19-4-7 0,-19 4-4 15,23 0-8-15,-13 0-7 0,4 0-2 0,-14 0-4 16,22-3-5-16,-6 6-3 0,-4-3-4 0,5-3-2 0,-17 3-6 16,27 0-3-16,-18-2-2 0,7 4-5 15,-3-2-3-15,-13 0-1 0,23-2-4 0,-10 4-3 0,4-2-1 16,-6 3-2-16,3-6-2 0,-14 3-2 0,22-2 0 16,-14 2-2-16,-8 0-3 0,22-1-2 0,-16 0 0 15,-6 1-1-15,0 0-1 0,25-3 0 0,-25 3-4 16,8 3-2-16,-8-3-5 0,0 0-9 0,15 0-10 15,-15 0-11-15,0 0-10 0,0 0-8 0,0 0-24 16,10 0-21-16,-10 0-17 0,0 0-30 0,0 0-13 16,0 0-36-16,0 0-131 0,0 0-351 0,0 0 155 15</inkml:trace>
          <inkml:trace contextRef="#ctx0" brushRef="#br0" timeOffset="-193544.94">25336 4120 111 0,'0'0'189'0,"0"0"-14"0,0 0-6 16,0 0-8-16,0 24-5 0,0-24-8 0,3 16-6 15,-3-16-5-15,3 19 0 0,1-4-10 0,-4 0-9 16,3 0-10-16,0 1-9 0,-3 1-1 0,6 1-3 15,-3 4-9-15,2-5-10 0,-5-1-6 0,6 5-8 16,-6-3-6-16,2-2-3 0,1 1-8 0,-3 1-3 16,3-2-3-16,-1 1-4 0,-2-6 1 0,3 2-5 15,-3 0-7-15,0-2-10 0,0-11-15 0,3 18-12 0,-3-18-18 16,-3 18-16-16,3-18-15 0,0 13-19 0,0-13-22 16,0 11-20-16,0-11-23 0,0 0-19 0,0 0-180 15,0 0-373-15,0 0 165 0</inkml:trace>
        </inkml:traceGroup>
        <inkml:traceGroup>
          <inkml:annotationXML>
            <emma:emma xmlns:emma="http://www.w3.org/2003/04/emma" version="1.0">
              <emma:interpretation id="{CB2A59D9-889B-44D0-B9DF-E57BD15C80DA}" emma:medium="tactile" emma:mode="ink">
                <msink:context xmlns:msink="http://schemas.microsoft.com/ink/2010/main" type="inkWord" rotatedBoundingBox="27658,9469 29283,9427 29305,10277 27680,10318"/>
              </emma:interpretation>
            </emma:emma>
          </inkml:annotationXML>
          <inkml:trace contextRef="#ctx0" brushRef="#br0" timeOffset="-193058.29">25835 3947 113 0,'0'0'226'16,"0"0"-14"-16,0 0-23 0,0 0-13 0,0 0-15 16,0 0-14-16,29-8-9 0,-29 8-11 0,27 0-6 15,-13 0-8-15,6 0-3 0,4 1-11 0,1-1-7 16,2 3-8-16,-5-2-7 0,-2 0-8 0,8 1-7 15,-9 1-5-15,5-3-3 0,-4 2-8 0,-1-2-3 16,-3 3-6-16,4-3-6 0,-2 2 6 0,-5 1-9 16,-2-3-2-16,-11 0 0 0,16 1-16 0,-16-1-10 0,0 0-12 15,19 0-20-15,-19 0-25 0,0 0-29 0,0 0-13 16,0 0-12-16,0 0-14 0,0 0-20 0,0 0-16 16,0 0-154-16,-41-9-339 0,41 9 150 15</inkml:trace>
          <inkml:trace contextRef="#ctx0" brushRef="#br0" timeOffset="-192797.83">26056 4017 104 0,'-1'8'197'16,"1"-8"-9"-16,-9 18-5 0,6-10-16 0,0 6-14 15,-2 1-2-15,-1 3-13 0,6 1-5 0,-6 3-13 16,6 5-12-16,-3-3-11 0,3-1-8 0,3 5-9 15,-3 6-4-15,3-10-8 0,0 4-8 0,0-1-2 0,2-1-7 16,-2-2-8-16,0 1-18 0,3 2-21 16,-3-3-27-16,1-3-29 0,-4 0-30 0,6 0-38 15,-3-7-76-15,0 1-108 0,3-2-328 0,-5-4 145 0</inkml:trace>
          <inkml:trace contextRef="#ctx0" brushRef="#br0" timeOffset="-189202.55">26781 3804 59 0,'6'-11'130'0,"-6"11"-7"16,0 0-8-16,0 0-3 0,7-10-9 0,-7 10-7 16,0 0-7-16,3-7-1 0,-3 7-5 0,0 0-1 15,0 0 2-15,0 0-10 0,6-11-6 16,-6 11-2-16,0 0-5 0,0 0 1 0,0 0-9 0,0 0 0 15,0 0-4-15,0 0-4 0,0 0-6 0,0 0-1 16,0 0-5-16,0 0 1 0,0 0 3 0,0 0 2 16,0 0 3-16,0 0 5 0,-31 21-4 0,17-16 1 15,4 6 0-15,1-2 6 0,-7 2 3 0,-1 6-3 16,4-4-1-16,-5 6-2 0,2 0-4 0,-1 3 1 16,1 2-4-16,2 0-1 0,1 1-1 0,-5 10-5 15,8-10-4-15,4 4-1 0,-5 8-3 0,2-2 0 16,5-8-3-16,1 10-2 0,3-3-3 0,0 5 0 15,4-12 0-15,-1 11-4 0,-3-10 1 0,9-2-3 0,-3 1 0 16,-1-2-4-16,4-1-7 0,-2-1-14 0,-1-3-20 16,0-2-8-16,1-2-17 0,-1-3-20 0,0 1-21 15,-3-3-27-15,2-3-34 0,-2 0-45 0,-3-8-137 16,6 11-371-16,-6-11 164 0</inkml:trace>
          <inkml:trace contextRef="#ctx0" brushRef="#br0" timeOffset="-188648.69">27147 3945 183 0,'0'0'193'16,"0"0"-19"-16,0-9 2 0,0 9-15 0,0 0-11 15,0 0-7-15,6-13-11 0,-6 13-10 0,0 0-12 16,0 0-13-16,0 0-12 0,0 0-12 0,0 0-4 16,0 0-6-16,0 0-7 0,0 0-4 0,0 0-8 15,0 0 4-15,0 0-1 0,0 0 2 0,0 0-7 16,-9 31-3-16,6-21-2 0,-5 2 0 0,2 1-1 16,2-1 0-16,-5 3-4 0,3-4-3 0,2 0-2 15,-2 3-4-15,0 3 0 0,3-6-4 0,-3 2-4 0,1-5 4 16,2 4-3-16,-3-1-10 0,6-11 8 15,-4 15 1-15,2-8-4 0,2-7 2 0,2 17-2 0,-2-17-1 16,4 14 2-16,-4-7 1 0,9 0-1 0,0-3 4 16,2 5-7-16,5-3 2 0,-3-3-3 15,13 4 2-15,-7-3-2 0,0-2 0 0,7 5 0 0,-2-3 1 16,3 0-3-16,-8-2-1 0,0-1-11 0,2 2-12 16,-1-7-12-16,-4 1-9 0,2 3-12 0,-3-5-12 15,-2 0-16-15,4 1-24 0,-8 2-14 0,1-2-18 16,0-1-33-16,-10 5-177 0,9-14-372 0,-6 7 166 15</inkml:trace>
          <inkml:trace contextRef="#ctx0" brushRef="#br0" timeOffset="-188335.95">27436 3970 48 0,'0'0'191'0,"0"0"-16"0,0 0-7 0,0 0-8 16,-20 1-18-16,20-1-3 0,-12 8-10 15,12-8-7-15,-13 13 0 0,7-4-6 0,-2 0-4 0,-1 8-3 16,2-1-11-16,-3-3-7 0,1 7-7 0,0 4-4 16,3-2-7-16,-5 2-7 0,8 0-2 0,0 0-14 15,2 4 3-15,-5-3-4 0,3 0-4 0,3-1-6 16,0 0-2-16,-3 1-5 0,3-10 1 0,0 8-6 15,0-4-4-15,0-3 0 0,3 1-4 0,-6-1-5 16,6-3-18-16,-3 3-18 0,0-6-18 0,0 1-14 16,0-11-18-16,3 18-11 0,-3-11-27 0,0-7-13 15,7 11-27-15,-7-11-197 0,6 3-373 0,-6-3 165 16</inkml:trace>
        </inkml:traceGroup>
        <inkml:traceGroup>
          <inkml:annotationXML>
            <emma:emma xmlns:emma="http://www.w3.org/2003/04/emma" version="1.0">
              <emma:interpretation id="{5F509244-D0FD-4470-8C28-59565867CBB1}" emma:medium="tactile" emma:mode="ink">
                <msink:context xmlns:msink="http://schemas.microsoft.com/ink/2010/main" type="inkWord" rotatedBoundingBox="29668,9023 32707,8945 32750,10619 29711,10697"/>
              </emma:interpretation>
            </emma:emma>
          </inkml:annotationXML>
          <inkml:trace contextRef="#ctx0" brushRef="#br0" timeOffset="-187812.94">27861 4156 148 0,'0'0'178'15,"0"0"-12"-15,0 0-13 0,0 0-18 0,10 14-1 16,-10-14-15-16,0 14-13 0,0-14-9 0,2 11-9 15,-2-11-7-15,-2 17-5 0,2-17-9 0,2 14-9 16,-2-14-7-16,0 17 1 0,0-17-4 0,-2 14-6 16,2-14-3-16,0 11-6 0,0-11-6 0,0 0 3 15,0 17-4-15,0-17-1 0,0 0-1 0,-3 11-13 16,3-11 12-16,0 0-4 0,0 0-2 0,0 0 2 0,0 0-3 16,0 0 1-16,0 0-3 0,0 0-2 0,0 0-3 15,0 0 1-15,0 0-5 0,27-28-12 16,-17 19 7-16,4-3 0 0,-2 1-14 0,1-1 10 0,1 1-4 15,5-4-10-15,-6 3 9 0,2-1 0 0,0 2 4 16,-1 1-1-16,1 0 0 0,1-1-2 0,-4 0 0 16,3 2 7-16,-3-1-1 0,3 3 1 0,-2 0 2 15,0 2 0-15,-2 3 0 0,-2-3-7 0,0 2 9 16,1 0 3-16,-10 3-1 0,14 0 4 0,-14 0-3 16,16 0-1-16,-16 0 2 0,12 7 6 0,-12-7 4 15,7 10 3-15,-1-6-4 0,-1 6 4 0,-2-3 2 16,1 3 1-16,-2 2-3 0,1-2 1 0,-3 3 2 15,3 1-3-15,-3-2-4 0,1 1 3 0,-1 1-7 16,3 0 1-16,-3-3-1 0,0-11 0 0,-3 18-2 0,3-7-5 16,0-11-9-16,-1 13-21 0,1-13-9 15,0 13-17-15,0-13-3 0,-3 8-13 0,3-8-17 0,0 0-28 16,0 0-14-16,0 0-42 0,0 0-115 16,0 0-306-16,0 0 135 0</inkml:trace>
          <inkml:trace contextRef="#ctx0" brushRef="#br0" timeOffset="-187495.41">28894 3842 116 0,'0'0'177'16,"0"0"-18"-16,0 0 0 0,0 0-7 0,0 0 0 15,0 0-8-15,-6 35-2 0,2-22-6 0,-4 5-4 0,-1 2-5 16,-3 6 1-16,-1-4-7 0,1 3-10 16,-7 12-6-16,1-3-9 0,-5-1-7 0,1 4 0 15,-3-2-9-15,4-3-6 0,0 2-9 0,4 1-4 0,1-4-7 16,3-4-3-16,-1-1-4 0,-2-2-3 0,5 2-6 16,-2-3-4-16,3-4-4 0,-4 2-1 0,5-6-2 15,2 1-7-15,-4-3 2 0,-1-1-8 0,3 0-18 16,-1-3-17-16,5 0-19 0,-5-2-19 0,3-3-23 15,-1 1-20-15,8-5-25 0,-16 8-17 0,16-8-33 16,-9 0-202-16,9 0-409 0,0 0 181 0</inkml:trace>
          <inkml:trace contextRef="#ctx0" brushRef="#br0" timeOffset="-186786.82">28957 4148 66 0,'0'-16'209'0,"0"16"-23"0,4-10-7 16,-4 10-24-16,9-11-10 0,-3 6-13 0,-6 5-14 15,14-9-9-15,-4 5-9 0,-1-3-5 0,7 1-7 16,-2 2-9-16,-1 0 0 0,2 1-8 0,0-3-8 16,-2 2-1-16,1 1-8 0,-1-1-3 0,-1 1-6 15,-1 2-6-15,-11 1 2 0,21-4-8 0,-21 4-1 16,16 0-2-16,-16 0-10 0,18 1 2 0,-18-1-5 15,12 4-1-15,-12-4-2 0,7 9-3 0,-4-4 3 16,-3-5-4-16,3 12 5 0,-3-12 0 0,0 15 7 16,-3-4-3-16,0 1 6 0,-3 3 0 0,-1-1-2 15,1 0-1-15,-3 3-1 0,-1 0-6 0,-2 3 5 16,-6 2-1-16,6-4-1 0,0 4-4 0,-2-4 0 0,-1 1 0 16,4 0 1-16,-3-6-5 0,-1 5 1 0,3-5-1 15,-4 1 0-15,7-3-4 0,-3 1 2 0,-3-1 0 16,3-3 0-16,0 0-2 0,8-1 1 0,-5-1 3 15,9-6-3-15,-11 10-3 0,5-5 4 0,6-5 1 16,-7 3-2-16,7-3 0 0,0 0 1 16,0 0-2-16,-11 7 3 0,11-7-3 0,0 0-5 0,0 0 1 15,0 0 1-15,0 0-8 0,0 0-4 0,0 0-2 16,0 0 2-16,24-31-5 0,-16 24 3 0,1 4-1 16,1-2 2-16,-10 5 0 0,20-8 1 0,-7 4 2 15,-3 0-1-15,2 3-2 0,-12 1 0 0,24-2 5 16,-10 2-1-16,1 0-1 0,-1 0 1 0,0 0 4 15,-2 2-1-15,-12-2-2 0,28 1 2 0,-8 3 2 16,-4-2-4-16,5 0 5 0,-2 3-1 0,-4-3-2 16,3 0 2-16,-2 2 1 0,2 1-3 0,-3-3 2 15,2 1 2-15,-8 0-1 0,3-3 1 0,-12 0 1 16,20 0-2-16,-11 0 0 0,-9 0 1 0,18-3-11 16,-18 3-13-16,15-5-21 0,-15 5-23 0,12-5-27 15,-12 5-30-15,6-8-31 0,-6 8-208 0,5-18-392 0,-2 11 174 16</inkml:trace>
          <inkml:trace contextRef="#ctx0" brushRef="#br0" timeOffset="-185925.85">29635 4240 183 0,'0'0'199'15,"0"0"-16"-15,0 0-11 0,0 0-7 0,0 0-1 16,0 0-14-16,0 0-6 0,42 15-9 0,-27-11-6 15,4 1-8-15,1-2-8 0,1 2-6 0,4 1-9 0,8-1-10 16,-8 2-6-16,2-4-4 0,-2 1-10 0,2 2-4 16,0-6-8-16,-3 3-6 0,-5 0-4 0,1-2-4 15,-2-1-3-15,-3 3-10 0,-4-3-22 0,-11 0-26 16,23-4-30-16,-13 1-26 0,-10 3-35 0,17-3-47 16,-8-3-50-16,-9 6-143 0,13-11-378 0,-5 3 168 15</inkml:trace>
          <inkml:trace contextRef="#ctx0" brushRef="#br0" timeOffset="-186118.39">29646 3913 160 0,'0'0'219'0,"-8"-10"-13"0,8 10-14 16,0 0-21-16,0 0-11 0,0 0-21 0,0 0-16 0,0 0-10 16,0 0-11-16,0 0-9 0,0 0-9 0,0 0-6 15,0 0-5-15,0 0-7 0,0 0-4 16,38 5-9-16,-28 0 0 0,4-4-2 0,3 4-7 0,-3 1 1 15,4-3-6-15,-2 2-3 0,1-1-2 0,-3 2-1 16,6-2-3-16,-4-1-1 0,2 4-3 16,0-1 2-16,-5 1-5 0,2-2 0 0,-7-1-3 0,7 0-3 15,-5 2-2-15,-1-1 0 0,-9-5 0 0,12 8 1 16,-6-1-2-16,0 0 0 0,-6-7-3 0,6 9 2 16,-3-1 1-16,-3-8 0 0,4 12 4 0,-4-12 0 15,0 17-2-15,0-17 8 0,0 14 3 0,0-14 1 16,-4 21 4-16,1-12-3 0,-2 5 0 0,0-2-2 15,2 4-1-15,-5-2 1 0,2 3-2 0,-1-3-3 16,1 3-3-16,-3-3-3 0,1 3 2 0,2-1-2 16,2-1-1-16,-5 2 2 0,4-3-4 0,-5 3-1 15,3-3-1-15,1 0-1 0,1 0 0 0,1 2-2 16,-2-1-2-16,1-1 2 0,2 1-2 0,-1-2 6 16,-1 1-9-16,2-3 2 0,2 0 6 0,-4 0-13 15,5-11-15-15,-4 18-9 0,4-10-19 0,0-8-15 16,-2 18-17-16,2-18-15 0,-3 11-19 0,3-11-17 0,-3 10-20 15,3-10-24-15,0 0-22 0,-1 10-183 0,1-10-407 16,0 0 180-16</inkml:trace>
          <inkml:trace contextRef="#ctx0" brushRef="#br0" timeOffset="-185392.37">30415 3654 140 0,'0'0'180'0,"0"0"-20"16,0 0-14-16,0 0-11 0,0 0-6 0,0 0-9 15,0 0-8-15,0 0-4 0,30 20-3 0,-24-13-4 16,2 8-2-16,-1 0-7 0,2 1-2 0,1 8 0 16,1 0-3-16,-1-2-8 0,2 3-3 0,-4 2-5 15,-1 1-6-15,1 8-5 0,-2 1-7 0,-5-2-3 16,-1 5-3-16,-7 4-5 0,-5 1-2 0,-2 4-6 16,1-3 0-16,-8 2-2 0,-12 15-2 0,5-23-9 15,-11 18-22-15,11-16-21 0,-4-1-30 0,7-2-38 16,1 2-27-16,-4-5-42 0,7-3-49 0,-3-2-123 15,6-7-356-15,0 0 158 0</inkml:trace>
          <inkml:trace contextRef="#ctx0" brushRef="#br0" timeOffset="-182561.84">30754 3276 80 0,'0'0'143'0,"0"0"-10"16,0 0-8-16,0 0-10 0,0 0-3 0,0 0-5 15,0 0-2-15,0 0-7 0,0 0-7 16,-8-6-7-16,8 6-2 0,0 0-6 0,0 0-2 0,0 0-4 15,0 0-6-15,0 0 1 0,0 0-11 0,0 0-3 16,0 0 2-16,0 0-7 0,0 0-5 16,0 0-4-16,0 0-4 0,0 0-7 0,0 0 0 0,0 0-1 15,0 0-6-15,0 0-3 0,0 0-3 0,0 0 2 16,0 0-6-16,0 0-3 0,0 0 3 0,0 0-2 16,0 0 0-16,0 0-2 0,0 0 3 15,0 0-4-15,0 0 1 0,0 0 2 0,0 0 2 0,0 0 4 16,-1 21 1-16,1-21 1 0,0 0-5 0,0 0 1 15,6 21 6-15,-6-21-3 0,1 10 1 0,1-2-1 16,-2-8 2-16,6 13-1 0,-6-13-2 0,6 14 6 16,-2-10 0-16,-1 6 0 0,2-3-5 0,-5-7-2 15,6 16 4-15,-3-10-4 0,1 1-1 0,-4-7 0 16,8 13-1-16,-7-6-1 0,4 0 2 0,-5-7-3 0,7 15-4 16,-5-7 7-16,-2-8 0 0,4 16-1 15,1-9-3-15,-5-7 2 0,4 13-1 0,-4-13-5 16,6 13 4-16,-3-6 1 0,-3-7 0 0,4 15-1 15,1-8-3-15,-5-7 0 0,4 15 1 0,-1-6-1 16,2-2 2-16,-4 2-2 0,-1-9 1 0,6 16 1 16,-4-8-3-16,2 1-1 0,-4-9 2 0,2 15-2 15,2-6 1-15,-4-9-1 0,3 12 2 0,-3-12-2 0,2 13 0 16,1-3-1-16,-2-2 1 0,-1-8 2 0,2 16 1 16,1-9-1-16,-3-7-2 0,0 18 1 0,1-11 0 15,-1-7-2-15,0 14 3 0,0-14-3 16,0 16 1-16,0-7 0 0,0-9 4 0,2 14-3 0,-2-14-5 15,0 15 3-15,0-15 2 0,-2 16-1 0,2-16 2 16,-1 11 0-16,1-11-2 0,0 17 0 0,0-17 2 16,-5 11 1-16,5-11-4 0,-1 11 6 15,1-11-3-15,-3 15 2 0,3-15-1 0,0 16 1 0,-2-7-2 16,2-9 1-16,0 15 2 0,0-15-3 0,-1 14-2 16,-1-3 4-16,2-11-3 0,2 15 0 0,-2-15 2 15,-5 18-2-15,5-10 1 0,0-8-2 0,0 18 1 0,-1-11-1 16,1-7 2-16,0 18 2 0,-2-8-4 15,2-10 3-15,0 0-4 0,0 20 1 0,0-12-2 16,0-8 3-16,-3 13-1 0,3-13 2 0,-1 15-2 16,1-15 3-16,-2 14-1 0,2-14-1 0,-4 13 3 15,4-3 0-15,0-10-2 0,-3 12 2 0,3-12 0 16,-5 13-1-16,5-13 1 0,-3 14 3 0,3-14-2 16,-4 15 2-16,2-7-2 0,2-8 6 0,-4 13-4 0,2-3 0 15,-2-2-1-15,4-8 1 0,-7 23 0 0,5-16-1 16,-2 1 0-16,-2 4 0 0,3-1-1 15,-2 0-2-15,4-3 0 0,-4 4 0 0,2 2 0 16,-3-3-1-16,2 0 4 0,1 2-3 0,-2-2-1 0,2 2 4 16,-1-5-3-16,-1 4 1 0,2-2-1 0,-1 5-3 15,-2-2 2-15,0 1-3 0,1-2 4 16,1-1-1-16,0 1-2 0,-1 1 1 0,1-2 2 16,-1 2 0-16,2-2-2 0,-3 2 4 0,0-2-3 0,0 0 3 15,3 2-3-15,-6-2 1 0,2 2 2 0,1 1 5 16,-2-2-1-16,2-1-9 0,2-1-1 0,-5-1 7 15,5 0-2-15,-5 0 1 0,1 5-1 0,-1-4 1 16,2 1 4-16,-4 2 3 0,-1-1-6 0,2-1 4 16,-1 1 2-16,0-1-2 0,2-2-5 0,1 0 0 15,2 0 2-15,-3 2 0 0,0-6 1 0,2 5 1 16,1-2-2-16,-2-2 1 0,1 4-1 0,1-3 1 16,0 1 1-16,-1-2-4 0,-1 3 1 0,1-3 0 15,1 7 1-15,0-8 0 0,6-5-2 0,-12 8 2 16,12-8-3-16,-8 7-3 0,8-7 2 0,-7 7 0 15,7-7 2-15,-5 8-4 0,5-8 2 0,0 0-2 16,0 0 11-16,-7 7-8 0,7-7-2 0,0 0 2 16,0 0-2-16,0 0 1 0,0 0 3 0,-2 9-7 15,2-9-11-15,0 0-16 0,0 0-38 0,0 0-41 16,0 0-46-16,0 0-45 0,0 0-57 0,26-19-198 16,-19 14-488-16,-7 5 216 0</inkml:trace>
        </inkml:traceGroup>
      </inkml:traceGroup>
    </inkml:traceGroup>
    <inkml:traceGroup>
      <inkml:annotationXML>
        <emma:emma xmlns:emma="http://www.w3.org/2003/04/emma" version="1.0">
          <emma:interpretation id="{72EDF6DA-B3B5-4723-9DF6-B51E695BF2D4}" emma:medium="tactile" emma:mode="ink">
            <msink:context xmlns:msink="http://schemas.microsoft.com/ink/2010/main" type="paragraph" rotatedBoundingBox="3782,11944 31538,11954 31537,13920 3781,139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B34CE97-C23E-433A-847E-3CF8988F2E30}" emma:medium="tactile" emma:mode="ink">
              <msink:context xmlns:msink="http://schemas.microsoft.com/ink/2010/main" type="line" rotatedBoundingBox="3782,11944 31538,11954 31537,13920 3781,13911"/>
            </emma:interpretation>
          </emma:emma>
        </inkml:annotationXML>
        <inkml:traceGroup>
          <inkml:annotationXML>
            <emma:emma xmlns:emma="http://www.w3.org/2003/04/emma" version="1.0">
              <emma:interpretation id="{3A745375-6C1E-4D41-AFF6-6EAEC18AE917}" emma:medium="tactile" emma:mode="ink">
                <msink:context xmlns:msink="http://schemas.microsoft.com/ink/2010/main" type="inkWord" rotatedBoundingBox="3782,12250 6348,12251 6347,13779 3781,13778"/>
              </emma:interpretation>
            </emma:emma>
          </inkml:annotationXML>
          <inkml:trace contextRef="#ctx0" brushRef="#br0" timeOffset="-178916.9">2462 6886 171 0,'0'0'178'0,"0"0"-19"0,0 0-9 0,0 0-18 15,0 0-16-15,0 0-9 0,0 0-3 0,0 0-6 16,0 0-2-16,0 0-8 0,0 0 3 0,-19 24-3 15,12-9 0-15,-5 7 1 0,0-2-1 0,-3 3-8 16,1 1 4-16,-2 2-7 0,1 7-5 16,-4-1-4-16,-1 0-8 0,7 0-7 0,-1-6-5 0,-1 10-1 15,2-10-5-15,6 0-2 0,-4 2-6 0,4-3-6 16,-1-1-10-16,1 3-19 0,1-2-24 0,0 1-29 16,0-2-18-16,0 0-25 0,3 2-42 0,3-4-74 15,-5-6-120-15,2 0-359 0,0-3 159 0</inkml:trace>
          <inkml:trace contextRef="#ctx0" brushRef="#br0" timeOffset="-179275.94">1954 7190 45 0,'0'0'132'0,"0"0"-17"0,0 0-2 16,0 0-14-16,0 0-12 0,0 0-12 16,0 0 5-16,0 0-8 0,0 0 6 0,0 0-3 0,0 0 1 15,0 0 0-15,0 0-2 0,0 0 4 0,0 0-8 16,0 0-5-16,19 16 0 0,-19-16-22 0,14 4 14 16,-14-4-4-16,18 3 1 0,-8 0-7 0,6-2 2 15,-1 3-9-15,0-2-1 0,3-1-3 0,1 2-1 16,1 0-1-16,-1-2 0 0,4-1-4 0,3 1-4 15,0 1-3-15,1-1 2 0,0-1-2 0,-2 0-1 16,-3-1-5-16,8 1 3 0,-6-2 0 0,1 2-3 16,1-1-1-16,-7 1-2 0,-3-1-2 0,4-2 0 15,-2 0 0-15,0 2-2 0,-2-1-2 0,2 2 0 16,-3 0-2-16,-3-4-1 0,-12 4-8 0,21 0-7 16,-21 0-10-16,15-1-6 0,-15 1-14 0,13-1-4 0,-13 1-13 15,10-5-13-15,-10 5-20 0,0 0-23 0,12-2-45 16,-12 2-125-16,0 0-304 0,0 0 135 0</inkml:trace>
          <inkml:trace contextRef="#ctx0" brushRef="#br0" timeOffset="-160054.66">3567 6582 7 0,'0'0'98'0,"0"0"-4"16,0 0-8-16,0 0-7 0,0 0 2 0,0 0-13 15,0 0-4-15,0 0-1 0,0 0-5 0,0 0 1 16,0 0-5-16,0 0 2 0,0 0-7 0,0 0-3 16,0 0-2-16,0 0 4 0,0 0-8 0,0 0 1 0,0 0-10 15,0 0 3-15,-4-10-3 0,4 10-6 0,0 0-3 16,0 0 6-16,0 0-5 0,0 0 2 0,0 0 6 15,0 0-6-15,-24 6 1 0,24-6-2 0,-13 7-5 16,13-7 2-16,-14 7 2 0,7-2 3 0,-4 1-11 16,2-1 6-16,-1 0 1 0,0 3 4 0,2-2-11 15,-5 1 15-15,1 0-10 0,0 3 3 0,0-2-4 16,-2 2 7-16,4-3-14 0,-3 2 6 0,2 2 2 16,-1-3-3-16,3 2 2 0,-1 3-5 0,1-2 0 15,-3 2 0-15,5-1 0 0,-2 0 1 0,-2 0 1 16,-1 1-4-16,2 2-4 0,-2 1 9 0,0-3-3 15,-2 5-3-15,6-2 6 0,-6 5 2 0,2-8 2 16,-3 5-4-16,-1 2 2 0,1-1 1 0,3 1-1 0,-1-2-1 16,1 0 1-16,-2 4 3 0,4-7-4 0,-2 4-1 15,-2 2 3-15,4-1-1 0,0 2 1 0,-1 2-3 16,2-2-2-16,2 1 3 0,1-1-6 0,1 2 2 16,-1 4-1-16,2-1-1 0,-2 1-2 0,1-1 0 15,1 1-8-15,2 9 8 0,2 0-2 0,2-8 0 16,4-1-4-16,0 10 4 0,-2-10 1 0,2-3-3 15,-3 5 3-15,5-5-3 0,-2 3 3 0,0-1-5 16,-2-2 1-16,2 2-4 0,3-5 6 0,-3 3-5 16,3-1 4-16,-2 1-5 0,-1 2 1 0,6-5-3 15,-6-2-12-15,3 3-12 0,3-1-9 0,-4-6-16 0,8 2-12 16,0-2-16-16,-4-3-14 0,2 0-23 16,-1-4-20-16,1 2-184 0,1-5-344 0,8 1 152 0</inkml:trace>
          <inkml:trace contextRef="#ctx0" brushRef="#br0" timeOffset="-158866.92">3891 6824 73 0,'-3'-11'165'0,"3"11"-18"0,0 0-6 16,0 0-26-16,0 0 6 0,0 0-13 0,12-22-4 15,-12 22-9-15,5-7-6 0,-5 7-8 0,6-10-4 16,-6 10-5-16,8-8-5 0,-8 8-12 0,9-10-1 16,-9 10-2-16,11-8-7 0,-11 8-5 0,6-8-2 0,-6 8-6 15,10-8-2-15,-10 8-8 0,11-4 2 16,-11 4-5-16,12-3 1 0,-12 3-2 0,0 0-1 15,16-1-4-15,-16 1 0 0,13 0-7 0,-13 0 2 16,14 3 4-16,-14-3-12 0,13 4 2 0,-13-4 2 16,9 4 0-16,-9-4-2 0,9 13 2 0,-4-10 0 15,-5-3-6-15,9 13 2 0,-6-2-1 0,-3-11-2 0,0 20-1 16,-3-7 7-16,-2 3-7 0,1-1 9 0,-2 3-6 16,1-4-1-16,-5 8 3 0,-2-3-7 0,1 3 6 15,-1-8 4-15,-4 7-1 0,3-1-2 0,-7-4 2 16,4 3-14-16,-1-3 14 0,-2 0-2 0,4-2 0 15,0-3 1-15,0 3 2 0,-1-5 1 0,2-1-3 16,0 2 2-16,-1-3-1 0,1 3 3 16,2-5-1-16,-3 4 5 0,0-3 0 0,7-4 0 0,-6 3-5 15,5-2 3-15,9-3 2 0,-16 4-1 0,7-2 6 16,9-2-1-16,-17 2 5 0,17-2 0 0,-13 2-9 0,13-2 12 16,0 0-2-16,-16 0 5 0,16 0 0 0,0 0-5 15,0 0 4-15,0 0-4 0,-12-6-3 16,12 6-1-16,0 0 1 0,0 0-4 0,0 0-8 0,0 0 5 15,0 0 1-15,0 0-2 0,0 0-3 0,0 0 1 16,0 0-4-16,34-9 1 0,-21 9 1 0,1-5-2 16,2 5 3-16,4-1-2 0,-3 1 2 0,3-1 0 15,-1 1-5-15,-1 0 2 0,3 0 0 0,6 0-2 16,-8 0 0-16,-1 0 3 0,-3 0 0 0,4 0 1 16,-7 0-2-16,3-4-3 0,0 4 2 0,-1 0-3 15,-14 0 0-15,22 0-12 0,-13 0-8 0,-9 0-16 16,18 0-4-16,-18 0-9 0,13 0-10 0,-13 0-11 15,12 4-10-15,-12-4-7 0,0 0-13 0,0 0-1 16,15-4-19-16,-15 4-163 0,0 0-305 0,14-10 135 16</inkml:trace>
          <inkml:trace contextRef="#ctx0" brushRef="#br0" timeOffset="-158407.3">4264 6956 152 0,'0'0'149'0,"0"0"-9"0,0 0-3 0,0 0-13 15,0 0-7-15,12 18-9 0,-12-18-4 0,1 15-12 16,-1-7 0-16,0-8-9 0,-1 17-4 0,1-17-10 16,0 18-5-16,0-8-5 0,0-10-7 0,-3 14-3 15,3-14-1-15,-3 18-15 0,3-11 1 0,0-7 3 16,-6 14-7-16,6-14 1 0,-3 10-4 0,3-10-1 15,-2 11-5-15,2-11 1 0,0 0-2 0,-2 11-2 16,2-11 0-16,0 0-1 0,0 0 1 0,0 0 1 16,0 0-8-16,0 0 4 0,0 0-2 0,0 0-2 0,0 0 1 15,0 0-4-15,0 0 0 0,19-25-6 0,-9 14-3 16,-1 4-8-16,-4-3-2 0,4-1 5 16,3 3-3-16,-5 0 0 0,2-3 1 0,1 4 0 0,2-4-1 15,-1 1 5-15,2 2-1 0,-4 1 2 0,2 3-1 16,-5-3-1-16,1 2 2 0,4 0-1 0,-11 5 3 15,14-6 3-15,-8 1 2 0,-6 5-5 0,14-2-10 16,-14 2 11-16,0 0 5 0,0 0-7 0,19 6 10 16,-13-4-6-16,-6-2 2 0,8 14 7 0,-2-6-2 15,-3 0 2-15,-3-8-1 0,6 19-4 0,-2-10 0 16,-1 4 3-16,-3 2 0 0,4-2-5 0,-4 1 5 16,0 2-11-16,-1-3-10 0,-2 4-25 0,0-3-23 15,-4-1-21-15,-2 3-23 0,1-1-37 0,-4-2-147 16,-4-2-312-16,4-2 138 0</inkml:trace>
        </inkml:traceGroup>
        <inkml:traceGroup>
          <inkml:annotationXML>
            <emma:emma xmlns:emma="http://www.w3.org/2003/04/emma" version="1.0">
              <emma:interpretation id="{12E5DBBC-8F44-42B1-84F3-FFFE52FE81E3}" emma:medium="tactile" emma:mode="ink">
                <msink:context xmlns:msink="http://schemas.microsoft.com/ink/2010/main" type="inkWord" rotatedBoundingBox="7394,12294 13094,12296 13093,13486 7393,13484"/>
              </emma:interpretation>
            </emma:emma>
          </inkml:annotationXML>
          <inkml:trace contextRef="#ctx0" brushRef="#br0" timeOffset="-149793.97">5590 6979 152 0,'0'0'148'0,"0"0"-6"0,0 0-13 0,-14-2-2 16,14 2-9-16,0 0-5 0,0 0-11 16,-10-5-4-16,10 5-1 0,0 0-3 0,0 0-8 15,0 0-5-15,0 0-2 0,0 0-13 0,0 0-3 0,0 0-4 16,0 0-17-16,0 0 3 0,0 0 0 0,0 0-2 16,0 0-1-16,0 0-3 0,36 5-7 15,-20-1 1-15,4-3 3 0,8 2-3 0,2-3-5 0,-3 4 3 16,4-4-4-16,11 0-5 0,-4 0 1 0,3 3-4 15,-10-3-3-15,-1 0-1 0,-2 0-3 0,-1 0 1 0,-2-2 0 16,-2 2-5-16,-7-1 3 0,1 2 0 16,-4-1-2-16,-3 0-1 0,-10 0-2 0,18 0-8 15,-7 0-4-15,-11 0-9 0,10 2-4 0,-10-2-13 16,0 0-16-16,15 1-8 0,-15-1-14 0,0 0-9 0,0 0-18 16,0 0-6-16,0 0-14 0,0 0-12 0,0 0-146 15,-36 7-295-15,36-7 130 0</inkml:trace>
          <inkml:trace contextRef="#ctx0" brushRef="#br0" timeOffset="-149505.95">5848 6994 90 0,'-9'3'169'0,"9"-3"-12"0,-11 7-6 0,11-7-9 15,-6 12-12-15,0-5-9 0,5 2-14 0,-2 6 1 16,0-2-10-16,0 4-9 0,0-3-1 0,3 4-7 15,0 5-3-15,-3-2-12 0,3 3-3 0,0-2-5 0,0 2 0 16,0-1-7-16,-4-4 1 0,8 3-10 0,-4-6-1 16,0 2-3-16,0 0-2 0,0 4-4 15,0-2-5-15,0 1-2 0,0-4-4 0,0 1-3 0,0 0 1 16,0-2-1-16,0 1 1 0,0-5-6 0,0 5-6 16,0-3 3-16,0-2-8 0,0 3-10 15,0 0-8-15,0-4-11 0,0-11-13 0,0 16-14 0,3-5-10 16,-3-11-13-16,0 15-20 0,0-15-21 0,0 12-3 15,0-12-33-15,0 0-105 0,0 0-279 0,0 0 124 16</inkml:trace>
          <inkml:trace contextRef="#ctx0" brushRef="#br0" timeOffset="-149066.97">6565 6870 159 0,'0'0'187'0,"-21"8"-8"0,9-4-17 16,-1 2-3-16,0 5-6 0,-7 0-7 0,4 6-8 16,-4 3-14-16,4 0 0 0,-2 5-5 0,-6 1-4 15,5 5-8-15,2 1-11 0,5 2-10 0,-4-2-1 16,6 3-7-16,1-7-3 0,6 1-11 0,0-2-1 15,3 8-8-15,3 0-3 0,3 3-4 0,0-4-5 16,1 5-5-16,2-4-5 0,7 2-4 0,-2-2 4 16,-1-12-18-16,2 4-15 0,-1-1-19 0,-1-2-19 15,-1 0-17-15,1-4-17 0,-5-3-30 0,4-3-21 16,-2 1-26-16,-1-6-71 0,-1-2-112 0,1-2-359 0,4 1 160 16</inkml:trace>
          <inkml:trace contextRef="#ctx0" brushRef="#br0" timeOffset="-145880.8">6704 7021 95 0,'-6'-8'150'0,"6"8"-20"0,0 0-4 0,0 0-14 15,0 0-11-15,0 0-10 0,0 0-1 0,0 0-11 16,12-16-1-16,-12 16-6 0,7-7-6 0,-7 7-7 16,12-8-1-16,-12 8-10 0,11-6-1 0,-2 2-6 15,-2-2-1-15,-7 6-9 0,22-7 3 0,-10 3-5 16,-1-1-5-16,2 2-4 0,4-3 0 0,-5 5-7 15,1-3 3-15,6 2 0 0,-5-2 2 0,2 2 0 16,1-1 0-16,-8 2-1 0,4 0 2 0,-13 1-2 16,19-3-7-16,-19 3 4 0,15 0 3 0,-15 0-7 15,14 4-2-15,-14-4 0 0,10 1 0 0,-10-1-1 16,0 0 3-16,9 10-5 0,-9-10 5 0,5 12 1 16,-5-12-2-16,-2 14 0 0,2-14 2 0,-3 13 3 0,3-13-1 15,-6 19-2-15,3-11-2 0,-3 4 2 0,-1-1 0 16,-4 1-2-16,2-1-2 0,-1 2 6 15,-2 0 1-15,2-2-11 0,-5 1 7 0,1-3 1 0,1 3 1 16,-10 3-3-16,7-5-1 0,3 1 2 0,-4 0-1 16,2-2 0-16,-1 2-3 0,-1-2 3 0,-5 3-1 15,3-4 1-15,2-4-3 0,-2 6-1 0,5-5 1 16,1 0-1-16,1-1 4 0,5 0-5 0,-2-1 1 16,9-3-6-16,-14 6 7 0,14-6 0 0,-9 4-1 15,9-4 0-15,-7 5-1 0,7-5-1 0,0 0 4 0,0 0-2 16,0 0 2-16,0 0-3 0,0 0 3 15,30 3-1-15,-18-3-3 0,1 3 2 0,0-3-2 16,4-3 2-16,2 6-3 0,-2-3 5 0,2-3-9 0,0 3 5 16,1 0 2-16,2-1 2 0,-2 1-4 0,-1-2 1 15,0 2 2-15,-2 0-5 0,-1 0 6 16,-2-1-7-16,-2 1 2 0,-2 1 0 0,-10-1-8 0,22 0 5 16,-22 0 0-16,17 2-10 0,-17-2-5 15,13 1-10-15,-4 2-22 0,-9-3-1 0,14 4-10 16,-14-4-11-16,8 4-10 0,-8-4-8 0,0 0-12 0,17 2-2 15,-17-2-45-15,10 4-108 0,-10-4-276 0,0 0 122 16</inkml:trace>
          <inkml:trace contextRef="#ctx0" brushRef="#br0" timeOffset="-145311.15">7306 7029 72 0,'6'-8'212'0,"-6"8"-15"0,5-5-22 16,-5 5-20-16,0 0-13 0,0 0-16 0,0 0-14 16,0 0-12-16,0 0-9 0,0 0-6 15,0 0-9-15,0 0-5 0,18 16-7 0,-18-16-5 0,0 15-3 16,0-7-5-16,0-8-5 0,-2 19-4 0,2-19-1 16,-4 17-9-16,1-6-2 0,3-11-1 0,0 18-3 15,-3-10 0-15,3-8-5 0,-3 19-1 0,0-9-1 16,3-10-1-16,-2 11-3 0,2-11-4 0,0 0 0 15,-1 16 0-15,1-16-1 0,0 9 4 0,0-9-3 16,0 0-5-16,0 0 6 0,0 0-9 0,0 0 7 16,0 0 3-16,0 0-9 0,0 0 4 0,0 0-4 15,0 0 5-15,0 0-4 0,0 0-9 0,0 0 5 16,21-29-1-16,-17 18-1 0,7 1-1 0,-2-1-4 0,4-4 1 16,-4 3-5-16,4-2 5 0,-1 0-1 0,-1 3-1 15,1-1 4-15,-2 1-5 0,1 0 2 0,-2 2 1 16,4-3 4-16,-7 5-3 0,4-4 2 0,4 3-5 15,-2 2 7-15,-5 1 3 0,2 0 4 0,2 1-1 16,-11 4 0-16,17-9-1 0,-9 5-1 0,-8 4 1 16,16 0 5-16,-16 0-4 0,17 4 6 0,-11 1-12 15,3 0 14-15,-2 1 1 0,-7-6 0 0,13 13-2 16,-7-5-3-16,2 3-1 0,-2 1-6 0,0 1 8 16,-3 0 0-16,1-1-1 0,-2 1 0 0,2 1-2 15,-4 1-2-15,3-2-4 0,0 0-21 0,-3 4-23 16,-6-3-15-16,5 1-27 0,-8 1-29 0,3-5-27 15,-3 2-60-15,-5 0-103 0,4-2-328 0,0-1 145 16</inkml:trace>
          <inkml:trace contextRef="#ctx0" brushRef="#br0" timeOffset="-144552.05">8231 6732 76 0,'0'0'143'0,"0"0"-5"16,0 0-4-16,0 0-6 0,0 0-11 0,0 0 0 15,0 0-4-15,-7 32-1 0,1-18-5 0,0 3 1 16,-8 4-1-16,-2 3-1 0,-4 7 2 0,-5 4-1 0,-2 0-5 16,-4 3-4-16,1 1-4 0,-6-2-7 15,1 3-7-15,-4-3-7 0,3-3-5 0,-3 1-5 0,3 1-6 16,4 0-9-16,0-2 0 0,5-3-3 0,2 0-8 15,9-7-3-15,-7 9 0 0,4-4-3 0,2-4-5 16,4-1-6-16,1-1 0 0,5-7 1 0,-2 0-1 16,4 1-4-16,-4-1 1 0,5 2-1 0,-2-3-6 15,0-2-16-15,3-4-14 0,-2 4-15 0,-1 0-18 16,3-1-19-16,0-2-14 0,3-10-22 0,-5 14-22 16,5-14-16-16,-2 11-30 0,2-11-167 0,0 0-371 0,0 0 165 15</inkml:trace>
          <inkml:trace contextRef="#ctx0" brushRef="#br0" timeOffset="-140310.64">8250 7153 153 0,'0'0'152'0,"0"0"-13"16,0 0-5-16,0 0-6 0,0 0-15 15,0 0 6-15,0 0-9 0,-4-13-1 0,4 13-5 0,0 0-6 16,0 0-7-16,0 0 0 0,0 0-3 0,0 0-7 15,0 0-1-15,-6-8-11 0,6 8-5 0,0 0-7 16,0 0 1-16,0 0-7 0,0 0-4 0,-3-15-6 16,3 15-4-16,0 0-3 0,0 0-5 0,15-15-6 15,-11 11 2-15,-4 4-4 0,15-7 0 0,-7 1-2 16,2 1-7-16,2 2-1 0,-3-1-2 0,5-2 0 16,-1 1 1-16,-3 3-1 0,7-3-3 0,-4 3 3 0,-1-2-2 15,3 2-3-15,-3-2-1 0,0 3-1 16,-12 1 4-16,19-2-6 0,-8 2 0 0,-11 0 1 15,16 0 1-15,-16 0-4 0,15 3 4 0,-15-3-2 16,9 4 1-16,-9-4-2 0,9 8 0 0,-8-1 0 16,-1-7 0-16,2 12 1 0,-2-12 0 0,-2 17 0 15,2-17 3-15,-9 21 4 0,4-6 0 0,-3-3 0 0,-1 2 3 16,2-1-7-16,-2 2 9 0,-2-1-4 0,-1 1 5 16,2-2-7-16,-7 5 2 0,7-2 4 0,-6-1-2 15,1-4-1-15,1 2-1 0,-5 5-1 0,6-7-1 16,-2-2 2-16,1 2 0 0,1 2-2 0,-4-4 2 15,2 1-2-15,2-2 2 0,0 2-2 0,4-7-6 16,-5 6 8-16,4-7 1 0,10-2-4 0,-15 6 4 16,7-2 3-16,8-4 1 0,-12 3 3 0,12-3 0 15,0 0 1-15,-13 2 0 0,13-2 2 0,0 0-5 16,0 0-1-16,0 0 2 0,-19-2-1 0,19 2-4 16,0 0-3-16,0 0-3 0,0 0 4 0,0 0-2 15,0 0-2-15,0 0-2 0,31-15 2 0,-31 15-2 16,18-5 5-16,-6 1-6 0,1 3 3 0,5-1-1 15,-1 4-1-15,0-2-1 0,4 0-2 0,3-4 1 0,-4 4 4 16,8-1-5-16,-9 1 5 0,8 0-4 0,-2 0 1 16,-1 0 0-16,-6 1 0 0,2-2-2 0,-2 1 3 15,-1 0-5-15,0 0 7 0,-4-3-6 0,-1 1 2 16,-12 2 0-16,18 0 2 0,-18 0 0 0,15 0-1 16,-15 0 1-16,13 0-4 0,-13 0-13 0,0 0-11 15,0 0-23-15,14-2-16 0,-14 2-18 0,0 0-19 16,0 0-16-16,0 0-13 0,0 0-24 0,0 0-50 15,0 0-128-15,0 0-361 0,-3-14 160 0</inkml:trace>
          <inkml:trace contextRef="#ctx0" brushRef="#br0" timeOffset="-139796.47">8659 7054 33 0,'0'0'181'0,"0"0"-12"15,12-5-13-15,-12 5-5 0,0 0-11 0,16-2-6 16,-16 2-6-16,14-4-17 0,-14 4-2 0,12-3-2 15,-12 3-10-15,13-2-5 0,-13 2-8 0,15-2-3 16,-15 2-6-16,14 0-5 0,-14 0-4 0,17-1-4 16,-17 1-4-16,21 0-4 0,-13 0-5 0,-8 0-7 15,25-3 2-15,-11 6-7 0,0-2-2 0,4-1-4 16,-1 0-2-16,-4 4-2 0,-1-2-4 0,3-1-3 0,1 1 1 16,-2 0-5-16,1 0 2 0,-5 2-7 0,5-2 1 15,-6-1 2-15,1 3 0 0,-1-2-2 16,-9-2 1-16,17 8-1 0,-10-5-1 0,1 2 0 0,-1 1 1 15,-7-6-3-15,12 12 6 0,-7-7 3 0,-1 2 2 16,-4-7 0-16,5 12 1 0,-4-4 3 16,-1-8 8-16,2 16-2 0,-2-16-2 0,-5 20 1 15,5-20 3-15,-4 17 0 0,-2-8 0 0,6 2-3 0,-6-2 2 16,-8 2 1-16,11 2 1 0,-6 0-5 0,5-1 3 16,-7 1-3-16,2 2-5 0,5-5 0 0,-2 0-5 15,-3 3 0-15,3-1 1 0,-4 1-3 0,2-2 0 16,-1 0-3-16,3 2-2 0,-1-1-2 0,-5-2-2 15,7 1 3-15,-4 0-4 0,4-1 3 0,-1 0-1 16,-2-3-2-16,8 4 4 0,-3 0-4 0,3-11 1 16,-9 15-5-16,5-7-13 0,-2 0-13 0,3 0-9 15,3-8-17-15,-6 16-9 0,4-9-9 0,2-7-18 16,-3 13-7-16,3-13-21 0,0 0-13 0,-6 14-16 16,6-14-17-16,-4 6-19 0,4-6-38 0,0 0-134 15,0 0-378-15,0 0 167 0</inkml:trace>
          <inkml:trace contextRef="#ctx0" brushRef="#br0" timeOffset="-139472.91">8753 7329 59 0,'0'0'194'0,"0"0"-14"16,0 0-8-16,25-4-17 0,-11 4-3 0,2 0-12 16,-1 0-6-16,13 2-6 0,-7-2-9 0,8 0-8 0,-2 2-6 15,5-4-12-15,-3 4-2 0,0-2-12 16,1 2-9-16,2-2-4 0,-1 3-8 0,-12-3-4 15,8 0-8-15,-7 0-5 0,2 0-13 0,-3-2-20 0,2 4-21 16,-6-4-24-16,3 2-29 0,-3 2-24 16,-2-4-31-16,4 2-67 0,-8-3-107 0,-9 3-319 15,16-4 140-15</inkml:trace>
          <inkml:trace contextRef="#ctx0" brushRef="#br0" timeOffset="-138662.15">9430 6617 4 0,'0'0'140'0,"0"0"-7"0,0 0-12 15,0 0-2-15,0 0-5 0,0 0-4 0,0 0-4 0,25 12-17 16,-25-12 3-16,11 9-3 0,-5-7-4 0,1 3-1 16,2 2 4-16,-3 0-13 0,6 3 1 0,2-3-13 15,-4 3 7-15,3 0-5 0,1 3-3 0,1 2-3 16,3-3-4-16,0 7 1 0,-5-7-5 0,3 8 1 16,2 1-4-16,-4-3 0 0,-1 3-11 0,-1 3 11 15,-1 0 2-15,-4 5-2 0,2-2-4 0,-2 9-1 16,-4 0 1-16,2 1 2 0,-5-2-4 0,-5-1 3 15,-2 6-3-15,-2-1-3 0,-4 0 1 0,-1 2-4 16,-4-2-1-16,0 1-1 0,0-2-6 0,1-3-1 0,2 0-3 16,-2 0-1-16,7-11-6 0,-2 1 4 15,-2-1-7-15,1 0 3 0,3-1-3 0,-5 0-1 16,6-4 1-16,-2-3-3 0,4-1-7 0,-5-2-20 0,4 4-19 16,-1-4-27-16,1-1-30 0,-3 1-31 0,1-3-33 15,1 0-35-15,1-2-206 0,-4-4-430 0,6 0 191 16</inkml:trace>
          <inkml:trace contextRef="#ctx0" brushRef="#br0" timeOffset="-137680.87">9976 7254 109 0,'0'0'137'0,"0"0"-14"0,0 0-8 0,0 0-1 0,0 0-9 16,0 0-7-16,0 0-7 0,0 0-2 0,0 0-12 15,31 11 2-15,-31-11-9 0,15 4-1 0,-7-3-4 16,-8-1-7-16,22 2-1 0,-12-2-4 0,1 1-10 16,2 3-2-16,2-4-6 0,-3 1-1 0,3 0-5 15,3 3-3-15,-2-4 0 0,1 0-1 0,-2 0-5 16,-3 0-3-16,1 0 0 0,2 0-4 0,0 0 3 15,-2 4-5-15,4-8 4 0,-2 4-3 0,3 0-1 16,-2-4-2-16,2 4-1 0,-3 0-2 0,1-1-1 16,-2 1-3-16,-14 0 0 0,20-2-3 0,-11 2-6 15,-9 0-3-15,20-3-13 0,-20 3-3 0,18-1-4 0,-18 1-12 16,10-3-18-16,-10 3-16 0,11-4-19 16,-11 4-26-16,0 0-120 0,6-8-259 0,-6 8 115 0</inkml:trace>
          <inkml:trace contextRef="#ctx0" brushRef="#br0" timeOffset="-137298.29">10294 7056 100 0,'0'0'197'0,"0"0"-8"16,-9 25-11-16,4-11-12 0,1-1-5 15,4 1-9-15,-2 3-19 0,-1 1 2 0,0 2-6 0,0-2-9 16,0 0-21-16,2 1-3 0,1 1-8 0,1 1-9 16,-2 3-7-16,1 0-7 0,1-3-5 0,-1 3-4 15,-1-3-7-15,2 1-17 0,-2 2-23 0,1-7-23 16,-3 1-22-16,0-4-27 0,1 4-19 0,-5-1-27 16,2-3-27-16,-2 3-46 0,-2-6-109 0,3 2-314 15,0-6 138-15</inkml:trace>
          <inkml:trace contextRef="#ctx0" brushRef="#br0" timeOffset="-135051.05">10731 6847 87 0,'0'0'121'16,"0"0"-1"-16,0 0-12 0,0 0-7 0,0 0-13 15,0 0-4-15,-6-10-6 0,6 10 1 0,0 0 1 0,0 0-13 16,0 0 1-16,0 0 1 0,0 0-5 16,0 0-3-16,0 0 1 0,0 0-4 0,0 0-1 15,0 0-3-15,0 0-4 0,0 0 1 0,0 0-5 0,0 0-3 16,0 0-2-16,0 0-5 0,0 0 0 0,0 0-7 15,-2-11-6-15,2 11 1 0,0 0 2 16,0 0-9-16,0 0-1 0,0 0 1 0,0 0 1 0,28 5-1 16,-28-5-3-16,27 1 1 0,-9 4-2 0,2-5 1 15,3 3-2-15,6 0 4 0,-2-2-2 0,1 1 1 16,-1-1-1-16,0 2-4 0,0 1 0 0,-2-1-11 16,0-3 4-16,-1 0 3 0,-5 5 2 0,1-4-3 15,-1 0-1-15,-1-1 1 0,-3 4-1 0,-2-4 4 16,-1 0-3-16,-12 0-4 0,20 0 4 0,-11 2-4 15,-9-2 0-15,0 0 1 0,18 0 0 0,-18 0 5 16,9 1-7-16,-9-1 0 0,0 0-8 0,0 0 5 16,16 3-8-16,-16-3-2 0,0 0-2 0,0 0-5 0,0 0-3 15,0 0-10-15,0 0-1 0,0 0-11 0,0 0-3 16,0 0-14-16,0 0-19 0,0 0-8 16,0 0-11-16,0 0-8 0,0 0-145 0,0 0-274 0,0 0 122 15</inkml:trace>
          <inkml:trace contextRef="#ctx0" brushRef="#br0" timeOffset="-134746.79">10995 6959 135 0,'0'0'148'0,"6"18"0"0,-2-5-11 0,2 2-6 16,1 1 1-16,-1-2-7 0,2 0-15 0,-2 4-2 15,1-1-7-15,-1 0-8 0,5 4-14 16,-8-6 5-16,1 1-5 0,-2 0-7 0,2 1-5 0,-2 0-7 16,-2-3-5-16,1 4-2 0,-1-1-6 0,0-3-2 15,0 3-5-15,-1-4 1 0,-1 5-8 0,2-5-1 16,-1 2-2-16,-2-1-5 0,1 1-2 0,2-5-3 16,-1 2-4-16,1-12 1 0,0 19 0 0,0-9-1 15,0-10-5-15,3 15-6 0,-3-15-12 0,0 14-10 16,0-14-11-16,3 13-14 0,-3-13-17 0,1 11-12 15,-1-11-13-15,3 7-6 0,-3-7-26 0,6 7-20 16,-6-7-146-16,0 0-304 0,0 0 136 0</inkml:trace>
        </inkml:traceGroup>
        <inkml:traceGroup>
          <inkml:annotationXML>
            <emma:emma xmlns:emma="http://www.w3.org/2003/04/emma" version="1.0">
              <emma:interpretation id="{42C1D5E8-4878-4398-A8A9-B07B11C2C875}" emma:medium="tactile" emma:mode="ink">
                <msink:context xmlns:msink="http://schemas.microsoft.com/ink/2010/main" type="inkWord" rotatedBoundingBox="13416,12109 17394,12111 17393,13865 13415,13863"/>
              </emma:interpretation>
            </emma:emma>
          </inkml:annotationXML>
          <inkml:trace contextRef="#ctx0" brushRef="#br0" timeOffset="-134170.98">11725 6764 93 0,'0'0'160'0,"-19"6"4"15,19-6-10-15,-15 7-6 0,6 0-9 0,2-2-9 0,-2 6-6 16,-2-2 0-16,1 3-15 0,2 4-2 0,-7 2-6 16,6 5-6-16,1 0 1 0,-1 1-10 0,6 2-1 15,-2 2-6-15,5 9-4 0,0-10-2 0,5 10-2 16,-2-1-5-16,6 1-6 0,-2 0-2 0,0 3-8 15,2-5-5-15,3 1-1 0,0 2-7 0,-4-1 0 16,-2-11-6-16,1 11 0 0,-1-1-5 0,0-11-5 16,0 3 2-16,-4-3-2 0,-1-2-14 0,4 1-12 15,-4-1-12-15,-2-5-14 0,1 1-12 0,0-6-7 16,-2 3-17-16,-1-2-10 0,6-5-23 0,-3 5-11 16,0-14-21-16,2 19-10 0,0-14-34 0,-2-5-128 15,12 7-328-15,-12-7 145 0</inkml:trace>
          <inkml:trace contextRef="#ctx0" brushRef="#br0" timeOffset="-133022.42">11998 6965 8 0,'0'0'164'15,"2"-13"-10"-15,-2 13-7 0,0 0-8 0,0 0-5 0,0-12-2 16,0 12-19-16,0 0-4 0,0 0-5 15,0 0-6-15,0 0-10 0,3-12-10 0,-3 12-7 16,0 0-6-16,0 0-8 0,0 0-8 0,0 0-8 16,0 0-8-16,0 0 7 0,0 0-8 0,0 0 1 15,0 0-5-15,0 0 1 0,-12 33 1 0,7-25 0 16,2 2-2-16,-1 4-4 0,-2 1 1 0,0 0 1 0,1-2-3 16,-3 0 1-16,3 1-3 0,-4 3-2 0,3-2-3 15,3-1-3-15,-3-1 3 0,5 2-6 0,-2-1 2 16,0-1 0-16,1-4-1 0,2 4-3 0,0-13 4 15,2 19-4-15,-2-9 2 0,3-2 0 0,-3-8-5 16,9 18 5-16,-5-13-1 0,7 1-1 0,1 1 1 16,-4-1-2-16,7-1-3 0,2 2 5 0,-1-5-5 15,2 2 2-15,1 0 4 0,1-3-3 0,-1 1-2 16,1 1-3-16,-4-2-3 0,2-2-7 0,-2 2-14 16,2-2-6-16,0-3-9 0,-3 3-12 0,-3-4-8 0,1 1-18 15,1-2-8-15,-4 3-21 0,1-1-15 16,-4 0-24-16,-7 4-142 0,12-14-307 0,-6 8 137 15</inkml:trace>
          <inkml:trace contextRef="#ctx0" brushRef="#br0" timeOffset="-132696.9">12229 7053 3 0,'0'0'203'0,"0"0"-21"0,0 0-16 16,0 0-13-16,0 0-7 0,0 0-7 0,0 0-7 15,0 0-1-15,-4 33-7 0,4-23-6 0,0 3-2 16,0 0-7-16,-2 2-6 0,2 1-1 0,2 2-8 16,-2 0-5-16,0-2-5 0,0 2-9 0,3 4-4 15,-3-4-5-15,1-2-9 0,-1 2-4 0,2-1-3 16,-2 3-8-16,1-5-4 0,-1-1-2 0,0 3-4 15,0-4 1-15,0 2-6 0,-1-1-2 0,1-14 0 16,0 18-6-16,0-8-5 0,0-10-19 0,-2 14-8 0,2-14-18 16,0 0-14-16,0 16-13 0,0-16-15 15,-1 9-11-15,1-9-10 0,0 0-19 0,0 0-16 16,9 4-31-16,-9-4-182 0,0 0-371 0,0 0 164 16</inkml:trace>
          <inkml:trace contextRef="#ctx0" brushRef="#br0" timeOffset="-132205.09">12496 7205 8 0,'0'0'151'0,"0"0"-10"0,0 0-6 0,0 0-9 15,0 0-10-15,0 0-10 0,0 0-6 0,-12 40-3 0,11-33-9 16,1-7-10-16,-3 18-8 0,-3-10-4 15,2 2-11-15,4-10 3 0,-6 13-8 0,4-3-7 16,2-10 0-16,-6 10-4 0,6-10-3 0,-4 11-4 0,4-11-1 16,0 0-5-16,-3 11-1 0,3-11-3 0,0 0 1 15,0 0 0-15,-2 8-3 0,2-8 2 16,0 0-5-16,0 0 0 0,0 0-7 0,0 0 4 0,0 0-10 16,0 0 7-16,29-24-3 0,-24 17-3 0,7-2-7 15,2-1-2-15,-5-1-1 0,1 0 0 0,1 2-6 16,2-2-2-16,-1-1 7 0,0 2 0 0,1 0-2 15,1 0 2-15,-2 1 0 0,1 0 0 0,-4 0 5 16,0 4 6-16,1 1 4 0,-1-2 8 0,2 0-4 16,1 1 5-16,-5 2 5 0,-7 3 4 0,17-8 3 15,-8 8-2-15,1-2-3 0,-10 2-5 0,0 0 7 16,19 2-3-16,-19-2 1 0,15 5 9 0,-9-2 4 16,-6-3-8-16,6 12-2 0,0-4 0 0,0-3-3 15,0 6 1-15,-6 0-1 0,3-2 3 0,0 5-4 16,-1-4-6-16,-1 1 0 0,-1 0 1 0,0-11-5 15,3 20 2-15,-3-9-4 0,0-11 1 0,-3 20-1 0,2-14-4 16,1-6-16-16,-2 18-12 0,-2-11-14 16,4-7-19-16,-3 15-10 0,3-15-17 0,-6 9-23 15,6-9-11-15,-5 8-7 0,5-8-22 0,0 0-159 0,0 0-325 16,0 0 145-16</inkml:trace>
          <inkml:trace contextRef="#ctx0" brushRef="#br0" timeOffset="-131847.73">13426 6833 21 0,'0'0'182'0,"-3"29"-5"16,-5-17-11-16,-1 2-8 0,2 1-7 0,-7 5-2 16,2 2 1-16,-3 2-9 0,-2 7-6 0,-1 1-3 15,-2 2-4-15,-4-2-10 0,8 2-2 0,-3-2-7 16,-5-1-7-16,10-5-11 0,-5 7-4 0,3 3-12 0,-2-1-5 16,4-10-8-16,-5 7-3 0,5-7-11 0,2 1-2 15,-1-1-4-15,4 3-7 0,-3-3 1 0,0-2-1 16,-1-3-7-16,5-2-3 0,1-3-1 0,-1-1-3 15,1 3-13-15,1-6-13 0,0-1-17 0,2-2-26 16,-1 1-23-16,1 0-18 0,4-9-19 0,-8 13-31 16,8-13-17-16,-4 6-61 0,4-6-129 0,0 0-374 15,0 0 166-15</inkml:trace>
          <inkml:trace contextRef="#ctx0" brushRef="#br0" timeOffset="-130983.87">13437 7221 110 0,'0'0'194'0,"0"0"-16"0,0 0-8 15,2-11-19-15,-2 11-8 0,0 0-11 0,0 0-12 16,4-13-12-16,-4 13-7 0,0 0-11 0,0 0-8 0,6-11-8 15,-6 11-8-15,8-5-6 0,-2-1-3 16,-6 6-10-16,13-7-5 0,-4 5-4 0,-9 2 0 16,20-7-7-16,-13 5-5 0,-7 2-1 0,25-6-4 15,-10 5 2-15,-1-2-5 0,-1 0 0 0,4 2-3 16,-4 1-3-16,-13 0-1 0,27 0-3 0,-12 1-1 16,-5-1 4-16,1 0-6 0,-11 0 4 0,18 6-2 0,-10-5 3 15,3 1-10-15,-11-2 6 0,13 6-3 0,-13-6 2 16,9 7 0-16,-4-2 6 0,-5-5 1 0,4 14 0 15,-4-14 2-15,-3 18-2 0,0-6 2 0,-1 3 2 16,-4-3 1-16,1 0 2 0,-4 4-1 0,2-3 1 16,-2 4-2-16,-4-3 0 0,-3 6-5 0,1-3 2 15,-2 3-4-15,-3-6 4 0,1 3-2 16,-2-1 0-16,-1-1-5 0,4 1 2 0,-1-4 1 0,1 0-1 16,2-3-6-16,2 2 6 0,-2-4-4 0,5 3 2 15,-1-3-3-15,1-1-1 0,4-2 0 0,1 0 0 0,2 2 0 16,6-6 2-16,-11 6 1 0,11-6-2 15,-8 5-1-15,8-5 3 0,0 0 0 0,0 0 2 16,0 0-4-16,0 0 0 0,0 0 0 0,0 0 1 0,0 0-4 16,0 0 2-16,0 0 0 0,40-13-2 0,-28 12-2 15,3-5 0-15,0 2-1 0,3 3 1 16,1-3 2-16,-2 2 2 0,1-3-7 0,1 4 2 0,0-4 2 16,8 5-4-16,-4-2 4 0,-2-2-1 0,4 3 0 15,-4 1-1-15,4 1 2 0,1 2 0 0,-7-2-3 16,0-1 2-16,1-1-1 0,-4 1 5 15,3 1 0-15,-1 1-2 0,-3-2 0 0,0-2 2 0,-15 2-3 16,20 2 3-16,-8-2-3 0,-12 0 2 0,13 0-2 16,-13 0 0-16,13 0-5 0,-13 0-14 0,0 0-12 15,0 0-12-15,15 0-24 0,-15 0-4 0,0 0-19 16,0 0-15-16,0 0-28 0,15-2-44 0,-15 2-147 16,0 0-350-16,8-9 154 0</inkml:trace>
          <inkml:trace contextRef="#ctx0" brushRef="#br0" timeOffset="-130239.1">13992 7343 44 0,'35'-5'189'0,"-16"6"-11"15,5 3-12-15,3 2-6 0,4-4-16 0,0 3-6 16,11 0-11-16,1-3-5 0,-2 2-6 0,-1-2-11 16,-10 2-6-16,10-3-5 0,-9 2-11 0,-2-3-9 15,0 3-6-15,-2-6-4 0,-6 2-8 0,-3 1-3 16,1 0-7-16,-4-2-7 0,-3 1-13 0,2-1-13 15,-4 0-24-15,-10 2-30 0,14-6-21 0,-14 6-27 16,6-7-26-16,-6 7-37 0,2-11-137 0,-2 11-314 16,3-14 139-16</inkml:trace>
          <inkml:trace contextRef="#ctx0" brushRef="#br0" timeOffset="-130456.97">14041 7073 93 0,'0'0'187'16,"0"0"-10"-16,0 0-15 0,-1-13-15 0,1 13-14 15,0 0-15-15,0 0-12 0,0 0-3 0,0 0-9 16,15-5-12-16,-15 5-5 0,0 0-4 0,21 1-9 16,-21-1-4-16,18-1-4 0,-18 1-1 0,19 5-4 15,-4-5-3-15,-2 0-3 0,-1 2-3 0,-12-2 1 16,26 5-4-16,-11-2-2 0,-2-2-6 0,2 2 5 0,-3 3-3 15,0-2-3-15,3-2-1 0,-2 7-11 16,-2-6 3-16,-1 3 1 0,-1 1-1 0,-2-1 0 16,-1 3 0-16,2-2-4 0,-2 2 1 0,-3 2 0 15,1-3 0-15,-1 2 2 0,2 1 0 0,-4 0 2 16,1 1 4-16,-2 0 5 0,3 3-2 0,-6-2 4 16,1 1-5-16,1 0 2 0,1 0-1 0,-2 0 4 0,-4-1-5 15,0-2 1-15,2 2-1 0,1 0-1 0,-3-1-3 16,0 5-1-16,0-4-4 0,0-1-1 15,0 1-2-15,-1-2 4 0,1 0-5 0,0 4 1 0,-2-5-2 16,5 5-1-16,-4-2-4 0,1 0 2 0,1-2-4 16,-1-1 3-16,5-2-4 0,-5 2 3 0,1-1-6 15,5-9-1-15,-4 18-17 0,1-13-7 0,3-5-11 16,-9 13-13-16,9-13-18 0,-2 10-9 0,2-10-9 16,-4 8-12-16,4-8-15 0,0 0-15 0,-4 10-8 15,4-10-24-15,0 0-202 0,0 0-387 0,0 0 172 0</inkml:trace>
          <inkml:trace contextRef="#ctx0" brushRef="#br0" timeOffset="-129781.95">14895 6789 118 0,'14'9'183'0,"1"2"-11"15,3 4-13-15,2 4-12 0,-1 0 1 0,-6 1-11 16,4 4-6-16,-1 4-3 0,-1 4-1 0,-6-6-3 0,-1 3-4 15,1 5-12-15,-2 2-3 0,-7 2-8 16,-1-3-5-16,-5-6-4 0,0 9-7 0,0-10-11 16,-6 7-1-16,3 0-9 0,-3-3-7 0,0-4-10 15,1-2 7-15,-1-1-8 0,-4 10-5 0,0-4-3 0,2-7 0 16,-2-1-15-16,1-3-14 0,2 3-19 0,-4-4-17 16,5 0-22-16,0-4-21 0,-1-3-23 0,1 1-33 15,3 2-19-15,-3-6-52 0,0 2-138 0,3-4-367 16,3 0 162-16</inkml:trace>
          <inkml:trace contextRef="#ctx0" brushRef="#br0" timeOffset="-128190.17">15057 6432 1 0,'0'0'128'15,"0"0"0"-15,0 0-9 0,0 0-6 16,0 0-13-16,0 0 0 0,0 0-1 0,0 0-5 0,0 0-7 16,0 0 1-16,0 0-8 0,0 0-2 0,0 0-7 15,0 0-1-15,0 0-12 0,0 0-5 0,0 0-8 16,0 0-4-16,0 0-6 0,0 0-1 0,0 0-6 15,0 0 3-15,0 0-5 0,0 0-7 0,0 0-1 16,0 0 0-16,0 0-6 0,30 14 0 0,-30-14 2 16,4 7-1-16,-4-7-2 0,3 10-2 0,-3-10 2 15,3 14 8-15,2-7-7 0,-5-7 4 0,1 14-2 16,1-4-3-16,2-3 1 0,1 2 0 0,2 2 3 0,-1-2-4 16,0 1 1-16,-1-3 6 0,4 4 0 15,-5 3 2-15,7-3 1 0,-3 1-1 0,6-1 6 0,-1-1 3 16,1 4-3-16,-2-4 5 0,1 1 1 0,3 2-4 15,-2-5-1-15,-1 6 0 0,1-5-6 0,-4 0 0 16,2 0-2-16,0 0 0 0,0 3-1 0,-5-5-2 16,2 2 1-16,2 2-5 0,-4-4 4 0,5 2-2 15,-4 0-2-15,-1-1-2 0,1-1 1 0,-4 2-4 16,4-1-1-16,-3 0-1 0,0-1-1 0,-1 3 1 16,1-3 0-16,1 3 1 0,-3-2-2 0,3 2 0 15,-2-3 2-15,4 6-6 0,-5-6 2 0,1 1 0 16,-1 1 2-16,2 3-3 0,1-4 4 0,-3 5-3 15,1-3-1-15,-2 0 1 0,4 1 0 0,-2 0-1 16,2 1 0-16,-3 0 1 0,3 0-2 0,-2-3-1 16,-1 2 0-16,3 2 1 0,-4-2 2 0,4-1-2 15,-2 0 2-15,-2-1-1 0,-1 0-2 0,2 2 2 16,0-1 0-16,2-2 1 0,-4 2-2 0,-1-10 1 0,2 18 1 16,-2-7-1-16,0-11 1 0,3 16 0 15,-3-6 4-15,0-10 2 0,-3 18 1 0,3-7 3 0,0-11-2 16,0 20 4-16,-2-9-2 0,1-1-1 0,1-10-2 15,-2 19 2-15,-1-10 1 0,3-9-2 0,-1 22-7 16,-1-14 8-16,-2 2-2 0,4-10-1 0,-3 23 4 16,-2-9-4-16,1 0 3 0,2-4-5 0,-1 5 7 15,-1-2-5-15,2 2 2 0,-2 0-4 0,-2-2 0 16,-1 4 3-16,1-7-2 0,-2 5 3 0,4 3 1 16,-4-6-1-16,2 6 0 0,-1-4 0 0,-1 3 0 15,2-2 0-15,-1-3 3 0,1 1 0 0,3 0 0 16,-6 1-2-16,1 0 1 0,1-4 1 0,0 4 1 15,-1 0 0-15,1-2 3 0,-4 1 0 0,2 0-7 0,-1 0 9 16,1-1 4-16,1 2-4 0,-2 0 6 16,0-3-3-16,-5 6 0 0,4-5-1 0,-2 4 3 15,-1-2-1-15,-2 3 0 0,1-1 3 0,3 0-5 0,-3 4 4 16,2-7-4-16,-1 6 0 0,-4-2-1 16,8-2-4-16,-3-1 0 0,1 1 0 0,-2-3 2 0,4 3-1 15,2-2-4-15,-1-2-1 0,3-1-6 0,-1-3 10 16,1 3 3-16,-1-2-6 0,2-1 1 0,5-7-4 15,-7 12 3-15,7-12-2 0,-6 9 3 0,6-9-3 16,-5 7 3-16,5-7-2 0,0 0 4 0,0 0-6 16,-4 9 3-16,4-9 0 0,0 0-20 0,0 0-21 15,0 0-35-15,0 0-40 0,0 0-51 0,0 0-46 16,9-31-63-16,-5 14-224 0,7-3-526 0,-1 5 233 16</inkml:trace>
        </inkml:traceGroup>
        <inkml:traceGroup>
          <inkml:annotationXML>
            <emma:emma xmlns:emma="http://www.w3.org/2003/04/emma" version="1.0">
              <emma:interpretation id="{647A596E-0E65-4A67-B54C-1161F0FBEFCE}" emma:medium="tactile" emma:mode="ink">
                <msink:context xmlns:msink="http://schemas.microsoft.com/ink/2010/main" type="inkWord" rotatedBoundingBox="17684,12182 20315,12183 20314,13917 17683,13916"/>
              </emma:interpretation>
            </emma:emma>
          </inkml:annotationXML>
          <inkml:trace contextRef="#ctx0" brushRef="#br0" timeOffset="-127446.99">15856 7205 43 0,'0'0'189'0,"0"0"-22"0,0 0-11 0,0 0-10 16,0 0-14-16,0 0-11 0,33 5-9 0,-24-5-12 15,3 3-7-15,3-1-5 0,0-2-5 0,1 1-10 16,1-1-8-16,2 1-3 0,1 3-7 0,-3-4-2 16,0 0-3-16,4 2-4 0,-3-2-2 0,0 1-8 15,-2-1-2-15,3-1-1 0,-1-1-1 0,2 4-3 0,-5-2-5 16,2 0-3-16,-3 0-7 0,1 1 8 15,-15-1-6-15,27-1-7 0,-14-1 4 0,-1 2 3 16,0 0-8-16,-12 0 0 0,18-4-2 0,-8 3-4 0,-10 1-7 16,20-1-9-16,-8-4-10 0,-12 5-12 15,13-4-11-15,-9 1-24 0,-4 3-11 0,14-8-33 16,-10 2-28-16,-4 6-135 0,8-12-300 0,-1 4 133 0</inkml:trace>
          <inkml:trace contextRef="#ctx0" brushRef="#br0" timeOffset="-127102.32">16158 6974 149 0,'0'0'184'0,"0"0"-11"0,0 0 2 0,0 0-1 15,0 0-10-15,-20 27-4 0,14-14-4 0,3 2-5 16,-3-2-5-16,2 1-10 0,-3 7-12 0,1-3-8 16,0 4-7-16,1 4-11 0,-4-1-10 0,6 0-8 15,-3 3-8-15,5-3-5 0,-5 2-7 0,3 1-4 0,-2 7-6 16,-1-8-21-16,0 8-26 0,-1 4-43 0,-1-3-31 15,-3 1-41-15,-3-5-52 0,1 3-226 0,1-12-421 16,0 2 188-16</inkml:trace>
          <inkml:trace contextRef="#ctx0" brushRef="#br0" timeOffset="-114721.65">16985 6529 11 0,'0'0'104'0,"0"0"-4"0,6-7-5 0,-6 7-13 16,0 0-2-16,0 0-11 0,0 0 2 0,6-7-3 16,-6 7-5-16,0 0-4 0,0 0 3 0,0 0-6 15,0 0-3-15,0 0 1 0,0 0 0 0,3-11-5 0,-3 11 1 16,0 0-3-16,0 0-3 0,0 0-6 15,0 0-2-15,0 0-4 0,0 0-3 0,0 0 1 0,0 0 1 16,0 0-13-16,0 0-1 0,0 0 1 0,0 0-1 16,0 0-4-16,0 0 5 0,0 0 5 0,0 0-4 15,0 0 3-15,0 0 1 0,-34 13 0 0,34-13 0 16,-12 9 4-16,6-6-2 0,6-3-2 0,-13 11-6 16,7-7 7-16,6-4 0 0,-11 10-5 0,5-3 3 15,0-2 0-15,6-5-1 0,-13 9-2 0,7-2 2 16,6-7-1-16,-12 10 2 0,5-5-2 0,1 1 0 15,6-6 0-15,-11 13-7 0,5-6 4 0,6-7-3 16,-10 11 1-16,4-5-4 0,0 2 1 0,6-8 0 0,-9 14-5 16,3-7 5-16,0 0-3 0,0 0-2 15,6-7-10-15,-7 17 9 0,1-10 2 0,3 0-3 0,-3 0 2 16,6-7-1-16,-11 12-3 0,4-5 4 0,4 2-2 16,3-9 1-16,-6 14-2 0,1-7 1 0,5-7 1 15,-7 12 0-15,1-5 2 0,6-7-4 0,-8 12-1 16,8-12 3-16,-2 12-5 0,2-12 5 0,-9 11 6 15,6-4-11-15,3-7 11 0,-5 12-3 0,5-12-3 16,-6 11 1-16,6-11-1 0,-3 9 1 0,3-9-7 0,-6 12 7 16,6-12 0-16,-4 10-2 0,4-10 1 15,-6 9-4-15,6-9 3 0,-2 12-7 0,2-12 9 16,-3 13-6-16,3-13 3 0,-3 11 3 0,3-11-4 0,0 13-3 16,0-13 3-16,-1 12 2 0,1-12 3 0,0 14-1 15,0-14 4-15,-2 13-4 0,2-13-5 16,0 12 3-16,0-12 1 0,-3 17 3 0,3-17 0 15,3 13-2-15,-3-5 3 0,0-8 0 0,0 0-4 0,-4 21 4 16,4-21 2-16,0 13-1 0,0-13 0 0,0 14-3 16,0-14 2-16,1 15 0 0,-1-15-7 0,0 10 5 15,0-10-1-15,5 11-4 0,-5-11 10 0,0 0-4 16,-2 17-1-16,2-17-1 0,0 11 3 0,0-11 4 16,2 14-2-16,-2-14 4 0,4 13-4 0,-4-13-1 15,2 14 0-15,-1-6-1 0,-1-8 0 0,2 13-2 16,-2-13 1-16,4 15-2 0,-2-9 0 0,-2-6-2 15,4 14 2-15,-1-3-1 0,-3-11-1 0,5 13-4 16,-4-5 6-16,-1-8-4 0,5 15-1 0,-4-9 3 16,-1-6 0-16,5 13-3 0,-5-13 3 0,3 13-1 15,0-6-4-15,-3-7 2 0,3 16-1 0,0-9 3 0,-3-7-1 16,4 11 0-16,-1-3 0 0,-3-8-6 16,3 15 9-16,1-7-4 0,-4-8 3 0,3 10-1 15,-3 1-1-15,0-11-1 0,3 13-2 0,-3-13 1 0,2 13-1 16,-2-13 2-16,1 15 0 0,-1-15-6 0,3 15 9 15,-3-15-2-15,0 17 3 0,0-10-2 0,0-7 3 16,2 18-4-16,-2-10 3 0,0-8-3 0,1 18 2 16,4-10 0-16,-5-8-2 0,1 16 0 0,1-8 2 15,-2 2-1-15,0-10 1 0,4 15-3 0,-2-9-1 16,-1 5 2-16,-1-11 0 0,6 15-1 0,-3-7 2 16,-1 1-1-16,-2-9-1 0,4 17-1 0,-2-10 6 15,-2-7-5-15,3 17 1 0,0-6 0 0,0-3 2 16,-3-8 0-16,6 19 3 0,0-8 3 0,-2 0 1 0,-1-2-3 15,1-1 1-15,-1 2 0 0,3 0 0 16,-1-2 1-16,-2 2 1 0,3-1 0 0,-2 0 2 16,-1-2-1-16,2 2 2 0,1-1-2 0,-3 1 4 0,1 0-6 15,-4-9 0-15,8 14 3 0,-4-6 5 0,-1 1-5 16,2-3-5-16,-5-6 6 0,6 12-1 0,-6-12-4 16,6 11-1-16,-6-11-1 0,2 8 4 0,-2-8-4 15,6 10-2-15,-6-10 1 0,0 0 0 0,0 0 0 16,5 9 3-16,-5-9-6 0,0 0 6 0,0 0-4 15,0 0 1-15,0 0-20 0,0 0-26 0,0 0-26 16,0 0-36-16,0 0-31 0,0 0-41 0,-24-20-51 16,11 8-216-16,10-1-474 0,-3 0 209 0</inkml:trace>
          <inkml:trace contextRef="#ctx0" brushRef="#br0" timeOffset="-114007.93">17266 6707 84 0,'0'0'207'15,"0"0"-16"-15,0 0-20 0,0 0-11 0,0 0-18 0,0 0-12 16,0 0-16-16,0 0-8 0,0 0-12 0,0 0-9 16,0 0-10-16,0 0-4 0,0 0-4 15,-17 17-7-15,17-17-3 0,-6 12-2 0,6-12-5 0,-4 17 1 16,1-10-4-16,0 6-1 0,2-4-1 0,-1 6-7 16,-1-3 3-16,2 3-7 0,2-2 3 0,-4 4-1 15,2-3-3-15,1 0-8 0,0-2 7 0,3 4-1 16,-3-6-4-16,0 4 3 0,1 0-1 0,4-1 0 15,-1-2-4-15,-2-2 0 0,-1 0-1 0,3-1 1 16,-4-8-7-16,8 16 4 0,-5-7-4 0,1-3 5 16,-4-6-3-16,8 11 0 0,-2-8-5 0,-6-3 2 15,12 11-3-15,-5-9 1 0,1 4-3 0,-8-6 1 16,18 5-4-16,-8-1 1 0,0-2-1 0,2-1 2 16,3 2-3-16,-3-2-1 0,2-2-13 0,-1 1-10 15,2-3-14-15,-2 2-11 0,2-2-14 0,-1-1-19 16,-1-2-21-16,4 2-16 0,-4-3-14 0,2 1-21 0,0-2-11 15,1-3-182-15,-4 1-368 0,-1-4 163 0</inkml:trace>
          <inkml:trace contextRef="#ctx0" brushRef="#br0" timeOffset="-113648.25">17584 6749 133 0,'0'0'196'0,"0"0"-10"16,-5-9-14-16,5 9-15 0,0 0-19 0,0 0-8 15,0 0-17-15,0 0-1 0,0 0 3 0,0 0-8 16,0 0-2-16,0 0-4 0,-16 30 0 0,14-20-2 16,-4 1-6-16,2 4-3 0,-2-1-4 0,3 3-3 15,-2-3 2-15,-1 3-7 0,0 1-3 0,3 1-9 16,-4 3 2-16,2-1-9 0,4-2-3 0,-4 4-4 0,4-5 0 15,-5 3-7-15,5-3-1 0,-2-2-4 0,3 2-9 16,-3-1 1-16,-2 0-3 0,5 0-3 0,-1-2-4 16,-1 2 0-16,-1 0-1 0,2-5-3 15,-1 0 1-15,2-1-4 0,-3 3-3 0,3-14-4 0,-3 15-11 16,2-8-9-16,1-7-13 0,0 14-16 0,0-14-22 16,-5 12-5-16,5-12-13 0,0 0-1 0,-1 11-8 15,1-11-17-15,0 0-20 0,0 0-25 0,0 0-26 16,0 0-37-16,0 0-127 0,0 0-370 0,27-26 164 15</inkml:trace>
          <inkml:trace contextRef="#ctx0" brushRef="#br0" timeOffset="-113155.34">17849 6885 128 0,'0'0'164'0,"0"0"-12"16,0 0-13-16,0 0-3 0,0 0-13 0,0 0-8 16,-7 34-9-16,7-34-4 0,-5 17-7 0,4-6-9 15,-1-2-2-15,2-9-9 0,-4 20-12 0,2-9 0 16,1-4-5-16,-4 4-6 0,5-11-6 0,-4 13-2 16,2-2-6-16,2-11-4 0,0 11-2 15,0-11-4-15,-6 9-6 0,6-9 2 0,0 0 0 0,-3 11-5 16,3-11 4-16,0 0 2 0,0 0-8 0,0 0 0 15,0 0-6-15,0 0 4 0,0 0 0 0,0 0 0 16,0 0-6-16,14-29-4 0,-8 21-15 0,1-4-5 16,1-1-5-16,-1 0 2 0,5-3-9 0,-3-1-1 15,3 5-1-15,0-4-1 0,-3 2-2 0,4-2 2 16,-2 4 0-16,-3-2 10 0,4 3 6 0,-3 1 0 16,3 2 1-16,-4 1 5 0,4-1 1 0,-5 0 7 15,4 4 3-15,-2-2 3 0,-9 6 1 0,17-4 10 16,-17 4-5-16,17-1 2 0,-17 1 5 0,16 0 3 0,-7 4 0 15,-9-4-1-15,15 8 4 0,-3-1-1 0,-5-1 2 16,5 5-3-16,-4-1 6 0,2 5-3 16,-1-2 5-16,-1 0-4 0,-1 4-4 0,1-2 0 0,-2 2-2 15,0-2-3-15,0 2-2 0,-1 1-1 0,0-1 0 16,-2-3 0-16,1 4-4 0,-2 0-2 0,-1-2-6 16,-2-1-22-16,1 1-17 0,-6-1-18 0,0 1-18 15,0-4-21-15,-3 3-30 0,-1-1-41 0,-1-2-140 16,1-4-329-16,-1 4 146 0</inkml:trace>
          <inkml:trace contextRef="#ctx0" brushRef="#br0" timeOffset="-112658.65">17391 7465 88 0,'48'-1'176'0,"-29"-1"-7"16,1 2-11-16,11 2-12 0,8-2-9 0,5 1-9 16,1 2-10-16,1-3-13 0,5 0-4 0,-3 1-5 15,-2-1-6-15,-1 2-9 0,-2-2-6 0,2 2-3 16,1 0-7-16,2-4 2 0,-3 0-8 0,-4 0-9 16,6 4 3-16,-9-4-4 0,3 2-4 0,-10 0-8 15,-1 0 2-15,-3-4-7 0,-1 7-8 0,-6-3-1 0,-2 0 0 16,0 0-4-16,-5-3-2 0,0 3-13 15,-13 0-13-15,15 0-22 0,-15 0-20 0,0 0-19 0,9 4-25 16,-9-4-28-16,0 0-42 0,0 0-136 16,0 0-325-16,0 0 144 0</inkml:trace>
          <inkml:trace contextRef="#ctx0" brushRef="#br0" timeOffset="-108915.8">18132 7754 105 0,'0'0'183'0,"0"0"-17"0,0 0-20 0,0 0-3 15,0 0-9-15,-25 17-14 0,18-13-8 0,7-4-11 0,-18 9-11 16,10-5-4-16,1-1-11 0,-5 2-5 16,0 1-4-16,-3-1-8 0,2 1-7 0,1-2-9 15,-2-1 5-15,1 3-8 0,-1-1-1 0,2-3-1 0,-1 3-1 16,3-2-6-16,-4-2-2 0,2 2-3 0,-1 0-2 15,1 1-5-15,0-2-1 0,12-2 1 16,-22 5-8-16,10-5 2 0,3 0 1 0,9 0-4 0,-21 0 4 16,21 0-1-16,-17-5-5 0,10 1 3 0,7 4-5 15,-14-9-3-15,9 2-3 0,-3 1-5 0,8 6-4 16,-6-15-3-16,6 15-5 0,5-21 2 0,1 10-6 16,1 1-2-16,-1-3 0 0,-3 2-5 0,4 1 8 15,-1 0 2-15,2 3-5 0,1-1 7 0,0-1-5 16,-2 2 7-16,4 2 2 0,-4-2-2 0,6 1 3 0,-4 1 2 15,3-1 3-15,0 4-1 0,-1 0 1 0,-11 2 6 16,22-2 4-16,-13-2 1 0,-9 4 1 0,21 0-5 16,-11 3-4-16,-10-3 14 0,17 3-5 0,-7-1 1 15,-2 0 9-15,-8-2-2 0,15 13 5 0,-9-5 2 16,0-1-4-16,1 1-2 0,-3-2 8 0,-1 5-6 16,2 2-5-16,-2-2 13 0,-3 2 1 0,3-5-2 15,-2 5 0-15,-1 0 6 0,0 3 0 0,-1-3 9 16,-4 2-5-16,4 0 5 0,-4 1 2 0,-1 2 1 15,2-1-2-15,-2 1 1 0,-4 2 2 0,1 2-6 16,1-7 1-16,-5 7-2 0,1-2-2 0,-2-2-3 16,-3 2-4-16,8-4-1 0,-5-2-1 0,-2 3-6 15,-2-2 2-15,4-3-2 0,-2 0-2 0,1 1-12 16,2-2-14-16,-2 0-12 0,0-2-21 0,1 2-16 16,1-1-17-16,3-3-23 0,-1 0-19 0,4-3-20 0,7-4-33 15,-15 9-174-15,10-5-373 0,5-4 165 0</inkml:trace>
        </inkml:traceGroup>
        <inkml:traceGroup>
          <inkml:annotationXML>
            <emma:emma xmlns:emma="http://www.w3.org/2003/04/emma" version="1.0">
              <emma:interpretation id="{40F6DF4F-E2E4-452C-995A-206EEA0DCB35}" emma:medium="tactile" emma:mode="ink">
                <msink:context xmlns:msink="http://schemas.microsoft.com/ink/2010/main" type="inkWord" rotatedBoundingBox="20857,12475 27319,12477 27318,13407 20856,13404"/>
              </emma:interpretation>
            </emma:emma>
          </inkml:annotationXML>
          <inkml:trace contextRef="#ctx0" brushRef="#br0" timeOffset="-107630.75">19029 7434 1 0,'0'0'134'16,"0"0"1"-16,0 0-15 0,0 0-3 0,0 0-8 16,0 0-6-16,0 0-15 0,0 0-3 0,0 0-9 15,0 0-8-15,0 0 2 0,0 0-7 0,0 0 1 16,0 0-3-16,0 0-4 0,0 0 1 0,16 5-7 15,-16-5 0-15,11 5-5 0,-11-5-1 0,0 0-1 16,13 2-1-16,-13-2-6 0,15 0-1 0,-15 0-2 16,21 1 0-16,-8-1 0 0,4-1-3 0,-4-1-5 15,2 4-1-15,0-4-1 0,4-2-7 0,-2 4 0 0,-2-1-3 16,2 1-1-16,3-1-2 0,-5 0-1 16,1 1 0-16,1-4-2 0,-3 2 0 0,0 0 3 0,-2 0-8 15,1 1 4-15,-13 1 2 0,20-2-6 0,-13 1-10 16,-7 1-2-16,19-5-8 0,-10 5-9 0,-9 0-10 15,17-3-10-15,-17 3-10 0,13-2-17 0,-13 2-15 16,20-4-20-16,-11 3-25 0,-9 1-119 0,17-6-273 16,-3 4 120-16</inkml:trace>
          <inkml:trace contextRef="#ctx0" brushRef="#br0" timeOffset="-107161.09">19433 7216 58 0,'0'0'183'0,"0"0"-14"0,0 0-1 16,0 0-13-16,0 0-12 0,0 0 0 0,0 0-4 15,-20 30-9-15,14-19-3 0,-2 2-5 0,-1 4-7 16,1-3-11-16,-4 3-10 0,3 3-6 0,2-2-2 0,-4 3-10 15,1 2-6-15,-1-1-8 0,4 6-9 0,0-3 2 16,1 0-5-16,-2 3-7 0,1-3-10 0,-1-1-28 16,5-5-24-16,0 6-26 0,-3-3-20 0,2 2-39 15,2-7-45-15,1 2-200 0,1-7-376 0,0-1 166 16</inkml:trace>
          <inkml:trace contextRef="#ctx0" brushRef="#br0" timeOffset="-101999.63">19639 6844 46 0,'0'0'83'16,"0"0"-4"-16,0 0-2 0,0 0-19 0,0 0-4 16,0 0 9-16,0 0-5 0,0 0-8 0,0 0 2 15,0 0-2-15,0 0 0 0,0 0-16 0,0 0 8 16,0 0-3-16,0 0-3 0,0 0 1 0,0 0 1 16,0 0-2-16,0 0 4 0,0 0-1 0,0 0-2 15,0 0-6-15,0 0 0 0,0 0 2 0,0 0-9 0,0 0 2 16,0 0-3-16,0 0-4 0,0 0 8 0,0 0-9 15,0 0 4-15,0 0-3 0,0 0-3 0,0 0-2 16,0 0-6-16,0 0-1 0,0 0 0 0,0 0 3 16,0 0 1-16,0 0-6 0,0 0 7 0,0 0-6 15,0 0 2-15,0 0-1 0,0 0-15 16,0 0 10-16,0 0 4 0,0 0 1 0,0 0 8 0,0 0 2 16,0 0 4-16,0 0-4 0,0 0 6 0,0 0-1 15,0 0 5-15,0 0-3 0,0 0 0 0,0 0-2 16,0 0 1-16,0 0 1 0,0 0-2 0,0 0 1 15,0 0 0-15,0 0 0 0,0 0 3 0,0 0 5 16,0 0-4-16,0 0-5 0,0 0 5 0,0 0 2 16,0 0-7-16,0 0 2 0,0 0 1 0,0 0-6 15,0 0 0-15,0 0-3 0,0 0 0 0,0 0-3 16,0 0-1-16,0 0-2 0,15-4 3 0,-15 4 2 16,23 4-4-16,-8-2 2 0,3-1-4 0,0 3 2 0,9 0-4 15,1-2 0-15,1 3-5 0,-1-3 8 16,5 2-5-16,-2-4 2 0,-1 3 3 0,3 4-6 15,-2-6 0-15,0 1 1 0,-4-1-1 0,3 5 2 0,1-6 2 16,-2 0-3-16,-4 0-2 0,-10 0 1 0,4 0-3 16,-5 0 4-16,5 0-3 0,-7 0 1 0,-12 0-2 15,25 0 2-15,-16 0-2 0,-9 0 1 0,18-2 0 16,-18 2 0-16,21-1-2 0,-13 2-3 0,-8-1 4 16,16-4-4-16,-16 4-7 0,13 3-6 0,-13-3-6 15,11 0-4-15,-11 0-10 0,0 0-7 0,16-3-7 16,-16 3-12-16,0 0-6 0,0 0-8 0,0 0-17 15,11-1-8-15,-11 1-19 0,0 0-37 0,0 0-90 16,0 0-266-16,0 0 118 0</inkml:trace>
          <inkml:trace contextRef="#ctx0" brushRef="#br0" timeOffset="-101635.77">20086 6913 8 0,'0'0'163'0,"0"0"-2"0,0 0-7 16,9 15-7-16,-9-15-11 0,3 12-7 0,1-5 2 16,-4-7 2-16,2 14-12 0,-1-6 1 0,-1 4-4 15,3-1-6-15,-1 2-2 0,-1 3-10 0,1-1-5 16,1 2-3-16,0 0 6 0,-5 0-13 0,4 0-3 15,1 1-8-15,-2 2-7 0,-1-3-5 0,2 1-3 0,-2 6-8 16,1-2-7-16,2 1-4 0,-3-6 0 16,0-2-4-16,0 3-1 0,2 0-5 0,-2 0-1 15,1-1-7-15,-1 0 1 0,0-2-4 0,0-1-2 0,3-1-1 16,-3 2 1-16,2-5-3 0,-2 3-6 0,1-5-10 16,1 2-12-16,-2-10-16 0,3 16-16 0,-3-16-9 15,1 12-14-15,-1-12-10 0,-1 14-13 0,1-14 0 16,0 0-16-16,6 7-16 0,-6-7-29 0,0 0-53 15,0 0-116-15,0 0-348 0,0 0 153 0</inkml:trace>
          <inkml:trace contextRef="#ctx0" brushRef="#br0" timeOffset="-96401.41">20853 6833 25 0,'0'0'96'0,"0"0"-13"0,0 0-1 16,0 0-3-16,9-2-11 0,-9 2 8 0,0 0-3 0,0 0-5 15,7-5-12-15,-7 5 6 0,0 0-12 16,0 0 1-16,10-6-5 0,-10 6 0 0,0 0 3 15,0 0 0-15,9-7-1 0,-9 7-4 0,0 0 0 0,8-5-2 16,-8 5-3-16,0 0 0 0,9-6-5 0,-9 6 2 16,0 0 0-16,0 0 6 0,0 0-10 0,0 0-1 15,0 0-6-15,0 0-1 0,0 0 0 0,0 0 4 16,0 0 6-16,0 0 9 0,0 0 7 0,0 0 0 16,-32 27 4-16,21-17 2 0,-3 2-1 0,2 5 2 15,-4 1-3-15,-2 2-6 0,3 1-2 0,-4 11 1 16,4-6-2-16,-3 5-3 0,1 0-2 0,7-5-4 15,4 2 0-15,-1-1-7 0,2 2 0 0,4-2-3 16,-1-1-2-16,4-1-5 0,4 2-1 0,-1-1-2 0,1 0 1 16,2-1 1-16,1 2-2 0,1-6-3 15,-1 4 2-15,2-3-4 0,2-1 4 0,-4-5-4 16,-3-1-5-16,1-1-12 0,-1 3-17 0,0-7-8 0,-4-2-13 16,2 0-9-16,-4-8-13 0,2 18-15 0,-2-18-18 15,0 12 0-15,0-12-22 0,0 0-8 0,0 0-25 16,-3 14-146-16,3-14-324 0,0 0 143 0</inkml:trace>
          <inkml:trace contextRef="#ctx0" brushRef="#br0" timeOffset="-95777.85">21173 6901 87 0,'0'0'188'0,"0"0"-13"0,0 0-13 16,0 0-13-16,0 0-14 0,0 0-15 0,0 0-14 15,0 0-9-15,0 0-8 0,0 0 0 0,0 0-7 16,0 0 4-16,0 0-6 0,0 0-5 0,0 0 1 15,-15 34-1-15,9-26 1 0,2 4-5 0,-4 0-6 16,2-3-7-16,2 4-5 0,-2-2-6 0,-1 3-4 16,-2-3 1-16,4 2-7 0,-1-2-5 0,0 2-2 0,2-1-2 15,1-1-3-15,-2-1 2 0,5-10-4 16,-7 16 0-16,5-10 0 0,2-6-10 0,-4 16 3 16,4-16 2-16,0 14-3 0,0-14 1 0,0 14-4 15,0-14 2-15,4 12-1 0,-1-4-1 0,-3-8-2 0,14 9-1 16,-8-4 1-16,4-1-2 0,4 3-1 15,-1-3 3-15,0 1-4 0,4-3 2 0,1 2 0 16,-2-2-2-16,2 2 0 0,3-1-5 0,4-2 3 0,-5-1 1 16,-2 0-2-16,-1 1 3 0,1-1 0 0,2-1-2 15,-2 1-1-15,-9 1-8 0,8-1-6 0,0 0-9 16,-5-1-7-16,-12 1-8 0,21 0-6 0,-14-1-7 16,-7 1-14-16,0 0 0 0,20 0-23 0,-20 0-19 15,0 0-14-15,0 0-13 0,7-7-5 0,-7 7-21 16,0 0-141-16,0 0-321 0,0 0 142 0</inkml:trace>
          <inkml:trace contextRef="#ctx0" brushRef="#br0" timeOffset="-95449.21">21369 6982 15 0,'0'0'213'0,"0"0"-18"0,0 0-25 16,0 0-17-16,0 0-13 0,0 0-1 0,0 0 3 16,0 0-4-16,-18 19-6 0,16-7-1 0,-2-1-8 15,-1 7-4-15,4-4-4 0,-2 4 1 0,-3 4-8 16,1-1-5-16,4 4-4 0,-1-3-8 0,2 3-5 16,2-4-1-16,-4 4-12 0,4-2-1 0,-1-2-5 15,1 3-7-15,1 0-3 0,0-1-1 0,0-6-9 16,-2 5-5-16,2-6-4 0,0 1-1 0,0-1-4 15,0 0-4-15,0-2 2 0,-3-3-6 0,3-2-4 16,0 2-10-16,-1-4-20 0,-2-7-16 0,3 14-14 16,-3-14-14-16,1 14-16 0,-1-14-8 0,0 0-14 15,5 8-26-15,-5-8-24 0,0 0-25 0,0 0-39 16,0 0-182-16,16-18-419 0,-6 7 185 0</inkml:trace>
          <inkml:trace contextRef="#ctx0" brushRef="#br0" timeOffset="-94829.7">21697 7189 104 0,'0'0'204'0,"0"0"-24"0,0 0-22 16,0 0-11-16,0 0-11 0,0 0-12 0,0 0-8 15,0 0-5-15,12 16-7 0,-12-16-6 0,0 11-6 16,0-11-6-16,0 0-8 0,-6 21-12 0,6-21 3 15,0 15-11-15,-2-5-4 0,2-10-5 0,-3 15 0 16,3-15-10-16,-3 12 0 0,2-4-4 0,1-8 0 16,-6 14-4-16,6-14-3 0,-3 8-3 0,3-8-7 0,0 0 0 15,-3 10 4-15,3-10-4 0,0 0-2 16,0 0 0-16,0 0 1 0,0 0-2 0,0 0 1 16,0 0-6-16,0 0 3 0,0 0-1 0,0 0-1 0,0 0-14 15,0 0-11-15,0 0-4 0,9-29-12 16,-2 18-3-16,4-1-2 0,-2 1 0 0,1 2-3 15,2-2 2-15,-2-1 0 0,4 1 10 0,-2 1 3 0,-3 0 6 16,3-1 0-16,0 3 0 0,0-1 2 0,-4 0 5 16,0 2-1-16,-1 1 2 0,-7 6 8 0,12-10 2 15,-4 7 5-15,-8 3-4 0,13-8 4 0,-13 8 6 16,12-4-1-16,-12 4 3 0,14-1 0 0,-14 1 1 16,0 0 4-16,14 5-2 0,-14-5 5 0,11 8 3 15,-7-1 4-15,1-1-1 0,1 2 1 0,-2 0 4 16,2 5-1-16,-4-3-6 0,2 4 6 0,-1 1-2 15,-1-5-6-15,-2 0 4 0,3 1-5 0,-2 0-1 16,-1-11-4-16,0 20 3 0,0-10-3 0,0 0 0 16,0-10-1-16,0 16-2 0,0-16-3 0,-1 15 0 15,1-15 2-15,-6 11-4 0,6-11 1 0,-2 11-8 16,2-11-6-16,0 0-10 0,-6 10-9 0,6-10-14 16,0 0-14-16,0 0-12 0,-10 1-23 0,10-1-7 0,0 0-20 15,0 0-10-15,0 0-15 0,0 0-35 16,-3-28-138-16,3 28-335 0,9-21 149 0</inkml:trace>
          <inkml:trace contextRef="#ctx0" brushRef="#br0" timeOffset="-94569.76">22510 6805 138 0,'0'0'170'0,"4"-7"-13"0,-4 7-25 16,0 0 6-16,0 0-6 0,0 0 0 0,0 0-4 16,0 0 0-16,-10 41-2 0,4-23 0 0,-2 3-3 15,-4 2-3-15,2 3-1 0,-4 8-2 0,-2-2 2 0,3-7-11 16,-4 11-7-16,1-4-11 0,1 2-3 16,3-10-7-16,-8 9-1 0,10-7-6 0,-6 6-3 15,5-5-9-15,-2 5-4 0,4-7-4 0,-3-2-2 0,4-2-11 16,-3 1 2-16,3 1-3 0,1-2-8 15,-1-3 3-15,2-1-6 0,-1-1-5 0,2-3 1 0,-1 0-5 16,0-2 2-16,3 2-12 0,-1-6-11 0,1 1-18 16,3-8-15-16,-6 14-22 0,6-14-18 0,-2 9-7 15,2-9-15-15,0 0-21 0,0 0-38 0,0 0-21 16,0 0-54-16,0 0-149 0,0 0-411 0,0 0 183 16</inkml:trace>
          <inkml:trace contextRef="#ctx0" brushRef="#br0" timeOffset="-93780.53">22609 7199 140 0,'-35'2'205'15,"35"-2"-16"-15,0 0-24 0,0 0-3 0,0 0-13 16,0 0-11-16,0 0-14 0,0 0-8 0,0 0-7 16,0 0-12-16,10-22-9 0,-10 22-10 0,12-6-5 15,-12 6-8-15,9-9-2 0,-2 3-11 0,-7 6-4 16,17-11-7-16,-7 7-4 0,4-2 0 0,-4 2-3 15,-1-1-5-15,3-1-2 0,1 1-4 0,-1 0-5 16,-3 4-1-16,-9 1-3 0,20-6-2 0,-11 5 1 16,-9 1-1-16,16-2-5 0,-16 2 2 0,14 0-1 15,-14 0-2-15,14 2 2 0,-14-2-1 0,11 4-1 16,-11-4-3-16,9 7 0 0,-9-7 0 0,4 11 4 16,-2-5-2-16,-2-6 3 0,4 15 3 0,-4-4 6 0,0-11-4 15,-4 24 6-15,2-11 5 0,-1 2 2 0,-4-1-1 16,-1 3 3-16,-1-4-1 0,-1 3-1 15,4 1 0-15,-9-4 0 0,3-1 1 0,-4 5-4 0,4-3-3 16,-8-1 5-16,3-2-4 0,0-1-2 0,-4 2-3 16,-3-1 2-16,2 1-5 0,10-5 1 0,-7 3-2 15,4-2-1-15,1-1-1 0,1-4 1 0,3 1-3 16,1 0 0-16,9-4 0 0,-17 7 0 0,17-7 0 16,-10 3-1-16,10-3-1 0,0 0 0 0,-11 4 2 15,11-4 3-15,0 0-3 0,0 0-5 0,0 0 0 16,0 0 1-16,0 0-3 0,0 0 0 0,0 0 4 15,0 0-4-15,38-1 1 0,-38 1 0 0,26 0-2 16,-12 0 3-16,1-3-3 0,3 2 3 0,-2 1-3 16,0-2 2-16,4 1-2 0,-4 1 1 0,2 0 1 0,-3 0-1 15,0-3-1-15,6 0 1 0,-6 3 0 16,0-1 0-16,3 1 0 0,-18 0-2 0,23 0 0 16,-9 0 4-16,2-3-7 0,-1 3 3 0,2 0 1 0,-5 3-1 15,-12-3-6-15,26 0-2 0,-9 0-9 0,-7 1-7 16,7-1-13-16,-5 0-8 0,-12 0-11 15,20 0-14-15,-9 0-11 0,-11 0-13 0,19 0-13 0,-7-1-26 16,0-3-14-16,-3 1-61 0,2-4-131 0,-6 1-367 16,6-2 163-16</inkml:trace>
          <inkml:trace contextRef="#ctx0" brushRef="#br0" timeOffset="-93369.3">23117 7008 106 0,'-2'-14'201'16,"2"14"-13"-16,8-7-21 0,-8 7-10 0,5-8-13 0,-5 8-16 15,17-5-8-15,-11 3-12 0,-6 2-10 0,19-3-7 16,-2 1-7-16,-4 2-1 0,-13 0-10 0,27 2-6 15,-11-2-1-15,2 3-5 0,-1-1-1 0,-1 1-4 16,-3 1-1-16,2 0-5 0,-1 1-5 0,-7-2-3 16,5 2-4-16,2 2-6 0,-8-1-4 0,1-1 6 15,-1 3-1-15,0-1 6 0,0 4-4 0,-5 0-3 16,5-1 8-16,-6 1-2 0,0 2-1 0,0 2-1 16,-3-1 5-16,-1 2-4 0,-1-1 0 0,2 2-1 15,-6-2 5-15,5-1 0 0,-2 3-1 0,-1-3-5 16,-2 3 0-16,1-1-2 0,-1 0-3 0,2 1 0 15,-4 4-1-15,2-5-4 0,-1 0 0 0,1-1-5 16,2 3-1-16,-1-5-4 0,-1 0-1 0,5 4 1 16,-4-5-3-16,1 4 0 0,-1-5 2 0,7-1-1 0,-7 3-5 15,2-1-1-15,2 1 2 0,2-7 0 16,2-6 1-16,-6 16-2 0,3-9-5 0,3-7-13 0,-4 13-11 16,4-13-15-16,-1 11-7 0,1-11-13 0,0 0-6 15,0 0-12-15,0 0-14 0,0 0-10 0,-2 14-15 16,2-14-28-16,0 0-23 0,0 0-36 0,0 0-179 15,0 0-409-15,0 0 181 0</inkml:trace>
          <inkml:trace contextRef="#ctx0" brushRef="#br0" timeOffset="-93118.29">23128 7297 228 0,'0'0'236'0,"0"0"-16"0,0 0-20 0,0 0-17 0,-7-4-19 16,7 4-14-16,0 0-14 0,0 0-7 0,0 0-10 15,0 0-8-15,0 0-9 0,0 0-7 16,43 7-10-16,-26-4-6 0,-1-2-10 0,3 3-8 0,7 0-4 16,-1 2-5-16,2-4-8 0,0 3-2 0,1-5-6 15,-5 4-4-15,0-1 1 0,-3 3-10 0,-1-5-17 16,-4 2-13-16,3-3-17 0,-9 0-14 15,4 0-19-15,-13 0-36 0,18-3-12 0,-4 0-39 0,-7-2-56 16,-7 5-138-16,12-12-365 0,-4 4 161 0</inkml:trace>
          <inkml:trace contextRef="#ctx0" brushRef="#br0" timeOffset="-92640.58">23832 6806 73 0,'0'0'181'0,"14"6"-11"0,-5-2-14 0,0 4-8 15,-2 0-10-15,2 0-17 0,5 7 3 0,-4 0-7 16,-1 1 0-16,3 3-10 0,3 3-2 0,-6 3-7 15,0 0-1-15,1 2-4 0,-4 0-3 0,-1-2-2 16,1 4-8-16,-1 8-5 0,-5-9-1 0,2-1-5 16,2 9-5-16,-7-10-3 0,2 11-7 0,-3-10-4 15,1 8-8-15,-3-12-3 0,1 3-3 0,-1 2 0 16,0-3-5-16,-1 0-3 0,-2 2-5 0,1-2 4 16,2-5-2-16,-7 1-8 0,7-5-22 0,-5 0-9 15,3 1-19-15,-1-3-18 0,-2 1-20 0,-2-2-31 0,2-2-19 16,-1-1-39-16,2 0-29 0,-2-2-163 0,2-4-380 15,1 0 168-15</inkml:trace>
          <inkml:trace contextRef="#ctx0" brushRef="#br0" timeOffset="-92129.96">24237 7283 173 0,'0'0'183'0,"0"0"-15"15,0 0-18-15,0 0-11 0,0 0-4 16,0 0-5-16,0 0-1 0,0 0-5 0,0 0-2 0,0 0-10 15,0 0-5-15,26 18-6 0,-17-12-8 0,5-5-7 16,-5 3-8-16,1-2-5 0,7 3-8 0,-1-3-3 16,0 2-11-16,-1-4-1 0,2 4-3 0,-1-1-7 15,4-3-3-15,-4 2-2 0,3-2-5 0,1 2-5 16,-4-2-2-16,-2 0 0 0,-3 0-4 0,6 0 0 16,-4 0-6-16,1 0 4 0,-14 0-5 0,19-4-4 15,-10 3-10-15,-9 1-9 0,13 0-13 0,-13 0-16 16,0 0-14-16,17-2-18 0,-17 2-14 0,0 0-24 15,10-2-15-15,-10 2-31 0,0 0-178 0,0 0-360 16,0 0 159-16</inkml:trace>
          <inkml:trace contextRef="#ctx0" brushRef="#br0" timeOffset="-91781.9">24448 7087 50 0,'0'0'195'0,"0"0"-7"0,-4 24-12 15,2-15-10-15,2-9 3 0,0 23 1 0,-4-7-9 0,4 2-10 16,-3-2-9-16,0 8-6 0,-5 1-9 0,6-1-10 15,-1 3-11-15,0-2-9 0,-5-1-8 0,5 0-10 16,-3-1-5-16,3 3-8 0,-4-3-5 0,1 3-6 16,0-1-13-16,-3 3-27 0,-2-8-26 0,-2 5-30 15,0-3-33-15,-1 1-38 0,-1-7-27 0,2 3-67 16,-1-5-136-16,8-3-370 0,-7 2 164 0</inkml:trace>
          <inkml:trace contextRef="#ctx0" brushRef="#br0" timeOffset="-86133.91">24785 6844 71 0,'0'0'136'0,"0"0"-25"16,0 0-3-16,0 0-11 0,0 0-7 16,0 0 0-16,0 0-10 0,0 0-6 0,0 0-9 15,0 0 1-15,0 0-4 0,0 0 1 0,0 0-4 16,0 0-1-16,35 7 1 0,-19-4-1 0,3 0-4 16,1-3-1-16,7 5-10 0,1-4-10 0,5 0 10 15,6 3 3-15,-1-2 1 0,3-1-5 0,-10-1 1 0,2 3 0 16,0-3-1-16,-5-3-3 0,-3 3-2 0,2-1 2 15,-1 1-2-15,-7 0-7 0,2-2 7 0,-3 2-1 16,1 0-2-16,-3-4 0 0,-2 3 1 0,-5 0-2 16,-9 1-2-16,24-1-6 0,-15-3 1 0,-9 4-7 15,13 0 1-15,-13 0-3 0,16 0-1 0,-16 0-3 16,0 0-5-16,17 0 2 0,-17 0-5 0,0 0-9 16,12-2-8-16,-12 2-14 0,0 0-4 0,0 0-7 15,0 0-11-15,0 0-9 0,0 0-10 0,0 0-3 16,0 0-14-16,0 0-5 0,0 0-22 0,0 0-7 15,0 0-35-15,0 0-100 0,0 0-272 0,-39 9 121 16</inkml:trace>
          <inkml:trace contextRef="#ctx0" brushRef="#br0" timeOffset="-85830.12">25231 6843 106 0,'0'11'180'0,"0"-11"-10"0,-3 9-7 0,3-9-7 16,0 19-6-16,0-8-6 0,0 2-9 0,0 4-2 15,-3-3-7-15,3 4-10 0,0-1-6 0,0 3-9 16,0 2-2-16,-3 0-7 0,6-3-8 0,-3 3-4 16,0 2-9-16,3-8-4 0,0 4-6 0,-3-4-3 15,2 0-6-15,-2 1-5 0,0 0-3 0,6-4-2 16,-6 2-8-16,0-5-2 0,0 1-2 0,3-1-5 0,-3-10-6 15,0 17 2-15,3-6-2 0,-3-1-5 16,0-10-16-16,4 14-15 0,-1-8-14 0,-3-6-14 16,6 14-10-16,-6-14-16 0,0 15-14 0,3-8-11 0,-3-7-17 15,3 7-16-15,-3-7-24 0,8 8-178 0,-8-8-358 16,0 0 158-16</inkml:trace>
        </inkml:traceGroup>
        <inkml:traceGroup>
          <inkml:annotationXML>
            <emma:emma xmlns:emma="http://www.w3.org/2003/04/emma" version="1.0">
              <emma:interpretation id="{89BDFB3D-D426-423F-8B7B-438717AB7EC4}" emma:medium="tactile" emma:mode="ink">
                <msink:context xmlns:msink="http://schemas.microsoft.com/ink/2010/main" type="inkWord" rotatedBoundingBox="27540,11952 31538,11954 31537,13691 27539,13689"/>
              </emma:interpretation>
            </emma:emma>
          </inkml:annotationXML>
          <inkml:trace contextRef="#ctx0" brushRef="#br0" timeOffset="-85404.9">25974 6774 140 0,'0'0'191'0,"0"0"-7"15,0 0-12-15,0-11-3 0,0 11-12 0,0 0-16 0,0 0-12 16,0 0-11-16,0 0-7 0,0 0-4 0,0 0 3 16,0 0-4-16,-36 19-3 0,24-11-6 15,-4 7-2-15,2 1-2 0,-5 3 1 0,3 2-3 16,-1 0-5-16,1 3-5 0,1 0-1 0,-4 11-4 0,5-11-8 15,1 1-6-15,2 3-4 0,-1-3-6 0,2 3 1 16,4-3-8-16,0 2-2 0,2-3-6 16,1 4-5-16,0-4-1 0,3 0-1 0,0 1-3 0,3-3-2 15,4-2-2-15,-4-2-2 0,3 0-2 0,1-2 0 16,-1-1-5-16,3-1-9 0,2-2-22 0,-1 3-13 16,-1-8-24-16,5 2-25 0,-5-1-22 0,1-4-26 15,-1 0-19-15,1-3-30 0,-10-1-60 0,20-1-170 16,-20 1-438-16,22-8 194 0</inkml:trace>
          <inkml:trace contextRef="#ctx0" brushRef="#br0" timeOffset="-84537.91">26612 6894 106 0,'-9'-16'198'0,"9"16"-18"0,-4-10-8 16,4 10-15-16,-15-6-7 0,9 1-11 0,6 5-13 16,-27-6-5-16,14 6-7 0,-7-4-6 0,7 4-4 0,-6 0-6 15,-4 0-11-15,7 0-7 0,-4 4-8 16,1 0-8-16,4 2-3 0,-1-3-8 0,-1 4-6 15,4 3-3-15,-4-3-6 0,6 4-4 0,-6-4-5 0,10 6-1 16,-2-4 0-16,3 6-3 0,-2-3-2 0,2 5-2 16,3-7 0-16,6 5-7 0,-3-1 4 15,0 0-2-15,6 1-5 0,3-1-2 0,-1-1 4 0,-2 4-2 16,1-4-4-16,10 1 1 0,-9-3 2 0,3 4-2 16,-2-2-4-16,4-4-1 0,-4 3 1 0,-1 1-3 15,1-4 5-15,4 3-3 0,-4-4 0 0,-5 2-1 16,2-2 1-16,3-2-2 0,-4 2 4 0,4-5-2 15,-9-3 0-15,7 14 0 0,-4-6-5 0,-3-8-2 16,3 13 5-16,-3-13 0 0,0 11 1 0,0-11 3 16,6 13-1-16,-6-13 2 0,0 0 2 0,-3 13 2 15,3-13 1-15,0 0 3 0,-16 11-1 0,16-11 1 16,-14 5-1-16,5-2-4 0,-1 1-3 0,-5-2-5 0,-3 2 8 16,3-2 2-16,-4 0-3 0,0 1-1 0,-1-1-3 15,4-4 3-15,-4 2-2 0,1 2 1 16,0-2 0-16,-1 0-1 0,1 0-4 0,5-2 0 0,-2 2 0 15,0-3-4-15,7 1 0 0,9 2 1 0,-20-2 5 16,13-4-5-16,7 6 1 0,-14-5 0 16,14 5-9-16,-9-11 4 0,9 11-6 0,3-13-6 0,-3 13 5 15,8-14-5-15,4 3 0 0,-5 0-3 0,5 2 0 16,2-2 0-16,2 0-2 0,3-4 2 0,1 4 1 16,5-2 0-16,-1 0 4 0,1 2-2 0,1-2 3 15,-2 0 0-15,4-1 4 0,-3 3 2 0,-1 0 1 16,-2 1 0-16,1-4 4 0,2 3-1 0,-8 4-2 15,6-3 0-15,-3 0 1 0,-4-1 5 0,-1 2 2 16,2 0 3-16,-4-1 0 0,0 0-1 0,-1 3-1 16,2-4 2-16,-2 3-4 0,-5 0 3 0,2 3-3 15,-1-5 0-15,-2 4 0 0,-6 6 2 0,10-13-6 0,-4 7-7 16,-6 6-10-16,3-9-13 0,-3 9-14 16,0 0-11-16,0-11-13 0,0 11-14 0,0 0-7 15,0 0-28-15,-14-7-11 0,14 7-176 0,0 0-331 0,-16-4 146 16</inkml:trace>
          <inkml:trace contextRef="#ctx0" brushRef="#br0" timeOffset="-83966.77">26852 7071 152 0,'0'0'168'0,"-8"15"-10"0,5-6-14 0,3-9-12 16,-8 16-6-16,5-7-13 0,0 3-8 0,0-5-8 15,3-7-9-15,-7 19-8 0,4-13-5 0,0 3-4 16,3-9-4-16,-5 17-5 0,4-10-7 0,1-7-4 0,0 0-5 15,-5 16-3-15,5-16-7 0,0 0 1 0,-3 10-7 16,3-10 1-16,0 0-1 0,0 0 3 0,0 11 6 16,0-11 0-16,0 0-5 0,0 0-3 0,0 0-1 15,0 0-4-15,0 0-2 0,0 0-4 0,26-24-4 16,-22 19 4-16,8-5-7 0,-2-1 2 0,4 2-4 16,-1-2-6-16,2 0-2 0,5-5-8 0,-7 6-2 15,9-5 5-15,-5 1-2 0,2 3-2 0,-2 2-1 16,2-2-1-16,-3 4 4 0,1-4-3 0,1 7 4 15,-3-1-2-15,-3-3 4 0,1 5-2 0,3-2 1 16,-4 4 3-16,-1-4 0 0,-11 5-1 0,19 0 6 16,-8 0-3-16,-11 0 2 0,17 0 1 0,-17 0 2 15,14 11 4-15,-5-8 2 0,-5 3 2 0,-4-6-3 0,6 15 2 16,-3-8 0-16,0 3-1 0,0 5 1 16,2-4-2-16,-5 1 1 0,0 0-1 0,-3 1-3 15,6-3 1-15,-3 5-1 0,0-15-1 0,-3 23 2 16,1-14-4-16,1 0 1 0,1-9 0 0,-2 17-3 0,-4-10-18 15,6-7-10-15,-3 14-8 0,3-14-13 0,-3 9-15 16,3-9-10-16,0 0-9 0,-6 11-5 0,6-11-21 16,0 0-4-16,0 0-23 0,0 0-17 0,0 0-130 15,0 0-300-15,0 0 133 0</inkml:trace>
          <inkml:trace contextRef="#ctx0" brushRef="#br0" timeOffset="-83525.85">27864 6787 67 0,'0'0'195'0,"0"0"-7"15,0 0-5-15,-17 39-12 0,8-22-7 0,-4 2-4 16,4 1-7-16,-6 4 3 0,0 0-2 0,-4 8-8 0,-1-1-11 15,1 5-2-15,5-5-5 0,-5 5-9 0,-3-4-6 16,10-7-7-16,-9 7-7 0,2-1-7 0,-1 0-10 16,1-1-4-16,-1 4-11 0,4-11-4 0,0 1-5 15,-1-1-4-15,1 1-7 0,1-2-8 0,1 0-1 16,1 0 1-16,1-1-6 0,2-7-2 0,-1 0-2 16,2 1 0-16,-1-2-12 0,1-2-13 0,-2-2-18 15,2-1-22-15,3 0-18 0,5 0-19 0,1-8-18 16,-12 8-13-16,12-8-27 0,-4 8-45 0,4-8-47 15,0 0-189-15,0 0-445 0,0 0 196 0</inkml:trace>
          <inkml:trace contextRef="#ctx0" brushRef="#br0" timeOffset="-83007.76">27935 7193 98 0,'0'0'197'16,"0"0"-15"-16,0 0-20 0,6-14-18 0,-6 14-12 15,6-10-9-15,-6 10-13 0,12-8-9 0,-6 4-10 16,-6 4-7-16,15-10-7 0,-8 6-11 0,4 1-6 16,-2-2-5-16,3 2-9 0,-2 0-2 0,-10 3-4 15,24-2-5-15,-12-3-2 0,-12 5-7 0,19 0 4 16,-5 4-5-16,-2-4-4 0,-12 0-1 0,18 1-2 15,-18-1-2-15,17 1-3 0,-6 4 3 0,-11-5-5 16,10 6-1-16,-4-2-2 0,-6-4 3 0,6 8-2 0,0-1 0 16,-6-7-1-16,2 11 4 0,-2-11 2 0,-2 16 5 15,2-16 5-15,-9 16-5 0,3-7 2 16,-1-2 2-16,-4 6 4 0,0-4-3 0,-3 0-1 16,1 2 1-16,-2-1-1 0,-2-2 2 0,1 2-2 0,3-4-1 15,-1 2-1-15,2 2-5 0,-1-3 1 16,1-4-2-16,4 3-3 0,1-1 0 0,-2 1-1 15,9-6-2-15,-13 11 3 0,8-4-4 0,5-7 0 0,-10 10-1 16,10-10-1-16,-3 8 4 0,3-8-3 0,0 0 0 16,0 0 1-16,13 15 0 0,-4-11 0 0,4 1-1 15,-1-1-2-15,8 2 1 0,-1-2 0 0,2-1-2 16,-2 1 3-16,7 0-4 0,-1-3 0 0,2 2 1 16,-8-1-2-16,-1 0 1 0,2-2-7 0,-2-2-7 15,-1 2-15-15,-3-2-12 0,-1 1-14 0,1-1-10 16,-5 0-16-16,1-2-17 0,-10 4-26 0,16-10-23 15,-8 7-36-15,-8 3-137 0,10-12-341 0,-4 3 152 16</inkml:trace>
          <inkml:trace contextRef="#ctx0" brushRef="#br0" timeOffset="-82523.06">28530 6928 46 0,'0'0'159'0,"15"0"-13"0,-15 0-9 0,23 6-13 16,-7-5-4-16,-3 1-8 0,4 2-5 0,-2 2-4 15,4-2-3-15,0 4-6 0,-2-2-5 0,1 1-6 16,-3-2-3-16,1-1-6 0,0 4-4 0,-2-4-3 16,-1 3 1-16,-1 4-5 0,-3-4-2 0,2 0-3 15,-5 0 2-15,3 6-6 0,-3-4-1 0,-2 0-6 16,-1 1-1-16,-3 1-4 0,0 2 1 0,0 1 3 16,0-3-2-16,0 0-4 0,0 3-6 0,0-14 1 15,-3 24-2-15,-3-10 3 0,2 0-1 0,-5-3-2 16,4 3-1-16,-2 3 2 0,-1-6 0 0,4 6-2 15,-4-3-3-15,-1 0 0 0,0 1-5 0,2 0 1 16,-2 0-6-16,3 1 2 0,-3-3-4 0,-1 1 2 16,5 1-4-16,-4-2 3 0,3 1-6 0,0-2 1 15,0 0-2-15,-1-1 1 0,4 2-1 0,-2-2 0 16,-1-2-5-16,3 0-6 0,-1 0-17 0,4-9-12 16,-6 15-12-16,6-15-16 0,-6 9-15 0,6-9-25 15,-3 11-11-15,3-11-20 0,0 0-31 0,0 0-42 16,0 0-159-16,0 0-389 0,0 0 172 0</inkml:trace>
          <inkml:trace contextRef="#ctx0" brushRef="#br0" timeOffset="-82283.12">28550 7320 16 0,'0'0'220'16,"0"0"-12"-16,25-9-13 0,-10 6-18 0,0 6-10 16,9 0-14-16,4-3-14 0,-3 4-10 0,7-4-12 15,-2 2-13-15,1 3-11 0,-3-3-12 0,2 2-4 16,0-3-10-16,1 3-6 0,-4-2-3 0,-6-1-14 16,-2-1-19-16,1 0-21 0,-2 0-29 0,-5 0-24 15,-4 0-33-15,6-1-45 0,-3-1-182 0,-12 2-335 16,13-9 148-16</inkml:trace>
          <inkml:trace contextRef="#ctx0" brushRef="#br0" timeOffset="-80846.83">29179 6624 26 0,'0'0'96'0,"0"0"5"0,0 0-11 0,0 0-1 0,0 0-6 15,0 0 3-15,0 0-7 0,0 0-6 0,0 0-5 16,0 0 0-16,0 0-1 0,0 0-3 0,0 0-6 16,0 0-1-16,0 0 2 0,0 0-2 0,0 0-5 15,0 0-1-15,0 0-10 0,0 0 6 0,0 0-4 16,0 0-7-16,0 0 0 0,0 0-1 0,0 0-5 15,0 0-2-15,0 0 0 0,0 0-3 0,0 0-6 16,0 0-2-16,0 0-3 0,0 0 2 0,0 0-3 16,0 0-3-16,0 0 0 0,0 0 1 0,0 0-2 15,-9 6 1-15,9-6-5 0,0 0 11 0,0 0-1 16,0 0-1-16,0 0 3 0,0 17 1 0,0-17 1 16,0 0 1-16,0 0 1 0,0 0-3 0,9 15 4 15,-9-15-3-15,3 8 5 0,-3-8-5 0,0 0-1 16,4 13-2-16,-4-13 3 0,5 11-2 0,-5-11 0 15,3 8-2-15,-3-8 1 0,6 9 1 0,-6-9-1 0,4 10 6 16,-1-3 0-16,-3-7 0 0,2 12-4 0,-2-12 1 16,9 13 2-16,-6-7-5 0,1 1-1 15,2 1-1-15,-6-8-2 0,9 15 2 0,-4-7-4 0,1 0 0 16,-2 0 1-16,2-1 0 0,1-1 1 0,-2 1 1 16,1 3-3-16,1 2-1 0,-2-3-1 0,1 2 0 15,1-1 4-15,1 0-2 0,-2 4-1 0,-3-4 1 16,1 1-1-16,2 2-2 0,-3-4-2 0,0 1 1 15,2 4-1-15,-1-3-2 0,-2 0 3 0,1 2 3 16,-2-3-6-16,5 4 5 0,-5-4-3 0,4 5 3 16,-4-2 0-16,1 0-3 0,-2-2 2 0,0 1 1 15,3 1-2-15,-3 2 3 0,-3-1 1 0,1-1 0 16,1 2 1-16,-5-4-1 0,2 5 3 0,1-1 0 16,-6-2 4-16,1 0 4 0,1 5 0 0,-1-4-1 15,1 3 6-15,-4-1-5 0,2 6 0 0,-1-6 3 16,2 0 0-16,-2 3 3 0,-2 1 0 0,2 1 0 15,-1 0 1-15,-2 1-4 0,2-5 0 0,4 3 0 16,-2 2 3-16,-3-2-3 0,2-6 3 0,1 0 0 0,0 4 0 16,-2-4 1-16,2 1 8 0,0 0-5 0,0 0 0 15,-1-3 0-15,2 1 0 0,1-2-1 16,1-2 2-16,0-2-1 0,2 0 3 0,-2 3-2 16,0-3-1-16,6-7 2 0,-11 11 2 0,11-11-4 0,-4 6-3 15,4-6-2-15,-6 7 0 0,6-7-5 0,0 0-2 16,-11 5 4-16,11-5-7 0,0 0 0 15,0 0-2-15,0 0 1 0,0 0-10 0,0 0-14 16,0 0-24-16,0 0-19 0,-7 7-23 0,7-7-31 0,0 0-38 16,0 0-39-16,0 0-51 0,0 0-280 0,0 0-556 15,0 0 247-15</inkml:trace>
          <inkml:trace contextRef="#ctx0" brushRef="#br0" timeOffset="-77611.56">29458 6285 23 0,'0'0'131'0,"0"0"-2"16,0 0-7-16,0 0-7 0,0 0-5 0,0 0-6 15,0 0-7-15,0 0-8 0,0 0-4 0,0 0-4 16,0 0-5-16,0 0-5 0,0 0-2 0,0 0-5 15,0 0-5-15,0 0 3 0,0 0-1 0,-6-10-7 16,6 10-1-16,0 0-2 0,0 0-9 0,0 0 2 0,0 0-4 16,0 0-9-16,0 0 5 0,0 0-7 15,0 0-2-15,0 0-5 0,0 0 0 0,0 0-5 16,0 0-3-16,0 0 3 0,0 0-3 0,0 0-6 16,0 0 2-16,0 0 0 0,0 0 2 0,0 0 2 0,0 0-5 15,0 0-1-15,25 24-3 0,-17-20 0 0,-8-4-1 16,9 9 4-16,0-3 1 0,-2-1-1 15,-4 2-2-15,-3-7 0 0,14 11-2 0,-9-5 0 0,3-2 2 16,-2 1 0-16,0 3-9 0,0-3 8 0,1 2 0 16,-7-7 0-16,8 13-3 0,-4-6 2 0,-4-7-1 15,8 15-3-15,-4-9 0 0,-2 2 0 0,4-1 2 16,-6-7-1-16,6 14 2 0,-3-7 2 0,-3-7-8 16,4 14 6-16,-1-4-1 0,0-3-3 0,-3-7 3 15,6 18-8-15,-5-10 9 0,5-1 0 0,-4 4 0 16,-2-11-2-16,4 13 5 0,-2-4-3 0,-2-9 1 15,3 14 2-15,0-6-1 0,-3-8 4 0,6 16 1 16,-5-7-4-16,2-3 4 0,-3-6-3 0,5 17-1 0,-1-10 0 16,-4-7 5-16,5 14 1 0,-1-7-4 0,-4-7 3 15,6 15-3-15,-1-9 1 0,-5-6-4 16,4 13 4-16,1-6-6 0,-1 0 0 0,-4-7 2 16,3 11-2-16,-3-11 5 0,4 13-3 0,-2-6-1 0,-2-7 1 15,4 11-1-15,-4-11 1 0,0 13-1 16,0-13-2-16,0 0-2 0,2 15 2 0,-2-15 0 15,-2 12 3-15,2-12-4 0,2 12 0 0,-2-12-2 0,-2 12 3 16,2-12-1-16,-3 13 7 0,3-13-4 0,-3 14 4 16,3-14-3-16,-2 11-1 0,2-11 0 0,-2 17-1 15,2-17 0-15,-3 11 2 0,3-11 0 0,-4 14 1 16,4-14-2-16,-5 17 2 0,2-10 0 0,3-7 0 16,-1 17-3-16,-4-10 2 0,5-7 1 0,-4 18-1 15,2-10-1-15,2-8 3 0,-4 16 1 0,4-16-1 16,-2 15-2-16,-1-8 0 0,3-7 2 0,-4 17-2 15,-1-10 1-15,5-7-3 0,-1 17 5 0,1-17-1 16,-3 14 0-16,3-14-1 0,-5 13 1 0,1-5-1 16,4-8-2-16,-2 14 2 0,2-14-1 0,-6 14 3 15,3-7 0-15,3-7 2 0,-4 12 1 0,1-3-2 16,3-9 0-16,-5 11 2 0,5-11 0 0,-5 10-1 16,0-4-1-16,5-6 0 0,-4 13 3 0,4-13 1 15,-6 15-3-15,6-15 2 0,-5 8-2 0,5-8-1 16,-7 10 3-16,7-10-5 0,-5 11 5 0,5-11-6 15,-4 11 2-15,4-11-2 0,-5 13-2 0,5-13 4 16,-1 11-1-16,1-11-3 0,-6 9 2 0,6-9-4 16,-2 12 4-16,2-12 0 0,-6 11-4 0,6-11 1 0,-4 10-3 15,4-10 7-15,-5 10-4 0,5-10-1 16,-4 14-1-16,4-14 3 0,-5 9 1 0,5-9-6 16,-4 12 0-16,4-12 7 0,-3 13-5 0,-1-7 1 15,4-6-1-15,-3 12 0 0,3-12 2 0,-5 11-2 0,5-11 1 16,-3 15 1-16,3-15-4 0,-4 13 3 0,-1-8-3 15,5-5 4-15,-3 12-1 0,-1-4 1 0,4-8 0 16,-3 10-5-16,3-10 7 0,-6 12-2 0,6-12-3 16,-6 9 4-16,6-9 0 0,-6 13 2 0,6-13 1 15,-8 10 0-15,8-10 1 0,-6 11-1 0,2-4 0 16,4-7-1-16,-8 12 0 0,5-6 0 0,-1 4-2 16,4-10 1-16,-9 10 2 0,6-2-1 0,3-8 1 15,-7 10-1-15,1-4 3 0,3 2-2 0,-3 0 1 16,6-8 0-16,-8 15-1 0,2-7 1 0,2 0 1 15,-2 0 0-15,6-8-1 0,-9 13 1 0,3-6 0 0,6-7-5 16,-9 14 2-16,4-8 2 0,5-6-1 16,-8 14 0-16,2-6 0 0,0-1-1 0,1 0-2 15,5-7-1-15,-10 12 3 0,4-5 0 0,0 2 0 16,6-9-3-16,-11 14 0 0,7-8-1 0,-2 1 1 0,0 3 2 16,0-2-3-16,0-2 1 0,0 1 3 0,0 3-3 15,0-5-2-15,2 5 1 0,-5-3 4 16,4 1 3-16,-5 5 1 0,2-6 5 0,2 1 0 15,0 1-5-15,-1 0 1 0,-1-1 5 0,2 1 3 0,-2-2-1 16,-1 2 0-16,1 1-1 0,1-3 2 16,1 4-2-16,0-4-2 0,0-1-1 0,-2 2 3 15,2-1 1-15,3 3 3 0,3-10-1 0,-12 11 0 0,8-5 0 16,4-6-2-16,-8 11 3 0,8-11-1 0,-5 7 1 16,5-7-5-16,-5 7 6 0,5-7-2 0,0 0-6 15,0 0 3-15,0 0-2 0,-6 7-2 0,6-7 1 16,0 0-3-16,0 0-2 0,0 0-6 0,0 0-13 15,0 0-29-15,0 0-37 0,0 0-41 0,0 0-48 16,0 0-48-16,0 0-51 0,0 0-234 0,28-13-539 16,-28 13 239-16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38:30.40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44CACC3-C1FF-4487-A706-2659F513F950}" emma:medium="tactile" emma:mode="ink">
          <msink:context xmlns:msink="http://schemas.microsoft.com/ink/2010/main" type="inkDrawing" rotatedBoundingBox="774,5648 5763,5633 5764,5747 775,5762" semanticType="underline" shapeName="Other">
            <msink:sourceLink direction="with" ref="{100F6496-F70C-4F17-A75F-26681E552609}"/>
          </msink:context>
        </emma:interpretation>
      </emma:emma>
    </inkml:annotationXML>
    <inkml:trace contextRef="#ctx0" brushRef="#br0">-3 109 66 0,'0'0'141'0,"0"0"-12"0,0 0-15 16,0 0-9-16,0 0-8 0,-9 4-14 15,9-4-3-15,0 0-5 0,0 0-3 0,0 0-2 0,0 0 6 16,0 0-10-16,0 0-2 0,0 0 1 0,0 0-2 16,0 0 1-16,0 0-8 0,40 6 1 0,-32-6-3 15,5 0 1-15,2 0 1 0,8 0-5 0,0-2 5 16,4-2-3-16,3 3 5 0,0-2-4 0,13-1-2 15,-1-3 2-15,3 3-1 0,-4-2-1 0,4 3-4 16,-2-5-4-16,1 2-5 0,2-1-2 0,-6 4-1 16,2-2-4-16,1 0-7 0,0 0 0 0,1-1-1 15,-3 5-3-15,0-5-1 0,2 5-6 0,-1-5 3 0,0 2-5 16,2 1 1-16,-2 3 1 0,-2-5-5 16,2 2 0-16,1 0-2 0,-11 4 3 0,-1-6 0 15,-1 5-2-15,3 0-3 0,-2 0 2 0,-1 0-6 0,3 0 4 16,-2 0-9-16,8 0 9 0,-10 0-2 0,1 4 0 15,-1-4-1-15,2 3 3 0,-4-3-7 0,0 3 7 16,2-4-3-16,0 1 4 0,-1-2-5 0,0 4 4 16,4-2-5-16,-1-2 2 0,9 2-2 0,-10 0 0 15,9 0 1-15,0-7-2 0,1 7 1 0,0 0 0 16,-1-2 2-16,1 1-6 0,-8 1 4 0,-3-2 1 16,3 4-2-16,-1-2 4 0,-1 0-2 0,1 1-2 15,-4 1 1-15,1-2 2 0,-1 0-3 0,-1 0-2 16,-1 0 5-16,2 4-2 0,-6-3-2 0,4-2 1 0,2 2 2 15,0-1 1-15,-2-1-2 0,-1 1-1 16,1 0 0-16,2 1 4 0,-1-1-5 0,0-1 6 16,6 4-6-16,-5-3 3 0,2 0-3 0,1 0 5 15,-1 2-5-15,2-2 4 0,8 1-3 0,-10-2 0 16,3 1 0-16,-1 0 2 0,-1 1-3 0,10-1 3 0,-8 1-3 16,-1-1 4-16,-3 0-1 0,3-1 1 0,-1 2-4 15,2-1 5-15,-6-1-3 0,3 0-3 0,-4 2 2 16,1 0 2-16,-1-1-1 0,2 0 1 0,-3 0 0 15,1-1-1-15,-4 1-1 0,4 0 1 0,1 1-1 16,-1 3-1-16,-6-4 0 0,5 0 2 0,0 0 1 16,-3 0-1-16,4 0 2 0,-5 3-1 0,3-4-2 15,3 5-1-15,-7-3-2 0,2-1 6 0,4 3-3 16,-5-2 2-16,1 1-2 0,4-1 0 0,-6-2 4 16,7 4-2-16,-7-3-2 0,5 0 1 0,-3 0 0 15,-3 0 0-15,0 4 0 0,1-4 0 0,-2 0 0 0,2 1 4 16,0 3-5-16,-1-4 0 0,-1 0-1 0,2 1 2 15,0-1 0-15,-1 0 3 0,2 1-4 0,-4-1 2 16,3 0 1-16,1 4-2 0,-1-4 0 0,-2 1 5 16,5-1-4-16,-6 0 5 0,5 0 0 0,-1 0 4 15,-1 0-7-15,0 0 6 0,1 0-4 0,1 2 1 16,-2-2-3-16,6 0 5 0,-5 2-4 0,-1-1 2 16,-2-1-1-16,2 0 0 0,-3-1 2 0,1 1 5 15,1 0 0-15,-3 0-3 0,3-2 5 0,-5 4-2 16,3-2 2-16,-2 0 5 0,-1 0-2 0,-13 0 0 15,23-2 3-15,-14 2 1 0,-9 0 1 0,19-2 1 16,-19 2 0-16,16-1-4 0,-16 1 4 0,12 0 0 16,-12 0-1-16,12-5 3 0,-12 5-2 0,15-2-3 15,-15 2 2-15,0 0-4 0,17 0-1 0,-17 0-3 16,13-3 0-16,-13 3 0 0,13 0-4 0,-13 0 0 16,15-5 4-16,-15 5-6 0,18 0 0 0,-18 0-2 0,15-2 2 15,-15 2-1-15,14-1 0 0,-14 1-4 0,0 0 3 16,11 0-2-16,-11 0-1 0,0 0 1 0,0 0 3 15,14-2-4-15,-14 2-2 0,0 0 1 0,0 0-18 16,0 0-11-16,0 0-20 0,0 0-25 0,0 0-19 16,0 0-24-16,0 0-25 0,-52 5-25 0,37-5-19 15,1-2-50-15,-2 4-153 0,16-2-418 0,-21-3 186 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01:24.27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13FB72A-1472-46F3-BF12-E3B0709FA100}" emma:medium="tactile" emma:mode="ink">
          <msink:context xmlns:msink="http://schemas.microsoft.com/ink/2010/main" type="inkDrawing" rotatedBoundingBox="1055,6103 5468,6065 5469,6121 1056,6159" semanticType="underline" shapeName="Other">
            <msink:sourceLink direction="with" ref="{0BB8DB17-7B9F-4D68-A695-A2C419F5E25F}"/>
          </msink:context>
        </emma:interpretation>
      </emma:emma>
    </inkml:annotationXML>
    <inkml:trace contextRef="#ctx0" brushRef="#br0">0 52 25 0,'0'0'124'0,"13"0"-11"0,-13 0-5 15,15 0-18-15,-15 0-2 0,18 3-9 0,-18-3-11 0,19-3-2 16,-7 3-5-16,-1 0-10 0,-11 0-4 0,25 0-5 15,-7 0 1-15,-3 0-10 0,0 0-1 0,4 0-10 16,-3 0 4-16,1 3-3 0,1-6-2 0,1 3-1 16,0 3-6-16,-2-6 4 0,2 6-3 0,1-3-3 15,-1 0-9-15,6-3 9 0,2 3 4 0,-1 0-5 16,3-3 12-16,-2 3 2 0,5-2 6 0,-1 2 3 16,-3-2 3-16,5 1 0 0,-5-1 0 0,4-2-2 15,-2 4-13-15,-1-2 6 0,0 1-4 0,1-2 2 16,-2 3-6-16,-3 0-2 0,-1 0-3 0,-2 0 1 0,2 3 0 15,0-3-3-15,-4 0-5 0,5 1 0 0,-7-1-1 16,0-1 0-16,1 1 2 0,2 0-1 16,4 1-2-16,-4-1 0 0,-3 0-4 0,-1 1 0 0,2 0-7 15,0-1 9-15,2 0-2 0,5-1 4 0,-9 1-3 16,3 0 2-16,-2 1-2 0,1-2-4 0,3 1 6 16,-4 0-6-16,0 0 6 0,2-1-1 0,-1 1-2 15,0 0 0-15,1-1 4 0,-1 1-3 0,-1-3 1 16,0 3-2-16,1 0-3 0,1-1-2 0,-2-3 2 15,0 4 3-15,1-2-1 0,0 1 1 0,-1 1-2 16,3-3 4-16,-3 3 3 0,6 0-4 0,-5 0 2 16,1 0-1-16,-1 0-4 0,0 3 3 0,1-6 2 15,-1 6-5-15,1-3-3 0,-1 0 3 0,-1 0 3 16,7 0 3-16,-5 1-4 0,-1-1 1 0,0 2-4 16,2-2 0-16,5 0 1 0,-7 0 0 0,6 0 0 15,-7-2 0-15,5 4 3 0,1-4-1 0,-5 2 0 0,3 0-4 16,2-1-3-16,1 1 9 0,2-3-3 15,-9 3 2-15,3-1-1 0,1-1 6 0,-2 2 1 16,5 0 3-16,-7 0-6 0,-1 0-1 0,5-2 3 0,-6 0-2 16,4 2-1-16,-2-1-2 0,-4 1 4 0,7 0-2 15,-6 0 1-15,3 0-5 0,0 0 1 0,-3 0 0 16,3 0 4-16,-2-3 0 0,4 6 1 0,-2-6-1 16,1 6 9-16,5-3 2 0,-2 0-9 0,-2 1 9 15,-4-1 0-15,9-1-3 0,-4-2 2 0,-1 3 0 16,5 0-3-16,0 0 1 0,-7 0 0 0,9-3-1 15,-2 3-1-15,-5-1-6 0,-2 0 1 0,-2-1 0 16,3 2-3-16,1-2 6 0,-2 4-4 0,-2-4-1 16,2 2 0-16,0 0 1 0,-2 0-1 0,2 0-3 15,-3 0 0-15,3 0-2 0,-7-1 3 0,6 1-3 16,-2 0 1-16,2 0 0 0,2 0 4 0,-4 0-5 16,3 0 1-16,-3 0 2 0,-2 1-3 0,2-1 2 15,3 2 1-15,-2-2-2 0,1 0 2 0,-2 2-4 0,-2-4 0 16,5 4 2-16,-3-4 0 0,0 2-2 0,1 0 3 15,-5 0 0-15,5 0 3 0,-1 2-2 0,0-1 2 16,1-2 0-16,-16 1 4 0,27 1-2 0,-13 0 1 16,-1-1-2-16,-1 0 3 0,-12 0 3 0,24-1-4 15,-6 2 2-15,-5-2 4 0,5 2 0 0,-3-2-3 16,-2 1 3-16,2-1-5 0,3 1 3 0,-18 0-1 16,27 0-1-16,-12 0 4 0,-2 0 4 0,4 0-1 15,-4 0-3-15,2 0 4 0,-3 1-3 0,3-1 1 16,-3 1-3-16,3-1 1 0,-3 0-1 0,-12 0 2 15,22 3-1-15,-5-3 3 0,-7 0-2 0,3 0-3 16,4 0 1-16,-7 0 0 0,7 3-1 0,-2-3 2 0,-3 0-4 16,1 0 5-16,0 0-1 0,2 0-3 0,2 1 2 15,-4-1-3-15,-2 0 6 0,-11 0-4 16,25 0 2-16,-13 0-3 0,0 0 2 0,-12 0-1 0,24 4 2 16,-14-2 1-16,2-1 2 0,-2 2-3 15,-10-3 6-15,26 1-3 0,-14 1 1 0,-3-2 1 16,-9 0 0-16,21 2 1 0,-21-2 2 0,17 2-4 0,-5-1 1 15,-12-1 0-15,17 3 2 0,-7-3-6 0,-10 0-3 16,20 1 4-16,-20-1-2 0,15 1-3 0,-8 0 4 16,-7-1-3-16,16 4-3 0,-16-4 2 0,14 0 0 15,-14 0-6-15,13 0 4 0,-13 0-2 0,0 0-1 16,15 2-3-16,-15-2 3 0,0 0-3 0,0 0-1 16,12-2 2-16,-12 2 1 0,0 0-2 0,0 0-1 15,0 0 2-15,0 0 2 0,0 0-2 0,11 3-1 16,-11-3-1-16,0 0 0 0,0 0-1 0,0 0-2 15,0 0-11-15,0 0-2 0,0 0-14 0,0 0-14 0,0 0-17 16,0 0-21-16,0 0-26 0,0 0-32 16,0 0-33-16,0 0-47 0,-39-3-200 0,39 3-453 15,-18-6 202-15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05:53.01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23AF3C1-C0E5-49A2-977B-D803AE6771F5}" emma:medium="tactile" emma:mode="ink">
          <msink:context xmlns:msink="http://schemas.microsoft.com/ink/2010/main" type="writingRegion" rotatedBoundingBox="7450,13364 4337,15258 3699,14210 6812,12315"/>
        </emma:interpretation>
      </emma:emma>
    </inkml:annotationXML>
    <inkml:traceGroup>
      <inkml:annotationXML>
        <emma:emma xmlns:emma="http://www.w3.org/2003/04/emma" version="1.0">
          <emma:interpretation id="{D879C6BB-857E-424E-A531-BD7ACF550BBE}" emma:medium="tactile" emma:mode="ink">
            <msink:context xmlns:msink="http://schemas.microsoft.com/ink/2010/main" type="paragraph" rotatedBoundingBox="7450,13364 4337,15258 3699,14210 6812,123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DA0EEF-F642-4AE7-A66D-75E11FE1454D}" emma:medium="tactile" emma:mode="ink">
              <msink:context xmlns:msink="http://schemas.microsoft.com/ink/2010/main" type="line" rotatedBoundingBox="7450,13364 4337,15258 3699,14210 6812,12315"/>
            </emma:interpretation>
          </emma:emma>
        </inkml:annotationXML>
        <inkml:traceGroup>
          <inkml:annotationXML>
            <emma:emma xmlns:emma="http://www.w3.org/2003/04/emma" version="1.0">
              <emma:interpretation id="{EC28E8DE-6A15-49CE-8BA6-294283DD4F33}" emma:medium="tactile" emma:mode="ink">
                <msink:context xmlns:msink="http://schemas.microsoft.com/ink/2010/main" type="inkWord" rotatedBoundingBox="7412,13302 5844,14256 5243,13270 6812,12315"/>
              </emma:interpretation>
            </emma:emma>
          </inkml:annotationXML>
          <inkml:trace contextRef="#ctx0" brushRef="#br0">5005 7500 135 0,'0'0'205'16,"0"0"-19"-16,0 0-17 0,0 0-17 0,0 0-12 15,0 0-9-15,20-11-11 0,-20 11-6 0,20 0-7 0,-5-1-7 16,2 1-2-16,-1-2-12 0,1 2-5 0,2 0-7 16,6 0-6-16,-1 0-4 0,2 2-7 0,-7-2 0 15,0 0-8-15,1 0-5 0,8-2-2 0,-10 2-5 16,7 0-2-16,-5-4-4 0,-1 4-2 0,0 0-3 16,-5 0-4-16,-2 0-1 0,-12 0-2 0,19-2-4 15,-11 1 2-15,-8 1 0 0,15 0 0 0,-15 0-4 0,13-4-1 16,-13 4-2-16,9-4-3 0,-9 4-11 15,0 0-21-15,0 0-11 0,7-7-15 0,-7 7-19 16,0 0-11-16,0 0-20 0,0 0-15 0,0 0-21 0,-16-17-10 16,6 14-160-16,1-3-332 0,-2 1 147 15</inkml:trace>
          <inkml:trace contextRef="#ctx0" brushRef="#br0" timeOffset="261.09">5253 7259 133 0,'0'0'182'0,"0"0"-16"0,0 0-3 16,-17 10-9-16,17-10-4 0,-4 14-3 0,4-14-4 16,-6 21-9-16,6-6-4 0,-3 2-5 0,3 3-7 0,0-5-5 15,-5 9-9-15,5 3-14 0,5-2-3 16,-5-1-7-16,3 4-7 0,-3-4-6 0,6 1-5 15,-6 1-11-15,0-1-1 0,0-1-3 0,3 2-4 0,-3-3-26 16,1 0-21-16,-1-2-21 0,0-3-20 16,-4 5-27-16,4-4-21 0,-3-3-32 0,0 0-32 0,0 0-195 15,-5-2-380-15,5-2 168 0</inkml:trace>
          <inkml:trace contextRef="#ctx0" brushRef="#br0" timeOffset="-1235.8">3454 7568 61 0,'0'0'156'0,"34"-2"-7"0,-34 2 1 16,33-5-6-16,-13 6-6 0,6-4-10 0,6 3-5 16,-5 0-7-16,5-1-13 0,9 2-9 0,0 1-5 0,1-2-6 15,-1 1-1-15,0 2-7 0,4-2 2 0,-2 2-8 16,3 1-1-16,2 2-10 0,-6-1 1 0,1-2-3 16,-3 2-6-16,4-3-6 0,-5 3-3 0,-11-4-6 15,5 6-2-15,-1-4-5 0,-3 1-4 0,-2 1 2 16,-3-1-3-16,-5-1-10 0,0 0 6 0,-1-1-4 15,-1 3-1-15,-4-2-8 0,-1 0-9 0,-2 1-12 16,-2-3-6-16,4 2-16 0,-12-3-9 0,10 6-15 16,-10-6-22-16,9 7-14 0,-9-7-26 0,0 0-32 15,0 0-147-15,0 0-326 0,0 0 144 0</inkml:trace>
          <inkml:trace contextRef="#ctx0" brushRef="#br0" timeOffset="4263.55">3916 7925 104 0,'0'0'171'0,"-10"1"-16"0,10-1-14 16,0 0-11-16,-6 10-13 0,6-10-9 0,0 0-8 16,0 10-4-16,0-10-8 0,0 0-5 0,0 0-10 15,11 21 5-15,-11-21-4 0,8 7-3 0,-8-7-1 16,12 6-2-16,-4-3-6 0,-8-3-2 0,16 5-8 0,-7-2-2 16,-9-3-2-16,14 1-3 0,-14-1-7 0,16 0-3 15,-16 0-4-15,16-1-3 0,-16 1-1 16,20-3-3-16,-20 3-1 0,16-7-5 0,-10 6 0 0,5-3-1 15,-2-2-1-15,1 3-4 0,-10 3 1 0,19-11-1 16,-11 5 2-16,-1-1-7 0,1 1 0 0,-2-4 1 16,0 2 1-16,6-3-3 0,-3 4-2 0,-2-6 1 15,5 1 0-15,-6 2 0 0,-5 3-6 0,5-4 3 16,0 2-2-16,-3 1-3 0,0 0 3 0,-3 8-4 16,-3-17 2-16,3 17-1 0,-9-15 2 0,9 15-1 15,-10-10-2-15,1 6 4 0,9 4-5 0,-16-8 1 16,16 8-1-16,-20-3-2 0,10 2 4 0,-5 1 1 15,0 0-4-15,2 1 3 0,1 2 0 0,12-3 2 16,-27 6-2-16,18-3 0 0,-6 3-2 0,4-1 3 16,0 2-2-16,0 0 5 0,2 3-3 0,-1-3-2 15,2 1 8-15,-1-1-6 0,3 3 0 0,2-1 0 0,-4-1 0 16,5 0 1-16,3-8-2 0,-6 20 3 0,6-13 1 16,0-7 1-16,0 17-1 0,0-17-2 0,6 14-1 15,-3-4 3-15,5-5-8 0,-8-5 10 0,13 10-3 16,-2-6 2-16,1-1 4 0,4 0-12 0,-3 1 3 15,5-3-4-15,-1-1-3 0,1 0 2 0,0-1 3 16,8-3-1-16,1 2 0 0,-1-2 1 0,-9 0 1 16,3 1 2-16,-1-2-7 0,-1 2 2 0,-3-2 9 15,1 0-7-15,-5 1 9 0,1 2-1 0,-5-3 9 0,-7 5 3 16,14-6 4-16,-2 3-2 0,-12 3-3 16,0 0 1-16,9-4-1 0,-9 4-2 0,0 0-2 15,0 0-6-15,0 0-1 0,0 0 4 0,0 0-4 0,0 0-6 16,10 13 5-16,-10-13 2 0,0 11-5 15,0-11-2-15,-1 17 4 0,1-6-1 0,0-11 5 16,-5 25-4-16,1-10 1 0,2 0 6 0,1 0-1 0,1 2 1 16,-5 0 0-16,1-1 1 0,1 2-1 0,-2 4 2 15,1-5 2-15,-1 1 0 0,-1-1 4 0,6 1-4 16,-6-1 4-16,3-3 2 0,-1-1 3 0,-5-1 5 16,1 2 0-16,0-2-3 0,-1-1 1 0,-5-2-1 15,1-2 0-15,-4 3-4 0,1-5 0 0,-3 2-4 16,-1-1 5-16,1-3-5 0,-1 1-5 0,1 0-11 15,0-4-9-15,-1 0-16 0,1 0-17 0,-1-1-9 16,1 1-16-16,3-3-6 0,-1-1-12 0,-2 3-5 16,2-1-14-16,3-4-15 0,-1 1-25 0,3-2-44 15,-5 3-115-15,7-5-329 0,1 5 146 0</inkml:trace>
        </inkml:traceGroup>
        <inkml:traceGroup>
          <inkml:annotationXML>
            <emma:emma xmlns:emma="http://www.w3.org/2003/04/emma" version="1.0">
              <emma:interpretation id="{2B208B76-EE70-43E4-ABE7-A846F3F2F33B}" emma:medium="tactile" emma:mode="ink">
                <msink:context xmlns:msink="http://schemas.microsoft.com/ink/2010/main" type="inkWord" rotatedBoundingBox="4989,14862 4337,15258 4076,14829 4727,14433"/>
              </emma:interpretation>
            </emma:emma>
          </inkml:annotationXML>
          <inkml:trace contextRef="#ctx0" brushRef="#br0" timeOffset="83211.81">2251 9155 71 0,'0'0'196'0,"0"0"-11"15,0 0-19-15,0 0-19 0,0 0-14 0,0 0-18 16,0 0-5-16,0 0-11 0,0 0-9 0,0 0-7 16,0 0-7-16,0 0-5 0,0 0 0 0,0 0-6 15,0 0 2-15,0 0-6 0,0 0-8 0,0 0-3 16,0 0-1-16,0 0-3 0,0 0 2 16,0 0-5-16,0 0 2 0,0 0-2 0,0 0-2 0,0 0-2 15,0 0 5-15,0 0-1 0,28 15 4 0,-28-15-3 16,0 0 5-16,0 0 3 0,0 0 2 0,0 0-1 15,0 0-2-15,0 0-3 0,0 0 5 0,0 0 0 16,0 0-4-16,0 0 2 0,0 0-2 0,0 0-3 16,0-19 1-16,0 19-4 0,0 0-1 0,0 0-1 15,0 0 0-15,0 0-6 0,0 0-1 0,0 0-2 0,0 0-3 16,0 0-2-16,0 0-5 0,0 0-2 0,0 0-5 16,0 0-4-16,0 0-14 0,0 0-19 15,0 0-21-15,-2-18-27 0,2 18-27 0,0 0-32 16,0 0-27-16,0 0-40 0,0 0-38 0,0 0-189 0,0 0-459 15,0 0 203-15</inkml:trace>
          <inkml:trace contextRef="#ctx0" brushRef="#br0" timeOffset="84665.95">3120 9185 123 0,'0'0'265'0,"0"0"-18"0,0 0-14 0,0 0-22 16,0 0-19-16,0 0-14 0,0 0-11 0,0 0-12 16,0 0-11-16,0 0-9 0,0 0-10 0,0 0-8 15,0 0-11-15,0 0-12 0,0 0-4 0,0 0-10 16,0 0-2-16,0 0-9 0,0 0-7 0,0 0-5 16,0 0-4-16,0 0-2 0,0 0-3 0,0 0-6 15,0 0 3-15,0 0-5 0,0 0 2 0,0 0 3 16,0 0 6-16,0 0-4 0,0 0 13 0,-1 24-8 0,1-24 7 15,0 0 4-15,0 0-6 0,0 0-7 16,0 0 3-16,20-21 1 0,-20 21-6 0,3-5-3 16,-3 5-4-16,5-9-6 0,-5 9-6 0,0 0-7 0,1-12-32 15,-1 12-29-15,0 0-26 0,0 0-32 0,0 0-42 16,0 0-43-16,-29 1-61 0,29-1-78 16,-26 10-173-16,19-5-536 0,-7 0 238 0</inkml:trace>
          <inkml:trace contextRef="#ctx0" brushRef="#br0" timeOffset="84077.3">2665 9150 147 0,'0'0'197'15,"0"0"-7"-15,0 0-12 0,0 0-12 0,0 0-9 16,0 0-10-16,0 0-9 0,0 0-9 0,-15 25-13 16,15-25-3-16,0 0-12 0,-1 11 0 0,1-11-8 15,0 0-3-15,0 0-5 0,3 17-4 0,-3-17-7 16,0 0-6-16,4 6-4 0,-4-6-2 0,0 0-5 16,3 8-5-16,-3-8-5 0,0 0 0 0,0 0-3 15,0 0 5-15,0 0-1 0,0 0 4 0,0 0 2 16,0 0 5-16,0 0 0 0,0 0-2 0,0 0-2 15,0 0-7-15,0 0-2 0,0 0-3 0,0 0-3 16,0 0 2-16,0 0 0 0,0 0-4 0,0 0 1 0,0 0-5 16,0 0-4-16,-4-34-5 0,4 34-3 15,0 0 0-15,-5-12-2 0,5 12-1 0,0 0-7 16,0 0 2-16,0-14 1 0,0 14-10 0,0 0-12 0,0 0-16 16,-6-7-19-16,6 7-19 0,0 0-26 15,0 0-23-15,0 0-22 0,0 0-26 0,0 0-27 16,0 0-42-16,0 0-224 0,0 0-487 0,0 0 216 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07:30.11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4EFB78E-E251-4E60-995D-AEEB05D27383}" emma:medium="tactile" emma:mode="ink">
          <msink:context xmlns:msink="http://schemas.microsoft.com/ink/2010/main" type="writingRegion" rotatedBoundingBox="786,1162 32435,267 32925,17568 1275,18463"/>
        </emma:interpretation>
      </emma:emma>
    </inkml:annotationXML>
    <inkml:traceGroup>
      <inkml:annotationXML>
        <emma:emma xmlns:emma="http://www.w3.org/2003/04/emma" version="1.0">
          <emma:interpretation id="{FE019DD8-A1F8-45E5-94CD-2170AC062DE3}" emma:medium="tactile" emma:mode="ink">
            <msink:context xmlns:msink="http://schemas.microsoft.com/ink/2010/main" type="paragraph" rotatedBoundingBox="1612,798 32489,897 32482,3025 1605,2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B7C27B-E988-45B1-A19A-3934711322E7}" emma:medium="tactile" emma:mode="ink">
              <msink:context xmlns:msink="http://schemas.microsoft.com/ink/2010/main" type="line" rotatedBoundingBox="1686,799 32489,897 32486,2044 1682,1945"/>
            </emma:interpretation>
          </emma:emma>
        </inkml:annotationXML>
        <inkml:traceGroup>
          <inkml:annotationXML>
            <emma:emma xmlns:emma="http://www.w3.org/2003/04/emma" version="1.0">
              <emma:interpretation id="{7A3B6D7F-817C-4362-A6C9-1FEF8A34E661}" emma:medium="tactile" emma:mode="ink">
                <msink:context xmlns:msink="http://schemas.microsoft.com/ink/2010/main" type="inkWord" rotatedBoundingBox="1685,1136 3856,1143 3854,1880 1682,1873"/>
              </emma:interpretation>
            </emma:emma>
          </inkml:annotationXML>
          <inkml:trace contextRef="#ctx0" brushRef="#br0">93 91 25 0,'7'-20'142'0,"-7"20"-6"0,3-10-12 0,-3 10 0 0,8-8 2 16,-8 8-4-16,9-12-6 0,-6 7 0 0,-3 5-3 16,7-11-1-16,-7 11-5 0,8-13 4 0,-8 13-7 15,9-5-2-15,-9 5-3 0,0 0-9 0,7-7-2 16,-7 7-8-16,0 0-11 0,0 0-8 0,0 0-9 16,0 0-3-16,0 0-3 0,0 0 4 0,0 0-5 15,0 0-1-15,-1 29 1 0,-4-16 1 0,-1 2-5 16,2 2-2-16,1 0-4 0,-3 6-1 0,4 3-9 15,-1-4-2-15,3 4-3 0,0-1-2 0,0-1-1 16,3 4-2-16,-1-6 1 0,-1 3-4 0,-1 1 1 16,3 0 0-16,-1-2 3 0,-4-7-6 0,4 8 0 15,-2-2-2-15,-2-7 1 0,2 1 1 0,-3-3-4 16,2 3 3-16,-1-3-1 0,-2 1 1 0,1-2-5 16,-3-2-16-16,0-2-10 0,-2 0-9 0,2 0-13 15,-4 2-8-15,2-4-9 0,1 0-17 0,0 0-12 0,-1-2-9 16,1 0-11-16,-4 1-11 0,11-6-8 15,-13 1-14-15,13-1-16 0,0 0-144 0,0 0-327 0,-23-12 146 16</inkml:trace>
          <inkml:trace contextRef="#ctx0" brushRef="#br0" timeOffset="1031.36">102 83 106 0,'0'0'161'0,"1"-12"-9"0,-1 12-12 0,5-10-5 16,-5 10-14-16,0 0-6 0,3-9-11 0,-3 9-5 15,0 0-5-15,10-5 1 0,-10 5-5 0,0 0-2 16,21 6 2-16,-13-1 0 0,-1 2-2 0,6 2-4 16,1 1 1-16,-2 2-3 0,7 7-1 0,-1-3-6 15,-2 4-7-15,7-3 0 0,-5 4-3 0,4 1-5 16,5 6-2-16,-3-10-7 0,-2 2 2 0,7 9-13 15,-9-10 5-15,0 3-7 0,8 2-2 0,-10-7-6 16,1 0 0-16,-1-2-4 0,-4-1-3 0,1-3 0 16,1 1-1-16,-1-2-2 0,-2 1-3 0,-4-3-2 15,3 3 2-15,-4-8-5 0,-2 4-4 0,-6-7-11 16,13 7 0-16,-7-4-8 0,-6-3-5 0,8 5-6 16,-8-5-11-16,0 0-24 0,0 0-19 0,0 0-9 15,0 0-8-15,0 0-5 0,13-16-7 0,-10 7-3 16,-3 9-14-16,3-24-6 0,-2 8 8 0,-1 0 1 15,6-9 2-15,-7 3 7 0,1 0 12 0,3-1 1 16,-2-3 18-16,-1 2 7 0,0 1 9 0,5-1 9 0,-7 0 8 16,4-1 11-16,-2 8 18 0,0-7 12 15,4 2-4-15,-7 5 24 0,2 3 2 0,1-4 1 16,0 3 7-16,-2-3 8 0,2 5 6 0,-3-3 6 0,2-2 12 16,1 4 3-16,0 1-3 0,-2 2 13 0,2 11 7 15,-4-19-2-15,4 19 2 0,-2-13-7 0,2 13-1 16,-1-11 4-16,1 11-6 0,0 0-3 15,-5-9-4-15,5 9-7 0,0 0-6 0,0 0-8 0,0 0-4 16,0 0 1-16,0 0 7 0,0 0 1 0,0 0 1 16,-20 20 3-16,15-13 2 0,1 11-3 0,-2 6 5 15,3-7-3-15,-3 5 4 0,6 3-5 0,-5 2-1 16,5-1-1-16,-3 0-3 0,2-1-2 0,1 3-1 16,1-3-6-16,-1-1-2 0,0 2-2 0,-1-3-2 15,2 1 0-15,-1 1-4 0,3-1-6 0,-1-7 0 16,-2 7-1-16,1-6 1 0,1-4-4 0,1 3-6 15,-2-2-15-15,1-2-13 0,2 1-9 0,-2-5-20 16,1 2-10-16,-2-3-14 0,-1-8-11 0,3 18-13 16,2-11-1-16,-5-7-5 0,6 10 0 0,-6-10 4 15,7 7-11-15,-7-7 8 0,0 0 2 0,13 1 7 0,-13-1-6 16,0 0 8-16,21-11 5 0,-10 8 19 16,-2-3 2-16,1 1 5 0,-10 5 9 0,15-11 21 15,-7 5 4-15,-1 3 12 0,3-3 10 0,-4-3 16 16,-6 9 4-16,15-7 5 0,-9 1 11 0,2 2 3 0,-8 4 5 15,12-5 0-15,-12 5 2 0,9-5 4 16,-9 5 5-16,0 0-3 0,12-1-5 0,-12 1 2 16,0 0 6-16,14 6-4 0,-14-6-5 0,12 6 4 0,-12-6-5 15,9 9-1-15,-3-4-3 0,2 3-2 0,1-4-2 16,-2 3 3-16,2 0-3 0,2-2-2 0,-3 1-1 16,4-3-5-16,2 5 0 0,-2-5-2 15,-2 0 4-15,2-2-7 0,3 2-2 0,-3-3-2 0,1 4 0 16,2-5-2-16,-3 1 0 0,-12 0-1 0,21-6-2 15,-12 2 0-15,0 1-1 0,0-3 3 0,0-1-5 16,-2-2-2-16,-1 0 0 0,-3 1 1 0,-3 8 0 16,2-23-4-16,-4 7-6 0,1 5 8 0,-1-5-1 15,-4 2 0-15,0 3 0 0,0-3-3 0,-5 0-4 16,2 4 7-16,-3-4 0 0,0 4-2 0,-3 4 1 16,1-4 3-16,-1 4-3 0,-1 0 1 0,0 5-1 15,-2-2 0-15,3-1-2 0,-3 4 4 0,2 1-5 16,-2-1 0-16,3 3 3 0,-2 0-3 0,4 2-7 15,-1 2-11-15,0-1-12 0,0 0-14 0,4-1-16 16,-4 5-16-16,5-2-19 0,2-1-14 0,1-1-19 16,6-6-26-16,-11 13-12 0,7-8-144 0,4-5-334 15,0 0 148-15</inkml:trace>
          <inkml:trace contextRef="#ctx0" brushRef="#br0" timeOffset="1889.49">1302 499 106 0,'-9'-2'241'16,"9"2"-23"-16,0 0-20 0,0 0-20 0,0 0-21 15,-10-4-17-15,10 4-12 0,0 0-13 0,0 0-11 16,0 0-11-16,0 0-8 0,0 0-5 0,34 0-6 16,-17 0-4-16,-1-4-5 0,4 4-3 0,-1-2-6 15,2 2-5-15,9-1-1 0,-4-2-3 0,1-1-3 16,3 3-7-16,0-4 2 0,-2 0-2 0,1 1-5 15,9-3-3-15,-8 1 2 0,2-3-5 0,9 1-1 0,-12 0-2 16,-1 0-2-16,-1 1-5 0,-3 1 3 0,3-3-2 16,-11 1-4-16,2 1 3 0,-5 0-2 0,1-3-4 15,-1 3-1-15,-5 0 2 0,-2 0-1 0,1 0-5 16,2-4 3-16,-8 3-2 0,2-2-2 0,-3 10-3 16,-1-16-1-16,1 16-3 0,-3-14 3 0,3 14-3 15,-16-9 0-15,7 6 2 0,-5-1 0 0,-2 4-1 16,-4 0 0-16,4 2 1 0,1 1-3 0,-3-1 7 15,-3 0 0-15,5 5 0 0,-2 0-1 0,2 3 1 16,1-3 1-16,1 4-1 0,-1-1 3 0,2 0-2 16,4 1 1-16,0 2-1 0,3-1 6 0,0 1-3 15,6 2 0-15,2 0 0 0,1 0 4 0,3-1 0 16,1-1 2-16,5 1 0 0,3-2 5 0,7 2-3 16,4-3-2-16,-3-1 0 0,1 0 3 0,6-3-3 15,-3 0 5-15,1-4-7 0,-1 2-2 0,0-5 0 16,-2 3-6-16,-4 0-9 0,-1-3-12 0,-1 0-20 15,-1 1-18-15,-2-2-24 0,-4-2-25 0,-12 3-30 16,21-3-27-16,-9 3-44 0,-12 0-170 0,13-6-406 16,-5 4 179-16</inkml:trace>
          <inkml:trace contextRef="#ctx0" brushRef="#br0" timeOffset="1372.33">1443-13 98 0,'4'-11'250'16,"-4"11"-16"-16,0 0-19 0,3-10-21 0,-3 10-20 0,0 0-22 15,0 0-18-15,0 0-9 0,0 0-18 0,0 0 0 16,0 0-10-16,0 0-2 0,0 0-4 15,12 31-1-15,-11-16-6 0,2 5 3 0,-1-3-8 16,-1-1 1-16,4 8-5 0,-2 3-6 0,1 1-1 0,-2-1-5 16,5 9 1-16,-2-6-10 0,-4-4-4 0,4 2-6 15,-2 6-4-15,1-6 3 0,-2-3-10 16,1 0-4-16,-6 2-1 0,1-4-2 0,2 3-3 0,-1-1-1 16,1-8-5-16,-3-3-6 0,1 4-14 0,1-5-8 15,-4 1-13-15,2 1-13 0,0-5-21 0,0-1-18 16,3-9-22-16,-6 18-18 0,2-11-24 0,4-7-29 15,-3 13-24-15,3-13-196 0,-8 8-419 0,8-8 186 16</inkml:trace>
        </inkml:traceGroup>
        <inkml:traceGroup>
          <inkml:annotationXML>
            <emma:emma xmlns:emma="http://www.w3.org/2003/04/emma" version="1.0">
              <emma:interpretation id="{F036A544-F212-45C8-8785-08CE12563920}" emma:medium="tactile" emma:mode="ink">
                <msink:context xmlns:msink="http://schemas.microsoft.com/ink/2010/main" type="inkWord" rotatedBoundingBox="4355,980 7456,990 7454,1802 4352,1792"/>
              </emma:interpretation>
            </emma:emma>
          </inkml:annotationXML>
          <inkml:trace contextRef="#ctx0" brushRef="#br0" timeOffset="3710.01">2707 192 20 0,'-12'-15'179'0,"6"3"-4"0,3 3-15 0,-3-3-16 16,0-2-7-16,3 0-15 0,3 0-15 0,3 1-11 15,0 2-9-15,3-2-5 0,2 0-13 0,2-2-8 16,2 3-2-16,-1-2-6 0,2 3-7 0,4-2-8 16,-1 2 5-16,5 0-8 0,3-1-4 0,-2 4-5 15,5-3 0-15,3 1-2 0,-2 7 0 0,2-7 1 16,1 3 1-16,12-5 2 0,-7 2 0 0,5 4 0 15,-3-4 3-15,-6 9 0 0,-1-4 3 0,6 0-3 16,-7 1 0-16,-2 0 3 0,1-1 3 0,-2 2-4 16,-1 1 1-16,0-1 1 0,-1-2-2 0,0 5 0 15,-5-3-1-15,-1 1-5 0,-2 1-2 0,1-2 0 16,-2 2-3-16,0 2 0 0,1 2-1 0,-1-2-3 16,-2 1-1-16,-4 2-2 0,6 1 0 0,-7-1 0 15,-1 1-2-15,1 0 4 0,-2 3 1 0,2 1 6 0,2 5 7 16,-2-1 9-16,-2 4-3 0,-4-3 10 0,-1 10-4 15,0 0 0-15,3 0-2 0,-4 1-3 16,-2-1-1-16,1 4-6 0,0-1-2 0,0-1 0 16,0 3-6-16,-2-2 1 0,-1-2-1 0,3 3-3 0,3 2-1 15,-3-4-2-15,0 0 0 0,2-5-3 0,-1 5 2 16,5-3-1-16,-3-5-1 0,0-2-4 16,2 3 0-16,-1-6 0 0,5 2 0 0,-4-1-5 0,5-3 3 15,-2 0-5-15,4-4-5 0,-5 3-2 0,2-6-8 16,0 2 2-16,1-2-7 0,2-1-2 0,-1-1-4 15,2-2 1-15,-13 0-3 0,24-5 2 0,-14 3 2 16,4-6-2-16,-1 1-1 0,1-1 5 0,-1-4-3 16,1 0 1-16,0-1 2 0,0 2 1 0,4-9 4 15,-6 7 1-15,0 0 1 0,-2-4-1 0,2 3 1 0,-3 1 9 16,-2 2 3-16,4 0 11 0,-8 4-2 16,7 0 3-16,-5 0 2 0,-5 7 4 0,7-10-7 15,-7 10 1-15,6-7-5 0,-6 7-3 0,0 0 0 16,8-6 1-16,-8 6 0 0,0 0-1 0,0 0-2 15,16 12 7-15,-16-12-3 0,12 12 1 0,-6-5-3 16,1 3 10-16,4-1-3 0,-2-1 2 0,-2 2-3 16,2 1 0-16,-4-2 1 0,7 2-3 0,-3 0 1 0,0-6 0 15,-5 4-1-15,6-2 1 0,-1 0 3 0,-3 1-4 16,11-5-1-16,-10 2-1 0,2-1 1 0,2-1-1 16,-2-1-2-16,4 2 2 0,-4-4 3 15,4 2-6-15,4-2 0 0,-17 0 0 0,27-3 3 0,-15 0-5 16,1-1 6-16,0 1-4 0,2-2-2 0,-1 0-3 15,5-2-3-15,-5-1 2 0,0 1 2 0,3 3-3 16,-7-2-2-16,1 2 3 0,4-2-5 0,-5 1 5 16,-1 3-3-16,1-2 3 0,-2-1 0 0,-8 5 3 15,15-3-4-15,-15 3-2 0,12-4 1 0,-12 4 1 16,10-2 1-16,-10 2-2 0,0 0 1 0,0 0 0 16,17 6 0-16,-17-6 1 0,13 7 0 0,-10-3 2 15,-3-4 2-15,13 7 1 0,-7-5-2 0,-6-2 1 16,20 7 0-16,-16-4 1 0,-4-3 0 0,20 6 2 0,-11-4-4 15,3-1 2-15,1 2 1 0,-4-3 0 16,9 0 0-16,-5 1-1 0,5-2 2 0,-1-2 3 16,-4 2-4-16,3-2-2 0,-5 0 2 0,1-2 5 15,1 3-5-15,-4-4-3 0,5-1 5 0,-9 0 0 0,1-1-1 16,-6 8-1-16,11-20-2 0,-8 9 1 0,0 3 0 16,-3 8 0-16,-6-20 0 0,0 8-4 15,-5 0 1-15,1 1 0 0,-2 0-1 0,-4 4 0 0,-1 1 1 16,-2 1-2-16,-6-3 0 0,-4 4 2 0,5 1-2 15,-2 2 4-15,0 2-3 0,1-2-1 0,2 2 4 16,7 2-2-16,0 1 1 0,-1 2 0 0,1-1 0 16,1 2 0-16,7-2 0 0,-3 2 0 0,3 0-1 15,-1 4 1-15,5-4 2 0,1 4 0 0,0-1-2 16,3-10 1-16,0 20 0 0,0-10 3 0,0-10 1 16,7 16-4-16,2-8 0 0,-1-1 0 0,6-2 2 15,-6 1 2-15,7-1-4 0,1 1 1 0,1-6 2 16,-1 4-1-16,-1-1 0 0,6-5-1 0,-2 2 0 15,1-1-2-15,5-3 0 0,-9 1 1 0,10-5 4 16,1 2-5-16,-2-1 0 0,-4-4 2 0,4 1-2 16,0-1 4-16,-5-1-5 0,-4 2 2 0,4 2-1 15,-7-3 2-15,3 4-1 0,-2 0-2 0,1-1 2 0,-8 5-2 16,-1-1 1-16,-6 4-3 0,15-9 0 0,-15 9-2 16,11-4-1-16,-11 4 3 0,0 0 2 15,13 0-2-15,-13 0-3 0,0 0 5 0,9 14 1 16,-9-14 1-16,7 10 1 0,-1-3 8 0,-3 3-11 0,0-2 3 15,2 3 1-15,-2-1-1 0,3 3 0 16,0-5 1-16,1 3 3 0,-4-3-2 0,0 1 1 0,3-2 3 16,-6-7-4-16,8 13-2 0,-2-9-5 0,0 2-10 15,-6-6-13-15,7 8-10 0,-7-8-15 0,12 2-22 16,-12-2-20-16,0 0-24 0,16-2-17 0,-16 2-21 16,14-8-18-16,-11 0-17 0,0-1-41 0,1-4-122 15,-1-2-380-15,0-2 169 0</inkml:trace>
          <inkml:trace contextRef="#ctx0" brushRef="#br0" timeOffset="2351.93">3328 36 25 0,'4'-7'254'0,"-4"7"-10"0,0 0-22 15,0 0-26-15,0 0-17 0,0 0-19 16,0 0-15-16,0 0-13 0,0 0-3 0,0 0-8 0,0 0-3 15,9 18-2-15,-9-18-7 0,5 21-8 0,1-6-1 16,-5 2-7-16,1-2-8 0,6 8-5 0,-5 1-7 16,2 0-5-16,-2-3-6 0,4 3-9 0,-1 0-4 15,-1-2-7-15,1 2-2 0,-3 1 2 0,3-2-6 16,-3 0-5-16,-2 1-13 0,1-7-17 0,-1 0-20 16,-2 0-21-16,-1 1-25 0,1 0-22 0,-5-3-22 15,0 2-29-15,0-3-20 0,-5-1-30 0,2 0-40 16,-2-2-121-16,2-6-378 0,-5 1 168 0</inkml:trace>
          <inkml:trace contextRef="#ctx0" brushRef="#br0" timeOffset="4241.18">5343 239 106 0,'0'0'232'0,"-11"-4"-19"0,11 4-19 15,0 0-21-15,0 0-12 0,0 0-18 0,30-6-7 16,-15 8-15-16,4 1-7 0,8-2-9 16,1 1-13-16,2 2-9 0,-1 0-8 0,11 1-4 0,-9-3-7 15,-1 1-14-15,-2 3-27 0,-1-2-28 16,-1 1-31-16,-7-2-35 0,-3 0-42 0,1-2-59 15,-8-1-122-15,-9 0-317 0,19-2 140 0</inkml:trace>
          <inkml:trace contextRef="#ctx0" brushRef="#br0" timeOffset="4036.54">5396-202 147 0,'2'-6'220'0,"-2"6"-17"0,9-12-17 15,-9 12-16-15,6-9-12 0,-6 9-25 16,0 0-10-16,0 0-13 0,0 0-5 0,10 0-5 15,-10 0 0-15,0 0 2 0,12 21-5 0,-10-10-4 0,3 2 0 16,1 5 2-16,0 5-8 0,-3-1 5 0,5 3-4 16,-5 2 0-16,-3 3-1 0,6 5-5 15,-6 1-6-15,0-8-3 0,0 7-8 0,-3-7-6 0,7 7-5 16,-5-6-2-16,2 8-6 0,-1-9-6 0,-4 0-2 16,4-1-3-16,-3-1-4 0,3 2 0 15,-3-4-3-15,0 0-3 0,3-3-4 0,0 0 0 16,0-7-4-16,-5 0-8 0,5 0-10 0,5-1-10 0,-5-13-10 15,0 16-12-15,0-16-10 0,0 13-16 0,0-13-10 16,0 11-12-16,0-11-9 0,0 0-11 0,0 0-13 16,0 0-35-16,0 0-33 0,0 0-26 0,0 0-179 15,0 0-419-15,0 0 187 0</inkml:trace>
        </inkml:traceGroup>
        <inkml:traceGroup>
          <inkml:annotationXML>
            <emma:emma xmlns:emma="http://www.w3.org/2003/04/emma" version="1.0">
              <emma:interpretation id="{54A37C6A-3AAF-413C-BF6D-CDBD8A648B27}" emma:medium="tactile" emma:mode="ink">
                <msink:context xmlns:msink="http://schemas.microsoft.com/ink/2010/main" type="inkWord" rotatedBoundingBox="8547,905 11141,914 11138,1691 8544,1683"/>
              </emma:interpretation>
            </emma:emma>
          </inkml:annotationXML>
          <inkml:trace contextRef="#ctx0" brushRef="#br0" timeOffset="7747.25">6862 388 11 0,'0'0'68'15,"0"0"2"-15,0 0-3 0,0 0-8 0,0 0 0 0,0 0-1 16,0 0-5-16,0 0-5 0,0 0 3 16,0 0-7-16,0 0 2 0,0 0 2 0,0 0 1 15,0 0 4-15,0 0-3 0,0 0 8 0,0 0 4 0,0 0 2 16,0 0-5-16,0 0 2 0,0 0 3 15,0 0-1-15,0 0-4 0,0 0-3 0,0 0 2 16,0 0-3-16,0 0-6 0,0 0-2 0,20-21-4 0,-20 21-1 16,6-7-2-16,-6 7 1 0,13-6 0 0,-7 0-4 15,-6 6-1-15,16-9 0 0,-2 6-4 0,2-3 3 16,-4-1-8-16,-1 3-1 0,1 0-1 16,1-4-4-16,0 0 1 0,2 1-4 0,-4 2 0 0,-1-5 0 15,2 6 0-15,2-6-2 0,-1 0-1 0,-4 6-3 16,1-4 1-16,2 1 2 0,-4-1-3 0,1 1-3 15,1 1 1-15,-4-4-1 0,2 4-2 0,1-5 2 16,-4 5-4-16,3-2 1 0,-2 1-3 0,-6 7 5 16,10-14-3-16,-7 8-2 0,0-1 0 0,-3 7 1 15,6-12-5-15,-6 12 1 0,8-13 0 0,-8 3 1 16,0 10-2-16,3-12 2 0,-3 12-3 0,3-13 3 16,-3 13-6-16,-3-13 2 0,3 13-3 0,0 0 3 15,0-18-2-15,0 18-6 0,-6-11-1 0,6 11 2 16,-8-7 2-16,8 7 0 0,-6-8-6 0,6 8 2 0,-7-9 0 15,7 9 3-15,-12-2-5 0,12 2 5 16,-11-5-2-16,11 5 0 0,-13-4 1 0,13 4 3 16,-15 0 0-16,15 0 3 0,-16 0-4 0,16 0 1 0,0 0 0 15,-23 0 0-15,23 0 2 0,-16 2-1 0,16-2-2 16,-13 4 2-16,13-4 2 0,-14 3-1 0,8-1 1 16,6-2 1-16,-16 0-1 0,16 0-1 0,-11 9 0 15,2-5 0-15,9-4 1 0,-10 7 1 0,1-3 0 16,9-4 1-16,-9 11-3 0,5-5 4 0,4-6 2 15,-12 8 1-15,4-2-3 0,8-6 3 0,-9 11-1 16,6-5-1-16,3-6 3 0,-7 12-1 0,4-3-5 16,-3-1 4-16,6-8 3 0,-3 17 0 0,3-9-3 15,0-8 4-15,0 20 4 0,0-9 1 0,0 2-3 16,3 0 1-16,0 2 3 0,3-1 0 0,-2-1 1 16,-1 0-3-16,3 2 2 0,3-3 1 0,2 3-3 15,-2-1 1-15,1-1-2 0,3 1 3 0,4 2-3 16,-1-2 0-16,4 1 1 0,-1-1-1 0,-1-1 0 0,6-5-1 15,-2 2-2-15,0 0 0 0,2-1 2 16,2-4-1-16,-7 3-4 0,0-5 5 0,1 3-3 16,-1-6 2-16,-2 1-2 0,2 1 2 0,-3-4-4 15,1 2 1-15,-2-3 4 0,1 1-2 0,-5 0-2 0,1-1 1 16,1-1 2-16,-3-3-3 0,4 0 0 0,-5 3-2 16,1-3 2-16,-4-1 4 0,8-1-5 15,-11 2 1-15,3-1 0 0,1-1 3 0,-1 3-4 0,0-1 4 16,-6 7 3-16,10-12-1 0,-7 5 1 0,-3 7 4 15,6-14-4-15,-6 14 0 0,6-6 2 0,-6 6-1 16,0 0-5-16,0 0-1 0,5-11-4 0,-5 11-1 16,0 0 1-16,0 0 0 0,0 0 1 0,6-7-3 15,-6 7 0-15,0 0-2 0,0 0-3 0,0 0 5 16,0 0 1-16,0 0-4 0,0 0 5 0,0 0-1 16,0 0 3-16,0 0-5 0,0 0 4 0,16 14 1 15,-16-14-2-15,0 0 0 0,14 4 3 0,-14-4 4 16,9 4 2-16,-9-4 4 0,0 0 1 0,16 0-5 15,-16 0 4-15,13 0-2 0,1 0-3 0,-14 0-1 16,19-7 2-16,-10 3 1 0,5 3 0 0,-3-5-4 16,3 2 2-16,-1-3 1 0,-4 4-3 0,2-5-1 15,5 1-1-15,-4-2-2 0,1 1 2 0,-2 3 1 16,-5-2-2-16,0-1 0 0,3 0-1 0,-2 2 0 16,-1-2 0-16,-6 8 0 0,6-18 1 0,-4 12 0 15,-2 6-1-15,3-15-4 0,-3 15 3 0,-3-16-6 16,3 16 6-16,-5-14-2 0,-1 8-2 0,-4-4 0 15,-2 5-2-15,0 2 2 0,-3 2 1 0,-3-2 0 16,2 0-2-16,-4 3 1 0,-1 0 1 0,-1 0 0 0,-3 0-2 16,2 3 1-16,1 0 0 0,-5 0 2 15,2-2 2-15,5 3 0 0,1 2-1 0,0-2-1 0,2 2 2 16,4 1-2-16,-4-3 4 0,4 0-1 0,-2 2 0 16,8 1-3-16,-2 1 4 0,3-3-2 0,-2 3-5 15,8-8 4-15,-9 11 4 0,9-11-3 16,0 16 0-16,0-16 0 0,3 15 6 0,0-8-2 0,6-1 1 15,5 2-2-15,-1 0-1 0,3 1 1 0,13-4 2 16,-5 1-3-16,-2-6 2 0,3 6 0 0,-5-5-2 16,7 3 1-16,-8-1-1 0,0-6-4 0,1 3-1 15,-4-4-7-15,-1 2 9 0,1 1-3 0,-2-3 1 16,-2 0 2-16,-5 2 0 0,7-3-6 0,-5-2 4 16,1 1-2-16,-4 2 3 0,-6 4-3 0,13-12 4 15,-7 4 0-15,2 4 0 0,-8 4 0 0,6-14-3 16,-6 14 8-16,6-9 3 0,-6 9 1 0,6-5 3 15,-6 5 2-15,0 0 0 0,4-8-5 0,-4 8 1 16,0 0-5-16,0 0-1 0,0 0-4 0,0 0-2 0,0 0 0 16,0 0 3-16,0 0-1 0,0 0 0 0,0 0-3 15,14 21 3-15,-14-21 3 0,1 14-3 16,-1-14 0-16,5 17-1 0,-5-9 2 0,0 2 0 16,3-1 1-16,0 0 1 0,0 2-3 0,1-1-7 15,-1-2-9-15,0 0-14 0,3 2-11 0,-6-10-17 16,7 13-15-16,-1-6-20 0,0-1 0 0,2 0-29 0,1-1-4 15,3-5-21-15,-12 0-169 0,24 2-342 0,-8-2 152 16</inkml:trace>
          <inkml:trace contextRef="#ctx0" brushRef="#br0" timeOffset="8578.95">8245 213 36 0,'4'-13'181'0,"-4"13"-10"0,0-11-10 0,0 11-18 15,0-13-11-15,0 13-9 0,0 0-1 0,0-18-9 16,0 18-3-16,0-11-10 0,0 11-2 0,0 0-3 16,-1-10-10-16,1 10-10 0,0 0-7 0,-6-11-9 15,6 11-8-15,0 0-1 0,-12-6-12 0,12 6 1 0,0 0-6 16,-20 0-5-16,20 0 0 0,-13 7 1 16,4-3-7-16,9-4 1 0,-16 9-3 15,8-2-1-15,-1 2-1 0,3-3-2 0,-4 4 0 0,1 4-1 16,2-5-2-16,1 2-6 0,-2 1 3 0,2-1 1 15,6 2 1-15,-3 0-3 0,2 0 2 0,1-13-2 0,0 16 0 16,4-6-2-16,-1-3 2 0,-3-7-1 16,11 14 5-16,-3-7 3 0,3-3 0 0,-2 0 1 0,7-1 0 15,1 1-1-15,2-4-1 0,0 0-4 0,1-4 0 16,7 3-1-16,-2-1 1 0,0-5-5 16,-1-1 1-16,2 0 2 0,-1-2 0 0,-3-3-2 15,2-1-1-15,2 1-3 0,-4-2 0 0,-1-1 0 0,4 1 0 16,-4-7-6-16,-3 5-2 0,4-4-2 0,-5 1-6 15,-1-2-5-15,1 2 2 0,-3-4 2 0,0 1 2 16,-1 0 0-16,-4 1 1 0,2 1-1 0,1-1 4 16,-8-1-4-16,2 7 6 0,0 0-6 0,-3 1 7 15,0-1-2-15,-2-1 1 0,2 5 1 0,-3-3-6 16,3 6 6-16,0-6-1 0,-1 3 0 0,-2 1 3 16,0 11 1-16,0-17 4 0,0 17 6 0,-2-17-1 15,2 17 0-15,0-13 9 0,0 13-2 0,2-11 4 16,-2 11-2-16,0 0 4 0,-2-14-1 0,2 14-4 15,0 0-2-15,0 0-2 0,-3-11-3 0,3 11-2 16,0 0-6-16,0 0 5 0,0 0-1 0,0 0 0 16,0 0 0-16,0 0-4 0,0 0 0 0,-22 20 1 15,19-9-4-15,0 2 3 0,-4 3 3 0,7-3-2 16,-3 5 2-16,0 5-1 0,1 3-1 0,2-3 1 16,0 2 1-16,2-1 1 0,-2 5-2 0,3-3 2 15,0 3 0-15,3 0 0 0,-3 6-3 0,1-8 5 16,-1 1-1-16,0-3 0 0,4-1-1 0,-1 0 1 15,2 4 1-15,-5-10 1 0,6 3-1 0,-2-4-4 0,1-3 3 16,-1 0-2-16,4-2 1 0,-5 0 2 0,3-1-4 16,-2-2 4-16,2 0 2 0,-2-7-2 15,2 2 1-15,-9-4 0 0,20 4-1 0,-11-4 0 0,-9 0-1 16,21-3 0-16,-5-2-1 0,-1 3 1 0,-2-7-2 16,1 0 0-16,-1-1 1 0,1-1 1 0,-2 0-3 15,4 1-2-15,0-4-1 0,-2 4 3 16,-1-1-1-16,-1 0-4 0,-1 1 3 0,5 0 0 0,-7 2-2 15,4-2 2-15,-4 6-5 0,0 0 5 0,5-4-4 16,-1 3 2-16,2 5-1 0,-3 0 2 0,3 0-3 16,-2 4 2-16,5-2-2 0,-3 5-1 0,-2 0 3 15,2 2 1-15,2-1-1 0,-1 7 0 0,-2-4-23 16,5 7-14-16,-1 0-23 0,0 6-33 0,-2-4-26 16,2 2-31-16,-3 2-60 0,-2-3-131 0,1 0-371 0,-2 3 164 15</inkml:trace>
        </inkml:traceGroup>
        <inkml:traceGroup>
          <inkml:annotationXML>
            <emma:emma xmlns:emma="http://www.w3.org/2003/04/emma" version="1.0">
              <emma:interpretation id="{27001E28-65B4-411A-8851-65CC2CC1FAB9}" emma:medium="tactile" emma:mode="ink">
                <msink:context xmlns:msink="http://schemas.microsoft.com/ink/2010/main" type="inkWord" rotatedBoundingBox="11934,1071 17268,1089 17265,1986 11932,1969"/>
              </emma:interpretation>
            </emma:emma>
          </inkml:annotationXML>
          <inkml:trace contextRef="#ctx0" brushRef="#br0" timeOffset="10688.97">10281 168 73 0,'0'0'151'0,"0"0"-9"0,0 0-5 0,0 0-7 15,0 0-4-15,0 0-1 0,0 0-4 0,0 0 0 16,0 0-6-16,16 8-11 0,-16-8-2 0,13 0-6 16,-13 0-9-16,0 0-8 0,24-7-6 0,-13 6-6 0,-11 1-5 15,19-10-8-15,-7 3-5 0,3 1-3 0,-6 2-8 16,7-3-2-16,-7 3-3 0,3-6-4 16,0 4-2-16,-3-1-3 0,-2 0-2 0,5-2-4 15,-3-1 0-15,-1 3-4 0,-2 0 0 0,3-2 0 0,-5 3-2 16,7-7 2-16,-8 6-8 0,-3 7 2 0,6-13 1 15,0 5-1-15,-6 8-2 0,6-14-3 16,-2 11-3-16,-4 3 2 0,0 0-5 0,-4-18 2 0,4 18-1 16,-12-10-4-16,12 10 2 0,-23-1 1 0,11 1 0 15,12 0 2-15,-27 5-3 0,13 2-2 0,-3-4 3 16,2 2 1-16,-3 0 1 0,2 2 1 0,1 1-3 16,-1-1 6-16,1 2 0 0,1-3 2 0,-1 3 3 15,0 4 1-15,2-2-2 0,4 0 0 0,-3-1 5 16,5 4-3-16,2-2 4 0,2 1 1 0,2 0-2 15,1 1 1-15,1 1 2 0,5-2 0 0,3 0-1 16,2 1 3-16,-1-3-4 0,8 5 4 0,3-1-5 16,4-2 2-16,0-2-4 0,2-2 0 0,2 1 3 15,2-5-2-15,-4 2-2 0,0-1-1 0,1-5 1 16,-1 0-2-16,-5-1-1 0,-4 0-1 0,2-1 0 16,-3 0 0-16,1-3 0 0,-4 0 0 0,1-1 0 15,-3-3 1-15,1 4-1 0,0-6-3 0,-4 1 3 16,3-3-2-16,-3-2 3 0,0 3-4 0,0 0-2 0,-1 0 0 15,2-3 0-15,-3 1 1 0,1-4 0 16,-2 5 1-16,3-1 0 0,-3 0-2 0,-2 2 2 16,-1 2-1-16,2-2-3 0,1 5 0 0,-6 6 5 0,6-16-4 15,-3 10 0-15,-3 6 0 0,4-8-1 0,-4 8-3 16,6-6-1-16,-6 6 3 0,0 0-2 16,0 0 0-16,19 3 2 0,-19-3 0 0,15 4 2 0,-7 2 2 15,4-1 6-15,-2 3 5 0,5 0 3 0,0 2 1 16,0-1-2-16,3 0-2 0,1 8-4 0,1-3-5 15,-5-3 5-15,5 6-5 0,-5-8 5 16,2 1-6-16,-2 0-2 0,-2-1-9 0,-1 2-14 0,-3-4-16 16,-2-2-13-16,2 1-18 0,-4 0-5 0,-5-6-1 15,10 7-7-15,-10-7-5 0,9 4-13 0,-9-4-19 16,0 0-15-16,0 0-9 0,0 0-159 0,0 0-327 16,0 0 146-16</inkml:trace>
          <inkml:trace contextRef="#ctx0" brushRef="#br0" timeOffset="9918.52">10476 197 39 0,'0'0'89'0,"0"0"-12"0,0 0-5 16,0-11-27-16,0 11-16 0,0 0-22 0,0 0-15 15,0 0-51-15,-9-10-63 0,9 10 28 0</inkml:trace>
          <inkml:trace contextRef="#ctx0" brushRef="#br0" timeOffset="10947.57">11222-16 7 0,'0'0'171'0,"0"0"-12"16,0 0-2-16,0 0-18 0,0 0-2 0,-33 16-9 15,25-11-4-15,-4 2-4 0,2 2-1 0,-2 2-8 16,-1-1 0-16,-1 2-3 0,1 1 0 0,-5 4-14 0,0 1-4 15,2 0-8-15,-2 0-5 0,3 1-9 0,-3 0-8 16,3 0-5-16,2 3-5 0,-2-5-7 0,4-2-2 16,2-1-4-16,-1 0-9 0,1 4-17 15,1-6-19-15,1 3-24 0,1-4-15 0,0 4-15 0,2-6-21 16,2 1-23-16,2-10-6 0,0 13-21 0,0-13-22 16,0 0-129-16,9 8-305 0,-9-8 135 0</inkml:trace>
          <inkml:trace contextRef="#ctx0" brushRef="#br0" timeOffset="11204.53">11441 122 46 0,'13'-7'227'16,"-13"7"-19"-16,11-2-24 0,-11 2-15 0,0 0-12 15,15 7-8-15,-15-7-7 0,9 13-9 0,-3-5-3 0,1 6-9 16,-1-4-11-16,0 7-8 0,1 8-5 15,2-1-7-15,-4 0-10 0,-1 5-6 0,1-1-9 16,-2-2-7-16,4 3-2 0,-2 0-5 0,1 5-5 16,-5-6-7-16,1 1 2 0,-2-2-7 0,3 0-5 0,-3-2-13 15,0 0-17-15,1 2-13 0,-5-2-13 0,2-4-21 16,1-4-29-16,-2 3-28 0,3-5-21 16,-2-1-24-16,1-4-37 0,1-10-134 0,-2 16-346 15,2-16 154-15</inkml:trace>
          <inkml:trace contextRef="#ctx0" brushRef="#br0" timeOffset="11562.88">11495 141 209 0,'0'-10'200'0,"0"10"-10"0,0-22-14 16,3 12-11-16,-1 0-18 0,3 2-10 0,-5 8-15 16,7-16-9-16,-1 11-10 0,2-3-4 0,4 1-13 15,3 1-10-15,-2 1-2 0,2 3-9 0,1-1-6 16,1 3 0-16,2-2-2 0,7 2-2 0,-6 2-4 16,6 1-5-16,-7-3-5 0,7 5-2 0,-10 3-5 15,2 0-5-15,-3-3 2 0,0 2-5 0,1 1-7 16,-7 0 1-16,3 2 1 0,0 1-7 0,-5-4 2 15,1 4-3-15,-4-1-2 0,-1-2 1 0,2 1-2 16,-2 1-1-16,-3-10 2 0,3 15-3 0,-3-15 2 16,-6 20-2-16,1-9 1 0,-1-1-12 0,0-2-22 15,-4 0-21-15,-2 4-37 0,-1-3-17 0,-2-2-33 16,-2 1-23-16,4-3-21 0,-2 2-150 0,0-4-353 16,3 0 157-16</inkml:trace>
          <inkml:trace contextRef="#ctx0" brushRef="#br0" timeOffset="12594.64">12130 239 43 0,'0'0'185'16,"18"0"-16"-16,-9 0-16 0,-9 0-16 0,27-2-12 15,-17 4-15-15,0-2-13 0,7 2-7 0,-2-1-9 16,0 1-7-16,-2-2-9 0,1-3-6 15,2 3-11-15,-1 0 2 0,-3-2-5 0,1 0-1 0,-13 2-7 16,21-8-2-16,-9 5-7 0,-3 1 2 0,1-4-1 16,-1 1-9-16,-1-1 5 0,2 1-3 15,-4-2-7-15,2-1-3 0,-1-3 2 0,-1 4-3 0,0-4-3 16,-4 4 4-16,-1-4-5 0,-1 11-3 0,-1-20-4 16,1 20 3-16,-8-18-1 0,2 8-5 0,-1 3 3 15,-1 0 2-15,-2 3-5 0,-2 1 4 0,-2-5 4 16,-1 6 6-16,2-1 0 0,0 2 7 0,-5-2 0 15,4 6-4-15,-1-3 3 0,0 3-1 0,2 0 4 16,0 2 2-16,-1 1-5 0,2 1 3 0,0 1-3 16,0 2 2-16,2-2-3 0,1 0-2 0,2 3 1 15,1-3 1-15,1 4 1 0,1-2-2 0,2-1-4 16,2-9 1-16,-4 21 0 0,4-21-5 0,4 14 2 16,-2-4 3-16,4-3-2 0,-6-7 0 0,13 9-5 15,-4-4 6-15,3 1-1 0,1-2-5 0,2-1 3 0,2-3 3 16,-1 0-6-16,0 0 1 0,-1 0-1 15,3-3-1-15,-1-1 5 0,-1 1-7 0,-1-3 1 16,-3-1-1-16,1-1 0 0,1 1-1 0,-1-4-3 0,-2 2 1 16,1-1 3-16,-2-2 0 0,-1 3-3 0,-2 0 0 15,1 1 3-15,-2 3 5 0,-6 5 2 0,7-10 4 16,-7 10 1-16,9-8-1 0,-9 8-2 0,0 0-6 16,8-6-2-16,-8 6 1 0,0 0 0 0,0 0 1 15,0 0-4-15,0 0-7 0,0 0 10 0,10 17-5 16,-10-17 6-16,3 15-4 0,-1-5 5 0,-2-10-4 15,4 18 1-15,-1-10-3 0,-1 2 3 0,2 0-1 16,1 0 2-16,0 0 1 0,0-3-2 0,1 3-2 16,-2-3 4-16,2 0 2 0,0-2-3 0,-6-5 0 15,9 12 2-15,0-9 2 0,-9-3-7 0,12 5 0 16,-4-3-1-16,-8-2-2 0,18 0-2 0,-18 0 4 16,17-9-2-16,-6 6-4 0,-1-3 2 0,4-1 0 15,-2 2 1-15,-2-1-2 0,2-2 4 0,1 1-1 16,-1-4-2-16,0 1 1 0,-4 4 0 0,1-2 2 15,-2 1 2-15,1 1 2 0,2 1 0 0,-2-1 3 16,-1 2 2-16,-7 4-1 0,7-5 0 0,-7 5-4 16,12-5-1-16,-12 5-4 0,0 0 4 0,11-4-1 15,-11 4 2-15,0 0-1 0,10 10-3 0,-10-10 5 16,5 8-1-16,-5-8-3 0,6 15 1 0,-5-8 1 16,-1-7 2-16,6 15-4 0,-4-7 2 0,-2-8 0 15,6 14 0-15,-5-9 1 0,-1-5-1 0,6 12-2 0,-1-5 2 16,-5-7 1-16,0 0 1 0,1 9-1 0,-1-9-1 15,0 0 5-15,0 0 0 0,6 8-1 0,-6-8-1 16,0 0-4-16,0 0 1 0,0 0 1 0,18-15 0 16,-18 15 0-16,10-11-2 0,-1 3-3 0,0 1-2 15,0-4-4-15,3 1 1 0,0 0-2 0,-3-1-1 16,1 0-1-16,2-2 0 0,-1 1 0 0,-1 3 5 16,1-2-2-16,-1 0 2 0,-4 5-2 0,2-1 3 15,-1 1 7-15,0 1-2 0,-7 5 0 0,11-8 1 16,-11 8 0-16,9-7-3 0,-9 7-1 0,0 0 4 15,15 2-1-15,-15-2 0 0,12 6 2 0,-12-6 4 16,12 15 5-16,-6-9 0 0,3 4 4 0,-2 1-1 16,-1 1 1-16,1 1 0 0,2-3-3 0,-3 4 2 15,2-2-6-15,-2 0 4 0,1 0-2 0,-1 1-2 16,-3-3 1-16,3 4-13 0,-1-5-18 0,-2 0-19 16,-2 1-24-16,-1-10-17 0,5 15-24 0,-5-15-15 0,5 10-17 15,-5-10-9-15,6 5-177 0,-6-5-351 16,0 0 155-16</inkml:trace>
          <inkml:trace contextRef="#ctx0" brushRef="#br0" timeOffset="13184.5">13571-15 2 0,'0'0'209'0,"0"0"-15"15,-11-6-21-15,11 6-10 0,0 0-18 0,-16-2-18 0,16 2-9 16,0 0-11-16,0 0-12 0,-21 6-7 0,21-6-9 16,-12 7-11-16,12-7-6 0,-9 10-6 0,7-3-5 15,2-7-2-15,-6 14-9 0,6-14 0 0,0 16-8 16,0-16 1-16,2 16-2 0,2-8-1 0,-1 5-5 16,2-2 5-16,4 3 2 0,-2 0 3 0,4-1-4 15,-2-2 1-15,3 3 2 0,-3 0 1 0,4 1-1 16,-1-3 3-16,0-1-6 0,1 3-1 0,-1-2-4 15,-3 1-2-15,3-2 0 0,-6-1-4 0,0-3 1 16,-2 3-3-16,1-3-3 0,-5-7 2 0,7 12-1 16,-5-5 3-16,-2-7 2 0,0 0-2 0,0 0 1 15,-15 20-3-15,8-16 0 0,-1-1-2 0,-2 2 1 16,-1 0-4-16,11-5 1 0,-22 4-2 0,13-2-2 16,9-2-2-16,-15 1 0 0,5 2-4 0,10-3-9 15,0 0-10-15,0 0-10 0,-17-4-14 0,17 4-10 0,0 0-10 16,0 0 1-16,0 0 1 0,24-23 0 15,-11 16-2-15,4 0 5 0,-1-4-4 0,7 2 7 0,-1-2-7 16,-1 0 12-16,3 0 1 0,-8 4 17 0,8-3 7 16,-8 3 15-16,2 0 13 0,0 0 12 0,-3-1 21 15,-1 5 6-15,0-1 12 0,3-2 3 0,-8 3 5 16,4-2-4-16,-2 2 0 0,-11 3-4 16,18 0 2-16,-18 0-6 0,22 3 2 0,-13 0-6 0,-2 1 2 15,4-1-9-15,-2 5-4 0,-2-1-2 0,5 0-3 16,-4 3-5-16,2 1 0 0,-1 1-1 0,-2 1 3 15,1-2-8-15,1 2-2 0,-2-2-4 0,-4-1 1 16,2-2 2-16,2 5-8 0,-1-6-12 0,-4 3-16 16,1-2-17-16,-3-8-16 0,1 13-19 0,-1-13-12 15,0 0-20-15,0 14-18 0,0-14-21 0,0 0-31 16,0 0-38-16,0 0-136 0,0 0-373 0,0 0 165 16</inkml:trace>
          <inkml:trace contextRef="#ctx0" brushRef="#br0" timeOffset="13387.15">14028-120 163 0,'0'0'225'0,"0"-14"-25"0,0 14-23 0,0 0-18 15,0 0-22-15,0 0-24 0,0 0-19 0,0 0-22 16,0 0-21-16,0 0-23 0,0 0-19 0,24 26-10 0,-21-15-24 15,6 1-26-15,-1 1-12 0,2 0-21 0,1 1-31 16,-4 1-67-16,2 0-197 0,3 1 88 0</inkml:trace>
          <inkml:trace contextRef="#ctx0" brushRef="#br0" timeOffset="13722.61">14316 228 161 0,'11'7'192'0,"-11"-7"-11"0,12 7-16 0,-5-4-18 0,1 2-18 15,-8-5-9-15,17 5-8 0,-5 1-17 0,-4-2-6 16,4 1-11-16,-3-2-4 0,3 0-10 0,-2-3-5 16,-10 0-5-16,22 1-5 0,-11-2-5 0,1 1-5 15,-12 0-13-15,21-3 2 0,-11 0-6 0,-10 3-13 16,19-4 0-16,-10-1-5 0,-1-3-10 0,-1 4-13 16,-2-4 1-16,1-2 0 0,1-2-11 0,-2 4-6 15,-4-6 0-15,1 4-5 0,-4-5 15 0,1 1-3 16,-4 1-7-16,-2-2 8 0,1-1 11 0,-2 4 15 15,-2-1 2-15,-1 2 1 0,-2-2 12 0,1 2 8 16,-1 2-1-16,-1 3-3 0,-1 1 6 0,-1-2-3 16,4 6 10-16,2 0-10 0,10 1 1 0,-27 0 5 15,10 4-8-15,4-1-2 0,4 2-1 0,-1 0-7 0,2 3 8 16,1 0-7-16,1 1-9 0,-2 0-13 16,2-1-10-16,5 3-9 0,1-11-12 0,0 25-15 0,1-15-18 15,-1-10-25-15,8 17-26 0,-2-3-117 0,1-6-264 16,7-1 117-16</inkml:trace>
          <inkml:trace contextRef="#ctx0" brushRef="#br0" timeOffset="14105.83">14962 168 78 0,'0'0'174'0,"13"4"-16"15,-13-4-8-15,0 0-13 0,0 14-9 0,0-14-5 16,0 0-9-16,0 14-6 0,0-14-7 0,2 13-5 16,-2-13-17-16,0 11-5 0,0-11-8 0,0 0-4 15,-2 17-7-15,2-17-6 0,0 0-2 0,0 0-6 16,2 11 1-16,-2-11-5 0,0 0 5 0,0 0-2 16,0 0 4-16,4 7-1 0,-4-7-8 0,0 0-5 15,0 0-2-15,23-11-2 0,-23 11-1 0,18-9-2 16,-9 1-1-16,3 1-5 0,2-6-2 0,3 4 0 15,-2-1-5-15,9-2-2 0,-6 0 2 0,5 1-5 16,-5 1 0-16,5 1 1 0,1-2-4 0,-8 4 1 16,3 1 0-16,1 1 2 0,-7-1 8 0,5 5-2 15,-3-1 5-15,4 2-2 0,-4 2 0 0,3 1-1 0,-3 1-1 16,3 2-3-16,-2 1 3 0,1 2-1 16,-4 0-3-16,2 2 2 0,0 0-7 0,1 2 7 15,-5 0-13-15,5 6-28 0,-2 2-29 0,-4 0-37 0,1-5-50 16,-3 6-220-16,0-8-397 0,1 3 176 15</inkml:trace>
        </inkml:traceGroup>
        <inkml:traceGroup>
          <inkml:annotationXML>
            <emma:emma xmlns:emma="http://www.w3.org/2003/04/emma" version="1.0">
              <emma:interpretation id="{531FB803-23F7-42BA-9924-5FA46053E54E}" emma:medium="tactile" emma:mode="ink">
                <msink:context xmlns:msink="http://schemas.microsoft.com/ink/2010/main" type="inkWord" rotatedBoundingBox="18431,860 21117,868 21115,1504 18429,1495"/>
              </emma:interpretation>
            </emma:emma>
          </inkml:annotationXML>
          <inkml:trace contextRef="#ctx0" brushRef="#br0" timeOffset="16431.62">16773 155 171 0,'0'0'194'0,"0"0"-2"15,0 0-19-15,0 0-8 0,0-14-8 0,0 14-13 16,0 0-17-16,0 0-12 0,0 0-11 0,0 0-13 0,0 0-11 16,0 0-8-16,0 0-2 0,0 0-11 0,0 0-6 15,0 0-4-15,0 0-4 0,0 0-5 16,0 0-2-16,-5 35-4 0,5-35-5 0,3 16-2 16,-1-9-1-16,-2-7-2 0,3 14-3 0,-3-14-1 15,4 11 0-15,-4-11-2 0,6 11 0 0,-3-5-2 16,-3-6 1-16,12 7-3 0,-5-6-3 0,-7-1 2 0,20 1 0 15,-8-1-1-15,-12 0 0 0,25-1-2 0,-12 0-4 16,2-3-1-16,0 1 1 0,2-3 2 0,-2 0-5 16,-1 1 3-16,3-6 0 0,-2 4-3 0,-3-2 0 15,0-1 1-15,-2 0-3 0,2 1 1 0,0-2-2 16,-3-1-5-16,-3 0-1 0,1-1 4 0,-2 6-1 16,-4-4-2-16,-1 11 0 0,2-19-1 0,-2 4-1 15,0 15 0-15,-3-15 0 0,-3 9-1 0,6 6 0 16,-12-15-1-16,3 10 6 0,-1 3-5 0,10 2 2 15,-23-4 3-15,5 4 2 0,2 0 0 0,-1 5 4 16,3-2 2-16,-4 2 2 0,-2-2 2 0,4 5 0 0,-4 0 1 16,6 4-3-16,-3-1 4 0,1-3-1 15,4 3 0-15,-2-1-3 0,2 1-1 0,3 4 2 16,-2-2 1-16,6-6-4 0,-2 4 2 0,4-2-3 16,-2 0 0-16,5-9 2 0,2 19-1 0,-2-19 2 0,6 14-1 15,0-8 2-15,4-1 0 0,-1-1-5 0,6-1 3 16,1 3-1-16,-1-4 0 0,3-2-1 15,2 0-4-15,-4-2-9 0,2 2-1 0,1-6-5 0,1 1 1 16,-3 0 0-16,1 1 0 0,6-7-1 0,-7 2 1 16,2-2 2-16,2-4 0 0,-5 5 4 0,1-6-2 15,-4 5 2-15,1 0 2 0,-3 3 0 0,1-2-2 16,2 1 7-16,-5 2 4 0,1-1 4 0,-5 3 4 16,4 0 0-16,-9 5-4 0,10-6 2 0,-10 6-2 15,14-2 1-15,-14 2-1 0,13 0-3 0,-13 0 0 16,10 8 2-16,-4-1-2 0,0 0 2 0,2 7-3 15,-1-4 0-15,-2 3 3 0,-1 2 1 0,2-1-1 16,-1-1-3-16,-2 0 0 0,3 3-12 0,-2-3-13 16,-4 0-19-16,2-4-17 0,-2 2-20 0,0-11-20 15,4 13-21-15,-4-13-20 0,0 11-1 0,0-11-43 16,0 0-102-16,0 0-307 0,0 0 137 0</inkml:trace>
          <inkml:trace contextRef="#ctx0" brushRef="#br0" timeOffset="17443.15">17816-300 96 0,'0'0'192'0,"0"0"-23"0,0 0-19 15,0 0-14-15,0 0-16 0,0 0-9 0,0 0-13 16,23 15-9-16,-22-1 4 0,1-5-19 0,-2 3-3 15,1 12-4-15,2-6-5 0,-1-1-4 0,2 11-3 16,-1-5-5-16,-4 3-3 0,2-2-2 16,-2 1-6-16,-1 1-3 0,4 3-3 0,-2-7-4 0,0 2 0 15,-2 0-6-15,2-6 1 0,0 4-3 0,0-6-2 16,0 2 3-16,-3-1-5 0,2-4-2 0,1 0 1 16,0-13-1-16,0 16-2 0,0-16-2 0,-5 13 2 15,5-13-1-15,0 0 6 0,0 11 7 0,0-11-2 16,0 0-1-16,0 0-3 0,0 0 0 0,0 0-5 15,0 0-2-15,0 0 0 0,0 0-2 0,0 0-1 16,0 0 1-16,-15-31-5 0,15 31 1 0,-7-21-1 16,0 14 0-16,-1 4-2 0,2-6-2 0,6 9 2 15,-16-12 5-15,7 9-9 0,-5-5 6 0,2 7-7 0,-1-1 2 16,-2 2 1-16,2-4 4 0,13 4 0 16,-30 6 2-16,16-2-2 0,-1 0 0 0,7-1 3 15,-6 4-4-15,4-3 4 0,1 3-4 0,1-1 3 16,-2 1-1-16,4 1-1 0,0 0-3 0,4 1 3 0,2-9 1 15,-1 18-1-15,1-18-1 0,3 17 0 0,1-10 3 16,5 3 0-16,5-2 0 0,2-2-1 0,5 4 0 16,4-5 0-16,4 0-2 0,-1-3-1 0,2 2 3 15,12-4-1-15,-10 0-2 0,7-5-7 0,1 2-4 16,-11 0-6-16,2-4-3 0,-3-1 3 0,2-3-1 16,-1-2-1-16,-3-1-8 0,0-3-3 0,7-6-2 15,-1 1 2-15,-2-2-4 0,2-2 4 0,-7-1-5 16,2-1 1-16,-6 10-1 0,6-14 6 0,-7 9 1 15,7-9 2-15,-9 9-3 0,5-8 5 16,-6 8 0-16,-2-1 3 0,3 0 4 0,-4 4 6 0,-2 0 1 0,-2 0 8 16,0 3 10-16,-1 4-1 0,-3 1 3 15,2-2 1-15,-2 4 1 0,0 0 9 0,-2 2-5 16,-4 8 2-16,9-11-1 0,-9 11-4 0,6-12-1 16,-6 12-4-16,6-5-3 0,-6 5 3 0,0 0-4 0,0 0 0 15,0 0-1-15,0 0-1 0,15 11-1 16,-15-11 6-16,6 18-1 0,-5-7 6 0,2 5 0 0,0-1 2 15,0 8 3-15,-1-1-2 0,-1 5 2 0,4-2-1 16,-2-2-2-16,0 3-2 0,-2-2 0 0,2 2-3 16,2-2 2-16,-1-2-3 0,-1-3 1 0,0-2-2 15,0 1-3-15,2-1 0 0,-2-2-1 0,1-1 2 16,-2 1 2-16,-1-6-2 0,2 1-3 0,-3-10 2 16,2 14-4-16,-1-7 3 0,-1-7 0 0,3 11 1 15,-3-11 3-15,0 0 1 0,0 0 10 0,0 0-1 16,3 10-4-16,-3-10-1 0,0 0-2 0,0 0 0 15,0 0-2-15,0 0-3 0,0 0-2 0,-22-23-1 16,14 18-1-16,-2-2 1 0,-5 0-2 16,1 1-3-16,-2 0 2 0,0 1-2 0,-2 1 2 0,3 3-1 15,-5-4-2-15,1 4 5 0,4-1-5 0,-4 0-1 16,1 2 2-16,3 4 4 0,0-3-6 0,2 2 1 16,-1 2 2-16,-2 0 0 0,4-2-4 0,3 2 2 15,0 2 0-15,9-7 2 0,-13 9-1 0,4-1-1 16,6-1 4-16,3-7 2 0,-5 13-3 0,5-13 3 15,0 13 5-15,0-13 0 0,11 12 2 0,-5-5 2 0,2-1-1 16,10 0-8-16,-1-1-1 0,4 1-1 0,4-1 2 16,2 1-1-16,0-3-2 0,3-2-10 15,-4 3-17-15,-2-1-14 0,2-2-15 0,-1-1-16 16,-6 2-24-16,1-4-17 0,-1-2-28 0,1-3-31 0,-4 2-187 16,2-3-386-16,1-2 171 0</inkml:trace>
          <inkml:trace contextRef="#ctx0" brushRef="#br0" timeOffset="17904.33">19335-114 149 0,'0'0'167'0,"0"0"-10"16,-17 0-14-16,17 0-15 0,-13 0-5 0,13 0-11 15,0 0-5-15,-22-2-12 0,22 2-7 0,-15 7-12 16,6-5-1-16,9-2-6 0,-14 7-10 0,8-1-7 16,6-6 0-16,-13 11-8 0,8-6-6 0,5-5 1 15,-6 9-3-15,6-9-1 0,-3 14-5 0,3-14-3 16,-3 14 0-16,3-14-4 0,0 14-3 0,0-14 0 15,6 14-5-15,-1-5-1 0,1 3 4 0,3 1-1 16,-2-2-9-16,1-1 4 0,4 1 1 0,1-1-6 16,3 3 2-16,-5 0 3 0,5-3 0 0,-2 0 3 15,2 3-2-15,-4-1-2 0,3-1 2 0,-3 1-4 0,0-1 2 16,-5-4-2-16,1 0 0 0,-2 0-4 0,1 3-1 16,-2-3 5-16,-5-7-2 0,1 12 11 15,-1-12-2-15,0 0 4 0,-13 11-3 0,4-6 2 16,-6-4-3-16,0 5-2 0,-1-6 0 0,-4 3-4 0,1-3-1 15,-7-2-6-15,7 2-19 0,0 2-14 0,4-2-13 16,-5 1-18-16,1 2-16 0,4-6-19 0,2 3-25 16,13 0-16-16,-17-1-166 0,17 1-329 0,-16-5 145 15</inkml:trace>
        </inkml:traceGroup>
        <inkml:traceGroup>
          <inkml:annotationXML>
            <emma:emma xmlns:emma="http://www.w3.org/2003/04/emma" version="1.0">
              <emma:interpretation id="{64847A4C-A4EC-42D1-BF57-8DB515B413B6}" emma:medium="tactile" emma:mode="ink">
                <msink:context xmlns:msink="http://schemas.microsoft.com/ink/2010/main" type="inkWord" rotatedBoundingBox="22033,1249 22675,1251 22674,1510 22032,1507"/>
              </emma:interpretation>
            </emma:emma>
          </inkml:annotationXML>
          <inkml:trace contextRef="#ctx0" brushRef="#br0" timeOffset="21225.56">20435 210 237 0,'0'0'216'0,"0"0"-23"0,0 0-17 0,0 0-21 16,0 0-17-16,0 0-13 0,2 16-11 0,-2-16-9 0,18 2-11 15,-3-2-6-15,-2 0-6 0,3 0-9 16,-1 0-11-16,3 0-3 0,-1 0-5 0,1-4-8 0,-2 4-2 15,2 2-7-15,-5-2-2 0,2 0-3 0,-1-2-3 16,-2-1-5-16,0 0 2 0,-1-2-5 0,-2 2-1 16,2-5-3-16,-4 3 1 0,1-4-3 0,-2-2 1 15,0 2-4-15,-3-1-2 0,-2-1-1 0,-1 11-3 16,5-24-3-16,-7 15 2 0,2-3-4 0,0 12 5 16,-7-18-5-16,1 10 2 0,0-1 0 0,-2 2-1 15,-2 0 0-15,-1-1 2 0,-5 2-4 0,4 3 5 16,-4-1-1-16,-2 4-1 0,-2 0 8 0,0 0-3 15,-6 0 1-15,2 7 5 0,5-4-6 0,0 4 1 16,1-4-1-16,1 3-2 0,-1 3 3 0,0-2-2 16,5 0-2-16,0 1 2 0,-1-5-2 0,7 5 0 15,-1-1-1-15,1 0 1 0,7-7-1 0,-8 12 3 16,5-5-1-16,3-7 3 0,0 0-4 0,9 18 1 16,-9-18 0-16,15 6 0 0,-3-1-1 0,3 1 2 15,0-3-3-15,3 3 2 0,1-3 0 0,5-3-4 0,1 0 2 16,2-4 0-16,-1 3 0 0,1-2 0 0,-1-5 0 15,1 5-5-15,0-7 1 0,0 5 3 16,-2 0 0-16,-5-2-1 0,-2 3 0 0,-2 0 0 0,0-2-2 16,-2 1 2-16,-4 3-2 0,-10 2-3 0,18-4-1 15,-10 2 1-15,-8 2-1 0,0 0-1 0,23 2 1 16,-17 4 1-16,2-1-1 0,-2 2-4 16,1 3-1-16,1-1 5 0,1 6-13 0,-2-4-18 0,4 4-7 15,-2 0-17-15,-4 1-20 0,6 0-28 0,-4-2-20 16,2-1-33-16,2-1-172 0,-2-2-357 0,3-1 158 15</inkml:trace>
        </inkml:traceGroup>
        <inkml:traceGroup>
          <inkml:annotationXML>
            <emma:emma xmlns:emma="http://www.w3.org/2003/04/emma" version="1.0">
              <emma:interpretation id="{918685B4-3EAD-4A16-9B7C-5E4C5B22D5B2}" emma:medium="tactile" emma:mode="ink">
                <msink:context xmlns:msink="http://schemas.microsoft.com/ink/2010/main" type="inkWord" rotatedBoundingBox="23590,869 26119,877 26116,1655 23588,1647"/>
              </emma:interpretation>
            </emma:emma>
          </inkml:annotationXML>
          <inkml:trace contextRef="#ctx0" brushRef="#br0" timeOffset="21237.53">21906 197 79 0,'0'0'161'15,"28"13"-14"-15,-28-13-14 0,18 3-11 0,-10 2 2 16,3-5-14-16,3 6-7 0,-1-4-2 0,4 0-10 16,-1 1-6-16,1 1-7 0,0 0 7 0,4-1-13 15,5-1-7-15,1-1-7 0,-2 3-1 0,-1-3-4 16,3 2-6-16,-2-3-4 0,0-1-2 0,1-1-9 15,-2 4 0-15,-2-5-3 0,-3 2-7 0,-1 1 5 16,8-6-4-16,-7 1-3 0,-4-1 1 0,4-1-4 16,-2 0-3-16,2 0-3 0,-6-4 3 0,2 0-5 15,-1 0-4-15,-2-1-4 0,-2 3-2 0,1-6 0 16,-5 5-3-16,-3-5 1 0,4 4 0 0,-6-3-1 16,1 6-4-16,-2 8 1 0,-6-18 0 0,2 10 4 15,-5-4-2-15,1 6-3 0,1-1 4 0,-5 4 3 16,12 3 3-16,-26-4-1 0,8 0 4 0,5 8 1 15,-3-8 1-15,-1 10-5 0,2-1-1 0,2 0-1 16,-1 5 6-16,3-4-6 0,0 4 3 0,-1 1 5 0,5 0-2 16,1 3-2-16,0 1 3 0,0-2-3 15,6 4 0-15,0-4-1 0,0 2 0 0,4 2 4 16,-1-3 0-16,5 4-4 0,2-4 4 0,-1 0 0 16,3-2 0-16,3 0-3 0,-2-4 1 0,11 3 4 15,-6-4-3-15,6 1 2 0,-5-3-2 0,1 0 8 16,4-3 0-16,-6-2-1 0,7-1 5 0,-6 0-1 15,2-4 0-15,6 0 0 0,-2-1-4 0,1 0 2 0,1 1-5 16,-2-4 0-16,-6 3 2 0,5-3-5 0,-6 2 4 16,1 0-2-16,1 3-1 0,-7-2 1 0,-1 3 5 15,-1-1-5-15,-1-3-1 0,-1 5 1 16,-9 2-2-16,13-2-1 0,-13 2-2 0,0 0 0 0,18 4-4 16,-18-4 1-16,9 6 1 0,-3-1-3 0,0 1 3 15,-6-6-2-15,8 12 3 0,-8-12-3 0,3 13 5 16,-2-3-6-16,2 1 5 0,-3-11-2 0,5 16-1 15,-2-8-1-15,-3-8 1 0,3 15 1 0,-3-15 0 16,1 8 1-16,-1-8 3 0,0 0 8 0,5 11 15 16,-5-11 13-16,0 0 20 0,0 0 10 0,0 0-3 15,0 0-7-15,0 0-5 0,0 0-11 0,0 0 1 16,16-20 1-16,-10 10-5 0,4-2-3 0,-2-1-1 16,1 0-7-16,3 2-3 0,1-4-5 0,1-5 1 15,-1 9-1-15,6-10-6 0,-5 10-4 0,4-6-8 0,-5 6 1 16,3-2-6-16,1 6-11 0,-1-3-3 15,-2 3-8-15,-2 0-8 0,1-4-14 0,-5 7-23 16,-8 4-30-16,11-5-25 0,-11 5-17 0,17 0-20 16,-17 0-33-16,0 0-36 0,0 0-151 0,16 3-409 0,-16-3 182 15</inkml:trace>
          <inkml:trace contextRef="#ctx0" brushRef="#br0" timeOffset="21229.55">22109-348 122 0,'0'0'201'0,"0"0"-21"0,0 0-19 0,0 0-9 16,0 0-5-16,0 0-12 0,-8 37-6 0,7-22-6 0,2-4-4 16,-1 5 0-16,-1 3-10 0,1 5-2 0,0-2-5 15,0 2-9-15,0 1-3 0,0-1-10 0,1 4-4 16,-1-4-2-16,5 3-7 0,-2 1-8 0,0-1-13 15,-2 2-6-15,1-3 0 0,4 0-4 0,-2 3-3 16,-1-4-5-16,2 5 1 0,-1-5-4 0,-1 1 1 16,-1-1-4-16,0-3-2 0,0-5-3 0,-1 1 2 15,2-1-11-15,-1-2-17 0,-1 0-12 0,1-2-18 16,-2-2-20-16,0-2-23 0,0-9-18 0,3 21-31 16,-2-14-18-16,-1-7-23 0,5 12-174 0,-5-12-374 15,4 9 166-15</inkml:trace>
          <inkml:trace contextRef="#ctx0" brushRef="#br0" timeOffset="21241.52">23481 219 110 0,'0'0'173'0,"0"18"-3"0,0-7-10 0,0-11-11 16,0 20-4-16,0-11-13 0,0 4-10 0,0-13-8 15,0 22-5-15,0-9-11 0,0-2-6 0,0-11-5 16,0 21-8-16,3-14-5 0,-3-7-7 0,0 16-2 16,1-9-7-16,-1-7-6 0,0 0-4 0,2 16 1 15,-2-16 5-15,0 0 4 0,0 0 4 0,0 0 4 16,7 6-2-16,-7-6-9 0,0 0-2 0,0 0-7 16,0 0-4-16,26-11-5 0,-18 7-5 0,1-3-5 15,6-1-3-15,-6-3-4 0,5 0-6 0,2 2-14 16,4-6-3-16,-4 1-2 0,-4 1-4 0,7-2-2 15,-4 1 3-15,2 0 0 0,-3 1 4 0,0 5-2 16,-1-5 3-16,-1 5-5 0,-4 0 2 0,4-2 2 16,-5 6 2-16,-1-3 3 0,-6 7-1 0,9-10 0 15,-9 10 0-15,10-5-3 0,-10 5-2 0,0 0 4 16,0 0-7-16,0 0 9 0,0 0-4 0,0 0-2 16,0 0 2-16,17 12 1 0,-17-12-1 0,3 14 4 0,-3-14 3 15,3 15 0-15,-3-15 5 0,1 16-2 16,-1-8 2-16,0-8-4 0,3 17 4 0,-1-6-4 15,-2-11 3-15,1 17-1 0,-1-17-1 0,2 14-1 0,-2-3-1 16,4-1 4-16,-4-10-2 0,0 14 0 0,0-14 3 16,0 0-2-16,3 12-1 0,-3-12 2 0,0 0 1 15,5 6-1-15,-5-6-2 0,12 2 2 0,-12-2 1 16,0 0-4-16,26-8 2 0,-17 3-1 0,11-1 0 16,-4-2-3-16,1-2-2 0,5-2 4 0,3-1-5 15,-1 2-4-15,5 1-1 0,-6-2 0 0,6 1 2 16,-4 0-3-16,-4 1 4 0,3 0-4 0,-5 4 9 15,-2-1-6-15,-1 1-2 0,0-1 4 0,4 2-1 16,-7 3 2-16,1-2 0 0,-2 2 0 0,1 2 3 16,-13 0-5-16,19 2-5 0,-8 2 7 0,1-1 0 15,-5 1 1-15,5 3 0 0,-1 4-2 0,-2-1 0 16,1 4 1-16,-1-1-20 0,-2-2-24 0,-1 5-24 16,-3 1-50-16,3-1-48 0,-1 1-60 0,-2-4-144 15,0 2-400-15,-3-5 176 0</inkml:trace>
        </inkml:traceGroup>
        <inkml:traceGroup>
          <inkml:annotationXML>
            <emma:emma xmlns:emma="http://www.w3.org/2003/04/emma" version="1.0">
              <emma:interpretation id="{535896C5-26C1-430E-B79B-673454645F7E}" emma:medium="tactile" emma:mode="ink">
                <msink:context xmlns:msink="http://schemas.microsoft.com/ink/2010/main" type="inkWord" rotatedBoundingBox="27225,1356 28016,1358 28014,1732 27224,1729"/>
              </emma:interpretation>
            </emma:emma>
          </inkml:annotationXML>
          <inkml:trace contextRef="#ctx0" brushRef="#br0" timeOffset="23006.92">25542 268 11 0,'0'0'157'0,"0"0"-16"0,0 0 0 0,0 0-7 15,0 0 0-15,0 0-8 0,3-18-2 0,-3 18-6 16,0 0 1-16,0 0-7 0,0 0-2 0,0 0-6 15,0 0-8-15,0 0-11 0,0 0-4 0,0 0-5 16,0 0-8-16,0 0-6 0,0 0-7 0,0 0-7 16,0 0-6-16,0 0-13 0,0 0 4 0,0 0-3 15,0 0-8-15,0 0 6 0,0 0-4 0,0 0-2 16,0 0 2-16,0 0-1 0,0 0 0 0,0 0-1 16,0 0 0-16,4 34-5 0,-4-34 0 0,6 11 6 15,-6-11-3-15,3 11-6 0,-3-11 3 0,0 12 0 16,5-5-2-16,-5-7-3 0,3 13-5 0,-3-13 7 15,3 15-4-15,-3-15 1 0,3 11-2 0,-3-11 1 16,3 15-3-16,-3-15 0 0,3 9 0 0,-3-9-1 16,3 11 1-16,-3-11-4 0,1 10-1 0,-1-10 3 0,0 0-3 15,0 0 1-15,3 9 6 0,-3-9-7 0,0 0-4 16,0 0 5-16,0 0 1 0,0 0 2 0,3 9-1 16,-3-9 1-16,0 0 1 0,0 0 4 15,0 0 4-15,0 0 10 0,0 0 3 0,0 0 7 0,0 0-2 16,0 0-7-16,0 0 2 0,0 0-1 15,0 0-5-15,0 0-2 0,0 0-3 0,14-24 0 16,-9 19-3-16,-5 5-2 0,9-18-3 0,-1 10-1 0,-2-4-4 16,4 1-6-16,-1 5-4 0,-1-7-4 0,4 1-2 15,-5 1-2-15,2 3-2 0,1-1 0 0,2-1 1 16,-1 0 2-16,1-1 0 0,-5 2 1 0,5 0 1 16,-4 2 2-16,4-3-2 0,-5 4 3 0,2 1-3 15,1-1 5-15,-1 1-2 0,-1-2 1 0,1 4-2 16,-9 3 4-16,13-10 0 0,-4 8 0 0,-9 2 1 15,14-9 1-15,-4 6-2 0,-4-3 2 0,-6 6 0 16,16-4-3-16,-7 2 1 0,2-3 0 0,-11 5 3 16,25 0-1-16,-17-4-1 0,3 4 1 0,-11 0 1 15,27-1 3-15,-15 1-3 0,-1-2 2 0,-11 2 0 16,22 1 0-16,-14-2 0 0,-8 1 3 0,19-3 0 16,-19 3 2-16,15-1-4 0,-15 1 2 0,13 0 1 15,-13 0-2-15,0 0-1 0,0 0 0 0,14 1-3 16,-14-1 4-16,0 0-2 0,6 4 0 0,-6-4-1 15,0 0 2-15,7 10 0 0,-7-10 1 0,3 7 1 16,-3-7-2-16,3 10 0 0,-3-10 1 0,-3 15 1 16,3-15 1-16,3 15 1 0,-3-15 0 0,0 17-1 15,0-8-2-15,0-9 2 0,-3 20-3 0,3-7 2 16,0-1 3-16,-3 2 1 0,3 0 0 0,-1 0-3 0,-2 0 4 16,3-4-3-16,0 5-1 0,3-5 0 15,-3-10 3-15,0 24 2 0,0-13-1 0,1 0-3 16,-1-3 0-16,3 3 1 0,0-3 0 0,-3-8 0 15,6 18 6-15,-3-9 1 0,-3-9 3 0,10 11 6 0,-10-3 7 16,6-4 3-16,2 3 2 0,-8-7 8 0,6 10 3 16,-6-10 0-16,13 5 3 0,-13-5-1 15,12 1-6-15,-12-1 3 0,11 4-6 0,-11-4-6 16,19 0 0-16,-19 0-4 0,13-3-4 0,-13 3-1 0,20-1 0 16,-20 1-4-16,15-1 0 0,-15 1-3 0,16-2 1 15,-16 2-23-15,11 0-17 0,-11 0-14 16,0 0-21-16,16-1-23 0,-16 1-23 0,0 0-25 0,0 0-20 15,9 3-23-15,-9-3-21 0,0 0-25 0,13 2-209 16,-13-2-462-16,12 0 205 0</inkml:trace>
        </inkml:traceGroup>
        <inkml:traceGroup>
          <inkml:annotationXML>
            <emma:emma xmlns:emma="http://www.w3.org/2003/04/emma" version="1.0">
              <emma:interpretation id="{04A649D7-45D4-48BF-B738-BA6161028FFF}" emma:medium="tactile" emma:mode="ink">
                <msink:context xmlns:msink="http://schemas.microsoft.com/ink/2010/main" type="inkWord" rotatedBoundingBox="29109,1096 29946,1098 29944,1879 29107,1877"/>
              </emma:interpretation>
            </emma:emma>
          </inkml:annotationXML>
          <inkml:trace contextRef="#ctx0" brushRef="#br0" timeOffset="24100.57">27433 402 20 0,'-8'-6'183'0,"8"6"-16"0,0 0-19 0,0 0-15 16,0 0-10-16,0 0-19 0,0 0-7 15,0 0-12-15,0 0-1 0,33 24-9 0,-18-15-7 16,0-1-10-16,3-1-7 0,9 4 0 0,-5-1-4 15,5 0-5-15,-2-1 1 0,4 1 2 0,13 3 0 0,-16-5 3 16,4 1-5-16,10 2 3 0,-10-5-4 16,-1 1-4-16,2-2-2 0,-3 1 1 0,-1 1-9 0,1-3 5 15,2-2-7-15,-4 3 0 0,-4-3-3 0,5-2 0 16,-2 0 1-16,-8 0 0 0,2-2 6 0,-1-2 3 16,0 2-7-16,-3-3 7 0,-2 2-3 0,-1-1 3 15,-3-2-2-15,3-1 0 0,1 1-6 0,-7-3-2 16,3 2 1-16,-1 0-9 0,-2-4 1 0,-2 2-1 15,-4 9-7-15,3-18 1 0,0 7 0 0,-3 11-4 16,-3-16 0-16,3 16-2 0,-7-19-2 0,1 9 1 16,-5 0-2-16,-1 6 1 0,-3-6-2 0,-2 5 3 15,-3 2-4-15,-5-3 3 0,1 2-6 0,-4 3-5 16,1 0-4-16,1 1-9 0,-2 0-4 0,4 0-16 16,-6 1-8-16,5 0-11 0,-2 3-17 0,0 2-21 15,3-5-11-15,-1 1-15 0,6 2-21 0,-1 0-149 16,1-1-321-16,4-3 141 0</inkml:trace>
          <inkml:trace contextRef="#ctx0" brushRef="#br0" timeOffset="23589.1">27694-94 53 0,'0'0'197'0,"13"-9"-9"16,-5 4-13-16,-8 5-12 0,12-6-13 0,-12 6-9 15,0 0-15-15,7-7-11 0,-7 7-17 0,0 0-10 16,0 0-21-16,0 0-1 0,0 0-10 0,0 0 2 0,0 0 1 16,0 0 2-16,3 21-2 0,-3-21 0 0,-6 22 4 15,-4-9-1-15,4 4-4 0,-2 1-2 16,5-3-4-16,-6 8-5 0,2 1 1 0,4 2-3 16,-4-1 0-16,1 1-3 0,0-1-8 0,4 3 2 15,-1-2-2-15,2 3-3 0,-1-2 0 0,-1-1-4 0,3 1-5 16,3-1 1-16,-3 0-2 0,0-1-1 15,2-1 0-15,-2-1-3 0,1-4-1 0,4-1-3 0,-5-1-2 16,3 1 2-16,0-2-2 0,-3 0 6 0,0-1-10 16,0-2 2-16,0 0-2 0,0 0-7 0,0 2-12 15,0-15-9-15,3 20-8 0,-3-20-16 0,-3 14-17 16,0-6-21-16,3-8-5 0,0 0-20 0,-3 18-5 16,3-18-14-16,-5 6-17 0,5-6-8 0,0 0-27 15,0 0-114-15,0 0-316 0,0 0 140 0</inkml:trace>
        </inkml:traceGroup>
        <inkml:traceGroup>
          <inkml:annotationXML>
            <emma:emma xmlns:emma="http://www.w3.org/2003/04/emma" version="1.0">
              <emma:interpretation id="{682596AF-A644-4A61-A845-8806DB91A1CE}" emma:medium="tactile" emma:mode="ink">
                <msink:context xmlns:msink="http://schemas.microsoft.com/ink/2010/main" type="inkWord" rotatedBoundingBox="30599,1404 32488,1410 32486,2044 30597,2037"/>
              </emma:interpretation>
            </emma:emma>
          </inkml:annotationXML>
          <inkml:trace contextRef="#ctx0" brushRef="#br0" timeOffset="24570.68">29112 187 123 0,'0'0'185'0,"0"0"-23"0,0 0-19 0,0 0-16 16,0 0-8-16,0 0-9 0,0 0-7 0,0 0-4 16,6 24-7-16,-6-24 1 0,0 24-11 15,2-10 0-15,-1 2-2 0,-1 0-5 0,0 4-8 0,0 2-5 16,3 2-1-16,-3 0-8 0,2-7-6 15,-1 6-2-15,-1 0-4 0,0 1-5 0,0 0-1 16,0-2-3-16,0-4-4 0,0 2-4 0,0 4 4 16,0 0-8-16,3-1 1 0,-6-3-18 0,3-3-5 0,-6 1-14 15,5 4-19-15,-1-5-14 0,-1-1-13 0,0 1-19 16,-1-2-13-16,1-1-18 0,0-1-22 16,1-1-149-16,1-1-305 0,1 1 135 0</inkml:trace>
          <inkml:trace contextRef="#ctx0" brushRef="#br0" timeOffset="25673.63">28915 572 140 0,'8'-2'151'0,"4"-2"-8"0,1 1-12 0,4-4-10 0,-1 3-4 15,0 0-5-15,2-2-14 0,0 2-2 0,2-3-3 16,-3 1-8-16,0-1 0 0,-4 3-2 0,5-4-14 16,-3-1-4-16,-1 1 0 0,0 1-5 0,0-2-9 15,1 0 3-15,-2 0-9 0,1-1-2 0,-1 1-3 16,-3-6-9-16,2 5 0 0,2 2 0 0,-2-4-9 15,1 0 5-15,-1 1-12 0,-1 3 1 0,2-4 1 16,-3 1-2-16,-1 0-2 0,2 2-2 0,-4 0-2 16,5 0 1-16,-4 2 1 0,-2-1-2 0,3 1-2 15,-2 3 3-15,0-3-5 0,-7 7-1 0,17-11 1 16,-11 6 2-16,-6 5 2 0,13-8-1 0,-7 5-1 16,-6 3 6-16,14-8-1 0,-14 8 5 0,10-5 1 15,-10 5 6-15,11-2 1 0,-11 2 0 0,0 0-4 16,10-6 2-16,-10 6-5 0,0 0-4 0,0 0-3 15,0 0 1-15,0 0-3 0,16 6-2 0,-16-6-2 0,6 13 0 16,-4-5 2-16,-2-8-1 0,4 21-2 16,-2-7 5-16,1 1-4 0,0 2 4 0,-2 3 2 15,1 1-2-15,-2 4 0 0,0-1-3 0,0 0 2 0,0-3 2 16,0 1-1-16,0 2 1 0,0-2-3 16,0 1-2-16,-2-6 1 0,4 0 0 0,-4 1 1 15,4 0-3-15,-2-4-1 0,3 1 5 0,-6 0-4 16,3 0 3-16,0-3-2 0,0 0 2 0,3 0-2 0,-2-1-1 15,-1-11 1-15,3 16 4 0,0-8-1 0,-3-8 1 16,8 11-1-16,-5-4 1 0,-3-7-2 0,10 7 4 16,-4-1-1-16,-6-6-3 0,15 3-4 0,-15-3 5 15,15 4-2-15,-5-1 1 0,-10-3 0 0,21-4-4 16,-9 0 2-16,0 2 0 0,1-4-5 0,1-2 5 16,1 2-3-16,0-3-4 0,-2-1-4 0,1 2-2 15,-1-4-3-15,3 1 2 0,-1-2-2 0,-1 3-1 16,-2-2-5-16,3 2 1 0,-2 0 5 0,-3-2 0 15,-1 2 0-15,3 1 2 0,-3-2 2 0,-1 4 1 16,1 0 0-16,-5-1 7 0,5 5 2 0,-9 3 3 16,9-11-1-16,-9 11-2 0,8-3-1 0,-8 3 2 15,0 0-6-15,5-8-1 0,-5 8-1 0,0 0-1 16,0 0-1-16,0 0 0 0,0 0 4 0,0 0-3 16,0 0 1-16,6 18-1 0,-6-18 0 0,-4 17 2 15,4-17 2-15,-2 18 1 0,2-18 1 0,2 24 2 16,-2-13-4-16,0-2 4 0,0 0 3 0,3 4-3 15,-2-4-2-15,2-1 5 0,3 2 2 0,3 2 2 16,-6-3 4-16,5-1 4 0,5 0-3 0,-1-2 6 16,0 1-2-16,3 0-2 0,0-2-3 0,4-3 3 15,1 2-3-15,-1-2 3 0,0-1-5 0,7 2 1 0,1-6 3 16,-1 3-6-16,1-3 1 0,0-1-3 16,-1-3-1-16,-1 1 0 0,2-1-2 0,-5-4 3 15,2 4-4-15,-2-6-3 0,-1 1-1 0,-3 1 2 16,-4 1-5-16,-1-1 2 0,0-2-2 0,-1 1 1 15,-4 1-3-15,-1-1 3 0,-1 4-4 0,-4-1 2 16,-2 9-3-16,1-17 0 0,-1 17-1 0,-7-11 0 16,-1 4 2-16,8 7 2 0,-19-14-3 0,8 13 1 15,0-2-1-15,-6 0 0 0,2 3 1 0,15 0 3 16,-28 3-5-16,14 1 0 0,1 3 2 0,1-4 3 0,0 2-5 16,3 1 2-16,2 1 1 0,-2 3 2 15,4-2-3-15,-1-2 3 0,2 5 0 0,2-1 2 16,2-10 0-16,3 23 2 0,3-11 1 0,2 0 0 15,1 2 0-15,1-3-1 0,8-2 1 0,1 6-4 0,4-2-6 16,7 0-7-16,-3-2-10 0,-1-2-7 0,4 0-14 16,9 4-19-16,-8-6-10 0,10 0-12 0,-1-1-35 15,-12-1-20-15,3-3-52 0,-4 2-144 0,2-4-365 16,0 2 161-16</inkml:trace>
        </inkml:traceGroup>
      </inkml:traceGroup>
      <inkml:traceGroup>
        <inkml:annotationXML>
          <emma:emma xmlns:emma="http://www.w3.org/2003/04/emma" version="1.0">
            <emma:interpretation id="{FEAD6525-CBB5-4A31-90DE-798EBE0F47B0}" emma:medium="tactile" emma:mode="ink">
              <msink:context xmlns:msink="http://schemas.microsoft.com/ink/2010/main" type="line" rotatedBoundingBox="1611,2559 4017,2680 4000,3020 1594,2898"/>
            </emma:interpretation>
          </emma:emma>
        </inkml:annotationXML>
        <inkml:traceGroup>
          <inkml:annotationXML>
            <emma:emma xmlns:emma="http://www.w3.org/2003/04/emma" version="1.0">
              <emma:interpretation id="{E5B85B24-28F7-4729-A126-A6C5479A0379}" emma:medium="tactile" emma:mode="ink">
                <msink:context xmlns:msink="http://schemas.microsoft.com/ink/2010/main" type="inkWord" rotatedBoundingBox="1611,2559 4017,2680 4000,3020 1594,2898"/>
              </emma:interpretation>
            </emma:emma>
          </inkml:annotationXML>
          <inkml:trace contextRef="#ctx0" brushRef="#br0" timeOffset="28559.02">197 1363 116 0,'0'0'192'0,"0"0"-14"0,0 0-6 0,6-8-6 0,-6 8-9 16,0 0-6-16,0 0-9 0,0 0-9 0,0 0-6 15,0 0-9-15,0 0-13 0,0 0-11 0,0 0-10 16,0 0-9-16,0 0-9 0,0 0-5 0,-43 4-8 16,31-5-3-16,-1 5-5 0,-2-1-8 0,3 1-2 15,-3-3-2-15,-2 5-4 0,3-1-4 0,-1 1-4 16,-2-4 1-16,2 6-3 0,3-4-3 0,3 0-1 15,-1 2-1-15,1-4-3 0,-3-1-3 0,12-1 0 16,-15 11 0-16,9-7 0 0,6-4 0 0,-12 9-2 16,9-1-1-16,3-8-3 0,-4 9 2 0,4-9 1 15,0 0 0-15,1 15-1 0,-1-15 1 0,5 10-2 16,1-2-3-16,-6-8 5 0,13 9-3 0,-4-2 1 16,2-2-1-16,2 2 0 0,-6-3 0 0,2 2 3 15,5-3-4-15,-4 3 2 0,4 1-1 0,-2-5-2 16,-2 2 0-16,1 2 1 0,2-1 0 0,-1-1 1 15,1 1-5-15,-4 0 5 0,3-3-1 0,-1 2 2 0,-1-1-1 16,-1 1-2-16,0 0 0 0,-9-4 1 0,15 7-1 16,-6-5-1-16,-9-2 2 0,10 7 1 0,-10-7-2 15,12 4-2-15,-12-4-1 0,8 5 4 0,-8-5-2 16,0 0 4-16,0 0-1 0,9 2-2 0,-9-2 0 16,0 0 4-16,0 0-1 0,0 0 7 0,0 0-2 15,0 0-2-15,0 0 0 0,-23 14 1 0,13-10 0 16,-5-3 0-16,1 4-1 0,0-5-2 0,-4 6 0 15,0-1 0-15,-2-2-1 0,4 1 1 0,-2-2 0 16,2 2-2-16,-2-3 1 0,3 3-1 0,-2-2-5 16,7-2-13-16,-2 4-10 0,12-4-16 0,-15 2-13 15,15-2-21-15,-15 4-19 0,15-4-11 0,0 0-33 16,0 0-30-16,0 0-173 0,0 0-369 0,0 0 163 16</inkml:trace>
          <inkml:trace contextRef="#ctx0" brushRef="#br0" timeOffset="28822.67">494 1478 100 0,'0'0'249'16,"0"0"-24"-16,0 0-25 0,11-4-23 0,-11 4-20 15,0 0-15-15,0 0-16 0,0 0-13 0,0 0-9 16,1 17-10-16,-1-17-9 0,6 9-10 0,-6-9-8 15,1 15-2-15,-1-15-10 0,2 14-3 0,2-4-7 16,-2-2-3-16,-1 3-5 0,2-1-3 0,-3-10-1 16,3 18-3-16,0-7-3 0,-3-3-2 0,0-8-11 15,3 16-21-15,-3-7-25 0,0-9-19 0,5 15-18 16,-5-15-23-16,1 9-22 0,-1-9-16 0,0 0-10 16,5 7-150-16,-5-7-314 0,0 0 139 0</inkml:trace>
          <inkml:trace contextRef="#ctx0" brushRef="#br0" timeOffset="29161.62">837 1435 87 0,'0'0'160'0,"0"0"-12"0,0 0-12 0,0 0-12 0,17 3-9 16,-17-3-3-16,10 6-10 0,-10-6-11 15,7 5-2-15,-7-5-9 0,6 10-5 0,-6-10-2 16,8 8-7-16,-7-1-4 0,-1-7-8 0,8 10 1 0,-4-4-4 16,-4-6-3-16,5 14-4 0,-4-7-1 0,-1-7-4 15,5 15 0-15,-5-15-9 0,1 14 5 16,1-6-4-16,-2-8 1 0,-2 18 3 0,-2-9-1 16,1 1-3-16,-2-2-1 0,-7 2-1 0,2 2 0 0,-2-3-3 15,-3-2 2-15,-3 3-2 0,-6-4-4 0,0 5-3 16,1-4-2-16,-6-2 2 0,4 2-3 0,-2-2-3 15,0-2-7-15,2 2-13 0,4-5-8 0,2 3-13 16,-1-2-8-16,5 1-13 0,3-2-16 0,-3 0-4 16,15 0-22-16,-16-3-20 0,16 3-20 0,0 0-170 15,-9-8-324-15,9 8 144 0</inkml:trace>
          <inkml:trace contextRef="#ctx0" brushRef="#br0" timeOffset="29852.24">1056 1571 183 0,'0'0'195'0,"0"0"-19"0,0 0-14 0,3 11-8 16,-3-11-11-16,0 0-11 0,0 15-10 0,0-15-7 15,0 13-8-15,0-13-7 0,0 11-9 0,0-11-9 16,5 15-10-16,-5-15-6 0,0 15-5 0,0-15-5 0,0 14-5 15,0-14-5-15,1 11-1 0,-1-11-8 0,0 0-4 16,5 9-1-16,-5-9-1 0,0 0-4 0,3 11 0 16,-3-11-2-16,0 0-1 0,0 0-3 0,0 0 1 15,0 0-8-15,19-6 0 0,-19 6-1 0,20-11-2 16,-9 4-2-16,4 1-7 0,-3-2-3 0,6-3-2 16,-3 3 2-16,6-7-5 0,-2 1 5 0,-1 3-4 15,3-6 4-15,0 6-4 0,-6 1 2 0,-2-1 0 16,4 0 3-16,-4 1 2 0,-4 5 2 0,2-2 4 15,-4 1 6-15,0 3 0 0,-7 3-2 0,12-11-2 16,-12 11-1-16,11-4-1 0,-11 4-2 0,0 0-4 16,13 0 1-16,-13 0-3 0,0 0 3 0,11 7-2 15,-11-7 3-15,4 9-2 0,-4-9 1 0,2 15 0 16,-2-15 0-16,3 15 4 0,0-6 1 0,-3-9-2 16,0 18 1-16,0-10 0 0,0-8 0 0,0 22 0 15,1-14-1-15,-1-8 0 0,0 16 2 0,2-8-3 16,-2-8 1-16,3 13-1 0,-3-13-1 0,1 17 0 15,-1-17 0-15,2 12 2 0,-2-12-2 0,4 8 0 0,-4-8 1 16,3 7 5-16,-3-7-2 0,0 0-3 0,0 0 2 16,16 0-2-16,-16 0 0 0,14 0 1 0,-14 0-2 15,16-8 0-15,-5 3-2 0,-2-1 1 16,1-2-3-16,4-2-5 0,-1 1-2 0,0-2 3 0,-2 0 0 16,2 0-1-16,2 2 3 0,-4-3 2 0,2 2-4 15,3 3 2-15,-1-2 0 0,-1 0-3 16,-7 2 3-16,1 1 0 0,-1 1-2 0,-7 5 4 0,14-10-5 15,-8 5 4-15,-6 5-1 0,13-5-2 0,-13 5 0 16,13 0 4-16,-13 0-1 0,14 4-3 0,-14-4 4 16,12 6-1-16,-8-1-1 0,-4-5-1 0,8 15 3 15,-2-7-2-15,0 1 4 0,-3-2 1 0,7 2-3 16,-9 2 3-16,4-1-1 0,2 0 3 0,-4 1-3 16,0 0 0-16,0-4-5 0,-1 4-24 0,2-2-22 15,1 1-32-15,-1 1-36 0,1-5-36 0,1 1-61 16,-6-7-129-16,9 11-371 0,-3-8 163 0</inkml:trace>
          <inkml:trace contextRef="#ctx0" brushRef="#br0" timeOffset="30118.71">2217 1703 96 0,'0'0'192'0,"10"5"-16"16,-10-5-8-16,11 3-6 0,-11-3-3 0,11 3-3 0,-11-3-1 16,14 2 1-16,-14-2 7 0,0 0 1 0,19-2-3 15,-19 2 3-15,11-3-7 0,-11 3-3 0,7-7-1 16,-7 7-17-16,11-11-8 0,-11 11-3 0,4-14-12 16,-4 14-6-16,8-10-11 0,-8 10-15 0,1-11-7 15,-1 11-12-15,1-11-29 0,-1 11-37 0,0 0-49 16,0 0-42-16,0 0-30 0,0 0-46 0,0 0-55 15,0 0-244-15,0 0-509 0,-22 22 226 0</inkml:trace>
        </inkml:traceGroup>
      </inkml:traceGroup>
    </inkml:traceGroup>
    <inkml:traceGroup>
      <inkml:annotationXML>
        <emma:emma xmlns:emma="http://www.w3.org/2003/04/emma" version="1.0">
          <emma:interpretation id="{932D0968-4631-4D4E-A4B5-F9D9D339D270}" emma:medium="tactile" emma:mode="ink">
            <msink:context xmlns:msink="http://schemas.microsoft.com/ink/2010/main" type="paragraph" rotatedBoundingBox="1340,3708 29314,2905 29395,5715 1421,6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0FF49B-CC73-41C9-B7DB-4BE92BC2EABE}" emma:medium="tactile" emma:mode="ink">
              <msink:context xmlns:msink="http://schemas.microsoft.com/ink/2010/main" type="line" rotatedBoundingBox="1520,3698 27081,2975 27122,4443 1561,5166"/>
            </emma:interpretation>
          </emma:emma>
        </inkml:annotationXML>
        <inkml:traceGroup>
          <inkml:annotationXML>
            <emma:emma xmlns:emma="http://www.w3.org/2003/04/emma" version="1.0">
              <emma:interpretation id="{9F8A7F21-323C-4F0D-BEC7-6393CFE24DDD}" emma:medium="tactile" emma:mode="ink">
                <msink:context xmlns:msink="http://schemas.microsoft.com/ink/2010/main" type="inkWord" rotatedBoundingBox="1525,3883 3251,3834 3273,4629 1547,4677"/>
              </emma:interpretation>
            </emma:emma>
          </inkml:annotationXML>
          <inkml:trace contextRef="#ctx0" brushRef="#br0" timeOffset="36740.5">-144 2857 121 0,'0'0'104'0,"0"0"-2"15,0 0-13-15,0 0 1 0,0 0-16 0,0 0 5 16,-8 5-7-16,8-5-2 0,0 0 1 0,0 0-4 16,0 0-2-16,0 0 1 0,0 0-7 0,0 0-3 15,0 0 2-15,0 0 2 0,0 0-9 0,0 0 5 16,0 0-2-16,24 9-4 0,-24-9 1 0,26 1-1 15,-7 4-7-15,8-5 5 0,4 2-5 0,-1 1 1 16,12-6-9-16,-1 6-2 0,-2-6-1 0,3 6-3 16,-2-3-3-16,0 2-3 0,-7-3-1 0,12-3 3 15,-14 4-7-15,-1-2 2 0,10 4-7 0,-8-4 4 16,7-2-4-16,-11 3-9 0,-1 1 4 0,0 0-5 16,-8-1-4-16,0 0-2 0,-5 1-12 0,-1-4-8 15,2 4-9-15,-15 0-15 0,19 0-8 0,-19 0-23 0,12-4-23 16,-12 4-23-16,0 0-34 0,0 0-89 15,0 0-266-15,0 0 118 0</inkml:trace>
          <inkml:trace contextRef="#ctx0" brushRef="#br0" timeOffset="36994.54">272 2994 2 0,'0'0'226'0,"-12"18"-2"15,4-8-11-15,3 2-9 0,-3-1-12 0,-1 2-10 16,2 4-14-16,-1-3-10 0,1 8-12 0,-1-5-14 16,-2 4-8-16,2 1-9 0,1-2-10 0,1-2-11 0,0-1-8 15,0 5-7-15,2-4-9 0,-5-3-11 16,3 2-3-16,3 2-1 0,-3-6-12 0,-2 5-1 16,2-6-7-16,2 3-13 0,-1-4-15 0,2 3-18 15,2-7-18-15,-4 2-14 0,5-9-17 0,-1 17-11 16,1-17-19-16,4 12-18 0,-4-12-23 0,8 8-26 15,-8-8-200-15,0 0-386 0,16-4 170 0</inkml:trace>
          <inkml:trace contextRef="#ctx0" brushRef="#br0" timeOffset="37748.15">1016 2632 11 0,'0'0'223'0,"0"0"-19"0,0 0-7 15,0 0-14-15,0 0-9 0,-19 28-12 16,8-14-14-16,2 7-8 0,-4 0-17 0,1 3-6 16,-3 1-5-16,0 6-12 0,2-3-4 0,-4 7-8 0,4 3-9 15,1-14-5-15,-3 12-5 0,6-12-9 0,-3 2-5 16,2 1-5-16,1 10-2 0,0-14-8 15,3 1 0-15,0-1-7 0,0-2-1 0,1-1-3 0,2-5-4 16,0-4-3-16,2 0-3 0,1 2 4 0,0-13-7 16,0 14-4-16,4-7-4 0,-4-7-2 0,6 11 0 15,-6-11-5-15,11 4-8 0,-11-4-2 16,18-2-2-16,-18 2 3 0,25-11-4 0,-11 4 0 0,0-5 1 16,1 5 0-16,2-7-1 0,-1 3 1 0,4-6 1 15,-4 7 4-15,-3-1-2 0,7-7 2 0,-7 6 0 16,1-3-1-16,-4 7 6 0,0 2 1 0,-4-1 3 15,2 1 2-15,-2-1 2 0,-6 7 4 0,10-8 0 16,-10 8-3-16,9-4 1 0,-9 4-4 0,0 0-2 16,0 0-1-16,8-6 2 0,-8 6-4 0,0 0 5 15,0 0 1-15,0 0 0 0,-3 24-3 0,3-24 3 16,-2 17-1-16,2-17 2 0,-1 21-1 0,1-8 2 16,0-2-6-16,0-11 6 0,3 22-3 0,0-12-2 0,0 0 0 15,3-3 3-15,-2 3-3 0,5 1 2 0,2-3-1 16,-1 2 2-16,0-9-3 0,5 3 1 0,2-2-4 15,-1 1-5-15,5-3 2 0,-2-3-1 0,2 3-4 16,3-6 2-16,3-2-2 0,-2 4-3 0,-5-6-1 16,2 0 3-16,-1-4-2 0,-3 6 4 0,-3-2-5 15,1-3 7-15,-2 1-2 0,-4-2 2 0,0 2-1 16,-2 1 1-16,-2 4 2 0,-3-1 5 0,3-1 5 16,-6 9 1-16,3-12 1 0,-3 12 4 0,0 0-1 15,-9-17-1-15,9 17 1 0,-14-3 5 0,6-1-2 16,8 4 3-16,-24 7-3 0,10-7-2 0,-1 7 2 15,-3 0 1-15,5 1-6 0,0 1 3 0,2 2-2 0,-1-1-1 16,0 1-3-16,5-3 0 0,1 5 0 0,0 0 1 16,6 2-2-16,-2-2 0 0,2-13 1 0,5 23 0 15,-2-14-1-15,3 1 1 0,3-2-1 0,3 0-5 16,1 0 3-16,5 0 3 0,-3-4-4 0,0 3-11 16,4-4-13-16,1 0-17 0,-1 1-23 0,2-4-21 15,-3 2-23-15,1-2-29 0,-4 0-31 0,3 0-70 16,-6-5-131-16,1 1-395 0,2 0 176 0</inkml:trace>
        </inkml:traceGroup>
        <inkml:traceGroup>
          <inkml:annotationXML>
            <emma:emma xmlns:emma="http://www.w3.org/2003/04/emma" version="1.0">
              <emma:interpretation id="{973B3646-5771-4143-A416-E1B9C8F53D6A}" emma:medium="tactile" emma:mode="ink">
                <msink:context xmlns:msink="http://schemas.microsoft.com/ink/2010/main" type="inkWord" rotatedBoundingBox="3935,3693 7087,3603 7116,4610 3964,4699"/>
              </emma:interpretation>
            </emma:emma>
          </inkml:annotationXML>
          <inkml:trace contextRef="#ctx0" brushRef="#br0" timeOffset="38340.42">2864 2663 78 0,'6'-15'210'0,"3"-3"-9"16,-5 2-6-16,5-2-12 0,-4 2-17 0,-2 2-8 0,0 0-12 15,0 0-10-15,-2 4-10 0,1 0-8 0,-2 10-2 16,1-19-10-16,-1 9-8 0,0 10-5 15,0 0-10-15,-1-16-4 0,1 16-9 0,0 0-8 0,-2-12-6 16,2 12-5-16,0 0-6 0,0 0-4 16,-13-4-2-16,13 4-5 0,0 0-4 0,-24 12-2 15,16-2-3-15,-5-1 3 0,-2 3 0 0,-3 6 2 0,2 1 2 16,-2 3 2-16,-2-1 0 0,0 9-1 0,0-7 0 16,2 1 2-16,-3 10-4 0,2 0 0 0,4-8 0 15,-6 6-5-15,9-6 1 0,-3 7 0 0,3-4-3 16,1-3 1-16,2 6-2 0,3-4-1 0,-2 0-5 15,4-3 3-15,-2 5-6 0,4-1-2 0,-2 5 0 16,4-8 0-16,0 0 0 0,0-1 1 0,0-1-1 0,0 1-4 16,0 1 1-16,0-5 0 0,0 2-5 15,0-4-2-15,0-4-12 0,0 1-11 0,3 0-14 16,-2-1-9-16,-1-2-22 0,0 1-15 0,0 1-15 16,0-6-16-16,0-9-15 0,0 16-23 0,0-16-19 0,-1 13-31 15,1-13-196-15,-6 14-428 0,6-14 190 16</inkml:trace>
          <inkml:trace contextRef="#ctx0" brushRef="#br0" timeOffset="39039.53">2285 3202 185 0,'-7'-11'254'0,"7"11"-12"0,-5-7-26 0,5 7-21 16,0 0-20-16,0 0-15 0,0 0-19 0,0 0-12 16,0 0-14-16,23-4-11 0,-23 4-10 0,32 2-10 15,-14-1-8-15,8 0-8 0,4-1-11 0,-2 0-1 16,12 6-12-16,-12-3-17 0,13 2-5 0,-10-2-8 16,-3-2-9-16,2 5-5 0,0-5-6 0,0 2-5 15,0-2-11-15,-3-1 11 0,-2 0-3 0,0 0 2 16,1 0 1-16,0 0 0 0,-6 0-1 0,-1-1 0 15,1-3 4-15,-4-2 0 0,2 5 0 0,1-3 3 0,-4-3 1 16,0 3-1-16,3-5-1 0,-3 3-1 16,-2 1 3-16,4-2 6 0,-4-3-3 0,-2 2 5 15,2-2 3-15,-7 3 1 0,2-6-3 0,-3 5 6 0,1-2 1 16,0-3 2-16,-1 5 0 0,-4-2 0 0,-1 10-1 16,-4-21 2-16,1 13 1 0,-3 0 4 0,-4-3 3 15,-1 2 5-15,-1 2 8 0,-3-3 1 0,3 5 2 16,-6 0-2-16,3 3 8 0,1 0-2 0,-6-2 2 15,2 8 1-15,2-4-4 0,-2 1-4 0,3 4-1 16,-3-2-3-16,3 2-4 0,-3 2 1 0,3 0-6 16,4 1-10-16,-3 2 5 0,1-1-3 0,5-4-1 15,-2 9 2-15,4-8-5 0,1 5 2 0,1-1-1 16,-1 1-5-16,4-3 2 0,1-8-2 0,0 17-4 16,0-17-5-16,4 18-9 0,2-11-5 0,-1-1-11 15,5 0-4-15,2-1-8 0,3 1-3 0,-3-3-6 16,3-3 1-16,3 0-4 0,-3 0-2 0,3 4-1 15,-2-8 0-15,3 4 4 0,-4-7 3 0,5-3-2 0,1 3 1 16,2-3 9-16,-5 0 3 0,5-1 2 0,-8 0 7 16,1 1 2-16,-3 0 3 0,1 3 9 15,-1-4 14-15,-4 5 12 0,-1 2 11 0,2-3 12 0,-10 7 7 16,12-7 1-16,-12 7 3 0,5-7-7 0,-5 7-1 16,7-5-8-16,-7 5-6 0,0 0 0 0,0 0-2 15,0 0-2-15,0 0-1 0,0 0-5 0,0 0-2 16,6 16 1-16,-6-16-4 0,0 18 1 0,0-9-1 15,0 5-1-15,0-14 1 0,3 24-7 0,-2-14-14 0,1 1-19 16,2 3-14-16,-1-7-20 0,0 3-17 16,-3-10-17-16,8 16-25 0,-2-10-23 0,1 0-27 15,1-3-200-15,-8-3-402 0,18 1 179 0</inkml:trace>
          <inkml:trace contextRef="#ctx0" brushRef="#br0" timeOffset="39424.96">3624 2883 230 0,'0'0'274'0,"-7"-11"-17"0,7 11-23 0,-12-6-15 0,6 1-26 16,6 5-18-16,-13-2-20 0,13 2-14 0,-15-2-14 16,15 2-10-16,-15 4-16 0,15-4-10 0,-17 5-5 15,12 0-11-15,5-5-8 0,-9 16-8 0,4-12-6 16,1 6-4-16,-1-3-4 0,5-7-1 0,-1 24-11 15,-2-11-3-15,3 2-3 0,0-5 2 0,3 7-6 16,0-2-1-16,1-3-4 0,-1 4 0 0,6-1-3 0,-4-2 3 16,0 8-5-16,1-6-1 0,0 2-1 15,2 0-1-15,-2-3 2 0,0 3 2 0,-2-3-3 16,-1-1 1-16,-1 2 0 0,2-2-2 0,-4-3 2 0,0 1-1 16,0-11 0-16,-4 15 0 0,4-15 5 15,-5 16 1-15,-4-11-2 0,9-5-1 0,-15 11-2 16,6-6 3-16,-2-2-4 0,0-1-2 0,11-2-6 0,-22 5-4 15,11-7-11-15,11 2-3 0,-18-5-21 0,9 2-13 16,0-3-18-16,9 6-17 0,-10-14-12 16,7 3-11-16,3 11-13 0,-1-17-10 0,4 2-9 0,3 0-15 15,-1-3-12-15,9-2-40 0,-2-3-114 0,3-4-346 16,-2 4 153-16</inkml:trace>
          <inkml:trace contextRef="#ctx0" brushRef="#br0" timeOffset="40166.63">3763 3096 225 0,'0'0'236'0,"0"0"-15"0,-12-7-19 16,12 7-26-16,0 0-17 0,0 0-19 0,0 0-14 15,0 0-9-15,0 0-16 0,0 0-9 0,0 0-8 0,0 0-7 16,51 5-8-16,-35-1-14 0,1-2 1 0,-1 1-7 16,7 0-2-16,-4-2-4 0,3-1-7 0,-1 0-2 15,6-1-3-15,0-2-2 0,-2 3-2 0,2-3-2 16,1 3-3-16,-1 0 1 0,-1 0-7 0,6-6 2 16,-8 1-10-16,3 3 9 0,0-5-4 0,-5 2-3 15,4-1 5-15,1-5-5 0,-2 4 2 0,-6 1 2 16,2-5-1-16,-4 2 0 0,-1 1-2 0,-1-2 0 15,-2 1-2-15,-2-1 5 0,-2 3 2 0,-3-4-2 16,0 4 3-16,-5-2-3 0,-1 9-2 0,6-15 1 16,-6 15-5-16,-9-14 0 0,9 14-1 0,-16-13 2 15,2 9-4-15,1-2 1 0,-4 5 0 0,-2-3-1 16,0 4 1-16,-1 0 2 0,-5 5-3 0,4-4 5 16,3 4-3-16,5 1 0 0,-7 1 3 0,4 1-1 15,3 2-3-15,-1-3 1 0,4 3 1 0,1-2 1 16,1 4-3-16,1-1 0 0,2 4-2 0,-1-3 4 0,3 1-3 15,3-3 1-15,3 4 2 0,2-1-2 0,4-1-3 16,-3-1-13-16,1 2-21 0,7-3-21 0,-1-3-26 16,2 1-23-16,1 2-19 0,4-5-23 0,7-3-33 15,-8 1-205-15,5-4-411 0,3 1 183 0</inkml:trace>
          <inkml:trace contextRef="#ctx0" brushRef="#br0" timeOffset="39689.52">3948 2542 132 0,'6'-8'239'16,"-4"0"-13"-16,-2 8-10 0,6-11-17 0,-6 11-17 15,3-9-25-15,-3 9-16 0,0 0-15 0,0 0-9 16,0 0-9-16,0 0-9 0,0 0-4 0,10 24 1 0,-9-10-2 16,1 1-3-16,1 1-5 0,0 6 4 15,3 3-5-15,-6 1-7 0,1 0-7 0,2-1-5 16,-1 2-1-16,2 0-5 0,-1 2-3 0,0-2-6 0,0-1-6 15,-1 1-4-15,1-2-5 0,-6 1-2 16,3 0-3-16,0-1-2 0,0 2-2 0,-2-1 0 0,-1-2-10 16,-1 0-12-16,-1-2-22 0,-1 1-16 0,5 2-24 15,-7-11-20-15,4 4-26 0,-1-3-23 0,-3 1-28 16,0-2-36-16,2-4-64 0,0 0-131 0,-1-3-417 16,7-7 185-16</inkml:trace>
          <inkml:trace contextRef="#ctx0" brushRef="#br0" timeOffset="40527.73">4777 2915 119 0,'-13'-7'269'0,"13"7"-15"0,-12-7-19 16,12 7-23-16,-12-4-18 0,12 4-19 0,-7-9-23 0,7 9-11 16,0 0-19-16,0 0-10 0,-14-1-13 15,14 1-8-15,0 0-11 0,0 0-9 0,0 0-6 16,0 0-4-16,-12 15-10 0,12-15-4 0,-1 12-1 15,1-12-6-15,0 12-6 0,0-12 0 0,1 17-2 0,-1-17-1 16,6 17-8-16,-3-9 7 0,0 5-4 0,2 1 4 16,1 1-2-16,-3-3 2 0,3 0 0 15,-5 5 4-15,4-3-1 0,-2 3-1 0,1-1-1 0,-1-3-2 16,-3 1-2-16,0-3 1 0,0-2 1 16,0-9-1-16,-7 26 3 0,2-15 2 0,-2-6-3 0,-2 5-6 15,1-5 0-15,-1 1-3 0,-1-1 0 0,-4-1-4 16,2-2-1-16,2 0-5 0,-8-2-6 0,6 1-16 15,12-1-18-15,-21-5-15 0,8 2-18 0,4-2-27 16,-3-3-22-16,6-2-18 0,0 3-23 0,6 7-26 16,-3-22-21-16,6 5-212 0,-3 3-445 0,6-4 197 15</inkml:trace>
          <inkml:trace contextRef="#ctx0" brushRef="#br0" timeOffset="41006.4">5037 2929 62 0,'7'-3'248'0,"8"2"-16"0,5-3-21 15,-3 2-21-15,3 1-17 0,8-2-21 0,-2 7-10 16,3-2-24-16,1-2-26 0,2 1-34 0,-6-1-39 15,3 3-39-15,-2-6-53 0,-8 6-85 0,0-6-83 16,4 0-262-16,-7 2 116 0</inkml:trace>
          <inkml:trace contextRef="#ctx0" brushRef="#br0" timeOffset="40827.23">5089 2464 97 0,'0'0'229'0,"0"0"-26"0,0 0-14 0,0 0-6 0,0 0-12 16,0 0-7-16,12 28-8 0,-11-13-3 0,2 2-2 16,3 7-6-16,-3 0-10 0,0 0-2 0,2 2-10 15,-2 0-7-15,0 4-7 0,0-3-6 0,0 1-1 16,0-1-12-16,-2-1-7 0,2 2-4 0,0-2-7 15,3 0-4-15,-6-2-6 0,0 0-7 0,0-6-3 16,0 7-6-16,0-7-2 0,0 6-5 0,-3-6-3 16,0-1-4-16,3-2-5 0,-6 5-17 0,2-6-12 15,1 1-14-15,0-2-17 0,0-3-12 0,-3 4-19 16,3-7-22-16,-2 3-23 0,-1-2-23 0,6-8-18 16,-10 13-32-16,10-13-29 0,-10 9-194 0,10-9-438 15,-9 0 193-15</inkml:trace>
        </inkml:traceGroup>
        <inkml:traceGroup>
          <inkml:annotationXML>
            <emma:emma xmlns:emma="http://www.w3.org/2003/04/emma" version="1.0">
              <emma:interpretation id="{5303E741-459E-4955-8BD5-FC3EA0584870}" emma:medium="tactile" emma:mode="ink">
                <msink:context xmlns:msink="http://schemas.microsoft.com/ink/2010/main" type="inkWord" rotatedBoundingBox="7731,3745 9955,3682 9974,4356 7750,4419"/>
              </emma:interpretation>
            </emma:emma>
          </inkml:annotationXML>
          <inkml:trace contextRef="#ctx0" brushRef="#br0" timeOffset="42997.97">6058 2852 152 0,'0'0'208'0,"6"-7"-14"0,-6 7-15 16,0 0-13-16,14-5-10 0,-14 5-10 0,0 0-13 0,6-5-12 16,-6 5-11-16,0 0-11 0,0 0-9 15,0 0-14-15,0 0-6 0,0 0-4 0,0 0-8 16,0 0-2-16,0 0-2 0,10 14-3 0,-10-14-1 0,0 12-3 15,0-12-2-15,0 16-1 0,0-16-3 16,0 17-5-16,0-9 0 0,0-8-6 0,0 23-3 16,0-9-1-16,0-4-2 0,0-10-2 0,3 19-2 15,0-9-1-15,3 6 1 0,-1-3-4 0,1-3-2 16,0 0 0-16,1 1 2 0,2 2-5 0,-3-6 0 16,1 6-1-16,2-8 3 0,2 1-3 0,-5-1-2 0,1 1 1 15,2-3-1-15,-9-3 1 0,14 10 3 0,-14-10-2 16,11 1-1-16,-11-1-3 0,0 0 8 0,17 0-2 15,-17 0 6-15,10-7-2 0,-10 7 0 0,9-7-2 16,-4 0 0-16,-5 7 2 0,12-15 1 0,-6 2 4 16,-2 0-2-16,2-2-1 0,0-1 0 0,-3 1-1 15,5-3-2-15,-3 1 0 0,3 2-3 0,-2-2 1 0,0 0-5 16,7 3 6-16,-7-3-6 0,2 5-5 0,1-1 1 16,1 2-3-16,-1 1-6 0,-2 2-15 15,5-2-14-15,2 3-19 0,-1 1-15 0,2 3-16 16,2-1-21-16,-4 4-13 0,3-2-16 0,1 4-24 15,-4-2-18-15,2 2-195 0,2 2-403 0,-1-3 179 16</inkml:trace>
          <inkml:trace contextRef="#ctx0" brushRef="#br0" timeOffset="43585.36">6774 2998 177 0,'0'0'166'0,"0"0"-12"16,3 8-11-16,3-4-12 0,-6-4-11 0,14 8-12 16,-7-4-9-16,-7-4-9 0,20 5-9 0,-15 1-1 15,4-5-9-15,-9-1-8 0,24 0-1 0,-15 0-10 16,8 0 0-16,-7 0-9 0,-10 0 0 0,22 0 1 0,-7-4-6 16,-7 4-6-16,5-5 2 0,-1 2-3 15,-1-1-4-15,2-4 0 0,-4 5-2 0,1-2-5 16,-4-2-1-16,3 0-4 0,-1-1 0 0,-2-2-2 15,-3 3 4-15,1-2-5 0,-4 9-3 0,6-21-2 16,-9 7 2-16,3 14 0 0,-3-18-4 0,-1 7-2 16,1 3 5-16,-3-2 1 0,6 10 1 0,-14-13-4 0,4 6 5 15,1 3-1-15,-4 1-2 0,-2-2 1 0,-2 3-1 16,-2 2 0-16,5 0 0 0,-2 2 6 0,0 0-2 16,-4 2-2-16,7 2-1 0,1 1-2 0,-2 0 1 15,6-3-2-15,-3 3-2 0,2-2 0 0,5 3-2 16,1-1 4-16,3-7 1 0,-6 17-2 0,6-9-1 15,0-8 2-15,0 0-3 0,6 22 2 0,0-17-1 16,-2 2 0-16,5-3 3 0,4 3 0 0,4-4-3 16,-1 1 1-16,-1-3-2 0,5-1-1 0,-1-1 3 15,0 1-1-15,2-4 1 0,2 1-3 0,-4-1 1 0,3-3 1 16,-2 0-3-16,-4-3 2 0,4 3-2 0,-7-3 0 16,6 1 4-16,-4-2-4 0,3 0 2 15,-6 3 5-15,2-2 8 0,-6 3 5 0,3 0 7 0,-5 0-3 16,1 1 0-16,-7 6 1 0,9-8-7 0,-9 8-2 15,11-3-6-15,-11 3-2 0,0 0 1 16,12-4-1-16,-12 4-2 0,0 0-1 0,10 11-1 0,-10-11-2 16,3 15 2-16,0-6 1 0,3-2-4 0,-4 3 4 15,1 4-3-15,-1-3-11 0,1 0-16 16,0 2-14-16,0-2-15 0,2-2-18 0,-5-1-14 16,6 6-17-16,-6-7-24 0,0-7-29 0,6 13-41 0,-6-13-110 15,7 5-332-15,-7-5 147 0</inkml:trace>
          <inkml:trace contextRef="#ctx0" brushRef="#br0" timeOffset="44393.78">7457 2978 73 0,'0'0'191'0,"0"0"-16"0,0 0-21 0,0 0-10 16,0 0-17-16,0 0-12 0,0 0-14 0,0 0-7 15,0 0-8-15,0 0-1 0,0 0-2 0,0 0-2 0,0 0-5 16,0 0-3-16,0 0-8 0,0 0-3 0,47 5-8 15,-31-7-1-15,-1 1-8 0,9-1 2 0,-5 0-9 16,9 1-1-16,-1-4-7 0,3 3 3 0,-2 1-6 16,1-6 0-16,1 4-2 0,-1-2-2 0,0-1-2 15,1-1 1-15,-2 1-3 0,-3-2-5 0,-5 1 5 16,-2-3-6-16,-2 4-1 0,-4-5 0 0,4 2-4 16,-4-2 0-16,-1 1-1 0,-1-2-1 0,-1 3 1 15,-6-1-3-15,-1 0-1 0,1 0 1 0,3 2-5 16,-6 8 0-16,-6-18 1 0,6 18-2 0,-5-16-2 15,2 10-1-15,-6-2-1 0,9 8-1 0,-16-10 3 16,8 7 0-16,8 3 1 0,-25 0-1 0,15 0 1 16,-5 0-1-16,1 3 6 0,1 0 0 0,4 2-2 15,-5 1 3-15,1 1-1 0,1 4 2 0,2-1 1 0,1 0-2 16,1 1 7-16,2-1-3 0,3 3 0 16,0-2 2-16,2 3 3 0,1-14 8 0,1 24-5 15,5-12 1-15,3 1 1 0,-4 2 2 0,10-2-2 0,2 1-3 16,0-4-1-16,7 2 0 0,3-5-5 0,1-1-21 15,2 4-16-15,11-2-29 0,-11-2-26 0,12-4-28 16,-3 1-34-16,-9 1-37 0,1-6-142 16,8 0-352-16,1 1 156 0</inkml:trace>
          <inkml:trace contextRef="#ctx0" brushRef="#br0" timeOffset="43895.03">7587 2489 167 0,'5'-5'200'0,"-5"5"-21"0,0 0-22 16,0 0-16-16,0 0-14 0,0 0-11 0,0 0-7 16,0 0-7-16,19 16-2 0,-16-6-2 0,3 0 3 0,-3 5-3 15,4 0-8-15,-4 1-8 0,3 8-1 0,-1-4-7 16,-2 3 2-16,3 1-8 0,0-1-7 16,0 2-2-16,-5 0-8 0,5 2-4 0,-6-2-2 0,6 2-5 15,-3 2-3-15,2-1-4 0,-7 0-3 0,-1-1-3 16,0-2 0-16,6 10-15 0,-6-11-16 0,3 1-19 15,0-3-21-15,0 2-20 0,0-11-21 0,-3 5-16 16,3-8-25-16,-3 1-30 0,3-11-38 0,0 16-113 16,0-16-332-16,-6 12 148 0</inkml:trace>
        </inkml:traceGroup>
        <inkml:traceGroup>
          <inkml:annotationXML>
            <emma:emma xmlns:emma="http://www.w3.org/2003/04/emma" version="1.0">
              <emma:interpretation id="{F9E102AF-BA34-46BA-AABD-C256C5016B0E}" emma:medium="tactile" emma:mode="ink">
                <msink:context xmlns:msink="http://schemas.microsoft.com/ink/2010/main" type="inkWord" rotatedBoundingBox="10522,3606 11514,3578 11541,4547 10549,4575"/>
              </emma:interpretation>
            </emma:emma>
          </inkml:annotationXML>
          <inkml:trace contextRef="#ctx0" brushRef="#br0" timeOffset="45091.92">8920 2949 171 0,'12'7'185'0,"-4"-3"-17"15,-8-4-15-15,18 7-16 0,-8-4-11 0,2-3-6 16,0 4-9-16,3 0-16 0,-2-2-6 0,4-1-5 0,2-1-5 16,-4 0-7-16,-2 0-2 0,1 0-8 15,2-1-2-15,-4-3 2 0,-12 4 1 0,21-6-2 16,-9 3-5-16,-2-1-4 0,-2 1-3 0,-8 3-9 15,9-15-1-15,-6 9-8 0,-3 6-5 0,0-21-7 0,0 21-3 16,-14-21-7-16,4 8-7 0,-5 1-3 0,-1 2-3 16,-7-4 5-16,7 7-4 0,-8-4 0 15,-3 1-4-15,0 3 1 0,8 3 0 0,-2-1 4 0,-3-1-2 16,5 4-4-16,2 0 5 0,1 4-2 0,16-2-5 16,-22 2-1-16,11 2-10 0,11-4 1 0,-13 7-2 15,10-2 6-15,3-5-3 0,0 0 0 0,0 17 5 16,0-17 2-16,0 0-2 0,13 17 2 0,-4-13-2 15,5 3 7-15,-1-4-1 0,5 1 1 0,1 0 3 16,5-2-3-16,-1-2 4 0,3 0 5 0,6-2 2 16,-5-2 4-16,1-1 7 0,5 0 3 0,-5-2 4 15,2 0 6-15,9 0 0 0,-8-3 1 0,6-2-3 16,2-1 1-16,-12 1-1 0,0-1 2 0,8-8-4 0,-8 7-4 16,5-10-1-16,2 3-3 0,-9 4-2 0,-5-1-1 15,2-3 0-15,-3-1-2 0,1 1 1 16,-7-2-2-16,1 0-5 0,-8 3-3 0,3 0 4 15,-3 2-2-15,-3 2-1 0,-2-2-4 0,-1 5 2 0,0-1-4 16,0 14 2-16,-4-19-3 0,-2 10-2 16,1 4 0-16,-1-8 0 0,6 13 4 0,-15-9-4 15,15 9 4-15,-15-6-2 0,6 3-2 0,9 3-1 0,-19 0 1 16,19 0 3-16,-19 6-2 0,10 2 2 0,-2-1-1 16,5 3-6-16,-3-3 3 0,3 8 1 0,-1-2 2 15,-5 7 1-15,9-2 3 0,-7 4 5 0,4 4 0 16,3 0 5-16,-5 1-3 0,4 0 0 0,-1 10 2 15,2-10-1-15,-4 9 1 0,4 1-1 0,0 2 2 16,0-4-4-16,0 3 3 0,1 1-4 0,-1-4-2 16,0-5 5-16,0-1-3 0,6 7 2 0,-3-6 1 15,0-2 0-15,3 7 1 0,3-9-2 0,-4-2-2 16,1 2 3-16,0-4-2 0,3-1-17 0,1 0-17 16,-1-3-19-16,2-4-21 0,-2 2-17 0,1-2-28 15,2-6-28-15,-2-1-197 0,1-1-365 0,1 0 161 16</inkml:trace>
          <inkml:trace contextRef="#ctx0" brushRef="#br0" timeOffset="45290.25">9465 3023 179 0,'13'-5'218'0,"4"-1"-19"0,-1 4-21 0,11 2-16 0,4-1-18 16,0 1-14-16,-1 0-11 0,2 1-23 0,-1 1-30 16,0 0-35-16,-2 2-36 0,-3-4-43 0,-2 4-51 15,-6-1-130-15,-4-3-247 0,1 0 110 0</inkml:trace>
        </inkml:traceGroup>
        <inkml:traceGroup>
          <inkml:annotationXML>
            <emma:emma xmlns:emma="http://www.w3.org/2003/04/emma" version="1.0">
              <emma:interpretation id="{9B0BF8D7-F6DB-4A1D-87AA-9377FC917187}" emma:medium="tactile" emma:mode="ink">
                <msink:context xmlns:msink="http://schemas.microsoft.com/ink/2010/main" type="inkWord" rotatedBoundingBox="12333,3392 16313,3279 16349,4552 12369,4665"/>
              </emma:interpretation>
            </emma:emma>
          </inkml:annotationXML>
          <inkml:trace contextRef="#ctx0" brushRef="#br0" timeOffset="49270.43">10871 2691 108 0,'8'-12'199'0,"-4"5"-12"0,-4 7-14 16,8-11-9-16,-8 11-7 0,4-7-9 0,-4 7-3 15,0 0-6-15,0 0-5 0,1-11-8 0,-1 11-7 0,0 0-15 16,0 0-9-16,0 0-6 0,0 0-11 16,-14-10-8-16,14 10-5 0,-17 3 1 0,17-3-7 15,-27 3-2-15,12 1-5 0,2 1-5 0,1-1-4 0,-1 0-3 16,-2 5-5-16,1 0-2 0,-1 1-2 16,-1 0-1-16,3 1-8 0,4 0 4 0,-2 2-5 0,2-1-3 15,3 0 0-15,0 2 0 0,5-3-5 0,-1 0-1 16,2-11 0-16,2 24-1 0,1-13 2 0,3 0-3 15,1 0 2-15,5-1 0 0,0 0-2 0,1-4 2 16,1 1 0-16,5-2-2 0,-1-1-2 0,0-2-2 16,1 2-6-16,7-4 5 0,-5-3-5 0,4 2 4 15,0-2-5-15,2-2-1 0,0 0-4 0,-2-2 0 16,-4-2-6-16,5-4 7 0,-4 3-9 0,-1-4-3 0,-2-3-3 16,2-2 5-16,-1-2 0 0,-1 1-2 15,6-7 2-15,-7 2-3 0,2-9 0 0,0 1 3 16,1 1-2-16,-3-2 4 0,-1 0 0 0,-5 8-9 0,4-8 10 15,-1 0 3-15,-2 9 3 0,-5-1-1 0,-2 1-2 16,1-1 4-16,-1 2-4 0,-1 6 3 0,4-3 2 16,-6 5 7-16,1 2 0 0,-2-3-6 0,-1 6 12 15,2 3 2-15,-3 8 3 0,2-17 3 0,-2 17-6 16,0-13 2-16,0 13-4 0,1-9-1 0,-1 9-4 16,0 0-1-16,0 0-1 0,0 0-4 0,4-11 1 15,-4 11 1-15,0 0-3 0,0 0 3 0,0 0 1 16,0 0-4-16,0 0 3 0,-17 31 0 0,14-18 1 15,-3 1 5-15,1-1-1 0,2 2 2 0,-1 5 0 16,-1-3-2-16,1 4 1 0,1 1 2 0,1 2 4 16,1-2-6-16,-2 2 5 0,-2 1-3 0,5 1 0 15,0-1 1-15,3-1-2 0,-3 2 1 0,2-3-3 0,2 0 3 16,-2 0-2-16,4-6-1 0,-2 5 3 16,2-4-4-16,-3-2 3 0,3 1-1 0,-1-4-2 15,-4 2 1-15,5-1 1 0,-3-3-1 0,6 2-2 0,-6-6 5 16,1 3-5-16,-1-2-1 0,3-1-6 0,0-1-6 15,-6-6-2-15,8 10 1 0,-1-5-2 0,-7-5 1 16,0 0-4-16,14 1-2 0,-14-1 0 0,0 0 1 16,19-5-2-16,-19 5 0 0,17-7-2 0,-10 0 4 15,0-1-1-15,2 1-2 0,0-1 1 0,5-3 7 16,-7-1-4-16,2 3 2 0,2-6 2 0,-2 5-1 16,-2-2 4-16,3 1 1 0,-4 2 0 0,2 2 8 15,-2-1 5-15,-6 8 6 0,9-15 7 0,-3 12-3 16,-6 3-1-16,6-9-1 0,-6 9-2 0,0 0-6 15,6-7 1-15,-6 7 0 0,0 0-3 0,0 0 2 16,0 0 0-16,0 0-4 0,15 18 2 0,-11-13-1 16,1 6 0-16,-2-3 4 0,-1 3-4 0,3 1 2 0,1-4-1 15,-3 7 1-15,4-1 0 0,2-4 0 0,-1 0-2 16,-2 1 3-16,3 0-1 0,1-1 0 16,-7-2 0-16,8-1-1 0,-7-1 3 0,5-1-3 0,1-1-3 15,1 0-2-15,-11-4-8 0,21 4 4 0,-12-3-7 16,1 1 1-16,-10-2 0 0,27-3-1 0,-15-1-2 15,-3-2 3-15,4 3 0 0,-1-6 0 0,2 1-1 16,-2-1 4-16,-2-4 2 0,3 1-4 0,-1 0 0 16,-1 2 4-16,-2-1 0 0,3-2-1 0,-6 5 6 15,1 0 1-15,-1 0 2 0,-6 8 0 0,8-12-2 16,-6 6 0-16,-2 6-3 0,9-6 3 0,-9 6-3 16,0 0 0-16,14-5 1 0,-14 5 0 0,0 0 0 15,16 6 3-15,-16-6-3 0,14 8 1 0,-7-2 2 0,4 1 0 16,-4-3 10-16,5 6-10 0,1 0-2 15,1-5 3-15,-1 1 0 0,1 1 1 0,1 1-2 16,-2-2 0-16,0-2 3 0,4 0-1 0,-7-2-2 16,4 2 0-16,-2-3-2 0,3 2 3 0,-5 0 0 15,5-6 1-15,-3 3-2 0,-12 0-3 0,21-4 2 0,-14-2-2 16,5 5-4-16,-4-5 0 0,-1 0-2 16,3-3-1-16,-4 2-4 0,2-2 0 0,-2 0 3 0,0 1-2 15,-2-4 3-15,-1 2 1 0,-3 10 2 0,0-20 1 16,0 11-4-16,0 9 2 0,-10-16 1 0,2 5-2 15,2 6 2-15,-4-4 2 0,-2 1-1 0,-1 1 2 16,-4 1 3-16,2 2 4 0,-1 3 3 0,-4 0-2 16,1 0 3-16,1 1 1 0,-3 1 1 0,0 0 4 15,4 0 1-15,-3 3-3 0,4 2 2 0,-2-2 0 16,3 6-4-16,-1-5 3 0,2 5-6 0,4-1 3 16,-2-1-4-16,4-1 1 0,-2 4 0 0,4-4 1 15,1 3 0-15,1 0 0 0,4-10-3 0,-5 20-1 16,5-9 1-16,0-11 1 0,5 16 0 0,-1-6-1 0,1-4 1 15,4 2 2-15,-2-1-2 0,2-1-1 0,6-1 1 16,0 0 1-16,1-2-4 0,5 1-2 0,-1-3-3 16,4 1-3-16,-5-4-2 0,2 1-5 0,-5-1 5 15,1-2-4-15,2-2 4 0,-3-2 1 0,2 4-2 16,-3-6-1-16,0 2 5 0,0-2-3 0,-4 3 1 16,2-3 4-16,-1-2-1 0,-3-1 0 0,1 3 5 15,-2-2 3-15,-1 3 8 0,1 0 10 0,-2 1 4 16,0 1 4-16,-6 7-1 0,7-11 1 0,-7 11 0 15,7-8-3-15,-7 8-6 0,0 0-3 0,9-6-3 16,-9 6-1-16,0 0-5 0,0 0 2 0,0 0-2 16,0 0 4-16,20 11-2 0,-17 0-6 0,1-5-1 0,-4-6-1 15,8 15 0-15,-2-5 4 0,-3-1-1 0,3 0-1 16,-2 0 2-16,2 1-3 0,-1-2 0 16,-1 2 0-16,1-3-2 0,-5-7 1 0,7 11 0 0,-4-5 1 15,-3-6 0-15,9 8 0 0,-9-8 2 16,15 4-2-16,-8-2-3 0,-7-2 3 0,18-2-2 15,-18 2-1-15,20-4 0 0,-6 1 1 0,-5 1-6 0,8-7 3 16,-2 4-6-16,3-3 2 0,-5 0-3 0,2-2 0 16,0 3-1-16,-2-3 6 0,1 2-3 0,-2 1 1 15,-5 0-1-15,4 2 0 0,-4-3 0 0,-7 8 2 16,13-7 0-16,-5 4 0 0,-8 3 0 0,9-5-4 16,-9 5-1-16,0 0 2 0,0 0 0 0,0 0 0 15,0 0 1-15,19 7 0 0,-19-7 0 0,6 8 2 16,-1 0-1-16,-5-8 2 0,3 12 1 0,-3-12 1 15,3 14-1-15,-3-14 2 0,1 13-2 0,-1-13 1 16,0 15 0-16,0-15 0 0,2 14 0 0,-2-14 1 0,3 16-2 16,-3-16 4-16,1 11-2 0,-1-11-3 0,2 11-10 15,-2-11 1-15,6 7-5 0,-6-7 2 0,0 0 0 16,0 0 6-16,0 0 0 0,0 0-5 0,9 6-6 16,-9-6 1-16,0 0 2 0,0 0-4 0,22-16-6 15,-13 8-4-15,1 1 0 0,4 0-6 0,-4-3 6 16,4 1-5-16,-3-3-2 0,3 0 2 0,-2 0 2 15,1-2 2-15,-1 4 3 0,-1 0 6 0,-4 2 0 16,5 0 7-16,-5 1 10 0,2 1 5 0,-9 6 7 16,11-10 0-16,-5 6 0 0,-6 4 0 0,7-9 2 15,-7 9-5-15,0 0 0 0,14-2 2 0,-14 2 4 16,0 0 1-16,13 7-2 0,-13-7 2 0,11 8 4 16,-8-1 3-16,3-1-1 0,-1 4-1 0,1-2 3 15,2 3-2-15,2 1 0 0,-2-3 2 0,1 2 0 16,3 0-2-16,0-2-3 0,-2 1 2 0,0-3-2 15,2 0 0-15,2 2 0 0,-1-1-5 0,4-3 1 16,-1-3-2-16,-2 3-1 0,0-4 3 0,1 1-3 0,-3-2 3 16,-12 0-6-16,27-4-1 0,-12 0 1 0,1-2-5 15,-2 2 3-15,-2-2-6 0,1-3-3 0,2 3 1 16,-1-3 0-16,-1-2-4 0,-1 0-1 0,-2 2-5 16,2-3-2-16,0 2 2 0,-4-3 1 0,2 4 3 15,-2 0 0-15,-1 1 1 0,0 1 3 0,-7 7 3 16,8-11-1-16,-4 5 3 0,-4 6 1 0,6-7-6 15,-6 7 1-15,0 0 1 0,0 0 2 0,11-3-3 16,-11 3 5-16,0 0-1 0,0 0-1 0,13 10 1 16,-13-10-1-16,9 10 2 0,-9-10 0 0,9 7 3 15,-1-3 3-15,2 1-3 0,0-1 2 0,1 0-1 16,4-1-1-16,0 1 3 0,3-4 0 0,0 1 1 16,1-1 1-16,-1 1-1 0,4-2-1 0,-2 0 3 0,-4-3 0 15,2 2 0-15,-3-3-3 0,0-1 2 0,-2-1-2 16,-2 4-2-16,-4-5 4 0,0-2-2 15,-2 2-2-15,-5 8-3 0,6-16-1 0,-6 16 0 0,-3-14-2 16,3 14-1-16,-11-14-1 0,1 10 3 0,-3 1-4 16,-1-1 2-16,-1 2 3 0,-3 4-4 0,-1-2 1 15,0 4 4-15,2-2-2 0,-1 7-1 0,-4 1 1 16,0 1 1-16,1 1 2 0,0 2-4 0,1 2 3 16,4-1-3-16,-2 2-2 0,6 3 4 0,2-6-2 15,-5 7 1-15,4-1 0 0,5-6-1 0,5 3-1 16,-2 1 6-16,3-1 1 0,3 1-3 0,1-2-1 15,5 6 1-15,2-1 2 0,-1 0-3 0,4 0 0 16,-1 0 3-16,2 4 0 0,3-4 1 0,1-1 4 0,2 2 2 16,5 6 2-16,-3-1 3 0,3 1 1 15,5-3 2-15,-9 6-5 0,4-3 2 0,-5-7 0 16,-2-3-1-16,0 3-3 0,-1 0 0 0,-1-4-1 0,-4 2-1 16,-1-3 0-16,-1-3-1 0,-4-1-5 15,-6-6-1-15,1 1 1 0,-2-7-1 0,3 17 2 16,-3-17-2-16,-13 5 0 0,13-5-3 0,-24 2 4 0,10-2-2 15,-1-3 1-15,-3-1 2 0,1-4-2 16,-1 2 6-16,0-4 4 0,-6-3 4 0,6 1 3 16,-1-4 1-16,-1 0-3 0,1-4-1 0,5 7-2 0,1-1 2 15,3-3-6-15,1 5 3 0,1-5-2 0,4-1-5 16,2-1 4-16,2 4-1 0,3-3-2 0,3-3 10 16,0 4-11-16,7-1-5 0,1-2 0 0,2 0 3 15,1 4-4-15,1-5 3 0,3 5-3 0,-1 1 2 16,6-2-3-16,-1 3 0 0,-3-3 3 0,4 3 2 15,-1-1 1-15,-2-2 3 0,3 3 6 0,0-2 8 16,-2 1 3-16,2-1 1 0,1 0 3 0,-4 1-1 16,1-2-2-16,-2 2 3 0,2-3-6 0,-2 0 4 15,-8 5-6-15,3-5 1 0,-2-3-4 0,3 3-4 0,-9 0-1 16,3 5-2-16,-4-3 1 0,1 3 0 16,1-5-1-16,-3 1 0 0,-1 7 2 0,-3-5-2 15,2 7-3-15,-4 0 3 0,-1 8-5 0,0 0 4 16,-6-21-8-16,6 21 1 0,-9-5-4 0,9 5 3 0,-17-4 2 15,3 4 0-15,-1 2-2 0,-3 1-1 0,3 1 2 16,0 3 0-16,-2 3 1 0,3-1-2 0,-1-1-1 16,2 6 1-16,1-2-3 0,0 0 2 0,3 2 0 15,2 2-1-15,2-1 8 0,4 2-4 0,-1 1-1 16,4-3 3-16,4 3-1 0,-3 0 4 0,10 1-3 16,6 0 1-16,-2-2 3 0,4-3-1 0,1-2 4 15,2 0 0-15,1-1-2 0,-2-4 0 0,3-1 1 16,1 0-2-16,-1-2 6 0,0 1-8 0,-3-5-1 15,-1 3-11-15,-2-3-19 0,-2 0-29 0,1-2-25 16,-1 1-41-16,0 1-41 0,-2-5-41 0,-1 0-199 16,9-3-435-16,-11-2 192 0</inkml:trace>
        </inkml:traceGroup>
        <inkml:traceGroup>
          <inkml:annotationXML>
            <emma:emma xmlns:emma="http://www.w3.org/2003/04/emma" version="1.0">
              <emma:interpretation id="{C5E4CB0C-E973-432A-A286-EAE895565082}" emma:medium="tactile" emma:mode="ink">
                <msink:context xmlns:msink="http://schemas.microsoft.com/ink/2010/main" type="inkWord" rotatedBoundingBox="17022,3487 17820,3464 17836,4025 17038,4047"/>
              </emma:interpretation>
            </emma:emma>
          </inkml:annotationXML>
          <inkml:trace contextRef="#ctx0" brushRef="#br0" timeOffset="49677.63">15362 2549 146 0,'0'0'259'0,"0"0"-27"0,0 0-22 0,0 0-12 16,0 0-14-16,-14 13-12 0,14-13-7 0,0 14-7 0,0-14-9 16,3 20-9-16,-3-9-6 0,3 0-9 15,-1 3-4-15,2 0-11 0,1 0-4 0,-2 0-13 16,1-1-9-16,2 2-9 0,-1-1-2 0,1-1-12 0,2-1-7 15,-3 0-5-15,1-3-6 0,-2 1-3 0,2-4 0 16,-3 4-7-16,2-2-13 0,-2 0-21 0,-3-8-15 16,4 10-23-16,-4-10-22 0,0 0-23 0,0 0-27 15,-9 14-27-15,9-14-42 0,0 0-45 0,-16 0-179 16,16 0-437-16,-15-13 194 0</inkml:trace>
          <inkml:trace contextRef="#ctx0" brushRef="#br0" timeOffset="49914.37">15360 2288 212 0,'0'0'280'15,"-7"-11"-18"-15,7 11-27 0,-6-8-22 0,6 8-26 16,0 0-17-16,0 0-23 0,0 0-18 0,0 0-19 15,0 0-20-15,0 0-24 0,0 0-25 0,0 0-26 16,0 0-28-16,0 0-25 0,27 21-27 0,-20-14-33 16,1 1-26-16,2 1-39 0,-4-2-113 0,0 3-299 15,4-3 132-15</inkml:trace>
          <inkml:trace contextRef="#ctx0" brushRef="#br0" timeOffset="50264.44">15638 2592 177 0,'1'20'172'16,"1"-11"-9"-16,1 3-13 0,-2-2-9 0,2 3-11 15,0-1-2-15,0-2-7 0,1-1-12 0,-2 2-10 16,2 0-8-16,-1-4-9 0,-3-7-7 0,6 17-7 16,-3-10-7-16,-3-7-4 0,3 12-7 0,-3-12-1 15,5 10-4-15,-5-10-3 0,0 0 0 0,7 6-2 16,-7-6 1-16,0 0-11 0,14 1-4 0,-14-1-4 15,0 0 0-15,18-7-5 0,-18 7-6 0,16-11-6 0,-4 2-8 16,1 1-12-16,2 0-9 0,2-2-4 0,1-4-6 16,4 0-1-16,2 4 1 0,0-3 3 0,-2 4 0 15,2-1 9-15,-8 3 0 0,2 1 2 0,-3 1 7 16,3 0 2-16,-3 3 10 0,-3 2 0 0,0-3 0 16,-12 3 1-16,19 3 0 0,-8-3 0 0,-11 0 1 15,18 9-4-15,-13-3 3 0,4 1 2 0,0 3-2 16,-1 0 4-16,2 1-8 0,-1 6-19 0,-4-3-25 15,1 1-38-15,-2-2-50 0,-2 1-139 0,-1-1-297 16,-1 2 132-16</inkml:trace>
        </inkml:traceGroup>
        <inkml:traceGroup>
          <inkml:annotationXML>
            <emma:emma xmlns:emma="http://www.w3.org/2003/04/emma" version="1.0">
              <emma:interpretation id="{69D384BF-E420-46F2-B717-7B47FD76BD73}" emma:medium="tactile" emma:mode="ink">
                <msink:context xmlns:msink="http://schemas.microsoft.com/ink/2010/main" type="inkWord" rotatedBoundingBox="18851,3371 21289,3302 21326,4607 18888,4676"/>
              </emma:interpretation>
            </emma:emma>
          </inkml:annotationXML>
          <inkml:trace contextRef="#ctx0" brushRef="#br0" timeOffset="51613.36">17180 2559 76 0,'0'0'269'0,"0"0"-13"0,4-10-13 0,-4 10-4 15,0 0-13-15,0 0-9 0,0 0-20 0,5-8-17 16,-5 8-16-16,0 0-18 0,0 0-10 0,0 0-19 15,0 0-15-15,0 0-11 0,0 0-10 0,0 0-9 16,0 0-6-16,0 0-6 0,0 0-5 0,0 0-9 16,0 0-4-16,-5 32-1 0,5-32-10 0,0 14 5 15,2-4-7-15,-2-10-7 0,0 18 1 0,3-10 0 0,-3-8-1 16,1 23-2-16,-1-13-2 0,2-1-1 16,-1 0-5-16,-1-9-17 0,5 20-13 0,-4-12-17 0,-1-8-19 15,0 14-16-15,0-14-18 0,3 13-23 0,-3-13-23 16,3 7-23-16,-3-7-21 0,0 0-36 0,0 0-172 15,0 0-417-15,0 0 185 0</inkml:trace>
          <inkml:trace contextRef="#ctx0" brushRef="#br0" timeOffset="51838.78">17190 2233 126 0,'-1'-18'254'0,"1"7"-22"16,0 11-21-16,-3-13-20 0,3 13-18 0,-3-15-17 0,3 15-20 15,0 0-16-15,0-11-24 0,0 11-27 0,0 0-20 16,0 0-19-16,0 0-17 0,0 0-23 16,0 0-23-16,0 0-24 0,21 4-31 0,-21-4-21 0,13 13-47 15,-7-6-79-15,3-3-252 0,1 7 112 0</inkml:trace>
          <inkml:trace contextRef="#ctx0" brushRef="#br0" timeOffset="52271.26">17476 2502 130 0,'0'0'170'0,"0"16"-13"0,2-10-18 0,-2-6-10 16,4 18-17-16,-1-10-7 0,2 2-12 0,-5-10-11 15,4 19-3-15,-1-8-11 0,2-5-6 0,-2 2-9 16,1 2-4-16,-4-10-4 0,5 12-4 0,-5-12-6 16,4 11 0-16,-4-11-6 0,3 11-1 0,-3-11-4 15,0 0 0-15,2 8-3 0,-2-8-1 0,0 0 0 16,0 0-2-16,0 0 3 0,0 0-8 0,0 0 0 16,0 0-9-16,0 0 1 0,0 0-5 0,12-30 3 15,-9 22-7-15,0-3 5 0,1 0-7 0,2-4 3 0,3 4-2 16,0-4 1-16,-2 2-2 0,4-3 8 0,-2 3-5 15,3-1 5-15,-3 2-1 0,3 0-4 0,0-1 3 16,-2 4 3-16,0-2 2 0,-1 2 11 0,2 3 1 16,-2 2 7-16,1 1 6 0,-10 3 4 0,15-6 8 15,-15 6-5-15,18 0 4 0,-18 0 0 0,15 1-4 16,-15-1-2-16,12 5-1 0,-6 1 0 0,-6-6 0 16,10 12-4-16,-7-5-1 0,2 4-2 0,-2-3-3 15,0 3 0-15,4 0-3 0,-2 2-2 0,1-1-1 16,-2 1-1-16,-2 1-3 0,3-2-2 0,-3 3-7 15,2-5-20-15,-2 1-19 0,1-3-24 0,1 2-26 16,1 0-26-16,-5-10-27 0,7 12-26 0,-7-12-154 16,8 10-344-16,-1-9 152 0</inkml:trace>
          <inkml:trace contextRef="#ctx0" brushRef="#br0" timeOffset="52529.01">18133 2502 50 0,'0'0'215'0,"0"0"-9"0,15 4-10 0,-15-4-12 16,10 12-9-16,-7-4-13 0,4 4-10 0,-1 2-9 15,2 2-13-15,2 6-5 0,-2 0-14 0,2-1-7 16,-1 6-10-16,-1-2-8 0,-2 2-6 0,0 12-11 16,-3-4-6-16,1 3-4 0,-4 4-4 0,-1-4-6 15,-4 1-6-15,2-1-1 0,-3 6-5 0,0-4-3 16,0 2 0-16,-3 0-5 0,3-7-11 15,0 5-16-15,0-3-15 0,0-8-15 0,0-2-19 0,3-4-18 16,-1 2-15-16,2-8-18 0,-1-3-24 0,2-3-17 16,-1-1-17-16,2-10-33 0,2 14-113 0,-2-14-327 0,0 0 144 15</inkml:trace>
          <inkml:trace contextRef="#ctx0" brushRef="#br0" timeOffset="52955.92">18200 2576 45 0,'1'-14'205'0,"5"0"-12"0,0 0-16 16,0-2-14-16,3 2-9 0,0 2-15 0,-1 0-8 15,0 1-9-15,-2 3-8 0,5-2-5 0,-4 3-5 16,2 0-9-16,2-4-7 0,-2 5-9 0,-3 0-6 15,-6 6-6-15,15-11-2 0,-11 8-10 0,-4 3-3 16,13-8-5-16,-13 8-5 0,9-4-5 0,-9 4-4 16,17-3-1-16,-17 3-4 0,13 0-3 0,-13 0-2 15,20 4-3-15,-11-1-3 0,2 3 0 0,3-4-3 0,-1 5 0 16,-1-2-1-16,2-1-3 0,-4 6-1 0,1-2 2 16,-1 2-4-16,-1-3-1 0,-3 0 3 0,1 4-4 15,-4-1 0-15,2-2-1 0,-2 0-2 0,0 3 1 16,-3-11 0-16,-3 18 1 0,1-7 0 0,-4-1 2 15,3 0 0-15,-7 1-1 0,1-2 5 16,-1 0-7-16,-1-1 1 0,-2 1-1 0,-4-3-1 0,7 1 2 16,-2-3 0-16,1 0-8 0,1-1-8 0,0 0-10 15,10-3-16-15,-17 5-8 0,7-2-9 0,10-3-17 16,-12 1-13-16,12-1-13 0,0 0-17 0,-14 2-16 16,14-2-17-16,0 0-30 0,0 0-109 0,0 0-310 15,0 0 138-15</inkml:trace>
          <inkml:trace contextRef="#ctx0" brushRef="#br0" timeOffset="53377.93">18741 2431 152 0,'0'0'194'0,"0"0"-16"16,0 0-11-16,0 0-17 0,0 0-12 15,3 15-11-15,-3-15-8 0,0 0-4 0,-9 22-11 0,5-14-10 16,1 2-7-16,3-10-7 0,-6 18-8 0,6-7-2 15,-3-2-8-15,3-9-8 0,-2 21-4 0,4-11-5 16,-2-10-5-16,0 18-2 0,4-11-1 16,-4-7-3-16,8 14-3 0,-2-9 0 0,0 0-3 0,-6-5-6 15,12 11 1-15,-3-9-3 0,-9-2 0 0,17 1-1 16,-17-1-5-16,17-3-5 0,-17 3-3 0,19-9-6 16,-11 2 1-16,4-1-5 0,-2-3 1 15,-1-1-3-15,3 3 2 0,-5-5-6 0,5 0 0 0,-4 1-2 16,-2 1 3-16,1-2 4 0,1 4-3 0,-1-1 4 15,-2 2 2-15,-2 0 1 0,-3 9 1 0,6-13 2 16,-6 13-3-16,5-9-2 0,-5 9 0 0,0 0-1 16,0 0 0-16,0 0 1 0,0 0 4 0,0 0-5 15,0 0 5-15,0 0-3 0,0 0 3 0,5 27 2 16,-4-14-3-16,-1-13 4 0,0 22 0 0,0-9-1 0,2 1-2 16,2 1 3-16,-1-1 0 0,0-2 1 15,0 2 0-15,2 1-2 0,-2-6-11 0,0-1-19 16,-2 3-10-16,5-4-12 0,-3 1-13 0,-3-8-19 15,12 8-26-15,-4-6-18 0,2 1-30 0,-10-3-132 16,0 0-310-16,19-9 137 0</inkml:trace>
          <inkml:trace contextRef="#ctx0" brushRef="#br0" timeOffset="53872.87">19305 2426 139 0,'-9'-6'229'0,"9"6"-24"16,0 0-19-16,0 0-20 0,0 0-16 16,0 0-15-16,0 0-17 0,45 5-8 0,-27-3-12 0,1 1-10 15,3 0-6-15,4 2-18 0,-1-1-21 0,-1 0-27 16,-5 1-25-16,1 0-30 0,-2-4-31 0,1 3-34 15,-3-3-35-15,1 1-106 0,-1-4-266 0,1 2 119 16</inkml:trace>
          <inkml:trace contextRef="#ctx0" brushRef="#br0" timeOffset="53673.48">19381 2091 40 0,'0'0'190'0,"0"0"-10"0,0 0-6 0,0 0-10 15,0 0-10-15,13 14 0 0,-8-4 0 0,-2-2-7 16,0 4-10-16,0 6 2 0,1-2-11 0,2 1-6 16,2 5-9-16,-2 3-4 0,3-3-16 0,-3 3-8 15,0 2-6-15,0-3-9 0,-4 3-5 0,7 0-10 16,-6 2-5-16,5-5-4 0,-2 3-3 0,-2 0-2 15,-1-2-8-15,2-4 0 0,-4-4-13 0,4 3-14 16,-4-4-18-16,-1-1-18 0,0 0-15 0,0-3-19 16,-1-2-15-16,1-10-19 0,0 20-28 0,0-11-14 15,0-9-31-15,-3 11-29 0,3-11-111 0,0 0-334 16,0 0 147-16</inkml:trace>
        </inkml:traceGroup>
        <inkml:traceGroup>
          <inkml:annotationXML>
            <emma:emma xmlns:emma="http://www.w3.org/2003/04/emma" version="1.0">
              <emma:interpretation id="{FB81D5C1-24EF-439A-BA83-0F8CCE1B5CBD}" emma:medium="tactile" emma:mode="ink">
                <msink:context xmlns:msink="http://schemas.microsoft.com/ink/2010/main" type="inkWord" rotatedBoundingBox="22123,3391 24538,3323 24555,3913 22140,3982"/>
              </emma:interpretation>
            </emma:emma>
          </inkml:annotationXML>
          <inkml:trace contextRef="#ctx0" brushRef="#br0" timeOffset="54702.62">20607 2332 144 0,'0'0'219'0,"-11"-5"-14"0,1 3-14 0,10 2-12 16,-13-4-19-16,13 4-10 0,-17-3-14 16,17 3-12-16,-15-4-11 0,15 4-8 0,-19 0-15 0,19 0-6 15,-15 4-11-15,15-4-8 0,-13 1-5 0,13-1-7 16,-14 7-3-16,8-4-4 0,6-3-5 0,-10 9-5 16,5-4-4-16,5-5-4 0,-9 10 0 0,6-3-4 15,3-7 0-15,-1 14-5 0,1-14 3 0,0 0-3 16,1 17-3-16,2-9 1 0,-3-8-2 0,6 15-2 15,-1-9-1-15,1 1 0 0,1-1-3 0,-7-6-3 16,12 12 1-16,-4-3-3 0,-1-2 0 0,5 1 3 16,-5-1-2-16,1 1 0 0,5 0 3 0,-5 0-6 15,2-2 0-15,-2 1 4 0,4 4-4 0,-8-5 1 16,6 1-1-16,-2 1 0 0,2 2 0 0,-5 0-1 16,4-2-1-16,-5-1-1 0,2 3 3 0,2-4-1 15,-4 2-2-15,2 0-1 0,-6-8 1 0,6 13 1 16,-3-6-1-16,-3-7 2 0,3 14 1 0,-3-14-1 0,0 0-1 15,-6 14 1-15,6-14 2 0,-13 8 0 0,5-4 0 16,-4-2-2-16,-1 3 3 0,1-4-1 0,12-1 4 16,-22 3-4-16,4-3-1 0,6 0-2 15,12 0-1-15,-23 1-1 0,11-1-2 0,12 0 2 0,0 0-3 16,-20-5-7-16,20 5-9 0,-8-1-10 0,8 1-6 16,0 0-5-16,0 0-3 0,0 0-1 0,0 0-4 15,0 0 6-15,22-24-5 0,-11 19-2 0,2-1-2 16,2 0 0-16,0-3-2 0,5 2 3 0,-3 0 1 15,3-1 6-15,-1 1 8 0,4 0-1 0,0-4 17 16,-6 3 14-16,2 0 11 0,-1 3 9 0,-3-5 13 16,0 4 10-16,1-1 11 0,-1 1 6 0,-7 3 11 15,2-1 9-15,-1-1-2 0,0 3-2 0,-9 2-4 16,13-6-7-16,-13 6-5 0,15-4-6 0,-15 4-5 16,11-1-5-16,-11 1-7 0,13 5-1 0,-13-5 2 15,11 6-7-15,-11-6 1 0,10 13-5 0,-4-6-2 16,-3 1 0-16,2 2-3 0,1 1-2 0,-2 2 1 15,0-1 1-15,1-2-1 0,1 6-3 0,0-5 6 0,-2 4-5 16,2-5 0-16,-3 0 1 0,3 1-4 0,-1-2-1 16,-2-1-1-16,-3-8 1 0,6 14 2 15,-5-7-3-15,-1-7-14 0,3 14-15 0,-3-14-15 0,3 7-14 16,-3-7-17-16,0 0-19 0,3 9-21 0,-3-9-39 16,0 0-38-16,0 0-197 0,0 0-412 0,0 0 183 15</inkml:trace>
          <inkml:trace contextRef="#ctx0" brushRef="#br0" timeOffset="54906.59">21005 2169 8 0,'0'0'271'0,"0"0"-28"0,0 0-27 0,-4-11-26 15,4 11-25-15,0 0-25 0,0 0-27 0,0 0-31 16,0 0-26-16,0 0-23 0,0 0-28 0,26 17-23 16,-26-17-35-16,11 11-36 0,-5-5-138 0,-3 1-247 15,-3-7 110-15</inkml:trace>
          <inkml:trace contextRef="#ctx0" brushRef="#br0" timeOffset="55776.61">21218 2555 60 0,'0'0'162'0,"0"0"-7"16,0 0-6-16,0 0-4 0,33 10-9 0,-33-10-6 15,18 1-10-15,-8-1-5 0,4 2-13 0,4-4 0 16,-3 4-6-16,4-2-6 0,-1 0-6 0,1 0-3 15,7 0-7-15,-5-2-6 0,-2 1-3 0,3-3-3 16,8 4-2-16,-6-1-2 0,6 0-7 0,-6-3-2 16,1 1-5-16,-4 1-5 0,-2 0-2 0,1-2-2 15,-2 1-5-15,-2-3-3 0,3 1-3 0,-2-1-2 16,-4 0 0-16,1-1-1 0,-4 0-2 0,2-2-6 16,-1 3 1-16,-1-3 0 0,-4 2-5 0,0-1 1 15,-2 0-5-15,-4 8 0 0,6-13-6 0,-6 13-2 16,-3-17 1-16,3 17 2 0,-9-11-1 0,2 6-5 0,-3 1 1 15,-2-1 1-15,-2 1 2 0,1-2 3 0,-2 3-6 16,0 2 5-16,-3 1-3 0,3 0 0 16,-3 1-2-16,3 2 1 0,-3 3-1 0,3-4 0 0,1 3-4 15,0 2 7-15,2 1-2 0,0-1 7 0,3-1-6 16,3 3 1-16,0-2-1 0,0 2 3 0,6 4 0 16,-1-2 0-16,1-11 1 0,6 25 3 0,1-13-1 15,5 3 4-15,2-4-3 0,1 3-1 0,4-1 0 16,0 1 1-16,4-3 1 0,2-1 0 0,-3 0-2 15,2-2 3-15,2-1-2 0,-2 2-6 0,2-4-20 16,0 2-15-16,-2-3-20 0,-3 0-26 0,-2 0-34 16,0-2-42-16,2-1-192 0,0-2-381 0,4 1 168 15</inkml:trace>
          <inkml:trace contextRef="#ctx0" brushRef="#br0" timeOffset="55297.48">21302 2269 22 0,'0'0'189'0,"16"0"-18"0,-16 0-10 0,21-3-10 15,-10 6-12-15,2-3-10 0,-4 1-4 0,4 1-13 16,-13-2-6-16,20 4-8 0,-10-1-8 0,-1 1-8 15,2 1-7-15,-5 1-8 0,1-3 0 0,-7-3-6 16,9 11-1-16,-3-1 0 0,-5-2-1 0,4 3 7 16,-5 1 0-16,0 0-5 0,0 3-5 0,-5-2 3 15,4 3-5-15,-5-1-4 0,0-1-1 0,-1 3 0 16,1 0-4-16,-3 4-9 0,3-4 1 0,-2 1-5 16,2-4-3-16,-1 3 2 0,1-2-8 0,1-1-1 15,2-1-2-15,-3 0 0 0,2 0 1 0,2-3-5 16,1 0-2-16,-2 1 2 0,3-11-6 0,-2 20-13 15,2-11-17-15,0-9-20 0,-1 15-27 0,1-15-23 16,3 13-23-16,-3-13-31 0,4 10-32 0,-4-10-200 16,0 0-407-16,6 5 180 0</inkml:trace>
          <inkml:trace contextRef="#ctx0" brushRef="#br0" timeOffset="56386.64">22377 2469 12 0,'0'0'220'0,"0"0"-13"15,0 0-17-15,0 0-9 0,0 0-13 0,0 0-3 16,0 0-11-16,0 0-4 0,0 0-7 0,0 0-13 16,0 0-12-16,0 0-10 0,0 0-4 0,0 0-13 15,0 0-6-15,0 0-9 0,0 0-5 0,0 0-6 16,0 0-3-16,43 2-9 0,-43-2 0 0,23 0-8 16,-14 2-2-16,1 0-3 0,-10-2-3 0,24 0-1 15,-14 0-3-15,1 1 0 0,-11-1-1 0,28 0 1 16,-14-1 0-16,1 1 0 0,-3 0 6 0,-2-2-5 15,6 2 1-15,1-2-5 0,-4 2-3 0,1-3 5 16,3 0-9-16,-2 2 1 0,2-1-3 0,-2-2-4 16,0 3 1-16,-2 0 0 0,5-2-4 0,-6-1 1 15,4 1 2-15,-8 1-4 0,4-2-2 0,-12 4-1 0,19-3 1 16,-8 0-2-16,-11 3 2 0,10-4-4 16,-10 4 3-16,10-3-8 0,-10 3 0 0,0 0-2 15,0 0-12-15,11-2-14 0,-11 2-13 0,0 0-7 0,0 0-10 16,0 0-12-16,0 0-14 0,0 0-17 0,0 0-16 15,-23 19-20-15,23-19-33 0,-19 9-23 0,12-6-35 16,-5 2-140-16,-2-2-395 0,5-2 175 16</inkml:trace>
          <inkml:trace contextRef="#ctx0" brushRef="#br0" timeOffset="56804.39">22416 2663 99 0,'15'2'206'0,"-15"-2"-11"0,13 2-8 16,-13-2-9-16,18 0-5 0,-18 0-12 0,18 1-4 0,-2-1-12 15,-5 2-3-15,4-2-9 0,0 2-8 16,0-2-9-16,3 0-9 0,-4 0-7 0,4 2-7 16,-1-2-8-16,-1 4-7 0,-1-4-6 0,0 0-9 0,1 0-7 15,1 1-6-15,-4 0-5 0,-1-1 1 16,-12 0-9-16,20 4-4 0,-9-4-12 0,-11 0-13 15,17 1-21-15,-10 1-21 0,-7-2-23 0,0 0-19 0,12 7-17 16,-12-7-20-16,0 0-31 0,8 4-39 0,-8-4-184 16,0 0-397-16,0 0 176 0</inkml:trace>
        </inkml:traceGroup>
        <inkml:traceGroup>
          <inkml:annotationXML>
            <emma:emma xmlns:emma="http://www.w3.org/2003/04/emma" version="1.0">
              <emma:interpretation id="{E4563AC8-6B2F-4858-BA96-28269B63640B}" emma:medium="tactile" emma:mode="ink">
                <msink:context xmlns:msink="http://schemas.microsoft.com/ink/2010/main" type="inkWord" rotatedBoundingBox="25016,3102 27082,3044 27112,4099 25045,4157"/>
              </emma:interpretation>
            </emma:emma>
          </inkml:annotationXML>
          <inkml:trace contextRef="#ctx0" brushRef="#br0" timeOffset="61724.47">23342 2199 90 0,'0'-10'204'16,"0"10"-17"-16,0 0-15 0,0 0-9 0,0 0-11 16,0 0-10-16,0 0-11 0,11-8-4 0,-11 8-6 15,0 0-4-15,0 0-11 0,0 0 0 0,0 0-10 0,0 0-6 16,0 0-14-16,0 0-7 0,0 0-6 15,0 0-4-15,0 0-7 0,0 0 4 0,0 0-6 0,0 0-1 16,0 0-4-16,0 0-5 0,8 30-2 0,-2-24 0 16,-4 5-5-16,-2-11 0 0,6 17-3 0,-2-10-5 15,1 3-1-15,-2 0-1 0,-2 1-7 0,5 1 2 16,0-2-3-16,-6 1 1 0,3-1-5 16,0 1 3-16,2 2-4 0,-4-5 2 0,7 4 0 0,-8-1-5 15,3-1 1-15,0 2-4 0,-3 0 2 0,1-1 0 16,1 0-2-16,-2-11 3 0,3 19-1 0,-2-11 0 15,-1-8 0-15,2 18-4 0,-2-11 6 0,0-7-5 16,4 13 0-16,-4-13-6 0,0 0-3 0,0 15 2 16,0-15 1-16,0 0 5 0,0 9-5 0,0-9 4 15,0 0-2-15,0 0 0 0,0 0 2 0,0 0-1 16,0 0 0-16,0 0 1 0,0 0 0 0,0 0-2 16,0 0 1-16,3-39-3 0,0 31-1 0,3-3-4 15,-3-3-4-15,4 2-3 0,4-4-4 0,-2 1-3 16,-2-1-5-16,7-3 1 0,4 0-3 0,-2 1 2 15,0 0-4-15,1 2 3 0,-5 1 3 0,1 2 5 16,1 2 0-16,-1-1-1 0,-1 1 5 0,4 2 2 16,-5-1 6-16,1 1-3 0,-2 5 1 0,-1-3-1 0,4-1 1 15,1 1 4-15,-5 2 0 0,1 3 2 0,-10 2 4 16,14-6 4-16,-5 1 1 0,-9 5 1 0,12-2 3 16,-12 2-6-16,0 0 2 0,13-3 1 0,-13 3-1 15,0 0 1-15,13 9 5 0,-13-9 0 0,5 9 1 16,-5-9-1-16,3 12 6 0,0-4-3 0,-3 3 0 15,3-2 1-15,-3 5-2 0,0 0-1 16,3 0-1-16,-3 3-1 0,0-4-1 0,0 1 6 0,3 2-7 16,-3-3 1-16,0 1-1 0,0 2 0 0,1-2 0 15,2 2-1-15,-3-3-3 0,2-2 2 0,-2 3-5 16,1-5 0-16,-1-9-14 0,0 19-12 0,0-19-14 16,-1 19-21-16,-1-14-11 0,2-5-17 0,0 15-24 15,0-15-21-15,0 0-21 0,0 14-27 0,0-14-147 16,0 0-355-16,0 0 157 0</inkml:trace>
          <inkml:trace contextRef="#ctx0" brushRef="#br0" timeOffset="62094.65">24516 1941 167 0,'0'0'205'0,"0"0"-19"0,6-9-24 0,-6 9-16 15,0 0-16-15,0 0-10 0,0 0-12 0,0 0-6 0,0 0-7 16,0 0-4-16,0 0 4 0,-20 36-2 0,14-21-1 16,-1 2-6-16,-2 4-2 0,-1 4-1 0,-4-2-3 15,-2 10-4-15,-1-1-2 0,2 0-3 16,-4 1-4-16,6 3-3 0,-10 1 0 0,7-2-7 0,-7 3-3 15,3 0-3-15,-3-1-2 0,2 1-7 0,0 3 1 16,-4-5-5-16,-2-1-2 0,2-1-3 0,-2 1-2 0,3-2-1 16,-3-3-5-16,8-7-1 0,0-1-4 15,2-1 0-15,-2 4 0 0,2-8-3 0,4 1 0 16,0-5 0-16,4 2-6 0,-3-5-14 0,1 3-22 16,2-1-23-16,2-6-28 0,1 5-26 0,0-5-27 15,6-6-35-15,-5 11-27 0,5-11-216 0,0 0-440 16,0 0 195-16</inkml:trace>
          <inkml:trace contextRef="#ctx0" brushRef="#br0" timeOffset="63009.77">24613 2493 136 0,'0'0'205'0,"0"0"-10"0,-2-9-11 0,2 9-13 15,0 0-12-15,0 0-7 0,5-19-6 0,-5 19-11 0,9-9-15 16,-9 9-6-16,10-11-18 0,-1 4-6 0,-4 2-8 16,6-2-3-16,-3 4-7 0,4 0-7 0,-5-3-6 15,5 3-8-15,-1-1 0 0,-1 2-10 0,2-1-3 16,-12 3-2-16,25 0-6 0,-8 1-2 0,-7 1-2 16,-10-2-5-16,23 4 1 0,-16-1-6 0,2 0-3 15,-9-3-1-15,12 10 0 0,-5-5 0 0,-7-5-5 16,9 10 3-16,-4-1-6 0,-5-9 0 0,3 13 2 15,-3-4-1-15,0-9 5 0,-6 17 0 0,1-9 2 16,2 2 0-16,-7 2 2 0,7-4-1 0,-9 1 1 16,5 4 2-16,-5-6-7 0,4 3 0 0,-1-2 2 15,0-2-3-15,2 1-1 0,-1-2-4 0,8-5 2 0,-12 10 1 16,9-5-2-16,3-5 0 0,-10 9-1 16,4-3-2-16,6-6-3 0,0 0-5 0,-10 7 0 0,10-7 2 15,0 0 1-15,-3 9-1 0,3-9 0 0,0 0-2 16,0 0 2-16,13 11-3 0,-13-11-2 15,12 5 1-15,-5-2-3 0,-7-3 3 0,12 5 0 16,-4-3-1-16,-8-2-2 0,13 4 7 0,-1-3-3 0,-12-1 2 16,14 6 0-16,-7-2 1 0,2-2 0 0,-9-2-1 15,16 5 2-15,-10-2 2 0,-6-3-4 0,14 7-1 16,-8-4 3-16,-6-3 0 0,13 7 1 0,-13-7-2 16,9 7 2-16,-6 1-1 0,-3-8 2 0,5 7-3 15,-5-7 3-15,6 15-1 0,-6-15 3 0,3 15-2 16,-3-8 2-16,0-7-3 0,3 14 2 0,-3-14 0 15,0 15-1-15,0-15 2 0,-3 11 3 0,3-11-2 16,0 0 0-16,0 15 3 0,0-15-1 0,-3 9 4 16,3-9 6-16,-6 7 5 0,6-7 2 0,-8 7 3 0,8-7-3 15,-16 4-1-15,7-2-1 0,-5-1-4 0,14-1 3 16,-25 0-3-16,9-1 0 0,-1 1-3 0,-2-2-1 16,2-2 0-16,-2 3 0 0,4 0-6 15,-3-4-7-15,3 5-8 0,2-5-11 0,-4 3-10 0,7-1-9 16,10 3-12-16,-19-1-15 0,10-4-12 15,9 5-21-15,-14-5-26 0,14 5-8 0,-9-7-23 16,9 7-46-16,0 0-108 0,0 0-336 0,0 0 150 0</inkml:trace>
          <inkml:trace contextRef="#ctx0" brushRef="#br0" timeOffset="63602.19">25299 2184 133 0,'0'0'158'0,"0"0"2"0,7-11-6 16,-7 11-5-16,0 0-13 0,0 0-4 0,-3-12 2 0,3 12 1 16,0 0-4-16,0 0-5 0,0 0-4 15,0 0-7-15,3-14 2 0,-3 14-12 0,0 0-2 16,0 0-6-16,0 0-5 0,0 0-8 0,0 0-4 15,0 0-4-15,0 0-8 0,0 0-6 0,0 0-8 0,0 0-4 16,0 0-5-16,0 0-5 0,0 0-7 0,0 0-2 16,0 0-3-16,0 0-2 0,0 0 0 15,0 0-1-15,0 0 1 0,0 0 1 0,-27 19 2 0,27-19-2 16,-3 15-3-16,0-8-2 0,-3 1 1 0,6-8 3 16,-4 17 4-16,-2-8-3 0,6-1-1 0,-6 1 0 15,3 0-1-15,-1 5 0 0,-2-6-1 0,6-8 0 16,-6 15 0-16,6-4-2 0,0-11 2 0,-6 18-3 15,6-18 1-15,0 13-2 0,0-13-1 0,-5 11 0 16,5-11-3-16,0 11 0 0,0-11 2 0,0 0-3 16,3 14-2-16,-3-14 5 0,0 0-7 0,8 11 2 15,-5-5 0-15,-3-6-1 0,10 5 0 0,-1-1 1 16,0-1-4-16,-9-3 1 0,19 7-14 0,-8-4-12 16,-2 0-15-16,1-1-25 0,-10-2-18 0,17 0-24 15,-17 0-25-15,19-2-38 0,-19 2-43 0,13-7-43 16,-7 0-217-16,3-1-503 0,-9 8 222 0</inkml:trace>
          <inkml:trace contextRef="#ctx0" brushRef="#br0" timeOffset="64117.19">25387 1877 64 0,'0'0'279'0,"0"0"-9"0,0 0-13 15,0 0-12-15,0 0-13 0,0 0-18 16,0 0-13-16,0 0-18 0,0 0-18 0,0 0-13 0,0 0-13 16,0 0-18-16,0 0-12 0,0 0-8 0,0 0-7 15,0 0-16-15,0 0-5 0,0 0-9 0,0 0-4 16,0 0-8-16,0 0-4 0,0 0-4 0,0 0-8 16,0 0 0-16,0 0-3 0,0 0-3 0,0 0 2 15,0 0-4-15,0 0 3 0,0 0 3 0,0 0 2 16,0 0 1-16,0 0 8 0,0 0 5 0,0 0 5 15,0 0 12-15,0 0 3 0,0 0 3 0,0 0-8 16,-6-16 0-16,6 16-12 0,0 0-1 0,0 0-2 16,6-10-4-16,-6 10-6 0,0 0-12 0,6-7 7 15,-6 7-14-15,0 0 6 0,0 0-7 0,4-11-6 0,-4 11 7 16,0 0-7-16,0 0-12 0,0 0-16 16,0 0-19-16,3-7-19 0,-3 7-23 0,0 0-16 15,0 0-25-15,0 0-24 0,0 0-22 0,0 0-13 0,0 0-21 16,0 0-20-16,0 0-21 0,0 0-49 0,0 0-164 15,0 0-487-15,0 0 215 0</inkml:trace>
        </inkml:traceGroup>
      </inkml:traceGroup>
      <inkml:traceGroup>
        <inkml:annotationXML>
          <emma:emma xmlns:emma="http://www.w3.org/2003/04/emma" version="1.0">
            <emma:interpretation id="{3ADDD366-E7B3-4C23-BA35-9B9739087691}" emma:medium="tactile" emma:mode="ink">
              <msink:context xmlns:msink="http://schemas.microsoft.com/ink/2010/main" type="line" rotatedBoundingBox="1374,4908 29348,4105 29395,5715 1421,6518"/>
            </emma:interpretation>
          </emma:emma>
        </inkml:annotationXML>
        <inkml:traceGroup>
          <inkml:annotationXML>
            <emma:emma xmlns:emma="http://www.w3.org/2003/04/emma" version="1.0">
              <emma:interpretation id="{AE64E81F-9697-4675-B96A-D1843F9AA309}" emma:medium="tactile" emma:mode="ink">
                <msink:context xmlns:msink="http://schemas.microsoft.com/ink/2010/main" type="inkWord" rotatedBoundingBox="1383,5218 3363,5161 3382,5811 1402,5868"/>
              </emma:interpretation>
            </emma:emma>
          </inkml:annotationXML>
          <inkml:trace contextRef="#ctx0" brushRef="#br0" timeOffset="67991.63">-275 4062 70 0,'0'0'184'0,"0"0"-10"0,-12-6-6 16,12 6-6-16,0 0-10 0,0 0-8 0,0 0-7 16,0 0-8-16,-5-7-3 0,5 7-7 0,0 0-9 15,0 0 0-15,0 0-6 0,-6-10-7 0,6 10-8 16,0 0-10-16,0 0-3 0,0 0-10 0,0 0-6 15,0 0-8-15,0 0-3 0,0 0-6 0,0 0-7 0,0 0-1 16,37-1-2-16,-19 1-4 0,3 0-2 0,9 0-4 16,3 0-2-16,7 2-2 0,3 1 0 15,1-1-4-15,-3 2 0 0,1-4-2 0,1 0 0 0,-2 1-2 16,-10-1 0-16,-3 0-2 0,4-1-1 0,-3 2-1 16,1 0 0-16,-6-1-1 0,-4 2-1 0,0-2-3 15,-2 0 7-15,-3-2-7 0,2 4-2 0,-2-2-15 16,-4 2 6-16,-11-2-10 0,17-2-8 0,-17 2-7 15,16 0-6-15,-16 0-8 0,11 2-8 0,-11-2-6 16,0 0-12-16,0 0-13 0,0 0-14 0,0 0 5 16,0 0-10-16,0 0 4 0,0 0 7 0,0 0 5 15,0 0 4-15,-38 5 14 0,27-3 2 0,11-2 7 16,-24 4 15-16,13-3 13 0,-1-1 14 0,12 0 10 0,-18 7 7 16,9-4 13-16,9-3 13 0,-19 3 9 15,9-1 6-15,10-2 13 0,-17 9 1 0,10-3 3 16,-5 5 5-16,3-4 0 0,-6 4 8 0,5 3 2 0,-2 0 3 15,-2 5-4-15,1 0-6 0,-1 2-5 0,2 3-2 16,-1 0-1-16,1-4-8 0,3 3 4 16,-1 1-6-16,2-2-5 0,2 2-1 0,2-2-5 0,-5 0-4 15,6-4-3-15,-3 0-1 0,1-2-4 0,4 0 3 16,-1-2-2-16,2 3-5 0,0-3 0 0,-1-2-3 16,2 4-14-16,-1-9-8 0,0-7-15 0,2 19-13 15,-2-10-15-15,4-2-14 0,-4-7-8 0,6 14-10 16,-3-8-26-16,8-2-14 0,-11-4-10 0,16 2-28 15,-5-2-149-15,-11 0-337 0,20-6 149 0</inkml:trace>
          <inkml:trace contextRef="#ctx0" brushRef="#br0" timeOffset="68829.06">686 3978 62 0,'0'0'201'0,"0"0"-17"0,0 0-16 0,5-6-18 0,-5 6-17 15,0 0-13-15,0 0-12 0,0 0-5 0,0 0-10 16,0 0 3-16,0 0 0 0,0 0 3 0,0 0-9 16,-6 36-1-16,6-20-4 0,-5 0-2 0,4 4-6 15,0-6-1-15,-4 9-4 0,2 2-5 0,-3-1-5 16,3 1-4-16,2 3-4 0,-1-4-5 0,-4 1-7 15,2 3-1-15,1-4-1 0,-2-1-4 0,5 4-7 0,-1-4 5 16,1-5-11-16,-2-1 0 0,-1 1-4 16,3 0 3-16,3-2-7 0,0 0 3 0,-1-3-6 15,-4 0 4-15,4-2-3 0,-2-1-1 0,0-10-1 0,6 19-1 16,-2-11 2-16,-2 1-5 0,-2-9-6 16,7 10-2-16,-7-10-5 0,9 7-1 0,-9-7-7 15,13 3-2-15,-13-3-5 0,11 0-5 0,-11 0-9 0,16-10-2 16,-7 5-8-16,2 0 3 0,-2-6 2 0,0 0 1 15,3-2 4-15,1 2-1 0,-1-2 3 0,0-1 6 16,-3 3-7-16,3-4 10 0,0 2 1 0,-3 4 6 16,3-3 6-16,-5 1 3 0,2 1 14 0,-3 3 3 15,-6 7 8-15,7-11-3 0,-2 6 4 0,-5 5-3 16,0 0-2-16,7-9 0 0,-7 9-2 0,8-6-5 0,-8 6 1 16,0 0 1-16,0 0-4 0,0 0-1 15,0 0 1-15,0 0 0 0,0 0 0 0,0 0 1 16,3 24-1-16,-3-24 2 0,0 18-2 0,0-8-1 0,3 0 7 15,0 5-5-15,0-5-1 0,1 0 2 16,4 2 2-16,-2 1-1 0,1 0 0 0,2-3-1 16,1 0-2-16,1 1 6 0,1-1-5 0,1-3-2 15,4 2 3-15,-4-4-1 0,2 0-4 0,0-1 4 0,4-3 1 16,1 1-6-16,-2 1 5 0,2-6-3 0,0 1 0 16,-1 1-3-16,8-6 2 0,-5 3-2 0,2-5-2 15,0 4 3-15,-2-6-5 0,1-2 2 0,1 2-3 16,-9 0 3-16,0 0-4 0,1 0 3 0,-6-4-1 15,2 4 1-15,-3-3 2 0,0 3-1 0,-6 1 0 16,3-2 5-16,-1-3-1 0,-4 7 3 0,-1 8 1 16,-1-19-3-16,1 19-2 0,-11-14 0 0,5 9 6 15,6 5-5-15,-21-12-4 0,9 10 4 0,2 2-3 16,-8 2 2-16,5-1-3 0,-1 6 2 0,-1-3 2 16,-1 2-3-16,3 3 4 0,2 0-5 0,1 1 3 15,-2-3-1-15,4 4 0 0,2-1 2 0,2 5-2 0,-1-4 2 16,4-1 0-16,1-10 0 0,6 26 1 15,-3-14 2-15,4-1 1 0,5 6 3 0,2-7 4 16,1 1 1-16,1-3-3 0,5 5 5 0,1-4-7 0,5-4 0 16,-2 3 4-16,2-3-4 0,0 1 0 0,0-1-1 15,-2-3-1-15,2 0 0 0,-6 0-14 0,4-4-11 16,-5 4-26-16,-2-2-12 0,1-2-24 0,-4 0-22 16,0 2-32-16,-5-2-36 0,-10 2-179 0,20-7-378 15,-13 3 168-15</inkml:trace>
        </inkml:traceGroup>
        <inkml:traceGroup>
          <inkml:annotationXML>
            <emma:emma xmlns:emma="http://www.w3.org/2003/04/emma" version="1.0">
              <emma:interpretation id="{DE164BE9-9977-48BD-8CBB-3AAD55893152}" emma:medium="tactile" emma:mode="ink">
                <msink:context xmlns:msink="http://schemas.microsoft.com/ink/2010/main" type="inkWord" rotatedBoundingBox="4070,5073 7463,4975 7486,5808 4094,5905"/>
              </emma:interpretation>
            </emma:emma>
          </inkml:annotationXML>
          <inkml:trace contextRef="#ctx0" brushRef="#br0" timeOffset="69569.64">2578 4154 161 0,'-21'0'184'0,"21"0"-15"0,-21 0-15 0,21 0-11 15,-24 3-10-15,13 1-9 0,1-1-18 0,-2 1-10 16,2-1-9-16,-1 4-8 0,2-1-1 0,2-2-8 16,1 5-11-16,0 0-3 0,6-9-8 0,-6 14-2 15,4-4-8-15,2-10 10 0,-3 18-2 0,3-7-1 16,6 3 2-16,-3-4-1 0,3 3-2 0,2-1-3 15,-1-1 1-15,1 2-2 0,4-2 2 0,-2 0-5 16,2 2-1-16,1 0 0 0,1-2-6 0,-1 0-2 0,1 2 1 16,-1-1-4-16,-1 0-5 0,0 3 1 15,1-1-3-15,-1-2-5 0,-3-3 3 0,2 2-3 16,-2 1-1-16,-3-2-5 0,0-1 4 0,0-1-4 0,-3 1 0 16,-3-9 1-16,6 13 2 0,-6-13-3 0,1 9 7 15,-1-9 3-15,0 0-3 0,-9 11 6 16,9-11 2-16,-18 5-3 0,9-5-1 0,9 0-4 0,-25-1 3 15,13 1-3-15,-4-2-1 0,-1-2-2 0,1 1 1 16,-2 0-1-16,3-1-7 0,-1-1 4 0,-1 0-8 16,4-1-10-16,1 1-5 0,0-1-10 0,4-3-9 15,-4 0-19-15,8 2-13 0,-2 0-18 0,6 7-19 16,-3-22-16-16,3 12-11 0,5-3-8 0,0 2-31 16,3-5-156-16,-2 1-350 0,7-10 155 0</inkml:trace>
          <inkml:trace contextRef="#ctx0" brushRef="#br0" timeOffset="69892.04">2913 3851 55 0,'0'0'217'0,"0"0"-19"15,0 0-22-15,2-11-22 0,-2 11-14 0,0 0-13 16,0 0-10-16,0 0-8 0,0 0-3 0,0 0-11 15,0 0 4-15,4 35 0 0,-4-18-6 0,0-5-2 16,0 7 0-16,2-1-5 0,-2 3 2 0,-2 0-4 16,2 4 2-16,0-2-2 0,2 2-3 0,-1 3-6 15,-1 0-3-15,2-1-5 0,-2 7-2 0,3-7-4 16,-3 1-3-16,1 2-5 0,3-4-7 0,-2 5-7 16,-2-4 2-16,1-2-7 0,1 0-2 0,1-2-3 15,-2 1-4-15,1-3-2 0,-2-1 1 0,3-4-11 16,0 1-14-16,-3-2-22 0,3-1-20 0,-2 3-25 15,-1-6-20-15,2 0-17 0,-1-2-16 0,2 1-22 0,-3-10-22 16,8 12-39-16,-5-6-175 0,-3-6-410 16,0 0 181-16</inkml:trace>
          <inkml:trace contextRef="#ctx0" brushRef="#br0" timeOffset="70266.66">3171 4455 20 0,'0'0'171'0,"0"0"-11"0,0 0-16 16,0 0-8-16,0 0-15 0,0 0-8 0,0 0-11 15,0 0-7-15,2 36-6 0,1-31-13 0,1 5-1 16,4-5-7-16,-3 1-9 0,4 0-2 0,-3 1-9 16,3 0 2-16,0-2-6 0,-1 1-3 0,2-4-4 15,-1 1-1-15,-9-3-2 0,21 6-8 0,-5-4 3 16,-7-1-5-16,5-2 3 0,1 1-6 0,-15 0 0 15,24-2-4-15,-10-3-5 0,-2 3 0 0,-3-2 5 0,3-1 0 16,0 0-3-16,-3 0 4 0,-1-4 2 16,2 4-1-16,-2-3 3 0,-4-6-1 0,-1 6 3 15,1-5 1-15,-2 5-1 0,-2 8-1 0,-6-24-2 0,0 14 1 16,-1 2-3-16,-5-3-4 0,-2 1 3 0,-1-1-1 16,-3 2-4-16,-4 1 0 0,4 1-1 0,-6 0-4 15,6 4 1-15,-3-1-3 0,2 4 0 0,-2 0-1 16,2 4 2-16,2-3-8 0,1 3-8 0,3 1-15 15,1 1-14-15,4-1-13 0,1 1-13 0,-1 1-24 16,8-7-24-16,-4 13-32 0,4-13-168 0,0 12-337 16,0-12 149-16</inkml:trace>
          <inkml:trace contextRef="#ctx0" brushRef="#br0" timeOffset="71244.74">3636 4408 39 0,'0'0'189'16,"0"0"-11"-16,0 0-17 0,0 21-13 0,0-21-10 16,0 10-11-16,0-10-11 0,2 15-7 0,-2-15-13 15,0 16-7-15,1-6-7 0,4-1-6 0,1-1-3 16,-3 2-1-16,1 0-9 0,2-4-6 0,0 4-5 15,0-4-3-15,2 3-1 0,1-5-6 0,-2 3-4 16,2-4-2-16,-9-3-7 0,19 4-2 0,-10-1 0 16,3-2-5-16,-12-1 2 0,20-1-7 0,-8-2 0 15,-3 1 1-15,1-1-2 0,0-4-5 0,2 1 2 16,-1-3-1-16,1 1-2 0,-5 0 0 0,4-2-2 16,-2-1-3-16,-2 1 2 0,0 4-2 0,4-9 1 15,-7 4-1-15,1 2-3 0,2-3 2 0,-2 2 2 0,1 4-6 16,-6 6 2-16,6-15-3 0,-6 15 8 0,7-6-4 15,-7 6-3-15,5-8 2 0,-5 8-1 16,0 0 1-16,0 0-3 0,0 0 3 0,0 0-2 0,0 0 0 16,0 0 2-16,0 0 4 0,0 0 0 15,0 0 1-15,3 30 2 0,-3-21 2 0,0-9 1 0,1 21-3 16,-1-15-2-16,0-6 4 0,3 22 0 0,0-11-3 16,0 7 4-16,3-7-4 0,-3 4 3 0,2-4-3 15,0 0-3-15,3-5 5 0,1 5 0 0,-5-2 1 16,5-4-5-16,-1 2 1 0,1-3 2 0,1 2-5 15,2-2-1-15,-3 0-4 0,4-1 5 0,-1-3 1 16,0 3-4-16,-12-3-1 0,26-6-2 0,-13 3-4 16,2-2-3-16,1-2-2 0,-7 3-2 0,3-7-2 15,3 0-1-15,-6 1-4 0,3-2-1 0,0-2 6 16,-3-2-2-16,1 1-2 0,-2 0-1 0,-1 1 6 16,1-4 0-16,-2-3 4 0,0 9 6 0,1-2 5 15,-2-1 8-15,-2 2-2 0,1 5 18 0,1-2 2 16,-5 10-4-16,3-13-2 0,-3 13 1 0,1-8-5 0,-1 8-3 15,0 0-4-15,0 0-1 0,0 0 1 0,0 0-4 16,7-7-2-16,-7 7 1 0,0 0 1 0,0 0-4 16,0 0 2-16,0 0 1 0,-1 35-2 0,1-35 1 15,1 17-2-15,4-6 1 0,1-1 3 0,0 1-3 16,-5-1-1-16,5-3 3 0,3 7-1 0,-3-8 2 16,2 5-2-16,4 0-1 0,-2-1 1 0,1-2 1 15,2 2-2-15,3-3-1 0,-1-4 1 0,5 1 0 16,-4 3 2-16,0-4 0 0,7 0-2 0,-7-1 1 15,1-2-3-15,2 0-4 0,0-1 1 0,1 1-5 16,-1-5 0-16,1 2-3 0,-4 1-5 0,3-4-4 16,1 1-3-16,-1-2-2 0,-5-3 3 0,5 1 1 15,-6 0-2-15,1-2 0 0,1 0 1 0,-5 2 7 16,2-3-3-16,-4 6 0 0,-2-3 10 0,-2 0 0 16,0 1 2-16,-4 8 3 0,0-16 1 0,0 16 0 15,-5-11 1-15,5 11 1 0,-17-13 2 0,8 13 3 0,-4-2-1 16,-1-2 2-16,-1 3 6 0,15 1-9 0,-20 5 7 15,8-3-1-15,3 1 1 0,-2 1 2 0,11-4-1 16,-19 10 0-16,10-3-1 0,4 0-2 0,-2 2 1 16,1-1 4-16,3 1 1 0,3-9 2 0,-3 20 2 15,3-10 3-15,0-10-1 0,0 21-3 0,4-14 0 16,5 4 0-16,-3-2 0 0,5 2-5 0,1-2 0 16,-2 0 1-16,4-2 0 0,-2-1-5 0,4 0-6 15,0-2-9-15,1 3-16 0,-2-6-17 0,0 1-16 16,1-1-17-16,2 0-13 0,-5-1-28 0,7-1-28 15,-7 0-41-15,1-4-165 0,0-2-373 0,0-1 165 0</inkml:trace>
          <inkml:trace contextRef="#ctx0" brushRef="#br0" timeOffset="71635.11">5137 4261 59 0,'-9'-3'205'0,"9"3"-18"0,-9-6-19 0,9 6-18 15,0 0-16-15,0 0-13 0,0 0-16 0,0 0-7 16,-18 7-16-16,18-7-3 0,-5 11-7 0,5-11-9 16,-4 8-6-16,4-8-4 0,0 16-8 0,0-16-2 15,0 20-2-15,3-11-2 0,0 2-5 0,1 4-4 16,-1-3-1-16,3 0-3 0,-1-4 2 0,4 3-3 15,-3 2 3-15,-2-2-4 0,5 2 0 0,-3-2-3 0,-1 3 4 16,-2-4-5-16,3 2 6 0,0 0-2 16,0 0-4-16,-5-2-2 0,-1-10 3 0,6 13 0 15,-6-3-1-15,0-10 5 0,3 11 5 0,-3-11 3 0,3 15 7 16,-3-15 3-16,0 0 1 0,0 0-1 0,-9 11 0 16,9-11-5-16,-13 4-1 0,13-4-3 15,-23 0-6-15,10 0-3 0,13 0-2 0,-26-4-16 0,10 3-12 16,0-3-18-16,2 3-18 0,-1-4-15 0,5 0-16 15,-1 3-20-15,11 2-18 0,-15-9-41 0,11 3-36 16,4 6-151-16,-3-14-364 0,3 14 162 0</inkml:trace>
          <inkml:trace contextRef="#ctx0" brushRef="#br0" timeOffset="72198.84">5451 4423 86 0,'0'0'230'0,"0"0"-12"15,0 0-13-15,0 0-16 0,0 0-17 0,0 0-8 0,53 0-15 16,-37 1-11-16,0-2-16 0,4 1-10 0,-1 1-11 16,7-2-11-16,-1 2-8 0,-4-1-12 15,-5 0-7-15,4 2-8 0,-3-2-20 0,1 3-17 0,-6-3-29 16,5 0-25-16,-4 0-38 0,-13 0-36 0,20 0-55 16,-14-3-153-16,-6 3-343 0,13-7 152 0</inkml:trace>
          <inkml:trace contextRef="#ctx0" brushRef="#br0" timeOffset="71983.99">5548 4102 121 0,'-6'13'195'0,"6"-13"-5"16,-3 18-13-16,3-9-5 0,-3 4-5 0,3 3-12 15,0-1-1-15,0 2-12 0,3-3-2 0,-3 0-12 16,-3 3-6-16,3 0-13 0,3-3-6 0,0 4-10 0,-3-1-4 15,3 4-8-15,0-4-6 0,-1-2-8 0,1 2-6 16,0 2-6-16,-3-4-3 0,6 1-7 0,-6-3-4 16,3 0-2-16,-2 3-5 0,-1-4-2 0,0 2-1 15,0-4-8-15,3 1 1 0,0-1-9 0,-3-10-6 16,0 15-18-16,0-15-17 0,3 14-17 0,-3-14-11 16,0 14-18-16,0-14-14 0,6 10-18 0,-6-10-18 15,3 10-34-15,-3-10-20 0,0 0-174 0,0 0-377 16,17 0 168-16</inkml:trace>
        </inkml:traceGroup>
        <inkml:traceGroup>
          <inkml:annotationXML>
            <emma:emma xmlns:emma="http://www.w3.org/2003/04/emma" version="1.0">
              <emma:interpretation id="{72496497-521F-436E-BBD6-E3F1211C2260}" emma:medium="tactile" emma:mode="ink">
                <msink:context xmlns:msink="http://schemas.microsoft.com/ink/2010/main" type="inkWord" rotatedBoundingBox="8105,5051 11702,4948 11728,5856 8131,5960"/>
              </emma:interpretation>
            </emma:emma>
          </inkml:annotationXML>
          <inkml:trace contextRef="#ctx0" brushRef="#br0" timeOffset="74188.41">6437 4325 196 0,'0'0'201'0,"0"0"-24"0,0 0-14 16,0 0-18-16,0 0-11 0,29 14-12 0,-29-14-10 16,0 0-6-16,4 13-6 0,-4-13 1 0,3 13-8 15,0-5-8-15,3 0-3 0,-6-8-2 0,4 15-4 0,-1-8-8 16,-3-7-5-16,3 12-2 0,0-3-3 16,-3-9-3-16,3 14-5 0,-3-14-5 0,8 16-4 15,-5-12-5-15,-3-4-3 0,3 11-2 0,-3-11-8 0,9 9 6 16,-9-9 1-16,1 8-5 0,-1-8 0 15,0 0 0-15,6 6-1 0,-6-6 5 0,0 0 2 16,0 0 3-16,9 8-1 0,-9-8 5 0,0 0 4 0,0 0-5 16,0 0 2-16,0 0-5 0,0 0-2 0,0 0-2 15,20-12-3-15,-20 12-2 0,7-8-1 0,-4-1-3 16,-3 9 1-16,9-14 0 0,-6 4 3 16,1-1-7-16,2-1 3 0,2 0-3 0,-2-2 6 0,0 0 0 15,0-3-6-15,4 4 0 0,-4-3 3 0,8-7 5 16,-4 2-7-16,5-1-2 0,-8 4 2 0,5 3 0 15,-4 0-2-15,4 4-3 0,-5-3-3 0,5 3-2 16,-4 1 2-16,-3 2-2 0,-2-1-13 0,-3 9-20 16,11-10-22-16,-2 5-18 0,1 3-16 0,-10 2-25 15,0 0-21-15,0 0-9 0,26 10-21 0,-22-6-9 16,5 2-14-16,-3 1-18 0,1-3-185 0,-4 7-415 16,-3-11 184-16</inkml:trace>
          <inkml:trace contextRef="#ctx0" brushRef="#br0" timeOffset="74791.73">6940 4367 145 0,'0'0'174'15,"3"9"-7"-15,-3-9-11 0,0 0-3 0,6 9-8 16,-6-9-4-16,7 11-9 0,-1-9-6 0,0 5-4 16,-6-7-10-16,20 8-7 0,-13-5-12 0,9 0-6 15,1 2-10-15,-2-2-5 0,-2-1-10 0,4 3-3 16,-1-3-5-16,3 0-7 0,-4-1-6 0,2 0-1 15,2-2-5-15,-3 1-3 0,1-1-2 0,-1-1-5 16,-5 2-3-16,5-7 1 0,-4 4-2 0,-4 0-2 16,6-5-2-16,-3 1 1 0,1 1-7 0,-8-2 0 15,2-1-4-15,0 1 1 0,-6 8-1 0,5-21 1 16,-2 11-4-16,-3-1 0 0,0-3-4 0,-3 1 5 16,3 1-1-16,0 12-1 0,-11-20-6 0,2 10 5 0,2 3-4 15,-2 2-2-15,-5-3 1 0,1 3 1 16,-2-1 2-16,2 1 5 0,-4 2 0 0,-2-1 3 0,3 4-1 15,-4-3-1-15,4 7 2 0,-4-4 5 0,1 4-3 16,6-2-4-16,-2-1 2 0,1 5 0 0,1 3-1 16,2-5 0-16,2 4-4 0,0-1 2 15,2 1-2-15,1-2 1 0,0 4 2 0,2-2-1 0,4-8-2 16,0 18-2-16,0-18 1 0,7 17 1 0,-4-10 0 16,6 3 0-16,-2-5-1 0,5 2 0 0,2-1-3 15,2 0-2-15,1-3-3 0,-1 1-2 0,3-2 0 16,1 0-2-16,-1-2-4 0,-2-2 7 0,-1 0 0 15,3-2-7-15,4 1 4 0,-7-5-2 0,1-1 0 16,0 3 6-16,-3-1-4 0,2-4 1 0,-2 0-4 16,-1 0 4-16,-1-2 0 0,-2 0 0 0,-1 6 5 0,-1-1-1 15,-2-3 3-15,0 5 11 0,0 0 2 16,-6 6 3-16,7-9 1 0,-7 9 0 0,6-9-6 0,-6 9-4 16,0 0-2-16,0 0 5 0,0 0-5 0,0 0-2 15,0 0 2-15,0 0 0 0,0 0-3 0,11 20 6 16,-8-9-6-16,-3 2 2 0,0 3 1 0,0-3-3 15,3 1 1-15,0 2 2 0,-2 2 0 0,2-4 2 16,0 3-13-16,-3-10-13 0,6 8-12 0,-3-4-13 16,0 3-25-16,0-5-25 0,-2-1-31 0,-1-8-27 15,3 11-202-15,-3-11-385 0,12 3 171 0</inkml:trace>
          <inkml:trace contextRef="#ctx0" brushRef="#br0" timeOffset="75619.62">7769 4356 124 0,'0'0'222'0,"0"0"-25"16,0 0-6-16,0 0-18 0,0 0-10 0,-6-7-9 15,6 7-14-15,0 0-8 0,0 0-9 0,0 0-16 16,0 0-7-16,0 0-10 0,0 0-10 0,0 0-3 16,0 0-11-16,0 0-7 0,19-14-5 0,-19 14-6 15,14-1-7-15,-14 1-3 0,22-2-5 0,-4-2-1 16,0 1-4-16,4-1-6 0,7 2 4 0,-2-2-4 15,11-3-7-15,-9 3 4 0,-2 1-3 0,-2-4-2 0,8 3 0 16,-5-2 1-16,2-1-8 0,-2-1 5 16,-4-3-1-16,-2 0-5 0,4 3 3 0,-10-3-2 15,1 2-3-15,-4 0 4 0,0-1-2 0,-1-2-2 0,-3 2-1 16,-4 2-1-16,2-1 1 0,-4-2-3 0,0 1-3 16,-3 10 1-16,-3-16 0 0,3 16-3 0,-10-15 3 15,-1 8-1-15,2 2-1 0,2-1 0 0,-2-1 3 16,-1 4-2-16,10 3 1 0,-29-4 4 0,13 4-1 15,2 0-7-15,-5 1 6 0,4 2 3 0,-1-2-6 16,2 2 6-16,5 3-3 0,-4 0-1 0,2 2 2 16,-2 0 1-16,4 1-1 0,3 2 1 0,-1 0-4 15,1 6 4-15,6-5 1 0,0 1 4 0,6 5-1 16,1-3 3-16,7 8 0 0,5-6-1 0,0 2 1 16,7-3 1-16,-1 0-4 0,14-1 3 0,0 6 0 15,4-6-4-15,-3-3 0 0,0-1-2 0,-1-3-18 16,0 2-21-16,0-3-28 0,-8-1-24 0,-1-2-43 0,0 1-27 15,-3-3-226-15,-2-2-414 0,3 0 184 0</inkml:trace>
          <inkml:trace contextRef="#ctx0" brushRef="#br0" timeOffset="75108.69">7854 3915 194 0,'6'-10'218'15,"-6"10"-22"-15,0 0-17 0,0 0-19 0,0 0-11 16,0 0-6-16,16 18-11 0,-13-11-2 0,-3-7-8 15,6 18-9-15,-1-7-8 0,-4 6 0 0,1-3-4 16,4 10-6-16,-3-7-7 0,0 7-9 0,3-1-7 16,-5 1-6-16,2-7-7 0,0 8-4 0,3 2-3 15,-1-3-9-15,-2 1-2 0,3 3-3 0,-6 1-3 16,6-5-1-16,-2 0-5 0,-4 1-3 0,3-1-6 16,-3 0-18-16,6-3-18 0,-6-4-22 0,0 1-11 15,4-3-16-15,-4 2-21 0,0-6-15 0,0 4-21 16,0-15-24-16,-4 16-24 0,8-7-178 0,-4-9-377 15,0 0 166-15</inkml:trace>
          <inkml:trace contextRef="#ctx0" brushRef="#br0" timeOffset="76438.55">9305 4365 104 0,'0'0'191'0,"0"0"-15"15,11 5-17-15,-11-5-10 0,0 0-16 0,6 7-4 16,-6-7-8-16,9 5-11 0,-9-5-5 0,13 2-4 15,-13-2-10-15,13 1-7 0,-13-1-7 0,20 0-3 16,-8 0-5-16,-12 0-1 0,21-1-7 0,-10-2-4 16,0 2 1-16,-11 1-5 0,16-7-1 0,-8 1-7 15,-1 0-4-15,-7 6-4 0,12-11-1 0,-10 6-4 16,-2 5-10-16,4-20 1 0,-7 13-5 0,3 7-5 16,-13-14-5-16,2 2-6 0,1-1-1 0,-4 4-1 15,-3 0 0-15,0 0-1 0,-5-2 0 0,-4 0-2 16,3 1 2-16,-4 5-4 0,7 0 2 0,1 1 0 15,0 1-5-15,-1-1 8 0,5 4-3 0,6 0-3 0,-4-2-10 16,13 2-3-16,-18 3-4 0,9 0 4 16,9-3-6-16,-12 7-1 0,12-7 2 0,0 0 2 0,-1 7-4 15,1-7 1-15,0 0-1 0,0 0 4 16,26 10 0-16,-17-9 1 0,9 1 0 0,6-2 8 16,3 0-1-16,1-6 6 0,-1 6-2 0,3-1 3 0,12-5 10 15,-12 2 6-15,1-1 3 0,5-4 9 0,7-1-1 16,-6 3 13-16,2-5-1 0,-9 0 4 0,-3 0-2 15,10-1-5-15,-10 2 3 0,10-9 3 0,-10 3-2 16,-2 3-1-16,2-4-2 0,-1 0-6 0,-6 1 0 16,1-3-3-16,-1 0-2 0,-5 1-2 0,-2 1-3 15,-1-3-5-15,-3 0 4 0,-3 4-5 0,-2-1 0 0,-2 4-3 16,-2-3 0-16,-2 3 0 0,2-1-2 16,-6 1-6-16,-3 2 1 0,-1 0-4 0,0 4-3 0,1 3-2 15,-5-3 0-15,5 1 0 0,-3 7 0 0,-6-3-3 16,5 3-1-16,13 0-1 0,-27 3 5 15,18 1 1-15,-4 1 0 0,-1 3 3 0,2-3-4 16,6 2 0-16,-3 4 0 0,2 0 3 0,-2 1 2 0,2 2-2 16,1 0 1-16,3 3 7 0,-2 1-3 0,-1 6 4 15,5-2 2-15,-4 4 6 0,2-3 9 16,-1 6-5-16,1 1 4 0,0-3 2 0,1 1-1 0,1 8 7 16,-1-1-3-16,-1-8 1 0,3 10-2 0,3-10 0 15,-6 0 4-15,3 0-1 0,0 3 7 0,3-4 2 16,-1-1-4-16,1-1-2 0,3 0 0 0,-2 2-5 15,-1-10 0-15,2 6-1 0,-1-2 0 0,-1-5-4 16,2 1 1-16,-2-1-4 0,1-2 2 0,1-4-3 16,-4 0 1-16,2 4-11 0,2-5-19 0,-5-8-19 15,6 16-22-15,-1-7-24 0,-2-6-26 0,-3-3-26 16,8 11-32-16,-8-11-32 0,10 7-175 0,-10-7-402 16,0 0 179-16</inkml:trace>
          <inkml:trace contextRef="#ctx0" brushRef="#br0" timeOffset="76690">9675 4398 19 0,'18'0'215'0,"3"0"-13"0,3-2-17 16,7 2-18-16,-4 2-17 0,1-4-13 0,3 4-13 15,1-2-11-15,-5 4-14 0,-3-3-13 0,-4 1-24 16,-3 0-28-16,1 0-39 0,-3 1-43 0,-3 0-48 16,-5 0-145-16,-7-3-261 0,12 1 116 0</inkml:trace>
        </inkml:traceGroup>
        <inkml:traceGroup>
          <inkml:annotationXML>
            <emma:emma xmlns:emma="http://www.w3.org/2003/04/emma" version="1.0">
              <emma:interpretation id="{8D59DD2C-7A34-4ADC-9A26-B7C510B0751E}" emma:medium="tactile" emma:mode="ink">
                <msink:context xmlns:msink="http://schemas.microsoft.com/ink/2010/main" type="inkWord" rotatedBoundingBox="12527,4816 16622,4699 16660,6018 12565,6136"/>
              </emma:interpretation>
            </emma:emma>
          </inkml:annotationXML>
          <inkml:trace contextRef="#ctx0" brushRef="#br0" timeOffset="78298.92">11068 4081 188 0,'-15'0'206'0,"3"0"-12"0,-1 0-14 0,-5 1-5 16,6-1-12-16,-2 0-14 0,-2 5-7 0,3-5-9 15,-1 4-10-15,-2-2-12 0,7 2-7 0,-3 1-10 16,4-2-7-16,1 1-8 0,7-4-5 0,-12 13-11 15,6-6-2-15,0 0-5 0,6-7-3 0,-3 18-8 16,2-6 0-16,1 3-1 0,1-4-2 0,2 3-4 16,2-1 0-16,1 2-5 0,0-2-3 0,1 1 0 0,2-3-1 15,0-2-7-15,-2 2-1 0,2 1-1 16,-1-5 1-16,2 3-3 0,-2-3-1 0,-1 0-4 0,-1 1 1 16,-6-8 0-16,12 7-2 0,-12-7-3 0,9 6 2 15,-9-6-2-15,10 0 1 0,-10 0-1 0,14 0-6 16,-14 0-11-16,19-4-6 0,-10 1-9 0,5-3-8 15,1-3-8-15,1-2-12 0,3-2-10 0,2-1-5 16,2-4-13-16,0-1-2 0,0 1-7 0,10-7-16 16,-2 1-24-16,-3-2 12 0,-1-1-16 0,3-3-9 15,-6 3 3-15,1 0-19 0,-10 4-106 0,3 0-284 16,-3-3 126-16</inkml:trace>
          <inkml:trace contextRef="#ctx0" brushRef="#br0" timeOffset="80853.15">11493 3858 423 0,'7'-16'44'15,"-2"0"1"-15,1-1 1 0,-5 3 9 0,-2-1 0 16,4 2-2-16,-2 4 5 0,2-7 3 0,-3 5 6 15,0 11 5-15,3-18 1 0,-3 8 1 0,0 10-10 16,0-18 10-16,0 18-2 0,3-16 6 0,-3 16-7 16,0-15-2-16,0 15-2 0,0-14 4 0,0 14 3 15,2-15-1-15,-2 15 2 0,1-12-1 0,-1 12-1 16,0 0-2-16,0-12-2 0,0 12-4 0,0 0 1 0,5-11 3 16,-5 11 3-16,0 0-5 0,0 0-8 0,0 0-6 15,0 0-6-15,0 0-4 0,0-11-9 0,0 11-6 16,0 0-1-16,0 0 0 0,0 0 0 0,0 0-3 15,0 0-4-15,0 0 3 0,6 38 0 0,-5-26 3 16,1 2-1-16,2-1 3 0,-2 3 1 0,-1 5 2 16,5-1 0-16,-3 3 0 0,0 0 0 0,-1 2-3 15,1-4 0-15,-2 3-3 0,1-6 1 0,1 3-2 16,-3 4-3-16,3-6-2 0,-2 0-4 0,4-2 4 0,-1 4-2 16,-3-4-2-16,4 0-1 0,-5 0 0 15,3 1-1-15,-2 4-1 0,2-2-2 0,-1-6-3 16,-1 4 2-16,4-3 1 0,-2 1 0 0,0-1-6 15,0 2 3-15,0 1-2 0,0-1 3 0,-3-8-7 0,4 3 3 16,-2-1 2-16,-1-3 0 0,-1-8-8 16,3 16 11-16,-3-16-8 0,3 11 1 0,-3-11 4 0,5 7-2 15,-5-7-9-15,0 0 10 0,0 0-3 0,6 8-4 16,-6-8-5-16,0 0 1 0,0 0-4 0,21-13-1 16,-13 6-5-16,0 0-4 0,4-4-3 0,0 1-7 15,0-3-1-15,-2 1 2 0,4-1-5 0,-2-1 3 16,1-3 0-16,-3 6 5 0,-1-3 2 0,-1 0 2 15,2 1 4-15,-2-1 1 0,-1 7 0 0,-1-4 2 16,0 2 2-16,0 1 7 0,0 1 1 0,-6 7 2 16,4-11 1-16,-4 11 1 0,5-6-2 0,-5 6-2 15,0 0-1-15,0 0 2 0,0 0-3 0,0 0 1 0,0 0 1 16,0 0 2-16,0 0 0 0,21 12 1 16,-17-7 1-16,-4-5 3 0,8 17-1 0,-5-8 1 15,3 6 1-15,3-4 0 0,0 3 5 0,3-3-2 0,-2 2 3 16,2 1-4-16,1-1 1 0,1-2 4 0,2 0-3 15,1-1 4-15,-3 1-7 0,3-1 0 0,-2 0-1 16,0-3 0-16,1-2 3 0,-2-2-1 0,0 5-5 16,-2-6-3-16,3-1-4 0,-1-1 1 0,-2 0 0 15,-12 0 0-15,21-7 1 0,-10 3-4 0,1-4 3 16,-3 2-1-16,-1 0-2 0,4-1 0 0,0-5-2 16,-5 2 0-16,2 0 2 0,-3-5-1 0,0 2 7 15,1 6 1-15,-2-3-2 0,1 3 4 0,-6 7-3 16,6-12 6-16,-6 12 2 0,4-12 1 0,-4 12-6 0,5-11 0 15,-5 11 2-15,4-7-1 0,-4 7-4 16,0 0-1-16,0 0 2 0,11 0 2 0,-11 0-8 16,0 0 6-16,0 0-1 0,18 13 1 0,-18-13 3 15,15 5-3-15,-4 3 6 0,-2-1 0 0,2-3-5 0,1 1 2 16,1 5 0-16,1-5-1 0,1-1 1 0,-1 1 2 16,0 1 1-16,-1-2 2 0,4-3-4 0,-2 2 0 15,0 1 1-15,1-4 2 0,-6 0-5 0,-10 0 1 16,30-1-1-16,-21 1 3 0,3-3-6 0,-12 3-4 15,19-5-3-15,-11-1 2 0,-1-1-1 0,1 4-6 16,-1-4-4-16,4-4-1 0,-5 3-2 0,-6 8 1 16,6-18-2-16,-5 9 2 0,-1 9 1 0,0-17-2 15,-1 6 2-15,-4 1 1 0,5 10-1 0,-9-21 2 0,-1 14 3 16,2-3 5-16,-4 3-3 0,2-1 1 16,-3 2 0-16,-2-1 7 0,-2-1 2 0,2 5 2 15,-1 0 3-15,0 2 0 0,-2-2 3 0,3 0-3 0,-3 3 2 16,-2 3 2-16,6 0 0 0,-1 1 2 15,1-1-2-15,-2 2-3 0,2 1 0 0,2 0 5 16,3 2-4-16,1-1 1 0,-1-2-2 0,1 4 1 16,1-3 0-16,1 2 2 0,3 2-2 0,3-10 3 15,-6 18-1-15,6-7-2 0,0-11 0 0,3 17 1 16,1-9-1-16,-1 1 4 0,6-2-1 0,2 5-1 0,2-3 0 16,0-2 0-16,4-3 0 0,2 5-3 0,-2-5-3 15,1 0-6-15,1-3-8 0,2 1-9 0,-3-2-1 16,-2 2 2-16,0-4-3 0,1-1 1 0,-2-1 0 15,-2 1 2-15,1-4 3 0,1 4 1 0,-5-2 1 16,2-1-5-16,-5-3 8 0,5 0 3 0,-3-1 3 16,-3 1-4-16,0 1 4 0,2-2 0 0,-2 3 5 15,4-4 4-15,-5 1 14 0,-1 3 9 0,-4 7 3 0,6-14 10 16,0 7 0-16,-6 7 0 0,6-10-2 16,-6 10 1-16,3-8-10 0,-3 8-5 0,0 0 0 0,7-6-1 15,-7 6-4-15,0 0-3 0,0 0 0 0,0 0-1 16,20 11-2-16,-20-11 0 0,10 16-1 15,-4-10 3-15,-1 3-1 0,5 1-1 0,-4 0 1 0,1 1-5 16,-1-4 1-16,2 6 3 0,-1-6-3 0,1 3 0 16,-2-5-1-16,1 8 0 0,1-6 0 0,1 0 2 15,-3-3-4-15,1 3 8 0,-7-7-6 0,13 10 3 16,-4-5-3-16,-9-5-1 0,15 3 0 0,-4-3 1 16,-11 0-5-16,19 0-2 0,-19 0-2 0,20-3 0 15,-11-1-4-15,1-1 0 0,-1-1 1 0,1-1 0 16,1 2 3-16,1-7-2 0,-3 1-1 0,0 7 1 15,-2-3-2-15,1 0 1 0,-1 1 0 0,-7 6 2 16,12-10 3-16,-6 6 4 0,-6 4 0 0,7-5 1 16,-7 5-1-16,8-6-6 0,-8 6 0 0,0 0 2 15,0 0-1-15,9-4 2 0,-9 4-2 0,0 0 2 16,0 0-3-16,0 0 2 0,0 0-1 0,9 19-1 0,-9-19 0 16,1 11 3-16,1-2-1 0,-2-9-2 0,4 13 5 15,-2-4 0-15,-2-9-3 0,0 15 2 0,0-15 0 16,1 14 1-16,-1-14 2 0,3 15-4 0,-3-15-1 15,2 13 1-15,-2-13 0 0,1 12 3 0,-1-12-3 16,0 0 2-16,0 0-1 0,3 13 0 0,-3-13 0 16,0 0 1-16,0 0-2 0,0 0-3 0,0 0-5 15,0 0-5-15,15-2-4 0,-15 2-8 0,0 0-1 16,19-16-2-16,-13 10-9 0,3-4 5 0,2-4-2 16,-1 3-6-16,1-1 1 0,-2 0-1 0,4-2 2 15,-6 0 5-15,4 1-1 0,1 2 6 0,-2 0 0 16,1-2 10-16,2 1 5 0,-5 6 9 0,-1-3 11 15,0 1 11-15,1 3 3 0,-2-2 5 0,-6 7-3 16,7-7-7-16,-7 7 1 0,11-6 0 0,-11 6-3 16,0 0-1-16,0 0-1 0,15 1 1 0,-15-1 0 15,10 6 5-15,-10-6 0 0,9 11-4 0,-3-7 3 0,0 5 0 16,1-2-4-16,2 4 5 0,2-1-1 0,-2 0-3 16,1 1 0-16,-1 0-1 0,3 2-1 0,2-2 0 15,-2 0-1-15,1 0-2 0,0 0-1 0,-1-2 1 16,-1 1-1-16,1-2 0 0,-2-1 1 0,4-1-3 15,-1 1-2-15,-3-3-2 0,2-1-5 0,-1-3-1 16,-1 3-10-16,-10-3 3 0,21-3-6 0,-10 0 1 16,0 1-2-16,-11 2 2 0,24-9 2 0,-12 3-5 15,2-2-2-15,-1 1 0 0,0-3-7 0,4 3-2 0,-4-6-6 16,2 1 5-16,0 2 1 0,-1 0 6 16,2-1-1-16,-1 1 2 0,0 2 0 0,-3-1 1 15,1 4 5-15,-4-1 5 0,2-1-1 0,0 6 5 0,-11 1 2 16,20-4 2-16,-11 2-2 0,-9 2 5 0,21 0-5 15,-21 0 6-15,18 3 2 0,-9 0 3 0,2-2 5 16,3 6 3-16,-1 0-1 0,1-3 5 0,1 2-3 16,3-3 0-16,-4 5 4 0,3-5 1 0,-1 0-2 15,2-2 0-15,-1 2-2 0,-1 0 1 0,-1 1-2 16,-5-4-1-16,-10 0-1 0,21 0-1 0,-21 0 2 16,14-3-5-16,-14 3 0 0,13-4 0 0,-13 4-2 15,3-8-6-15,-3 8-6 0,0 0 0 0,0 0-4 16,-16-20-3-16,5 16 2 0,-4-2-1 0,0-1 2 0,-3 6-5 15,4-5 5-15,-7 6 1 0,1-4 0 16,-5 4 1-16,4 4 3 0,2-2-4 0,1 2 1 16,1-3-3-16,1 5 6 0,1 1-3 0,3 0 1 0,0 3-2 15,3 1-1-15,5-6 3 0,-1 5-2 0,-1 3 1 16,3-3 0-16,3 5 4 0,-1-1-3 16,2 0 2-16,4 5 0 0,-1-7 6 0,1 5-7 0,1 0 4 15,4-1 1-15,-1 4-1 0,3 1 1 0,0 2-1 16,3-1 2-16,-3 3 0 0,1-3 0 0,7 1-5 15,1 6 7-15,-8-4-1 0,8 6-2 0,-6-5 0 16,9 3 0-16,-5 2 3 0,-4-5-1 0,3-2 1 16,-3-2-2-16,-3 1 0 0,0-3 0 0,-5-3 2 15,-4 0-1-15,1-3-1 0,-1 1 1 0,-3-6 2 0,0-9-6 16,-3 16 5-16,3-16 1 0,-7 11 1 16,-3-5-5-16,1-3 3 0,-9-1-4 0,1-2 8 15,-1-2-5-15,1-1 3 0,0-3 3 0,-2 1 0 0,1-1 4 16,1-5 0-16,4 2 1 0,-3-3 0 0,2 2 0 15,2-2 3-15,5-1-7 0,-2-2 3 16,3 1-4-16,1 1 0 0,4 0 1 0,2-5-1 0,2 5-4 16,5-3 2-16,-1 3-2 0,-1-1 3 0,6 2-4 15,-1-1 1-15,8-5-2 0,-6 5 3 0,8-2-3 16,2-1-1-16,-4 1 1 0,3 1-5 0,-1-3 7 16,3 4 0-16,2-5-2 0,-4 1-2 0,3-1 1 15,-2-2 6-15,1 2-8 0,5-4 1 0,1-2 4 16,-7 6 1-16,-3-2-1 0,3 3 4 0,-5-3-5 15,1-2-2-15,-3 4 4 0,-1 0-1 0,-6 3-4 16,2-1 2-16,-2 1-2 0,0-3 0 0,-5 3 3 16,2 4 5-16,-1-3-4 0,-2 3 6 0,0 1-1 15,-3 10-3-15,0-18 2 0,0 18-4 0,-6-13-1 16,6 13 3-16,-11-8-5 0,11 8 3 0,-13-6-4 16,4 2 1-16,9 4-1 0,-21 0 4 0,9 0-1 0,12 0 1 15,-21 5 0-15,11 0 1 0,-1-1-2 16,-1 0 1-16,2 2 2 0,2 1 0 0,-1-1-1 0,2 3 4 15,1-2-2-15,2 6 5 0,1-2-1 0,0 3 2 16,3-4 9-16,0-10 1 0,6 24 0 0,1-9 4 16,3-3 2-16,2 3 1 0,3-4-3 0,5 5 1 15,2-4-3-15,3 2 2 0,4-4-6 0,-2-2-1 16,4-1-1-16,9 4-1 0,0-5-4 0,-8-3 1 16,1 1-5-16,-7-3-19 0,3 3-19 0,-2-4-29 15,-8 0-32-15,2-4-30 0,-3 4-39 0,-3-3-69 0,-5-1-199 16,4-4-460-16,-7 0 204 0</inkml:trace>
        </inkml:traceGroup>
        <inkml:traceGroup>
          <inkml:annotationXML>
            <emma:emma xmlns:emma="http://www.w3.org/2003/04/emma" version="1.0">
              <emma:interpretation id="{E5E9C132-62FE-4170-A391-B7E631662A16}" emma:medium="tactile" emma:mode="ink">
                <msink:context xmlns:msink="http://schemas.microsoft.com/ink/2010/main" type="inkWord" rotatedBoundingBox="17381,4978 18248,4953 18265,5525 17398,5549"/>
              </emma:interpretation>
            </emma:emma>
          </inkml:annotationXML>
          <inkml:trace contextRef="#ctx0" brushRef="#br0" timeOffset="81516.78">15720 4038 205 0,'0'0'282'0,"0"0"-26"16,0 0-30-16,0 0-19 0,-12-3-21 0,12 3-23 0,0 0-13 15,0 0-8-15,0 0-8 0,0 0-5 0,3 20-2 16,-3-20-8-16,0 12-7 0,0-12-11 0,-3 20 5 16,6-9-11-16,-3 0-2 0,0 3-9 0,3-1-8 15,1 2-3-15,-2 0-4 0,2 0-5 0,-1-3-7 16,0-1-8-16,0 0-4 0,2-3-5 0,-5-8 0 16,1 14-4-16,-1-14-5 0,6 15-1 0,-6-6-1 15,0-9-5-15,4 11-10 0,-4-11-15 0,3 7-11 16,-3-7-19-16,0 0-13 0,2 11-19 0,-2-11-16 15,0 0-8-15,0 0-17 0,0 0-28 0,0 0-32 16,0 0-33-16,0 0-53 0,0 0-155 0,0 0-439 16,0 0 194-16</inkml:trace>
          <inkml:trace contextRef="#ctx0" brushRef="#br0" timeOffset="81747.6">15746 3843 230 0,'-3'-7'257'0,"3"7"-12"0,-4-20-20 15,3 12-14-15,-4-3-21 0,5 11-15 0,-1-13-16 16,1 13-18-16,-2-14-18 0,2 14-14 0,0 0-20 16,-3-10-19-16,3 10-19 0,0 0-19 0,0 0-28 15,0 0-21-15,0 0-21 0,0 0-27 0,0 0-20 16,22 24-26-16,-17-17-36 0,-5-7-161 0,6 14-334 15,1-8 147-15</inkml:trace>
          <inkml:trace contextRef="#ctx0" brushRef="#br0" timeOffset="82136.38">15988 4126 4 0,'0'0'204'0,"8"13"-13"0,-5-8-11 0,2 2-17 0,1 3-12 16,2-3-9-16,-1 0-15 0,-1 2-7 16,2-4-11-16,1 3-5 0,-5-2-8 0,2 1-7 0,0-1-7 15,-6-6-9-15,12 11-5 0,-9-7-6 0,-3-4-3 16,0 0 0-16,10 10-1 0,-10-10 2 0,0 0 3 16,8 1-5-16,-8-1-2 0,0 0-8 0,0 0-2 15,0 0-4-15,18-7-8 0,-18 7-3 0,10-8 1 16,-1 1-6-16,-1 2-1 0,5-2-7 0,-1-2-1 15,1-2-6-15,2-2-3 0,6 2-2 0,-1-3-3 16,-5 4-4-16,8-3-2 0,0 1 2 0,-7 5 1 16,1 1-1-16,0-5 2 0,-2 4-3 0,0 1 3 15,2-1-1-15,-8 3 1 0,1 0 0 0,1 1 2 16,-11 3 1-16,17 0-1 0,-17 0-2 0,18 0 0 16,-18 0 0-16,14 6 1 0,-7-1-2 0,2 2 1 15,-1 2 0-15,4 1 4 0,-5 1-3 0,-1 3 1 0,4-1-1 16,-5 3 2-16,5 1-13 0,-4-1-18 0,0-1-24 15,-3 2-24-15,2-2-31 0,-2 2-37 0,-3 0-65 16,4-4-149-16,1 1-385 0,-2 1 172 16</inkml:trace>
        </inkml:traceGroup>
        <inkml:traceGroup>
          <inkml:annotationXML>
            <emma:emma xmlns:emma="http://www.w3.org/2003/04/emma" version="1.0">
              <emma:interpretation id="{BBE7B574-3EA9-49CE-96C2-5DAFE9D5D5C0}" emma:medium="tactile" emma:mode="ink">
                <msink:context xmlns:msink="http://schemas.microsoft.com/ink/2010/main" type="inkWord" rotatedBoundingBox="19081,4563 21547,4492 21589,5939 19123,6010"/>
              </emma:interpretation>
            </emma:emma>
          </inkml:annotationXML>
          <inkml:trace contextRef="#ctx0" brushRef="#br0" timeOffset="83592.15">17438 3875 18 0,'0'0'259'16,"0"0"-13"-16,0 0-12 0,0 0-14 0,0 0-12 15,0 0-10-15,0 0-14 0,0 0-11 0,0 0-11 16,0 0-12-16,0 0-14 0,0 0-11 0,0 0-13 16,0 0-12-16,0 0-7 0,0 0-8 0,0 0-11 15,0 0-4-15,0 0-6 0,0 0-8 0,0 0 1 16,0 0-10-16,0 30-1 0,0-30-7 0,3 18 3 0,-3-18-8 15,1 18-6-15,1-8 1 0,-2-10-5 16,-2 21-4-16,1-7 1 0,-2 1 1 0,1-7-3 16,2 7-4-16,-1-4-2 0,1-11 4 0,-5 18-8 0,4-9-6 15,1-9-6-15,-3 18-12 0,1-11-12 0,2-7-14 16,-1 15-11-16,-1-8-17 0,2-7-14 0,0 14-16 16,0-14-13-16,0 0-11 0,3 16-27 0,-3-16-14 15,0 0-25-15,8 4-199 0,-8-4-420 0,0 0 186 16</inkml:trace>
          <inkml:trace contextRef="#ctx0" brushRef="#br0" timeOffset="83880.2">17502 3567 177 0,'-2'-10'280'16,"-2"-1"-10"-16,4 11-15 0,-5-20-19 0,4 11-13 0,1 9-13 15,-2-15-22-15,2 15-16 0,-4-12-17 0,4 12-13 16,0 0-17-16,0-11-14 0,0 11-10 16,0 0-15-16,0 0-11 0,0 0-12 0,0 0-14 0,0 0-10 15,0 0-12-15,0 0-16 0,0 0-15 0,0 0-12 16,0 0-21-16,-9 36-20 0,9-25-17 15,-3 6-18-15,0 1-25 0,3-4-21 0,1 5-32 0,-1-1-212 16,0-1-413-16,5 1 182 0</inkml:trace>
          <inkml:trace contextRef="#ctx0" brushRef="#br0" timeOffset="84595.11">17667 3979 173 0,'0'0'192'0,"0"0"-26"0,0 0-8 0,2 11-9 0,-2-11-12 16,0 11-6-16,0-11-13 0,0 0-4 0,1 13-14 15,-1-13-7-15,3 14-3 0,-3-14-4 0,3 11-8 16,-3-11-8-16,2 12-5 0,-2-12-4 0,4 12-10 16,-4-12-3-16,2 11-5 0,-2-11-3 0,0 0-8 15,4 13 0-15,-4-13-4 0,0 10 0 0,0-10-4 16,0 0-3-16,0 0 5 0,0 0 7 0,0 0-6 15,8 5 3-15,-8-5 1 0,0 0-3 0,0 0-3 16,0 0-1-16,0 0-4 0,10-21 0 0,-10 21-7 16,9-15-1-16,-4 4 2 0,2 1-2 0,0-4-6 0,1 1-3 15,2-4 3-15,1 5-5 0,-1-5 1 16,-1 4-4-16,3 0 1 0,0-2 0 0,1 0-3 16,-2 3 3-16,-1 1-1 0,2 0 0 0,-3 2 3 15,-1 0 10-15,-1 3 0 0,-1 1 0 0,-6 5 10 0,14-11 1 16,-8 8-4-16,-6 3 4 0,13-6 3 0,-13 6 1 15,13-1 3-15,-13 1 0 0,14 1 2 0,-14-1-2 16,12 6-1-16,-12-6-4 0,7 11-1 0,1-4-4 16,-2-1-1-16,-2 2 2 0,4 3-6 0,-7 2 3 15,6 2-5-15,-1-2 1 0,-1 1 0 0,-4-4 0 16,5 2-5-16,0 1-5 0,0-3-14 0,-4-2-13 16,4 3-17-16,0-3-12 0,0 3-12 0,-3-3-12 15,4-1-10-15,1-2-12 0,1 0-6 0,-1 0-6 16,3-2-5-16,-1 0-3 0,2 1 8 0,-12-4-4 15,26 0 13-15,-11-7 3 0,-2 4 19 0,-3-2 11 0,4-2 11 16,-4-2 17-16,4 1 10 0,-2-2 6 0,0 2 11 16,-1-5 20-16,0 2 19 0,1 4 14 15,-6-3 17-15,3 3 12 0,-3-1 13 0,1 2 10 0,-1-1 0 16,-6 7 3-16,8-10 5 0,-8 10-3 0,9-8-13 16,-9 8-12-16,7-4-5 0,-7 4-5 15,0 0-9-15,0 0-2 0,0 0 1 0,21 13-3 0,-17-7 1 16,-1 4 1-16,5 4 0 0,-4 3 0 0,-1-3-4 15,2 1-3-15,1 9 1 0,-5 2-4 0,4 3-4 16,-2-1 0-16,1 7-3 0,-2 4-4 0,-2-11-1 16,0 9-3-16,0-3-2 0,-2 4-3 0,-2-1 1 15,1-8-3-15,-5 12-5 0,4-13 0 0,-2 7-9 0,-2-1-9 16,1-7-17-16,1-1-14 0,-2 2-18 16,-2-4-13-16,3 2-20 0,1-2-23 0,0-2-20 15,-2-4-33-15,5-3-25 0,-3-2-58 0,-1-1-138 0,4-2-414 16,3-10 184-16</inkml:trace>
          <inkml:trace contextRef="#ctx0" brushRef="#br0" timeOffset="85079.93">18386 3925 16 0,'0'0'234'0,"-6"-15"-9"0,5 4-7 16,1 11-10-16,-2-11-10 0,2 11-11 0,-3-15-7 0,3 15-9 15,0-12-13-15,0 12-9 0,0 0-10 0,0-19-12 16,0 19-13-16,5-11-9 0,-5 11-9 0,7-11-15 15,-7 11-4-15,11-11-10 0,-5 6-7 0,1-1-1 16,-7 6-7-16,19-7-12 0,-10 5 1 0,3 0-7 16,3 0 1-16,3 1-5 0,2 1-2 0,-4 0-5 15,3 1-4-15,-4 1-1 0,8 0 1 0,-8 0-6 16,-2 2 2-16,5-2-2 0,-5 5-7 0,1-3 4 16,-5-1-3-16,-2 1-6 0,1 1 8 0,-2 2-6 15,-1-1 1-15,-5-6-2 0,8 13 0 0,-5-6-4 16,-3-7 9-16,1 15-7 0,-1-15 4 0,-4 16-3 0,4-16 4 15,-9 15-2-15,2-10 1 0,-4 3 0 16,2 0 3-16,-1-1-4 0,-1 2 1 0,-2-4-4 16,1 1 8-16,0 1-8 0,3-3-1 0,-1 0-6 0,1 0-17 15,-2 2-14-15,11-6-14 0,-16 5-19 0,8-3-17 16,8-2-17-16,-12 7-22 0,12-7-13 0,-7 7-12 16,7-7-8-16,0 0-35 0,0 0-169 0,0 0-394 15,0 0 174-15</inkml:trace>
          <inkml:trace contextRef="#ctx0" brushRef="#br0" timeOffset="85582.36">18877 3773 137 0,'0'0'228'0,"0"0"-21"0,0 0-20 15,0 0-14-15,0 0-16 0,0 0-6 0,0 0-9 0,0 0-9 16,0 0-5-16,0 0-4 0,-21 22-11 15,21-22-8-15,-7 16-1 0,2-1-9 0,4-5-10 16,-4 1-9-16,4 4-8 0,1-4-4 0,-2 1-4 0,2-12-7 16,-1 19-4-16,2-8-4 0,1-2-2 0,2 1-4 15,-4-10-5-15,8 13-1 0,-2-4-3 0,-1-6-3 16,3 5 1-16,1-3-8 0,1-1 1 0,-1-3-3 16,-9-1 0-16,21 1-3 0,-7-3-4 0,-3-2-9 15,3-1-4-15,1-3-5 0,1 0-3 0,-5-2-5 16,5 0-2-16,-1-1-4 0,4-5 1 0,-7 4 1 15,3-9-1-15,-3 8 0 0,0-3-1 0,-3 1 1 16,0-1 5-16,-3 2 3 0,1 1 9 0,-1-1 9 0,0 4 7 16,-1 3 9-16,-2-3 2 0,-3 10 1 0,4-12-1 15,-4 12-3-15,6-7-6 0,-6 7-2 16,0 0-1-16,0 0-4 0,0 0 0 0,0 0-1 0,0 0-3 16,0 0 1-16,0 0 0 0,0 0-2 15,0 0 5-15,-1 38-6 0,-4-22 6 0,5-3-4 0,0 4-3 16,0-3 5-16,-1 0-2 0,2 3-1 0,4-2 0 15,-4-2 4-15,7 0-1 0,-4-3-5 0,1 2-2 16,1-1-7-16,0-2-13 0,0-4-8 0,0 2-10 16,-6-7-12-16,13 10-13 0,-6-6-15 0,4-1-7 15,-11-3-9-15,15-3-8 0,-15 3 0 0,19-7-12 16,-10 0 0-16,4-4-7 0,-1-2 10 0,0-1-3 16,-3-2-4-16,3-7-19 0,2 2-12 0,-2-7-84 15,1 4-254-15,3-11 112 0</inkml:trace>
          <inkml:trace contextRef="#ctx0" brushRef="#br0" timeOffset="85852.55">19499 3533 132 0,'15'-25'75'0,"1"1"30"0,-5-2 2 16,0 1 9-16,3 3 19 0,-2 1 11 0,-3 1-1 0,-3 4 8 16,0 1 6-16,0 3 2 0,-3 3-7 15,0 0-9-15,-3 9-9 0,6-17-15 0,-6 17-9 0,3-10-18 16,-3 10-7-16,0 0-12 0,0 0-6 0,0 0-7 16,0 0-2-16,0 0-5 0,13 20-2 0,-12-6 0 15,2-2 3-15,0 7-4 0,2 3 2 0,1 0-3 16,0 3-1-16,-3 1-1 0,3 1 1 0,0 10-3 15,0-7-4-15,3 4-2 0,-5 2-6 0,2-8-8 0,-3 1 2 16,2 6-2-16,-2 2-3 0,0-10-5 16,-2 1 3-16,1 1 0 0,-2-5-3 0,0 1-3 15,-3 0-11-15,0-3-15 0,0-6-5 0,-2 0-13 16,4 2-8-16,-4-5-16 0,4 2-17 0,-1-5-20 16,-2 1-18-16,4-11-14 0,-3 17-14 0,-2-10-20 15,5-7-18-15,0 0-38 0,-6 11-164 0,6-11-405 0,0 0 179 16</inkml:trace>
          <inkml:trace contextRef="#ctx0" brushRef="#br0" timeOffset="86030.3">19530 3728 109 0,'0'0'259'15,"0"0"-27"-15,-3-10-23 0,3 10-22 0,0 0-18 16,21-5-17-16,-5 3-17 0,-1 2-10 0,5 0-11 15,-1 0-13-15,8 2-13 0,0-2-3 0,1 3-12 16,-1-3-26-16,-2 5-29 0,1-2-34 0,-8-2-34 16,-1 1-51-16,1-2-33 0,-3 4-167 0,3-4-325 15,-4 0 144-15</inkml:trace>
        </inkml:traceGroup>
        <inkml:traceGroup>
          <inkml:annotationXML>
            <emma:emma xmlns:emma="http://www.w3.org/2003/04/emma" version="1.0">
              <emma:interpretation id="{DE8E67E3-4B23-4A85-AAFC-CF61C7E0C5E3}" emma:medium="tactile" emma:mode="ink">
                <msink:context xmlns:msink="http://schemas.microsoft.com/ink/2010/main" type="inkWord" rotatedBoundingBox="22407,4470 24933,4398 24953,5075 22426,5147"/>
              </emma:interpretation>
            </emma:emma>
          </inkml:annotationXML>
          <inkml:trace contextRef="#ctx0" brushRef="#br0" timeOffset="87222.22">20950 3333 162 0,'0'0'245'0,"0"0"-19"15,-9-10-14-15,9 10-18 0,0 0-12 0,0 0-17 16,-15-3-18-16,15 3-10 0,-15-3-10 0,3 3-9 15,12 0-10-15,-22 1-8 0,11 1-8 0,11-2-6 16,-22 3-8-16,10-3-9 0,-3 5-9 0,5-3-3 0,-2 5-5 16,3-4-6-16,9-3-7 0,-18 7-2 0,10-5-4 15,1 3 0-15,7-5-3 0,-9 7-7 16,3 2 1-16,6-9-4 0,-6 10 0 0,6-10-3 0,-3 11-5 16,3-11 6-16,0 0-6 0,0 20-1 0,0-20-3 15,5 11 4-15,1-6-1 0,0 1 1 0,1 3-6 16,0-4 2-16,5 3 1 0,0-3-3 0,-1 8 1 15,2-7-3-15,1 2 1 0,2 0 1 0,-1 2-1 16,0 0-3-16,1-3-1 0,-1 3 6 0,0 1-4 16,2-2-2-16,-3 1 5 0,1-2-6 0,-1 1-1 15,-1 2 2-15,-1-2-4 0,0 2 5 0,-3-2 0 16,-2-1-3-16,2-1 1 0,-4 0-2 0,1 3 0 0,-6-10 5 16,9 12-5-16,-6-4 0 0,-3-8 1 15,1 14-1-15,-1-14 1 0,3 12 1 0,-3-12 0 16,0 10 3-16,0-10 2 0,-7 11-1 0,7-11 0 0,-12 9 2 15,1-8-2-15,11-1 6 0,-16 4 0 0,3-1 4 16,1-3-6-16,-3-3 3 0,1 3-3 0,-4-1 1 16,18 1-2-16,-26 0 3 0,12 0-5 0,1-3 1 15,1 2 2-15,12 1-4 0,-21-3 1 0,21 3-1 16,-14-3-2-16,14 3 2 0,-13-3 0 0,13 3-4 16,0 0-3-16,-10-2-7 0,10 2-8 0,0 0-6 15,0 0-8-15,0 0-3 0,0 0-3 0,26-15-5 16,-14 12-9-16,2-2-4 0,2 1-2 0,2 0-3 15,0-2 6-15,1 1-4 0,2 2 7 0,-1-2 1 16,7-3 0-16,-2 2 14 0,-6-1 6 0,7-1 6 16,-5 0 5-16,-2 3 12 0,-3 0 14 0,1-1 4 15,-4 3 9-15,1-1 6 0,-1 1-3 0,-3-1 4 0,1 3 1 16,-11 1 1-16,19-4-5 0,-10 2-1 16,-9 2-1-16,14 0-2 0,-14 0-1 0,0 0 0 15,18 2-3-15,-18-2 1 0,8 1 1 0,-8-1-2 0,12 11 0 16,-6-7 0-16,-6-4-3 0,12 13 1 0,-9-7 1 15,2 0-2-15,-5-6 2 0,6 19 0 0,-5-12-3 16,5 8 0-16,-3-2-4 0,2-4 4 0,-5 0-2 16,4 2-1-16,-4-11-1 0,3 17-1 0,-1-9-1 15,1 2 4-15,-3-10-3 0,3 10-3 0,-3-10 1 16,5 11-4-16,-5-11-12 0,0 0-3 0,2 13-11 0,-2-13-14 16,0 0-6-16,0 0-10 0,3 8-32 15,-3-8-29-15,0 0-28 0,0 0-30 0,0 0-204 16,0 0-410-16,16-21 181 0</inkml:trace>
          <inkml:trace contextRef="#ctx0" brushRef="#br0" timeOffset="87461.59">21429 3282 86 0,'0'0'311'15,"-6"-14"-19"-15,6 14-15 0,-5-12-27 0,5 12-17 16,-1-10-29-16,1 10-18 0,0 0-24 0,0 0-14 16,0 0-20-16,0-13-18 0,0 13-17 0,0 0-18 15,0 0-23-15,0 0-23 0,0 0-25 0,0 0-26 16,0 0-23-16,0 0-12 0,21 23-27 0,-21-23-25 16,4 15-19-16,-4-15-32 0,6 14-180 0,-6-7-367 15,0-7 163-15</inkml:trace>
          <inkml:trace contextRef="#ctx0" brushRef="#br0" timeOffset="87915.69">21603 3433 14 0,'0'-15'219'0,"0"15"-22"16,0 0-19-16,0 0-15 0,0 0-17 0,12-12-16 15,-12 12-9-15,13-4-11 0,-13 4-8 0,18-2-5 16,-9-2-2-16,-9 4-10 0,20 0-2 0,-20 0-4 16,19 0 1-16,-10 0-3 0,-9 0-3 0,18 0-4 15,-9 4 1-15,-9-4-2 0,18 2-4 0,-18-2-3 16,18 0-7-16,-18 0-5 0,15 4 2 0,-6 1 2 15,-9-5-6-15,13 3-3 0,-7 0 0 0,-6-3-6 16,13 10 0-16,-7-5-7 0,-1 1-3 0,-5-6 0 16,9 15 2-16,-5-10 0 0,-2 3-1 0,-2-8 0 0,4 20 4 15,-2-11 0-15,-1 4-2 0,-1 1-2 0,0-14-4 16,-1 28-4-16,-1-15 6 0,-1 2-5 16,0 0-1-16,0 1-1 0,0-2-5 0,3-2 3 0,0 4-3 15,-1-6-2-15,-2 3-1 0,1-2-5 0,2-11 6 16,0 16-4-16,-1-4 2 0,1-12-3 0,-3 18 2 15,3-18-9-15,0 12-6 0,0-12-15 0,0 13-11 16,0-13-15-16,4 10-13 0,-4-10-20 0,2 11-16 16,-2-11-22-16,6 7-29 0,-6-7-14 0,7 6-27 0,-7-6-232 15,0 0-454-15,17 0 201 0</inkml:trace>
          <inkml:trace contextRef="#ctx0" brushRef="#br0" timeOffset="88413.64">21648 3671 31 0,'0'0'185'0,"0"0"-16"0,0 0-16 0,0 0-12 16,0 0-7-16,0 0-12 0,0 0-5 0,33-5-3 15,-33 5-7-15,16 0-4 0,-4-3 2 0,-12 3-10 16,24 3 0-16,-9-3-5 0,0-3 1 0,-2 3-9 15,5 0-2-15,-2-2 0 0,4 0-4 0,-1 2-2 16,1-3-4-16,-1 3-4 0,0-1-8 0,1 1-3 16,-1-1-2-16,6-5-8 0,-7 3 2 0,2-1-8 15,5 0 0-15,-5 1-4 0,-1-1-2 0,-1-1-5 16,-2 1 1-16,2-1-5 0,-4-2-4 0,-1-3-2 16,0 3-4-16,-1-3 0 0,-4 3-4 0,-2-1 1 0,0 0 1 15,-6 8-9-15,7-16 2 0,-5 6-2 0,-2 10-3 16,1-14-1-16,-1 14-3 0,-1-18-2 15,1 18 2-15,-8-15-2 0,2 8 0 0,-1 2 0 0,7 5 1 16,-20-8-1-16,8 2 3 0,3 4-1 0,-2-1 2 16,-4 1-2-16,1 2-1 0,-2-4 2 0,2 4 0 15,14 0-4-15,-22 4 1 0,12-1 3 0,-1 0-2 16,1 2-1-16,1 0 3 0,0 3-1 0,1-1 2 16,5-1-2-16,3-6 3 0,-7 16 1 0,4-2 0 15,3-3 0-15,6 1 0 0,0 2 0 0,1-1 3 16,7 2 0-16,4-1-1 0,3 4-2 0,2-3 2 15,1 0 2-15,6-3-3 0,-3 1-8 0,1-2-7 16,4 0-12-16,-6-4-17 0,0 3-16 0,1-3-18 0,-5 0-16 16,3-1-33-16,-4-5-22 0,-1 2-68 15,-2-3-130-15,-2 0-374 0,3-3 166 0</inkml:trace>
          <inkml:trace contextRef="#ctx0" brushRef="#br0" timeOffset="89044.96">22814 3616 127 0,'0'0'241'0,"0"0"-15"0,-10-3-18 16,10 3-7-16,0 0-7 0,0 0-14 0,0 0-11 15,0 0-11-15,0 0-13 0,0 0-7 0,-12-3-7 16,12 3-11-16,0 0-12 0,0 0-13 0,0 0-5 0,0 0-12 16,0 0-7-16,0 0-5 0,42-1-3 0,-28 2-6 15,1-1-4-15,3 0-8 0,-1 2-2 16,2-1-4-16,-3-1-3 0,4 4-5 0,4-2-2 0,-5-2-3 16,0 2-4-16,2 0-3 0,-1-2 1 15,1 2-3-15,-2-2-2 0,0 4 1 0,-1-6-2 0,-1 4-3 16,-1-2 3-16,-1 0-4 0,0 1-2 0,-5 1-3 15,-10-2-6-15,20 2-6 0,-20-2-8 0,13-2-10 16,-13 2-13-16,0 0-14 0,15 0-13 0,-15 0-16 16,0 0-24-16,0 0-38 0,0 0-5 0,0 0-19 15,0 0-31-15,0 0-185 0,0 0-414 0,0 0 183 16</inkml:trace>
          <inkml:trace contextRef="#ctx0" brushRef="#br0" timeOffset="89308.61">22878 3819 137 0,'20'1'223'16,"-11"0"-14"-16,6 0-13 0,1 4-13 0,6-3-13 15,2-2-14-15,3 3-10 0,-2-2-12 0,2 2-13 16,-1 0-12-16,2-3-12 0,-1 1-10 0,-2 1-6 16,-7-2-8-16,-2 1-11 0,1 3-16 0,-2-1-25 15,-5-2-29-15,-1 1-31 0,-9-2-34 0,16 4-39 16,-16-4-41-16,0 0-158 0,0 0-338 0,0 0 150 16</inkml:trace>
        </inkml:traceGroup>
        <inkml:traceGroup>
          <inkml:annotationXML>
            <emma:emma xmlns:emma="http://www.w3.org/2003/04/emma" version="1.0">
              <emma:interpretation id="{529B491B-0842-4BE3-9E1F-BA82DAABA4D7}" emma:medium="tactile" emma:mode="ink">
                <msink:context xmlns:msink="http://schemas.microsoft.com/ink/2010/main" type="inkWord" rotatedBoundingBox="25466,4216 29348,4105 29391,5589 25509,5700"/>
              </emma:interpretation>
            </emma:emma>
          </inkml:annotationXML>
          <inkml:trace contextRef="#ctx0" brushRef="#br0" timeOffset="102480.62">23843 3520 11 0,'0'0'115'0,"0"0"-8"0,0 0-16 0,0 0-3 0,0 0-15 16,0 0 10-16,0 0-8 0,0 0-8 16,0 0 2-16,0 0-4 0,0 0 4 0,0 0-3 0,0 0-6 15,0 0-2-15,0 0-1 0,0 0 3 0,0 0-13 16,0 0 10-16,0 0 2 0,0 0 4 0,0 0 0 15,0 0-3-15,-6-9-2 0,6 9 1 0,0 0-3 16,0 0-4-16,0 0-1 0,0 0-1 0,0 0-4 16,0 0 1-16,0 0-2 0,0 0-3 0,0 0-2 15,0 0 0-15,0 0-1 0,0 0 1 0,0 0-2 16,0 0-1-16,0 0 1 0,0 0-5 0,0 0 3 16,0 0-5-16,0 0-2 0,0 0-1 0,0 0-3 15,0 0 0-15,0 0-6 0,0 0 1 0,0 0 1 0,0 0-6 16,0 0 0-16,0 0-4 0,0 0 0 0,0 0-2 15,0 0 2-15,0 0-6 0,0 0-5 16,0 0 4-16,0 0-1 0,0 0 2 0,0 0-2 0,0 0-1 16,0 0-1-16,0 0 0 0,0 0 0 0,0 0 0 15,0 0 2-15,0 0-1 0,0 0-3 0,0 0 0 16,0 0 0-16,0 0 0 0,0 0 0 0,0 0 0 16,-10 25 3-16,10-25-2 0,-3 10-4 0,3-10 5 15,0 0-1-15,-5 13 0 0,5-13-1 0,-4 11 1 16,4-11 2-16,0 12-3 0,0-12 4 0,0 13-2 15,0-13 2-15,3 14 0 0,-3-14 1 0,0 12-4 16,0-12 2-16,0 13-1 0,0-13 0 0,0 13 2 16,0-13 0-16,-3 12 1 0,3-12 0 0,3 13-1 15,-3-13 3-15,-3 14 0 0,3-14 0 0,-3 12 2 16,3-12-2-16,3 13-3 0,-3-13 2 0,3 13-2 0,-3-13 3 16,0 11-2-16,0-11 4 0,0 14-5 0,0-14 4 15,0 11-2-15,0-11-2 0,0 0 1 0,-3 18 3 16,3-18-2-16,-3 11-1 0,3-11 1 0,0 9 1 15,0-9-2-15,0 0 1 0,0 18 3 0,0-18-2 16,0 11 0-16,0-11-3 0,-3 12-1 0,3-12 6 16,0 0-3-16,0 14 0 0,0-14-3 0,0 0-1 15,0 15-1-15,0-15 4 0,0 0 1 0,0 10-1 16,0-10-4-16,0 0 4 0,3 14 1 0,-3-14-2 16,0 0 0-16,0 11 2 0,0-11-5 0,0 0 2 15,3 9 1-15,-3-9 0 0,0 0-6 0,0 0 6 16,0 13-3-16,0-13 5 0,0 0-4 0,0 0 4 15,0 0-4-15,3 9-1 0,-3-9 2 0,0 0-2 0,0 0 0 16,0 0 6-16,0 0-3 0,0 0 1 0,0 0 0 16,1 7 5-16,-1-7 3 0,0 0 3 15,0 0 5-15,0 0 5 0,0 0 6 0,0 0 3 0,0 0-1 16,0 0-4-16,0 0-3 0,0 0-2 0,0 0-1 16,0 0-2-16,0 0-3 0,12-28-2 0,-12 28-1 15,6-14-3-15,-3 8 2 0,-3 6-2 0,6-15-2 16,-1 5-1-16,1 4-2 0,-6 6 0 0,3-20-4 15,4 11 5-15,-4 2-2 0,-3 7 2 0,7-22-7 16,-1 9 3-16,0 2-6 0,-3 1 6 0,2 0-8 16,1 3 3-16,-3-4-2 0,3 0 2 0,-2-2-2 15,2 2 0-15,-3 2 2 0,3 0-2 0,-4 2-4 16,4-4 7-16,0 3-4 0,-6 8 2 0,7-16-1 0,-1 9-1 16,0-3-3-16,0 4 1 0,-6 6-1 15,7-14 1-15,-1 7 0 0,-6 7 2 0,6-13-1 16,-3 8 1-16,8-2 0 0,-11 7 1 0,3-11-2 0,3 6 3 15,-6 5 0-15,13-11-3 0,-8 8 2 0,-5 3-3 16,12-9 3-16,-12 9 0 0,10-8 0 0,-1 3 1 16,-9 5-3-16,10-6 5 0,-1 3-3 0,-9 3 0 15,14-6 0-15,-14 6 0 0,10-5 2 0,-10 5-1 16,15-4 0-16,-15 4-1 0,14-1 0 0,-14 1 0 16,10-4 1-16,-10 4 5 0,13-3-1 0,-13 3-4 15,15-4 1-15,-15 4 1 0,0 0-2 0,14-3 2 16,-14 3-1-16,0 0 4 0,12-3-4 0,-12 3-1 15,0 0 1-15,13-4-1 0,-13 4 1 0,0 0 2 0,0 0-4 16,0 0 4-16,10-3-4 0,-10 3 2 16,0 0-2-16,0 0 3 0,0 0-6 0,0 0 1 15,0 0 2-15,0 0-1 0,0 0 1 0,0 0 1 0,14 3-5 16,-14-3 4-16,0 0 0 0,0 0-1 16,0 0 0-16,0 14 1 0,0-14-2 0,0 11 5 15,0-11-3-15,0 0 2 0,0 14-4 0,0-14 5 0,0 0-3 16,0 14 3-16,0-14 0 0,0 0-6 0,-3 15 4 15,3-15 3-15,0 0-3 0,0 14 0 0,0-14 0 16,0 12 1-16,0-12-2 0,-2 14 4 0,2-14-2 16,-3 10-1-16,3-10 4 0,-3 12-2 0,3-12-2 15,-5 15 1-15,3-8 0 0,2-7 1 0,-3 15 0 16,0-7 2-16,3-8-1 0,-6 16-1 0,3-8-1 16,3-8 1-16,-7 17 0 0,4-10 3 0,-3 4-5 15,3-1 6-15,-3-3-5 0,1 0 5 0,2 4-4 16,3-11-3-16,-6 17 3 0,2-10 3 0,4-7-1 0,-3 14-2 15,0-6-2-15,3-8 5 0,-3 13-4 16,3-13 3-16,0 11 0 0,0-11-3 0,-5 10-1 16,5-10 9-16,0 0-6 0,5 13 4 0,-5-13-1 0,0 0-1 15,3 11 7-15,-3-11 5 0,6 5-1 0,-6-5 5 16,10 5-5-16,-10-5 6 0,12 5-2 16,-12-5 1-16,21 0-4 0,-21 0 4 0,19-4-5 0,-10 3 2 15,-9 1-4-15,26-2 3 0,-13 2-4 0,-2-4 3 16,1 0-6-16,1 1 0 0,3-4 0 0,-5 4-1 15,1-1-2-15,1 1 2 0,-5 1 1 0,4-3-2 16,-12 5 1-16,19-7-1 0,-13 3 0 0,1-2-4 16,-7 6 3-16,0 0-1 0,15-5 1 0,-15 5-10 15,11-6-2-15,-11 6-18 0,0 0-15 0,0 0-13 16,0 0-10-16,0 0-16 0,0 0-6 0,0 0-8 16,-26-13-4-16,26 13-14 0,-13-1 1 0,13 1-14 15,0 0 0-15,-19 1-14 0,19-1-8 0,-12-5-14 0,12 5-44 16,0 0-110-16,-5-7-339 0,5 7 150 15</inkml:trace>
          <inkml:trace contextRef="#ctx0" brushRef="#br0" timeOffset="103677.56">25284 3239 16 0,'0'0'119'16,"0"0"2"-16,0 0-13 0,0 0-4 0,0 0-7 16,0 0 2-16,0 0-6 0,0 0-1 0,0 0-12 15,0 0-4-15,0 0-11 0,0 0 2 0,0 0-7 16,0 0 0-16,0 0-6 0,0 0-11 0,0 0 2 15,0 0-5-15,0 0-1 0,0 0-1 0,0 0-1 16,0 0 4-16,0 0-5 0,-30 14 1 0,30-14-5 16,-10 10 0-16,4-7-1 0,6-3 0 0,-12 9-3 15,7-6 7-15,-4 1-3 0,9-4-3 0,-13 13 3 16,7-6-4-16,-2 1 2 0,2 0-5 0,-2 1 4 16,-3-2-4-16,8 3 2 0,-7-2-2 0,4 0-3 15,-5 3 0-15,2 1 2 0,0-2 1 0,2 4 1 16,-2-3-1-16,-1 2-2 0,2-2 0 0,2 3 2 0,-6-3-2 15,5 2 2-15,-2 1-2 0,1 0-1 0,-1-2-1 16,2 0 2-16,-2 4 2 0,-2-3 0 16,3-3-5-16,0 7 2 0,-1-6-7 0,-1 3 3 0,4-2 2 15,-6 0-3-15,4 2-2 0,-1-4 4 0,-1 3-5 16,1 2 4-16,-1-4-2 0,4 2 0 0,-2-1-4 16,-1-2 2-16,2 2-5 0,-2-1 4 0,3 0 0 15,-2-2 2-15,5 2-4 0,-3-3 3 0,-4 3-3 16,1 0 2-16,6-3-3 0,-1-2 2 0,-5 4-6 15,3-2 5-15,1 3-3 0,5-11 1 0,-9 12-1 16,6-4-3-16,3-8-1 0,-7 13 1 0,1-5 0 16,6-8 1-16,-8 13-6 0,5-5 4 0,3-8 1 15,-9 17 1-15,6-11 0 0,-1 3 4 0,1 1-6 0,3-10 3 16,-9 12-1-16,6-2 2 0,-3-2-1 16,2-1 2-16,4-7 1 0,-9 11 1 0,9-11 0 15,-8 15 2-15,2-8 0 0,-1 0 1 0,7-7 0 16,-6 12 1-16,0-7-1 0,6-5 0 0,-8 13-2 0,5-6 1 15,3-7 1-15,-9 11 4 0,9-11-2 0,-7 11 1 16,7-11-2-16,-6 10 0 0,0-6-3 16,6-4 0-16,-7 11 1 0,7-11 1 0,-6 9 0 0,0-2-2 15,6-7-4-15,-11 12 2 0,8-3-3 0,3-9 0 16,-9 9 0-16,9-9-1 0,-10 12 1 0,7-5 3 16,0 0-4-16,3-7 1 0,-8 9-1 0,8-9 0 15,-8 12 1-15,2-8 0 0,6-4-3 0,-8 13 3 16,2-8-7-16,6-5 6 0,-7 10-2 0,7-10 0 15,-3 13 4-15,3-13 1 0,-9 11-2 0,6-8 1 16,3-3 1-16,-6 13-3 0,6-13 1 0,-5 11 1 16,5-11 2-16,-6 8-3 0,6-8 1 0,-7 9-1 15,7-9 1-15,0 0 3 0,-6 5-3 0,6-5 0 0,0 0 2 16,0 0-2-16,-6 10-4 0,6-10 4 16,0 0 0-16,0 0 4 0,0 0-5 0,0 0 7 15,-6 10 0-15,6-10 4 0,0 0 3 0,0 0 4 0,0 0 3 16,0 0 4-16,0 0 0 0,0 0 0 0,0 0 4 15,0 0-5-15,0 0 1 0,0 0-4 0,0 0-1 16,0 0-4-16,0 0 1 0,0 0-17 0,0 0-24 16,0 0-24-16,0 0-28 0,22-25-31 0,-22 25-35 15,6-12-48-15,-6 12-56 0,6-8-82 0,-6 8-179 16,3-11-539-16,-3 11 238 0</inkml:trace>
          <inkml:trace contextRef="#ctx0" brushRef="#br0" timeOffset="118036.09">25597 3473 40 0,'8'-9'100'16,"-8"9"-19"-16,0 0 6 0,0 0-10 0,0 0-1 16,0 0-5-16,0 0-2 0,0 0-8 0,0 0 1 15,0 0-6-15,0 0-8 0,0 0 14 0,0 0-14 16,0 0 1-16,0 0-2 0,0 0-2 0,0 0-2 15,0 0-2-15,5-8-2 0,-5 8-5 0,0 0 8 16,0 0-7-16,0 0-4 0,0 0-1 0,0 0-5 16,0 0 2-16,0 0-4 0,0 0 2 0,0 0-4 15,0 0-3-15,0 0 3 0,0 0-1 0,0 0 2 16,0 0-5-16,0 0-3 0,0 0 1 0,0 0 1 0,0 0 1 16,0 0 0-16,0 0-3 0,0 0-4 0,0 0 4 15,0 0-4-15,0 0-2 0,0 0 1 0,0 0-1 16,0 0-1-16,0 0 0 0,0 0 1 0,0 0-3 15,0 0 2-15,0 0-3 0,0 0 0 0,0 0 0 16,0 0-5-16,0 0-1 0,0 0 3 0,0 0 2 16,0 0 3-16,0 0-3 0,0 0 4 0,0 0-3 15,0 0 7-15,0 0-1 0,0 0 0 0,0 0 2 16,-22 21-1-16,22-21-2 0,0 0 2 0,0 0 0 16,-10 7 1-16,10-7-5 0,0 0 0 0,-9 3 4 15,9-3 3-15,0 0-2 0,-8 8-2 0,8-8 0 16,0 0-3-16,-6 7-1 0,6-7 2 0,-10 6-2 15,10-6 4-15,-6 7-2 0,6-7 5 0,-9 6-1 16,9-6-3-16,0 0 2 0,-8 10-1 0,8-10-3 0,-5 6 3 16,5-6-3-16,-9 6 0 0,9-6 3 15,0 0 0-15,-8 8 2 0,8-8-1 0,0 0 0 16,-9 10 0-16,9-10 0 0,-7 6 0 0,7-6-4 0,-9 4-2 16,9-4 5-16,-6 8-5 0,6-8 4 0,0 0-1 15,-11 9-6-15,11-9 2 0,-3 6-1 16,3-6-3-16,-7 7 6 0,7-7-4 0,0 0 3 0,-3 11-3 15,3-11 4-15,0 0-2 0,-9 9 1 0,9-9 1 16,0 0 3-16,-10 9-2 0,10-9 1 0,-3 7 1 16,3-7 1-16,0 0-3 0,-11 11 0 0,11-11 0 15,-3 7 0-15,3-7-4 0,0 0 1 0,0 0 2 16,-6 14-1-16,6-14-1 0,-6 7 0 0,6-7 2 16,-4 9-3-16,4-9 0 0,0 0 5 0,-6 12-1 15,6-12 2-15,-3 8-5 0,3-8 3 0,0 0-3 16,-8 11-4-16,8-11 6 0,-3 9-4 0,3-9 2 15,-3 7 3-15,3-7-1 0,-6 11-1 0,6-11 0 16,0 0 0-16,-6 13-1 0,6-13 0 0,-1 6 2 0,1-6 2 16,0 0-5-16,-6 11 3 0,6-11 2 15,0 0-2-15,0 12 0 0,0-12 2 0,-9 6-4 16,9-6 1-16,0 0 1 0,0 0-2 0,0 17 3 0,0-17-5 16,0 0-1-16,0 12 5 0,0-12-1 0,0 0 0 15,-3 11-1-15,3-11 0 0,0 0-1 0,-1 11 0 16,1-11-2-16,0 0 1 0,1 15 0 0,-1-15 1 15,3 11 0-15,-3-11-2 0,0 0 4 0,0 13-2 16,0-13 2-16,0 11-2 0,0-11 2 0,0 0 1 16,0 0 0-16,0 13-4 0,0-13 2 0,0 0 0 15,0 0 0-15,3 12-1 0,-3-12 0 0,0 0 4 16,0 10-1-16,0-10 2 0,0 0 1 0,3 14-2 16,-3-14 1-16,0 0 1 0,3 10-5 0,-3-10 2 15,6 8-1-15,-6-8 0 0,0 0 0 0,0 13 0 16,0-13 0-16,1 7 0 0,-1-7 1 0,0 0 2 15,3 14-5-15,-3-14 1 0,3 8 0 0,-3-8 0 16,0 0 0-16,3 10 0 0,-3-10 0 0,0 0 4 16,0 0-5-16,3 10 4 0,-3-10-4 0,3 11 5 15,-3-11 2-15,5 8-2 0,-5-8 0 0,6 11-2 16,-6-11 0-16,6 9 2 0,-6-9-1 0,7 7-1 0,-4 3-2 16,-3-10 5-16,9 7-5 0,-9-7 0 0,3 13 1 15,5-8-1-15,-2 2-2 0,-6-7 3 0,6 10 1 16,1-5-1-16,-7-5-3 0,6 11 1 0,0-6-2 15,-6-5 4-15,7 10-3 0,-4-3 1 0,-3-7 0 16,8 9 2-16,-5-2-5 0,-3-7 6 0,9 11-3 16,-6-6 1-16,-3-5-4 0,7 11 1 0,-4-3 0 15,-3-8-1-15,3 9 3 0,-3-9 2 0,9 10-6 16,-9-10 9-16,5 10-1 0,-5-10 3 0,6 9-4 16,-6-9 3-16,5 9-3 0,-5-9-5 0,8 10 2 15,-5-5 3-15,-3-5 1 0,3 9 1 0,-3-9-2 16,6 10 5-16,-6-10 0 0,3 8-2 0,-3-8-3 15,7 6 4-15,-7-6-1 0,6 7 2 0,-6-7-2 0,0 0 1 16,8 9 1-16,-8-9 2 0,0 0-5 16,6 6 6-16,-6-6-1 0,0 0 0 0,6 7 0 15,-6-7-1-15,0 0 5 0,0 0-2 0,0 0 2 16,4 6-1-16,-4-6 3 0,0 0 4 0,0 0-4 0,0 0-6 16,0 0 11-16,0 0-1 0,0 0-1 0,0 0 2 15,0 0-2-15,0 0 0 0,0 0 2 0,0 0 0 16,0 0 4-16,0 0-12 0,0 0 3 0,0 0-3 15,0 0-6-15,0 0 2 0,0 0-25 0,0 0-14 16,0 0-26-16,0 0-24 0,0 0-31 0,0 0-27 16,0 0-29-16,0 0-31 0,-33-20-26 0,26 12-224 15,7 8-482-15,-15-16 214 0</inkml:trace>
          <inkml:trace contextRef="#ctx0" brushRef="#br0" timeOffset="121478.52">25942 3637 84 0,'0'0'99'0,"0"0"1"0,0 0-3 15,0 0-5-15,0 0-9 0,0 0-5 0,0 0-5 16,0 0 0-16,0 0-2 0,0 0-4 0,0 0 6 15,0 0-14-15,0 0 9 0,0 0-3 0,0 0 2 16,0 0 1-16,0 0 0 0,0 0-7 0,0 0-3 16,0 0 0-16,0 0-7 0,0 0-5 0,0 0 0 15,0 0-6-15,0 0 0 0,0 0-1 0,0 0-8 16,0 0 2-16,0 0-7 0,0 0-3 0,0 0 1 16,0 0-2-16,11-21-2 0,-11 21 0 0,0 0-8 15,8-6 0-15,-8 6-1 0,0 0 2 0,12-7-6 16,-12 7 2-16,7-4-3 0,-7 4 1 0,0 0 2 0,20-4-4 15,-20 4 4-15,9-3-9 0,-9 3 5 16,16-2-8-16,-16 2 6 0,11-2-2 0,-11 2 6 16,11-3-4-16,-11 3-3 0,0 0 3 0,17 0-7 0,-17 0 5 15,13 0-3-15,-13 0 3 0,17 3-5 0,-17-3 3 16,16 0 0-16,-16 0 1 0,12 2 4 16,-12-2-3-16,16 3-1 0,-16-3 0 0,8 2 0 0,-8-2 0 15,15 4-9-15,-15-4 9 0,13 6 2 0,-13-6-3 16,8 4 2-16,-8-4-3 0,9 7 1 0,-9-7-2 15,6 3 2-15,-6-3-2 0,4 6-3 0,-4-6 3 16,0 0-1-16,0 0 0 0,6 9 1 0,-6-9-3 16,3 9 6-16,-3-9-1 0,0 0-4 0,0 0 3 15,0 0-9-15,-9 20 16 0,9-20 4 0,-7 9-3 16,4-2 0-16,3-7 2 0,-9 10 0 0,9-10-2 16,-8 9 5-16,2-6-6 0,6-3 7 0,-13 10-4 15,10-5-7-15,3-5 7 0,-17 5 3 0,11 1-2 16,6-6-1-16,-10 4-3 0,10-4-2 0,-12 5 2 15,12-5-1-15,0 0-4 0,-7 6 5 0,7-6-3 16,0 0 2-16,0 0-4 0,-6 5 4 0,6-5-1 16,0 0-1-16,0 0 0 0,0 0 6 0,0 0-7 0,0 0 4 15,0 0 1-15,0 0-6 0,0 0 2 0,0 0 1 16,0 0 0-16,0 0-1 0,0 0-1 16,0 0 3-16,0 0-2 0,0 0 0 0,0 0-1 0,0 0-1 15,0 0 1-15,16 11 6 0,-16-11-15 0,9 2 8 16,-9-2 4-16,13 2-2 0,-13-2-5 0,0 0 5 15,9 4-2-15,-9-4 3 0,0 0-3 0,0 0-2 16,14 1 3-16,-14-1 0 0,0 0-1 0,0 0 0 16,10 3 0-16,-10-3-6 0,0 0 4 0,0 0 1 15,6 8 1-15,-6-8-2 0,0 0-1 0,9 7 5 16,-9-7-4-16,0 0 2 0,5 6-3 0,-5-6 2 16,0 0 4-16,3 13-4 0,-3-13 1 0,0 0 1 15,3 12 0-15,-3-12-1 0,3 10 0 0,-3-10-11 16,3 10 10-16,-3-10 1 0,0 0-2 0,0 15-1 15,0-15 3-15,0 12 1 0,0-12 2 0,0 10-5 16,0-10 0-16,0 0 1 0,0 16-1 0,0-16 3 16,0 0 0-16,-6 14 0 0,6-14 2 0,-6 12-3 15,6-12-7-15,-5 9 8 0,5-9 5 0,-12 10 2 0,9-3 0 16,3-7 5-16,-10 6-1 0,10-6 1 16,-9 8 3-16,4-4 1 0,5-4 0 0,-15 6 4 15,15-6-5-15,-19 2 2 0,12 0-1 0,7-2 0 0,-20 3 1 16,10-3 0-16,10 0-4 0,-20 0 5 15,20 0-7-15,-17 0 0 0,17 0-2 0,-17-5 4 0,17 5-5 16,-19-1 2-16,11 0-2 0,8 1 1 0,-13-3-4 16,13 3-1-16,-15-4 4 0,15 4-3 0,-10-3-2 15,10 3 3-15,0 0-2 0,-12-8-1 0,12 8 2 16,0 0-2-16,0 0-5 0,-8-6-12 0,8 6-14 16,0 0-13-16,0 0-18 0,0 0-10 0,0 0-12 15,0 0-20-15,0 0-15 0,0 0-19 0,17-18-26 16,-17 18-151-16,13-10-337 0,-1 7 150 0</inkml:trace>
          <inkml:trace contextRef="#ctx0" brushRef="#br0" timeOffset="122073.76">26553 3629 38 0,'0'0'154'0,"0"0"-11"15,0 0-10-15,0 0-12 0,0 0-4 0,0 0-6 16,0 0-11-16,0 0-11 0,0 0-9 0,0 0-5 15,0 0-12-15,0 0-4 0,0 0-9 0,0 0-6 16,0 0-2-16,0 0 4 0,0 0-2 0,0 0 1 16,0 0 1-16,-22 25-4 0,16-20-1 0,1 5 0 15,-1-3 0-15,-3 6 3 0,5-2-6 0,-5 2 0 16,3-1 3-16,0-1 4 0,1 2-3 0,0 1-6 16,-1 1 1-16,1-3 5 0,5 2 0 0,-9-2 1 15,5 4-8-15,-2 2 3 0,0-5-1 0,3 2 1 16,-3 0-3-16,-2 2 4 0,2-2-3 0,0 1-1 15,-1 1-1-15,-2-3-1 0,2 3 0 0,-2-3 2 16,-2 7-7-16,2-5 2 0,2 4 1 0,1-6-2 16,-8 3-2-16,8 0-3 0,0-2-2 0,-1 1 1 15,-2 0 0-15,2-1-4 0,1-1-5 0,0-1 0 0,-2 0 3 16,2-6-4-16,0 7-1 0,2-1-2 0,1-5-1 16,-3 1 1-16,3 0 1 0,0-1-4 0,3-8 1 15,-8 12-1-15,5-5-1 0,3-7 0 0,-6 13-2 16,6-13 3-16,-3 10-4 0,3-10 3 0,0 0-1 15,-7 8 0-15,7-8-4 0,0 0 4 0,-3 11-2 16,3-11-1-16,0 0 2 0,0 0 0 0,-3 11-2 16,3-11 2-16,0 0-7 0,0 0-13 0,0 0-8 15,0 0-9-15,-3 10-20 0,3-10-16 0,0 0-14 16,0 0-21-16,-4 10-27 0,4-10-31 0,0 0-26 16,-18 3-184-16,18-3-403 0,0 0 178 0</inkml:trace>
          <inkml:trace contextRef="#ctx0" brushRef="#br0" timeOffset="123142.34">26683 3969 98 0,'-12'-3'154'0,"12"3"-5"0,0 0-7 16,-14-4-12-16,14 4-4 0,0 0-7 0,0 0-1 15,-13-3-12-15,13 3-7 0,0 0 2 0,0 0-5 16,0 0-1-16,0 0-2 0,-12-4-6 0,12 4-2 16,0 0-2-16,0 0-7 0,0 0-3 0,0 0-3 15,-7-9-5-15,7 9-5 0,0 0-7 0,0 0-3 0,0 0-5 16,0 0-3-16,7-21-4 0,-7 21-5 0,6-10-5 15,-6 10 0-15,16-11-8 0,-7 6 3 16,-1 0-4-16,-2 0-5 0,4 0-1 0,2-5-2 0,-1 9-1 16,-2-4 1-16,1 0-10 0,-1 0 8 0,1 0-1 15,-10 5-1-15,17-3-1 0,-5-1-2 0,-2 1 1 16,-10 3-3-16,15-1 1 0,-15 1 0 16,15-3 1-16,-15 3-3 0,9-3-1 0,-9 3 4 0,0 0-5 15,16 0 2-15,-16 0-3 0,0 0-2 0,0 0-2 16,0 0 6-16,17 4-4 0,-17-4 2 0,0 0-1 15,0 0 1-15,3 10-1 0,-3-10-2 0,6 11 0 16,-6-11 3-16,0 10 2 0,0-10-1 0,0 0-1 16,-3 21-1-16,3-21-1 0,-3 13 2 0,3-13 3 15,-5 18-4-15,4-10 1 0,-4 2 2 0,2-3 0 16,-3 10-2-16,2-10 3 0,-2 0 0 0,0 3 2 16,0 1 2-16,2 0 1 0,-2-2-3 0,0 2 3 15,-2-4-4-15,2 4 1 0,-1 2 1 0,-2-4-2 0,6 1 2 16,-5-4-2-16,-1 1 3 0,0 3 3 0,2-5-2 15,1 2 3-15,3 3-2 0,-7-3 0 0,10-7 0 16,-12 9 3-16,4-5-4 0,8-4 6 16,-9 9-7-16,9-9 6 0,-10 9-4 0,10-9 2 0,-9 7-1 15,9-7-2-15,-14 4 0 0,14-4 2 0,-10 6-2 16,10-6 0-16,-9 3-1 0,9-3 1 16,-13 4 2-16,13-4-2 0,-11 1-2 0,11-1 1 0,0 0 1 15,-15 3 2-15,15-3 4 0,0 0 0 0,0 0 2 16,0 0 4-16,0 0 4 0,-13 0-2 0,13 0 0 15,0 0 1-15,0 0-2 0,0 0-3 0,0 0-3 16,0 0-1-16,0 0-3 0,0 0-1 0,0 0 1 16,0 0-1-16,0 0-3 0,0 0-1 0,0 0 3 15,0 0-3-15,0 0-4 0,28-17 3 0,-28 17 1 16,14-2-1-16,-14 2 0 0,0 0-4 0,23 5-2 16,-14-5 1-16,-9 0 0 0,17 6 3 0,-8-5-1 15,1 0 2-15,-10-1-1 0,14 3-1 0,-5 0-2 16,1 0 1-16,-10-3 3 0,16 5 0 0,-7-1-2 15,0 0 0-15,-9-4 1 0,14 7 3 0,-7-7-1 0,-7 0-4 16,20 2 4-16,-11-2-1 0,-9 0 4 16,16 3-4-16,-7 0-1 0,-9-3 4 0,13 0 4 15,-13 0-1-15,14 0 1 0,-14 0 0 0,13-7 3 16,-13 7 1-16,9-3-1 0,-9 3-2 0,11-7-4 16,-11 7 2-16,8-7-2 0,-8 7 2 0,8-7-5 15,-8 7 9-15,6-10-9 0,-6 10-5 0,3-9-13 0,-3 9-8 16,0 0-5-16,7-12-15 0,-7 12-16 0,3-11-19 15,-3 11-12-15,3-10-16 0,-3 10-17 0,3-13-18 16,-3 13-30-16,6-11-19 0,-6 11-186 16,3-8-406-16,-3 8 180 0</inkml:trace>
          <inkml:trace contextRef="#ctx0" brushRef="#br0" timeOffset="124277.91">27062 3458 3 0,'0'0'135'0,"0"0"-1"0,0 0-12 0,0 0 5 0,0 0-12 16,0 0-7-16,3-14-2 0,-3 14-4 0,0 0-1 15,0 0-6-15,0 0-5 0,0 0-5 0,0 0-4 16,0 0-7-16,0 0-3 0,0 0-4 0,0 0-8 16,0 0-2-16,0 0-6 0,0 0-1 0,0 0-7 15,0 0-4-15,0 0 0 0,0 0-8 0,0 0-3 16,0 0-1-16,0 0-7 0,0 0-2 0,0 0-2 16,0 0-1-16,0 0-4 0,0 0-2 0,0 0 0 15,0 0 0-15,0 0 0 0,0 0 3 0,0 0-2 16,0 0 2-16,0 0 3 0,0 0 1 0,0 0-1 15,17 22 1-15,-17-22-2 0,6 11 3 0,0-4-2 16,0-2 2-16,-1 1 2 0,1 1-4 0,0 0 3 0,-2 1-1 16,5-3 0-16,-3 4-5 0,2-3 1 15,-2 3 0-15,0-3-3 0,1 3 1 0,-1-3-1 0,0 2-3 16,-5-1 2-16,8 3-4 0,-4-3 3 16,1 3 1-16,0-2-2 0,-3 0 0 0,1 1-1 15,2 0 0-15,0 0 5 0,0 0-3 0,-3 2-1 16,2-1 0-16,1-3 2 0,-3 2-2 0,3 0 2 0,-2 0-2 15,2 0 1-15,1 1 1 0,-1-2-1 0,-3 2-1 16,5-1 3-16,-2-2-5 0,-3 2 4 0,3 0-1 16,1 2-2-16,-4-1 3 0,3-3-2 0,0 0 2 15,0 3 2-15,2 1 1 0,-3-1-3 0,-2-2 0 16,2-1 0-16,1 0 0 0,-6-7-2 0,7 14 0 16,-1-8-1-16,-3 2-1 0,-3-8-1 0,9 13 1 15,-7-6-2-15,-2-7 0 0,6 11 3 0,-3-4-4 16,-3-7 1-16,7 10 0 0,-7-10-3 0,3 15 5 15,-3-15-4-15,3 11 1 0,-3-11-2 0,3 12 2 16,-3-12 5-16,0 14-4 0,0-14-3 0,0 15 0 16,0-15 1-16,3 11 0 0,-3-11 3 0,-3 11-2 15,3-11 4-15,-4 16-1 0,4-16 6 0,-2 17 1 16,2-9-2-16,0-8 3 0,-7 13 3 0,4-3-1 16,3-10 0-16,-6 15 4 0,4-7-1 0,-1 1-1 0,-3-1 1 15,0 2-2-15,6-10 1 0,-4 17 0 16,-2-4 0-16,0-2 0 0,0-2 1 0,3 2-2 15,-4 1 3-15,4-5-4 0,0 1 4 0,-3 0-5 0,1 3 3 16,-1-2-2-16,2-1 2 0,-1 2-3 0,5-10-1 16,-7 16 1-16,4-10-2 0,-2 3 2 0,5-9-1 15,-4 12-4-15,4-12 5 0,-8 12-6 0,8-12 2 16,-3 11-2-16,3-11 1 0,-3 11-1 0,3-11 0 16,0 0 0-16,-1 11 0 0,1-11 0 0,0 0-1 15,0 0 2-15,0 0-4 0,-5 8 3 0,5-8 1 16,0 0-1-16,0 0-2 0,0 0-4 0,0 0 2 15,0 0 1-15,0 0-8 0,0 0-13 0,0 0-15 16,0 0-30-16,0 0-47 0,0 0-48 0,0 0-49 16,0 0-64-16,0 0-171 0,12-28-475 0,-6 21 210 15</inkml:trace>
          <inkml:trace contextRef="#ctx0" brushRef="#br0" timeOffset="125261.93">27455 3250 122 0,'6'-10'137'0,"-6"10"2"0,0 0-6 16,0 0-10-16,3-8 0 0,-3 8-6 0,0 0-3 0,0 0-7 15,3-11-4-15,-3 11-4 0,0 0 0 0,0 0-4 16,0 0-1-16,0 0-4 0,0 0-6 0,0 0-1 16,0 0-4-16,6-8-5 0,-6 8-3 0,0 0-8 15,0 0-6-15,0 0-5 0,0 0-7 0,0 0 0 16,0 0-6-16,0 0-7 0,0 0-4 0,0 0-6 15,0 0-2-15,0 0-1 0,0 0-2 0,0 0 0 16,0 0-6-16,0 0 1 0,0 0 0 0,0 0 4 16,0 0-2-16,-18 23 1 0,18-23 1 0,-7 10-2 15,7-10 2-15,-6 15-2 0,6-9 3 0,0-6 1 16,-6 14 0-16,3-7 3 0,3-7-3 0,-5 18 1 16,2-8 14-16,3-10-13 0,-3 14 5 0,2-4-6 15,-3-1 2-15,4-9-6 0,-2 20-1 0,1-14 4 16,1-6 0-16,1 18-2 0,-1-18 2 0,0 18-2 0,-1-12 3 15,1-6-4-15,1 18 5 0,-1-9 2 0,0-9 4 16,5 15-2-16,-4-7-2 0,0 2 5 0,-1-10-1 16,11 13 7-16,-5-6-3 0,3-2 2 15,0 4-4-15,1-1 6 0,1-6-6 0,4 8-3 0,-2-5-1 16,0-1-4-16,-2 2-2 0,1-2 0 0,-2-2-4 16,5 3 3-16,-4-3-4 0,1 0 2 0,-2-1-7 15,-10-1-11-15,19-1-17 0,-19 1-19 0,17-4-20 16,-17 4-14-16,16-5-18 0,-10-1-20 0,-6 6-22 15,8-7-26-15,-8 7-11 0,6-11-17 0,-6 11-15 16,0-9-30-16,0 9-120 0,-6-18-379 0,6 18 168 16</inkml:trace>
          <inkml:trace contextRef="#ctx0" brushRef="#br0" timeOffset="126056.88">27607 2945 11 0,'0'0'168'0,"0"0"-9"0,0 0-12 16,0 0-9-16,0 0-4 0,0 0-10 0,0 0-7 16,0 0-1-16,0 0-11 0,0 0-3 0,0 0-4 15,0 0-4-15,0 0-3 0,0 0-4 0,-1-12-3 16,1 12-10-16,0 0 0 0,0 0-8 0,0 0-1 15,0 0-6-15,0 0-2 0,0 0-6 0,0 0-7 16,0 0-4-16,0 0-4 0,0 0-4 0,0 0 2 0,0 0-7 16,0 0-4-16,0 0 0 0,0 0-4 15,0 0-1-15,0 0-1 0,0 0 0 0,0 0-4 16,0 0 0-16,0 0-3 0,0 0 1 0,0 0 0 16,0 0-5-16,0 0 3 0,0 0 0 0,0 0 1 15,0 0 2-15,0 0-1 0,0 0 3 0,0 0 7 16,0 0-2-16,0 0 0 0,0 0 4 0,0 0 5 0,0 0 5 15,0 0-1-15,0 0-1 0,0 0-2 0,0 0-4 16,0 0 4-16,0 0-8 0,0 0 1 16,0 0-2-16,0 0 0 0,16-8 0 0,-16 8-6 15,0 0 2-15,0 0-1 0,14-6 0 0,-14 6 4 0,9-6 3 16,-9 6-5-16,0 0 2 0,7-9-2 0,-7 9 0 16,0 0 3-16,6-7-3 0,-6 7 0 0,0 0 0 15,8-6-4-15,-8 6 2 0,0 0-1 0,0 0-4 16,0 0-1-16,0 0-2 0,0 0-5 0,0 0 1 15,0 0 1-15,0 0-2 0,0 0-1 0,0 0-1 16,0 0 3-16,0 0-4 0,0 0-4 0,-33-3-10 16,33 3-19-16,0 0-10 0,-20 9-16 0,14-5-18 15,-1 3-23-15,1-1-24 0,-1 1-39 0,-2 4-40 16,0 0-224-16,-2-2-464 0,5 2 206 0</inkml:trace>
        </inkml:traceGroup>
      </inkml:traceGroup>
    </inkml:traceGroup>
    <inkml:traceGroup>
      <inkml:annotationXML>
        <emma:emma xmlns:emma="http://www.w3.org/2003/04/emma" version="1.0">
          <emma:interpretation id="{49AB28D6-AF91-429A-9102-10454DE5307D}" emma:medium="tactile" emma:mode="ink">
            <msink:context xmlns:msink="http://schemas.microsoft.com/ink/2010/main" type="paragraph" rotatedBoundingBox="946,6766 24837,6173 24872,7575 981,81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C20960-B9AF-4E36-85BE-2F9E49A9A4F7}" emma:medium="tactile" emma:mode="ink">
              <msink:context xmlns:msink="http://schemas.microsoft.com/ink/2010/main" type="inkBullet" rotatedBoundingBox="948,6840 1520,6826 1545,7823 973,7837"/>
            </emma:interpretation>
            <emma:one-of disjunction-type="recognition" id="oneOf0">
              <emma:interpretation id="interp0" emma:lang="tr-TR" emma:confidence="1">
                <emma:literal/>
              </emma:interpretation>
            </emma:one-of>
          </emma:emma>
        </inkml:annotationXML>
        <inkml:trace contextRef="#ctx0" brushRef="#br0" timeOffset="135031.9">-689 6168 86 0,'0'0'173'0,"0"0"-16"0,0 0-11 16,0 0-8-16,-32-11-7 0,32 11-12 0,0 0-12 16,0 0-10-16,0 0-6 0,0 0-5 0,0 0-10 15,0 0-4-15,0 0-6 0,0 0-6 0,0 0-4 16,0 0-15-16,0 0 8 0,0 0-2 15,0 0-1-15,0 0-6 0,1-17-7 0,-1 17-3 0,0 0 2 16,0 0-7-16,0 0-5 0,0 0 3 0,0 0-6 16,0 0-6-16,12-11 3 0,-12 11 3 0,7-5-3 15,-7 5 0-15,8-8-2 0,-8 8-2 0,13-10 2 16,-7 5 1-16,0-2-3 0,3 2-3 0,0 0 2 16,0-3-3-16,-1 1 0 0,4 0 0 0,1-3 1 15,2 1 1-15,-2-1-2 0,-1 1-4 0,2-1 3 0,-7 3-1 16,1 1-5-16,0-1 15 0,0-1 2 0,-2 4 1 15,-6 4 1-15,10-10 3 0,-10 10-2 0,8-7 5 16,-8 7-1-16,4-7-4 0,-4 7 3 0,0 0-5 16,8-10 3-16,-8 10-5 0,0 0-1 0,0 0 2 15,0 0-12-15,0 0 5 0,0 0-4 16,0 0 5-16,0 0-1 0,0 0 0 0,0 0 3 0,0 0 3 16,0 0 2-16,-23 30 5 0,13-22 0 0,-3 6 1 15,-1-7-3-15,2 10 4 0,3-3-1 0,-10 3 4 16,2 1-4-16,5-5 2 0,1 2-3 0,2-1-2 15,-2 3 0-15,4-2-2 0,-1 1-5 0,2 0 1 16,-1 0-3-16,1 1 1 0,0-4-2 0,1 3 1 16,1-6-1-16,1 5 2 0,1-2-4 0,2-2 2 15,0-11-2-15,2 18 0 0,-2-8-1 0,0-10 4 16,6 14-4-16,-6-14 0 0,6 13 4 0,0-8-3 16,-6-5 3-16,12 10-1 0,-6-8 0 0,3 2-3 15,3-1 2-15,3-3-2 0,-15 0-1 0,26-3 5 0,-14 0-8 16,3 2 3-16,-1-1-4 0,-2 2-11 15,0-5-10-15,-2 2-12 0,-1-2-13 0,0 0-14 0,-9 5-15 16,15-11-14-16,-9 4-17 0,0 3-23 0,-6 4-20 16,6-15-21-16,-6 15-50 0,1-12-130 0,-1 12-376 15,-1-19 166-15</inkml:trace>
        <inkml:trace contextRef="#ctx0" brushRef="#br0" timeOffset="135896.61">-261 5810 47 0,'0'0'155'0,"0"0"-6"0,0 0-10 16,0 0-7-16,0 0-15 0,9-19 2 0,-9 19-3 15,0 0-9-15,0 0-3 0,0 0-3 0,0 0-8 0,0 0-10 16,0 0-9-16,0 0-5 0,0 0-8 0,9-5-11 15,-9 5 0-15,0 0 0 0,0 0 1 0,14 16-1 16,-8-10-2-16,1 1-2 0,-1 2 1 0,3 6 3 16,0-3 1-16,0 8 0 0,-3-1 4 15,1 3-7-15,-1 2 4 0,-1 0-2 0,-2 2-2 16,1 1-3-16,-4 0-3 0,-4 0-2 0,1 1-7 0,-3 9 0 16,-5-11-3-16,2 0-2 0,-4 0-2 0,-3 7 1 15,-2 0-7-15,-2-1 0 0,-3-2 0 0,2 2-4 16,-5-4-10-16,11-8-17 0,-8 9-14 0,-1 1-18 15,4-10-16-15,1 3-20 0,-1-6-12 0,3 3-18 16,2-4-18-16,3-3-27 0,0-2-57 0,1 0-113 16,7-4-350-16,4-7 155 0</inkml:trace>
        <inkml:trace contextRef="#ctx0" brushRef="#br0" timeOffset="135460.64">-490 5760 21 0,'0'0'194'0,"0"0"-5"15,0 0-7-15,-6-11-5 0,6 11-8 0,0 0-4 16,0 0-12-16,-3-17-4 0,3 17-3 0,-2-12-7 16,2 12-5-16,-6-13-7 0,6 13-9 0,-1-11-6 15,1 11-12-15,-2-16-7 0,2 16-6 0,-3-11-5 16,3 11-11-16,0-15-3 0,0 15-7 0,0 0-10 15,-3-14 0-15,3 14-7 0,0 0-8 0,0-13-1 16,0 13-6-16,0 0-4 0,0 0-4 0,-4-10 1 16,4 10-7-16,0 0-10 0,0 0-15 0,0 0-8 15,0 0-15-15,0 0-9 0,0 0-4 0,0 0-2 0,0 0-13 16,0 0-17-16,0 0-13 0,0 0-8 16,0 0-14-16,0 0-36 0,0 0 2 0,-6 30-25 0,6-30-156 15,0 0-354-15,6 13 156 0</inkml:trace>
      </inkml:traceGroup>
      <inkml:traceGroup>
        <inkml:annotationXML>
          <emma:emma xmlns:emma="http://www.w3.org/2003/04/emma" version="1.0">
            <emma:interpretation id="{89858FF9-1101-403F-A37F-7EBFBA56B912}" emma:medium="tactile" emma:mode="ink">
              <msink:context xmlns:msink="http://schemas.microsoft.com/ink/2010/main" type="line" rotatedBoundingBox="2190,6735 24837,6173 24872,7575 2225,8137"/>
            </emma:interpretation>
          </emma:emma>
        </inkml:annotationXML>
        <inkml:traceGroup>
          <inkml:annotationXML>
            <emma:emma xmlns:emma="http://www.w3.org/2003/04/emma" version="1.0">
              <emma:interpretation id="{09BAC5B9-022E-4DA9-9B07-D65B174194B2}" emma:medium="tactile" emma:mode="ink">
                <msink:context xmlns:msink="http://schemas.microsoft.com/ink/2010/main" type="inkWord" rotatedBoundingBox="2194,6908 4889,6841 4905,7509 2211,7576"/>
              </emma:interpretation>
            </emma:emma>
          </inkml:annotationXML>
          <inkml:trace contextRef="#ctx0" brushRef="#br0" timeOffset="141889.62">537 5784 82 0,'-6'-10'206'0,"0"2"-13"0,6 8-16 0,-7-13-19 15,2 5-18-15,5 8-15 0,0 0-13 0,0 0-11 16,9-20-9-16,0 16-13 0,6-3-6 0,3 3-3 16,0 1-9-16,12 2-4 0,-3-2-7 0,0 2-4 15,4 0-6-15,-3 2-5 0,1-1-7 0,2 4-2 16,-3 0-1-16,-1-1-6 0,3 4 5 0,-6 0-6 16,1 1-2-16,-4 2-3 0,-5 0 1 0,-2-2-4 15,-2 3 1-15,-2 1-3 0,1-1-1 0,-5 0 0 0,-3 2-2 16,-2-1 1-16,-1 1-2 0,-1 1-1 15,-1 0 4-15,-4 0 1 0,-1-4 2 0,-1 1-4 0,-2 3 7 16,-2-1-2-16,-2-4-9 0,1 0 8 0,0 0-3 16,2 0 2-16,-1 1-3 0,-1-2 2 0,5-1-8 15,-4-1 7-15,3-2-3 0,-1 3 0 0,3-1 0 16,7-6 2-16,-12 8-7 0,6-4 5 0,6-4-1 16,-9 6 1-16,9-6 0 0,0 0-1 0,-8 7 0 15,8-7-1-15,0 0 2 0,0 0-3 0,0 0 3 16,0 0-4-16,0 0 0 0,0 0 0 0,41-5 1 15,-33 5 1-15,9-2-1 0,-2-1 0 0,0-1 1 16,1 1 0-16,1 0-7 0,-3 2 4 0,3 1 4 0,-1-4-3 16,1 4-1-16,-2 0-3 0,-4 1 2 15,4-1 1-15,-3 0-1 0,-12 0-3 0,21 6 3 16,-12-1-1-16,0 1 3 0,-1-1-5 0,3 1 5 0,-3 4-3 16,-2-2 3-16,-2 0-2 0,1 3-2 0,1 3 2 15,-3-5-1-15,1 2 1 0,1 1 1 0,-4 0 1 16,-1-1 0-16,0 2-3 0,0 0 3 0,-4-2 0 15,1-2 3-15,-5 3 0 0,-2-2 0 0,1 1 0 16,-3-4 0-16,-3 2-4 0,-4-3 4 0,-5 4 0 16,-1-4-1-16,-2 1-2 0,-2-4 8 0,-2-3-4 15,3 0 0-15,-4 0 0 0,4-3 3 0,1 2 1 16,0-3 5-16,3-3 0 0,-2 2 2 0,3-2-5 16,5 2 0-16,2-2 4 0,3 0-1 0,-4-3-1 15,8 7-1-15,-1-3-1 0,2-1-2 0,8 7-5 16,-7-11-9-16,7 11-16 0,-8-7-10 0,8 7-17 15,0 0-12-15,0 0-12 0,15-13-20 0,-15 13-24 0,24-2-10 16,-9 0-59-16,3 2-94 0,4-1-303 0,4-2 134 16</inkml:trace>
          <inkml:trace contextRef="#ctx0" brushRef="#br0" timeOffset="141189.04">730 5685 49 0,'0'0'173'0,"0"0"-10"0,0 0-16 16,0 0-12-16,0 0-11 0,0 0-14 0,0 0-10 15,0 0-12-15,0 0-6 0,0 0 4 0,0 0 4 16,0 0-6-16,0 0 4 0,0 0-6 0,-5 42-2 0,7-27-6 16,-4 3-5-16,1 6 5 0,1 0-7 15,0-3-2-15,1 1-6 0,-1 2-3 0,2 0-2 0,-2 0-4 16,3-2-5-16,-2 1-3 0,-1-5-3 0,2-1-4 15,-2 1-5-15,0-1-2 0,1-3-4 0,-1 3 2 16,0 0-5-16,5-3 2 0,-5-3-6 0,0-11 1 16,-2 20-5-16,2-11-18 0,0-9-11 0,2 18-18 15,-2-18-15-15,-2 17-24 0,2-17-22 0,2 14-16 16,-2-14-21-16,-2 13-23 0,2-13-169 0,-6 11-350 16,6-11 155-16</inkml:trace>
          <inkml:trace contextRef="#ctx0" brushRef="#br0" timeOffset="142477.64">1289 6241 117 0,'9'2'198'0,"-9"-2"-13"0,0 0-19 16,18 0-18-16,-18 0-17 0,18-2-7 0,-3 4-14 15,-2-2-14-15,2-2-12 0,1 4-3 0,2-4-15 16,2 2 1-16,-1-4-7 0,6 3-7 0,-5 0-5 16,-1 0-3-16,1-3-6 0,-1-1-5 0,0 4 2 15,-2-3-7-15,1 0-2 0,-5-2-2 0,0 1-1 16,-1 1-1-16,-3 2-4 0,0-5 0 0,0 1-1 15,-1-1-3-15,-2-2-5 0,-3 1 1 0,-3 8-2 16,0-19 1-16,0 19-5 0,-6-19 0 0,1 10-1 16,-5-1-5-16,1-1 0 0,-3 3 2 0,-2-2-2 15,-3 7-1-15,2-4-4 0,-5 3 5 0,2 0 4 0,-2 1 3 16,-3 3-1-16,-2 0 2 0,-1 3-2 0,1 1 4 16,1 0 1-16,-1-1-1 0,7 3 0 0,2 1-6 15,-1 0 1-15,2-2 2 0,3 5-3 0,2-1 1 16,-2-1-3-16,2 2 1 0,4-1 0 0,1-2 3 15,5-7 2-15,-9 15-5 0,8-7 1 0,1-8 5 16,0 14-2-16,0-14-2 0,7 15 1 0,1-9 0 0,0-1 1 16,1-2 0-16,6 1-4 0,3-1-1 15,0 0 1-15,2-2 1 0,3-2-1 0,-2-3 2 16,-1 2-3-16,7-2-5 0,-2 1-5 0,0-2 7 16,1-1 1-16,-7 0-1 0,0-3 2 0,-2 2-1 15,4-2-2-15,-5 1 2 0,-1 3 2 0,-6-3-3 0,4 4 4 16,-4-2 8-16,-1 2 12 0,-8 4 4 0,12-5 1 15,-12 5-2-15,9-7-3 0,-9 7-8 0,0 0-1 16,9-1-5-16,-9 1 6 0,0 0-6 0,0 0 3 16,10 11-2-16,-10-11 0 0,3 9-1 0,-3-9 1 15,6 15-4-15,0-7 7 0,-3 0-6 0,0 0 2 16,-3-8-2-16,4 16-1 0,-2-9-8 0,-2-7-13 16,4 17-10-16,-2-11-16 0,-2-6-17 0,1 12-21 15,-1-12-25-15,2 13-19 0,-2-13-16 0,4 6-26 16,-4-6-132-16,0 0-322 0,0 0 143 0</inkml:trace>
          <inkml:trace contextRef="#ctx0" brushRef="#br0" timeOffset="143667.22">1959 5954 27 0,'0'0'190'15,"-12"-6"-20"-15,12 6-14 0,0 0-15 0,-21 3-16 16,21-3-13-16,-14 3-7 0,14-3-14 0,-12 6-6 16,12-6-11-16,-8 10-9 0,0-8-4 0,8-2-4 15,0 0-7-15,-6 14-2 0,6-14-10 0,-4 11 2 16,4-11-9-16,0 0 3 0,6 21 1 0,0-14-2 16,0 0-2-16,-4-1 0 0,9 5-7 0,-2-1 5 15,-2-3-8-15,5 3 2 0,-1 1 0 0,-2 0-2 16,3 0-6-16,-2 0 3 0,2-2-5 0,0 1 3 15,0 1-3-15,-5-3-1 0,1 2-3 0,4-3-4 16,-6 0 3-16,0 3-2 0,-2-3 2 0,5 0-2 16,-9-7 1-16,4 14-2 0,-1-4 0 0,-3-10 0 0,2 14 2 15,-2-14 2-15,-2 15 4 0,2-15-1 0,-7 9-1 16,-2-1 1-16,2-2-2 0,-5-2-4 0,1 3 2 16,1-3 0-16,1-1 0 0,-3 4-2 0,12-7-2 15,-15 7 4-15,5-5 3 0,10-2 0 0,-14 4 1 16,14-4 1-16,-9 3 3 0,9-3 0 0,0 0 3 15,0 0-3-15,0 0-1 0,0 0-1 0,0 0-5 16,0 0 1-16,0 0-6 0,0 0 3 0,0 0 2 16,42-15 0-16,-26 10-7 0,1 0 4 0,1 0-2 15,1-2 2-15,5 2 1 0,1-4-7 0,-1 3 3 16,0-4-2-16,4 4-1 0,-1-3 0 0,2-2 4 16,-3 4-3-16,1-4-2 0,-1 1 2 0,-1 0 4 15,-3 0-4-15,-1-2 1 0,-3 4-1 0,-3-1 0 16,1-4 1-16,-5 5-2 0,1-3 2 0,-5-1 1 0,1 1-3 15,-2 2 3-15,-2 0-6 0,-2-2 2 0,-2 11 2 16,0-20-1-16,-5 9-8 0,5 11 8 0,-9-17 2 16,3 10-2-16,-3 0-3 0,2 1-2 0,7 6-1 15,-18-8 3-15,6 5-2 0,0-1 5 0,12 4-4 16,-22 0-1-16,10 0 3 0,-3 3-5 0,4 1-4 16,1-1 8-16,-1 2 3 0,3 1-5 0,0 0 3 15,-1 1 1-15,5 1-3 0,-5 2 1 0,9-10 2 16,-9 17 1-16,7-8-2 0,-1 2 1 0,3 1 1 15,3 2 0-15,-1-6 2 0,2 4-1 0,1 0-2 16,4 1 4-16,1-2 3 0,2 0-4 0,3-4 2 16,1 2 1-16,-1-4 1 0,3-1 0 0,-1-3 1 15,2 4 0-15,0-5 0 0,7 2 2 0,-5-2-6 16,4-2 2-16,2-3 3 0,-2 0-6 0,2 0 3 16,-5-2 0-16,2 0-4 0,0-3 5 0,1 0-3 0,-1-4 0 15,-1-2 2-15,-2 0-5 0,4-4-13 0,-6 2-5 16,2-4-3-16,5-4-3 0,-9 1 1 0,0 2-5 15,-1-2 8-15,2-7-3 0,-1 9 7 0,-4 3 1 16,-1-4 2-16,-2 3 1 0,-2 6 2 0,2 2 6 16,-4 0 0-16,-3 2 6 0,3 0 1 0,-1 2 2 15,-5 9-3-15,7-11-5 0,-7 11-1 0,5-7 1 16,-5 7 3-16,0 0-1 0,0 0-2 0,0 0 4 16,0 0-4-16,0 0 1 0,0 0-1 0,0 0 4 15,7 31-4-15,-4-20 1 0,0 3-6 0,-2 0 10 16,1 3-2-16,4 1 1 0,-5-1-2 0,5 0 4 0,0 1-10 15,-1 3 9-15,-1-5 0 0,2 7 2 16,0-5-1-16,2-3-1 0,1 2 1 0,-5-1 2 0,2-3 0 16,-1 0-4-16,3-1 6 0,-2-1-11 15,-1-2 7-15,2 1 0 0,-2-5 1 0,-5-5 2 16,9 14-5-16,-5-8 1 0,-4-6 5 0,8 9-4 0,-8-9 2 16,6 8-2-16,-6-8 3 0,0 0 2 0,0 0-4 15,0 0 3-15,0 0-1 0,0 0-9 0,0 0 3 16,0 0 3-16,0 0-2 0,0 0 1 0,0 0 0 15,-50-13 1-15,36 7-5 0,-1 5 5 0,-5-1-3 16,-1 1 4-16,3 0-3 0,-5 1-1 0,-4 0 0 16,9 0 0-16,-2 1 3 0,1 2 1 0,0 2 0 15,1-2 0-15,1 1-4 0,0 2 2 0,3-1 3 16,1 1-2-16,2 0 3 0,2 1 0 0,3 0-2 16,6-7-2-16,-12 11 5 0,8-5-1 0,4-6-3 0,-5 12 10 15,5-12-1-15,0 0 8 0,9 16 0 16,0-8 3-16,0-6-2 0,6 3-3 0,3-3-1 15,0 2 0-15,3-3-3 0,4-2 0 0,-1 2-3 0,1-1 0 16,2 0-16-16,-1-1-17 0,0-2-19 16,0 3-20-16,-1-3-21 0,-1 2-25 0,1-5-35 0,1-2-65 15,-7 1-121-15,8 0-355 0,1-4 157 0</inkml:trace>
        </inkml:traceGroup>
        <inkml:traceGroup>
          <inkml:annotationXML>
            <emma:emma xmlns:emma="http://www.w3.org/2003/04/emma" version="1.0">
              <emma:interpretation id="{F870EEFB-1A44-44A1-9AB1-F5FB901A91F2}" emma:medium="tactile" emma:mode="ink">
                <msink:context xmlns:msink="http://schemas.microsoft.com/ink/2010/main" type="inkWord" rotatedBoundingBox="5577,7125 6883,7093 6891,7381 5584,7413"/>
              </emma:interpretation>
            </emma:emma>
          </inkml:annotationXML>
          <inkml:trace contextRef="#ctx0" brushRef="#br0" timeOffset="144123.62">4064 6131 76 0,'0'0'178'0,"0"0"-17"0,0 0-12 0,14 2-14 15,-14-2-10-15,15 4-6 0,-5-4-12 16,-10 0-11-16,21 0-9 0,-9 0-2 0,4 0-11 0,-1-1-5 16,0 1-10-16,0-4 3 0,2 1-3 0,-5 0 1 15,1-2-3-15,-3 4-2 0,1-3-2 0,-2-1 0 16,-2-1-4-16,5-1 0 0,-6-1-2 0,0 0-5 15,-1 0 0-15,-5 8-11 0,7-19 0 16,-5 9-4-16,-4-2 2 0,2 12-7 0,-4-19 1 0,-8 7-6 16,-2 0 4-16,4 5-3 0,-8-4 0 0,-2 5-2 15,0-2-1-15,-10 1 0 0,6 1 0 0,-3 5-1 16,0-2-2-16,-4 3-4 0,6 3 1 0,4-3-3 16,1 3-1-16,2 2 3 0,2-2-5 0,-2 2 2 15,6 3-5-15,-1 0-13 0,4-2-15 0,1 1-15 16,1 0-10-16,1 0-14 0,6-7-18 0,-5 15-17 15,5-15-33-15,6 13-42 0,3-9-126 0,0 1-327 16,5-1 146-16</inkml:trace>
          <inkml:trace contextRef="#ctx0" brushRef="#br0" timeOffset="144584.15">4539 6013 84 0,'0'0'177'0,"0"0"-9"0,1 8-23 15,-1-8-9-15,0 0-7 0,5 12-14 0,-5-12-14 16,3 11-5-16,-3-11-10 0,4 8-5 0,-4-8-7 16,2 10-9-16,-2-10-5 0,0 0-2 0,1 11-3 15,-1-11 1-15,0 0-6 0,0 0 5 0,0 0 1 16,0 0-3-16,6 7-1 0,-6-7-3 0,0 0-6 15,0 0-6-15,0 0-4 0,25-17-2 0,-19 12-2 16,2-4-3-16,4 3-5 0,1-4-4 0,1 1 1 0,1-5 1 16,5 4-4-16,0-7-7 0,2 4 6 0,1 1-1 15,-1-1-1-15,0-2 8 0,-5 6 5 16,1 1 3-16,4-3 7 0,-6 7 3 0,4-2 3 0,-5 2 1 16,1 4-4-16,3-6 3 0,-5 6-3 0,5 6-4 15,-2-4 1-15,-2 3-5 0,0 2 0 0,1 3-2 16,-1-3-5-16,-2 4 3 0,-1 3-5 0,2 0-4 15,2 4 1-15,0 0-2 0,-2 1-16 0,-1 0-22 16,2 1-29-16,-1 2-34 0,-7-7-33 0,5 5-46 16,-9-3-74-16,6-4-143 0,-2 1-412 0,-1-4 182 15</inkml:trace>
        </inkml:traceGroup>
        <inkml:traceGroup>
          <inkml:annotationXML>
            <emma:emma xmlns:emma="http://www.w3.org/2003/04/emma" version="1.0">
              <emma:interpretation id="{CE52BDC5-C85C-4B0A-93F5-A105A9AB4941}" emma:medium="tactile" emma:mode="ink">
                <msink:context xmlns:msink="http://schemas.microsoft.com/ink/2010/main" type="inkWord" rotatedBoundingBox="7461,6604 11064,6515 11091,7594 7487,7684"/>
              </emma:interpretation>
            </emma:emma>
          </inkml:annotationXML>
          <inkml:trace contextRef="#ctx0" brushRef="#br0" timeOffset="147188.64">5821 6116 132 0,'-13'-3'188'0,"13"3"-15"15,0 0-11-15,-12-2-20 0,12 2-12 0,0 0-15 16,0 0-13-16,0 0-7 0,0 0-9 0,0 0-8 15,0 0-9-15,0 0 0 0,0 0-8 0,0 0-5 0,51 7-3 16,-32-7-4-16,5 2-5 0,4-6-1 0,14 3 0 16,-5-3 0-16,11 2-3 0,-6-1-3 15,7-3 3-15,-1 1-7 0,-8-1 0 0,2 1-7 0,2 1-1 16,-11-1-2-16,-4-1-2 0,3 1-2 0,-5 3-3 16,2-4-1-16,-3-1-1 0,0 3-3 0,-7 3 0 15,7-5-3-15,-3 3 2 0,3-1-3 0,-10 0 0 16,1 1-1-16,-1-3-2 0,-1-2 3 0,-2 5 0 15,4-1-1-15,-1 1 3 0,-2-1-4 0,-3 1-2 16,0-4 5-16,-2 4-6 0,-2-2 2 0,-7 5-4 16,12-10 4-16,-9 2-2 0,-3 8 1 0,8-9-4 15,-8 9 2-15,0-14 1 0,0 14 0 0,0-16 3 16,0 16 0-16,-3-16-2 0,-8 8-1 0,5 1-4 16,-1-1 1-16,-5-3 1 0,1 6-4 0,-2-4 6 15,-6 2 1-15,-1 3 8 0,1-2-1 0,-6 1-1 16,5 2 3-16,-8-1 2 0,4 1 3 0,-1 3-5 0,2-1 6 15,2 2 0-15,2 3 1 0,-9 2-1 16,8-2-7-16,1 0 5 0,2 1-2 0,1 4-2 0,3-2-1 16,-2 3-3-16,7 1 3 0,-4-1-2 0,5 0-2 15,1 2-3-15,0 1 5 0,4 2-1 0,4-1-3 16,4-1 3-16,0 0-1 0,-3-1 1 0,7-2-4 16,-1 3 5-16,5-2-2 0,-1-4 0 0,6 4-3 15,-2-8 2-15,-1 7 2 0,4-8-5 0,-1 3-4 16,6 0 2-16,-5-4-6 0,-4 0-1 0,4-1-5 15,-1-1-3-15,-6 0-1 0,7-4-4 0,-7 2 2 16,2-4-1-16,-4 0-2 0,2 4 4 0,-4-8 0 16,4 0-1-16,-1-2-4 0,2 1 4 0,-7 3-2 15,5-6 2-15,-4 3 1 0,0-2 4 0,-2 6 3 0,5-2-4 16,-5 3 7-16,-3-3 2 0,-3 10 8 0,10-12-3 16,-7 9 1-16,-3 3-2 0,11-7 3 15,-11 7 2-15,9-1-1 0,-9 1 2 0,0 0 2 0,19 1 3 16,-19-1-3-16,13 10 3 0,-7-2-2 0,0-2-3 15,-1 3 1-15,-2 3 2 0,6 0-3 0,-5 2 2 16,2-1-3-16,0 2-1 0,-3-2 1 0,-1-2-5 16,1-2-15-16,0 2-15 0,0 0-11 0,-3-2-19 15,0-9-13-15,6 17-24 0,-2-10-8 0,-4-7-17 16,3 8-14-16,-3-8-51 0,9 5-100 0,-9-5-310 16,10 0 137-16</inkml:trace>
          <inkml:trace contextRef="#ctx0" brushRef="#br0" timeOffset="146383.32">6217 5577 22 0,'16'-10'214'0,"0"4"-25"0,-2-5-11 0,1 0-9 16,-5 0-15-16,-1 2-12 0,-1 1-21 0,3-2 0 16,-6 0-6-16,-2 1-6 0,3-1-5 0,-3 2-12 15,1 0 3-15,-4 8-5 0,6-18-4 0,-9 7-6 0,3 11-5 16,-3-17-10-16,3 17-3 0,-10-14-8 15,4 7-4-15,-2 2-5 0,8 5-5 0,-16-8-8 0,4 8-1 16,-1-1-4-16,-1 1-2 0,-1 1-4 0,-1 5 0 16,0-1-4-16,2-1-3 0,-5 3 2 15,5 1 0-15,2-1-1 0,-1 4-2 0,0-4-3 0,1 3 2 16,4 1 1-16,-1-3-1 0,-1 5 1 0,4 2 2 16,-2-1-4-16,5 3 3 0,0-1-2 0,-3 1 3 15,3 1-1-15,3-1-1 0,3 5 1 0,0 2-1 16,-3-1-3-16,3 1 1 0,2-1 3 0,-4 6 0 15,4-1-3-15,-2 2 4 0,-3 4-1 0,0 2 2 16,0-8 2-16,-3 7-1 0,3-7 1 0,-5 0 0 16,2 0-2-16,3-2-4 0,-3 3 2 0,0-5-1 15,0-1-2-15,3 1 0 0,-3 1-2 0,-1-2-1 16,4-5 2-16,0 6-1 0,-3-6-1 0,0-3-2 16,3 3-1-16,0 0 2 0,3-2-2 0,-3-1 1 0,3 0-12 15,1 1-13-15,-4-4-13 0,3-2-18 16,0 0-12-16,0 6-15 0,2-6-11 0,-4 0-17 15,4-3-18-15,-5-7-17 0,6 14-23 0,-3-7-32 16,-3-7-167-16,4 9-391 0,-4-9 174 0</inkml:trace>
          <inkml:trace contextRef="#ctx0" brushRef="#br0" timeOffset="147567.7">7216 5735 151 0,'0'0'165'15,"-11"0"-10"-15,11 0-22 0,0 0-8 0,-16 0-13 0,16 0-10 16,-12 7-7-16,12-7-9 0,-10 6-3 0,10-6-11 15,-6 11-6-15,6-11-7 0,-5 10-2 0,5-10-5 16,0 15-3-16,0-15-4 0,3 13 2 0,-3-13-6 16,8 14-5-16,-3-1 3 0,0-2-2 0,1-3 0 15,3 6-9-15,1-4 6 0,2 2-3 16,-1 1-1-16,2-3 2 0,-1 4 4 0,1-2-1 0,4 0-4 16,-4 0-1-16,-1 1-5 0,2-2 2 0,-4-4-8 15,-1 3 0-15,0-2-2 0,-5-2 2 0,-1 5-2 16,3-4-2-16,0 1 4 0,-6-8 3 0,0 0 0 0,-6 16 3 15,6-16-4-15,-12 14-1 0,2-10 0 0,0 2-5 16,-5-3 3-16,-2 1-6 0,1 2-1 16,-1-3-4-16,1-1-8 0,0 2-3 0,-1-1-12 0,2-1-15 15,2-4-8-15,13 2-10 0,-25-3-20 0,17 2-16 16,8 1-29-16,-13-12-27 0,7 5-43 0,3-4-111 16,6-4-319-16,0-1 140 0</inkml:trace>
          <inkml:trace contextRef="#ctx0" brushRef="#br0" timeOffset="148322.52">7653 5966 70 0,'0'0'217'16,"0"0"-25"-16,0 0-19 0,0 0-17 0,0 0-13 16,0 0-18-16,0 0-4 0,0 0-14 0,0 0-11 15,0 0-4-15,0 0-13 0,44 4-3 0,-30-4-6 16,2-2-8-16,1 2-5 0,2-2-4 0,0 1-7 16,10-1-2-16,-2-2-5 0,4 0-5 0,-1 1-1 15,0-2 4-15,-2-1-8 0,14 2-1 0,-12-4 2 16,-1 3-7-16,3-2-2 0,-5-1-2 0,-5-3-6 15,0 3-3-15,-2 0 7 0,-4 0-4 0,6-3 1 16,-5 1-2-16,-4-3-5 0,-1 5 0 0,-1-6 4 16,-1 4-5-16,-4 3 1 0,0-3 2 0,-6 3-2 15,0 7-4-15,3-18-1 0,-3 18 3 0,-3-17-2 0,-4 10-2 16,-5 3 0-16,12 4-1 0,-20-7 2 16,7 3-6-16,-1 4 13 0,-4 0 1 0,2 2 3 15,0 0 0-15,-1 2 1 0,1-2-2 0,2 3-3 0,3 1-1 16,2 1 3-16,-2-2-1 0,5 1-2 15,2 5 1-15,4-11-1 0,-9 16 2 0,6-4 1 16,3-2-1-16,0-10 2 0,6 25-3 0,0-12 2 0,3 1 0 16,3-2-2-16,0 1 4 0,4 0-3 0,3 1-5 15,-2-4-15-15,5 2-16 0,-3-2-25 0,1-1-25 16,-1-1-24-16,1-4-23 0,-4 0-33 0,6-1-46 16,-5 0-119-16,2-7-346 0,5 4 154 0</inkml:trace>
          <inkml:trace contextRef="#ctx0" brushRef="#br0" timeOffset="147865.56">7659 5396 53 0,'0'0'192'0,"0"0"-12"16,0 0-15-16,0 31-11 0,0-17-10 0,0 1-4 0,0 0-6 15,4 4-5-15,-2-1-6 0,-1 4-5 16,5 0 0-16,3 2-3 0,-1 1-5 0,0-1-8 16,0 2-5-16,1 1-4 0,1-4-11 0,2 3-6 0,2 9-9 15,-5-10-4-15,-2-1-4 0,4 1-7 0,-3 2-7 16,0 0-1-16,1-4-5 0,-3 4-5 0,-2-4-3 16,2 0 1-16,-3-2-19 0,-3-3-15 0,0 1-19 15,0-1-16-15,-3-5-20 0,3 2-26 0,-4-1-20 16,1-2-30-16,0-2-22 0,0-3-49 0,3-7-132 15,-8 11-362-15,8-11 161 0</inkml:trace>
          <inkml:trace contextRef="#ctx0" brushRef="#br0" timeOffset="148697.92">8758 5738 171 0,'-12'-3'200'0,"12"3"-16"0,-15-6-11 0,15 6-15 15,-18 0-14-15,18 0-12 0,-18 2-11 0,18-2-10 16,-16 4-9-16,4-4-10 0,12 0-14 0,-14 7-4 0,5-5-7 15,9-2-5-15,-10 8-6 0,10-8-6 16,-9 8-4-16,9-8-4 0,-6 9 0 0,6-9-4 0,-3 15-2 16,3-15-2-16,5 13-3 0,-1-2 0 0,2 2-1 15,5-2-1-15,-1 0-7 0,-1-1-1 0,4 3 3 16,2 0-7-16,2-2 0 0,4 4 4 0,-4 1 4 16,-3-8 2-16,8 7-6 0,-8-5 3 0,-1-1-4 15,0-1-3-15,-5 0 2 0,-4-1-4 0,5 1-1 16,-3-1 0-16,-6-7 0 0,8 6-3 0,-8-6 3 15,0 13-5-15,0-13 2 0,-11 11-3 0,-1-7 1 16,0-1 0-16,-4 2 1 0,-8-3-6 0,9 2-10 16,-6-4-3-16,2 3-7 0,-6-6-7 0,4 3-13 15,1 0-2-15,1 0-9 0,0-4-11 0,4-1-15 16,1-2-12-16,2-1-23 0,5 1-20 0,1-4-20 0,4 4-45 16,-2-4-105-16,4-7-321 0,4 1 142 0</inkml:trace>
          <inkml:trace contextRef="#ctx0" brushRef="#br0" timeOffset="149189.67">8961 5923 197 0,'10'-7'200'0,"-2"4"-12"0,3-2-16 16,3-1-19-16,2 3-4 0,7 1-17 0,1-1-9 0,1 1-14 16,0 2-9-16,4-4-10 0,0 4-11 0,-2-3-9 15,-9 6-22-15,6-3-32 0,3 0-26 16,-8 2-37-16,7-2-33 0,-10 2-63 0,2 0-115 0,3-4-279 16,4 0 123-16</inkml:trace>
          <inkml:trace contextRef="#ctx0" brushRef="#br0" timeOffset="149049.82">9011 5433 166 0,'0'0'186'0,"-13"34"-7"0,13-22-11 0,-2 2-6 15,-1 2-6-15,3 0-3 0,0 9-9 0,0-4-7 16,0 3-1-16,5 0-9 0,-4 1-6 0,4 2-11 0,-5-2-6 16,7 0-5-16,-4-1-9 0,0 5-6 15,3-6-9-15,2 5-6 0,-2-2-5 0,-3 0-10 16,1-1-3-16,2 2-3 0,-6-4-4 0,3 1-7 0,0 1-1 16,0-2-6-16,-3-2-2 0,0-3-2 0,5-5 1 15,-5 1-13-15,-5 1-10 0,10-4-15 0,-5 1-12 16,0-12-19-16,-5 16-13 0,5-16-13 0,0 16-10 15,0-16-18-15,-3 10-16 0,3-10-15 0,-3 9-8 16,3-9-42-16,0 0-158 0,0 0-362 0,0 0 161 16</inkml:trace>
        </inkml:traceGroup>
        <inkml:traceGroup>
          <inkml:annotationXML>
            <emma:emma xmlns:emma="http://www.w3.org/2003/04/emma" version="1.0">
              <emma:interpretation id="{E5C1D0CF-3440-4C5A-B711-B1263906F32E}" emma:medium="tactile" emma:mode="ink">
                <msink:context xmlns:msink="http://schemas.microsoft.com/ink/2010/main" type="inkWord" rotatedBoundingBox="11974,6499 16776,6380 16806,7577 12004,7696"/>
              </emma:interpretation>
            </emma:emma>
          </inkml:annotationXML>
          <inkml:trace contextRef="#ctx0" brushRef="#br0" timeOffset="152219.93">10418 5769 141 0,'-14'5'199'0,"4"-2"-20"0,2 0-11 16,8-3-18-16,-16 10-8 0,6-6-13 0,2 6-8 15,2-3-9-15,-1 3-9 0,-1-2-10 0,1 3-6 16,-1 0-5-16,4 4-7 0,2-2-4 0,-1 2-1 16,3-4-7-16,3 0-2 0,0 1-1 0,3 1-1 15,0 1-11-15,2-3 6 0,5-1-1 0,1 0-2 16,2 0-6-16,-3-4 0 0,2 2-6 0,5-4 1 15,7 2-4-15,-8-2-5 0,3-1 1 0,5-2-6 16,-7-1-2-16,0-1 1 0,0-1-5 0,1-2 1 16,-2 1-3-16,0-2-2 0,-1-5-7 0,5 1 3 15,-1-3-1-15,-1 0 1 0,0-3-4 0,-2 0-13 0,4-4-8 16,-4 0-8-16,-3-1-12 0,1-2-4 0,2 1-6 16,-4-3 0-16,2-4 0 0,-1-3-7 15,-4 6 0-15,3-3 1 0,1-4-4 0,-1-2 11 0,-6 10-4 16,1-2 9-16,2-9 2 0,-4 8 8 15,1 6-2-15,-3-4 9 0,0 1 10 0,-2 0 5 0,-1 3 3 16,-1 4 12-16,1 0 2 0,0-1 4 0,0 3 4 16,-3 1-3-16,1 4 5 0,-1 10 2 0,2-20 0 15,-2 12 5-15,0 8 0 0,1-14 0 0,-1 14 1 16,0 0-4-16,0-14-3 0,0 14 0 0,0 0-7 16,0 0-1-16,0 0-8 0,0 0 2 0,0 0 0 15,0 0-2-15,0 0 1 0,0 0-5 0,0 0 6 16,0 0 2-16,0 0 0 0,-4 36 3 0,1-18-2 0,3 1 4 15,0 3-4-15,0 2 6 0,0-3-3 16,0 2 0-16,0 6 3 0,4-4-2 0,-1 1-2 0,2 3-7 16,-1-3 4-16,1 0 2 0,1 0-2 15,-1 1 1-15,1 0-6 0,2-4 6 0,-1 4-5 0,-1-2 4 16,0-4-5-16,2 2 0 0,-1-1 4 0,2-5-4 16,-1-2 0-16,1 2 2 0,1-4-1 0,-1-1 1 15,1 1-1-15,1 0-2 0,1-4 1 0,1 1 1 16,-1-1-2-16,-3-5 3 0,3 0-2 0,-3-1-1 15,4 1 0-15,-1-3 2 0,-12-1-3 0,20-1-3 16,-10-3 1-16,-10 4-2 0,15-8-3 0,-8-1-1 16,1 0-6-16,2 0 2 0,-2-4-4 0,-1 2 1 15,-2 2 0-15,-1-3 2 0,2-2 1 0,2 4 0 16,-4 2 0-16,2-2 3 0,-1 0-3 0,-5 10 2 16,4-14 6-16,-1 6 2 0,-3 8 2 0,6-9-2 15,-6 9-2-15,0 0 0 0,3-10-2 0,-3 10 1 16,0 0 1-16,0 0-1 0,0 0-1 0,0 0 0 15,0 0-1-15,21 16 3 0,-15-9 2 0,1 0-3 16,4 4 3-16,-2-2-2 0,1 3 2 0,-1 0-6 16,3-1 4-16,-3 0 3 0,1-2-7 0,-1 0 7 0,3-2-3 15,-3 3 0-15,3-2 3 0,-4 0-1 16,4 0-1-16,-2-1 2 0,3-3 1 0,-4 0-2 16,5-1-1-16,-5 2 4 0,-9-5-4 0,22 2-1 0,-11-2 0 15,0 0-3-15,-11 0 3 0,26-3-7 0,-14-1 3 16,1-2-4-16,2 1-3 0,-6-2-3 0,7-3-1 15,-2 3-2-15,-2-6-1 0,-3 4 1 0,3-4 2 16,-3 3 0-16,1 0 3 0,-1-1 1 0,-2 5 1 16,1-1 1-16,-2 2-2 0,-6 5 7 0,10-13-3 15,-10 13 1-15,8-7-2 0,-8 7 1 0,7-3 1 16,-7 3 1-16,0 0-3 0,0 0 4 0,18 3-1 16,-18-3 3-16,14 7-1 0,-14-7 0 0,10 9 1 15,-4-4 0-15,4 1 5 0,-2-1-4 0,1 1 1 16,1 1 1-16,2 0 0 0,-1 0 3 0,2-3-2 0,3 2 1 15,-2-1-1-15,-1 1-3 0,2-6 6 0,3 2 0 16,-3 0-5-16,3 0 6 0,-3-4-4 16,0 2-1-16,3-2 1 0,-2 0-3 0,0-1 0 0,-1 0 6 15,0-2-1-15,-1-1 1 0,2-2-3 0,-2-2 1 16,-3 3-4-16,0-4 2 0,-4 4-1 0,-1-6-1 16,0 2-2-16,-1 1 7 0,-5 10-7 0,0-20-5 15,-3 8 9-15,3 12-4 0,-9-18 1 0,0 6 0 16,-3 4 0-16,-4 4 2 0,1-5 0 0,0 5-2 15,-5-1-4-15,1 3-4 0,0 2 8 0,2-2 0 16,-2 0 0-16,1 6-2 0,0-4 1 0,3 2 5 16,2 2-4-16,1 1 4 0,4-2-2 0,-1 4-3 15,-1-3 1-15,2 2 1 0,1 0 0 0,-1 2 1 16,1 6 2-16,3-4 0 0,2 0-2 0,2-10 3 16,0 22 0-16,2-12 2 0,-1 3-4 0,5-1 1 15,0 0-2-15,1-3 4 0,-2-2-3 0,4 0 2 0,1 1-1 16,1 1-1-16,5-5 4 0,-2 2-1 15,-1-2-6-15,2-1 7 0,3 0-5 0,-3 1 4 16,3-4-2-16,-3 0-1 0,2-3 1 0,-2 2 0 0,3-5 3 16,-4 3-4-16,1-1-3 0,2-3 6 0,-3-2-5 15,-1 1 3-15,1 0-3 0,-4-4-3 0,4 1 2 16,-2 0-1-16,-2-3 0 0,-1 3 1 16,0 0-1-16,0 2 2 0,-5 2-3 0,2-4 7 0,0 4 8 15,0 0 1-15,-6 7 5 0,6-14-2 0,-6 14-4 16,9-6-1-16,-9 6-4 0,0 0 1 0,9-5-5 15,-9 5 5-15,0 0-5 0,0 0 2 0,0 0 0 16,0 0-1-16,15 15 2 0,-9-5-3 0,-6-10 1 16,7 14 2-16,-2-6-4 0,-1 2 2 0,1-3 0 15,-1 3 1-15,1-3-3 0,4 2-1 0,-5-1 3 16,5 0 0-16,-1-2 1 0,1 1 3 0,-2-2-7 16,3 1 4-16,-1-3 2 0,3 0-3 0,0 0 0 15,2-2-1-15,-2 2-3 0,2-6 5 0,1 6-6 0,-1-6 6 16,-2 2-3-16,3-2 2 0,-2-3 0 0,3 2 2 15,-2-3-5-15,-1 1 4 0,2-2-1 16,-1 0 1-16,-5-1-5 0,1 4 1 0,3-3 2 0,-5 0-1 16,-1 4-2-16,1-2 2 0,-8 6-1 0,12-7 4 15,-12 7-2-15,10-4-2 0,-10 4 0 0,0 0-1 16,11-5-1-16,-11 5 2 0,0 0-3 0,0 0 1 16,0 0-1-16,0 0 4 0,12 16-2 0,-12-16 2 15,4 13 0-15,-4-13 0 0,0 14 1 0,2-4-2 16,-2-10 0-16,1 15 0 0,2-5-1 0,-1-3 4 15,-2-7-5-15,3 17 6 0,-1-12 1 0,4 2-3 16,-6-7-5-16,5 13 6 0,-5-13-1 0,9 7 4 16,-9-7-2-16,9 10-1 0,-9-10-1 0,6 1 1 0,-6-1 0 15,0 0-2-15,18 0-1 0,-18 0 4 16,10-8 0-16,-2 2 0 0,-8 6-2 0,12-9-2 16,-5 1-7-16,-3-3 0 0,5 3 0 0,2-5-3 15,-4 3-2-15,2-2 1 0,2-1-8 0,1 0 6 0,-3-2-3 16,1 5 2-16,0-4 1 0,1 3 3 0,-2 1 2 15,1 0 0-15,-5 3 0 0,-1 2 3 16,-4 5-3-16,12-9 3 0,-12 9-6 0,6-8 3 0,-6 8 3 16,9-2-4-16,-9 2 1 0,0 0 4 0,0 0-2 15,0 0 0-15,18 10 0 0,-18-10 2 16,6 13 2-16,-2-8 0 0,-4-5 0 0,9 15 2 0,-6-7-1 16,5 0 3-16,-2 0 0 0,1 1-4 0,2-2 3 15,-1-1 3-15,-1 1-2 0,2-2 3 0,1-2-1 16,-1 2-1-16,8 0-3 0,-4-2 2 0,-4 0 1 15,3-2-1-15,3-1 1 0,-15 0 0 0,27-4-3 16,-12 3 0-16,1-1 2 0,4-3-4 0,-4-1-5 16,3-1 1-16,5-3-5 0,-1 0-2 0,2-1-4 15,2-2-5-15,-2 2 0 0,-2-2 2 0,0 4 6 16,0-5-1-16,-2 4 2 0,-5 1-1 0,-1 0 0 16,-2 2 4-16,-2 3 6 0,-2-3 4 0,-2 5 4 0,-7 2-1 15,15-7-8-15,-15 7 4 0,11-2 0 0,-11 2 3 16,0 0-5-16,14 5 6 0,-14-5-6 15,11 6 3-15,-11-6 0 0,9 15 1 0,-2-8 1 16,4 1 1-16,-1 4-1 0,2-1 2 0,5 0-1 0,-3 0 2 16,6-1-1-16,1 5 1 0,1-6-1 0,3 1-3 15,-1 1 5-15,-1-4-4 0,2 0 4 0,-6-3-1 16,7 3 0-16,-4-1-2 0,-1-3 3 0,4-3-2 16,1 0-4-16,-5-2 2 0,-3 1-1 0,-2-2 3 15,0 0-3-15,1-4-2 0,-2 1-7 0,-5-3-3 16,2 0 1-16,-5-2 1 0,-1 0 0 0,0 2 4 15,-4 0-4-15,-2 9 1 0,0-19 0 0,0 19 2 16,-11-15 2-16,7 6-14 0,-6 4 12 0,-8-2 1 16,0 0 1-16,0 3-1 0,0 1 0 0,-3 2 1 15,-6 1-1-15,2 1 0 0,1 3 1 0,0 0 1 16,6 2 3-16,3 3-3 0,-1-4-2 0,3 5 0 16,-4 1 1-16,4-3 2 0,4 4-3 0,-3 0 3 0,4 0 3 15,2 4-3-15,0-3-1 0,2 0-1 0,2 5 6 16,1-3 0-16,1 5-5 0,1-4 1 0,4 7 2 15,4-2 3-15,-2 0 2 0,4 1-1 0,-2-2-1 16,1 1 6-16,1 4-3 0,1-5-2 0,-1 2 0 16,3-2 5-16,-1 1-7 0,-1 0 1 0,2-2 0 15,-2 1 1-15,-5-3-2 0,6 3 3 0,-5-6-2 16,-1 4-6-16,1-1-3 0,5 1 6 0,-7-1 4 16,0-3-3-16,0 0 0 0,-4-4-1 0,-1 1 0 15,-1-11 5-15,0 15 1 0,-4-5-3 0,-2-4 0 16,-2-1 0-16,8-5-2 0,-15 3 5 0,15-3-2 15,-21 1 2-15,7-5-3 0,-1-1-1 0,-2 2-1 16,2-7 4-16,0 7-3 0,2-7 2 0,0 0 0 16,-1 2-7-16,5 1 6 0,0-4-4 0,5 4 5 15,1-3 0-15,3 10-1 0,1-23-3 0,4 14-9 16,1-6-2-16,4 1 1 0,2 1-2 0,6-5-3 16,1 5 2-16,5-4-2 0,12-1 1 0,-2-3 6 0,2 3-1 15,3-2-4-15,3 2 6 0,-5 1-6 0,5 3 7 16,-2-7-1-16,2 6-3 0,-5-1 0 0,2-2 1 15,-2-1 5-15,-1 3-1 0,-6 2 8 0,4-3 7 16,-9 3-4-16,-1 0 3 0,0-1 2 0,-3 2 1 16,0-5 3-16,-3 3 1 0,-2-1-2 0,-2 2 1 15,-3 0-3-15,0 0 0 0,-4 1-1 0,-4-3-1 16,2 3-1-16,-5-1-3 0,-2 2-2 0,2 12 4 16,-10-18-2-16,2 9-2 0,1 3-1 0,-5-1-2 15,-1 0-1-15,-2 3 0 0,3 1 4 0,12 3-2 16,-26-4-2-16,13 7 0 0,13-3 0 0,-19 6-1 15,10-1 1-15,-3 1 1 0,6 3 2 0,0 0 8 16,3 0 3-16,1 2 5 0,2-11 4 0,3 26 5 0,2-13-4 16,4 3 4-16,3-3 0 0,3 5-3 15,4 0-1-15,2-2 0 0,4 1-3 0,1-4-2 16,9 2-1-16,-5-4 0 0,7 3-4 0,-7-3-1 0,-3 2-15 16,1-4-24-16,-1-2-23 0,0 2-29 0,-7-5-33 15,-1 0-51-15,0-1-241 0,1-3-436 0,-2-3 193 16</inkml:trace>
        </inkml:traceGroup>
        <inkml:traceGroup>
          <inkml:annotationXML>
            <emma:emma xmlns:emma="http://www.w3.org/2003/04/emma" version="1.0">
              <emma:interpretation id="{FC5B188B-50F4-49A6-884F-0A9F92A18866}" emma:medium="tactile" emma:mode="ink">
                <msink:context xmlns:msink="http://schemas.microsoft.com/ink/2010/main" type="inkWord" rotatedBoundingBox="17504,6473 18426,6450 18442,7088 17520,7110"/>
              </emma:interpretation>
            </emma:emma>
          </inkml:annotationXML>
          <inkml:trace contextRef="#ctx0" brushRef="#br0" timeOffset="153756.78">15842 5656 58 0,'0'0'176'0,"0"0"-6"0,0 0-5 0,-5-16-19 15,5 16 3-15,0 0-4 0,0 0-2 0,0 0-9 16,0 0 1-16,0 0-4 0,0 0-3 0,0 0-3 16,0 0-1-16,0 0 2 0,0 0-5 0,-6-11-8 0,6 11-6 15,0 0 0-15,0 0-8 0,0 0-7 16,0 0-11-16,0 0-11 0,0 0-4 0,0 0-8 0,0 0-7 15,0 0-7-15,0 0-3 0,0 0-4 0,0 0-4 16,0 0-3-16,0 0-3 0,0 0 1 16,8 36-4-16,-5-30-6 0,-2 5 1 0,-1-11-4 0,6 18 4 15,-3-8-2-15,2 1-3 0,-2-3 0 0,6 5-2 16,-5-2-1-16,2-2 0 0,0-2-1 0,-1 4 2 16,-2-1-5-16,3 1-1 0,-2-4-12 0,2 0-11 15,-3 2-6-15,1 0-16 0,-4-9-13 0,8 13-15 16,-7-8-14-16,-1-5-14 0,3 13-12 0,-3-13-18 15,0 0-15-15,-4 15-18 0,4-15-19 0,0 0-53 0,-9 3-129 16,9-3-389-16,0 0 173 0</inkml:trace>
          <inkml:trace contextRef="#ctx0" brushRef="#br0" timeOffset="154038.8">15969 5317 66 0,'0'0'300'16,"-5"-15"-26"-16,1 5-16 0,4 10-22 0,-2-13-18 16,2 13-21-16,-3-9-15 0,3 9-21 0,0 0-18 15,0 0-21-15,2-18-7 0,-2 18-15 0,0 0-9 16,0 0-17-16,0 0-12 0,0 0-20 0,0 0-14 0,0 0-15 15,0 0-18-15,0 0-12 0,0 0-19 16,21 23-15-16,-21-23-15 0,1 17-14 0,4-6-13 16,-4 3-14-16,2-6-22 0,-1 8-13 0,1-3-45 0,1 4-109 15,0-4-318-15,1 3 140 0</inkml:trace>
          <inkml:trace contextRef="#ctx0" brushRef="#br0" timeOffset="154472.15">16228 5696 133 0,'3'11'176'16,"2"-5"-16"-16,-5-6-9 0,6 11-7 0,-3-4-10 15,-3-7-10-15,9 13-12 0,-6-8-5 0,2 2 0 16,1 3-7-16,-3-2-13 0,3-2-7 0,0 1-5 16,0 3-6-16,0-2-9 0,0-2-5 0,-6-6-7 15,8 14-1-15,-4-7-10 0,-4-7-1 0,8 11-4 16,-8-11-6-16,6 7-1 0,-6-7 1 0,4 7-2 0,-4-7-2 15,0 0-4-15,0 0 0 0,5 7 7 16,-5-7 8-16,0 0-4 0,0 0-4 0,0 0-1 0,0 0-3 16,0 0-7-16,0 0 5 0,13-21-7 0,-7 13 2 15,0-2-4-15,1 0 0 0,2-1-9 0,2-3-5 16,1 1 1-16,-3-2 0 0,6-3-6 0,1 6-1 16,-3 0 2-16,4-6 2 0,-4 6-1 0,4 0-1 15,-4-1 3-15,0 4-1 0,1 1 4 0,1 0 7 16,3-3 8-16,-2 5 4 0,0 0 7 0,1 1 2 15,-4 2-3-15,5 0 5 0,-9 2-5 0,8-2-3 16,-17 3-4-16,16 3-1 0,-6-1-6 0,-10-2 6 16,15 12-7-16,-10-6 3 0,2 5-3 0,-4-3 1 15,2 2-1-15,-4 5 3 0,4-2-5 0,-4 1 0 16,-1 0 2-16,2 0-6 0,-2 0 5 0,-2 3-13 16,2-4-17-16,-1 3-19 0,-4-3-20 0,5 5-16 0,-1-5-21 15,5-1-26-15,-1-2-23 0,2-1-208 0,-5-9-386 16,7 11 172-16</inkml:trace>
        </inkml:traceGroup>
        <inkml:traceGroup>
          <inkml:annotationXML>
            <emma:emma xmlns:emma="http://www.w3.org/2003/04/emma" version="1.0">
              <emma:interpretation id="{26AFCD67-2135-406C-B8BA-4203F2C34667}" emma:medium="tactile" emma:mode="ink">
                <msink:context xmlns:msink="http://schemas.microsoft.com/ink/2010/main" type="inkWord" rotatedBoundingBox="19144,6442 22042,6370 22073,7644 19175,7716"/>
              </emma:interpretation>
            </emma:emma>
          </inkml:annotationXML>
          <inkml:trace contextRef="#ctx0" brushRef="#br0" timeOffset="154835.85">17472 5654 101 0,'4'-10'259'0,"-4"10"-19"15,0 0-26-15,0 0-20 0,0 0-26 16,0-12-16-16,0 12-19 0,0 0-12 0,0 0-11 16,0 0-8-16,0 0-10 0,0 0-1 0,0 0-6 0,0 0-4 15,0 0 0-15,6 37-8 0,-4-27-7 0,-4 4-5 16,2-5-5-16,0 6-6 0,0-3-5 0,0 1-1 15,3 1-3-15,0-1-7 0,-1 2-2 0,2-2-5 16,-2-2 1-16,2 2-1 0,-2-2-5 0,-1-3-2 16,1 3-1-16,2-2-2 0,-4-9-18 0,6 15-12 15,-3-5-17-15,3-3-17 0,-6-7-20 0,5 13-15 16,-5-13-15-16,1 11-25 0,-1-11-23 0,5 7-28 16,-5-7-179-16,0 0-381 0,0 0 169 0</inkml:trace>
          <inkml:trace contextRef="#ctx0" brushRef="#br0" timeOffset="155083.9">17505 5410 148 0,'-3'-10'247'0,"3"10"-12"0,0-16-17 15,0 16-21-15,-5-15-17 0,5 15-16 0,-1-13-17 16,1 13-16-16,0 0-13 0,-2-9-11 0,2 9-14 16,0 0-12-16,0 0-12 0,0 0-8 0,0 0-19 15,0 0-14-15,0 0-14 0,0 0-14 0,0 0-17 16,0 0-16-16,0 0-13 0,0 0-21 0,14 37-13 16,-8-26-23-16,-3 1-24 0,3-1-37 0,0 4-111 15,1-2-295-15,2 1 130 0</inkml:trace>
          <inkml:trace contextRef="#ctx0" brushRef="#br0" timeOffset="155512.66">17794 5693 189 0,'0'0'190'16,"3"7"-12"-16,-3-7-15 0,9 13-11 0,-6-6-14 15,-3-7-11-15,7 12-10 0,-1-6-10 0,-1 4-13 16,-2-2-9-16,3 2-5 0,1-3-11 0,-1 0-8 15,-6-7-6-15,8 13-3 0,-4-5-5 0,-4-8-6 16,8 9 1-16,-8-9-6 0,4 7-6 0,-4-7-4 16,8 5 1-16,-8-5-1 0,0 0-7 0,4 10 12 15,-4-10 2-15,0 0-1 0,0 0-4 0,0 0-5 16,15-3-2-16,-15 3 0 0,0 0-1 0,9-14-2 16,-3 7-1-16,-2-4-9 0,5 1-1 0,3 0-9 15,-4-4-2-15,-1 0-4 0,1 2-10 0,4-1 7 16,-2-1-3-16,0 2 4 0,1-3-1 0,1 3 3 15,-5 0-2-15,2 1 4 0,2 3 4 0,-4 0-2 16,1-1 7-16,-2 2 3 0,1 0 3 0,-7 7 7 16,13-11 2-16,-7 5 4 0,0 1 2 0,-6 5 0 0,14-1 0 15,-14 1-3-15,0 0 3 0,15 1 6 0,-15-1 0 16,13 5-1-16,-5 1 0 0,-2 1 1 0,-2 0-2 16,2-1-3-16,-2 3-3 0,2 4 0 0,0 1-7 15,0-1 2-15,0 0 0 0,0 3-2 0,-3-2-3 16,0 1 0-16,0-2-17 0,2 4-15 0,-4-4-22 15,-1-2-20-15,2 1-28 0,-2-1-30 0,0-11-25 0,4 15-38 16,-4-7-178-16,0-8-389 0,5 11 173 0</inkml:trace>
          <inkml:trace contextRef="#ctx0" brushRef="#br0" timeOffset="155814.9">18489 5671 294 0,'0'0'271'16,"0"0"-24"-16,0 0-30 0,0 0-19 0,0 0-22 0,0 0-14 15,0 0-17-15,0 0-11 0,17 16-13 0,-12-7-14 16,1-2-6-16,0 7-9 0,0 1-4 0,0-2-5 16,3 5-11-16,-1 3-2 0,-1 3-9 0,1-3-3 15,2 1-5-15,-2 1-2 0,2 2-5 0,-3 0-2 16,2-1-5-16,2 4-2 0,-2-3-5 0,-2 1-1 0,4-1-6 15,-4-1 0-15,1 5-3 0,-1-6 1 0,-1 4-3 16,0 7-2-16,-3-7-10 0,1-2-13 0,-2-5-10 16,-4 5-14-16,1-3-19 0,1-2-12 0,-3 1-10 15,0-4-14-15,-3-2-13 0,2 2-18 0,1 1-22 16,1-5-26-16,-4 0-35 0,0 2-161 0,0-8-388 16,2-1 172-16</inkml:trace>
          <inkml:trace contextRef="#ctx0" brushRef="#br0" timeOffset="156333.37">18631 5675 5 0,'0'-15'235'0,"0"4"-17"0,4-2-17 16,-4 13-19-16,3-17-15 0,2 10-15 0,-2-3-11 16,-3 10-17-16,4-14-9 0,-4 14-11 0,8-13-8 15,-4 8-4-15,2-2-11 0,-6 7-10 0,11-10-3 16,-11 10-8-16,11-3-7 0,-11 3-2 0,14-6-1 16,-14 6-2-16,13-5-6 0,-2 1-1 0,-11 4 0 15,18 0-1-15,-6 0-4 0,-12 0-1 16,20 0-1-16,-8 4 1 0,3-3-6 0,-3 2-2 15,5-1-2-15,-7-1-2 0,2 3-3 0,-3-2 1 0,7 2-1 16,-7 1-4-16,2 0-2 0,-4-1-1 0,1 1-1 16,1 1-5-16,0-1 0 0,-5 3-2 0,0 0 2 15,2-1-1-15,-3 2-3 0,2 0 3 0,-5-9-6 16,4 13 4-16,-4-4 1 0,0-9-1 0,-3 20 1 16,-3-10 0-16,3-4 0 0,-4 5 0 0,0-6 0 15,-4 5 3-15,-4-1 1 0,2-2-8 0,-1-2 6 0,-2 0-3 16,0 2 0-16,1-2-1 0,-2-1-1 0,2 2-12 15,3-3-12-15,0 1-11 0,2-4-24 0,10 0-15 16,-16 8-20-16,16-8-22 0,-14 3-37 0,14-3 5 16,0 0-20-16,-7 2-183 0,7-2-378 0,0 0 168 15</inkml:trace>
          <inkml:trace contextRef="#ctx0" brushRef="#br0" timeOffset="157009.48">19136 5609 138 0,'0'0'224'0,"0"0"-23"0,0 0-22 16,0 0-14-16,0 0-11 0,0 0-21 0,-23 10-10 16,23-10-8-16,-9 13-14 0,9-13-10 0,-8 12-9 15,8-2 1-15,0-10-9 0,-1 17 1 0,1-17-11 0,-2 14-4 16,2-3-5-16,0-11-4 0,3 14 2 0,-3-14-5 15,6 12 0-15,0-9-3 0,1 3-5 0,-7-6 1 16,15 7-2-16,-4-3-4 0,1-2-7 0,-2-1 3 16,-10-1-8-16,26 0-5 0,-16-3 3 0,6-1-1 15,-2 1-4-15,-2-5-1 0,3 2-4 0,-2-4 2 16,4 0-1-16,-4-1-3 0,0 0-9 0,1 1 1 16,-1-5-8-16,-1 1 2 0,2 3 0 0,-4-2-1 15,2-1 1-15,-3 4-2 0,0-1 7 0,0 0-2 16,1 4 3-16,-5 0-3 0,-5 7 1 0,10-10 1 15,-10 10-2-15,8-7-1 0,-8 7 2 0,0 0 1 16,9-4 0-16,-9 4-1 0,0 0-1 0,0 0 1 16,10 15-2-16,-6-4 3 0,-1-5 3 0,2 3 0 15,-2 2-3-15,3 0 2 0,0 4 3 0,-2-5-1 16,-1 3-1-16,8 0 2 0,-2-1-1 0,1 2 1 0,1 0 0 16,-1-3 2-16,-3-5-2 0,5 2-3 0,-7-1 1 15,5-1 0-15,-2-1 0 0,-1-2-1 0,-7-3-9 16,18 7-3-16,-18-7-2 0,19 0 1 0,-19 0-9 15,17-10-3-15,-5 2 0 0,1-2-4 0,-2-1-4 16,-1 4-4-16,8-11-10 0,-5 5 0 0,1-8 2 16,4 2-5-16,-3-1 2 0,0-4-1 0,1 4 1 15,-1-6 5-15,6-5 5 0,-3-1-1 0,-2-2 9 16,0 10 0-16,-1-8 1 0,-3 6 10 0,-1-1 4 16,1 4 13-16,-2 0 11 0,-1 7 2 0,-1-2 6 15,-2 1 5-15,-1 3 9 0,3 4 0 0,-4-1 1 16,-2 1 10-16,-2 10-4 0,6-12-2 0,-6 12-8 0,3-9-2 15,-3 9-6-15,0 0-2 0,9-5 0 0,-9 5-8 16,0 0 1-16,0 0-2 0,0 0-3 0,9 19 8 16,-9-19 0-16,4 17 2 0,-2-3 0 0,-2 1 9 15,1 4-1-15,1-3 0 0,1 10-4 0,0-1 1 16,0 0-2-16,-2 2 1 0,1-2-6 0,1 0 0 16,-2 2 0-16,-2-1-5 0,2-2 3 0,2-1-1 15,-3 2 1-15,3-1-5 0,-3 0 0 0,0-2-12 16,-3-4-19-16,0-1-12 0,2-2-20 0,1 1-23 15,-5-2-15-15,4-2-25 0,-2-2-21 0,3-10-28 16,-3 16-185-16,-2-8-380 0,5-8 168 0</inkml:trace>
          <inkml:trace contextRef="#ctx0" brushRef="#br0" timeOffset="157316.67">19866 5506 70 0,'0'0'221'0,"0"0"-18"0,29-15-32 0,-12 15 0 0,2 0-18 15,10-1-10-15,0 1-14 0,12 0-11 0,-3 0-12 16,3 0-6-16,-11 1-17 0,1-1-12 0,-3 2-4 16,2 2-15-16,-3 0-22 0,-2-1-24 0,-5-1-29 15,-4 1-35-15,2-1-29 0,-5-2-38 0,-1 2-143 16,-3-1-288-16,-9-1 128 0</inkml:trace>
        </inkml:traceGroup>
        <inkml:traceGroup>
          <inkml:annotationXML>
            <emma:emma xmlns:emma="http://www.w3.org/2003/04/emma" version="1.0">
              <emma:interpretation id="{966458CF-7230-4AA1-85AE-C2516006886A}" emma:medium="tactile" emma:mode="ink">
                <msink:context xmlns:msink="http://schemas.microsoft.com/ink/2010/main" type="inkWord" rotatedBoundingBox="23035,6428 24843,6384 24857,6954 23049,6999"/>
              </emma:interpretation>
            </emma:emma>
          </inkml:annotationXML>
          <inkml:trace contextRef="#ctx0" brushRef="#br0" timeOffset="158290.63">21573 5393 106 0,'0'0'221'0,"0"0"-16"16,-6-10-17-16,6 10-15 0,-7-7-14 0,7 7-10 16,-12-9-11-16,0 6-10 0,5-3-8 0,7 6-11 15,-26-5-9-15,14 4 0 0,-1 0-17 0,2-2-7 16,11 3-8-16,-22 0-8 0,22 0-3 0,-19 4-8 15,10-2-4-15,9-2-6 0,-18 2-3 0,9 0-2 16,9-2-3-16,-14 3-3 0,14-3-5 0,-10 10 0 16,10-10-6-16,-3 8 1 0,-3 0-1 0,6-8 0 0,0 13-2 15,0-13-3-15,0 0 1 0,7 17-1 0,-2-9-2 16,1-2 1-16,3 1-4 0,-2 1 1 16,1 1-2-16,4-2 2 0,-5-2 0 0,7 5-1 0,-1 0-4 15,-1-4 2-15,1 3-2 0,-5-2 5 0,2-1-5 16,-1 3-4-16,5 0 3 0,-2-2-1 0,0 3 0 15,-2-3 1-15,2 2-1 0,-2-1-3 0,-2-1 4 16,-1-1-3-16,1 1 3 0,-2-3 1 0,1 5 2 16,-1 0-2-16,-6-9-4 0,6 9 4 0,-4-2-2 15,-2-7-2-15,0 0 1 0,4 15 2 0,-4-15 5 16,0 0 2-16,0 0-1 0,-13 11 0 0,5-9 3 16,-8-1-3-16,-1 3-2 0,1-8 5 0,-3 4-3 15,4 0-2-15,-2 0 0 0,1 0-2 0,-1 0-1 0,1 0 1 16,1-1 1-16,15 1 2 0,-24-1-6 0,14 1 3 15,10 0-3-15,-12-1 3 0,12 1-5 16,0 0-2-16,-18 1-3 0,18-1-6 0,0 0 2 0,0 0-2 16,0 0-7-16,0 0-2 0,0 0-8 0,0 0 0 15,0 0-3-15,40-5-7 0,-23 0-9 0,-2 3 3 16,2-2-1-16,7 1 5 0,5-1 4 0,-5-3 6 16,1 1-1-16,2 0 2 0,0-2 5 0,-2 0 7 15,0-1 6-15,-5 4 0 0,-4-1 17 0,0 0 7 16,2 1 1-16,0-2 14 0,-4 1 2 0,-1 1 4 15,-2 3-1-15,-3-3 3 0,4 3 3 0,-12 2 1 16,15-8-4-16,-15 8 0 0,12 0-4 0,-12 0-3 16,12-2-2-16,-12 2-3 0,0 0 0 0,15 2-3 15,-15-2 1-15,12 4 0 0,-12-4-3 0,10 7-4 16,-4-1 8-16,-6-6-1 0,12 12-1 0,-6-2 3 16,0-3-1-16,0 4-2 0,2-5-3 0,-2 3 0 0,-3 1 0 15,3-4 0-15,0 3-2 0,0-1-2 0,0-1-1 16,-1 0-1-16,-2 0 2 0,3 3-1 0,-6-10-5 15,8 12-1-15,-7-6-9 0,-1-6-17 0,5 9-17 16,-5-9-12-16,4 8-13 0,-4-8-13 0,0 0-18 16,3 8-19-16,-3-8-13 0,0 0-38 0,0 0-33 15,0 0-174-15,0 0-401 0,0 0 179 0</inkml:trace>
          <inkml:trace contextRef="#ctx0" brushRef="#br0" timeOffset="158517.62">22007 5272 53 0,'-1'-11'304'0,"1"11"-16"16,-3-18-24-16,1 9-17 0,2 9-24 0,0 0-20 16,0-17-20-16,0 17-17 0,0 0-19 0,0-13-18 15,0 13-17-15,0 0-21 0,0 0-18 0,0 0-20 16,0 0-27-16,0 0-23 0,0 0-26 0,0 0-22 15,0 0-17-15,0 0-22 0,30 19-23 0,-27-14-8 16,-3-5-26-16,8 11-44 0,-8-11-116 0,6 11-326 16,1-5 145-16</inkml:trace>
          <inkml:trace contextRef="#ctx0" brushRef="#br0" timeOffset="159402.66">22174 5609 49 0,'0'0'209'15,"47"-2"-16"-15,-36 2-11 0,3 0-13 0,2 0-12 0,-1 0-8 16,2 2-16-16,1-2-10 0,-1 0-12 15,0 0-8-15,1 0-10 0,1 0-5 0,-2 0-4 16,0 0-8-16,3 3-6 0,-1-3-5 0,1-3-10 0,3 6 4 16,-3-3-3-16,2 1 0 0,-2-5-6 15,-1 2-1-15,0 0-6 0,1-1 0 0,4-1-4 16,-9 0-1-16,2 2-6 0,-2-5-3 0,0-1-5 0,-1 5 1 16,4-5-3-16,-5 3-5 0,-1-4 3 0,0 1-5 15,-2-1 3-15,-2-1-6 0,4 0 1 0,-8 4-4 16,2-1-2-16,-3-2-4 0,-3 9-2 0,8-11-6 15,-8 11 3-15,0 0 1 0,0 0-4 0,-11-20 5 16,1 15-7-16,10 5 0 0,-17-2 5 0,7-2-4 16,10 4 5-16,-21-5-2 0,6 5-2 0,-1-1 0 15,2 2 1-15,14-1 0 0,-21 5 0 0,9-1 1 16,3-2 1-16,9-2-1 0,-19 10 1 0,10-6 1 16,3 4 2-16,-3-3 1 0,5 2 0 0,-2 3 1 15,1 0-6-15,2-2 6 0,3-8 4 0,-4 16-3 16,4-5 3-16,1 4 1 0,4-2-3 0,1-1 1 15,0-3-1-15,1 3-1 0,1 0-10 0,1 1-20 0,3-2-22 16,-2 0-20-16,3-4-36 0,-1 6-22 0,-1-7-38 16,2 1-208-16,-1-4-402 0,2 3 177 15</inkml:trace>
          <inkml:trace contextRef="#ctx0" brushRef="#br0" timeOffset="158910.43">22234 5334 44 0,'16'-13'195'0,"-16"13"-18"0,15 0-9 16,-6-2-5-16,-9 2-12 0,20 0-10 0,-10-2-7 16,5 2-12-16,-2 0-7 0,-1 2-4 0,-12-2-5 0,20 0-7 15,-11 2-7-15,-9-2-4 0,19 2-10 0,-8 0-7 16,-3 2-3-16,-8-4-7 0,14 5-5 0,-8-2-6 15,0 5-3-15,-6-8-4 0,7 11 0 0,-4-2 4 16,0 1 3-16,-3-10-2 0,2 18 2 0,-2-8-3 16,0 4-2-16,-5 0-3 0,1-3-1 0,-1 4 0 15,-1 0 3-15,0 1-3 0,-1-3-4 0,1 1-5 16,-2 1 1-16,1-1-3 0,3-1-1 0,-4 1-6 16,2 0 2-16,0-1-2 0,2 1 2 0,1-3-3 15,1-2-1-15,-2 6 0 0,2-6-2 0,2-9-1 16,-1 18-1-16,-1-12-3 0,2-6 3 0,0 18-3 15,0-18-2-15,5 12 0 0,-2-5-2 0,-3-7-12 16,7 12-17-16,-4-6-28 0,-3-6-29 0,6 9-31 0,0-1-30 16,-6-8-42-16,8 4-56 0,-8-4-194 0,0 0-464 15,0 0 205-15</inkml:trace>
          <inkml:trace contextRef="#ctx0" brushRef="#br0" timeOffset="159843.56">23133 5648 137 0,'0'0'189'0,"0"0"-17"0,0 0-9 16,0 0-11-16,-7 6-5 0,7-6-2 0,0 0-4 15,0 0 1-15,0 0 0 0,0 0-3 0,0 0 3 16,0 0 1-16,0 0-3 0,0 0 3 0,0 0 2 0,0 0-6 16,0 0-11-16,0 0-18 0,0 0-10 15,0 0-10-15,0 0-4 0,0 0-9 0,0 0-9 16,9-31-5-16,-9 31-14 0,0 0 3 0,6-14-3 0,-6 14-3 16,3-11-9-16,-3 11-4 0,0 0 3 0,0-10-8 15,0 10 3-15,0 0-6 0,3-11-11 0,-3 11 3 16,0 0-3-16,0 0-1 0,0 0 0 0,0 0 0 15,0 0-7-15,0 0-2 0,0 0 4 0,0 0-2 16,0 0 1-16,-20-1-4 0,20 1-2 0,0 0 2 16,0 0-7-16,0 0 7 0,0 0 2 0,0 0 0 15,0 0-8-15,0 0-6 0,0 0-8 0,-18 10-11 16,18-10-12-16,0 0-14 0,0 0-12 0,-7 6-11 16,7-6-17-16,0 0-18 0,0 0-26 0,-12 3-25 15,12-3-27-15,0 0-42 0,0 0-192 0,0 0-457 16,-16-10 203-16</inkml:trace>
          <inkml:trace contextRef="#ctx0" brushRef="#br0" timeOffset="160198.37">23127 5279 230 0,'0'0'250'0,"0"0"-12"0,0 0-11 16,0 0-12-16,0-16-7 0,0 16-8 0,0 0-7 16,0 0-4-16,0 0-4 0,0 0-10 0,6-13 1 15,-6 13-13-15,0 0 0 0,3-9-11 0,-3 9-9 16,5-11 1-16,-5 11-14 0,0-12 2 0,0 12-5 15,3-10-8-15,-3 10-7 0,6-11-6 0,-6 11-11 0,3-9-6 16,-3 9-21-16,0 0 0 0,0 0-7 0,4-13-14 16,-4 13-6-16,0 0-7 0,0 0-35 15,0 0-31-15,3-9-25 0,-3 9-11 0,0 0-19 0,0 0-29 16,0 0-20-16,0 0-27 0,0 0-43 0,-30 14-49 16,26-7-306-16,4-7-606 0,-17 6 269 0</inkml:trace>
        </inkml:traceGroup>
      </inkml:traceGroup>
    </inkml:traceGroup>
    <inkml:traceGroup>
      <inkml:annotationXML>
        <emma:emma xmlns:emma="http://www.w3.org/2003/04/emma" version="1.0">
          <emma:interpretation id="{CE74FC02-A30F-47F8-88CB-AB2BB63FFCAF}" emma:medium="tactile" emma:mode="ink">
            <msink:context xmlns:msink="http://schemas.microsoft.com/ink/2010/main" type="paragraph" rotatedBoundingBox="1806,8618 13069,7947 13170,9647 1908,103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498495-A062-4CBE-ADAE-7B675041860F}" emma:medium="tactile" emma:mode="ink">
              <msink:context xmlns:msink="http://schemas.microsoft.com/ink/2010/main" type="line" rotatedBoundingBox="1806,8618 13069,7947 13170,9647 1908,10319"/>
            </emma:interpretation>
          </emma:emma>
        </inkml:annotationXML>
        <inkml:traceGroup>
          <inkml:annotationXML>
            <emma:emma xmlns:emma="http://www.w3.org/2003/04/emma" version="1.0">
              <emma:interpretation id="{3D89EF20-2C98-4B84-BB65-C85D21F03568}" emma:medium="tactile" emma:mode="ink">
                <msink:context xmlns:msink="http://schemas.microsoft.com/ink/2010/main" type="inkWord" rotatedBoundingBox="1816,8779 4923,8594 5015,10133 1908,10319"/>
              </emma:interpretation>
            </emma:emma>
          </inkml:annotationXML>
          <inkml:trace contextRef="#ctx0" brushRef="#br0" timeOffset="166926.07">806 7668 42 0,'0'0'105'0,"4"-10"1"0,-4 10-2 0,0 0-2 16,6-10 2-16,-6 10 4 0,0 0-3 0,0 0 11 0,0 0-1 16,0 0 6-16,2-14-3 0,-2 14 4 15,0 0-4-15,0 0 0 0,0 0-7 0,0 0-5 16,0 0-9-16,0 0-10 0,0 0-9 0,7-7-11 0,-7 7-5 16,0 0-9-16,0 0-7 0,0 0-1 0,0 0-6 15,0 0-2-15,0 0-3 0,0 31-4 16,0-31 0-16,-1 18-1 0,2-5 0 0,-2-2-3 0,1 2 0 15,0 0-6-15,-3 2-1 0,1 0 0 0,2-2-5 16,2 1-2-16,-2 0 1 0,-2-3-1 0,2 0-1 16,0-11 0-16,0 21-1 0,-1-11-2 0,1-10 0 15,-2 18-4-15,2-18 4 0,-3 16-1 0,3-16 1 16,0 14-1-16,0-14-3 0,-3 12 0 0,3-12 0 16,0 9 0-16,0-9-1 0,0 0 0 0,-3 13 1 15,3-13 0-15,0 0 2 0,0 0-2 0,0 15 3 16,0-15 0-16,0 0 0 0,0 0-4 0,0 0 4 15,0 0-2-15,0 0-4 0,0 0 4 0,0 0-1 16,0 0 1-16,0 0-5 0,20-30-3 0,-16 19-3 0,2-1-8 16,2-1-1-16,-4 0-6 0,3 0-3 0,1-3-5 15,-1-1-5-15,1 5-4 0,2-7 0 0,-1 4-1 16,3-6-9-16,-3 4 6 0,2 3 1 0,-2-4 1 16,2 4-8-16,-2-2 9 0,5-2 8 0,-2 1 4 15,0 3 3-15,0-1-1 0,-3 1 4 0,2 0-1 16,-2 0 0-16,2 7 5 0,-4-7 4 0,2 6 3 15,-1 1-4-15,-2 1 5 0,-6 6-1 0,13-11 2 0,-7 8 1 16,-6 3 2-16,12-6-1 0,-12 6-1 16,7-5 0-16,-7 5-1 0,0 0 5 0,0 0-3 15,15-1 0-15,-15 1-1 0,0 0 4 0,11 9-2 16,-11-9 12-16,3 12 0 0,-3-12 5 0,0 22-3 16,0-8 10-16,-2-1-4 0,2 2 3 0,2-1 0 15,-4 4-1-15,1 0 2 0,-1-2 5 0,-2 2-4 0,-1 5 2 16,2-2-1-16,2 2-2 0,-4-5-3 0,-1 2-2 15,5-1-5-15,-1-1 5 0,0-1-1 16,0-1 0-16,1 1-3 0,-2-3-2 0,1 4-1 0,4-1-5 16,1-3-4-16,-2 1-10 0,-1-2-19 0,-1 0-18 15,1-13-28-15,3 22-34 0,-3-15-27 0,0-7-198 16,4 11-362-16,-4-11 161 0</inkml:trace>
          <inkml:trace contextRef="#ctx0" brushRef="#br0" timeOffset="167555.62">176 8104 19 0,'0'0'138'0,"-10"4"-3"15,10-4-34-15,0 0 9 0,0 0-9 0,0 0-7 16,0 0-8-16,0 0-6 0,0 0-4 16,0 0-3-16,0 0 0 0,0 0-4 0,0 0-7 0,0 0 4 15,0 0-6-15,0 0 6 0,0 0 0 0,0 0 4 16,0 0-2-16,0 0-5 0,28 14-2 0,-14-14-8 15,5 3 3-15,1-2-6 0,9 1-4 0,12-1-3 16,3 3-1-16,3-1-6 0,0 0 0 0,7-2-4 16,3-1-7-16,16 0-2 0,0 0-1 0,-15 0 1 15,17 0-6-15,-1-1 1 0,-2-3-1 0,2 2 0 16,-16-2-4-16,17 0 1 0,3-4-12 0,-23 6 1 16,1-2-11-16,0 1 2 0,2 0-11 0,-5-2-2 15,1-1-3-15,-6 3 0 0,3-4 4 0,-10 1-2 0,3 1-4 16,-12 1 10-16,-3-2 3 0,-1 3-3 15,-3-4 0-15,-7 3 5 0,2 2 3 0,-2-1-1 0,-5-4 0 16,-1 6 3-16,-12 1-3 0,18-2 2 0,-18 2-8 16,9-3-10-16,-9 3-17 0,0 0-8 0,0 0-11 15,0 0-13-15,0 0-14 0,0 0-21 0,0 0-55 16,0 0-82-16,0 0-264 0,0 0 117 0</inkml:trace>
          <inkml:trace contextRef="#ctx0" brushRef="#br0" timeOffset="168504.15">730 8512 16 0,'0'0'206'0,"0"0"-7"16,0 0-10-16,0 0-10 0,0 0-16 0,0 0-10 0,0 0-12 15,-11-18-9-15,11 18-14 0,0 0-8 0,0 0-9 16,0 0-9-16,0 0-9 0,0 0-7 0,20-13-5 15,-20 13-6-15,12-7-5 0,-12 7-6 0,13-4-10 16,-13 4 0-16,15-3-6 0,-15 3-4 0,19-3-9 16,-19 3 4-16,18 3-6 0,-18-3 1 15,17 1-4-15,-10 2-3 0,-7-3-3 0,18 6-3 0,-18-6-1 16,9 4 0-16,-3 1-2 0,-6-5-2 0,7 13-1 16,-7-13-2-16,3 11 3 0,-3-11 1 0,0 14 0 15,0-14 0-15,-7 17 3 0,1-4 0 0,-5-2-2 16,1-2 2-16,0 3 1 0,-4 0-1 0,2 3 0 15,-7 0-2-15,8-4-1 0,-2-1 0 0,1 0 0 0,-1 1-2 16,2-1 1-16,4-3-1 0,-2 2 1 0,3-4-4 16,6-5 1-16,-12 8 2 0,6-1-4 0,6-7 2 15,-6 6 0-15,6-6 1 0,-9 7-5 0,9-7 6 16,0 0-2-16,0 0 2 0,0 11 0 0,0-11-3 16,0 0 0-16,12 10-2 0,-12-10 0 0,10 1-3 15,-10-1-4-15,12 3-3 0,-12-3 1 0,18 3 1 16,-18-3 3-16,15 2-1 0,-4-1 0 0,-2 3 1 15,-9-4-3-15,19 2 4 0,-12-1-1 0,-7-1 2 16,15 4-1-16,-6 0-3 0,-9-4 3 0,14 6-1 16,-10-3 2-16,-4-3 1 0,11 6 0 0,-11-6-2 15,6 7-1-15,-6-7 2 0,7 11 1 0,-7-11 3 0,7 11-6 16,-2-4 2-16,-5-7 0 0,3 15 3 16,0-9-3-16,-3-6 1 0,0 21 1 0,0-12 3 15,0 3-1-15,-3 0-3 0,-3-1 1 0,3-2 2 0,-3 1 0 16,2-2-2-16,-5 4 1 0,-2 0-1 0,1-1 4 15,2 2-2-15,-8-2 1 0,5-1 0 0,-7 0-5 16,4 1 5-16,-3-5 3 0,1 2-2 0,-2-1 1 16,-2 0 3-16,4-2 6 0,-2 0 5 0,3 1 3 15,3-4-1-15,-1 1 7 0,-2-3 1 0,15 0 0 16,-19 2 5-16,7-2-2 0,12 0-2 0,-18-3 3 16,9-1-2-16,9 4-5 0,-14-6-3 0,14 6-1 15,-13-7-2-15,13 7-6 0,-7-7-1 0,7 7-13 16,-9-10-18-16,9 10-17 0,-5-12-23 0,5 12-24 0,0-13-28 15,0 13-28-15,5-18-29 0,5 9-242 16,-3-2-444-16,-1-3 196 0</inkml:trace>
          <inkml:trace contextRef="#ctx0" brushRef="#br0" timeOffset="169097.54">1116 8551 198 0,'0'0'223'0,"0"0"-13"0,0 0-14 0,0 0-15 0,0 0-16 16,0 0-11-16,0 0-9 0,0 0-7 0,0 0-2 16,0 0-7-16,0 0-8 0,0 0-5 0,0 0-4 15,0 0-5-15,-24 21-9 0,24-21-2 0,-6 7-7 16,6-7-5-16,-7 13-5 0,4-7-4 0,3-6-5 16,-6 12-3-16,6-12-5 0,-5 13-2 0,2-7-4 15,3-6-3-15,0 0-4 0,-3 18 1 0,3-18-5 0,3 12-10 16,-3-12 4-16,2 12-3 0,-2-12 4 0,4 10-5 15,-4-10-4-15,5 10-2 0,-1-4-3 16,-4-6 6-16,5 12-10 0,-5-12-6 0,3 9 1 0,-3-9-1 16,4 9 1-16,-4-9-5 0,0 0 0 0,6 8-1 15,-6-8-3-15,0 0-12 0,2 9-13 0,-2-9-9 16,0 0-14-16,0 0-14 0,0 0-15 0,0 0-21 16,-6 15-24-16,6-15-27 0,0 0-22 0,-9 5-18 15,9-5-25-15,0 0-55 0,0 0-145 0,0 0-439 16,0 0 195-16</inkml:trace>
          <inkml:trace contextRef="#ctx0" brushRef="#br0" timeOffset="169502.02">1381 8384 39 0,'0'0'194'0,"0"0"-13"0,0 0-10 15,0 0-14-15,0 0-1 0,0 0-5 16,0 0-7-16,0 0-6 0,0 0-11 0,0 0-11 16,0 0-5-16,0 0-8 0,0 0 3 0,0 0-7 0,0 0-3 15,0 0-6-15,0 0-5 0,0 0-5 0,0 0-1 16,0 0 1-16,0 0 1 0,0 0 1 0,0 0-4 15,0 0 4-15,-23 20 1 0,23-20 1 0,0 0 0 16,0 0 12-16,0 0-6 0,0 0-2 0,0 0-1 16,0 0-10-16,0 0-2 0,0 0-11 0,-9-20-8 15,9 20-2-15,0 0-3 0,-5-10-6 0,5 10-6 0,0 0-11 16,-6-15-1-16,6 15-6 0,0 0 5 16,-3-8-1-16,3 8-2 0,0 0-14 0,0 0-6 15,0 0-21-15,0 0-24 0,0 0-22 0,0 0-9 0,-6-8-13 16,6 8-21-16,0 0-22 0,0 0-26 0,0 0-38 15,0 0-3-15,0 0-32 0,0 0-234 0,0 0-500 16,0 0 221-16</inkml:trace>
          <inkml:trace contextRef="#ctx0" brushRef="#br0" timeOffset="170511.3">2285 8157 8 0,'0'0'175'0,"24"13"-6"0,-24-13-5 16,16 1-6-16,-4-1-9 0,0 0-4 0,5 1-9 16,1 1-2-16,1-2-4 0,2 3-7 0,4-3-4 15,1 0-10-15,-8 0-1 0,4 0-8 16,0 4-12-16,-2-3-3 0,1-6-7 0,-2 9-9 0,0-4-4 16,-1 0-7-16,-3 1-4 0,3 0-6 0,-2-2-4 15,-2 1-7-15,-14 0 0 0,21 0-7 0,-9 0-4 16,-12 0-11-16,13 0-7 0,-13 0-20 0,14 1-14 15,-14-1-24-15,0 0-19 0,13-1-31 0,-13 1-30 16,0 0-35-16,0 0-189 0,0 0-382 0,7-5 170 16</inkml:trace>
          <inkml:trace contextRef="#ctx0" brushRef="#br0" timeOffset="170213.62">2336 7985 69 0,'0'0'215'0,"0"0"-15"0,0 0-12 0,0 0-17 16,0 0-15-16,0 0-9 0,0 0-12 0,0 0-10 15,0 0-8-15,0 0-7 0,0 0-7 0,0 0-6 16,0 0-4-16,0 0-6 0,0 0-3 0,0 0 1 16,0 0-7-16,0 0-1 0,30 11-6 0,-30-11-3 15,18 6-7-15,-3-3 0 0,-3-2-9 0,1 3-1 16,2-1-4-16,3 0-5 0,0-2-3 0,-2 3-4 16,3-3-6-16,-4 1-2 0,5 1-2 0,-2-3-2 15,-3 2-2-15,1-4-3 0,0 2-1 0,1 2 0 16,-1-2-8-16,-2 2 7 0,3-4-2 0,-17 2-2 15,21 0 0-15,-9-2-7 0,-12 2 1 0,17 2 1 16,-7-2 1-16,-10 0-5 0,15 0 3 0,-15 0-1 16,13 0-4-16,-13 0 4 0,0 0-8 0,0 0-11 15,14-2-5-15,-14 2-13 0,0 0-13 0,0 0-8 0,0 0-12 16,0 0-10-16,0 0-14 0,0 0-17 0,0 0-12 16,-25 20-18-16,25-20-7 0,-21 5-19 0,7-4-40 15,1 2-113-15,-4 1-341 0,5-1 151 0</inkml:trace>
          <inkml:trace contextRef="#ctx0" brushRef="#br0" timeOffset="170996.86">3128 7949 83 0,'0'0'196'15,"0"0"-15"-15,0 0-18 0,0-13-12 0,0 13-15 16,16-10-12-16,-13 7-7 0,9-4-10 0,-4 1-4 15,-1-2-10-15,-1 1-4 0,2 0-11 0,-1 0-12 16,-7 7-8-16,13-14 9 0,-4 7-7 0,-4 2-3 16,4-5-6-16,-6 2-4 0,-3 8-1 0,10-15-9 15,-7 7-5-15,3 2-1 0,-6 6-11 0,5-11 9 16,-5 11-5-16,3-9-2 0,-3 9-3 0,4-8 2 16,-4 8-6-16,0 0 3 0,0 0-5 0,0 0-2 0,0 0-1 15,0 0 2-15,0 0 5 0,0 0-5 16,0 0 13-16,0 0 9 0,0 0 5 0,0 0 6 0,-10 48 4 15,8-32 5-15,1 0 1 0,-2 8-4 0,1 0 1 16,2 2-6-16,2 0-7 0,-2-1-2 0,4 1 1 16,-4 1-4-16,6 1-4 0,-1-1-3 0,-1-2-9 15,1-1-25-15,0 4-31 0,1-4-30 0,-3-2-36 16,-3-2-59-16,0-6-51 0,0 1-203 0,0-2-450 16,3-4 200-16</inkml:trace>
        </inkml:traceGroup>
        <inkml:traceGroup>
          <inkml:annotationXML>
            <emma:emma xmlns:emma="http://www.w3.org/2003/04/emma" version="1.0">
              <emma:interpretation id="{91299C08-A517-496B-9DA5-7171C73409F2}" emma:medium="tactile" emma:mode="ink">
                <msink:context xmlns:msink="http://schemas.microsoft.com/ink/2010/main" type="inkWord" rotatedBoundingBox="6101,8827 6989,8774 7024,9368 6136,9421"/>
              </emma:interpretation>
            </emma:emma>
          </inkml:annotationXML>
          <inkml:trace contextRef="#ctx0" brushRef="#br0" timeOffset="172852.63">4440 7975 87 0,'0'0'191'0,"0"0"-19"0,0 0-13 0,0 0-15 16,0 0-10-16,0 0-4 0,0 0-3 0,0 0-3 0,0 0-2 15,0 0-8-15,0 0-4 0,26 10-11 0,-14-6 3 16,2-3-8-16,0-1-5 0,2 0-9 15,2 0-6-15,3 1-2 0,7 0-7 0,-2-1-4 0,1 4-9 16,-4-4-3-16,3 0-5 0,-1 2-6 0,-5-2-2 16,2 0-4-16,-6 0-5 0,7 4-3 0,-2-4-1 15,-2 1-4-15,2 1-10 0,-2-1-7 0,-2 0-16 16,-1 2-11-16,0 0-8 0,-5 0-11 0,-2-2-9 16,4 2-8-16,-5-2-10 0,-8-1-11 0,22 1-10 15,-13-1-13-15,-9 0-16 0,13-1-15 0,-13 1-46 16,14-4-99-16,-8-2-305 0,-6 6 134 0</inkml:trace>
          <inkml:trace contextRef="#ctx0" brushRef="#br0" timeOffset="172504.48">4448 7821 66 0,'0'0'206'0,"0"0"-12"0,0 0-18 0,0 0-13 16,0 0-14-16,0 0-13 0,0 0-10 0,0 0-8 16,0 0-6-16,0 0-10 0,0 0-9 0,0 0-8 15,0 0-7-15,0 0-5 0,0 0-7 0,0 0 3 16,0 0-1-16,18-2 0 0,-18 2-1 0,16 2-5 15,-6-1 1-15,-10-1-2 0,27-1-3 0,-9 1-7 16,-1 0-1-16,8 0-6 0,2 0-2 0,-2 1-4 16,-2-1-5-16,3 0-5 0,0 0 0 0,-2 0-5 0,1 3-4 15,0 0-2-15,-5-2 4 0,7-1-5 0,-8 1-1 16,0 1-5-16,1-4-7 0,-4 4-6 16,-1-1-5-16,-5-1-6 0,7-1-7 0,-7 2-9 0,-10-1-7 15,23 0-6-15,-14 0-7 0,-9 0-6 0,13 0-5 16,-13 0-10-16,0 0-14 0,16 2-13 0,-16-2-11 15,0 0-8-15,0 0-14 0,0 0-25 0,0 0-146 16,0 0-326-16,0 0 145 0</inkml:trace>
          <inkml:trace contextRef="#ctx0" brushRef="#br0" timeOffset="173362.68">4991 7599 52 0,'0'0'167'0,"-6"-5"-6"0,6 5-9 15,0 0-11-15,-6-10-18 0,6 10-9 0,0 0-5 16,0 0-8-16,-9-7-9 0,9 7-18 0,0 0-6 16,0 0-2-16,0 0-9 0,0 0-2 0,0 0-7 15,0 0-3-15,0 0-6 0,0 0 4 0,0 0-2 16,0 0-4-16,0 0-1 0,0 0 7 0,0 0 2 15,0 0 0-15,0 0 1 0,0 0 1 0,0 0-1 16,15 28 0-16,-15-28 2 0,13 7-4 0,-5-3 4 0,3 1-7 16,-3 0-5-16,7-1 1 0,-2 4-4 15,4 1-4-15,-4-3-3 0,0 1-2 0,2 4 0 0,-1-4-2 16,2-1-5-16,-1 2-1 0,0 0 1 0,0 1-4 16,1-3-3-16,-4 5 3 0,9 1-6 0,-9-1 0 15,2 2 1-15,-4-2-5 0,2 2-1 0,-2-2 6 16,-1 3-4-16,-3-3-6 0,2 4 8 0,-2-2-5 15,-5 0 5-15,1-1-3 0,-2-1-2 0,0-11 2 16,-3 22 0-16,0-11 0 0,-3 2 5 0,-3-1 0 16,-2-2-1-16,-5 7 3 0,3-6 1 0,-7-1-2 15,1 4 2-15,-4-3-3 0,4-1 4 0,-8 1-5 0,6 3-1 16,-3-4-2-16,5-1 5 0,6 0-3 0,-7 1-3 16,4-2-9-16,-1 2-11 0,5-3-19 0,1 3-15 15,3-3-25-15,-2-3 0 0,7 2-12 0,3-6-18 16,-3 15-16-16,3-15-33 0,0 0-193 0,13 13-377 15,-1-12 167-15</inkml:trace>
        </inkml:traceGroup>
        <inkml:traceGroup>
          <inkml:annotationXML>
            <emma:emma xmlns:emma="http://www.w3.org/2003/04/emma" version="1.0">
              <emma:interpretation id="{3B02E170-9930-4C1E-A610-9332E9CB8D24}" emma:medium="tactile" emma:mode="ink">
                <msink:context xmlns:msink="http://schemas.microsoft.com/ink/2010/main" type="inkWord" rotatedBoundingBox="8040,8515 9300,8439 9353,9317 8092,9392"/>
              </emma:interpretation>
            </emma:emma>
          </inkml:annotationXML>
          <inkml:trace contextRef="#ctx0" brushRef="#br0" timeOffset="173953.94">6398 7975 6 0,'0'0'230'0,"0"0"-22"0,0 0-14 16,0 0-23-16,20-17-12 0,-20 17-16 0,13-10-11 16,-4 5-13-16,2-2-8 0,-2-3-12 0,1 2-6 15,2 0-8-15,-2-1-7 0,4 0-4 0,-2 1-9 16,1-6-2-16,1 5-7 0,-2-2-3 0,-2 0-2 16,3 0-9-16,2-3-2 0,-7 4-1 0,4-6-5 15,1 3 3-15,-5 0-1 0,-2-1 4 0,0 4 0 0,4-1 10 16,-7 2 3-16,0 0 6 0,3 0-1 0,-6 9 2 15,4-11-3-15,-4 11-4 0,3-10-5 0,-3 10 0 16,0 0-11-16,3-11-4 0,-3 11-5 0,0 0-5 16,0 0-1-16,0 0-1 0,0 0-3 0,0 0-1 15,-29 24-3-15,20-13 0 0,-2 0-2 0,2 2 3 16,-1 0-7-16,1 4 3 0,3-1 5 0,1 1 1 16,2 1 2-16,0 6-5 0,-3-6 2 0,6 3 4 15,0 3-4-15,3-1 1 0,-3 0 2 0,6-6-1 16,-3 4-6-16,2 2 6 0,1-4-2 0,3-6-4 15,-5 2 4-15,5 2-3 0,-3-5-3 0,5 1 4 16,-5 0-6-16,1-7 0 0,-1 2 6 0,0 0-3 0,0-2-17 16,-6-6 1-16,4 9-14 0,2-4-8 15,-6-5-14-15,6 7-4 0,-6-7 0 0,0 0-15 16,0 0-25-16,14 4-27 0,-14-4-15 0,0 0-22 0,0 0-31 16,13-18-25-16,-10 7-208 0,3-2-447 0,-1-4 198 15</inkml:trace>
          <inkml:trace contextRef="#ctx0" brushRef="#br0" timeOffset="174221.22">6849 7380 42 0,'0'0'280'0,"-8"-18"-20"15,5 10-17-15,-3 1-18 0,6 7-13 0,-8-18-18 0,8 8-12 16,0 10-16-16,5-14-20 0,-5 14-10 0,0-13-12 16,0 13-14-16,0 0-10 0,0-12-12 15,0 12-11-15,0 0-12 0,0 0-21 0,0 0-9 0,0 0-11 16,0-11-19-16,0 11-16 0,0 0-24 0,0 0-16 16,0 0-15-16,17 23-24 0,-14-14-14 0,3 1-25 15,0 5-15-15,1-3-31 0,-1 3-151 0,2-1-353 16,-2 2 157-16</inkml:trace>
          <inkml:trace contextRef="#ctx0" brushRef="#br0" timeOffset="174821.76">7175 7965 208 0,'0'0'214'0,"0"0"-16"0,33 3-13 16,-19-4-8-16,2 1-12 0,1 1-12 0,8-1-7 0,0 4-14 15,2-4-7-15,-2 2-10 0,1-1-11 0,-5-1-11 16,4 0-8-16,-6 3-9 0,4-3-8 16,-7 1-4-16,4 0-7 0,-4 1-9 0,0 1-2 0,1 2-19 15,-5-3-13-15,-2 2-21 0,2-2-20 0,-4 2-27 16,-2 0-23-16,-6-4-21 0,13 5-33 0,-13-5-20 16,10 6-176-16,-10-6-352 0,6 4 156 0</inkml:trace>
          <inkml:trace contextRef="#ctx0" brushRef="#br0" timeOffset="174566.93">7202 7830 65 0,'0'0'226'0,"0"0"-14"0,14-1-17 16,-14 1-18-16,0 0-5 0,18-4-12 0,-18 4-11 16,13-3-8-16,-13 3-8 0,19-1-7 0,-19 1-5 15,23-2-5-15,-7 1-6 0,-2 1-8 0,-1 0-7 16,3-3-5-16,1 3-6 0,-2-1-6 0,1 0-6 16,1 1-5-16,-1-2-4 0,-4 2-5 0,4-1-7 15,-2 1-5-15,-1-4-5 0,1 2-6 0,-2 2 2 16,-12 0-8-16,19 0-5 0,-9 0 0 0,-10 0-3 15,20 0-2-15,-20 0 0 0,19 0-1 0,-19 0-2 0,17 0-3 16,-17 0 0-16,16 0 1 0,-16 0-11 0,15 0-14 16,-15 0-20-16,10 0-19 0,-10 0-13 15,11 4-26-15,-11-4-7 0,6 3-20 0,-6-3-20 0,0 0-15 16,0 0-24-16,0 0-56 0,0 0-117 16,0 0-377-16,-20 14 167 0</inkml:trace>
        </inkml:traceGroup>
        <inkml:traceGroup>
          <inkml:annotationXML>
            <emma:emma xmlns:emma="http://www.w3.org/2003/04/emma" version="1.0">
              <emma:interpretation id="{82F53A1A-4568-4552-8DCF-5D6F0B06A78E}" emma:medium="tactile" emma:mode="ink">
                <msink:context xmlns:msink="http://schemas.microsoft.com/ink/2010/main" type="inkWord" rotatedBoundingBox="9863,8138 13069,7947 13164,9554 9959,9745"/>
              </emma:interpretation>
            </emma:emma>
          </inkml:annotationXML>
          <inkml:trace contextRef="#ctx0" brushRef="#br0" timeOffset="176102.28">8243 7968 174 0,'0'0'173'16,"0"0"-3"-16,0 0-11 0,0 0-12 0,21-24 0 0,-21 24-3 16,18-7-10-16,-9 2-9 0,4-1-6 0,-1 3-1 15,2-4-5-15,2-1-5 0,-2 1-8 0,-1-2-6 16,2-2 0-16,1 4-8 0,1-3-8 16,-2 1-5-16,6-4-8 0,-5 3-4 0,3-7-2 0,1 6-7 15,-4-3-6-15,5-1-5 0,-5-3-2 0,-1 6-4 16,3-2-5-16,-4-7-2 0,5 0-3 0,-3 1-2 15,1 2-3-15,-1-6-3 0,2 6-6 0,-4-4-5 16,1-1-3-16,-4-2-6 0,3 3-6 0,-5-4 4 16,4 1-5-16,1 0-3 0,-8-2-2 0,1 1 0 15,-2 0-4-15,-4 0 3 0,4-5-3 0,-4 3 4 16,-2 1-1-16,-2-1 5 0,1 1-3 0,-1 1 2 16,0 1 4-16,-1-2-1 0,1 2 1 0,-3 4 2 15,-2-3-1-15,2 7 3 0,5 2 0 0,-5-1-3 0,0 1 0 16,3 0 4-16,-3 2 1 0,1 2 0 0,2-2-1 15,-3 8 1-15,6 5 0 0,-7-13-3 0,1 4 1 16,6 9 4-16,-10-9-4 0,10 9 4 0,-15-6-1 16,15 6 1-16,-11 0-1 0,11 0 0 0,0 0 3 15,-22 6 1-15,16-2 0 0,-2 4 2 0,-1 0 3 16,1 3-2-16,-3 3 1 0,5-1 1 0,-1 3-1 16,-2-1 3-16,4 5 2 0,-1 5 2 0,0-2-1 15,0 1 4-15,2 1-3 0,1 0 2 0,-3 3-6 16,4-2 7-16,-2 1 0 0,-1 2-1 0,5-2-7 15,-2 3 7-15,4-2-3 0,3 6 0 0,-5 3-1 16,1-8-4-16,4-2 3 0,-2 3 1 0,3 6-3 16,0-9 0-16,1 1 1 0,2 0 2 0,-1-3-2 15,5 3-4-15,-1-4 3 0,1 1 0 0,4-5-2 16,-4 4-1-16,5-6 0 0,-1-1 4 0,-4-6-6 16,3 3 1-16,1-7-2 0,-4 1-7 0,-1 2-6 15,2-4-4-15,1-1-7 0,-5 0 5 0,0 0-2 0,2-5-4 16,-1 3 2-16,-11-3 1 0,19 0-4 15,-19 0 2-15,20-3-3 0,-10-2-1 0,-4 0-3 16,6 2 6-16,-5-2-3 0,4 1-1 0,-2-3 8 0,-2 0 2 16,-7 7 2-16,15-8 0 0,-6 6 0 0,-4-5 4 15,-5 7 0-15,11-6 2 0,-11 6-1 0,11-1 4 16,-11 1-1-16,13 0 0 0,-13 0 4 0,0 0-2 16,20 5 0-16,-20-5 1 0,13 5 0 0,-4-1 5 15,2 2-5-15,-3-2 6 0,1 1 3 0,2-2 0 16,2 4-1-16,2-3 3 0,-1 0-2 0,2 3 0 15,-3-5 2-15,4 2-4 0,1 1 0 0,-3-4 1 16,3 3 2-16,-4-4-1 0,1 0-2 0,-1 0 0 16,2-4 1-16,-1 4-1 0,0-1 1 0,-3-4 3 0,3 1-6 15,-3 2 2-15,-3-3-1 0,1 1-3 16,-1-1 3-16,3-3 1 0,0 0 1 0,-6 0 0 16,1 1-2-16,-1-2 0 0,0 1-4 0,-3-6 3 0,0 2 0 15,-3-3-2-15,0 1 0 0,-3 1 0 0,-1-1-1 16,-2-2-1-16,-5 1 5 0,3-1-1 15,-12 0 0-15,5-2 2 0,-1 5-1 0,-5 2 4 0,3 0 2 16,-6 1-2-16,5 3 3 0,-1 0-4 0,0 1 2 16,0 1-1-16,2 2 0 0,2-2-3 0,-4 5 1 15,7 1-2-15,0-1-1 0,-4 4-4 0,17-4 5 16,-16 6-6-16,7-1-3 0,0 2-5 0,3-1-9 16,-2 3-10-16,8 2-20 0,-3 2-16 0,3 2-16 15,3-3-17-15,2 3-15 0,-1 0-19 0,4 0-35 16,-2-1-167-16,4-3-363 0,4 2 161 0</inkml:trace>
          <inkml:trace contextRef="#ctx0" brushRef="#br0" timeOffset="176505.31">9821 7830 132 0,'0'0'177'16,"21"-2"-10"-16,-10-1-11 0,2 0-18 0,-3 0-8 0,4-1-8 16,4 3-9-16,-3-3-6 0,-2-2-4 0,5 1-7 15,-3-1-6-15,1 1-2 0,1-3-4 0,-1 1-11 16,-1 0 0-16,0 0-6 0,-2-1 0 0,1-3-6 16,-2-2-3-16,0 1-3 0,-2 3-10 15,0-5 1-15,2 0-8 0,-3 0-4 0,-3-2-3 0,2 2 0 16,-1-1-5-16,-1-1-9 0,-1 0 6 0,-2-1 2 15,0 0 2-15,-3 3 0 0,-3-2-2 0,1 3 2 16,-4 0-2-16,0 0 1 0,-1 2-1 0,-2 0-5 0,-2 4-2 16,-2-4 3-16,-2 4-3 0,-4 1-2 15,5 2-2-15,-4 1-2 0,2 1-2 0,-3 2-1 16,-1 2 0-16,5-1 0 0,-4 5-2 0,2 0 1 0,4-1-1 16,-2 2 1-16,2 3-7 0,-1-3-5 0,-5 7-12 15,7-1-10-15,2 2-14 0,-1-1-10 0,-1 6-15 16,3 2-12-16,-3-2-4 0,6 2-16 0,0-1-14 15,3 3-14-15,2-7-21 0,2-2-52 0,-1-2-103 16,8 0-327-16,-2 2 145 0</inkml:trace>
          <inkml:trace contextRef="#ctx0" brushRef="#br0" timeOffset="177737.47">10589 7886 3 0,'0'0'250'0,"-10"-9"-8"0,10 9-17 0,0 0-15 16,0 0-16-16,0 0-16 0,-3-9-11 16,3 9-13-16,0 0-9 0,0 0-18 0,0 0-10 15,0 0-15-15,0 0-6 0,0 0-11 0,19-8-8 0,-19 8-8 16,15 0-7-16,-15 0-3 0,15-3-3 0,-15 3-8 16,21 0-4-16,-9 3-2 0,0-2-4 15,-12-1-4-15,21 3-5 0,-11 0-2 0,-1-2-1 0,0 2-7 16,-9-3 2-16,19 5-5 0,-13 0 2 0,2-2-8 15,-8-3 1-15,10 8-2 0,-10-8 3 16,6 9-3-16,-6-9 1 0,3 12-2 0,-3-12-1 0,0 12 0 16,0-12 1-16,-6 12 1 0,6-12 3 0,-9 12-2 15,5-5-1-15,-4 1-3 0,8-8 2 0,-12 10-4 16,5-5 2-16,7-5-2 0,-9 11 0 0,3-9 1 16,6-2 3-16,0 0-8 0,-9 11 7 0,9-11-5 15,-6 4 3-15,6-4-3 0,0 0 1 0,0 0-2 0,-6 13 3 16,6-13 3-16,0 0-1 0,0 0-4 15,0 0 5-15,12 11-5 0,-12-11-1 0,9 6 3 16,-9-6 2-16,15 7-7 0,-8-6 2 0,-7-1 0 0,17 4 2 16,-10-1-1-16,-7-3 1 0,15 4-3 0,-7-2 5 15,-8-2-5-15,12 5-2 0,-12-5 1 0,12 3 0 16,-12-3-3-16,8 7 1 0,-8-7 3 0,11 11-1 16,-8-8-1-16,-3-3 1 0,9 11 2 0,-9-11-2 15,4 13 2-15,-1-3-1 0,-3-10 0 0,3 15 0 16,-3-9 0-16,0-6 2 0,-1 15-4 0,1-15 1 15,0 0 9-15,-5 17 1 0,5-17 3 0,-7 14 5 16,1-8 4-16,6-6 0 0,-14 8-1 0,7-2 3 16,-5-2-4-16,-1-2 1 0,2 0-3 0,-1 1-5 15,-1 1-2-15,-2-4 2 0,-3 1-2 0,3 1 3 16,-1 0-3-16,1-2-1 0,0 1-8 0,1-2-7 16,1 2-18-16,13-1-4 0,-24-1-14 0,15-1-14 0,9 2-18 15,-18-3-21-15,6 1-17 0,3 0-18 0,9 2-28 16,-11-7-28-16,11 7-56 0,-3-14-146 0,3 14-420 15,3-16 186-15</inkml:trace>
          <inkml:trace contextRef="#ctx0" brushRef="#br0" timeOffset="178611.79">10891 7246 143 0,'0'0'227'0,"0"0"-14"15,0 0-11-15,0 0-16 0,0 0-12 0,0 0-13 16,0 0-12-16,0 0-10 0,0 0-13 0,0 0-11 16,0 0-13-16,0 0 0 0,0 0-9 0,0 0 0 15,0 0-8-15,0 0-8 0,0 0-3 0,0 0 0 16,0 0-8-16,19 23-6 0,-19-23-7 0,7 8-5 0,-2-1-1 16,-5-7-4-16,3 11-2 0,-3-11-3 0,6 12-4 15,-6-12-1-15,6 12-6 0,-6-12 0 0,4 11-7 16,-2-5 5-16,-2-6-5 0,4 13-4 0,-4-13 0 15,2 11 2-15,-2-11-1 0,6 11-3 0,-6-11-3 16,1 9 1-16,-1-9-5 0,0 0 1 0,0 9 0 16,0-9 3-16,0 0-3 0,2 13 0 0,-2-13-4 15,0 0 3-15,0 0-4 0,0 0 0 0,3 11 6 16,-3-11 1-16,0 0-5 0,0 0 5 0,0 0-2 16,0 0-2-16,0 0 2 0,0 0-4 0,0 0 0 15,0 0 5-15,0 0-3 0,0 0-3 0,16-20 0 16,-16 20 2-16,10-15-3 0,-4 8-1 0,-1-2 0 15,4 1-1-15,-2 1-6 0,2-4-3 0,2 1-5 0,-1 0 3 16,2-5-3-16,-2 6 5 0,1 0-1 16,-1 0 4-16,-1-4-3 0,-1 5-1 0,2 1 2 15,-2 0 3-15,-2 0-4 0,3 1 4 0,1 2 0 0,-1-3-3 16,-2 3 0-16,2-1 4 0,0 0 0 0,-9 5 2 16,15-6 0-16,-15 6-1 0,14-5 0 0,-8 1 0 15,-6 4 1-15,13-3-1 0,-13 3 0 0,16 0 0 16,-16 0-2-16,0 0 4 0,0 0-4 0,18 3 0 15,-18-3 4-15,11 4-3 0,-11-4 0 0,9 7 2 0,-9-7 1 16,9 11 1-16,-6-5 0 0,-3-6 0 16,6 14 2-16,-5-4 7 0,4 1 1 0,-4-1 4 15,4 5 1-15,-4-6 3 0,4 2-2 0,-4 0 1 0,1 3 3 16,3-2 0-16,0 4-3 0,-2-3-1 16,3 0-7-16,0 1 5 0,0 2-3 0,1-2 3 15,1 0-5-15,-1-3-16 0,1 3-27 0,-2 2-30 0,4-2-36 16,-4 2-42-16,1-3-53 0,-1 4-283 0,5-7-518 15,-5-3 230-15</inkml:trace>
          <inkml:trace contextRef="#ctx0" brushRef="#br0" timeOffset="176925.33">10072 7860 3 0,'0'0'184'0,"15"4"-10"16,-6 0-9-16,1-1-17 0,2 1-9 0,-3-2-9 15,1 5-6-15,5 1-9 0,-3-1-9 0,-3 0-12 16,-1 0-4-16,5 3-8 0,-3 1-6 0,1-1-9 0,-1 0-5 16,-2 4-5-16,1 0-7 0,1 0-5 0,-4-3 3 15,2 6-9-15,-1-3-3 0,-2 1-4 16,-2 1-4-16,1-1-2 0,-1 1-1 0,0 1-4 0,-2 1-3 16,-1-1-1-16,-1 1-1 0,-2 0-2 0,2-1 0 15,-2-1-1-15,-2 3 1 0,-2-4-3 0,-1 1 5 16,-1 0-3-16,-1-1 3 0,-2 0-5 0,0-1 1 15,-2-1 2-15,-5 1 0 0,3 1-1 0,-5-2 2 16,-3-2-1-16,-1-4 0 0,2 0 0 0,-2 0 0 16,-2-3 0-16,-4-1 2 0,4-3 0 0,-1 3 3 15,-1-6 3-15,-2 0 1 0,0-3 0 0,1 1 3 16,4-1 4-16,0-2 2 0,2-2 6 0,1 3-1 16,5-4-2-16,3 4-2 0,2-6-4 0,1 2-2 0,0 0-5 15,3-2-3-15,3 0-2 0,3-1-5 16,0-2-17-16,3 3-15 0,0-1-23 0,5-1-21 15,-4 0-26-15,10-1-34 0,-2 1-28 0,9-5-59 0,-2-1-163 16,5 0-406-16,4 4 180 0</inkml:trace>
        </inkml:traceGroup>
      </inkml:traceGroup>
    </inkml:traceGroup>
    <inkml:traceGroup>
      <inkml:annotationXML>
        <emma:emma xmlns:emma="http://www.w3.org/2003/04/emma" version="1.0">
          <emma:interpretation id="{1E9E75F8-A5DF-4027-ABCC-D61D4D666279}" emma:medium="tactile" emma:mode="ink">
            <msink:context xmlns:msink="http://schemas.microsoft.com/ink/2010/main" type="paragraph" rotatedBoundingBox="12503,9262 27058,10144 26946,11998 12391,1111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FD84A1B-6AB8-405B-9C78-D1020BD49711}" emma:medium="tactile" emma:mode="ink">
              <msink:context xmlns:msink="http://schemas.microsoft.com/ink/2010/main" type="line" rotatedBoundingBox="12503,9262 27058,10144 26946,11998 12391,11116"/>
            </emma:interpretation>
          </emma:emma>
        </inkml:annotationXML>
        <inkml:traceGroup>
          <inkml:annotationXML>
            <emma:emma xmlns:emma="http://www.w3.org/2003/04/emma" version="1.0">
              <emma:interpretation id="{3E73A7C8-E31B-46AC-8490-68D41A3EBED3}" emma:medium="tactile" emma:mode="ink">
                <msink:context xmlns:msink="http://schemas.microsoft.com/ink/2010/main" type="inkWord" rotatedBoundingBox="12486,9547 14134,9647 14078,10572 12430,10472"/>
              </emma:interpretation>
            </emma:emma>
          </inkml:annotationXML>
          <inkml:trace contextRef="#ctx0" brushRef="#br0" timeOffset="-209922.77">10817 8627 59 0,'0'0'138'0,"0"0"-10"0,0 0-8 0,0 0-8 0,0 0-7 16,12-14-7-16,-12 14-3 0,0 0-1 0,0 0-8 15,0 0-3-15,0 0-9 0,0 0-1 0,0 0-7 16,0 0-3-16,0 0 0 0,2-10-3 0,-2 10-9 16,0 0 2-16,0 0 4 0,0 0-4 0,0 0 1 15,0 0 2-15,0 0-8 0,4-10 3 0,-4 10-2 16,0 0-2-16,0 0-4 0,0 0-1 0,0 0-2 16,0 0 0-16,0 0-5 0,0 0 0 0,0 0-6 15,0 0-4-15,0 0-2 0,0 0-4 0,0 0 1 16,0 0-6-16,0 0 2 0,0 0-4 0,0 0-1 15,0 0-5-15,0 0 0 0,0 0 2 0,0 0-3 16,0 0-2-16,0 0 6 0,0 0-6 0,0 0 2 0,0 0 4 16,0 0 0-16,-4 35 0 0,4-35 2 0,0 12 0 15,0-12 0-15,-2 16 0 0,4-6-1 16,-2-10 0-16,-2 19 5 0,1-8 0 0,1-11 0 0,-5 19-2 16,4-9 1-16,-1 0 0 0,2-10 4 0,-4 18-1 15,-1-11 2-15,2 4-4 0,3-11 5 0,-4 19-5 16,1-8 1-16,0-3 0 0,0 2 0 0,3-10-1 15,-6 14 0-15,5-4-2 0,1-10 1 0,-6 15 0 16,3-5-5-16,3-10 2 0,-5 17-1 0,2-12-1 16,3-5-2-16,-1 13-1 0,1-13 1 0,-2 12 2 15,2-12-3-15,0 12-1 0,0-12 1 0,0 0 0 16,0 16 1-16,0-16-2 0,0 0 2 0,3 13-2 16,-3-13 2-16,0 11-3 0,0-11-3 0,3 10 1 0,-3-10 2 15,3 10-1-15,-3-10-2 0,0 0 2 0,2 11 1 16,-2-11 0-16,0 0 1 0,0 0-2 15,0 0-3-15,0 0 3 0,3 9-8 0,-3-9 6 0,0 0 2 16,0 0 2-16,0 0 0 0,0 0-4 0,0 0 2 16,0 0 0-16,1 11 0 0,-1-11-15 0,0 0-7 15,0 0-11-15,0 0-15 0,0 0-19 0,0 0-14 16,0 0-17-16,-4 15-24 0,4-15-10 0,0 0-19 16,6 6-26-16,-6-6-185 0,0 0-388 0,0 0 172 0</inkml:trace>
          <inkml:trace contextRef="#ctx0" brushRef="#br0" timeOffset="-209305.76">11053 8935 64 0,'0'0'148'0,"0"0"-6"0,0 0-10 15,0 0-5-15,0 0-9 0,11 10-6 0,-11-10-9 16,0 0-10-16,0 0-6 0,0 11-3 0,0-11-5 16,0 0-6-16,5 11 1 0,-5-11-11 0,0 0 2 15,5 10-5-15,-5-10 4 0,7 5-2 0,-7-5-5 16,8 5 1-16,-8-5-3 0,12 4-4 0,-12-4-1 16,0 0-7-16,19-4-2 0,-19 4-3 0,17 0-2 15,-7-4-13-15,-10 4 5 0,19-3-4 0,-10-1-3 16,2 1 1-16,-1-1-3 0,1-2-4 0,1 4-1 15,-3-7 1-15,0 6-4 0,1-3 1 0,-3 1-2 0,1-2 0 16,4-3-5-16,-5 6 4 0,1-3-2 16,-2 0-2-16,-6 7-4 0,12-10 4 0,-12 10 2 15,9-12-4-15,-5 6 1 0,-4 6-2 0,6-12 0 0,-6 12 4 16,1-9-4-16,-1 9 3 0,5-10-5 0,-5 10 2 16,0 0-5-16,0 0 4 0,-9-18-4 0,9 18 3 15,-13-7-1-15,13 7 1 0,-15-7-2 0,6 4 0 16,9 3 1-16,-20-3-6 0,4-1 6 0,1 3 3 15,2 1-1-15,-2 0 2 0,15 0 2 0,-30 0-2 16,15 1 0-16,0 3-3 0,-1-4 2 0,2 3-1 16,-1 0-1-16,3 0 1 0,2-2 0 0,-2 3-3 15,-1 2 6-15,1-2-2 0,3-2 1 0,-3 3-4 16,4 1-10-16,8-6-13 0,-13 11-8 0,7-4-16 16,0-3-9-16,6-4-10 0,-6 12-14 0,6-12-13 0,0 0-19 15,4 16-24-15,-4-16-166 0,11 6-327 16,-1-4 146-16</inkml:trace>
          <inkml:trace contextRef="#ctx0" brushRef="#br0" timeOffset="-208541.01">11621 8936 110 0,'0'0'137'0,"6"5"-9"0,-6-5-7 0,0 0-12 16,11 8-3-16,-11-8-9 0,7 7-7 0,-7-7 1 16,8 7-3-16,-2 0-12 0,-6-7-2 0,7 12-1 15,-2-7-3-15,-5-5-6 0,5 17-6 0,-2-10-2 16,3 0-6-16,-1 0-3 0,-1 4-1 0,2-1-3 15,0-2-9-15,-6-8 0 0,2 19-3 0,-4-11-3 16,2-8-3-16,2 20 0 0,-2-10-10 0,0-1 8 16,0-9-3-16,0 18 1 0,0-8-1 0,-2 3 0 0,1 0-3 15,-4-2 1-15,2 0-3 0,-3 0 0 0,0-2 7 16,2 2-2-16,-1-3 2 0,-3 2 0 0,0-3-2 16,-2 3 5-16,-5-2 1 0,1-1-2 0,1-1 6 15,-2-1-2-15,0-4-1 0,-1 4 0 0,-2-3-2 16,0 0 4-16,-2-2-1 0,3-2-1 0,-1 4-4 15,-2-6-1-15,1 4 2 0,1-3-3 0,-1-1-2 16,2-3-1-16,-1 3 1 0,3-2-3 0,-1 1-2 16,3-1-3-16,-1-1 1 0,1 2-3 0,-1-3-1 15,7 3-16-15,-2-1-11 0,0 1-11 0,9 5-13 16,-15-9-11-16,9 3-15 0,6 6-6 0,-7-11-31 16,7 11-7-16,-8-5-20 0,8 5-22 0,0 0-163 15,-6-9-345-15,6 9 152 0</inkml:trace>
          <inkml:trace contextRef="#ctx0" brushRef="#br0" timeOffset="-208947.55">11486 8939 44 0,'0'0'154'0,"0"0"-1"0,0 0-15 0,14-1-11 15,-14 1-2-15,14-3-5 0,-14 3-13 0,16-4-4 16,-8 0-7-16,-8 4-5 0,19-6-8 0,-5 2-3 0,-4-3-7 16,6 4-9-16,-7-3 0 0,3 1-5 0,-4-1-2 15,4 2-2-15,-5-1-4 0,7-4-11 16,-5 5 3-16,-1-2 0 0,0 1-3 0,-1-1-6 0,2-1 0 15,-3 0-6-15,2 1 0 0,-8 6 0 0,13-11-3 16,-8 4 1-16,1 0-4 0,-6 7-1 0,1-11-1 16,-1 11-3-16,2-10-2 0,-2 10-1 0,0 0 0 15,-11-14-8-15,11 14 2 0,-16-7-1 0,8 7-1 16,-5-6 3-16,1 2-2 0,-3 3-4 0,-1-1-2 16,-2-2 4-16,0 4 0 0,1 0-1 0,0-1-10 15,2 2 8-15,-3 3 1 0,1-1-9 0,-1 0 8 16,1-1 3-16,2-1-3 0,-3 5 1 0,3-2-4 15,0 1-8-15,1-2-17 0,3 4-9 0,2-2-10 16,-2 0-15-16,2 0-10 0,9-5-12 0,-12 12-6 16,12-12-9-16,-4 9-15 0,4-9-21 0,0 0-141 0,6 18-298 15,-6-18 132-15</inkml:trace>
          <inkml:trace contextRef="#ctx0" brushRef="#br0" timeOffset="-205516.94">11870 9081 10 0,'0'0'121'0,"0"0"-8"0,0 0-3 0,0 0-7 15,0 0-8-15,0 0-8 0,0 0 0 0,0 0-5 16,0 0-6-16,0 0 2 0,0 0-6 0,0 0 0 16,0 0-1-16,0 0-8 0,0 0 0 0,23-19-6 15,-23 19 2-15,0 0-9 0,0 0 6 0,0 0-7 16,0 0-2-16,0 0 1 0,0 0-5 0,0 0-2 15,0 0 0-15,0 0-2 0,0 0 1 0,0 0-4 16,0-13 0-16,0 13-8 0,0 0 3 0,0 0-2 0,6-7-2 16,-6 7-4-16,0 0-1 0,0 0-2 0,10-9-6 15,-10 9 2-15,9-4-1 0,-9 4-1 0,11-5 1 16,-11 5-1-16,10-2-4 0,-10 2 2 0,13-4-2 16,-13 4-1-16,17-5 1 0,-10 4 0 0,-7 1-1 15,17-4 0-15,-17 4 0 0,19-1 0 0,-12-1-2 16,-7 2 2-16,17-1-3 0,-17 1-1 0,16 0-1 15,-16 0 2-15,18 1-2 0,-18-1-5 0,14-1 4 16,-14 1 0-16,13 1-1 0,-13-1 4 0,0 0-4 16,15 0-4-16,-15 0-1 0,0 0 6 0,0 0-2 15,10 2 2-15,-10-2-3 0,0 0-1 0,0 0 2 16,8 5-1-16,-8-5-3 0,0 0 5 0,0 0-2 16,4 11-4-16,-4-11 0 0,0 0 1 0,0 0 2 0,0 0 0 15,0 0-2-15,0 0 3 0,-9 19 2 16,9-19-1-16,-4 7 0 0,4-7 3 0,-11 6 2 15,11-6-2-15,-8 7-7 0,0-4 7 0,8-3-1 0,-12 10-2 16,5-7 1-16,7-3 1 0,-17 6 0 0,10-5 0 16,7-1-2-16,-15 3 0 0,15-3 3 0,-12 5-3 15,12-5 0-15,-9 4 1 0,9-4-2 0,0 0 1 16,-10 4 0-16,10-4 0 0,0 0-4 0,0 0 4 16,0 0 2-16,-12 5-1 0,12-5-2 0,0 0 5 15,0 0-2-15,0 0 0 0,0 0 0 0,0 0 3 16,0 0-3-16,0 0 2 0,0 0 0 0,0 0-1 15,25 7-4-15,-25-7-2 0,13 4 4 0,-13-4-2 16,12 0 3-16,-12 0 0 0,14 3-5 0,-14-3 3 0,9 3-9 16,-9-3 11-16,0 0 0 0,13 5-3 15,-13-5 1-15,9 3-2 0,-9-3 2 0,0 0 0 16,9 7-3-16,-9-7 2 0,5 5 1 0,-5-5-2 0,0 0 2 16,7 8-2-16,-7-8 3 0,0 0-3 0,6 10 0 15,-6-10 4-15,0 0-9 0,6 8 8 16,-6-8-2-16,0 0 2 0,1 14-2 0,-1-14-1 0,0 0 1 15,0 0 1-15,0 13-2 0,0-13 2 0,2 8-2 16,-2-8 1-16,0 0-3 0,0 12 1 0,0-12 5 16,0 0-3-16,-3 15 2 0,3-15-2 0,-3 10 1 15,3-10-2-15,-6 11 1 0,6-11 1 0,-5 10-2 16,5-10 1-16,-4 10-3 0,4-10 3 0,-6 6 0 16,6-6 3-16,-7 11-4 0,7-11 0 0,-8 9 6 0,8-9-3 15,-7 6-1-15,7-6 0 0,-12 5-1 16,12-5 2-16,-12 5 0 0,12-5-2 0,-12 4-2 15,12-4 7-15,-17 0-2 0,7 1 4 0,10-1-1 0,-19 0 2 16,19 0-3-16,-18-4 0 0,7 3 0 0,11 1 3 16,-18-5 0-16,9 4-1 0,9 1 0 15,-14-5 0-15,14 5-2 0,-17-2-2 0,17 2 2 0,0 0-3 16,-16-3 3-16,16 3-5 0,-12-2-9 0,12 2-7 16,0 0-12-16,-12-5-10 0,12 5-12 0,0 0-19 15,0 0-17-15,0 0-24 0,-9-3-28 0,9 3-60 16,0 0-104-16,0 0-327 0,0 0 145 0</inkml:trace>
          <inkml:trace contextRef="#ctx0" brushRef="#br0" timeOffset="-203765.09">12019 8477 31 0,'0'0'143'0,"0"0"-16"0,0 0-11 16,0 0-1-16,9-7-2 0,-9 7-4 0,0 0-5 0,0 0-4 15,0 0-7-15,0 0-5 0,0 0-5 0,0 0-4 16,0 0-4-16,8-6-7 0,-8 6-1 0,0 0-7 16,0 0-10-16,0 0-3 0,0 0-7 0,0 0-5 15,0 0-5-15,0 0-3 0,0 0 0 0,0 0 1 16,0 0 1-16,0 0-2 0,0 0 2 0,0 0 2 15,0 0-1-15,1 22 1 0,-1-22 0 0,0 0-5 0,2 13 0 16,-2-13-1-16,3 11-1 0,-3-11-4 16,0 0 0-16,1 13 1 0,-1-13-4 0,2 7-4 15,-2-7-2-15,0 0 1 0,3 17-1 0,-3-17 0 0,3 8-3 16,-3-8 2-16,1 10 0 0,-1-10-2 0,3 9 2 16,-3-9-3-16,0 0 2 0,2 12 0 15,-2-12 0-15,0 0 1 0,4 11-4 0,-4-11-1 0,2 8 0 16,-2-8 1-16,0 0-2 0,0 0 2 0,0 0-2 15,1 15 1-15,-1-15-1 0,0 0 5 0,0 0-1 16,0 0 2-16,0 0 6 0,0 0-4 0,0 0 8 16,0 0-2-16,0 0 3 0,0 0-6 0,0 0 5 15,0 0-4-15,5 7-4 0,-5-7 3 0,0 0-1 16,0 0-3-16,0 0 0 0,0 0-1 0,0 0 1 16,0 0-2-16,0 0-1 0,0 0 0 0,0 0-1 15,0 0-3-15,0 0 3 0,0 0-6 0,0 0 7 16,0 0-7-16,0 0 3 0,0 0-2 0,0 0 0 15,7-30 0-15,-7 30-1 0,3-8 1 0,-3 8 1 16,6-8-3-16,-6 8 3 0,9-9-2 0,-9 9 2 16,9-10-3-16,-5 3-1 0,-4 7 2 0,9-11 1 0,-4 8-2 15,-5 3 1-15,10-11-2 0,-5 5 1 0,-5 6-2 16,12-8 1-16,-8 2-2 0,-4 6 1 0,12-11 1 16,-12 11-2-16,11-7 0 0,-11 7 1 0,9-6 2 15,-9 6-2-15,10-7-2 0,-10 7 4 0,9-8-3 16,-9 8 2-16,9-4 1 0,-9 4-1 0,10-7-3 15,-10 7 5-15,12-5-1 0,-12 5-2 0,8-3 2 16,-8 3-1-16,0 0-2 0,13-6 1 0,-13 6 1 16,8-6 1-16,-8 6 2 0,0 0-4 0,9-4 2 15,-9 4 0-15,0 0-1 0,10-5 3 0,-10 5-5 16,0 0 1-16,0 0 1 0,15-3 1 0,-15 3-1 16,0 0 2-16,10-4-1 0,-10 4-2 0,0 0 1 0,0 0 0 15,0 0-1-15,15-2 1 0,-15 2-1 0,0 0 4 16,0 0-4-16,14 3-1 0,-14-3 1 15,0 0 2-15,0 0 0 0,0 0-3 0,10 6 0 16,-10-6 3-16,0 0-6 0,8 8 6 0,-8-8-4 0,0 0 0 16,1 9 1-16,-1-9 5 0,0 0-3 0,2 12 2 15,-2-12-3-15,4 8 1 0,-4-8-1 0,0 0 1 16,0 13 0-16,0-13-2 0,0 0 3 0,0 0 1 16,-1 18 2-16,1-18-2 0,-3 7-1 0,3-7 3 15,0 0 0-15,-3 17 0 0,3-17-3 0,-3 12 6 16,3-12-5-16,0 9 3 0,0-9 2 0,0 0 1 15,-3 18 4-15,3-18-2 0,0 12-3 0,0-12 2 16,0 0-2-16,0 18 3 0,0-18-3 0,0 11 5 0,0-11-3 16,1 11 4-16,-1-11 2 0,0 0-3 15,2 10 2-15,-2-10-1 0,0 0-1 0,4 8 2 16,-4-8-3-16,0 0 1 0,0 0-1 0,0 0 0 0,9 9-4 16,-9-9 1-16,9 8-1 0,-9-8-8 0,7 5-21 15,-7-5-24-15,9 5-29 0,-9-5-36 0,12 6-44 16,-12-6-66-16,15 0-160 0,-15 0-415 0,21 0 184 15</inkml:trace>
        </inkml:traceGroup>
        <inkml:traceGroup>
          <inkml:annotationXML>
            <emma:emma xmlns:emma="http://www.w3.org/2003/04/emma" version="1.0">
              <emma:interpretation id="{285413C4-56E4-4446-AA44-D39F0ABE261F}" emma:medium="tactile" emma:mode="ink">
                <msink:context xmlns:msink="http://schemas.microsoft.com/ink/2010/main" type="inkWord" rotatedBoundingBox="14507,10355 16829,10496 16776,11382 14453,11241"/>
              </emma:interpretation>
            </emma:emma>
          </inkml:annotationXML>
          <inkml:trace contextRef="#ctx0" brushRef="#br0" timeOffset="-199632.92">12926 9399 146 0,'0'0'144'0,"0"0"-10"0,6-8-4 0,-6 8-6 0,0 0-8 15,0 0-5-15,5-9 0 0,-5 9-12 0,0 0-4 16,0 0-7-16,7-5 2 0,-7 5-7 0,0 0-2 15,0 0-6-15,0 0-5 0,0 0 0 0,0 0-6 16,2-10-2-16,-2 10-13 0,0 0 2 0,0 0-9 16,0 0-3-16,0 0-5 0,0 0-5 0,0 0 0 15,0 0-2-15,0 0 1 0,0 0 0 0,0 0 3 16,-26 22-2-16,20-16-1 0,0 2 0 0,2-2-3 16,-5 4 0-16,4-2-4 0,-1 4 1 0,2-1-3 15,-2 1-1-15,0 1-1 0,3 2-4 0,-3 1 1 0,2-3 3 16,2 5-3-16,-2-2 1 0,1 1-4 0,3 0 3 15,0 1-4-15,0-4-1 0,0 7-2 16,0-5 2-16,0 1-5 0,3 1 1 0,-3 0 3 0,3 3-1 16,0-1 0-16,0-4-2 0,-2-2 0 0,-1 3 1 15,2-3-4-15,2 1 2 0,-2-2 1 0,2 0 0 16,2-6-1-16,-3 4 4 0,1-1-3 0,-1-3 1 16,3 1 1-16,0 0-5 0,2-3 3 0,2 3 2 15,1-2-3-15,1-2 2 0,-2-1-1 0,5-2-2 16,-3 1-3-16,3-2 5 0,3 4-1 0,-5-8 4 15,2 2-7-15,0-1 6 0,3 2-4 0,-2-3-1 16,2 0-3-16,0-6 4 0,-1 3-2 0,3-7 0 16,3 1-13-16,1-2-7 0,-2-2 1 0,2-2-6 15,-2 4-4-15,-1-3-10 0,0 0 3 0,1-3 4 0,1 4-3 16,-4-3 2-16,2 2 2 0,-5 0 1 16,1 1 0-16,-1-1 2 0,-4 4 3 0,-3-3 2 0,2 3 3 15,-4 0-2-15,0-2 7 0,-1 0-1 0,0 2 1 16,-4 0-2-16,-2-3 1 0,0 2-2 0,-3-2 3 15,-2 4-3-15,-2-1 0 0,-3-4-4 0,2 1 8 16,-5 0 3-16,-2-2-1 0,0 2 2 0,-2 0 2 16,4 3 3-16,-3-3-5 0,-1 4 5 0,2 2 0 15,-4-4 6-15,-2 1 6 0,0 4-5 0,3 2 0 16,-3-2 6-16,-3 0-4 0,7 4 6 0,-7 1 3 16,4 2-2-16,4 0 2 0,-2 2 1 0,-1 2-3 0,-1-1 5 15,4 4-5-15,-4-2 2 0,1 3 3 0,1 1 3 16,-4 4-1-16,2-3-3 0,4 2 2 15,0 0-2-15,1 1 2 0,-2 1-2 0,4 1-1 0,-1 2 1 16,1 1-3-16,1-4 0 0,3 5 0 16,-1-3-2-16,5 4-2 0,-4-7 0 0,2 5-2 15,1-2 4-15,1 0-3 0,-1-1 3 0,2-1-4 0,2-2 0 16,2-9 1-16,0 21-2 0,-1-14 0 0,1-7 1 16,3 14 3-16,1-4 4 0,-1-5 5 0,-3-5-2 15,12 15 0-15,-4-10 0 0,2-1-3 0,4 3 0 16,1-1 1-16,-1-2-1 0,3 1-4 0,-1-2-1 15,4 1-2-15,1-3 3 0,2 4-2 0,-3-3-3 16,1 2 1-16,-2-3 2 0,8 3 0 0,-8-2-5 16,8 2 1-16,-4-3 2 0,3 1 0 0,-6-1-2 15,-1 3-2-15,6-2 0 0,1 2 0 0,-2-4 1 16,-5 2-1-16,0 1 2 0,1-2-4 0,-1-1 0 0,1 4 0 16,-2-3-11-16,-2 1-15 0,0-2-7 15,-5 1-10-15,1-1-13 0,-12 0-11 0,18 4-15 16,-11-2-17-16,-7-2-29 0,14 0-26 0,-14 0-201 0,0 0-386 15,8-9 171-15</inkml:trace>
          <inkml:trace contextRef="#ctx0" brushRef="#br0" timeOffset="-199215.57">14033 9403 138 0,'0'0'220'0,"0"0"-13"16,0 0-22-16,-11-18-8 0,11 18-9 0,0 0-12 15,-20 3-5-15,20-3-11 0,0 0-15 0,-27 8-10 0,18-1-9 16,-5 3-1-16,2-3-9 0,0 4-5 16,1-1-5-16,0 3-4 0,1-3-6 0,-1 5-6 15,2-2-2-15,2 2-3 0,-1 0-5 0,1 1-5 16,2-1-4-16,2 1-5 0,0-1 2 0,0 0-7 0,2 2-2 16,1-2-4-16,1-3-3 0,-1 2-3 15,2 1-2-15,-1 0 0 0,4-4-6 0,1-3 2 0,-3 2-6 16,3-2 2-16,3 3-1 0,-5 2-1 0,5-6-12 15,-1-1-19-15,2 5-17 0,2-4-26 0,0 1-20 16,-5-3-22-16,1 0-16 0,2 1-28 0,4-1-22 16,-1-3-29-16,-2 2-197 0,1-4-423 0,4-3 188 15</inkml:trace>
          <inkml:trace contextRef="#ctx0" brushRef="#br0" timeOffset="-198792.67">14225 9738 16 0,'2'-7'218'0,"-2"7"-12"16,6-9-10-16,-6 9-19 0,9-16-13 0,0 8-9 15,0-2-10-15,-2 0-15 0,0 4-13 0,5-6-8 16,-4 1-10-16,2 2-10 0,2-2-6 0,-3-2-11 16,3 2-6-16,-1 0-5 0,-1-2-6 15,-1 2-3-15,3 0-10 0,-2-2-2 0,-1 2-1 0,-1-2 1 16,-1 3-7-16,-1-5-8 0,0 6 9 0,-1 0-3 15,-2-2 6-15,1 4 0 0,-4 7 2 0,3-17 3 16,0 11-2-16,-3 6-4 0,3-11 1 0,-3 11-5 16,0 0-1-16,0 0-7 0,0 0-3 0,3-12-3 15,-3 12-2-15,0 0-3 0,0 0 2 0,0 0-5 16,0 0-1-16,0 0 2 0,0 0-2 0,-12 34 1 0,9-26 2 16,3-8 2-16,-4 24 2 0,1-10-6 15,1 3 3-15,1-1 2 0,-2-2 1 0,1 1-2 16,2 4 3-16,2-3 0 0,1 3-1 0,0-1-2 0,0 0-1 15,-2-4-2-15,2 3 4 0,3 1-5 16,-3-5 5-16,0 4-6 0,1-5 3 0,-2 0-5 16,4 0 2-16,-5-2-5 0,2 0-6 0,-3-10-14 0,3 15-17 15,-3-15-10-15,2 14-15 0,-2-14-14 0,-2 12-16 16,2-12-18-16,-3 12-18 0,3-12-12 0,0 0-13 16,-3 13-18-16,3-13-44 0,0 0-132 0,0 0-371 15,0 0 164-15</inkml:trace>
          <inkml:trace contextRef="#ctx0" brushRef="#br0" timeOffset="-198478.06">14792 9273 65 0,'0'0'196'0,"0"0"-16"0,4-10-16 16,-4 10-11-16,0 0-17 0,9-5-22 16,-9 5 1-16,0 0-7 0,18 4-3 0,-18-4-3 0,24 11 0 15,-10-1 2-15,2 1-6 0,3 7 0 0,1-1-3 16,2 4 0-16,0 0-5 0,1 8 0 0,2-2-8 16,-7-3-1-16,-3 0-7 0,4 8-1 0,-2 0-4 15,-4-5-9-15,-2-1-4 0,-2 1-5 0,-5 1-5 16,-2 7-4-16,2 2-6 0,-8-10 2 0,-4 11-8 15,-7 0-16-15,-4-1-26 0,-11 0-32 0,0-1-34 16,-7-1-42-16,-3-2-46 0,-13 12-74 0,13-14-144 16,-2 4-416-16,-2-2 184 0</inkml:trace>
        </inkml:traceGroup>
        <inkml:traceGroup>
          <inkml:annotationXML>
            <emma:emma xmlns:emma="http://www.w3.org/2003/04/emma" version="1.0">
              <emma:interpretation id="{57AFCBC2-1A1D-462D-9553-CF9A6339CEC1}" emma:medium="tactile" emma:mode="ink">
                <msink:context xmlns:msink="http://schemas.microsoft.com/ink/2010/main" type="inkWord" rotatedBoundingBox="17438,10778 17725,10795 17692,11335 17406,11318"/>
              </emma:interpretation>
            </emma:emma>
          </inkml:annotationXML>
          <inkml:trace contextRef="#ctx0" brushRef="#br0" timeOffset="-63642.09">16028 9577 55 0,'0'0'141'0,"0"0"-4"0,0 0-12 0,0 0-4 16,0 0-7-16,0 0-1 0,0 0-4 0,0 0-3 15,0 0-10-15,0 0-3 0,0 0-4 0,0 0-3 16,0 0-1-16,0 0-3 0,0 0-2 0,0 0-8 16,0 0-3-16,0 0 0 0,0 0-7 0,0 0-1 15,0 0-5-15,0 0-2 0,0 0 0 0,0 0-2 16,0 0 1-16,11 14 2 0,-11-14 2 15,0 0 1-15,0 0 4 0,0 0-1 0,0 0 4 0,0 9-2 16,0-9 6-16,0 0 5 0,0 15 5 0,0-15 0 16,0 14 5-16,0-14 8 0,-2 20-3 0,1-9 1 15,-4 2 1-15,-1 5-5 0,3 0-8 0,-4 3-4 0,-4 2-12 16,3 0-3-16,-4-2 3 0,-2 3-14 16,1 0-4-16,-1 1-26 0,-4-5-28 0,-1 11-28 0,3-9-44 15,-4 2-42-15,-5 3-52 0,-2-1-63 0,0-1-75 16,3-6-178-16,2 0-533 0,0-2 236 0</inkml:trace>
        </inkml:traceGroup>
        <inkml:traceGroup>
          <inkml:annotationXML>
            <emma:emma xmlns:emma="http://www.w3.org/2003/04/emma" version="1.0">
              <emma:interpretation id="{1813C419-2593-4E10-8D9D-60527BD9901C}" emma:medium="tactile" emma:mode="ink">
                <msink:context xmlns:msink="http://schemas.microsoft.com/ink/2010/main" type="inkWord" rotatedBoundingBox="18971,9654 21461,9804 21366,11372 18876,11221"/>
              </emma:interpretation>
            </emma:emma>
          </inkml:annotationXML>
          <inkml:trace contextRef="#ctx0" brushRef="#br0" timeOffset="-59525.7">18443 9500 121 0,'10'0'219'15,"-10"0"-10"-15,17 3-10 0,-17-3-12 0,19 0-14 16,-19 0-16-16,18-6-9 0,-3 5-17 0,-2 0-10 16,2 1-11-16,0 0-8 0,2-2-11 0,-3-1-5 15,1 1-9-15,3 0-6 0,-3-1-9 0,0 0-4 16,-1-2-4-16,-1 0-1 0,3 0-4 0,-7 2 1 15,5-5-4-15,-2 2 1 0,-3-1-7 0,4-1-2 16,-3 1-3-16,-4-3-1 0,2 3-6 0,-2-2-2 16,1-3-7-16,-2 0 6 0,-4 1-6 0,2 0-1 0,0-3-6 15,-3-1-1-15,0 15-2 0,-6-29-2 0,2 14-1 16,-2 3 1-16,1-1-1 0,-4 3-4 16,2 2 1-16,0-3 1 0,-5 0-2 0,1 2 2 0,-1 1-1 15,0 2-1-15,-1 3-2 0,-2-3-1 0,2 1 2 16,-4 5 1-16,2 0-3 0,-3 0 0 0,18 0-2 15,-24 4 2-15,8-1-8 0,3 1-5 0,4 2 0 16,-5 2-1-16,4 2-4 0,1-3-3 0,3 4-6 16,0-1-1-16,0 2-2 0,0 3-3 0,5-3-1 15,-2 3-1-15,4 1 0 0,1-1-1 0,-1 1 0 16,3-1 0-16,4-2 4 0,2 4 5 0,-1-2 2 16,2-2-3-16,-2 1 8 0,3 0-1 0,0-3 5 0,1 2 0 15,-3-2-3-15,2-2 8 0,0 0 6 0,3 1 4 16,-1 0 10-16,-4-5 6 0,4 5 4 0,-4-3 4 15,2 3 4-15,0-2 2 0,-3-1 0 0,4 3 0 16,-1-4-2-16,0 2-1 0,-5 2-3 0,-1-3 1 16,6 3-7-16,-4 1 4 0,1 3 0 0,-3-1 0 15,1-1-3-15,-1 1-1 0,2 1-1 0,-4 3-2 16,-1-2-1-16,0 2 5 0,-3 0-4 0,0 1 3 16,-3-1-4-16,2 4 1 0,-2-3 0 0,-2 3 2 15,1 2-4-15,-2-4 0 0,-2-3-2 0,-1 3 3 16,2-1-4-16,-5-3 2 0,0 0-1 0,-4 3 1 15,-1-5-3-15,-4 2 3 0,0-5-5 0,-2 1 1 0,0 0-2 16,-4-5-1-16,0 0 3 0,1-1 1 0,2-2-3 16,0 1-1-16,-4-2 6 0,10-4-4 15,-2 1 2-15,-5-3 0 0,6 1-4 0,1-1 4 0,-2-2-2 16,5 1 0-16,0 3-7 0,2-5-13 0,1-1-14 16,3 2-18-16,0-1-26 0,6-2-22 0,3 9-30 15,-1-23-39-15,4 10-32 0,4 0-182 0,1-3-409 16,8 3 181-16</inkml:trace>
          <inkml:trace contextRef="#ctx0" brushRef="#br0" timeOffset="-58810.11">19113 9695 278 0,'0'0'258'16,"0"-13"-21"-16,0 13-19 0,0 0-24 0,10-8-15 15,-10 8-19-15,6-3-15 0,-6 3-21 0,10-4-6 16,-10 4-12-16,11-2-10 0,-11 2-10 0,13-4-8 16,-13 4-4-16,14-1-8 0,-14 1-8 0,18 4-4 15,-10-3-1-15,-8-1-5 0,12 6-4 0,-12-6 0 0,14 3-5 16,-7 1-3-16,-7-4-5 0,11 7 2 0,-8 0-7 16,-3-7 3-16,9 10-2 0,-9-10-4 0,3 11-3 15,-3-11 3-15,1 14-3 0,-1-14 2 0,-4 14 2 16,1-4 0-16,-3-1-5 0,-2-1 0 0,1 4-3 15,1-5 0-15,-3 3-1 0,1-5 0 0,-2 1-1 16,3-3-2-16,-2 3 2 0,-5 0-3 0,4 3-2 16,2-2 2-16,8-7-3 0,-18 3 0 0,12 1 1 15,6-4 0-15,-10 7-5 0,10-7 1 0,-7 4-3 0,7-4 3 16,0 0-1-16,-9 8 1 0,9-8-3 16,0 0 2-16,-5 7-2 0,5-7 3 0,0 0-3 15,0 0 2-15,0 0 2 0,22 9-1 0,-14-7-1 0,-8-2-2 16,18 1 2-16,-18-1-2 0,15 3 0 0,-8-2 4 15,-7-1-11-15,17 2 8 0,-8-1-2 0,-9-1 1 16,13 5-5-16,-7 0 3 0,-6-5-3 0,13 6 4 16,-7-2 0-16,-6-4 3 0,12 10-5 0,-9-5 2 15,-3-5-1-15,11 11 4 0,-11-11-1 0,3 8-1 16,-3-8 0-16,4 13 7 0,-2-4 1 0,-2-9 2 16,4 11-1-16,-4-11 6 0,2 14-2 0,-2-14 4 15,-2 11 3-15,2-11-2 0,-3 13 1 0,3-13-3 16,-3 10 4-16,3-10-5 0,-12 8 3 0,3-2-5 15,-1-2-1-15,1 0-5 0,-8 0 2 0,3 0-3 16,-6-2-12-16,1 2-18 0,-4-2-6 0,3 0-11 0,2 0-17 16,-2-4-15-16,-1 0-21 0,3 0-2 15,2 2-21-15,-2 0-20 0,3-5-19 0,-1 3-15 16,7-5-17-16,1-1-52 0,-2-6-141 0,3 2-412 0,1-2 183 16</inkml:trace>
          <inkml:trace contextRef="#ctx0" brushRef="#br0" timeOffset="-58111.08">19359 8970 151 0,'0'0'220'0,"0"0"-14"0,0 0-10 0,0 0-15 16,0 0-13-16,0 0-14 0,0 0-12 0,0 0-4 15,0 0-5-15,0 0-2 0,0 0-6 0,19 4-7 16,-19-4-6-16,0 0-8 0,7 7-7 0,-7-7-10 16,8 12-9-16,-8-12-5 0,3 12-7 0,0-5-5 15,-3-7-8-15,1 12-2 0,-1-12-7 0,0 14-2 16,0-14-4-16,0 0-2 0,-1 16-6 0,1-16 3 0,-3 10-10 15,3-10 0-15,-5 11-4 0,5-11 3 16,-4 10-2-16,4-10-3 0,0 0-2 0,-8 6 2 16,8-6-5-16,0 0 2 0,-10 5-1 0,10-5 0 0,0 0-1 15,0 0 0-15,0 0-4 0,0 0 1 0,0 0-8 16,0 0-1-16,0 0-4 0,0-29-5 0,0 29-9 16,12-17-6-16,-6 5 2 0,3 3-6 0,0-7-1 15,0 4 0-15,3 3-5 0,1-3 6 0,-1 1 0 16,1 0 5-16,1 2 3 0,1-2-1 0,-3 1 3 15,1 2 3-15,1 2 1 0,-2-1 2 0,2-3-3 16,-2 7 4-16,-1-2 5 0,2 1 0 0,-1 0 2 16,3-2 5-16,-2 3-2 0,-2 3 5 0,4 1-3 0,-15-1 0 15,21 4 0-15,-12-2 2 0,0 2-3 0,0 1 2 16,0 0 0-16,-2 3-3 0,-1 0 2 0,0 0 2 16,-2 0-1-16,1 3 1 0,-1 2-1 0,-2 0 0 15,-1 2 1-15,1 0-3 0,-4-2 5 0,2 0-7 16,-3 4-12-16,-1-3-16 0,2-1-22 0,-1 2-21 15,2-1-17-15,-1-3-30 0,1 4-30 0,-2-6-57 16,1 0-159-16,2-9-397 0,5 16 175 0</inkml:trace>
          <inkml:trace contextRef="#ctx0" brushRef="#br0" timeOffset="-60196.07">17269 9419 104 0,'0'0'124'0,"0"0"-13"0,0 0-6 16,0 0-4-16,-18 29-7 0,18-29-10 0,0 0 2 0,-6 6-1 15,6-6-2-15,0 0 0 0,0 0 0 0,-9 7-4 16,9-7-3-16,-4 7-8 0,4-7-3 0,0 0 0 16,0 0-6-16,-6 7-1 0,6-7-5 0,0 0-2 15,0 0 0-15,0 0-3 0,0 0 2 0,0 0-2 16,0 0 2-16,0 0 0 0,13 11-4 0,-13-11 0 15,0 0 2-15,23 0-2 0,-23 0-7 0,16-3 2 16,-16 3-4-16,27-8 0 0,-11 5-3 0,-2 1 2 0,1-4-3 16,3 0-4-16,-2-1 3 0,2 0-5 0,1 0-3 15,-2 1-1-15,2-2-3 0,2-2-3 16,-3 0 1-16,3-4-2 0,-6 3-2 0,7 0-3 0,-7-2-2 16,6-1 2-16,-3-3-2 0,-2-2-1 0,3 3-2 15,1-3 2-15,-1-1-2 0,1 2 1 16,-2-3-3-16,-5 1-2 0,2 2-4 0,3-3-1 0,-5 0 2 15,1 0 5-15,-4 0-5 0,1 0-3 0,-4 7 3 16,-1-4-1-16,1-6 2 0,-1 6 0 0,0 1 1 16,-3-1 0-16,3-5 2 0,-6 5-6 0,2-2 1 15,1 4 0-15,-2 0 0 0,-2-6 2 0,1 2-1 16,0 3 0-16,-6-1 0 0,-2 1 2 0,2 0-1 0,-1-1 0 16,-1-3 0-16,-2 4 0 0,-2-3 0 15,6 7-4-15,-1-5 2 0,-1 2 0 0,1 1-1 16,-2-1 1-16,-2 2 3 0,2 2 3 0,0-1-3 0,5 0 3 15,-6 2-4-15,4 4 4 0,-5-4-2 0,1 1 0 16,4 3 1-16,-2-1 0 0,1 2-2 0,7 6-2 16,-14-10 2-16,8 3-2 0,6 7 7 0,-13-8-4 15,4 7-2-15,9 1-2 0,-15-3 4 0,15 3-2 16,-16-4 0-16,16 4 1 0,-15 0-2 0,15 0 2 16,-17 4-1-16,10 0 1 0,7-4 1 0,-19 11-2 15,11-3 2-15,-1 2 1 0,-1 2 3 0,1 3 2 16,1 1-2-16,-1 0 5 0,0 8 1 0,3 4 1 0,0 0 1 15,4 1 5-15,-4 8-5 0,3-1-2 16,3 2-1-16,0 4-2 0,3-4 5 0,-3-1-5 0,1 0 1 16,4 1-2-16,-3 0-1 0,6-1 2 0,-2 3-4 15,1-5 5-15,-2 3-6 0,1-4 7 0,0-9-5 16,-3 3 0-16,4-3-2 0,-2 1 3 0,1-1-5 16,-3-4 5-16,6-3-4 0,-5 0 5 0,5-4-3 15,0 3-2-15,-2-6 3 0,1 3 1 0,4-3-3 16,-2 1 6-16,1-4-4 0,5 2-2 0,-5-3-1 15,0-1 2-15,1-1 1 0,0-3 2 0,5 2-5 16,-4-3 0-16,5-1 2 0,-6 0-1 0,3-1-3 16,-3-1 1-16,4 0 0 0,1-3-1 0,-1 2-1 0,-3-2 3 15,5-1-1-15,-3 1 2 0,-1 2-4 16,-2-1 1-16,-5 1 2 0,1-2-3 0,-8 5 1 0,16-5 1 16,-16 5-2-16,9-6 3 0,-9 6 0 0,9-4 0 15,-9 4-9-15,0 0 6 0,0 0-6 16,15 0 4-16,-15 0-1 0,0 0 2 0,0 0-1 0,0 0-4 15,13 5 4-15,-13-5-1 0,0 0 1 0,9 10 1 16,-9-10-2-16,6 9 3 0,-3-3-2 0,-3-6 4 16,6 11-3-16,-6-11 4 0,7 11-2 0,-1-5 2 15,3-1-3-15,-1 1 2 0,-8-6 1 0,10 11 1 16,-1-6 1-16,0-2 0 0,0 1-1 0,-9-4 4 16,20 8-5-16,-9-7 2 0,4 1-5 0,-1-1 2 15,2-2 2-15,-16 1-3 0,27-3 0 0,-11 1 2 16,1 0-1-16,-2 0 4 0,0-2-3 0,1 1-2 15,-2-1 0-15,0 1 0 0,0-1-1 0,-2 0 4 0,-3-2-5 16,1 1 4-16,-2-2 0 0,-1 2 0 0,-1-3-1 16,2 1 1-16,-4-3-6 0,-4 10 5 0,6-14-4 15,-6 14 0-15,-3-18-1 0,0 7 3 0,3 11-3 16,-13-19 4-16,2 7-5 0,-2 3 4 0,-1-2-3 16,-1-2 3-16,0 4 0 0,-4 1-4 0,3-1 3 15,-4 2 1-15,1-2-3 0,2 5 6 0,0-2-3 16,0 1 0-16,-1 5-2 0,3-3 3 0,3 3-3 15,-2 0-1-15,14 0-2 0,-20 3-8 0,10-1-7 16,10-2-10-16,-15 7-16 0,9-5-12 0,6-2-5 16,-8 10-12-16,8-10-13 0,0 14-21 0,0-14-12 15,12 17-17-15,-3-10-21 0,-1 0-62 0,4 0-117 0,1 2-365 16,2-3 161-16</inkml:trace>
        </inkml:traceGroup>
        <inkml:traceGroup>
          <inkml:annotationXML>
            <emma:emma xmlns:emma="http://www.w3.org/2003/04/emma" version="1.0">
              <emma:interpretation id="{530957C2-6B58-4A18-B9E4-ADEC5EE2371C}" emma:medium="tactile" emma:mode="ink">
                <msink:context xmlns:msink="http://schemas.microsoft.com/ink/2010/main" type="inkWord" rotatedBoundingBox="22305,10186 22781,10215 22764,10491 22289,10462"/>
              </emma:interpretation>
            </emma:emma>
          </inkml:annotationXML>
          <inkml:trace contextRef="#ctx0" brushRef="#br0" timeOffset="-57337.63">20620 9018 104 0,'0'0'162'0,"0"0"-10"0,0 0-10 15,0 0-5-15,0 0-9 0,0 0-7 0,0 0-6 0,0 0-8 16,0 0-7-16,0 0-6 0,0 0-6 0,0 0-7 16,0 0-4-16,0 0-4 0,0 0-4 0,0 0-2 15,0 0-3-15,0 0 1 0,0 0 1 0,0 0-5 16,0 0-2-16,32 11-5 0,-32-11-5 0,20 0-3 15,-3 0 0-15,-1 0-4 0,1 2-5 0,-1-2-4 16,4 0 0-16,-4 0 0 0,-1 0 1 0,4 2-4 16,1-2 0-16,-1 0-1 0,-3-2-2 0,2 0 0 15,0 2-4-15,0 0 0 0,-2-5-1 0,1 4-4 0,-2 0 1 16,-2 1-7-16,-1-4 2 0,-12 4 1 16,23-2-7-16,-13-1 5 0,0 3-3 0,-10 0-2 15,17-2 3-15,-17 2-3 0,15-3 1 0,-15 3-2 0,13-1 1 16,-13 1-1-16,9-3-1 0,-9 3-4 0,0 0 1 15,11-4-9-15,-11 4-11 0,0 0-22 0,0 0-25 16,0 0-8-16,0 0-15 0,0 0-14 0,0 0-15 16,0 0-17-16,0 0-18 0,0 0-54 0,-42-2-119 15,30-2-349-15,12 4 156 0</inkml:trace>
          <inkml:trace contextRef="#ctx0" brushRef="#br0" timeOffset="-56986.3">20640 9228 177 0,'0'0'213'0,"0"0"-4"0,3 13-9 15,-3-13-1-15,0 0-13 0,13 4-1 0,-13-4-6 16,18 1-12-16,-6 0 0 0,3 1-9 0,0-2-14 16,3 3-1-16,1-3-8 0,6 2-6 0,-8-2-12 15,2 0-4-15,2 0-11 0,4-2-8 0,-5 2-7 16,-1 0-6-16,1 0-7 0,-1 0-19 0,-3 0 1 16,2 0-3-16,-3 0-3 0,2 0-11 0,-3 0-3 15,-5 0-6-15,-9 0-5 0,18 2-16 0,-7 0-15 0,-11-2-15 16,0 0-25-16,15 0-16 0,-15 0-23 15,0 0-27-15,7 3-23 0,-7-3-44 0,0 0-20 16,0 0-74-16,0 0-143 0,0 0-451 0,0 0 200 0</inkml:trace>
        </inkml:traceGroup>
        <inkml:traceGroup>
          <inkml:annotationXML>
            <emma:emma xmlns:emma="http://www.w3.org/2003/04/emma" version="1.0">
              <emma:interpretation id="{8E26EC3E-22B8-4169-B727-63981C763A4C}" emma:medium="tactile" emma:mode="ink">
                <msink:context xmlns:msink="http://schemas.microsoft.com/ink/2010/main" type="inkWord" rotatedBoundingBox="24799,10465 27030,10600 26959,11780 24728,11645"/>
              </emma:interpretation>
            </emma:emma>
          </inkml:annotationXML>
          <inkml:trace contextRef="#ctx0" brushRef="#br0" timeOffset="-46160.66">23074 9953 157 0,'0'0'207'0,"16"-3"-15"0,-16 3-11 0,24-5-13 16,-14 3-13-16,1-1-14 0,4-1-11 0,3-5-5 0,-6 8-17 15,4-4-11-15,0 0-7 0,-1 0-12 16,5-3-5-16,-4 1-9 0,2 1-3 0,0-3-9 0,-2 0-1 16,2 0-8-16,-3-2-3 0,6-2-5 0,-2-8-5 15,1 5 3-15,-1-2-7 0,-1 0-7 0,-2 0 0 16,1-4-1-16,-1 2-8 0,-2 2-3 0,-2 3 2 16,1-5-2-16,-3-3-1 0,-4 8-5 0,2-2 2 15,-4 0-2-15,1-1 0 0,-2 0 2 0,-3 1-1 16,-3 0-1-16,1-1 0 0,-4 0-2 0,0 1 5 15,-3-3 6-15,-1 5-4 0,1 0 10 0,-1 2-2 16,-4 0 6-16,1-2 2 0,1 2-2 0,-2 1 0 16,1 0 0-16,0 2-1 0,1-1 4 0,1 5 2 15,-1-3-5-15,3 6 1 0,-1-5-3 0,-2 6-6 16,12 2 3-16,-18-4 0 0,18 4-3 0,-22 1-1 16,22-1 3-16,-20 3-5 0,11 4 0 0,-1-1 1 15,-1 1 1-15,2 4-4 0,-1 2 2 0,1-2 1 16,0 6-4-16,2 1-1 0,-5 2 5 0,4 4 0 0,1 0-2 15,1 2 1-15,0 2-1 0,0 9 4 0,1-10-4 16,2 1 2-16,2 6-2 0,1 3-1 0,0-8 0 16,1 0-2-16,2 7 0 0,-1-13 0 0,-1 4 1 15,7-4 0-15,-5 2 0 0,4-1-6 0,-4-1-6 16,6-7-2-16,-4-1 0 0,4-1 0 0,-2-2 1 16,2 0 0-16,3-2-8 0,1-2 3 0,1-1 2 15,1-1 1-15,3 1-1 0,-2-3-5 0,3-3 1 16,1 1-5-16,5-2 1 0,-5 0 1 0,2 0-2 0,2-3 1 15,-5-1 2-15,1 1 1 0,-1-2 2 16,0 0 1-16,-1 0 3 0,0 4 1 0,-3-4 0 16,-1 3 0-16,-4 0 0 0,-10 2 4 0,16-3-1 15,-4 0 7-15,-12 3 0 0,8-4-4 0,-8 4 1 0,0 0 1 16,0 0 3-16,18 0-4 0,-18 0 0 16,0 0 7-16,10 5 2 0,-10-5-2 0,0 0 1 0,3 9-1 15,-3-9 1-15,5 11-1 0,-5-11 3 0,1 11-3 16,-1-11-1-16,3 10 5 0,-3-10 0 0,5 10-1 15,-5-10 11-15,7 11 3 0,-7-11 3 0,7 6 0 16,-7-6 1-16,14 8-1 0,-4-5 0 0,-2 0-6 16,4-2 1-16,3-1-1 0,-2 0 3 0,2 3-6 0,3-3-2 15,-2-3-1-15,1 3-1 0,-1-3 1 0,-1-1-1 16,1 1-7-16,-2-1 5 0,5-3-4 0,-2 3 3 16,-1-3-2-16,-3 1 2 0,2-1-5 0,-1 0 0 15,-1-4 3-15,-7 1-5 0,0 2-1 16,2 0-1-16,-5-3 1 0,-2-1-3 0,1 1 0 0,-2 11 1 15,-6-21 1-15,-3 8 1 0,-2 2-5 0,4-3 7 16,-2 9-3-16,-5-7 0 0,1 4-4 0,-2-2 3 16,2 7 0-16,-4-1-1 0,4 2-2 0,-5-2 2 15,4 3 3-15,-2 1-10 0,3 1-14 0,-1-1-12 16,-2 1-17-16,7 2-20 0,-6-1-24 0,4 4-29 16,3-1-23-16,8-5-31 0,-11 7-63 0,5 0-131 15,6-7-402-15,-1 12 179 0</inkml:trace>
          <inkml:trace contextRef="#ctx0" brushRef="#br0" timeOffset="-45405.61">24213 10010 256 0,'16'-3'245'0,"-16"3"-12"0,14-1-20 16,-14 1-16-16,16-4-25 0,-1 2-13 0,-4 2-18 15,5-1-12-15,-3-2-13 0,2 1-13 0,0-3-11 16,3 5-9-16,-1-6-4 0,-1 1-5 0,-3-2-10 16,2 3-3-16,-1-5-1 0,-1 3 2 0,1-1-8 15,-2-2-4-15,1-4-2 0,0 2-4 0,-4 0-2 16,2-2-3-16,-2-1-7 0,-5-1-6 0,2-2 0 0,-3 3-7 16,0 1-5-16,-3 0 0 0,0 13-7 15,-10-22 3-15,4 10-4 0,-3 4 3 0,-2-1-2 16,-1-1-1-16,-4 3-3 0,3 0 2 0,-4 0-2 0,1 1 1 15,-1 5-4-15,1-1 1 0,0 0 1 0,1 2-3 16,-2 2 1-16,-2 1 3 0,5 2-3 0,-2-2 0 16,0 4-5-16,4-1 8 0,-2 1-5 0,2 2 4 15,2 1-2-15,-2 1 2 0,4-1-3 0,3-1 2 16,0 2-3-16,-1 1 3 0,3 0-1 0,-3-4 1 16,5 6-2-16,1-3 5 0,-2 2-7 0,5 2 3 15,-3-6 1-15,6 6 1 0,0-4-2 0,-3-1 0 16,2 1 3-16,3 0 0 0,0 4-5 0,1 0 5 15,1 0-1-15,-1 0 0 0,-3-2-1 0,2 2-1 0,1-1 0 16,-5-1-1-16,5 5 0 0,0-5 1 16,-3 1 0-16,4 2-2 0,-4 0 2 0,2 1 1 0,2-1-1 15,-1-1 1-15,-3 1-2 0,0 0 2 16,2 1 2-16,-2-1 0 0,0-1-5 0,1 1 2 16,-4-3 2-16,0 4-1 0,-3-4 3 0,1-1-1 0,-1 1 2 15,2 2 7-15,-5-4-2 0,0 2 1 0,-3-1 0 16,-4 0 3-16,1 0 6 0,0-5 4 15,-5 5 0-15,1-5 1 0,-4 0-5 0,1 1 4 0,1-5-2 16,-6 3-2-16,2-5 2 0,-1 5 0 0,-5-6-4 16,6 1-1-16,2-1-4 0,-7 3-2 0,5-7-3 15,-2 4-13-15,8-2-20 0,-7-4-21 0,7 5-23 16,-3-3-30-16,5 1-45 0,5-5-42 0,6 8-45 16,-9-15-201-16,12 0-467 0,0 1 208 0</inkml:trace>
          <inkml:trace contextRef="#ctx0" brushRef="#br0" timeOffset="-44524.11">24768 10194 169 0,'0'0'208'0,"0"0"-5"0,-8-7-15 0,8 7-16 16,0 0-18-16,0 0-18 0,0 0-9 0,0 0-13 16,0 0-12-16,0 0-10 0,18-13-9 0,-18 13-7 15,12-6 0-15,-12 6-8 0,14-4-4 0,-14 4-4 16,13-4-5-16,-4 0-6 0,-9 4-7 0,16-3 2 16,-7 2-5-16,-9 1-1 0,17-3-5 0,-17 3-3 0,16 0-3 15,-16 0-4-15,17 3-2 0,-17-3-6 0,16 1 3 16,-16-1-4-16,10 2 1 0,-10-2-1 15,9 5-7-15,-9-5 4 0,9 4-3 0,-9-4-6 0,8 7 1 16,-8-7 2-16,0 13-2 0,0-13-5 0,0 11 7 16,0-11-3-16,-6 15 3 0,3-6 4 0,-2 2-1 15,-1 2 3-15,0-2 5 0,-1 3-1 0,-2-2 2 16,-1 4-3-16,-1-6 0 0,-1 4-2 0,2-3 2 16,-7 3-1-16,1-4 0 0,4 1-3 0,-1-1 7 15,-2-2 4-15,1 3-3 0,-2-4 0 0,2 1 0 16,-2-1 3-16,1 1 2 0,8-5-2 0,-7 4 4 15,-1-1-4-15,5-1 2 0,10-5-5 0,-17 5 3 16,9-4-1-16,8-1-3 0,-14 4 5 0,14-4 2 0,0 0-3 16,-13 3 1-16,13-3-2 0,0 0-2 15,0 0-3-15,0 0 1 0,0 0-6 0,0 0 3 0,0 0-4 16,0 0-2-16,0 0-1 0,35-18-1 16,-26 17-1-16,6-3 0 0,-3 3-1 0,5-1-1 15,-1 2-1-15,3-1 4 0,-2 1-4 0,2 0-1 0,1 1-4 16,-1-2 6-16,0-2-3 0,7 3 1 0,-7 0 0 15,4 0 4-15,0 3-4 0,3-2-1 0,-7-1 1 16,1 2 1-16,-1-1-1 0,-6-2 2 0,7 2-1 16,-1-1 2-16,1 3-2 0,-7-3 2 0,0 1-2 15,2 0-1-15,-4-1 3 0,1 1-3 0,-12-1-1 16,16 0-6-16,-16 0-4 0,16 0-10 0,-16 0-13 16,14-1-14-16,-14 1-27 0,10-1-20 0,-10 1-25 15,0 0-25-15,12-8-27 0,-12 8-42 0,6-15-184 16,-6 8-431-16,0 7 190 0</inkml:trace>
          <inkml:trace contextRef="#ctx0" brushRef="#br0" timeOffset="-43445.9">25088 9391 146 0,'0'0'140'16,"0"0"4"-16,0 0-6 0,0 0-2 0,0 0-1 15,0 0-3-15,0 0-7 0,0 0-5 0,0 0-6 16,0 0-5-16,0 0-3 0,0 0-7 0,0 0-10 16,0 0-6-16,0 0-7 0,0 0-9 0,0 0-5 15,0 0-1-15,0 0-9 0,0 0-1 0,0 0-4 16,30-20-4-16,-24 18 2 0,-6 2-2 0,23 2 0 0,-10-2 2 15,-13 0-5-15,19 4 3 0,-2-3-3 0,-1 0-4 16,-4-1-3-16,5 5-3 0,-7-5-4 0,-1 3 0 16,-9-3-6-16,16 4 2 0,-8 0-9 0,-8-4-3 15,9 7 1-15,-9-7-3 0,9 6-1 0,-9-6 1 16,0 0 7-16,0 0-8 0,0 13 4 0,0-13-2 16,0 0 0-16,-15 12 1 0,4-9-2 0,5 2 0 15,6-5 1-15,-19 10-1 0,6-5 1 0,7-2-1 16,-2 2 1-16,-4-2-3 0,12-3 0 0,-19 5 2 15,11-3-3-15,8-2-2 0,-14 8 3 0,14-8-3 16,-14 3 0-16,14-3 0 0,-10 3 0 0,10-3-3 16,-9 4 3-16,9-4 0 0,0 0 1 0,0 0-3 0,-8 5-1 15,8-5 1-15,0 0 1 0,0 0 1 0,0 0 0 16,0 0 1-16,0 0 3 0,0 0-4 16,0 0 7-16,0 0-2 0,14 19 0 0,-14-19 5 0,13 7-3 15,-7-6 1-15,-6-1 2 0,16 8 3 0,-7-3-4 16,8-1-1-16,-4 2 1 0,-2 2-4 0,4-2 6 15,-5 3-3-15,3-3-3 0,-4 1-2 0,-1-1 0 16,1 1 5-16,0-1-2 0,-2-1-5 0,2 5 1 16,-4-2 0-16,-5-8 0 0,6 13 1 0,-3-6-1 0,-3-7 0 15,-3 13 7-15,3-13 5 0,-6 11 9 0,6-11-5 16,-14 11 3-16,1-9-4 0,-4 0 0 16,1 1-2-16,-3-1-3 0,-10-2 1 0,2-2-6 0,-1 1 3 15,1 1-4-15,5 0-13 0,-6-6-10 0,2 8-26 16,2-2-26-16,-1-2-38 0,-2 2-43 0,5 0-43 15,2 0-64-15,1-4-189 0,3 3-481 0,-1 0 213 16</inkml:trace>
        </inkml:traceGroup>
      </inkml:traceGroup>
    </inkml:traceGroup>
    <inkml:traceGroup>
      <inkml:annotationXML>
        <emma:emma xmlns:emma="http://www.w3.org/2003/04/emma" version="1.0">
          <emma:interpretation id="{1AC9F430-23E1-4762-B6B0-60324CF2AD8C}" emma:medium="tactile" emma:mode="ink">
            <msink:context xmlns:msink="http://schemas.microsoft.com/ink/2010/main" type="paragraph" rotatedBoundingBox="6671,12939 11062,12504 11154,13439 6764,1387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EB5F927-0112-48FC-AA30-AED7CCB10A8D}" emma:medium="tactile" emma:mode="ink">
              <msink:context xmlns:msink="http://schemas.microsoft.com/ink/2010/main" type="line" rotatedBoundingBox="6671,12939 11062,12504 11154,13439 6764,13873"/>
            </emma:interpretation>
          </emma:emma>
        </inkml:annotationXML>
        <inkml:traceGroup>
          <inkml:annotationXML>
            <emma:emma xmlns:emma="http://www.w3.org/2003/04/emma" version="1.0">
              <emma:interpretation id="{453B0A4A-A96E-4C54-B310-8C46BB3B6CA8}" emma:medium="tactile" emma:mode="ink">
                <msink:context xmlns:msink="http://schemas.microsoft.com/ink/2010/main" type="inkWord" rotatedBoundingBox="6713,12879 8904,12787 8942,13718 6752,13809"/>
              </emma:interpretation>
            </emma:emma>
          </inkml:annotationXML>
          <inkml:trace contextRef="#ctx0" brushRef="#br0" timeOffset="-89010.24">5180 12525 107 0,'0'0'220'0,"0"0"-25"0,0 0-18 0,0 0-16 15,0 0-20-15,0 0-13 0,0 0-12 0,0 0-13 16,0 0-4-16,0 0-6 0,0 0-1 0,0 0-2 16,0 0 2-16,0 0 1 0,0 0-1 0,0 0 2 0,0 0-3 15,0 0-1-15,0 0-4 0,0 0 0 16,0 0-1-16,0 0 2 0,0 0-5 0,0 0-1 16,0 0 1-16,0 0 4 0,0 0-12 0,0 0 2 0,0 0-2 15,0 0-1-15,0 0-3 0,0 0-2 0,0 0 0 16,0 0-11-16,0 0 9 0,-16-2-5 15,16 2 8-15,0 0-13 0,0 0-2 0,-9 5-4 0,9-5-1 16,0 0 4-16,-11 5-5 0,11-5-3 0,-3 8-1 16,3-8-7-16,0 0 1 0,-6 13-2 0,6-13-5 15,0 0 9-15,-1 11-2 0,1-11-8 0,0 0 5 16,-3 9-10-16,3-9 1 0,0 0 2 0,0 0-1 16,4 15-6-16,-4-15 2 0,0 0 1 0,0 0 6 15,0 0-2-15,0 0 2 0,18-4-13 0,-18 4 7 16,0 0-4-16,0 0 4 0,0 0-5 0,14-11 1 15,-14 11-5-15,0 0-1 0,4-14 9 0,-4 14-11 0,-1-11 0 16,1 11-1-16,0 0-3 0,-3-17 1 16,3 17-5-16,-9-14-2 0,6 8-1 0,3 6 20 15,-11-11-18-15,4 4-2 0,7 7-2 0,-12-7-4 0,12 7-10 16,-11-6-12-16,11 6-16 0,-16-2-12 0,16 2-13 16,-12-3-17-16,12 3-17 0,0 0-18 0,0 0-24 15,-16 7-20-15,16-7-18 0,-5 8-22 0,5-8-18 16,0 0-20-16,0 0-40 0,0 0-210 0,0 0-533 15,14 19 236-15</inkml:trace>
          <inkml:trace contextRef="#ctx0" brushRef="#br0" timeOffset="-87482.15">6894 12287 15 0,'0'0'214'15,"0"0"-3"-15,0 0-10 0,4 8-12 0,-4-8-14 16,0 0-10-16,12 8-9 0,-12-8-8 0,10 8-3 16,-7-4-7-16,-3-4 2 0,14 5-12 0,-5-2-2 15,-9-3-5-15,16 3-3 0,-5-2-3 0,-11-1-6 0,22-1-12 16,-13 1-4-16,7-3-8 0,-16 3-1 0,23-3-9 16,-7-1-2-16,-5 3-12 0,5-5-3 15,-1 0-6-15,-2 2-6 0,1-1-2 0,-1 0-1 0,-1 0-7 16,2 0 0-16,-6 0-7 0,3 0-5 0,-1-3-1 15,-1 0 5-15,0 4-8 0,-1-3-1 0,4-3-2 16,-8 4-3-16,-4 6-3 0,9-14 0 0,-9 8-7 16,0 6 2-16,0-16-3 0,0 16 1 0,-9-18 1 15,-1 11 1-15,1-1-4 0,-5 1 0 0,-2-1 1 16,-1 0-6-16,1 5 7 0,-3-2 1 0,-4 0-5 16,1 1 4-16,6 2-3 0,-7 1-4 0,4 1 0 15,2 0 3-15,-2 4-11 0,0-1-17 0,2 4-14 16,1-4-20-16,7 5-20 0,-2-2-18 0,1 2-21 15,-5 3-13-15,11-5-11 0,-5 4-11 0,6-3-10 16,3-7-14-16,-6 11-25 0,6-11-179 0,0 14-415 16,0-14 183-16</inkml:trace>
          <inkml:trace contextRef="#ctx0" brushRef="#br0" timeOffset="-87901.55">5647 12453 213 0,'0'0'237'0,"0"0"-15"0,9 6-16 0,-9-6-15 16,0 0-14-16,7 2-14 0,-7-2-12 0,0 0-8 15,12 5-7-15,-12-5-8 0,0 0-4 0,14 0-12 16,-14 0-2-16,0 0-5 0,16-3-1 0,-16 3-7 0,9-4-2 16,-2-2-2-16,5 2-3 0,-12 4-8 0,14-8 0 15,-7 2-6-15,2 0-3 0,2-5-11 0,1 4-6 16,-2-4-6-16,2 4-5 0,-2-4-2 15,1 2-6-15,1-2-1 0,1-2-5 0,1-2-4 0,3-1-1 16,0-2-8-16,-4-1-4 0,7-5 4 0,-7-1-4 16,6 5 2-16,7-9-6 0,-7-4-7 0,1 1-1 15,-4 9-1-15,0-3-1 0,1-6-5 0,-1-1 7 16,-2 1-5-16,-5 7-1 0,0 0 1 0,-2 2 2 16,2 0-1-16,-6 1 0 0,1 5 2 0,-4-3 4 15,0 6-5-15,0-3 3 0,0-1-1 0,-4 4-4 16,4-1 1-16,-3 2-1 0,-3 0 1 0,0 2-1 15,3 1 0-15,-1 0-2 0,-2-1-1 0,0 6 0 0,6 5 0 16,-14-16 2-16,5 9 0 0,-1 0-2 16,1 3-2-16,9 4 1 0,-18-7 6 0,9 4-2 0,9 3-2 15,-19-2-1-15,5 2 1 0,14 0 3 0,-19 2-5 16,10 1 6-16,9-3-3 0,-23 2 4 0,13 5-1 16,0-3 0-16,-2 3 5 0,-2-1 3 0,4 3 0 15,1 2 4-15,-3-4 3 0,1 7 3 0,4-4 1 16,1 3 6-16,0 2 1 0,0-1 0 0,2 10 7 15,1-6 2-15,3 0 1 0,3 6-6 0,0 1 2 16,1-2-8-16,-1 6-1 0,6-4-2 0,-1-1 0 16,3 11-4-16,0-8 0 0,-2-3 0 0,4 1-3 15,1 1 2-15,2-2 1 0,-4 0-11 0,4-4 0 16,-2-2 2-16,-4-1 2 0,5 1-13 0,-4-4-1 16,1-2-3-16,1 0-1 0,0-1-1 0,-4 2 2 0,5-3 2 15,-4-3-3-15,5-2-6 0,-4 2 10 0,2-1-4 16,-1-2 2-16,1-1-3 0,1-1-2 15,-2 0-3-15,4 1 5 0,-5-1 1 0,5-1-1 0,-7-1 2 16,7 0-6-16,-2 1 9 0,-2-1-1 0,-12 0 0 16,27 4-4-16,-16-2 4 0,-3-1 2 0,-8-1-1 15,28 0-2-15,-20 0 5 0,1 3-1 0,-9-3 1 16,16 5-5-16,-3-2 2 0,-13-3 8 0,20 6-9 16,-11-6 7-16,1 5-1 0,4-4 1 0,-2 0 8 15,1 3-10-15,0-1 2 0,4 0 2 0,-2-3-9 16,1-1 10-16,-2 1-3 0,2-2 9 0,0-1 0 15,-2-1-3-15,1 2 0 0,-2-3 10 0,4 3-7 0,-8-2 7 16,1 0-6-16,-1-3 6 0,1 4-3 16,-1-2 1-16,-9 5-2 0,14-11 4 0,-7 2-7 0,-1 2 5 15,0 0-5-15,-3-1 0 0,2-2-4 0,-5 10 0 16,6-17 4-16,-4 10-1 0,-2 7-9 0,3-18 6 16,-3 18-4-16,0-17-2 0,0 17 2 0,-8-14-1 15,3 7-2-15,5 7 1 0,-12-11-4 0,5 1 1 16,-2 7 2-16,-2-1-9 0,11 4 10 0,-25-9-2 15,9 9 2-15,-1-1-4 0,-2 1 3 0,2 0 1 16,-2 0 5-16,0 1-15 0,-1 1 10 0,1-2-3 16,-1 5 0-16,1-3 5 0,3 4 8 0,-1 2-15 15,-1-1 4-15,5-3-13 0,-4 3-2 0,4 3-13 16,4 0-8-16,-1-3-15 0,4 5-17 0,-2-4-19 16,2 1-24-16,0 4-24 0,3-6-25 0,3 4-23 0,0-11-19 15,3 17-61-15,3-10-192 0,5-3-494 16,-2 1 219-16</inkml:trace>
        </inkml:traceGroup>
        <inkml:traceGroup>
          <inkml:annotationXML>
            <emma:emma xmlns:emma="http://www.w3.org/2003/04/emma" version="1.0">
              <emma:interpretation id="{77015BBE-2C06-4F0F-AD90-6DA0A880A604}" emma:medium="tactile" emma:mode="ink">
                <msink:context xmlns:msink="http://schemas.microsoft.com/ink/2010/main" type="inkWord" rotatedBoundingBox="9416,13004 9699,12976 9738,13373 9455,13401"/>
              </emma:interpretation>
            </emma:emma>
          </inkml:annotationXML>
          <inkml:trace contextRef="#ctx0" brushRef="#br0" timeOffset="-84742.47">7766 11869 175 0,'0'0'270'0,"6"-6"-14"0,-6 6-18 0,0 0-18 16,10-5-18-16,-10 5-14 0,0 0-13 0,3-8-18 15,-3 8-11-15,0 0-13 0,0 0-8 0,0 0-5 16,0 0-6-16,0 0-4 0,0 0-3 0,0 0-3 0,11 19-5 16,-11-19-4-16,0 15-1 0,0-15-8 15,-5 15-9-15,5-15 0 0,-3 17-2 0,0-8-5 0,3-9 1 16,-3 17-12-16,3-6-7 0,-3 1-3 0,2 1-6 15,-5-6-3-15,6-7 1 0,-6 18-5 0,6-10-7 16,0-8 1-16,-3 16-4 0,3-16-2 0,0 10-3 16,0-10-1-16,0 0-6 0,-4 9 0 0,4-9-2 15,0 0 2-15,0 0 0 0,0 0 2 0,0 0-2 16,0 0 6-16,0 0-11 0,0 0 2 0,0 0-2 16,0 0 1-16,0 0 0 0,0 0-8 0,0 0-5 15,0 0-3-15,0 0-7 0,0 0-3 0,7-32-4 0,-1 22-1 16,0-3 1-16,-2 2-10 0,-1-2 4 0,5 0 4 15,-2 1 3-15,0 0-1 0,3 0 8 16,-5 4 1-16,2-4-3 0,3 4-2 0,-4-2 4 0,1 0 1 16,0 3-3-16,-3-2 4 0,1 1 2 0,-4 8 3 15,13-14-1-15,-7 6 0 0,0 3 2 0,-1-2-2 16,1 1-3-16,-6 6 1 0,12-13 4 0,-5 10 2 16,-7 3-1-16,9-8-1 0,-9 8 4 0,11-3-4 15,-11 3 6-15,15-6-2 0,-11 2-1 0,-4 4 2 16,0 0-6-16,15-5 5 0,-15 5 0 0,10-2-6 15,-10 2 6-15,0 0-1 0,17 3-4 0,-17-3 1 16,0 0 3-16,12 10 1 0,-12-10 3 0,4 7 1 0,-4-7 10 16,3 11 9-16,0 0 3 0,0-1 2 0,2 4 8 15,-5 0-1-15,0 0 3 0,-3 3 4 0,3-2 4 16,-5 4-8-16,2-4 6 0,0 5-11 0,-1-2-7 16,4 0 2-16,-3-1-2 0,-3-3-5 0,6 4 1 15,-6-1-3-15,3-4-8 0,0 2-13 0,-2-1-23 16,-1 0-22-16,3-4-27 0,-3 4-33 0,3-4-45 15,-1-2-47-15,-2 3-40 0,6-11-42 0,-6 13-262 16,6-13-587-16,0 0 259 0</inkml:trace>
        </inkml:traceGroup>
        <inkml:traceGroup>
          <inkml:annotationXML>
            <emma:emma xmlns:emma="http://www.w3.org/2003/04/emma" version="1.0">
              <emma:interpretation id="{306DDF02-C1BF-4F2D-80A3-BF3614645AF8}" emma:medium="tactile" emma:mode="ink">
                <msink:context xmlns:msink="http://schemas.microsoft.com/ink/2010/main" type="inkWord" rotatedBoundingBox="10457,12864 11091,12801 11154,13439 10520,13502"/>
              </emma:interpretation>
            </emma:emma>
          </inkml:annotationXML>
          <inkml:trace contextRef="#ctx0" brushRef="#br0" timeOffset="-82846.36">8816 11974 73 0,'0'0'146'0,"0"0"-3"16,0 0-4-16,0 0-4 0,-9 4-1 0,9-4-7 0,0 0-2 15,0 0 1-15,0 0-4 0,0 0-3 0,0 0-6 16,0 0-7-16,0 0-2 0,0 0-6 0,0 0-11 15,0 0-2-15,0 0-9 0,0 0-7 0,0 0-6 16,0 0-4-16,0 0-9 0,0 0-4 16,0 0-1-16,0 0-3 0,0 0-4 0,0 0-2 0,0 0 3 15,0 0-1-15,0 0-7 0,0 0-4 0,0 0-2 16,25 11-1-16,-10-11-3 16,2 2-1-16,-1-1-3 0,2-1 4 0,3 4-7 0,6-4-2 0,-2 2-3 0,0-4-2 15,2 1-12-15,-3 1-10 0,3 0-3 0,-3-3-14 16,4 2-4-16,2 1-9 0,0-6-11 0,-5 5-3 15,2-3-11-15,-2 2-9 0,2-3-10 0,-7 4-2 16,5-4-20-16,-4 3-6 0,-3-2-19 16,0 0-30-16,1 0-115 0,-1 4-305 0,-2-4 134 0</inkml:trace>
          <inkml:trace contextRef="#ctx0" brushRef="#br0" timeOffset="-82063.96">9311 11603 30 0,'0'0'158'0,"0"0"-13"0,0 0-8 0,0 0-8 16,0 0-10-16,-6-9 2 0,6 9-12 0,0 0-4 15,0 0-1-15,0 0 3 0,0 0-3 0,0 0-4 16,0 0-4-16,0 0-5 0,0 0-9 0,0 0-2 16,0 0 5-16,0 0 0 0,0 0 2 0,0 0 0 0,-22 20-4 15,16-14 3-15,1 3 2 0,2 0 8 16,-3 4 3-16,2 5-1 0,-4 5 0 0,0-2-3 15,0 4-4-15,-2-1-9 0,4 2-6 0,-2 3-5 0,2-1-6 16,-6 7-9-16,8 1-3 0,-2-9-10 16,-5 8-3-16,4 1-16 0,1-6-26 0,0-3-30 15,0-1-35-15,-3 1-44 0,0-1-40 0,0-3-52 0,0 2-51 16,-4-2-194-16,2-2-485 0,-2-2 215 0</inkml:trace>
        </inkml:traceGroup>
      </inkml:traceGroup>
    </inkml:traceGroup>
    <inkml:traceGroup>
      <inkml:annotationXML>
        <emma:emma xmlns:emma="http://www.w3.org/2003/04/emma" version="1.0">
          <emma:interpretation id="{07F0FA0C-C1BA-4EB8-BB2C-637D95D48882}" emma:medium="tactile" emma:mode="ink">
            <msink:context xmlns:msink="http://schemas.microsoft.com/ink/2010/main" type="paragraph" rotatedBoundingBox="4218,14802 14137,14450 14215,16648 4296,169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A35BAE3-BFBB-4FEC-ADA7-FA4CF9A6999C}" emma:medium="tactile" emma:mode="ink">
              <msink:context xmlns:msink="http://schemas.microsoft.com/ink/2010/main" type="line" rotatedBoundingBox="4218,14802 14137,14450 14215,16648 4296,16999"/>
            </emma:interpretation>
          </emma:emma>
        </inkml:annotationXML>
        <inkml:traceGroup>
          <inkml:annotationXML>
            <emma:emma xmlns:emma="http://www.w3.org/2003/04/emma" version="1.0">
              <emma:interpretation id="{F8C089DC-8B70-4650-A34E-B99C785FB0E1}" emma:medium="tactile" emma:mode="ink">
                <msink:context xmlns:msink="http://schemas.microsoft.com/ink/2010/main" type="inkWord" rotatedBoundingBox="4242,15479 4982,15453 5009,16200 4268,16226"/>
              </emma:interpretation>
            </emma:emma>
          </inkml:annotationXML>
          <inkml:trace contextRef="#ctx0" brushRef="#br0" timeOffset="-16406.03">2727 14278 26 0,'0'0'64'0,"0"0"-13"0,0 0-4 15,0 0-3-15,0 0 5 0,0 0-7 0,0 0-11 16,0 0-3-16,0 0 0 0,0 0 11 0,0 0-9 15,0 0 11-15,0 0-6 0,0 0-2 0,0 0-10 16,0 0-2-16,0-15 9 0,0 15 5 0,0 0-8 16,0 0 3-16,0 0-1 0,0 0 6 0,0 0-5 15,0 0 7-15,0 0 1 0,0 0-5 0,0 0-4 16,0 0 4-16,0 0-13 0,0 0 10 0,0 0-8 16,0 0 5-16,0 0-4 0,0 0 2 0,0 0-11 0,-6-7 7 15,6 7-5-15,0 0-6 0,0 0 2 16,0 0-1-16,0 0-2 0,0 0 0 0,0 0-6 15,0 0 8-15,-20 2-6 0,20-2 5 0,0 0 5 0,0 0 2 16,0 0-5-16,0 0 5 0,0 0-9 0,0 0 6 16,-15 9-3-16,15-9 1 0,0 0 0 0,0 0 4 15,0 0-2-15,0 0 5 0,0 0-3 0,0 0-2 16,0 0-1-16,0 0 6 0,0 0-3 0,0 0 0 16,0 0-1-16,0 0-9 0,0 0 12 0,0 0-6 15,0 0-2-15,0 0-9 0,0 0 10 0,0 0-3 16,0 0-2-16,0 0 4 0,0 0-6 0,0 0 2 15,0 0 0-15,0 0-15 0,27 16 12 0,-19-15 5 16,-8-1-1-16,15 8-3 0,-8-5 1 0,1 0-2 16,2 2 0-16,-1 1-6 0,-2 0 7 0,4-1-2 0,-2 2 1 15,3 0 0-15,-2-1 3 0,-2 0-5 16,1 1 0-16,1-2 4 0,-1 3-2 0,0-3 1 0,1 3-1 16,4 1-6-16,-2 0 3 0,-5-3 0 0,1-2 5 15,4 0-7-15,-5 3 0 0,2-2 9 16,1 0-7-16,-1-2 3 0,5 4-3 0,-4-3 1 0,4 2 1 15,-5-2-5-15,7-1 3 0,-1 3 1 0,1-1-2 16,-1-1 1-16,0-1-3 0,-6 1 2 0,4-1 1 16,-5-2 2-16,-8-1-3 0,16 3 1 0,-16-3 3 15,9 6-3-15,-9-6 0 0,11 2 1 0,-11-2-2 16,0 0 1-16,0 0-1 0,13 3 2 0,-13-3 2 16,0 0-2-16,0 0 1 0,0 0-3 0,0 0-2 15,8 4 1-15,-8-4 5 0,0 0-6 0,0 0 2 16,0 0-1-16,0 0 5 0,0 0-3 0,0 0 0 15,0 0 7-15,-24 13 4 0,24-13 2 0,-18 6 1 0,6-3-2 16,-4 2 4-16,2 5-2 0,-1-5-2 0,0 1 4 16,-1 1 3-16,-1 0 2 0,0 3-1 0,0-5-4 15,1 4 3-15,-1 0-1 0,-1 0 7 0,1 1-2 16,0-3-4-16,-4 3 2 0,3 0-1 0,0-3-7 16,1 1 7-16,3-1-3 0,-2 0-3 0,2 1 0 15,2-3-2-15,2 0-1 0,-2 1 3 0,2-1-3 16,1 0 1-16,0 1-5 0,0-2 5 0,9-4-7 15,-17 8 3-15,11-5-2 0,6-3 3 0,-15 6-3 16,6-2 1-16,9-4 0 0,-13 10-7 0,6-9 2 16,7-1-1-16,-14 5 1 0,7-2-5 0,7-3-8 15,-14 7-5-15,8-3-13 0,6-4-10 0,-12 7-11 16,12-7-10-16,-9 9-14 0,9-9-11 0,-5 6-3 16,5-6 4-16,-6 6 0 0,6-6-15 0,0 0-8 15,0 0-31-15,16 11-82 0,-16-11-236 0,16 3 105 16</inkml:trace>
          <inkml:trace contextRef="#ctx0" brushRef="#br0" timeOffset="-15782.67">3317 14722 102 0,'0'0'107'0,"0"0"-9"0,0 0-11 0,0 0-13 0,0 0-5 16,0 0 12-16,0 0 1 0,0 0-6 16,0 0 0-16,-31 22-2 0,22-17 2 0,-4-1 0 15,-2 7-5-15,1-4 1 0,-1 2 2 0,-1 1-7 16,-5 1-4-16,-7 0 1 0,5 2-3 0,5-4 0 15,-4 2 5-15,1 3-7 0,-4-2-4 0,5 2-2 0,-5-7-5 16,7 3-3-16,2-1-7 0,1 1-5 16,-5-4-1-16,7 1-1 0,0 1-5 0,-1-1-2 0,1 2-3 15,2-5-2-15,4-2-3 0,-4 2 3 0,3-1-4 16,0 2 2-16,8-5-5 0,-13 7-9 0,13-7-19 16,-12 6-12-16,12-6-12 0,-9 5-22 0,9-5-4 15,-11 2-22-15,11-2-16 0,0 0-18 0,0 0-13 16,-9 6-129-16,9-6-286 0,0 0 127 0</inkml:trace>
        </inkml:traceGroup>
        <inkml:traceGroup>
          <inkml:annotationXML>
            <emma:emma xmlns:emma="http://www.w3.org/2003/04/emma" version="1.0">
              <emma:interpretation id="{BA22B9F0-F3CF-43BA-8AB4-EBF8CA392B7C}" emma:medium="tactile" emma:mode="ink">
                <msink:context xmlns:msink="http://schemas.microsoft.com/ink/2010/main" type="inkWord" rotatedBoundingBox="5798,15053 8228,14568 8623,16548 6193,17033"/>
              </emma:interpretation>
            </emma:emma>
          </inkml:annotationXML>
          <inkml:trace contextRef="#ctx0" brushRef="#br0" timeOffset="-11703.43">4203 14250 63 0,'0'0'198'0,"0"0"-22"0,0 0-16 16,11-9-10-16,-11 9-17 0,3-9-11 0,-3 9-4 16,0 0-8-16,9-7-7 0,-9 7 1 0,4-6-5 15,-4 6-2-15,9-7-2 0,-9 7-2 0,0 0-2 0,0 0-4 16,0 0-6-16,0 0-2 0,0 0-6 15,0 0-6-15,0 0-10 0,0 0-3 0,0 0-4 16,0 0-3-16,0 0 2 0,0 0 2 0,0 0-1 16,10 20 4-16,-10-10-4 0,0 4 4 0,0 1-5 0,-3-2 0 15,3 1-3-15,-3 3-1 0,2-2-4 0,1 2-3 16,-2 5-1-16,1-4-1 0,2-1-4 0,-1 0-1 16,0 0-3-16,2 0-5 0,-1 1-4 0,2-1 2 15,3 0-3-15,-1-1-1 0,-2-3-5 0,0 1 2 16,3-1 1-16,-3-2 0 0,0-1-1 0,1 0-2 15,-2-1-4-15,5-2 3 0,-7-7-5 0,2 12 5 16,4-7-8-16,-6-5 2 0,0 0 2 0,4 11 0 0,-4-11 1 16,0 0 0-16,0 0-1 0,2 8 2 0,-2-8-4 15,0 0 1-15,0 0-3 0,0 0 5 16,0 0-3-16,0 0-7 0,0 0-2 0,7-31-4 0,-4 21-6 16,0-3-3-16,3 2-1 0,-3-5-9 0,1 0-4 15,2 1 5-15,6-7 1 0,-9 4 0 0,8 1 5 16,-2-5 1-16,4 2-1 0,1-2 3 0,-6 4 5 15,0 2 0-15,1 2-3 0,4-1 4 0,-7-2-1 16,3 4 3-16,2-2 2 0,-4 2-2 0,5-1 3 16,-4 3-2-16,0 0 4 0,-2 2-3 0,5-2 4 15,-4 5 1-15,2-3-2 0,0 3 2 0,-4-1 0 16,4-1 0-16,0 3-2 0,-9 5-1 0,13-6 1 16,-7 1 2-16,-6 5-1 0,12-7-1 0,-12 7 1 15,12-7 3-15,-12 7-5 0,12 0-1 0,-12 0 3 0,13-2 0 16,-13 2 0-16,14 2 2 0,-14-2-3 15,10 6 1-15,-10-6 0 0,12 4 1 0,-6 0-1 0,1 2 4 16,-4 3 4-16,2-1 4 0,-2 1 1 16,1 0 4-16,1 2-1 0,-2 0 2 0,1 3 8 15,-1-1 2-15,0 5-1 0,0-6 0 0,-3 4 4 0,3 4 9 16,0-5 7-16,0 1-7 0,-3 0 2 0,2 3 5 16,1 3-1-16,-3-4-2 0,6 2-1 0,-6-2 2 15,6 1 0-15,-5-3-1 0,5 1-6 0,0-3 0 16,0 1-10-16,-5 1 14 0,5-3-3 0,-4 2-6 15,5-6-3-15,-4 0-2 0,0 4 1 0,2-6-10 16,-2 2-25-16,0 0-22 0,-3-9-27 0,6 12-25 16,-6-12-32-16,3 14-29 0,1-12-35 0,-4-2-33 15,9 9-43-15,-9-9-234 0,11 4-530 0,-11-4 235 16</inkml:trace>
          <inkml:trace contextRef="#ctx0" brushRef="#br0" timeOffset="-7347.96">5280 14347 75 0,'0'0'115'15,"0"0"-8"-15,0 0-7 0,0 0-2 0,0 0-8 16,0 0-5-16,0 0-3 0,0 0-12 0,0 0 8 16,0 0-6-16,0 0-3 0,0 0-4 0,16-3 7 15,-16 3-7-15,0 0-2 0,0 0 2 0,0 0 0 16,0 0-9-16,0 0 3 0,0 0 0 0,0 0-5 15,0 0-1-15,0 0-2 0,0 0-1 0,0 0 1 0,0 0-6 16,0 0 1-16,0 0 0 0,0 0-11 16,0 0 10-16,0 0 0 0,0 0-2 0,0 0 0 15,0 0-1-15,0 0-2 0,0 0 3 0,0 0-8 0,0 0 0 16,-22 17-6-16,22-17 2 0,0 0-3 0,-9 8-3 16,9-8-2-16,0 0-2 0,-4 7-3 0,4-7 1 15,0 0-4-15,0 0-1 0,0 0-3 0,-3 11 3 16,3-11-1-16,0 0 2 0,0 0 3 0,0 0 1 15,0 0-5-15,0 0 3 0,0 0 0 0,0 0-3 16,0 0-1-16,25-3-2 0,-25 3 1 0,0 0 0 0,10-8-2 16,-10 8 3-16,9-7-2 0,-9 7 0 15,8-8 5-15,-8 8 5 0,6-10 0 0,-6 10-1 16,6-7-2-16,-6 7-1 0,0 0 0 0,0 0-2 16,0 0-7-16,-3-17 2 0,3 17 2 0,0 0-8 15,0 0 4-15,0 0-1 0,-15-4-5 0,15 4 1 16,0 0-7-16,0 0-9 0,-20 3-14 0,20-3-10 0,0 0-13 15,-19 8-18-15,12-2-15 0,7-6-21 16,-9 5-19-16,9-5-23 0,-5 8-26 0,5-8-50 16,-9 8-117-16,9-8-367 0,0 0 164 0</inkml:trace>
          <inkml:trace contextRef="#ctx0" brushRef="#br0" timeOffset="-5571.5">5780 14267 143 0,'0'0'152'0,"0"0"-8"16,0 0-12-16,0 0-7 0,0 0-8 0,0 0-4 16,8 5-6-16,-8-5-5 0,0 0-2 0,0 0-6 15,0 0-7-15,0 0-11 0,20-1 3 0,-20 1-5 16,0 0-13-16,10-4 0 0,-10 4 0 0,14-6-1 16,-5 1-8-16,-3-1 0 0,1-2-11 0,5 2 3 0,-5 1-9 15,4 0-3-15,1-2 0 0,-2-2-6 16,-1-1-1-16,5 0-3 0,-2 4-1 0,1-5-2 15,0 1-2-15,-2 0-5 0,4-2-5 0,-5-1 3 0,2 2-3 16,5-7-4-16,-4 5 0 0,0-4-3 0,-4 3-6 16,2-1-5-16,2-6 2 0,-4-1-5 0,5 2 1 15,-8 4 2-15,3 1 4 0,-5-4-7 0,2 4 8 16,0-1-10-16,-6 0 14 0,4-1 7 0,-4 1 2 16,3 1-3-16,-3-1 2 0,0 3 0 0,0-1-1 15,0-1 0-15,-3 0 1 0,3 3-1 0,-1-3-3 16,-2 2 2-16,3-4-1 0,0 4 1 0,-6 1-1 15,6 0-1-15,-3-4 0 0,3 3 1 0,-3 1-3 16,-1 0-1-16,1 3 3 0,3 9 0 0,-9-23 0 0,3 13-2 16,1 1 4-16,-1-1-5 0,6 10-1 15,-9-13 2-15,5 5 0 0,-2 1 1 0,6 7-2 16,-14-17 2-16,8 10-2 0,-1 4 3 0,-2-5-3 0,9 8 3 16,-10-7-2-16,10 7-1 0,-15-6 2 0,15 6-1 15,-11-7-1-15,11 7 2 0,-10-4-4 0,10 4 3 16,-12-2-1-16,12 2-2 0,0 0-1 0,0 0 2 15,-20 6-1-15,20-6 1 0,0 0 0 0,-7 11-4 16,1-4 6-16,6-7 3 0,-6 17 0 0,3-6 0 16,-1 2 4-16,-2 1 0 0,3 4 1 0,3 0 2 15,-3 8 0-15,3-4 1 0,0 6 0 0,3-3-4 16,-3 2 1-16,3 0-5 0,0 0 7 0,4 7-1 16,-1-6 2-16,0-1-6 0,1 5 4 0,2-5 3 15,-3 8-5-15,2-10 2 0,1 1 0 0,-2 0 3 16,2-5-3-16,-1 0 4 0,-2 2-2 0,7-4-3 15,-7-5 1-15,0 4-1 0,4-5 2 0,-4 2 0 0,0-9-3 16,5 4 2-16,-1-1-2 0,2 0 0 16,-1-1 0-16,1-3 2 0,-5 0-4 0,5-1 1 15,-2 2-2-15,-10-6 3 0,23 0 0 0,-13 0-1 0,4-4-2 16,0 2-2-16,0-1 1 0,-1-2-5 0,-1-1-7 16,2-2 1-16,-1 5 0 0,-7-3 3 0,8 1-9 15,-6 1 7-15,-8 4 1 0,17-9 1 0,-10 5 1 16,-7 4-1-16,9-5 4 0,-9 5-5 0,6-3 3 15,-6 3-1-15,0 0-4 0,14-6-2 16,-14 6 7-16,0 0-1 0,0 0-4 0,0 0 7 0,0 0-3 16,0 0-1-16,13 7 0 0,-13-7 1 0,0 0 0 15,9 10 6-15,-6-3-2 0,-3-7 1 0,7 8 1 16,-1-3-1-16,-6-5-1 0,8 6 7 0,-8-6-2 16,12 5 5-16,-8 2 0 0,-4-7 3 0,15 5-1 15,-7-1-2-15,-8-4 3 0,15 5 1 0,-5-5-1 16,-10 0-2-16,22-2-4 0,-11-1 2 0,1-2-1 15,-2 4-1-15,-10 1-3 0,23-5 3 0,-10 0-3 16,-1 2 2-16,-2-4 1 0,4 1-5 0,-1-1 4 16,-4 0 0-16,2 2-5 0,-5-2 4 0,0-3 0 0,1 7-5 15,-7 3 3-15,9-15 4 0,-3 9-5 16,-6 6 3-16,3-14-5 0,-3 14 1 0,-3-15 1 16,3 15 0-16,-9-20-1 0,3 13 2 0,-7-4-1 0,2 1-2 15,-4 1 0-15,2 1-2 0,-4 1 1 0,1 0 2 16,0 2-1-16,-1-4 2 0,-2 5-3 0,2-1 4 15,2 5-2-15,-1-1-5 0,-3 0 4 0,2 1-1 16,1 1 0-16,2 2-15 0,1 0-16 0,1 1-12 16,5 5-16-16,-2-1-19 0,3-3-20 0,1 4-11 0,5-9-15 15,-6 16-16-15,6-16-43 0,3 16-124 0,0-6-334 16,2 1 149-16</inkml:trace>
          <inkml:trace contextRef="#ctx0" brushRef="#br0" timeOffset="-5160.94">6576 14261 143 0,'13'2'194'16,"-13"-2"-14"-16,8 4-13 0,-8-4-18 0,12 4-7 15,-12-4-10-15,7 2-14 0,-7-2-12 0,12 8-4 16,-12-8-8-16,11 7 0 0,-5-2-7 0,4 0-1 16,-7 0-9-16,-3-5-6 0,12 11-2 0,-5-2-7 15,-1-2 1-15,0 3 2 0,2-5-3 0,-2 3-5 16,0 4-1-16,-5-6-5 0,11 7 2 0,-9-2-4 15,2-2-4-15,1 2-1 0,-1 2-2 0,3-2-1 16,-5 2 0-16,3 0-2 0,-3-5-5 0,0 2-4 16,1 2 5-16,2 1-7 0,-3 0 1 0,-3 2-4 0,6-8-2 15,-6 7 1-15,5-4 2 0,-5 4-6 16,0-1 7-16,0-2-1 0,0 0 2 0,-5 2-3 16,-1 2-2-16,6-8 2 0,-6 7 1 0,-1-4-1 0,1-2-2 15,-3 2-1-15,-2 3 5 0,3-6-3 0,-3 2-2 16,1-2 0-16,-2-1 4 0,-2 3-2 15,1-3 0-15,-6-3-2 0,7-1-4 0,-5 3-3 0,1-5 1 16,-1 1 1-16,1-1-2 0,0-2-5 0,-1-2 1 16,-2 1-1-16,4-4-3 0,-2-3-1 0,1 3 4 15,0-3-12-15,2-2-5 0,-1-1-23 0,5-3-14 16,-4-5-19-16,2 6-18 0,2-8-18 0,4 1-18 16,2 4-19-16,1-6-25 0,3 0-27 0,7 1-24 15,-4-3-204-15,6 2-450 0,1 2 200 0</inkml:trace>
          <inkml:trace contextRef="#ctx0" brushRef="#br0" timeOffset="-129703.65">13050 13585 1 0,'0'0'184'0,"0"0"-15"15,3-13-14-15,-3 13-17 0,0 0-16 0,0 0-8 16,0 0-16-16,0 0-6 0,0 0-11 0,7-3-9 16,-7 3 0-16,0 0-10 0,0 0 1 0,0 0 0 15,0 0-2-15,0 0-5 0,12 16-4 0,-12-16-6 16,2 12 1-16,-2-12 0 0,0 17-7 0,0-17 11 15,-2 21-1-15,2-7-3 0,0-3 2 0,-1 6-3 16,-1-3-3-16,-4 2-2 0,3-1-2 0,0 2-2 16,-1-2 3-16,3 1-1 0,-1-1-3 0,-2 3 0 15,-2-4-2-15,3 3-5 0,0-3 5 0,1 1-6 16,1 5-2-16,-2-9-2 0,1 3-3 0,1 0 5 16,-1 0-5-16,-1-1 1 0,2 0-3 0,-1-1-4 15,-1 2 0-15,3-5-1 0,0-9-3 0,0 18 0 0,0-18-2 16,-3 12 0-16,3-12 2 0,0 13-5 15,0-13 1-15,2 13-3 0,-2-13 5 0,0 0 0 16,-2 11-1-16,2-11-4 0,0 0 2 0,0 0 3 0,3 9 1 16,-3-9 0-16,0 0 0 0,0 0-4 0,0 0 4 15,0 0-4-15,0 0 2 0,0 0-3 0,0 0 0 16,0 0-2-16,0 0-1 0,0 0 0 0,17-26 2 16,-17 26-4-16,7-16-4 0,-1 8-2 0,-3-2-1 15,7-3-7-15,-1 2-2 0,3-4 1 0,-3 2-3 16,3-2-6-16,0 0-4 0,-3 0-9 0,8-4 6 15,-9 5 2-15,3-6 5 0,-1 4 1 0,4-3 0 16,-5 5 1-16,1 0 5 0,1-2-2 0,-2 1-1 16,1 3 4-16,-1-2 1 0,1-1 3 0,1 2 2 15,-4 3-2-15,5-4 5 0,-4 1 0 0,2 2-4 16,-1 0 2-16,-3 4 5 0,1 1-2 0,1-2 2 16,1 2-1-16,-9 6-3 0,10-11 7 0,-2 7-7 15,-8 4 1-15,15-6 0 0,-8 1 3 0,-7 5-4 16,14-6 4-16,-14 6 2 0,14-4-3 0,-14 4-1 15,15-3 1-15,-15 3 2 0,18 0 0 0,-10-3 0 16,-8 3 1-16,18 0 4 0,-18 0-3 0,19 3-1 0,-10-3 1 16,-9 0-3-16,19 0 1 0,-11 2 1 0,-8-2 0 15,15 0-2-15,-5 1 4 0,-10-1-1 0,14 1 1 16,-14-1 0-16,12 7 0 0,-12-7 0 0,8 10-3 16,-3-7 6-16,-5-3 4 0,9 11-2 0,-8-4 0 15,-1-7 1-15,6 17 1 0,-1-6 10 0,-5 4 1 16,1-1-1-16,-1-1 3 0,-3 2 3 0,0-2-3 15,2 1 1-15,-4 3 0 0,4 1 6 0,-5-4-1 16,0 3 3-16,2 0-2 0,-5 4 4 0,4 1-4 16,-4-2 2-16,2 2-3 0,-2 1-1 0,4-8 0 15,-2 2 0-15,1-2-2 0,0 1-2 0,3 2 0 16,0-4-2-16,0 0-2 0,1-1 7 0,2 1-8 16,-3-3-2-16,3-11-2 0,3 18 5 0,-1-8-4 15,-2-10 0-15,3 17-1 0,1-13 1 0,1 6-2 16,-5-10 0-16,13 12-2 0,-5-8-2 0,-1 2 2 15,2-3 0-15,2 1-15 0,-2-1-19 0,-9-3-37 16,19 0-34-16,-19 0-40 0,19-4-54 0,-8 0-241 16,2-6-466-16,2-3 206 0</inkml:trace>
        </inkml:traceGroup>
        <inkml:traceGroup>
          <inkml:annotationXML>
            <emma:emma xmlns:emma="http://www.w3.org/2003/04/emma" version="1.0">
              <emma:interpretation id="{524FD98A-3F2D-463F-980F-BE0A5EC47F35}" emma:medium="tactile" emma:mode="ink">
                <msink:context xmlns:msink="http://schemas.microsoft.com/ink/2010/main" type="inkWord" rotatedBoundingBox="8870,14815 12880,14673 12929,16059 8919,16201"/>
              </emma:interpretation>
            </emma:emma>
          </inkml:annotationXML>
          <inkml:trace contextRef="#ctx0" brushRef="#br0" timeOffset="-4494.46">7235 13991 44 0,'0'0'215'0,"0"0"-15"0,0 11-13 0,0-11-17 15,0 0-11-15,0 0-5 0,-7 21-13 0,7-21-4 16,0 11-7-16,-6-1-9 0,6-10-8 0,-3 17-6 16,3-7-7-16,0-10-10 0,0 17-5 0,-3-6-7 0,3-11-9 15,0 16-7-15,-2-7-3 0,2-9-7 16,-3 14-3-16,3-14-6 0,0 20-4 0,-3-13-6 16,3-7-1-16,0 0-3 0,0 15-2 0,0-15-4 15,0 0 0-15,0 0-1 0,0 0 1 0,3 10-3 0,-3-10-4 16,0 0 2-16,0 0 0 0,0 0-6 15,0 0-4-15,27-21-11 0,-21 15-11 0,5-5-8 16,-3-3-9-16,1 3-11 0,-1-5-1 0,5 1-4 0,-1 3-2 16,-1-4 3-16,1 2 0 0,1-3 4 0,-3 3 10 15,-1 0 2-15,5 2 2 0,-5-1 8 0,1 3 3 16,-1-1 4-16,2 4 8 0,-4 1 3 0,-1-1 4 16,0 0 2-16,3 2 6 0,-9 5 2 0,16-9 3 15,-8 6 1-15,1 0 1 0,-9 3 0 0,13-5-3 16,-13 5 4-16,14 0 2 0,-14 0-2 0,0 0 5 15,22 5 6-15,-16-2 3 0,1 3 2 0,-7-6 3 16,9 10 4-16,-9-3 3 0,0-7 1 0,8 14 3 16,-7-3-6-16,1 3-1 0,-2-2-4 0,-2 2 0 15,-1 2-2-15,-3-2-3 0,3 0-1 0,-3 0-4 0,-1 3-1 16,1 0-2-16,0-3-1 0,-7 0-4 0,4 7-8 16,-2-8-14-16,7 3-21 0,-5-3-10 0,3 2-22 15,-2-8-20-15,2 6-20 0,3-7-23 0,3-6-7 16,-3 15-30-16,3-15-24 0,0 0-38 0,0 0-144 15,9 10-392-15,-9-10 174 0</inkml:trace>
          <inkml:trace contextRef="#ctx0" brushRef="#br0" timeOffset="-4142.46">8421 13554 34 0,'0'0'205'0,"0"0"-5"16,0 0-8-16,0 0 2 0,-5 29-1 0,2-15-6 15,-6 7-2-15,-7 4-3 0,4-3 1 0,-7 11-9 16,-2 6 5-16,-2-4-12 0,1 5 0 0,-5-4-1 15,-1 5 4-15,-11 16 0 0,-3-3-4 0,10-14-9 16,-4 2-11-16,-6 14-7 0,2 1-13 0,8-16-4 16,0 1-15-16,2 0-7 0,-2-1-9 0,3 2-10 0,-4-5-4 15,7 3-7-15,-2-3-14 0,3-2 12 0,-2-1-23 16,10-11-17-16,4 1-29 0,-2 1-18 0,2-6-28 16,-1-1-15-16,5-4-26 0,-1-2-24 0,1 1-28 15,-1-3-36-15,-1 1-43 0,-1-3-37 0,5-2-33 16,-8 3-231-16,1-6-563 0,1 1 249 0</inkml:trace>
          <inkml:trace contextRef="#ctx0" brushRef="#br0" timeOffset="12078.75">8826 13842 45 0,'0'0'121'0,"0"0"-13"15,0 0-4-15,0 0-18 0,0 0 4 0,0 0-8 16,0 0-8-16,3-10-5 0,-3 10-1 0,0 0-5 0,0 0 4 16,0 0-11-16,0 0-1 0,0 0-3 0,0 0-9 15,0 0 13-15,0 0 0 0,0 0 1 0,0 0-3 16,0 0-3-16,0 0-1 0,3-11-2 0,-3 11-4 15,0 0 0-15,0 0-1 0,0 0 2 0,0 0-1 16,0 0-3-16,0 0-4 0,0 0-5 0,0 0-3 16,0 0-1-16,0 0 1 0,0 0-4 0,0 0-5 15,0 0 0-15,0 0-10 0,0 0 15 0,0 0-7 16,-31 6 1-16,31-6 2 0,-10 4 1 0,10-4-1 16,-17 7 4-16,17-7 2 0,-13 8 1 0,4-2 1 15,-2-1 4-15,1 1-6 0,-2 1 6 0,-1 3-6 16,2-2 4-16,2 1-2 0,-3 2-1 0,-1 1 0 15,5-1 6-15,-2 4-4 0,-5 0 5 0,8-2-5 0,-8 6 4 16,1 3-1-16,2 0-3 0,2-1-1 0,-1 3-3 16,1 0-2-16,3 1 4 0,-1 2-3 15,2 2 3-15,2-4-9 0,-2 4 5 0,3 8 1 0,3-1-1 16,0-10-1-16,0 2 0 0,3-3 1 0,0 0-3 16,0-1-2-16,1 0 0 0,2 4-4 0,0-4 2 15,0-1-5-15,-3-1 4 0,4 0-3 0,2 3-6 16,-1-5 1-16,1 1 3 0,1 3-5 0,-2-10 3 15,1 3-1-15,-2-2 1 0,2-2-1 0,2 2-2 16,-3-4-1-16,1 0-7 0,-1-1-14 0,-2-1-6 16,3-2-14-16,-2-1-10 0,4 3-10 0,-5-6-10 15,3 1-11-15,1 3-13 0,-10-7-12 0,15 8-8 16,-8-4-10-16,4 1-19 0,-2-2-13 0,4-1-18 16,-13-2-34-16,18 8-107 0,-9-7-338 0,-1 2 150 15</inkml:trace>
          <inkml:trace contextRef="#ctx0" brushRef="#br0" timeOffset="14124.78">9084 14431 83 0,'0'0'142'15,"0"0"-7"-15,0 0-5 0,0 0-10 16,0 0-4-16,0 0-11 0,0 0-2 0,0 0-3 16,0 0-4-16,0 0-2 0,0 0-2 0,0 0-6 0,0 0-4 15,0 0-4-15,0 0-5 0,14 0 1 0,-14 0-4 16,0 0-8-16,0 0-3 0,0 0-4 0,21-13-8 15,-15 6-3-15,-6 7-4 0,12-7-1 16,-6 2-2-16,1-1-9 0,6-3-2 0,-7 1 0 0,3 3-2 16,2-5-3-16,-1 2-1 0,4-5-5 0,1 6 1 15,0-7-3-15,-2-1 0 0,2 4-3 0,-3-4 1 16,1-5-2-16,-1 5 1 0,2-3-7 0,0-2-4 16,-2 4-1-16,3-5-3 0,-4 1-8 0,4-1-8 15,-2-3 1-15,-2 1-1 0,0 0 0 0,0 0-5 16,-4 2 2-16,2 0 0 0,-1-2 2 0,1 3 2 15,-2-4 0-15,-4 3 4 0,3 4-5 0,-3 0 8 16,0 1-3-16,2 3 0 0,-5-4 0 0,0 3 4 16,0 0 2-16,1 0-2 0,-1 14 3 0,-4-20-2 15,4 11-1-15,-5-1 6 0,5 10 2 0,-3-21 1 16,0 8-5-16,-3 6 6 0,2-4-3 0,4 11 3 16,-6-14-2-16,3 7 1 0,3 7 0 0,-8-15 1 15,-1 9-2-15,9 6 0 0,-9-13 2 0,3 9 0 0,6 4-1 16,-13-8 6-16,4 7-5 0,9 1-3 15,-16-5 2-15,16 5-1 0,-15 0 5 0,15 0 5 16,-20 0-3-16,20 0 3 0,-13 6 5 0,4-1 0 0,9-5 0 16,-13 5-2-16,2 3 3 0,2-4 0 0,0 3-2 15,-1 4 2-15,4-5 3 0,-2 2 0 0,-2 3-1 16,2 2 2-16,1 2 4 0,1 1 7 0,3 1 0 16,0 3 1-16,3 3-2 0,-1 0 0 0,1 3 6 15,1 1-2-15,4 0 1 0,1-1 0 0,4 8 1 16,3 5-1-16,4-4-2 0,-4-1-3 0,-7-10-2 15,5 1-3-15,-2 3-2 0,0-3-2 0,-4 3-1 16,3-2-1-16,-2-3-1 0,-3 1-2 0,1 2 0 16,-4-4-2-16,8 3 1 0,-4-10-3 0,-1 1 3 15,2 0-5-15,-1 0 1 0,1-4 0 0,1 3 1 16,-2-7-5-16,2 2 2 0,0-5-1 0,-6-5 1 16,13 12 0-16,-4-11-2 0,2 3-5 0,-11-4-3 15,24 0-4-15,-14 0-4 0,5-4-3 0,-1 1-5 16,-1-5-2-16,2 2-6 0,-2-2 4 0,2 1-1 15,-1-3-1-15,-1-1-1 0,-3 2 4 0,1-2 3 16,-4 5 4-16,2-5 2 0,-3 3-1 0,0 1 6 16,2-1 2-16,-2 1-3 0,-6 7 2 0,6-11 1 0,-6 11 3 15,7-5 0-15,-7 5-2 0,0 0 0 0,8-6-2 16,-8 6 0-16,0 0 2 0,0 0 3 16,0 0-4-16,0 0 2 0,0 0 4 0,10 16-4 0,-10-16 5 15,3 10-4-15,-3-10 6 0,4 8-1 0,-4-8 2 16,6 13-4-16,-6-13 4 0,9 8-1 0,-4-3 4 15,-5-5-2-15,9 9 5 0,-9-9 0 16,13 6 1-16,-13-6-1 0,14 5 2 0,-8-3 6 0,-6-2-5 16,18 2 2-16,-18-2-2 0,13-2 2 0,-13 2-1 15,15-7-4-15,-6 3 1 0,0-2-1 0,0 4 2 16,-2-4-4-16,-7 6 4 0,18-10-6 0,-11 4 0 0,1-2 0 16,1 2 1-16,-2 0 5 0,-1 1-5 15,-6 5-2-15,8-20 3 0,-2 14 0 0,-3-3-3 16,-3 9-1-16,4-16 3 0,-4 5-3 0,-3-4-1 15,3 15 2-15,-4-20-1 0,-2 9-2 0,-2-1 4 16,-2 2-3-16,1-1-1 0,-4 0 2 0,1 0-1 16,-5 2 0-16,2 2-3 0,-1-2-1 0,-2-1 6 15,0 3-5-15,-1 2 0 0,2 2 0 0,2 2 3 0,-3-3-3 16,1 1 1-16,2 6 0 0,1 1-10 16,2-2-12-16,12-2-7 0,-21 13-11 0,9-6-13 15,5 2-15-15,-2-5-15 0,9-4-10 0,-4 16-13 0,4-5-7 16,0-11-3-16,4 19-10 0,-1-10 1 0,5 5-17 15,0-5-91-15,0-1-252 0,4 3 111 0</inkml:trace>
          <inkml:trace contextRef="#ctx0" brushRef="#br0" timeOffset="14515.97">9854 14314 126 0,'0'0'152'15,"0"0"-14"-15,12-5-17 0,-12 5-14 0,0 0-5 16,10 0-9-16,-10 0-9 0,0 0-8 0,18 5 0 15,-18-5-8-15,12 5-4 0,-4 0 1 0,-8-5 4 16,12 11 1-16,-6-6-6 0,-2 2-2 0,1 4 2 16,0-1-1-16,-2-1 0 0,6 3 3 0,-4-1-1 15,1 2 1-15,-2 4 1 0,5-5-4 0,-4 3-1 16,1 1-2-16,0-1-2 0,-3 2 2 0,3-3-1 0,-2 4-5 16,4-2-2-16,-2-1 0 0,-1 1 0 15,0 2-5-15,1 2-2 0,0-2-6 0,0-2-2 16,-2 3 0-16,-2-5-5 0,-1 4 0 0,-1-4-2 0,3 0-5 15,-3 3 3-15,-3-3-1 0,2-4 2 0,-4 0-2 16,2 1 2-16,-4-1-2 0,1-2-5 0,-5 3 3 16,1-3-5-16,-3 1-3 0,-5-4 0 15,4 1-1-15,-5-1-3 0,1-3 0 0,-3 2 0 0,2-2-5 16,-8 0 3-16,2-4-3 0,-2 0 1 0,7 1 0 16,2-3-1-16,-1 1 0 0,0 0-5 15,1-5 0-15,1 1-3 0,1 0-10 0,1-6-14 0,5 2-18 16,1 0-9-16,0 0-12 0,1-3-14 0,5 1-16 15,2-1-18-15,1-3-14 0,1 0-19 0,7 4-13 16,-1-3-27-16,4 1-182 0,-2-3-397 0,4-2 175 16</inkml:trace>
          <inkml:trace contextRef="#ctx0" brushRef="#br0" timeOffset="15335.67">10248 14103 90 0,'0'0'163'0,"0"0"-28"15,0 0 0-15,0 0-9 0,0 0-11 0,0 0-10 16,0 0 0-16,0 0-8 0,43-7 3 0,-43 7-7 16,25 0 0-16,-14 0-2 0,1 0-2 0,-12 0-4 15,21 3-2-15,-9-6-5 0,-12 3-7 0,19 3-5 16,-10-3-9-16,-9 0-4 0,12 4-5 0,-5-1-2 16,-7-3-1-16,11 7-2 0,-11-7 2 0,3 9-5 15,-3-9 0-15,0 12-7 0,0-12 1 0,0 0-5 16,-3 18-2-16,-3-12-1 0,6-6-6 0,-8 21-4 15,2-11 3-15,0-5-3 0,0 6 0 0,2-5-2 16,-4 2-1-16,8-8 0 0,-10 12-2 0,4-7 3 16,6-5-4-16,-9 11-3 0,9-11 0 0,-9 10 0 0,9-10-4 15,-6 10 1-15,6-10 0 0,0 0-1 16,-6 4 0-16,6-4-1 0,0 0 3 0,0 0-3 16,-3 7 1-16,3-7 1 0,0 0 0 0,0 0 1 15,0 0-1-15,0 0-1 0,0 0-2 0,23 3 3 0,-23-3 1 16,17-3-3-16,-17 3-1 0,15 0 0 0,-15 0 1 15,15-4-2-15,-15 4 2 0,18 4-4 0,-10-4 2 16,-8 0-3-16,18 6 0 0,-11-5 2 0,-7-1-1 16,15 7-1-16,-8-4 3 0,-7-3 0 0,14 8 6 15,-5-2 0-15,-3 0-4 0,-2-1 4 0,2 5 0 16,-1-5 0-16,1 6 1 0,-3-4-3 0,1 5 4 16,2-6-2-16,-6-6 2 0,7 17 1 0,-7-10 2 15,0-7 4-15,2 12 5 0,-2-12 4 0,-6 14-1 16,0-7 2-16,-1 0-1 0,-4 0-3 0,-5 3-4 15,2-3 1-15,1-1-5 0,-2-1 0 0,-3 2 1 0,2-3 1 16,-2 3-7-16,-2-3 3 0,-5 1-3 16,3 1-2-16,-5-2-11 0,7-3-5 0,1 2-11 15,0-2-6-15,1-1-6 0,1 2-4 0,4-2-12 0,1 0-10 16,12 0-11-16,-21-3-18 0,14 0-14 0,7 3-24 16,-12-7-29-16,12 7-28 0,-5-13-171 15,5 13-382-15,3-15 170 0</inkml:trace>
          <inkml:trace contextRef="#ctx0" brushRef="#br0" timeOffset="15854.81">10816 13770 117 0,'12'-1'209'0,"-12"1"-18"0,0 0-17 0,21 0-12 0,-21 0-10 15,25 3-11-15,-11 0-9 0,0 1-6 0,9 3-3 16,-1 6-3-16,1-2-7 0,0 0-3 0,0 9-5 15,1-7-3-15,-2 6-3 0,3-2 2 0,2 12-4 16,-7-9-5-16,0 12-4 0,-2-10-4 0,-4 4-2 16,-1 6 0-16,-2 5-8 0,-1 2-2 0,-7 2-5 15,-3-2-5-15,-1 0-8 0,-7 3-3 0,-1 0-7 16,-6 3 0-16,-3-5-11 0,-1 2-23 0,-3-2-21 16,-1 0-18-16,1-1-26 0,-2 1-20 0,2-1-25 15,-2-1-22-15,1-2-27 0,1-5-36 0,7-5-40 16,-6 2-169-16,6-8-426 0,-1 0 188 0</inkml:trace>
        </inkml:traceGroup>
        <inkml:traceGroup>
          <inkml:annotationXML>
            <emma:emma xmlns:emma="http://www.w3.org/2003/04/emma" version="1.0">
              <emma:interpretation id="{B88B7220-B5B5-4B59-8661-C454F4B8836E}" emma:medium="tactile" emma:mode="ink">
                <msink:context xmlns:msink="http://schemas.microsoft.com/ink/2010/main" type="inkWord" rotatedBoundingBox="13537,15124 14194,15201 14139,15670 13482,15594"/>
              </emma:interpretation>
            </emma:emma>
          </inkml:annotationXML>
          <inkml:trace contextRef="#ctx0" brushRef="#br0" timeOffset="69762.34">20919 15373 39 0,'0'0'84'0,"0"0"-13"16,-14 0-4-16,14 0-15 0,0 0 6 0,0 0-10 15,0 0-2-15,0 0-7 0,-10 7 0 0,10-7-8 16,0 0-9-16,0 0 7 0,0 0-11 0,0 0 8 16,-9 8-12-16,9-8 4 0,0 0-4 0,0 0 3 15,0 0-3-15,0 0 1 0,0 0 4 0,0 0 2 16,0 0 8-16,0 0 5 0,0 0 6 0,0 0-4 16,0 0 1-16,0 0 0 0,-9 2 6 0,9-2 4 15,0 0-2-15,0 0 4 0,0 0-3 0,0 0 2 0,0 0-3 16,0 0 0-16,0 0-1 0,0 0-6 15,0 0 1-15,-17-10 3 0,17 10-7 0,0 0 0 16,0 0-2-16,0 0 3 0,-16 0 3 0,16 0-3 0,0 0 1 16,0 0-4-16,-16 3-4 0,16-3 1 15,0 0-4-15,0 0 0 0,0 0 2 0,0 0-8 16,-14 0-1-16,14 0-1 0,0 0 0 0,0 0 5 16,0 0 0-16,0 0 2 0,0 0-1 0,0 0 0 0,24 18-1 15,-24-18-3-15,22 5-2 0,-5-3-3 0,4 0-3 16,-2 3 4-16,8-5 1 0,1 5-2 15,4-4 1-15,-3-1 0 0,12 4 5 0,-3-3 1 0,-6-1 0 16,-4 0-2-16,2-1 6 0,-2-2-4 0,-2 2-4 16,-7 0 0-16,2 1-4 0,-6-5 0 0,3 2 1 15,-3 0-1-15,0 2-3 0,-2-1 1 0,3 0-4 16,-2-1 0-16,-14 3-1 0,19 0 1 0,-10-2 0 16,-9 2-4-16,15-2-3 0,-15 2-8 0,16-7-6 15,-16 7-14-15,15-1-3 0,-15 1-9 0,14-1-5 16,-14 1-6-16,10-4-7 0,-10 4-14 0,0 0-15 15,0 0-10-15,5-6-10 0,-5 6-26 0,0 0-7 16,0 0-149-16,0 0-312 0,0 0 138 0</inkml:trace>
          <inkml:trace contextRef="#ctx0" brushRef="#br0" timeOffset="70059.52">21004 15616 156 0,'0'0'148'0,"0"0"-11"0,-12 4-4 16,12-4-11-16,0 0-7 0,0 0-7 0,-8 5-5 15,8-5-5-15,0 0-9 0,-4 10-3 0,4-10-1 16,0 0-1-16,0 0 1 0,0 0-3 0,0 0 2 16,10 14 0-16,-10-14-3 0,9 7-2 0,2-3-3 0,-1-1 0 15,8 1-8-15,0 0 0 0,3-2-6 0,6 2 2 16,2-2-8-16,3 1 1 0,14 0 2 16,2 1-2-16,-5-4 1 0,5 0 0 0,-2 1-3 0,-6-2-5 15,5-3-2-15,-3 4-10 0,-11-3 1 0,-4 3-1 16,-3 0-6-16,-5-2-4 0,-1 2-3 0,-3-1-1 15,1 1-2-15,-7-1-3 0,-9 1-4 0,20 0-14 16,-20 0-12-16,14-4-13 0,-14 4-18 0,11-3-16 16,-11 3-23-16,0 0-9 0,0 0-11 0,0 0-21 15,10 6-15-15,-10-6-14 0,0 0-18 0,0 0-12 16,0 0-151-16,-1 13-357 0,1-13 158 0</inkml:trace>
        </inkml:traceGroup>
      </inkml:traceGroup>
    </inkml:traceGroup>
    <inkml:traceGroup>
      <inkml:annotationXML>
        <emma:emma xmlns:emma="http://www.w3.org/2003/04/emma" version="1.0">
          <emma:interpretation id="{9406FDCA-8212-4910-91F9-E1B0DDA20AD1}" emma:medium="tactile" emma:mode="ink">
            <msink:context xmlns:msink="http://schemas.microsoft.com/ink/2010/main" type="paragraph" rotatedBoundingBox="4472,16758 31067,15538 31145,17240 4550,184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3F918A-C43B-4316-9B58-5D5AA44D568B}" emma:medium="tactile" emma:mode="ink">
              <msink:context xmlns:msink="http://schemas.microsoft.com/ink/2010/main" type="line" rotatedBoundingBox="4472,16758 31067,15538 31145,17240 4550,18460"/>
            </emma:interpretation>
          </emma:emma>
        </inkml:annotationXML>
        <inkml:traceGroup>
          <inkml:annotationXML>
            <emma:emma xmlns:emma="http://www.w3.org/2003/04/emma" version="1.0">
              <emma:interpretation id="{066356F5-3CD1-40AD-A67F-C45B58FE410E}" emma:medium="tactile" emma:mode="ink">
                <msink:context xmlns:msink="http://schemas.microsoft.com/ink/2010/main" type="inkWord" rotatedBoundingBox="4636,16631 8304,17121 8132,18408 4464,17917"/>
              </emma:interpretation>
            </emma:emma>
          </inkml:annotationXML>
          <inkml:trace contextRef="#ctx0" brushRef="#br0" timeOffset="-93103.65">6249 16287 70 0,'0'0'147'0,"0"0"-9"16,0 0-6-16,0 0-7 0,0 0-11 0,-3-13-10 15,3 13-11-15,0 0-6 0,0 0-2 0,0 0-10 16,0 0 2-16,12-16-6 0,-12 16-8 0,8-5-6 16,-8 5-1-16,12-4-5 0,-12 4-6 0,13-6-2 15,-13 6-2-15,16-1-5 0,-16 1-1 0,20-3-7 0,-10 3-1 16,2-1-2-16,-12 1-1 0,23 1-6 15,-23-1 4-15,19 3-8 0,-9-3 1 0,-1 3-6 16,-9-3 1-16,14 5-5 0,-7-1 4 0,-7-4-4 16,12 7 1-16,-7-2 0 0,-5-5 3 0,9 8-1 15,-9 2 0-15,0-10 3 0,3 12 1 0,-3-12 0 16,0 0 2-16,-6 20-1 0,3-13-1 0,-2 3 4 16,5-10-3-16,-9 14 2 0,3-7 1 0,-1 3-4 15,1-4 0-15,0 3 3 0,6-9-2 0,-14 13-2 0,8-6-1 16,6-7 0-16,-7 7-1 0,1 0 1 0,6-7-2 15,0 0-1-15,-7 7 2 0,7-7-3 16,0 0-2-16,-6 7 0 0,6-7 0 0,0 0 0 16,0 0 2-16,0 0-1 0,0 0 0 0,0 0 3 0,0 0-4 15,0 0-1-15,13 12 1 0,-13-12-1 0,19 2-2 16,-19-2 2-16,20 0 2 0,-20 0-5 0,16 0 7 16,-4 1 0-16,-12-1-8 0,17 0 1 0,-17 0 2 15,16 3-3-15,-9 0-1 0,-7-3 2 0,12 5 0 16,-6 0-2-16,-1 2 0 0,-5-7 9 0,9 11-7 15,-9-11-2-15,7 13 2 0,-4-3-1 0,0-2 1 16,-3 5 0-16,3-2-4 0,-3 0 6 16,0-11-3-16,-3 25 1 0,3-11 0 0,-6-3 2 15,3 2-1-15,-1 0-1 0,4 0 5 0,-6 2 4 0,3-4 2 16,-8 1 6-16,5-1 1 0,-1 0 3 0,-5-2 2 16,2 1-3-16,4-3-1 0,-5 0 1 0,-1 3-4 15,-4-6 0-15,5 3-2 0,2-4-1 0,-1 2 0 16,-6-3-1-16,4 2-2 0,-2-1-3 0,5 0 5 15,9-3-7-15,-27 1 2 0,19-1 3 0,8 0-3 16,-24 0-11-16,12-1-13 0,12 1-7 0,-20-6-14 16,13 6-15-16,7 0-21 0,-15-5-30 0,15 5-18 15,-10-6-23-15,10 6-20 0,0 0-151 0,-9-11-342 16,9 11 151-16</inkml:trace>
          <inkml:trace contextRef="#ctx0" brushRef="#br0" timeOffset="18053.83">11818 14215 116 0,'0'0'269'0,"0"0"-27"0,8-32-22 0,-8 32-26 16,0 0-21-16,16-3-16 0,-16 3-16 0,16 3-15 16,-16-3-14-16,32 4-10 0,-17-2-7 0,4 3-13 15,-1 0-5-15,6 3-13 0,1-3-4 0,1 2-4 0,0-1-7 16,0-1-5-16,1 1-6 0,-2-3-2 0,-1 0-2 16,3 1-5-16,-2-3-2 0,-1 2-1 0,-3-3-3 15,-2 2-2-15,0-2-6 0,-2 0 1 0,1 0 2 16,-2-2-11-16,-1 2 5 0,0-3-2 0,-2 3-3 15,-1-1-7-15,-12 1-4 0,23-5-8 0,-13 0-12 16,-1 5-5-16,-9 0-11 0,15-5-10 0,-8-1-3 16,-7 6-10-16,14-9-16 0,-8 4-16 0,-6 5-15 15,12-11-11-15,-8 5-12 0,-4 6-42 0,2-14-110 16,-2 14-309-16,-2-12 136 0</inkml:trace>
          <inkml:trace contextRef="#ctx0" brushRef="#br0" timeOffset="18385.76">12261 13961 141 0,'0'0'201'0,"0"0"-13"0,0 0-25 15,-7-8-14-15,7 8-11 0,0 0-4 0,0 0-2 16,0 0-9-16,-12 25-5 0,10-14-3 0,-4 2-5 16,2 0-2-16,2 3-3 0,-2-3-9 0,1 11-6 15,0-6-2-15,1-1-4 0,2 7-6 0,0 1-3 16,2-1-9-16,1-3-6 0,-3 2-4 0,1-7-8 16,4 4-2-16,-4-4-7 0,2 1 0 0,2-1-5 15,-1 2-3-15,-1-6-7 0,2 3-18 0,-4-4-22 16,1 3-16-16,2-1-25 0,-1-2-26 0,0-3-11 15,0 0-20-15,-3-8-20 0,11 13-23 0,-4-10-51 0,-7-3-124 16,12 3-360-16,-12-3 160 0</inkml:trace>
          <inkml:trace contextRef="#ctx0" brushRef="#br0" timeOffset="62660.26">18334 15122 20 0,'0'0'207'15,"0"0"-15"-15,0 0-13 0,0 0-12 0,0 0-8 16,0 0-10-16,33 14-13 0,-14-11-7 0,1 2-9 16,5 1-5-16,2-2-8 0,1-1 0 0,11 3-8 15,-8-1 0-15,-1-2-5 0,3 0 0 0,7 2-3 16,-9-3 1-16,10 2-4 0,-8-4-1 0,-2-2-8 15,2 2-5-15,-6 0-10 0,-4-4 1 0,3 3-10 16,-7 1-6-16,0-3 1 0,-4 2-7 0,2 1-7 16,-4-3-2-16,-13 3-8 0,17-3-9 0,-17 3-21 15,13-1-15-15,-13 1-21 0,11-4-22 0,-11 4-17 0,0 0-17 16,0 0-16-16,0 0-13 0,0 0-9 16,0 0-13-16,0 0 5 0,0 0-3 0,0 0 7 15,-39-4 14-15,39 4 14 0,-21 1 3 0,4 2 25 0,8-2 6 16,-2 5 18-16,-3-2 24 0,1 3 12 0,-1-2 11 15,2 5 10-15,-3-4 17 0,1 1 12 0,0 4 4 16,2-1 8-16,3 3 0 0,-3-2 11 0,2 9 3 16,1-1 7-16,1 2-3 0,1-3-7 0,-2 2 6 15,5-2 12-15,-1 6 2 0,4 1 3 0,-2-5 5 16,1 2-3-16,1-4-3 0,2 6-6 0,-2 0 1 16,1-3-6-16,-2 0-2 0,-1-4-8 0,3 4-2 15,-1-7-6-15,-1 3-3 0,-2-4-1 0,1 6-9 16,0-7 0-16,0 4-3 0,-2-2-7 0,2-5-11 15,0 2-16-15,2 0-16 0,1-11-20 0,-5 14-17 16,5-14-15-16,0 11-19 0,0-11-14 0,9 10-29 16,-9-10-17-16,17 3-26 0,-17-3-142 0,18-4-346 15,-3-5 154-15</inkml:trace>
          <inkml:trace contextRef="#ctx0" brushRef="#br0" timeOffset="63724.33">20301 15064 56 0,'9'-7'267'0,"3"5"-19"15,-5-1-16-15,-7 3-13 0,21-3-14 0,-21 3-11 16,20 6 0-16,-8-1-7 0,1 7-7 0,1 0 0 15,-3 5-4-15,-2-3-10 0,3 7-2 0,-4 0 7 16,-2 3-24-16,-2 1-13 0,-4 2-12 0,0 9-4 16,-4-1-12-16,-1-7-13 0,-2-3-7 0,-4 8-13 0,-1-8 3 15,-5 0-15-15,-3 9-17 0,-8-5-33 16,7-8-21-16,-9 2-21 0,2 4-25 0,-4-5-34 16,10-4-34-16,1-3-34 0,-4 2-45 0,7-8-48 15,-1 6-248-15,1-7-538 0,0-2 238 0</inkml:trace>
        </inkml:traceGroup>
        <inkml:traceGroup>
          <inkml:annotationXML>
            <emma:emma xmlns:emma="http://www.w3.org/2003/04/emma" version="1.0">
              <emma:interpretation id="{78C3AB96-F7F6-43F8-9DB8-76A2965D1239}" emma:medium="tactile" emma:mode="ink">
                <msink:context xmlns:msink="http://schemas.microsoft.com/ink/2010/main" type="inkWord" rotatedBoundingBox="8843,16590 12887,16620 12879,17786 8835,17756"/>
              </emma:interpretation>
            </emma:emma>
          </inkml:annotationXML>
          <inkml:trace contextRef="#ctx0" brushRef="#br0" timeOffset="-90353.65">10838 15848 118 0,'0'0'130'0,"0"0"-20"0,0 0-2 0,0 0-3 16,0 0-9-16,0 0-10 0,0 0 5 0,0 0-7 15,0 0-2-15,0 0-9 0,0 0-1 16,-10 33-9-16,5-25 6 0,5-8-14 0,-6 15-7 0,6-15 7 15,-1 16-12-15,1-16-6 0,-5 11-6 0,5-11 3 16,-3 12-5-16,3-12-1 0,-2 8 1 16,2-8-3-16,0 0-12 0,-2 11 5 0,2-11-6 15,0 0 7-15,0 0-3 0,0 0 3 0,0 0-4 0,0 0 0 16,16 1 2-16,-16-1-7 0,0 0-1 0,23-14 0 16,-14 8-1-16,3-3 1 0,0-2-1 0,0 0 1 15,1 0-6-15,2-1-6 0,-2 2 6 0,2 0-1 16,-1-3 1-16,2 3-1 0,-6 1-8 0,7 0 13 15,-5 0-6-15,1 0-5 0,-2 4 5 0,-1-1-3 16,1 2 2-16,-1-3-5 0,2 7-2 0,-12 0 3 16,19-3 2-16,-19 3 4 0,18 1-2 0,-18-1-3 15,18 2 7-15,-10 3 0 0,-1-1 2 0,-1 4 6 16,0-3 2-16,1 2-1 0,-7-7-1 0,11 18 7 16,-4-7-6-16,-4 1 1 0,2-4-3 0,-4 5 2 15,2-2-1-15,-1 3-2 0,-2 2 3 0,0-4-2 16,-2 5-8-16,-2-4-31 0,-1 0-20 0,2 3-34 15,-3-5-30-15,5 6-43 0,-5-9-132 0,4 2-310 16,2-10 138-16</inkml:trace>
          <inkml:trace contextRef="#ctx0" brushRef="#br0" timeOffset="-89353.65">12331 15695 136 0,'-3'10'184'0,"-1"4"-4"0,1-1-15 16,0 2-10-16,0 2-5 0,-2 1-14 0,5 3-15 16,-3 1-5-16,0 1-12 0,2 1-12 15,1-2-10-15,1 2-6 0,-1-6-7 0,0 6-5 16,0 0-8-16,0-2-4 0,3 0-8 0,-3 1-29 0,0 0-34 15,0-4-35-15,3-2-50 0,0 1-53 0,-6-3-121 16,6 1-300-16,-1-3 133 0</inkml:trace>
          <inkml:trace contextRef="#ctx0" brushRef="#br0" timeOffset="62982.47">19473 15163 76 0,'0'0'211'0,"-1"-11"-20"0,1 11-17 16,0 0-16-16,-11-9-14 0,11 9-13 0,0 0-10 16,-14-2-10-16,14 2 2 0,0 0 2 0,-26 9 4 15,17-3-1-15,-4-1-3 0,1 5 1 0,-3 0-8 16,-1 1 1-16,2 3-5 0,-2 2-4 0,-2 3-2 15,3 3-7-15,-4 0-4 0,5-1-1 0,1 8-10 16,-1-5-2-16,1 0-9 0,-1 1-4 0,3-1-5 16,3-2-5-16,-4 5-4 0,6-5-7 0,-1-1-3 15,1-4-6-15,3 0-1 0,0 1-2 0,6-4-2 16,-6 1-15-16,6-3-15 0,-3 0-17 0,1 1-16 16,1-4-22-16,-2-9-27 0,7 15-22 0,4-10-30 15,-4-2-14-15,2 1-25 0,-9-4-10 0,30-1-56 16,-15-2-127-16,3-1-401 0,-2-4 179 0</inkml:trace>
          <inkml:trace contextRef="#ctx0" brushRef="#br0" timeOffset="63614.35">19652 15456 215 0,'0'0'289'0,"11"-8"-20"15,-11 8-20-15,7-5-27 0,-7 5-25 0,0 0-18 16,0 0-19-16,0 0-18 0,0 0-11 0,0 0-12 15,15 11-12-15,-15-11-10 0,2 10-10 0,-2-10-8 0,-2 18-6 16,1-6-12-16,1-12-1 0,-5 23-7 0,4-10-4 16,-4 1-7-16,2-4-3 0,-1 3-7 0,2-2 1 15,-2 0-5-15,1 1-2 0,0 0-1 0,0-5-5 16,3-7-2-16,-5 18-1 0,4-9-3 0,1-9 2 16,-2 12-4-16,2-12 3 0,-4 8-6 0,4-8 2 15,0 0 1-15,0 0-4 0,0 0-6 0,0 0 5 16,0 0-4-16,0 0 0 0,0 0-11 0,31-20-6 15,-23 11-7-15,1-4-2 0,3 1-9 0,0-1 2 16,1-1-6-16,-1 0 5 0,3-4-1 16,1-2 8-16,-4 0 1 0,0 9 4 0,0-4 4 0,-6 8 12 15,3-6 5-15,-2 8 11 0,-1-2 0 0,0 1 4 16,-6 6 5-16,9-11 2 0,-4 5-2 0,-5 6-1 16,7-7-6-16,-7 7-3 0,0 0-1 0,12-1 4 0,-12 1-3 15,0 0 3-15,0 0 6 0,17 15 4 16,-11-5-3-16,-4-4 7 0,1 5-1 0,3 1 2 15,0 1-2-15,-1 1-4 0,-4 0 1 0,2 0-4 16,2-3-2-16,-5 3-2 0,0 1 1 0,1-2 0 16,-1 0-2-16,0 1-5 0,0-14-6 0,-3 18-5 0,-1-8-24 15,1-3-12-15,3-7-22 0,-6 13-10 16,1-5-18-16,5-8-15 0,-9 4-21 0,9-4-10 0,0 0-23 16,-11 3-14-16,11-3-11 0,0 0-12 0,0 0-170 15,-8-18-391-15,8 18 174 0</inkml:trace>
          <inkml:trace contextRef="#ctx0" brushRef="#br0" timeOffset="-92233.66">8886 15991 116 0,'-9'6'128'0,"9"-6"-9"16,0 0-13-16,0 0 1 0,0 0-11 0,0 0 2 15,-6 8-1-15,6-8-7 0,0 0 1 0,0 0-1 0,0 0-18 16,0 0 10-16,0 0 2 0,36-4-6 0,-36 4-2 16,16-4-3-16,-16 4 2 0,14-6-10 0,-10 1-1 15,7 1-2-15,-11 4-5 0,7-9-4 0,-7 9-1 16,9-8-1-16,-9 8 1 0,11-12 4 0,-11 12-7 15,6-9-2-15,-6 9 0 0,3-9-4 0,-3 9 1 16,4-11-6-16,-4 11 1 0,0 0-3 0,4-10-7 16,-4 10-3-16,0 0-1 0,0 0-3 0,0 0-2 15,0 0-3-15,0 0 0 0,3-7-4 0,-3 7 0 16,0 0-3-16,0 0-1 0,0 0-1 0,0 0 1 16,0 0-3-16,0 0-3 0,0 0-13 0,0 0-17 15,0 0-19-15,0 0-22 0,0 0-21 0,-22 24-21 16,22-24-29-16,-4 12-31 0,4-12-39 0,-8 8-107 15,8-8-341-15,0 0 150 0</inkml:trace>
        </inkml:traceGroup>
        <inkml:traceGroup>
          <inkml:annotationXML>
            <emma:emma xmlns:emma="http://www.w3.org/2003/04/emma" version="1.0">
              <emma:interpretation id="{0E667C23-23BC-43FF-9A05-B386548281A3}" emma:medium="tactile" emma:mode="ink">
                <msink:context xmlns:msink="http://schemas.microsoft.com/ink/2010/main" type="inkWord" rotatedBoundingBox="13602,17033 15681,16423 15984,17454 13904,18064"/>
              </emma:interpretation>
            </emma:emma>
          </inkml:annotationXML>
          <inkml:trace contextRef="#ctx0" brushRef="#br0" timeOffset="-87313.65">13286 15451 56 0,'0'0'134'0,"0"0"-4"0,10-11-14 0,-10 11-4 0,8-4-7 16,-8 4-5-16,0 0 4 0,6-7-9 0,-6 7-7 15,0 0-7-15,0 0-11 0,0 0-6 16,0 0-10-16,6-8-6 0,-6 8-2 0,0 0-7 0,0 0-5 15,0 0-1-15,0 0-3 0,0 0-3 0,0 0-2 16,0 0-3-16,-8 33 5 0,8-33-4 0,-3 14 3 16,3-1 3-16,0-13-1 0,-1 22-1 0,1-12 1 15,0 2-1-15,1 3 1 0,-1-1-3 0,0-1 0 16,3 3-1-16,-1-1-4 0,-2 0-5 16,0 0-1-16,0 0 4 0,1-2-5 0,-1 4 3 0,0-5-6 15,2 4 3-15,1-4-1 0,-1 1 1 0,1 0-4 16,-1-2 0-16,-1-4 2 0,-1-7-5 0,2 18 2 15,1-11-4-15,-3-7 3 0,3 11 0 0,-3-11 5 16,3 10-7-16,-3-10 3 0,0 0 0 0,1 10 8 16,-1-10 1-16,0 0-3 0,0 0 7 0,0 0-2 15,0 0-8-15,0 0 8 0,0 0-6 0,0 0-1 16,0 0 2-16,0 0-2 0,0 0-5 0,0 0 0 16,14-28 2-16,-13 20-1 0,-1 8-4 0,2-20-9 0,2 13-6 15,-2-8-2-15,1 4-4 0,3-1-5 16,-5-2 7-16,2 0-4 0,2 3-1 0,-1-3 1 15,-1 1 2-15,2 2 0 0,-4-3-4 0,4 2 8 0,-4 1-3 16,2 0 1-16,-3 11 1 0,6-22 5 0,-3 13 5 16,1-3-3-16,1 2-1 0,1 3 2 0,-2-3 6 15,1 3-8-15,5-4 4 0,-2 4-1 0,-1 0-9 16,1 1 8-16,4-5 1 0,-3 7 1 0,5 1 1 16,-3-7-2-16,1 2 0 0,0 5 1 0,1-1 2 15,2-3 0-15,0 0-2 0,1 4 3 0,-1-4 1 16,0 4-2-16,3 0-3 0,0-2 5 0,-2 3-4 15,2-3 0-15,-1 2 0 0,1 1 2 0,0 1-3 16,1-4 5-16,-4 2 0 0,1 3-3 0,1-2 3 16,-2 2-6-16,-1-1 6 0,0 1 0 0,1 0-3 15,-15 0 4-15,21 0-2 0,-12 0-5 0,-9 0 4 16,18 2-1-16,-10-2 3 0,-8 0-4 0,14 9 5 16,-14-9-1-16,12 6-10 0,-6-1 8 0,-3 2 3 15,-3-7-4-15,6 14 2 0,-3-5 4 0,-3-9-2 16,0 19-4-16,-3-10 5 0,1 2 2 0,-2 4-3 15,1 1 9-15,-3-1 0 0,0 1-2 0,3 1 3 16,-2 1-1-16,1 0 3 0,-2-1 2 0,4 1-3 16,-1 4-2-16,-1-6 4 0,0 8-1 0,2 0-3 15,2-2 1-15,-1-4 8 0,2 6-7 0,1-6 0 16,1 1-2-16,-2-5 2 0,5 2 0 0,0 0-2 0,0-5 3 16,0 4-2-16,3-3-3 0,-2-1 1 0,1-4 2 15,4 0-4-15,0 2 5 0,-3-3-6 16,4 0 0-16,0 1 2 0,1-5-1 0,2 3 1 15,-2-5 0-15,-4 2 0 0,6 0-3 0,1 0 1 0,-4-2 5 16,-1 0-6-16,-12 0-7 0,24-2-16 0,-15 0-17 16,-9 2-13-16,18-2-25 0,-18 2-20 15,10-4-30-15,-10 4-42 0,0 0-132 0,14-2-321 16,-14 2 142-16</inkml:trace>
          <inkml:trace contextRef="#ctx0" brushRef="#br0" timeOffset="-84683.66">14312 14333 50 0,'0'0'52'0,"1"-13"-8"0,-1 13 7 15,0 0-5-15,0 0 1 0,0 0-9 0,0 0 4 16,6-11-4-16,-6 11-2 0,0 0-3 0,0 0 6 16,5-11-6-16,-5 11 0 0,0 0 4 0,0 0-1 0,0 0-6 15,0 0-2-15,1-9 2 0,-1 9 1 16,0 0 0-16,0 0-1 0,0 0 2 0,0 0 0 15,0 0-4-15,0 0 5 0,0 0-5 0,0 0 0 16,0 0-3-16,0 0-2 0,0 0 1 0,0 0 1 0,0 0-1 16,0 0-4-16,-6-16 1 0,6 16 2 0,0 0 0 15,0 0-1-15,0 0-3 0,0 0 0 0,-18-1-3 16,18 1 3-16,0 0 2 0,0 0 0 0,-16 2-1 16,16-2 1-16,0 0-3 0,-15 9 4 0,15-9-7 15,-13 5 1-15,4-1 2 0,9-4-3 0,-14 6 0 16,7-1 2-16,7-5-1 0,-14 10-1 0,5-4-4 15,-4 1 2-15,3 0 3 0,2 0-1 0,-1 0 1 16,-1 3-5-16,2-2 1 0,1 2 3 0,-5-1-6 16,6 2 1-16,-2 0-1 0,1-2 2 0,2 2-1 15,2-2 6-15,-2 5-2 0,3 0-2 0,-1 0-1 16,3-1 5-16,-1 2-3 0,-1-2 1 0,4 5-4 16,-1-1 2-16,2-2 1 0,-1 1-5 0,-1-1-1 15,5 8 2-15,-2-7-2 0,1-3 0 0,-1 7 1 0,1-4-1 16,-2 0-1-16,3-1 2 0,1 0-1 15,-2 1 1-15,2-5-5 0,1 4 6 0,-1-4-2 16,1 0-2-16,1 4-4 0,-2-2-10 0,-1-1-13 0,0-4-15 16,-2 3-11-16,1-3-13 0,1 2-21 0,-3-4-30 15,1 2-13-15,-4-8-121 0,6 13-265 16,-3-7 119-16</inkml:trace>
          <inkml:trace contextRef="#ctx0" brushRef="#br0" timeOffset="-81983.65">15930 14854 43 0,'0'0'136'0,"0"0"-3"0,0 0-23 0,9 3-20 16,-9-3 10-16,6 7-11 0,-6-7-10 0,7 10-4 0,-7-10-7 16,6 13 2-16,-4-5-13 0,1 0-2 0,-3-8-3 15,0 24-4-15,0-11 1 0,-3 0-3 0,1 3-3 16,1 1-1-16,-4-4 0 0,2 3-7 15,-3-1 4-15,2 3 4 0,1 2 2 0,-8 2-3 0,4-4 6 16,0-1-13-16,-4 1-3 0,2-1 4 0,-3 2-3 16,2-2-1-16,-1-4-1 0,-2-1-3 15,-1 1 0-15,0-3 2 0,-3 4-7 0,2-8 3 0,0-1 1 16,-1 6-1-16,2-6-9 0,-2 0 2 0,0-2-1 16,1-2-4-16,0 0 1 0,0-1-2 0,-1 0 2 15,4-2-4-15,12 2-13 0,-23-10-17 0,10 2-17 16,1 5-11-16,3-4-14 0,1 4-14 0,0-7-42 15,3 2-4-15,1-2-35 0,-1-1-103 0,5 11-282 16,5-27 125-16</inkml:trace>
          <inkml:trace contextRef="#ctx0" brushRef="#br0" timeOffset="-89523.65">11963 15965 39 0,'13'0'156'0,"2"0"-12"0,3-2-13 15,-2 1-9-15,7-1-12 0,4 2-10 0,-3-5-4 0,1 3-8 16,2 0-7-16,3 0-6 0,-4-3-6 0,-2 3-5 15,3-4-2-15,1 4-7 0,-4-1 3 0,2-3-6 16,-8 5-4-16,2-2 2 0,0 0-6 0,-4 3-8 16,2-4-5-16,-3 2 0 0,1 1-9 0,-1-2 5 15,-3 2-9-15,-3-2 6 0,3 2-3 0,-12 1-6 16,20-3 1-16,-20 3 0 0,14-3 0 0,-6 0-8 16,-8 3 3-16,12-1-18 0,-12 1-15 0,0 0-20 15,0 0-4-15,0 0-16 0,15 1-20 0,-15-1-21 16,0 0-27-16,0 0-111 0,0 0-260 0,0 0 116 15</inkml:trace>
        </inkml:traceGroup>
        <inkml:traceGroup>
          <inkml:annotationXML>
            <emma:emma xmlns:emma="http://www.w3.org/2003/04/emma" version="1.0">
              <emma:interpretation id="{85F20269-AD7E-4AA1-BBDD-1A8261CADDC4}" emma:medium="tactile" emma:mode="ink">
                <msink:context xmlns:msink="http://schemas.microsoft.com/ink/2010/main" type="inkWord" rotatedBoundingBox="20015,16129 25557,16079 25565,16951 20023,17002"/>
              </emma:interpretation>
            </emma:emma>
          </inkml:annotationXML>
          <inkml:trace contextRef="#ctx0" brushRef="#br0" timeOffset="72271.86">24616 14733 73 0,'0'-11'180'0,"0"11"-11"16,0 0-6-16,0-12-17 0,0 12 1 0,0 0-9 0,0 0-7 15,-9-14-13-15,9 14-7 0,-11-3-2 0,11 3-4 16,0 0 0-16,-30 9 4 0,14-1-1 16,-9 4-7-16,5 0-3 0,-5 6 4 0,1 0-7 0,2 2 1 15,-1-2-5-15,-5 11-7 0,1-2-2 0,8 4-3 16,-1 1-3-16,7-7 3 0,-2 12-4 16,8-4 7-16,-4 1-15 0,8-6-5 0,0 9-5 15,3-1-1-15,3-1-7 0,0-6-6 0,8 9-1 0,-2-2-2 16,4-3-6-16,0 2-3 0,-1-10 3 0,2-4-8 15,-1 3-2-15,-2-7-1 0,1-4 2 0,-3 3-6 16,-2-3-9-16,6-2-13 0,-7-4-20 0,-3 0-19 16,3 0-23-16,2-2-28 0,-8-5-31 0,6 11-32 15,-6-11-39-15,0 0-39 0,6 3-227 0,-6-3-497 16,0 0 221-16</inkml:trace>
          <inkml:trace contextRef="#ctx0" brushRef="#br0" timeOffset="73113.89">24969 15148 140 0,'0'0'195'0,"0"0"-11"0,-10-5-14 0,10 5-10 16,0 0-13-16,0 0-12 0,0 0-5 16,-20 5-7-16,20-5-7 0,-12 8-4 0,12-8-3 0,-7 8-2 15,1-2 0-15,-1 5-5 0,4 0-4 0,0-1-4 16,-3 0-2-16,-2 5-4 0,2-2-8 0,3-1-4 15,3 1-3-15,-3 2-2 0,-1-2-8 0,1-1-4 16,-3 0-2-16,6 2-8 0,0-3-2 0,-3 4-3 16,3-4-6-16,0-11-2 0,0 22 2 0,-3-13-5 15,3-9 1-15,0 16-9 0,0-16 0 0,0 15-2 16,0-15 0-16,0 0 0 0,3 13-1 0,-3-13-4 16,0 0-2-16,3 7 0 0,-3-7-2 0,0 0 0 15,16 1-4-15,-16-1-1 0,0 0-1 0,17-10-1 16,-8 5-9-16,-2-1-4 0,2-3-6 0,-2-2-4 15,2 0-4-15,0 0-6 0,2-4 1 0,2-1 1 16,-4 1-6-16,8-2-2 0,-4-4 3 0,-1 0 0 0,-5 7 2 16,10-4 7-16,-8 5 0 0,-3-3-2 15,1 3 7-15,4 0 0 0,-2 0 6 0,1 1-4 16,-1 0 2-16,-3 3-1 0,1-4 2 0,-1 5 3 16,0-2 1-16,2 3-1 0,-2-1 1 0,-6 8-4 0,7-14 7 15,-1 10-2-15,-6 4 2 0,9-11 3 16,-2 6-1-16,-7 5 1 0,6-10 3 0,-6 10-3 0,14-4 8 15,-14 4-3-15,9-7-2 0,-9 7-2 0,10-3 3 16,-10 3-2-16,12-4 0 0,-12 4-1 16,14-1 4-16,-14 1-5 0,0 0 5 0,13 3-4 15,-13-3 1-15,12 4 3 0,-12-4-1 0,10 5 3 0,-10-5-1 16,9 4 4-16,-1 1 4 0,-8-5 1 0,9 11 0 16,-2-5 3-16,-7-6 7 0,9 12 8 0,-1-2-2 15,-5-3-5-15,3 2 6 0,-3 6 2 0,0-4 9 16,-2 0 8-16,2 2 0 0,0 3-3 0,-3-7 2 15,0 5 12-15,0 1-9 0,0-2-7 0,0 1-4 16,0 1 0-16,0 2 3 0,-3-3-2 0,3-2-4 16,3 3-8-16,-6-4-8 0,3 3 10 0,-3-4-7 15,3-10 0-15,0 17-4 0,-1-11-5 0,1-6 1 16,0 15-3-16,0-15-1 0,0 12-13 0,0-12-19 16,0 13-26-16,0-13-20 0,0 0-16 0,-3 11-16 0,3-11-17 15,0 0-30-15,7 9-27 0,-7-9-20 0,15 1-30 16,-15-1-25-16,16 0-216 0,-16 0-498 15,21-3 220-15</inkml:trace>
          <inkml:trace contextRef="#ctx0" brushRef="#br0" timeOffset="74285.45">26100 15452 212 0,'13'-2'232'16,"-13"2"-8"-16,13-7-19 0,-13 7-11 0,20-3-12 15,-5 0-10-15,1-1-12 0,1 1-8 0,-1-2-10 16,0 2-5-16,4 0-13 0,-4-4-5 0,7 1-12 15,2-1-6-15,-4 2-9 0,-3 1-6 0,9-7-8 16,2 5-4-16,0-7-8 0,1 2-5 0,-2-1-7 0,0-1-7 16,7-6 6-16,2 3-13 0,-4-4-6 0,-7 3-4 15,6-5-7-15,1-2-15 0,-4 3-10 16,3-5-5-16,-5-1-5 0,-2-1-2 0,-3 8-10 0,5-8-7 16,-4-3-7-16,-4 0-4 0,-6 5 1 0,4-9 2 15,-11 8 3-15,7-10 4 0,-7 2 2 0,0-2 4 16,-3 11 1-16,-3 0 2 0,2-2 2 0,1-2 1 15,-3 3 4-15,-5 1 0 0,2 1 2 0,3 0 4 16,-3 1 1-16,-3 1-3 0,2 4 1 0,-2 4 4 16,3 2-3-16,0 3 4 0,-5-4 3 0,2 5 3 15,0 2 0-15,6 7-3 0,-7-11 1 0,7 11-2 16,-12-5 3-16,12 5 4 0,0 0-1 0,-19 1 5 16,19-1 0-16,-14 15 2 0,7-4 5 0,-5 5 0 15,4-1 1-15,-1 8 9 0,-7 3 6 0,2 7-5 16,0 3-1-16,0-1 0 0,1 3-1 0,-1 3 3 15,2-1-5-15,-7-1-3 0,10 2-6 0,-4 0 7 16,2 1-5-16,-1-1 2 0,2-5-4 0,4 1-1 16,-2 1 0-16,2-11-1 0,0 3-1 0,2 4 0 0,1-8-4 15,6 0 3-15,0 0 0 0,-2 0-1 16,2-7 1-16,3-5 3 0,0 5-4 0,2-3 3 16,1-3-5-16,-2 0-1 0,2-3 2 0,5 0 3 15,-2-1-3-15,1-4 2 0,-6 1 0 0,8-4-4 0,2 3 1 16,-4-5 0-16,7 0 0 0,-1-3 0 15,3 1 0-15,4-4-2 0,0 4-2 0,-6-1 1 16,5-5 0-16,-5 6-1 0,-4 1-1 0,3-8 2 16,-1 3 1-16,-3 3-2 0,-1 1 1 0,-2 1 1 0,-12 1 7 15,19-4-7-15,-15 0-2 0,-4 4 2 0,17-2-1 16,-17 2 1-16,0 0-2 0,15 2-1 16,-15-2 6-16,0 0-3 0,0 0-1 0,10 4 5 0,-10-4 0 15,9 5 7-15,-9-5-3 0,11 5 8 0,-11-5-1 16,13 10-4-16,-4-5 5 0,1-3-1 0,7 6 0 15,-2-5 1-15,3 2-5 0,1-2 2 0,0 3-4 16,2-1 1-16,-1-5-1 0,4 5 1 0,-2-5-7 16,-3 0 6-16,1 0-5 0,-1-3 0 0,-3 0 2 15,10-8 1-15,-8 4-4 0,-2-4-3 0,-1-1 2 16,1-3-2-16,1-6-3 0,-7 7 2 0,-4-3-7 16,0-5 0-16,-6 5-5 0,0-1 4 0,-6-4-11 15,2 6 6-15,-5-2-10 0,-5-1 2 0,-2 1-9 16,-3 3-1-16,-7 1-11 0,4 4-5 0,2 5-9 15,1 0-13-15,-5 1-12 0,-4 2-11 0,4 4-17 0,5 0-5 16,-2 5-18-16,1 1-11 0,3-1-19 16,2-2-12-16,1 8-25 0,7-3-136 0,-5 4-359 15,6-2 159-15</inkml:trace>
          <inkml:trace contextRef="#ctx0" brushRef="#br0" timeOffset="74725.92">27354 15499 143 0,'0'0'206'0,"7"10"-12"16,-7-10-15-16,3 8-9 0,-3-8-7 0,3 12-6 0,3-5-9 15,-6-7-7-15,8 12-7 0,-5-2-10 0,0-1-3 16,3 0-7-16,-3 1-6 0,3 0-9 16,-2 3-8-16,4 2-4 0,-2-4-4 0,-1 3-8 0,-2 3-3 15,3-4-4-15,-4 5 1 0,4-3-7 0,0-1-5 16,0 6-3-16,-2-3 10 0,2-2-14 0,-3 0 0 15,2 0 0-15,-2-3-7 0,0 7-1 0,0-6-3 16,0 1-2-16,0 1-1 0,0-3-8 0,0 6 9 16,-2-8-12-16,-2 5-1 0,2-2-2 0,-1-2-4 15,2 2 1-15,-2-2-3 0,0-11 0 0,-3 17 1 16,0-6 4-16,1-1 0 0,2-10 3 0,-7 17 2 16,4-9 3-16,-2 0-4 0,5-8 10 0,-12 13-11 15,6-10 3-15,-4 1-2 0,1 2-2 0,-5-6 3 16,-2 4-7-16,-3-4-4 0,-1-3 7 0,1 0-3 15,-5-1-8-15,-1-3 3 0,5 3 3 0,-5-5-5 16,6 2-1-16,-5-1-7 0,4 0 2 0,-2 0-1 16,-3 0 4-16,8 0-4 0,4-3 2 0,-1 5-3 15,-4-5 5-15,5-2-5 0,3 6-7 0,1-4 1 16,1-2-12-16,2 6-20 0,0-2-11 0,3 0-26 16,3 9-23-16,0-24-22 0,3 14-25 0,9-1-31 15,-1 0-31-15,5 1-19 0,6-5-36 0,1 1-188 16,-1 1-484-16,5 2 215 0</inkml:trace>
          <inkml:trace contextRef="#ctx0" brushRef="#br0" timeOffset="75321.49">28097 15241 122 0,'3'-9'240'0,"-3"9"-22"0,0 0-24 0,0 0-9 0,0 0-8 15,0 0-10-15,0 0-12 0,0 0-5 0,0 0-7 16,0 0-7-16,-9 33-10 0,4-24-7 0,5-9-5 15,-9 21-9-15,5-5-7 0,1 1-6 0,-3-3-8 16,0 0-5-16,1 0-5 0,4-5-4 0,-2 1-3 16,-2 0-12-16,5-10 1 0,-6 13 1 0,5-5-7 15,1-8-6-15,-5 12-2 0,5-12-1 0,0 0 1 16,-3 8-2-16,3-8 8 0,0 0 2 0,0 0-5 16,0 0 6-16,0 0-8 0,0 0-8 0,0 0 6 15,0 0-11-15,23-20-6 0,-14 10 2 0,7-1-20 16,4-4-3-16,-4 1-15 0,6-1-6 0,1-3 1 15,-4-2-18-15,14-2-14 0,-8 7 1 0,2-1 4 16,-1 0 1-16,2 6 1 0,-4-7 9 0,1 6 0 16,-1-1 8-16,-8 2 1 0,-4 5-1 0,5-3 7 15,-4 3 3-15,-4 2-2 0,3-1 5 0,-5 1 0 16,-7 3 5-16,21 0-4 0,-21 0 9 0,15 1-7 16,-15-1 0-16,17 7 2 0,-11-1 2 0,-2 3 4 15,2-1-2-15,-3 0 2 0,0 3 13 0,1 2-8 16,-4 5 2-16,3 4-2 0,-3 1 6 0,0-9 0 15,0 11-1-15,-3-8 1 0,3 7-7 0,-1-7 3 0,1 6-2 16,-3-7 2-16,0 2-1 0,3-2-1 16,-6 2-1-16,2-5-12 0,1-4-14 0,-3 0-17 15,6-9-23-15,-3 15-15 0,0-6-14 0,3-9-25 16,-6 9-28-16,6-9-24 0,0 0-38 0,0 0-180 16,0 0-419-16,0 0 185 0</inkml:trace>
          <inkml:trace contextRef="#ctx0" brushRef="#br0" timeOffset="75717.09">29318 14660 21 0,'19'33'275'0,"-2"9"-10"16,-4-1-15-16,4 5-5 0,-5-1-18 0,1 4-10 16,-9-1-17-16,-1 1-14 0,-6 18-16 0,1 1-12 15,-9-4-16-15,1-12-14 0,-7-2-11 0,-10 9 2 16,7-12-26-16,-6-10-7 0,-2 9-15 0,-4-8-29 15,-2-5-30-15,0 0-41 0,-8-4-52 0,-7-3-72 16,1-8-58-16,-3-3-214 0,1-2-461 0,-1-2 203 16</inkml:trace>
          <inkml:trace contextRef="#ctx0" brushRef="#br0" timeOffset="-133617.93">12357 16807 16 0,'17'-10'21'0,"-2"3"1"0,5 0-3 0,4-4-2 16,-2-2-1-16,3 3-7 0,1 2-8 0,-4-2-22 0,3 1-21 15,-8 0 9-15</inkml:trace>
        </inkml:traceGroup>
        <inkml:traceGroup>
          <inkml:annotationXML>
            <emma:emma xmlns:emma="http://www.w3.org/2003/04/emma" version="1.0">
              <emma:interpretation id="{2EE27AAB-5F1B-4C62-BEDA-18E73E204702}" emma:medium="tactile" emma:mode="ink">
                <msink:context xmlns:msink="http://schemas.microsoft.com/ink/2010/main" type="inkWord" rotatedBoundingBox="25920,15774 31067,15538 31143,17208 25997,17444"/>
              </emma:interpretation>
            </emma:emma>
          </inkml:annotationXML>
          <inkml:trace contextRef="#ctx0" brushRef="#br0" timeOffset="47649.6">2924 15729 114 0,'0'0'101'0,"0"0"2"16,0 0-11-16,0 0-3 0,0 10-3 0,0-10-12 16,0 0-2-16,0 0-5 0,0 0-2 0,0 0-4 15,0 0-2-15,0 0 1 0,0 0-7 0,0 0-3 16,0 0-9-16,0 0 0 0,0 0-3 0,0 0 3 16,0 0-8-16,0 0 3 0,0 0-7 0,0 0 1 15,0 0-8-15,0 0-1 0,0 0 2 0,0 0 0 16,0 0-7-16,0 0 0 0,0 0-1 0,0 0-2 15,0 0 1-15,0 0-1 0,0 0 6 0,0 0-2 16,0 0-2-16,0 0 3 0,0 0 0 0,0 0-1 0,0 0 3 16,0 0 0-16,0 0-1 0,0 0 3 0,-15 12-4 15,15-12 3-15,0 0-4 0,0 0-4 16,0 0 0-16,0 12 5 0,0-12-5 0,0 0 1 0,7 14 3 16,-7-14-1-16,8 11 1 0,2-4 5 15,-1 1-4-15,1-3 2 0,4 4-1 0,1-1 1 0,3-3-2 16,-3 2-1-16,4 1-3 0,-1-2 3 0,4-1-7 15,-2 1 1-15,-3-3-2 0,4 2 2 0,-4-3 0 16,2 5-5-16,-2-5 2 0,-3 0 0 16,1 2-1-16,2-2-2 0,-2-1-2 0,0 3 3 15,-3 2 1-15,-1-5-1 0,-2 1-5 0,3-1-4 0,0 2 5 16,-1-2 0-16,1 3 0 0,0-3 0 0,-12-1-2 16,20 0-4-16,-11 0-4 0,-9 0 10 0,20 1-3 15,-20-1 1-15,16 0-2 0,-16 0 5 0,15 0-1 16,-15 0-5-16,15 0 4 0,-15 0 2 0,18-1-2 15,-18 1 2-15,12-1-1 0,-12 1-1 0,10-1 0 16,-10 1 1-16,0 0-1 0,0 0 1 0,20 0-9 16,-20 0 6-16,0 0 0 0,13-3 1 0,-13 3 0 0,0 0 0 15,0 0 5-15,0 0 4 0,0 0 0 16,0 0 4-16,9 4 1 0,-9-4-5 0,0 0 1 16,0 0 3-16,0 0-3 0,0 0 0 0,0 0 1 15,0 0 3-15,-33 12 3 0,23-5 0 0,1-3 2 0,-8 4 5 16,3 0 3-16,-4 1-1 0,-3 1 0 0,-2 2-2 15,-2 1 2-15,-2-2-2 0,0 7 4 16,2-4 2-16,0-1-1 0,1 0-3 0,-12 2-1 16,12-2-3-16,-3 0-1 0,2 3-1 0,-2-6-1 15,2 6-2-15,4-2-5 0,-3 1-1 0,8-4 0 16,-1-1-7-16,2 1 6 0,0 2 1 0,-1-2-6 16,3-1 4-16,2 1-2 0,-1-1-8 0,0 0-4 15,3-3-9-15,2 4-3 0,-2-4-9 0,1-3-2 0,2 3-5 16,0 3-6-16,6-10-7 0,-10 14-5 0,6-9-8 15,4-5-20-15,-6 9-12 0,6-9-15 0,-3 11-5 16,3-11-20-16,0 0-13 0,0 0-40 16,9 12-109-16,-9-12-318 0,13-1 140 0</inkml:trace>
          <inkml:trace contextRef="#ctx0" brushRef="#br0" timeOffset="48317.64">3890 16075 44 0,'0'0'168'0,"0"0"-11"0,0 0-11 15,0 0-12-15,0 0-2 0,-25 18 1 0,17-12-6 16,-5-2-2-16,-5 3-2 0,0 2-10 0,-7 2-5 16,-5 2-7-16,-2 6-9 0,-5-2-4 0,3 1-12 0,-9-1-9 15,5-2-2-15,3 3-6 0,-1 1-9 0,9-1-4 16,2-5-4-16,-7 2 0 0,8 1-10 0,-1 0 0 15,1-1-12-15,0 1-14 0,-1 5-19 0,6-6-20 16,-2 1-19-16,1-2-15 0,7 0-19 0,2-3-22 16,2 2-23-16,2-3-11 0,-2 1-141 0,0-3-306 15,3-2 135-15</inkml:trace>
          <inkml:trace contextRef="#ctx0" brushRef="#br0" timeOffset="-103403.65">5261 15278 60 0,'0'0'89'0,"0"0"3"0,0 0-24 16,3-9 13-16,-3 9-17 0,0 0 0 0,0 0-9 16,0 0 3-16,4-15 5 0,-4 15-5 0,0 0 0 15,0 0-5-15,0 0 3 0,1-10-7 0,-1 10-1 16,0 0-3-16,0 0 5 0,0 0 2 0,0 0-10 16,0 0-3-16,0 0 0 0,0 0-2 0,0 0-2 15,0 0 0-15,0 0 2 0,0 0-8 16,0 0-6-16,0 0-8 0,0 0 12 0,0 0-4 0,0 0-9 15,0 0 8-15,0 0-4 0,0 0-3 0,0 0 5 16,0 0 0-16,0 0 8 0,0 0-4 0,0 0-3 16,-17 30 1-16,14-22 2 0,3-8-3 0,-5 18 4 15,-1-11 1-15,3 6 1 0,-1-1-5 0,-2 2 2 0,0-1-3 16,1 1 0-16,-1 2 5 0,3-3 1 16,-3 0-5-16,-1 2-1 0,4-4-2 0,-3 4 3 0,0-3-1 15,0 2-2-15,2-2-2 0,1-1 3 0,-5 0-6 16,7 0 0-16,-4-2-1 0,5-9-1 0,-6 18-3 15,6-10 3-15,0-8-6 0,-3 14-4 16,3-14 3-16,-3 11-1 0,3-11 1 0,-1 13-2 0,1-13 2 16,1 13 1-16,-1-13-2 0,0 0-5 0,-1 12-12 15,1-12-14-15,0 0-6 0,1 15-14 0,-1-15-9 16,0 9-20-16,0-9-30 0,3 11 5 16,-3-11-21-16,-4 13-19 0,4-13-120 0,-6 12-283 0,0-4 125 15</inkml:trace>
          <inkml:trace contextRef="#ctx0" brushRef="#br0" timeOffset="-102703.65">4548 15960 2 0,'0'0'95'0,"0"0"-9"0,0 0-5 15,13-5-2-15,-13 5-22 0,12 0 18 0,-12 0-4 16,16-2-1-16,-16 2-5 0,21-2 0 0,-6 2-3 16,5-2-3-16,-1 2 5 0,0 0-4 0,8 0 3 15,2-4 1-15,3 4-7 0,4-2 1 0,6 1 5 0,0-2 0 16,-1 0-3-16,6 1-10 0,-3 0 0 0,3-5-4 16,0 2 2-16,6 3 0 0,-4-3-3 15,1-1-3-15,3-1-5 0,2 0 0 0,-3 3-3 0,3-3-1 16,-3 4-5-16,4 0 1 0,-6-3-6 0,3 2-2 15,-4-1-6-15,-2 2 4 0,3 0-5 0,-6-4 0 16,3 6-3-16,-6 0-1 0,-11 0 2 0,2-3 0 16,0 4-2-16,-5 0-3 0,-1 0-3 15,-7 0 3-15,8 4-2 0,-8-2 3 0,-1-1-4 0,1 3 1 16,-2-1 0-16,2 0-3 0,-5 0 0 0,2 2-1 16,1 0-10-16,-1 1-3 0,0-1 3 15,-1 0-6-15,-1 0-7 0,2 0-3 0,-3 1 5 16,2-2-7-16,-1 2-4 0,-1-5-5 0,-2 3-7 0,-2-1-4 15,0 0 3-15,1-2-20 0,-10-1 1 0,13 6-7 16,-13-6-6-16,15 0-23 0,-15 0-33 0,0 0-88 16,8-10-236-16,-8 10 105 0</inkml:trace>
          <inkml:trace contextRef="#ctx0" brushRef="#br0" timeOffset="-99523.65">7170 16005 145 0,'0'0'150'0,"0"0"-18"0,0 0-10 16,0 0-12-16,0 0-14 0,0 0-5 0,-14 17-10 16,14-17-14-16,0 0 9 0,0 11-9 0,0-11-4 15,0 0 1-15,0 0-11 0,5 15-2 0,-5-15-2 16,6 9 1-16,-6-9 0 0,0 0-3 0,8 7 5 16,-8-7-7-16,0 0 6 0,11 4-2 0,-11-4 1 15,0 0-3-15,0 0-2 0,19-4-2 0,-19 4 0 16,14-6 0-16,-11-1 5 0,-3 7-6 0,13-12-5 15,-7 5 5-15,0 1-8 0,-6 6 3 0,8-17-6 16,-3 9 0-16,-5 8-4 0,6-17-2 0,-6 17-3 16,0-14-9-16,0 14 9 0,0-10-6 0,0 10-4 15,0 0-10-15,-8-11-12 0,8 11-15 0,0 0-14 0,-20 2-11 16,20-2-12-16,-16 9-21 0,5-4-25 16,5 3-4-16,-4 1-33 0,1 0-36 0,0-3-96 15,4 2-299-15,5-8 133 0</inkml:trace>
          <inkml:trace contextRef="#ctx0" brushRef="#br0" timeOffset="-98803.65">7896 15851 183 0,'0'0'168'16,"0"0"-24"-16,0 0-14 0,0 0-9 16,0 0-6-16,0 0-18 0,0 0-13 0,0 0 4 0,-9 32-16 15,9-32 1-15,-5 20-3 0,5-9-14 0,-3-1-2 16,0 1 0-16,0-1-6 0,3-10-7 0,-3 21-7 16,-1-10 3-16,1-2-6 0,3 2-5 0,0-11-1 15,-9 15-2-15,8-8 1 0,1-7-5 0,-6 10 0 16,6-10-6-16,-6 10 2 0,6-10-1 0,0 0 3 15,0 0 2-15,-3 12 0 0,3-12-5 0,0 0-1 16,0 0 5-16,0 0-1 0,0 0-5 0,0 0-4 16,0 0 2-16,22-29-5 0,-12 19 0 0,2-4 4 15,2 2-2-15,-4-4-1 0,2 1-5 0,2-5 5 16,5 3-5-16,0 0-3 0,1-2 5 0,-4-1-3 16,4 5-2-16,-1-2 1 0,-6 6 1 0,-1 0 2 15,2-2-4-15,1 4-3 0,-3-2 5 0,0 0-1 16,1 4-1-16,2 0 1 0,-5 3-4 0,4-3-1 15,-4 3 3-15,-1-2 4 0,6 1-2 0,-8 2 2 16,7 2-2-16,-14 1-2 0,19-1 2 0,-7 1 0 16,-12 0-7-16,20 0 8 0,-13 1-3 0,5 1-3 15,-12-2 4-15,13 4 1 0,-5 5-1 0,-2 0-4 16,1-1 3-16,-1 3 9 0,-3 3 2 0,0 1 1 0,0 1 2 16,-3 1 6-16,0-1 3 0,0 2 2 15,0 2-1-15,-3-5-1 0,3 4-7 0,-4 0 6 16,2-2-3-16,-2-1 3 0,2-1-4 0,-2 2 0 15,1-5-3-15,-2 3 1 0,1-1-1 0,2-1 2 0,-1-3-5 16,3-1 0-16,-3 2-2 0,3-11-8 0,0 16-17 16,0-16-10-16,3 16-15 0,-3-8-13 15,5 1-14-15,-5-9-26 0,9 13-20 0,-2-4-36 16,-1-6-137-16,3 0-313 0,3 0 140 0</inkml:trace>
          <inkml:trace contextRef="#ctx0" brushRef="#br0" timeOffset="-94313.65">4779 16753 37 0,'0'0'123'0,"0"0"-8"16,0 0-7-16,0 0-7 0,0 0-7 0,0 0-8 0,0 0-15 15,0 0 1-15,0 0-7 0,0 0 0 0,0 0-3 16,0 0-1-16,0 0-2 0,0 0 3 0,0 0-10 16,0 0-4-16,0 0-6 0,0 0 6 0,0 0-10 15,28 1-3-15,-16-10-1 0,6-1 1 0,3-3-11 16,3-3 4-16,1 2-4 0,0-3-1 0,8-7-2 15,0 0-1-15,-5-1-6 0,5 1-1 0,-6-2 0 16,-2-1 1-16,-5 3-2 0,7-7 6 0,-2 3-5 16,-3-3-3-16,2 4 0 0,-9 2-4 15,2 4 0-15,-1-1-2 0,-3 1 0 0,-1-1 2 0,2 3-3 16,-7 4-3-16,-1-1-3 0,0 1 10 0,0 1-2 16,-3 3-3-16,2 1 3 0,-2-1 7 0,-3 11-6 15,2-17 0-15,-2 7-5 0,0 10 3 0,3-14-4 16,-3 14-1-16,0-11 0 0,0 11 2 0,0 0-6 15,-3-21 8-15,3 21 0 0,-5-10 1 0,5 10-8 16,-6-11 5-16,6 11-5 0,-5-13 4 0,5 13-4 16,-9-11 3-16,9 11 2 0,-6-11-2 0,6 11 6 15,-7-6-2-15,7 6 1 0,0 0-3 0,-12-5-5 16,12 5 5-16,0 0 0 0,-15 0-3 0,15 0 1 16,0 0 0-16,-24 6 5 0,17-1-1 0,-2 1 2 15,-2 2 0-15,4-2-2 0,-2 5 5 0,-3 0 8 16,4 3 1-16,-5 0-3 0,4 0 4 0,-4 3-3 15,4-3 6-15,-5 4 3 0,4 5-2 0,-7-4 4 16,5 5-4-16,2-3 1 0,-2 0 2 0,2 3 0 16,-1 1-2-16,5-2-3 0,-4 1 3 0,4-1-4 0,3 1-6 15,0 0 5-15,0 1-3 0,3 3-8 0,0-7 3 16,-5 2 3-16,10-5-2 0,-2 4-8 0,0-2 9 16,3-6 0-16,1 1-3 0,-1 0-2 0,3-2 2 15,5 0 2-15,-4-3-3 0,3-6 0 16,2 5-1-16,3-4 0 0,0-2 2 0,3-2-5 15,4-2 1-15,-5-1 4 0,-1 1-7 0,7-2 4 0,-1-3 0 16,-7 0-3-16,0 1-3 0,0 0 3 0,-4-1-2 16,6 2 0-16,-7-2 2 0,-5 2-2 0,4 3 1 15,-12 1 0-15,16-4-8 0,-10 0 1 0,-6 4 4 16,0 0-2-16,16 0 3 0,-16 0-3 0,0 0 1 16,14 2 3-16,-14-2-2 0,9 5 1 0,-9-5-1 15,0 0 2-15,10 6-4 0,-10-6 1 0,6 6 1 16,-6-6 1-16,3 7 1 0,-3-7-3 0,11 5 7 15,-11-5-5-15,12 5 1 0,-12-5-1 0,16 2-2 16,-6-2 5-16,1 1 0 0,-11-1-3 0,31-3 0 16,-20 1 0-16,1 1 0 0,4-5 2 0,-9 5-2 15,5-3 5-15,-1-2-3 0,-1 2 2 0,-1-1-3 16,3-4 0-16,2-2-2 0,-4 4-3 0,-1-3 5 16,-5 3 1-16,5-6-1 0,-6 6 1 0,0-5 1 15,-1 2-6-15,-2 10 4 0,0-20 0 0,-2 7-2 16,-4 2 0-16,0 3 4 0,-1-3-6 0,-7 1 3 15,9 7-6-15,-7-5 5 0,-2 3-2 0,1-3 0 16,4 7 4-16,-11-2-5 0,7 3 2 0,0 3 0 16,-2-2 0-16,4 6-10 0,-2-3-9 0,-1 2-12 15,2 1-5-15,2 3-4 0,1-3-11 0,2 5-4 16,1-1 9-16,3-2-9 0,0 2-10 0,3-11-1 16,0 20-8-16,3-9 4 0,0-4 4 0,3 3 9 15,1 1 2-15,-1-2 3 0,7-1 1 0,-1 3 9 16,-4-4-9-16,5-2 13 0,-1 0 11 0,-1-2 4 15,1 1-2-15,-12-4 3 0,16 4 9 0,-6-3-3 0,-10-1 3 16,17 2 7-16,-8-1-2 0,-9-1 11 16,13 0-1-16,-13 0 6 0,14-1 1 0,-14 1 0 15,12 1 7-15,-12-1-5 0,0 0-2 0,16 2 1 16,-16-2-2-16,0 0 6 0,0 0 1 0,10 2 3 0,-10-2 1 16,0 0 10-16,12 8-4 0,-12-8-1 0,5 8-5 15,-2-1 15-15,-3-7-12 0,6 11 1 16,-6-1 5-16,3 1 2 0,-3-11-5 0,3 17 10 15,-2-9-5-15,-2 5 2 0,2 0-3 0,-1 0 4 0,0 3 0 16,0 1-3-16,0-4-1 0,2 5-3 0,-2-4 1 16,-2 1 3-16,1 2-1 0,-2-3 0 0,0 3 8 15,0-3-1-15,-3 3-5 0,-2-3 5 0,-1 1 3 16,3-5 5-16,-1 4 0 0,-1-3 0 0,3-4-1 16,-1 3 2-16,-3-5-6 0,1 2 2 0,-4-2-2 15,2 1-6-15,-1-1 2 0,2-3-5 0,-4-2-1 16,13 0-5-16,-28 0-2 0,11-3 1 0,7 1-4 15,-5-4-2-15,1-1 1 0,4-1-7 0,-3 1-15 16,4-1-13-16,-2 0-15 0,2 0-13 0,3-4-26 16,2-1-10-16,1 2-23 0,3-2-22 0,3-3-20 15,-3 3-11-15,4-1-150 0,2 2-334 0,3 0 147 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13:52.27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FDF05E1-A2DA-4D3E-AAD4-76400F289916}" emma:medium="tactile" emma:mode="ink">
          <msink:context xmlns:msink="http://schemas.microsoft.com/ink/2010/main" type="inkDrawing" rotatedBoundingBox="23715,10292 27015,10161 27018,10227 23718,10357" semanticType="underline" shapeName="Other">
            <msink:sourceLink direction="with" ref="{B6E4ED4C-3501-4C3B-9863-F2F97FC3208E}"/>
          </msink:context>
        </emma:interpretation>
      </emma:emma>
    </inkml:annotationXML>
    <inkml:trace contextRef="#ctx0" brushRef="#br0">0 99 33 0,'0'0'144'0,"0"0"-12"0,0 0-6 0,0 0-13 0,0 0-4 16,0 0-6-16,0 0 0 0,0 0-20 0,29 11-3 15,-18-11-8-15,-11 0-1 0,21 2-7 0,-9-1-8 16,1-1 1-16,1 4-10 0,3-1-1 0,1-2-3 0,2 1-6 16,-2 0-4-16,0-2-4 0,1 0 0 15,5 0 0-15,-5 1 1 0,1-1-7 0,0 2-3 0,0-2 0 16,-1 0 2-16,1 0-8 0,0-2 4 0,-2 2-2 15,2 0-1-15,-1-1-1 0,-2 1-1 16,3 1-2-16,0-2 4 0,-2 1-3 0,1 0 1 0,1-2-7 16,-1 2 2-16,-1 0-3 0,-2-2 1 0,4 4 1 15,-1-4-2-15,-1 2 1 0,1-1 0 0,8 1 1 16,-8 0-2-16,1-3-1 0,5-1 4 0,-7 4-4 16,2-3 5-16,-3 2 0 0,3 0-1 0,-2-3-4 15,3 2-2-15,-1 1 4 0,0-3-1 0,-2 1 0 16,-2 0-5-16,1 0 2 0,-1 3 6 0,-3 0-8 15,7-4 2-15,-8 4-2 0,0 0 3 0,3-3 0 16,-2 3 2-16,2-3-6 0,-3 3 4 0,3-4 5 0,1 4-3 16,-4-1 0-16,3-1 1 0,1 2 5 0,2-1 1 15,0 1 2-15,-1 0-3 0,2 0 2 0,0-3 2 16,1 2-1-16,-1 1 1 0,2-4 1 0,-2 4 2 16,2 0-2-16,-1-2 3 0,-1 1-4 15,0-1-1-15,-4 2 3 0,3 0 3 0,-3 0-7 0,3 0 2 16,-3 0-2-16,-2 2-1 0,2-2-2 0,2-2 0 15,-4 4-1-15,4-2 3 0,-4 0-6 0,-1 1 2 16,4-1-4-16,-5 2 1 0,2-1 2 0,5-1-2 16,-5 0 1-16,1 0-4 0,1 0 2 0,3 0-2 15,-5 0 1-15,4 0 4 0,0-3-3 0,3 3 1 0,-7 0 4 16,7-1 0-16,-7-1 0 0,2 4 0 16,1-4-1-16,1 2-1 0,-1-2 4 0,1 0-4 15,-4 2 1-15,2-4 2 0,1 2-3 0,1 2 2 0,2 0 3 16,-5-1-8-16,-1-3 2 0,3 4 1 0,-1-2-3 15,-1-1 2-15,-1 2 0 0,1 1-3 0,3-1 0 16,-2-2-1-16,3 2 4 0,-1-1 0 0,-1 1 0 16,3 1-3-16,-2-3 0 0,2 2-1 0,1 1-1 15,-1-2 1-15,0-2-1 0,1 3-2 0,7 0 3 16,-8 0-2-16,-1-3 3 0,1 4 2 0,1-4 3 16,-1 3 0-16,2 0 1 0,-2 0-3 0,1-3 6 0,-1 5-3 15,1-1 4-15,-1 0-2 0,6 0-3 0,-5 0 3 16,-4 0 0-16,6 3-5 0,-4-3 5 15,3 0-4-15,-1 1 0 0,3 0-2 0,-6-1 4 0,2 0-3 16,1 1-2-16,-1-1 1 0,0 0 1 0,-2 4 0 16,8-4 0-16,-5 0 4 0,5 0 6 0,2 5-3 15,-8-5-1-15,7 1-2 0,-10 0 7 0,3-1 0 16,1 4 0-16,-1-4-3 0,0 0 4 0,1 0-1 16,-1 0-2-16,-5 2-1 0,5-1-1 0,3 2-2 15,2-3 3-15,-7 1-4 0,1-1 4 0,-5 2-2 16,0-2-3-16,-13 0 1 0,23-2-1 0,-13 2-5 15,-10 0 5-15,15 2-4 0,-15-2-10 0,0 0-14 0,17 0-12 16,-17 0-19-16,0 0-16 0,0 0-19 0,0 0-24 16,0 0-18-16,0 0-22 0,-42 4-35 0,25-4-206 15,-8 0-421-15,-5 0 186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13:45.07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6E4ED4C-3501-4C3B-9863-F2F97FC3208E}" emma:medium="tactile" emma:mode="ink">
          <msink:context xmlns:msink="http://schemas.microsoft.com/ink/2010/main" type="writingRegion" rotatedBoundingBox="23764,8570 26281,8955 26077,10288 23560,9903">
            <msink:destinationLink direction="with" ref="{6FDF05E1-A2DA-4D3E-AAD4-76400F289916}"/>
          </msink:context>
        </emma:interpretation>
      </emma:emma>
    </inkml:annotationXML>
    <inkml:traceGroup>
      <inkml:annotationXML>
        <emma:emma xmlns:emma="http://www.w3.org/2003/04/emma" version="1.0">
          <emma:interpretation id="{07BB1F2C-AB6B-440D-AB19-A23889CE8602}" emma:medium="tactile" emma:mode="ink">
            <msink:context xmlns:msink="http://schemas.microsoft.com/ink/2010/main" type="paragraph" rotatedBoundingBox="23764,8570 26281,8955 26077,10288 23560,99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7D1D32-A8E7-4483-9234-F4F2C4B762E8}" emma:medium="tactile" emma:mode="ink">
              <msink:context xmlns:msink="http://schemas.microsoft.com/ink/2010/main" type="line" rotatedBoundingBox="23764,8570 26281,8955 26077,10288 23560,9903"/>
            </emma:interpretation>
          </emma:emma>
        </inkml:annotationXML>
        <inkml:traceGroup>
          <inkml:annotationXML>
            <emma:emma xmlns:emma="http://www.w3.org/2003/04/emma" version="1.0">
              <emma:interpretation id="{C4803EC8-D205-43E8-99E5-326DB63E0D94}" emma:medium="tactile" emma:mode="ink">
                <msink:context xmlns:msink="http://schemas.microsoft.com/ink/2010/main" type="inkWord" rotatedBoundingBox="23764,8570 26281,8955 26077,10288 23560,9903"/>
              </emma:interpretation>
            </emma:emma>
          </inkml:annotationXML>
          <inkml:trace contextRef="#ctx0" brushRef="#br0">21939 8287 39 0,'0'0'244'0,"0"0"-15"0,0 0-18 0,0 0-21 16,0 0-20-16,0 0-15 0,0 0-18 0,0 0-12 15,0 0-12-15,0 0-9 0,0 0-13 0,0 0-7 16,0 0-8-16,0 0-9 0,0 0-6 0,0 0-6 16,0 0-5-16,0 0-6 0,0 0-4 0,28-19-3 15,-28 19-3-15,15-7-6 0,-8 1 0 0,4 1-5 16,2-2 7-16,-1 0-6 0,2-3-2 0,-1 0-3 15,0-1 1-15,1 0-3 0,1-1-3 0,-3-3 0 16,7 0-4-16,0-2 1 0,-2-1-3 0,1-2 0 0,1 1-1 16,1-3-4-16,-1 3 4 0,-1-1-9 15,0-1 4-15,7-10-6 0,-10 7-1 0,10-7-4 0,-10 8 0 16,2 0 1-16,-2-1 0 0,-2-1-3 0,0 3-5 16,-1-2-1-16,-3 3-2 0,-3 4 4 0,3-7-5 15,-4 9 9-15,2-8-3 0,-2 6 3 0,-2 2 0 16,0-3 2-16,0 0 1 0,1 4-4 0,-2 1 6 15,2-1-2-15,-4 3 3 0,0 11-1 0,3-21 2 16,-3 21 1-16,-3-14-1 0,3 14 4 0,-3-15-3 16,3 15 2-16,-1-12 1 0,1 12-2 0,0 0-1 15,-6-8-4-15,6 8 4 0,0 0-2 0,-15-6 0 16,15 6 2-16,0 0 6 0,-21 3 0 0,21-3 4 16,-18 3 1-16,6 2-1 0,2 2 2 0,-2-1 5 15,0 7 0-15,-2-2 5 0,1 0-1 0,-1 2 7 16,-1 6-5-16,2-3 1 0,0 7-3 0,-4-3 9 0,5 8-1 15,2-4 2-15,4 4-8 0,0 7 2 16,-2 2-3-16,7-8 0 0,2 7-5 0,4 1 1 0,2 2 0 16,4-5-3-16,4 6 3 0,-2-3-5 0,2-6 1 15,2-5-1-15,6 1 0 0,-5-5 2 0,3-2-6 16,-1-1 3-16,2-1 0 0,-1 0-3 0,-2-5-1 16,-2-2 1-16,-3-4-1 0,1-1 1 0,2 1 0 15,-1-4 0-15,-1 2-3 0,2-2 3 0,-3-3-6 16,1 0-1-16,-4 0 2 0,-11 0 0 0,21-5-2 15,-11 1 1-15,1 0 1 0,-1-1 1 0,-1 3-2 16,1-4 2-16,-2 1-4 0,-8 5 1 0,10-8-1 16,1 5 0-16,-11 3-3 0,9-5 0 0,-9 5-2 15,0 0 4-15,13-2 0 0,-13 2-3 0,0 0-2 16,18 7 4-16,-18-7-1 0,12 7 1 0,-12-7 0 0,9 11 2 16,-5-6 1-16,5-1 2 0,-3 2-5 0,8 3 2 15,-4-1 3-15,-1-3 1 0,4 2 0 0,-2-1-5 16,1-1 3-16,-3-2 3 0,1 1-6 0,1-2 6 15,-11-2 0-15,22 4 1 0,-10-4-3 0,3 0 3 16,-15 0-3-16,18-4 3 0,-6 3-1 0,-3-1 0 16,6-6-2-16,-6 5-2 0,4-4-2 0,-4 1 5 15,1-5-1-15,-2 1 3 0,1 2-1 0,-3 0 1 16,1-3-4-16,-2-3 2 0,1-2-1 0,-5 2 0 0,4 0-1 16,-2-4 2-16,-3 2-5 0,0-2 3 15,-3 2 0-15,0 0 0 0,0 1-3 0,-2 0 3 16,-1 1 0-16,-3 1 2 0,-1 0-5 0,-1 0 4 0,-1 2-4 15,-1-1 4-15,-2 4-4 0,-1 1 5 0,2 0-2 16,1-1 2-16,-1 5-6 0,2 0 5 16,2 2-3-16,-3-1 4 0,13 2-6 0,-23 3-5 0,16 1-14 15,-2 2-8-15,-2-4-8 0,-2 6-18 0,9-1-13 16,-5 1-9-16,7-2-16 0,-4 5-13 0,6-11-10 16,0 14-24-16,0-14-37 0,8 17-143 0,1-10-347 15,-1 1 154-15</inkml:trace>
          <inkml:trace contextRef="#ctx0" brushRef="#br0" timeOffset="677.03">23329 8171 123 0,'0'0'173'0,"16"-1"-10"0,-16 1-7 0,0 0-7 0,15-4-14 16,-15 4-10-16,15-6-10 0,-3 5-9 0,-12 1-10 15,19-6-7-15,-5 1-7 0,-1-1-6 0,-4 4-9 16,4-3-8-16,-2 2-2 0,1-3-7 0,1-2 3 16,-2 1-7-16,1 4-5 0,-5-8-1 0,5 1-4 15,-6 3 0-15,1-2-6 0,-1 0 1 0,2 0-6 16,-4-2-1-16,1 0-9 0,-5 0 5 0,0-4-4 16,0 15-1-16,-9-20-3 0,1 7-3 0,-1 1-5 15,-1 2 0-15,-5 3 0 0,-1-2 1 0,1 0 0 0,-2 3-3 16,-2 3 3-16,-6-3 2 0,5 2-5 0,2 3 1 15,-1 1-3-15,3 0 0 0,-2 3 0 16,3 1 0-16,0 2-4 0,3 1 5 0,-3 0-1 0,7 1 1 16,1 0-2-16,0 2-1 0,2 3 1 0,-1 1-4 15,3-3-1-15,2 3 1 0,2 3-2 0,4-2 0 16,-1-1-6-16,4 3 2 0,1-3-1 0,4 1 0 16,2 1-5-16,-2-1 1 0,7 3 0 0,-1-3 6 15,0 2-3-15,1-2 3 0,1 0 1 0,0-2 3 0,1 1-4 16,2-2 5-16,-5 1 1 0,4 1 4 15,-3 1-2-15,1-2 1 0,-1-2 0 0,-4 3-3 16,-5-2 7-16,3-1 1 0,-3 3-4 0,-1-1-2 0,-1 2 5 16,0-1-1-16,-1 4 1 0,-2 3 1 0,0 0 0 15,-5-4 0-15,5 5-3 0,-4-2 4 16,2 1-1-16,-2 3-3 0,-1 1 6 0,-2 2-2 0,2-3-1 16,-2 1 0-16,-1-3 2 0,1 2 3 0,-4 0 1 15,5-3 1-15,-7 3 0 0,2-6 2 0,1 4-3 16,-2-6 2-16,0 0 4 0,-2-2 2 0,-1-1 2 15,2 0 4-15,-5-2 2 0,2-4 0 0,-1 0 2 16,-4-3-5-16,-1-1 3 0,-1-3-5 0,-2 1-1 16,-6-2-1-16,4-2-2 0,-5-4 1 0,-2-4-4 15,1-4 3-15,-10-3-1 0,4-5 1 0,-1 2-6 16,11 4 2-16,-9-15 2 0,3 4-1 0,1 3-2 16,10 2-1-16,3 2 3 0,2-1-4 0,-1 0-3 0,8-1-4 15,-1 4-12-15,4-3-12 0,3 0-17 16,1 4-9-16,5 1-14 0,3 3-8 0,5 1-14 0,-4 0-14 15,4-2-25-15,5 3-31 0,-3 1-48 0,1 3-102 16,4-1-328-16,-2 3 145 0</inkml:trace>
          <inkml:trace contextRef="#ctx0" brushRef="#br0" timeOffset="4982.61">23928 8342 59 0,'0'0'112'16,"0"0"-8"-16,0 0-5 0,0 0-2 0,0 0 0 16,0 0-11-16,0 0 4 0,0 0-8 0,0 0-7 15,0 0-5-15,0 0 1 0,0 0 0 0,0 0 3 0,0 0-10 16,0 0-3-16,0 0-6 0,0 0 1 0,0 0-9 16,0 0 0-16,0 0 1 0,-3-21-6 15,3 21-11-15,0 0-3 0,0 0 2 0,0 0-4 0,6-11-3 16,-6 11-2-16,8-7-2 0,-8 7-3 0,12-3-4 15,-12 3 5-15,10-4-7 0,-10 4 1 0,0 0 1 16,16-6-6-16,-16 6 2 0,9-4-1 0,-9 4-2 16,11-3-1-16,-11 3 3 0,0 0-3 0,15-4-3 15,-15 4 5-15,13 0-4 0,-13 0 4 0,0 0-4 0,17 3 0 16,-17-3 1-16,8 4-2 0,-8-4-3 16,11 3 4-16,-11-3-5 0,10 7 4 0,-10-7-1 0,9 6 2 15,-9-6-4-15,5 8 3 0,-5-8-3 0,6 14 1 16,0-10 2-16,-6-4 1 0,0 14-3 15,0-14 5-15,0 14-1 0,0-14-1 0,-3 17 1 0,3-17 5 16,-3 14-7-16,-3-7-1 0,3 3-2 0,3-10 5 16,-14 18-2-16,8-9 5 0,-4-1-2 0,1 3 0 15,-4-2-2-15,2-4-1 0,1 5 5 0,1-3 1 16,-3 0-3-16,0 0 1 0,3 0 3 0,-6 0-1 16,5 0-2-16,-1 0 1 0,-1-4-1 0,5 1-1 15,-2 3 2-15,9-7-2 0,-17 6-1 0,7-2 6 16,10-4-7-16,-16 7 4 0,16-7-3 0,-9 5 3 0,9-5 0 15,-11 3-1-15,11-3-3 0,0 0 5 0,-6 5-2 16,6-5 10-16,0 0-2 0,0 0 2 0,0 0-2 16,0 0 3-16,0 0-1 0,0 0-5 0,0 0 0 15,0 0-1-15,0 0-2 0,0 0 4 0,0 0-4 16,33-9-1-16,-24 2-1 0,1 4 3 0,2-1-4 16,2 1 1-16,-1-2-2 0,1-1 4 0,2 2-6 15,-3 2 2-15,7-2-3 0,-5 3 3 0,-6-1-5 16,7 1 4-16,-5-2-2 0,-11 3 1 0,19 0-2 15,-19 0-3-15,16-1 4 0,-7 2-4 0,-9-1 1 16,17 3 3-16,-10 0 0 0,-7-3 2 0,9 5-4 16,-3 1 4-16,-6-6-2 0,8 6 0 0,-3-1 0 0,-5-5-2 15,6 7 2-15,-6-7 0 0,14 7 2 0,-11 0 1 16,-3-7 2-16,10 5 3 0,-10-5 5 0,0 0 3 16,12 5-1-16,-12-5 1 0,14 0-1 0,-14 0 4 15,10 3 0-15,-10-3 2 0,16-1-2 0,-16 1 1 16,17-2-3-16,-17 2 0 0,16-5-3 0,-16 5-2 15,15-2 3-15,-9-2-3 0,-6 4-3 0,15-10-2 16,-9 6 0-16,-6 4-2 0,15-10 0 0,-8 8-4 0,-7 2-7 16,6-9-8-16,-6 9-11 0,6-7-10 15,-6 7-14-15,0 0-16 0,5-13-28 0,-5 13-12 16,0 0-24-16,0 0-21 0,0 0-167 0,-14-14-344 0,7 8 152 16</inkml:trace>
          <inkml:trace contextRef="#ctx0" brushRef="#br0" timeOffset="5660.13">24295 7837 107 0,'0'0'159'0,"0"0"-12"0,0 0-8 0,0 0-10 15,0 0-15-15,0 0-8 0,0 0-11 0,0 0 3 0,6 34-11 16,-6-34-1-16,3 13-10 0,-3-13-6 16,3 11-3-16,-3-11-7 0,1 13-5 0,-1-13-6 15,2 10-3-15,-2-10-8 0,0 0 2 0,0 14-8 16,0-14-3-16,0 0-4 0,0 11-2 0,0-11-1 16,0 0-3-16,0 0 3 0,0 0-4 0,0 11 1 15,0-11-3-15,0 0 1 0,0 0 5 0,0 0 1 0,0 0 0 16,0 0-2-16,0 0-2 0,0 0 2 0,0 0-4 15,0 0-3-15,0 0-4 0,0 0 1 0,0 0-1 16,0 0 2-16,13-31-5 0,-13 31 2 0,8-13-3 16,-2 2 1-16,0 4 3 0,-2-4-4 0,2 1-5 15,0 2 3-15,-3-2-4 0,5-1 2 0,-2 2 0 16,0-3-2-16,0 4 3 0,-2 1 1 0,-4 7-3 16,9-16 0-16,-2 8-2 0,-4 1 3 0,-3 7-2 0,11-13 2 15,-5 8 0-15,-6 5 3 0,9-12-8 16,-9 12 1-16,10-7 2 0,-10 7 0 0,9-5 2 15,-9 5 1-15,8-6 1 0,-8 6-2 0,9-3 0 0,-9 3 1 16,0 0 0-16,10-4 4 0,-10 4-6 0,0 0 2 16,16 4 4-16,-16-4 0 0,0 0-1 0,12 7 5 15,-7 0 2-15,-5-7 2 0,6 13-3 0,0-2 5 16,-2-4 3-16,-2 3 2 0,1-1-2 0,4 2-4 16,-4 0 1-16,2 0-1 0,-2 3-1 0,0-3-2 15,0 6 0-15,2-5-4 0,-5-1-6 0,3-2-21 16,-3-9-24-16,0 23-23 0,-3-12-34 0,3-11-38 15,-2 20-230-15,2-9-399 0,0-11 177 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10:51.34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A80584C-72F0-4080-81C9-101D76F43AD9}" emma:medium="tactile" emma:mode="ink">
          <msink:context xmlns:msink="http://schemas.microsoft.com/ink/2010/main" type="writingRegion" rotatedBoundingBox="2257,9770 12440,9453 12580,13981 2398,14297"/>
        </emma:interpretation>
      </emma:emma>
    </inkml:annotationXML>
    <inkml:traceGroup>
      <inkml:annotationXML>
        <emma:emma xmlns:emma="http://www.w3.org/2003/04/emma" version="1.0">
          <emma:interpretation id="{A37A4C7F-D0A5-4635-AE20-1CCF34DDBB80}" emma:medium="tactile" emma:mode="ink">
            <msink:context xmlns:msink="http://schemas.microsoft.com/ink/2010/main" type="paragraph" rotatedBoundingBox="6490,9630 9066,9801 9011,10632 6434,1046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5C269E7-3F2B-4EDB-9A1E-7098BC545185}" emma:medium="tactile" emma:mode="ink">
              <msink:context xmlns:msink="http://schemas.microsoft.com/ink/2010/main" type="line" rotatedBoundingBox="6490,9630 9066,9801 9011,10632 6434,10461"/>
            </emma:interpretation>
          </emma:emma>
        </inkml:annotationXML>
        <inkml:traceGroup>
          <inkml:annotationXML>
            <emma:emma xmlns:emma="http://www.w3.org/2003/04/emma" version="1.0">
              <emma:interpretation id="{3CBB8C23-E799-4C50-8EB9-3FFFC0BAB639}" emma:medium="tactile" emma:mode="ink">
                <msink:context xmlns:msink="http://schemas.microsoft.com/ink/2010/main" type="inkWord" rotatedBoundingBox="6490,9630 9066,9801 9011,10632 6434,10461"/>
              </emma:interpretation>
            </emma:emma>
          </inkml:annotationXML>
          <inkml:trace contextRef="#ctx0" brushRef="#br0">4871 8519 57 0,'0'0'173'0,"0"-13"-12"0,0 13-12 15,0 0-11-15,0 0-17 0,0 0-7 0,0 0-11 0,2-12-11 16,-2 12-4-16,0 0-2 0,0 0-8 0,0 0-2 16,0 0-2-16,0 0-4 0,0-12 1 0,0 12-4 15,0 0 0-15,0 0-2 0,0 0 2 0,0 0 1 16,0 0-7-16,0 0 1 0,0 0 2 0,0 0 2 16,3-12-3-16,-3 12-1 0,0 0-7 0,0 0-4 0,0 0-3 15,0 0-5-15,0 0-3 0,0-13 0 16,0 13-3-16,0 0-1 0,0 0-4 0,0 0-1 15,3-15-3-15,-3 15 0 0,0 0-2 0,3-7 1 0,-3 7 1 16,0 0 0-16,0 0-5 0,0 0-1 0,6-10 2 16,-6 10 1-16,0 0-5 0,0 0 2 15,0 0-2-15,0 0-4 0,0 0-1 0,4-7-4 0,-4 7-1 16,0 0-9-16,0 0 5 0,0 0-4 0,0 0 2 16,0 0-2-16,0 0-2 0,0 0 5 0,0 0-1 15,0 0 1-15,0 28-4 0,0-28 6 0,0 16-3 16,0-16 1-16,-1 17-5 0,1-17 9 0,-3 20 5 15,0-7 8-15,3-1-2 0,-3 1-2 0,0 1 5 16,-3 2-1-16,4 0 3 0,-1-1 2 0,0 3-6 16,0-5 6-16,-3 3-1 0,3 1-1 0,2-1-5 15,-5 0 3-15,6-1-3 0,-6-2 2 0,3 1-1 16,-1 3-3-16,4-6 0 0,0 2-1 0,-3 0-3 16,0-1 2-16,3 1-4 0,0-2-4 0,0-11 6 0,0 20-3 15,0-9 1-15,0-11 0 0,0 16 3 16,0-16-9-16,0 17 3 0,0-10-1 0,0-7 0 0,0 15-1 15,0-15-10-15,0 13 3 0,0-13 6 16,0 13 1-16,0-13-2 0,-3 11-1 0,3-11-10 0,-8 12-5 16,8-12-4-16,-9 9-3 0,5-3-10 0,4-6-3 15,-6 11-12-15,6-11-8 0,-9 7-6 0,9-7-13 16,-8 10-7-16,8-10-11 0,-6 7-5 0,6-7-6 16,-7 5-2-16,7-5-7 0,0 0-3 0,0 0-20 15,0 0-9-15,0 0-13 0,0 0-10 0,0 0-23 16,0 0-152-16,40-9-365 0,-34 6 161 0</inkml:trace>
          <inkml:trace contextRef="#ctx0" brushRef="#br0" timeOffset="573.32">5065 8903 101 0,'0'0'163'0,"0"0"-10"0,0 0-2 0,0 0-13 0,0 0-8 15,0 0-10-15,8 12-9 0,-8-12-4 16,0 0-3-16,3 10-8 0,-3-10-9 0,0 0-5 0,3 10-4 16,-3-10 0-16,0 0-4 0,6 10-2 0,-6-10-3 15,7 5-2-15,-7-5-7 0,9 6-1 0,-9-6 0 16,13 6 1-16,-8-2-2 0,-5-4-4 0,16 3-5 16,-7 1-5-16,0-1-1 0,-9-3 0 0,21 4-7 15,-12-4 1-15,3 0-4 0,-12 0 0 0,21 1-5 16,-12 0 2-16,-9-1-1 0,19-1-2 0,-5 1 3 15,-14 0 0-15,13-1 2 0,-13 1-3 0,13-6-2 0,-13 6 1 16,12-5 0-16,-12 5-2 0,11-6-2 0,-11 6 0 16,9-7-2-16,-9 7 1 0,6-6-4 0,-6 6 1 15,0 0-4-15,3-11 1 0,-3 11 0 0,0 0 0 16,0 0-5-16,-3-19-2 0,3 19-2 0,-3-11 2 16,3 11 0-16,-11-8-5 0,11 8 1 15,-9-11-1-15,9 11 0 0,-12-9-1 0,5 3 0 0,7 6-1 16,-19-7-5-16,8 2 6 0,2 0-4 0,-3 2 0 15,-1-1 0-15,-1 1 1 0,1 1-2 16,-2-3 6-16,5 1-5 0,-4 4 2 0,14 0-2 0,-22-4 1 16,8 8 0-16,-2-8 2 0,3 8-6 0,13-4 3 15,-23 2-3-15,7-2 4 0,7 2 1 0,-5 0-4 16,14-2 0-16,-19 5-4 0,10 1-14 0,-1-3-11 16,4 2-18-16,6-5-12 0,-20 6-18 0,14 1-10 15,6-7-11-15,-7 13-13 0,7-13-18 0,-3 9-9 16,3-9-20-16,0 0-49 0,7 18-141 0,-7-18-377 15,15 6 168-15</inkml:trace>
          <inkml:trace contextRef="#ctx0" brushRef="#br0" timeOffset="950.44">5429 8993 11 0,'6'5'189'16,"-6"-5"-5"-16,0 0-19 0,0 0-13 0,10 2-13 16,-10-2-9-16,8 4-6 0,-8-4-16 0,0 0-4 15,15 3-14-15,-15-3-3 0,7 1-5 0,-7-1-3 16,12 3-3-16,-12-3-6 0,0 0-5 0,0 0-11 16,23-6 1-16,-23 6-6 0,17-4 0 0,-8 1-2 15,-9 3-2-15,17-7-1 0,-8 3 1 0,-2 0-5 0,2 1-1 16,-9 3-2-16,17-10-6 0,-11 3 0 0,0 2 3 15,1-2-1-15,-1 1-9 0,1-1 2 0,-1-4-2 16,-3 3-3-16,3-1 3 0,-6 9 1 0,11-16 1 16,-8 8 4-16,-3 8 2 0,3-16-2 0,-2 8-3 15,-1 8-1-15,-1-18-2 0,1 18-2 16,-6-18 1-16,3 12-4 0,0-2 1 0,3 8-3 0,-14-12-3 16,2 7-3-16,5-2 3 0,0 1-5 0,-5 1 2 15,-2-1 0-15,1 2-5 0,1 3 0 0,12 1-2 16,-27-2 1-16,12 2 1 0,2 0 1 0,2 0-4 15,11 0-3-15,-19 6-2 0,10-2-7 0,-2 0-9 16,2 0-10-16,-1-1-11 0,10-3-11 0,-16 10-7 16,10-4-16-16,0 1-10 0,6-7-4 0,-8 13-14 15,5-2-19-15,3-11-17 0,-3 15-14 0,3-15-46 16,6 18-118-16,-4-11-339 0,4 0 150 0</inkml:trace>
          <inkml:trace contextRef="#ctx0" brushRef="#br0" timeOffset="1349.13">5626 8973 40 0,'0'0'187'0,"10"1"-11"16,-10-1-11-16,0 0-10 0,20 0-16 0,-20 0-10 16,10 2-11-16,-10-2-11 0,0 0-9 0,14 4-5 15,-14-4-5-15,9 3-7 0,-9-3-5 0,11 8-5 16,-11-8-4-16,8 7-3 0,-8-7-4 0,7 7 2 15,-7-7-4-15,9 8 0 0,-6-3-3 0,-3-5-6 16,6 11-7-16,2-5 5 0,-8-6-1 0,3 11-4 16,-3-11-5-16,3 9-3 0,-3-9 5 0,6 12-6 15,-6-12 1-15,0 14-2 0,0-6 3 0,0-8-4 16,3 15-2-16,-3-7 2 0,0-8 3 0,-2 18-3 16,2-18 0-16,0 14-4 0,-1-4 1 0,1-10-1 0,-6 18-2 15,3-11 2-15,3-7-1 0,-9 17 0 16,1-9-3-16,2-2-1 0,-7 0 0 0,0 3-2 0,1-2 2 15,-2-1-6-15,-5-3 5 0,2 2-4 0,1 1 0 16,-6-4-2-16,2 0-2 0,-5 1-2 0,4 1-2 16,2-1 2-16,-7-3-1 0,10 4-8 0,-4-4-5 15,1 3-13-15,6-3-13 0,-5 3-11 0,4-6-19 16,14 3-17-16,-24 3-23 0,16-3-16 0,8 0-31 16,-20-4-25-16,20 4-53 0,-16-7-154 0,16 7-408 15,-6-11 180-15</inkml:trace>
          <inkml:trace contextRef="#ctx0" brushRef="#br0" timeOffset="4315.71">5902 9073 9 0,'0'0'112'0,"10"-3"-7"0,-10 3-22 16,0 0 10-16,0 0-10 0,0 0 3 0,0 0-12 0,0 0 4 15,0 0-10-15,17 0 2 0,-17 0-2 16,0 0-4-16,0 0 1 0,0 0 1 0,0 0-3 16,6-6-2-16,-6 6-1 0,0 0-1 0,0 0 2 0,0 0-6 15,0 0 5-15,0 0-4 0,0 0-3 0,10-4-2 16,-10 4 0-16,0 0 1 0,0 0-5 16,0 0 3-16,0 0 1 0,0 0-4 0,0 0 4 0,0 0 0 15,0 0-3-15,0 0 2 0,0 0-1 0,0 0 3 16,0 0-3-16,3-7-3 0,-3 7 0 0,0 0-1 15,0 0-2-15,0 0 0 0,0 0-2 0,0 0-1 16,0 0-3-16,0 0-2 0,0 0 0 0,0 0-3 16,6-11 0-16,-6 11-3 0,0 0-1 0,0 0-3 15,0 0-1-15,0 0-5 0,0 0-3 0,6-7 0 16,-6 7-1-16,0 0-4 0,10-4 4 0,-10 4-7 16,9-2 1-16,-9 2-1 0,0 0-2 0,14-7 1 15,-14 7 1-15,13-4-1 0,-13 4-2 0,14-5-3 0,-14 5 5 16,15 0-4-16,-15 0-2 0,13-1 1 0,-13 1 0 15,19 0-1-15,-19 0 0 0,14 0-1 16,-14 0 1-16,13 1-1 0,-13-1 3 0,17 0-7 0,-17 0 5 16,0 0-2-16,15 0 0 0,-15 0-2 0,0 0 3 15,10 5-4-15,-10-5 2 0,0 0-3 0,0 0 4 16,9 5-1-16,-9-5 2 0,0 0-5 0,0 0 3 16,0 10-1-16,0-10 2 0,0 0 1 0,0 0 0 15,0 16 0-15,0-16 1 0,0 0-1 0,-16 11 4 16,13-7-1-16,3-4 0 0,-12 6 3 0,12-6-1 15,-11 8 1-15,2-5 4 0,9-3-3 0,-13 5 3 16,13-5-1-16,-11 7 0 0,11-7-2 0,-9 8-2 0,9-8 2 16,-13 5 3-16,13-5-6 0,-9 5 2 15,9-5 0-15,-7 2-1 0,7-2-1 0,0 0 1 16,-6 7-5-16,6-7 2 0,0 0 0 0,0 0 0 0,0 0 0 16,0 0 1-16,0 0 0 0,0 0-5 0,-11 6 3 15,11-6 2-15,0 0-3 0,0 0 4 16,0 0-1-16,0 0-1 0,0 0 1 0,0 0 3 0,0 0-7 15,20 7 5-15,-20-7-2 0,13 4 1 0,-13-4 0 16,10 1-3-16,-10-1 0 0,12 4 3 0,-12-4-4 16,11 1-1-16,-11-1 0 0,13 1 1 0,-13-1-1 15,9 4 4-15,-9-4 0 0,0 0-4 0,14 5 2 16,-14-5-1-16,9 5 1 0,-9-5-3 0,7 4 1 16,-7-4 0-16,0 0 1 0,6 7 4 0,-6-7-5 15,6 8 3-15,-6-8-2 0,0 0 1 0,7 8 0 16,-7-8-2-16,6 8-1 0,-6-8 5 0,0 0-4 15,3 7-1-15,-3-7 2 0,3 10 1 0,-3-10-1 0,0 0 3 16,0 0-3-16,3 11 0 0,-3-11 0 16,0 0 0-16,0 13-2 0,0-13 3 0,0 0-3 15,-3 12 1-15,3-12 3 0,-6 10 1 0,6-10-3 0,-6 9 2 16,6-9-2-16,-13 8 2 0,7-3 4 0,6-5-2 16,-16 9-1-16,5-7 3 0,2 0-1 0,-4 1-1 15,-1 1-2-15,2-1 4 0,-1 0-5 0,0-2 3 16,-4 3-3-16,-1-1 2 0,2-1-1 0,2-2 2 15,1 1-9-15,13-1-1 0,-28 3-7 0,17-2-5 16,-2-1-15-16,13 0-8 0,-17 0-8 0,17 0-13 16,-14-4-13-16,14 4-25 0,-17 0-14 0,17 0-30 15,-7-6-31-15,7 6-52 0,0 0-136 0,0 0-394 16,0 0 175-16</inkml:trace>
          <inkml:trace contextRef="#ctx0" brushRef="#br0" timeOffset="6213.37">6258 8629 104 0,'0'0'107'0,"0"0"4"0,0 0-14 0,0 0-7 0,0 0-4 15,0 0 0-15,0 0-5 0,0 0-4 16,0 0-10-16,0 0 3 0,0 0-4 0,0 0 6 0,0 0-7 16,0 0 3-16,0 0-6 0,0 0 3 0,0 0 0 15,0 0 2-15,0 0-2 0,0 0-2 16,2-16 0-16,-2 16-6 0,0 0 4 0,0 0 0 0,0 0 0 15,0 0 3-15,0 0-4 0,0 0 2 0,0 0 0 16,0 0 1-16,0 0-1 0,0 0-4 0,0 0 1 16,0 0-3-16,0 0-4 0,6-10-8 0,-6 10-4 15,0 0-5-15,0 0-4 0,0 0-3 0,0 0-4 16,0 0-5-16,0 0 4 0,0 0-6 0,0 0 4 16,0 0-1-16,0 0 1 0,0 0 3 0,0 0-1 15,0 0 0-15,-3 38 3 0,3-38-3 0,-3 13 1 16,3-13-5-16,-2 15 4 0,2-15-3 0,-3 9-2 15,3-9 2-15,-3 13 0 0,3-13 1 0,0 11-1 0,0-11-1 16,0 13 5-16,0-13-3 0,0 0 0 16,0 0-5-16,0 18 3 0,0-18-6 0,0 11 1 15,0-11 1-15,0 0 2 0,0 0-5 0,0 14-1 0,0-14 1 16,0 0-1-16,0 0-3 0,0 9 2 0,0-9-2 16,0 0-3-16,0 0 2 0,0 0-3 0,0 0 2 15,6 10 3-15,-6-10-4 0,0 0-4 0,0 0 1 16,0 0 0-16,0 0 4 0,0 0 0 0,0 0 1 15,0 0-3-15,0 0-4 0,0 0 7 0,0 0 1 16,0 0-4-16,0 0 2 0,0 0 3 0,0 0-4 16,0 0-2-16,0 0 0 0,0 0-2 0,0 0 2 15,0 0 2-15,0 0-3 0,0 0-2 0,0 0 1 16,11-31 0-16,-8 25 2 0,-3 6-2 0,6-12-1 0,-6 12-4 16,7-13 0-16,-4 6 0 0,3 0-7 0,-6 7 4 15,8-14 0-15,-8 14 2 0,8-7-5 16,-8 7 3-16,8-10-5 0,-2 5 2 0,-6 5 1 0,9-10 0 15,-2 6 3-15,-7 4-2 0,9-6-1 0,-9 6 4 16,11-5-2-16,-11 5 4 0,9-2-4 0,-9 2 3 16,10-7 2-16,-10 7 0 0,0 0-4 0,16-3 1 15,-16 3 2-15,9-4 2 0,-9 4-1 0,14-3-1 16,-14 3 0-16,13 0 1 0,-13 0 1 0,12-1 2 16,-12 1-2-16,8-4 0 0,-8 4 0 0,0 0 0 15,19-6-1-15,-19 6 5 0,0 0-6 0,12-1 4 16,-12 1-1-16,10-4-1 0,-10 4 0 0,0 0-1 15,0 0 2-15,0 0-1 0,0 0-2 0,17 2 1 16,-17-2 1-16,0 0 2 0,0 0-5 0,0 0-2 16,0 0 3-16,0 0 0 0,0 0 0 0,0 0 0 0,0 0 1 15,0 0 1-15,6 7-1 0,-6-7 3 0,0 0 3 16,0 0 4-16,-3 17-5 0,3-17 6 0,0 0-2 16,-3 16 2-16,3-16 2 0,-3 13 4 0,3-13-5 15,0 13 1-15,0-13 1 0,-8 12 0 0,8-12 2 16,0 13-3-16,0-13-1 0,-6 13-3 0,6-13 1 15,0 14 3-15,0-14-2 0,-6 10-3 0,6-10 2 16,-1 15-2-16,1-15 1 0,-3 10 0 0,3-10-1 16,0 15 4-16,0-15-14 0,-3 15-16 0,3-15-19 15,-3 16-16-15,3-10-21 0,0-6-24 0,-6 18-30 16,2-11-24-16,4-7-34 0,-3 17-56 0,-3-9-180 16,6-8-459-16,-3 17 203 0</inkml:trace>
          <inkml:trace contextRef="#ctx0" brushRef="#br0" timeOffset="7387.47">6674 9097 43 0,'0'0'149'0,"0"0"-4"0,0 0-9 15,0 0-13-15,0 0-7 0,0 0-11 0,0 0-2 16,0 0-2-16,0 0 0 0,0 0-12 0,0 0-5 16,-10 5-6-16,10-5-1 0,0 0-10 0,0 0 2 15,0 0-5-15,0 0-3 0,0 0-3 0,0 0-4 16,0 0-7-16,0 0 0 0,0 0-7 0,0 0-8 15,0 0 1-15,0 0 3 0,0 0-7 0,0 0-6 16,0 0 2-16,0 0-4 0,0 0 2 0,0 0-6 16,0 0-5-16,0 0 7 0,0 0-2 0,0 0-5 15,30 9 3-15,-30-9-3 0,9 2-3 0,-9-2 2 0,13 4-1 16,-13-4 1-16,14 2-4 0,-3-1-5 0,6-1 5 16,-1 3-1-16,-7-3 1 0,5 3-2 0,-14-3-2 15,19 1 1-15,-9-1 0 0,2 0 3 0,-1 1-5 16,-11-1-4-16,19-1 5 0,-19 1-1 0,20 1 0 15,-20-1 2-15,13-2-1 0,-13 2-3 0,12-3 6 16,-12 3-3-16,13-3 1 0,-13 3-1 0,0 0-2 16,11-1 2-16,-11 1 1 0,0 0 0 0,0 0-9 15,16-2 6-15,-16 2 3 0,0 0-2 0,0 0-6 0,9-5 1 16,-9 5 5-16,0 0-2 0,0 0-2 0,14-1-4 16,-14 1-5-16,0 0-3 0,12-4-13 15,-12 4-7-15,0 0-14 0,0 0-8 0,0 0-10 0,0 0-18 16,0 0-16-16,0 0-32 0,7-5-31 0,-7 5-116 15,0 0-302-15,0 0 134 0</inkml:trace>
          <inkml:trace contextRef="#ctx0" brushRef="#br0" timeOffset="8326.06">7341 8870 73 0,'0'0'148'0,"7"-8"-3"0,-7 8-3 0,0 0-9 15,3-14-9-15,-3 14-3 0,0 0-14 0,3-9-7 16,-3 9-2-16,0 0-4 0,6-9-4 0,-6 9-4 16,0 0-7-16,6-9-1 0,-6 9-8 0,0 0 1 15,0 0-4-15,2-8-6 0,-2 8-2 0,0 0-9 16,0 0 5-16,0 0-6 0,0 0 1 0,0 0-13 16,0 0 5-16,0 0-13 0,0 0 2 0,0 0-1 15,0 0-5-15,0 0-7 0,0-13 0 0,0 13-2 16,0 0 1-16,0 0 3 0,0 0-2 0,0 0 2 0,0 0 1 15,0 0-2-15,-14 30 4 0,14-30 4 0,-7 9-2 16,1-2 3-16,6-7-4 0,-6 16 1 0,3-8 0 16,3-8 0-16,-4 18-5 0,1-10 3 0,0 3 0 15,3-11-1-15,-6 18 2 0,3-7-3 0,0 2-1 16,1-1 0-16,-1 0 2 0,3-3-2 0,-6 7 0 16,6-16-5-16,0 18 1 0,-3-9-2 0,3 2-3 15,-3 2 3-15,3-13-2 0,0 21 0 0,0-13-2 16,0 2-2-16,0-10 4 0,0 18-5 0,0-11-1 15,0-7-9-15,0 20-19 0,0-9-25 0,3-1-21 16,-3-10-32-16,-3 20-27 0,6-11-28 0,-3-9-33 16,-3 16-209-16,3-16-428 0,0 15 190 0</inkml:trace>
        </inkml:traceGroup>
      </inkml:traceGroup>
    </inkml:traceGroup>
    <inkml:traceGroup>
      <inkml:annotationXML>
        <emma:emma xmlns:emma="http://www.w3.org/2003/04/emma" version="1.0">
          <emma:interpretation id="{E3CA3C83-FE6F-4AC6-BB2D-EAC3D35C8D7F}" emma:medium="tactile" emma:mode="ink">
            <msink:context xmlns:msink="http://schemas.microsoft.com/ink/2010/main" type="paragraph" rotatedBoundingBox="2284,10638 12466,10322 12504,11528 2321,118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2D192D-F011-4D65-AD3E-FC6217F3ABCE}" emma:medium="tactile" emma:mode="ink">
              <msink:context xmlns:msink="http://schemas.microsoft.com/ink/2010/main" type="line" rotatedBoundingBox="2284,10638 12466,10322 12504,11528 2321,11844"/>
            </emma:interpretation>
          </emma:emma>
        </inkml:annotationXML>
        <inkml:traceGroup>
          <inkml:annotationXML>
            <emma:emma xmlns:emma="http://www.w3.org/2003/04/emma" version="1.0">
              <emma:interpretation id="{75F5BF5E-6998-476C-8D51-7AAD3F99AE37}" emma:medium="tactile" emma:mode="ink">
                <msink:context xmlns:msink="http://schemas.microsoft.com/ink/2010/main" type="inkWord" rotatedBoundingBox="2294,10947 5188,10857 5214,11709 2320,11799"/>
              </emma:interpretation>
            </emma:emma>
          </inkml:annotationXML>
          <inkml:trace contextRef="#ctx0" brushRef="#br0" timeOffset="-13856.03">1960 10146 24 0,'6'-9'166'0,"-1"2"-2"15,-5 7-5-15,0 0-11 0,0 0-9 0,3-12-15 16,-3 12-13-16,0 0-12 0,0 0-9 0,0 0-7 15,0 0-6-15,0 0 2 0,0 0-2 0,0 0 2 16,0 0-3-16,0 0-3 0,0 0-3 0,0 31-4 0,0-31 1 16,-3 19-5-16,3-8-2 0,-5-2-5 15,1 6-4-15,2-1-4 0,-1-5-4 0,0 2-6 16,0 0-1-16,-1 1-8 0,4-12 1 0,0 18-4 0,-2-11 0 16,2-7-3-16,-4 14-4 0,4-14 1 0,0 0 1 15,0 11-1-15,0-11-2 0,0 0 0 16,0 0-6-16,0 0 1 0,0 0 2 0,13 3-3 0,-13-3-10 15,0 0 8-15,14-23-7 0,-7 13-1 0,-1 2-3 16,4-4-3-16,-1-1-7 0,2-1 3 16,-1-1 1-16,1 0-5 0,1 0 4 0,-3 2-1 0,-2 1 5 15,5 1-3-15,-3-1 1 0,-3 4 2 0,1-5-2 16,-1 7 1-16,2-1 0 0,1 0 1 0,-9 7-1 16,9-11 5-16,-5 6-1 0,-4 5-1 0,11-8 1 15,-11 8-1-15,9-3 3 0,-9 3 3 0,8-6 2 16,-8 6 1-16,0 0 2 0,0 0 1 0,18 7 5 15,-18-7 4-15,8 7 1 0,-5 0 2 0,3-1-1 0,-2 4 2 16,2-2 0-16,-3 2-2 0,0 1-4 16,-3-11 1-16,5 21-3 0,-1-6 1 0,1-2-2 15,-2 0-1-15,-2-2-1 0,2 0-1 0,-1 2-1 0,-1-5 0 16,-1 3-4-16,0-11-13 0,3 17-6 16,-3-17-10-16,2 14-9 0,-1-8-2 0,-1-6-8 15,0 0 0-15,3 11 4 0,-3-11-10 0,0 0-16 0,0 0-17 16,0 0-10-16,0 0-12 0,0 0-16 0,0 0-13 15,0 0-43-15,0 0-122 0,-4-46-322 0,4 30 142 16</inkml:trace>
          <inkml:trace contextRef="#ctx0" brushRef="#br0" timeOffset="-13577.87">2412 9682 142 0,'0'0'201'0,"13"-8"-12"0,-2 7-17 16,-11 1-6-16,19 0-15 0,-8 5-13 0,-1-1-8 16,2 5-6-16,-2 2-9 0,2 0-6 0,3 7-6 15,-4-1-7-15,1 4-1 0,-3 3-7 0,1 1-6 0,-2-1-1 16,-2 0-5-16,-2 5-7 0,0-3-2 0,-2 0-1 16,-2 1-6-16,0 8-4 0,-2-7 0 0,-2-1-8 15,-3 7-2-15,1-8-2 0,-2 9-8 0,1-8 0 16,1-1-7-16,-3 2-9 0,1-3-8 0,-2 0-10 15,2-5-20-15,1-3-19 0,-1 1-19 0,3-5-23 16,-1 2-23-16,0-4-20 0,1 0-22 0,5-11-32 16,-3 14-187-16,-1-8-391 0,4-6 173 0</inkml:trace>
          <inkml:trace contextRef="#ctx0" brushRef="#br0" timeOffset="97479.97">3041 9793 1 0,'0'0'125'16,"0"0"-16"-16,0 0-12 0,0 0-3 0,0 0-16 15,0 0-5-15,0 0 0 0,0 0-14 0,0 0-9 0,0 0 14 16,0 0-1-16,0 0-4 0,0 0-5 0,6-14-2 16,-6 14-5-16,0 0-2 0,0 0 2 0,9-6-9 15,-9 6 1-15,0 0-6 0,0 0 5 0,0 0 0 16,0 0-4-16,5-7-1 0,-5 7 1 0,0 0-2 15,0 0-3-15,0 0 3 0,0 0 3 0,0 0-5 16,0 0 0-16,4-11 0 0,-4 11-3 0,0 0 3 16,0 0 0-16,0 0-3 0,0 0-1 0,0 0-5 15,0 0-2-15,0 0-2 0,0 0-1 0,0 0-2 16,0 0 0-16,0 0-2 0,0 0-4 0,0 0 2 0,0 0 3 16,0 0-4-16,0 0-1 0,20 11 1 15,-20-11 0-15,9 3 0 0,-9-3 1 0,7 7-2 16,-7-7-2-16,15 6-1 0,-9-1 1 0,0 1-2 0,1 1 3 15,-7-7-4-15,14 10 0 0,-8-6 1 0,0 3-3 16,-6-7 0-16,15 5 1 0,-6 1 1 0,-9-6 0 16,13 7-4-16,-6-4 3 0,1 1 0 0,1 2-3 15,0-1 2-15,-9-5-17 0,13 7 0 0,-4-5-1 16,-9-2 5-16,15 8-1 0,-6-5 1 0,-9-3-1 0,13 7 5 16,-7-3 4-16,-6-4-4 0,5 7 4 0,-5-7-3 15,10 6 4-15,-4-2-2 0,-6-4 3 0,0 0-3 16,11 6 3-16,-11-6 0 0,9 5 1 0,-9-5 1 15,0 0 0-15,7 5 0 0,-7-5 4 0,0 0-5 16,8 6 0-16,-8-6-4 0,0 0 1 0,7 5 1 16,-7-5 2-16,0 0-2 0,7 5 3 0,-7-5 0 15,0 0 1-15,0 0-2 0,2 10 7 0,-2-10-1 16,0 0 7-16,0 0-2 0,0 0 3 0,-9 17 0 16,3-12 5-16,0 2 4 0,-3 0 3 0,-1-1 4 15,-1 1-2-15,-2 3-1 0,1-2 2 0,-2 2-3 0,3-3 1 16,-3 0-1-16,5 0 0 0,-3 0-2 15,0 3 2-15,-1 0-2 0,1-2 2 0,2-1-2 0,-1 3-9 16,1-4 5-16,-5 1 0 0,1 0-1 0,-1 0 0 16,3-2 3-16,-1 3-4 0,0-1 2 0,2 1-2 15,-4-1-1-15,6-2-5 0,2 1 2 0,-4 1-1 16,7 0 2-16,4-7-3 0,-16 10 3 0,8-5-4 16,8-5-3-16,-12 11 1 0,6-9 0 0,6-2-2 15,-10 7 0-15,4-1 1 0,6-6 1 0,-11 9-2 16,11-9-1-16,-13 7-2 0,7-1 2 0,6-6-1 15,-10 3 0-15,4 3 1 0,6-6-2 0,-12 8 1 16,12-8-3-16,-12 7-2 0,4-4 3 0,8-3-7 0,-10 6-4 16,10-6-7-16,-12 5-3 0,12-5-5 0,-11 6-4 15,11-6-9-15,-6 5-5 0,6-5-9 0,0 0-5 16,0 0-14-16,-4 7-12 0,4-7 3 0,0 0-11 16,0 0-3-16,0 0-22 0,0 0-22 0,0 0-161 15,0 0-321-15,40-12 142 0</inkml:trace>
          <inkml:trace contextRef="#ctx0" brushRef="#br0" timeOffset="98343.05">3520 10113 132 0,'0'0'129'0,"0"0"-5"0,0 0-15 15,0 0-4-15,0 0-12 0,0 0-13 0,0 0-5 16,0 0-4-16,0 0-6 0,0 0-1 0,0 0-8 15,0 0 1-15,0 0-7 0,0 0 0 0,0 0-3 16,0 0-4-16,0 0-4 0,0 0-3 0,0 0-3 16,0 0-3-16,0 0-1 0,0 0 2 0,0 0 1 15,0 0 7-15,0 0-7 0,0 0 0 0,0 0 0 0,0 0-2 16,0 0 4-16,0 0-2 0,-39 11 1 0,35-5 1 16,-7-1 0-16,4 0-1 0,-1 1 1 15,-3 4-3-15,-1-2 1 0,-2 2 0 0,4 0-5 0,-7-2 10 16,4 1-5-16,0 2-2 0,-1 0-2 0,-1-1-1 15,2 0 0-15,-2 1-1 0,-2-1 0 0,4 0 0 16,0 1 3-16,-1 0-1 0,-1-1 1 0,2 0-4 16,-2 1 2-16,-4 3-5 0,2-4 0 0,4-3-1 15,2 3 0-15,-1-2-4 0,-1 0 2 0,2-1-4 16,3 0 1-16,-3 0-2 0,7-2 1 0,-5 2-1 16,0 1 0-16,9-8-1 0,-11 10-3 0,7-5 0 15,4-5 2-15,-11 11-4 0,11-11 4 0,-7 6-5 16,7-6-3-16,0 0 0 0,-8 9 2 0,8-9-4 15,0 0 0-15,-6 8 3 0,6-8-1 0,0 0 1 16,0 0-5-16,-5 8 2 0,5-8 4 0,0 0-3 0,0 0 0 16,-6 8-8-16,6-8-2 0,0 0-7 15,-6 8-15-15,6-8-12 0,0 0-12 0,0 0-11 0,0 0-18 16,-8 10-19-16,8-10-22 0,0 0-24 0,0 0-34 16,0 0-150-16,0 0-356 0,0 0 158 0</inkml:trace>
          <inkml:trace contextRef="#ctx0" brushRef="#br0" timeOffset="-15051.23">642 9853 47 0,'0'0'178'0,"0"0"-10"0,-11 4-13 15,11-4-8-15,0 0-9 0,0 0-6 0,0 0-7 16,0 0-2-16,0 0-9 0,0 0-22 0,0 0-5 16,0 0 2-16,0 0-12 0,0 0 2 0,0 0-6 0,0 0-3 15,-16 0-5-15,16 0-2 0,0 0-7 16,0 0-3-16,0 0-7 0,0 0 2 0,0 0-5 16,0 0 0-16,0 0 2 0,0 0 0 0,0 0-2 0,0 0-1 15,37 7 0-15,-28-6-4 0,9-1-2 16,0-1-2-16,1 0-1 0,5-3-5 0,3 2 0 15,0-3 0-15,3 5-1 0,0-6-1 0,10-1 0 0,-1 2 2 16,-1-3-2-16,0-3-1 0,-9 6 2 0,10-1-5 16,-10 4-3-16,0-3-3 0,-2 0-1 0,0 0 1 15,-8 2-4-15,1-1 2 0,-1 1-1 0,2-2-2 16,-4 2 0-16,0 2-5 0,-2-1 0 0,3-2-3 16,-6 3 3-16,3 1 0 0,-15 0 1 0,22 0-6 15,-10 0 5-15,-12 0-4 0,21 0 1 0,-10 1 1 0,-11-1-5 16,16 0-2-16,-16 0-6 0,18 4-5 15,-18-4-6-15,13 0-4 0,-13 0-4 0,12 0-12 16,-12 0-4-16,0 0-6 0,14 0-5 0,-14 0-12 0,9 3-9 16,-9-3-9-16,0 0-6 0,0 0-7 15,0 0-20-15,0 0-5 0,0 0-16 0,0 0-29 0,0 0-146 16,0 0-341-16,0 0 151 0</inkml:trace>
          <inkml:trace contextRef="#ctx0" brushRef="#br0" timeOffset="-14722.5">1125 9852 55 0,'0'0'198'16,"0"0"-21"-16,0 0-19 0,0 0-11 0,-6 7-13 16,6-7-5-16,0 0-10 0,-5 11-5 0,5-11-2 15,-2 14-5-15,-1-4-1 0,-2-1-4 0,2 4-6 16,-1-3-2-16,2 4-4 0,-2-1-1 0,-1 2-1 15,2-4-5-15,-1 6-7 0,1 0-1 0,-2 1 3 0,2-4-8 16,-1 3 2-16,-1 1-6 0,1 1-3 0,1 3-2 16,1 2-8-16,2-1-6 0,-1-4-1 0,1 4-1 15,-3-4-5-15,1-1-8 0,2 3 3 0,2-4-10 16,-2 0 3-16,-2 1-3 0,2-4-3 0,0 0-2 16,0 0 2-16,0 0-7 0,0 0-8 0,0-4-13 15,0-10-11-15,2 20-11 0,-2-14-14 0,0-6-15 16,3 13-12-16,-3-13-11 0,3 12-15 0,-3-12-15 15,10 6-14-15,-10-6-14 0,11 2-21 0,-11-2-35 16,19-8-157-16,-7-2-380 0,6 1 170 0</inkml:trace>
          <inkml:trace contextRef="#ctx0" brushRef="#br0" timeOffset="-14340.23">1783 9808 75 0,'-38'9'195'0,"38"-9"-9"0,-13 9-13 0,7-3-2 15,-4 3-9-15,2-2-4 0,1 4-8 0,-2 0-4 16,-2 3-9-16,-1 0-4 0,2 0-6 0,1 1-9 15,-6 5-7-15,6-3-4 0,2-2-7 0,-4 9-5 16,5-7-8-16,-1 7-7 0,-1-2-10 0,4-5-3 16,1 8-10-16,-3-3-6 0,1-6-3 0,4 8-4 15,-1-7-5-15,2 1-3 0,2 3-3 0,-4 0-5 16,4-7-5-16,-2 5 3 0,4-3-3 0,-2 1-1 16,-1-3-4-16,4-1-1 0,-2-1-11 0,1-2-11 15,2-1-11-15,-3-2-8 0,8-1-12 0,-4 0-11 16,2-2-13-16,1-1-11 0,2-2-14 0,-1 1-9 15,-11-2-11-15,25-3-13 0,-10 0 3 0,3-7-27 0,1 4-18 16,-1-4-13-16,-4-3-139 0,1 2-337 16,6-6 149-16</inkml:trace>
        </inkml:traceGroup>
        <inkml:traceGroup>
          <inkml:annotationXML>
            <emma:emma xmlns:emma="http://www.w3.org/2003/04/emma" version="1.0">
              <emma:interpretation id="{94765761-49C2-46F0-B0E7-F79D54AE19AD}" emma:medium="tactile" emma:mode="ink">
                <msink:context xmlns:msink="http://schemas.microsoft.com/ink/2010/main" type="inkWord" rotatedBoundingBox="5841,10198 7864,10767 7499,12065 5475,11495"/>
              </emma:interpretation>
            </emma:emma>
          </inkml:annotationXML>
          <inkml:trace contextRef="#ctx0" brushRef="#br0" timeOffset="-6384.67">5912 9519 85 0,'0'0'157'0,"0"0"-13"0,0 0-8 0,6-8-7 16,-6 8-9-16,0 0-5 0,0 0-7 0,0 0 0 15,3-11-5-15,-3 11-13 0,0 0 0 0,0 0-8 16,0 0-9-16,0-14 6 0,0 14-10 0,0 0-2 0,0 0-8 16,0 0-3-16,-9-11-5 0,9 11-7 15,0 0-8-15,-13-5 3 0,13 5-7 0,-15-2-2 16,15 2-4-16,-18 0 0 0,18 0-1 0,-19-4-3 0,7 4-2 16,-2-2 1-16,-2 1-2 0,-1 1-1 15,-2-3 1-15,4 0-3 0,-4 2-1 0,-1-2 0 16,-3 2 3-16,3 0 2 0,-5-4-3 0,-1 2 2 0,6 1-6 15,-3 0 4-15,4-2-2 0,-7 1 1 0,0 0-2 16,0-1 1-16,7 1-4 0,-11-2 9 0,2 3-3 16,-2-3 0-16,5 0 0 0,-8 2 1 0,6-1-2 15,-4 1-1-15,-8-5 3 0,-3 5-3 0,0-2 1 16,-1-1-2-16,4 4 0 0,8-2 4 0,-6-1-5 16,5-1 2-16,2 3 1 0,1-1 1 0,0 0-2 15,1-3 1-15,1 6-4 0,-3-1 2 0,5-4-5 16,0 4 0-16,-1-1-2 0,-1 1-1 0,2 0 1 15,6-1-3-15,-4 3 2 0,2-3-1 0,-1 3 0 16,0-3 0-16,-4 2-2 0,5-2 1 0,-4 3-2 16,6 0-1-16,-8 0 2 0,2-1 1 0,-2 0-3 15,4 2 1-15,-2 0 0 0,6 2 3 0,-1-2-1 0,1-1-5 16,-1 0 4-16,1 0-3 0,3 3 2 16,-2-1-4-16,1-1 2 0,4-1-2 0,13 0 1 15,-27 0 3-15,17 3 0 0,10-3-5 0,-20 1 4 0,20-1-3 16,-15 3 2-16,15-3 0 0,-10 0 0 0,10 0 1 15,-11 3-3-15,11-3 3 0,0 0-3 0,-12 0 4 16,12 0-2-16,0 0 4 0,0 0-3 0,0 0-1 16,0 0-2-16,0 0 3 0,0 0 0 0,0 0 6 15,0 0-8-15,0 0 4 0,0 0 0 0,0 0 0 16,0 0-1-16,0 0 1 0,0 0-1 0,0 0 2 16,0 0-6-16,0 0 5 0,0 0 0 0,33 8-2 15,-16-6 2-15,1-1-1 0,1 5-1 0,8-2 2 16,-5 0-2-16,7-1 2 0,0 1-1 0,1-1 1 15,0 2 0-15,10 1 2 0,-13-1-4 0,0 1 3 16,4 0-4-16,-4 1-2 0,1 1 2 0,-2 2-3 16,-8-4 3-16,1-1-3 0,-2 2 3 0,-1 0 0 0,-4-1-3 15,-3 1 2-15,-2-1-3 0,2 2 4 0,-9-8 0 16,6 15 0-16,-1-7-2 0,-5-8 2 16,-5 16-5-16,5-16 5 0,-6 18 1 0,0-8-3 0,-6 1 4 15,0 2-1-15,0 0-2 0,-2-2 1 0,0 1 3 16,-5 6-3-16,1-2-1 0,-2 1 2 0,-2 1-2 15,9-5 1-15,-5 8-1 0,-2-7 2 0,7 4-2 16,-3 0 3-16,-1-1-2 0,8 0-1 0,-4 6-1 16,-1-10 2-16,2 7 4 0,2 2-2 0,-2-2-3 15,0-1 1-15,5-1-1 0,2-3 2 0,-4-1-1 16,3 4 3-16,2-3-4 0,-4 1 2 0,1 1-1 16,2-1 0-16,-1-1 3 0,3 2-2 0,-1 1 1 15,2-3 1-15,-2 1 0 0,0-3-1 0,1 3-1 0,1 2 0 16,1-3 2-16,-4 3-2 0,5-1 1 15,-1-2 2-15,1 3-2 0,0 0 3 0,0-4-1 16,1 3 2-16,4-3-5 0,-5 1 0 0,3-2-1 0,4 0 3 16,-1-1-2-16,1-2 2 0,5 3 2 0,-6-5-1 15,5-1-2-15,-1 1 5 0,4-1-6 0,2 3 1 16,-1-4 1-16,-2 1 0 0,1-2-1 16,4 1-1-16,0 1 1 0,-1-4 0 0,3 0 0 0,-1 1 1 15,1-1-1-15,1 1 1 0,1-1-3 0,0 1 2 16,1-3 0-16,-2 2 0 0,7-2-3 0,-3 1 2 15,1-4 3-15,0 4-3 0,1-4 2 0,2 2-1 16,-4 0-1-16,5-1-1 0,-3 1 0 0,4-3 1 16,8-1-1-16,-9 4 3 0,11-1-3 0,-11 1-3 15,7-2 2-15,7-2 1 0,-16 4-1 0,5-3 4 16,6 3-5-16,-7 0 3 0,-5-1-3 0,5 2 6 16,0-2-4-16,-2 1 2 0,1-3-1 0,-2 2 1 15,4 2-2-15,-1-1 0 0,-2 0-2 0,2 0 1 0,-6 3 2 16,3-6-4-16,1 6 3 0,-5-3 2 0,2 1-4 15,1-1 4-15,-1 2-2 0,-8-2 1 0,7 0-2 16,-4 1-2-16,-5 2 2 0,2-3 0 0,0 0-2 16,-2 0 3-16,-1 0 1 0,-2 0 2 0,-3 0-1 15,-11 0-2-15,20 0-5 0,-20 0-1 0,13-3-9 16,-13 3-10-16,11-1-15 0,-11 1-9 0,0 0-14 16,0 0-16-16,0 0-20 0,0 0-27 0,0 0-23 15,0 0-22-15,0 0-38 0,0 0-138 0,-20-23-375 16,20 23 166-16</inkml:trace>
        </inkml:traceGroup>
        <inkml:traceGroup>
          <inkml:annotationXML>
            <emma:emma xmlns:emma="http://www.w3.org/2003/04/emma" version="1.0">
              <emma:interpretation id="{47F0AC34-E199-4E6A-82B4-2D9B63618616}" emma:medium="tactile" emma:mode="ink">
                <msink:context xmlns:msink="http://schemas.microsoft.com/ink/2010/main" type="inkWord" rotatedBoundingBox="9280,10731 12476,10632 12497,11306 9301,11405"/>
              </emma:interpretation>
            </emma:emma>
          </inkml:annotationXML>
          <inkml:trace contextRef="#ctx0" brushRef="#br0" timeOffset="12164.9">7608 9856 143 0,'0'0'167'0,"0"0"-7"0,0 0-8 0,3-14-6 16,-3 14-3-16,0 0-7 0,0 0-9 0,0-10-1 15,0 10-5-15,0 0-2 0,0 0-4 0,0 0-5 16,6-11-5-16,-6 11-3 0,0 0-9 0,0 0-3 0,3-11-4 16,-3 11-7-16,0 0-5 0,0 0-8 0,0 0-7 15,0 0-8-15,0 0-5 0,0 0-4 0,0 0-7 16,0 0-4-16,0 0-3 0,0 0-1 15,0 0-8-15,0 0 1 0,0 0 2 0,0 0-4 16,0 0 1-16,0 0-2 0,3 35-1 0,-3-35 1 0,7 14-4 16,-7-3 2-16,0-11-2 0,9 14-1 0,-9-4 1 15,6-3 1-15,-6-7-3 0,5 21 0 0,-2-11-2 16,0 1-1-16,0-4-2 0,3 1-1 0,-6-8 1 0,1 18-3 16,2-7 3-16,0-3 0 0,-3-8-3 15,6 19 3-15,-6-9 1 0,0-10-2 0,3 13-2 16,0-5-1-16,-3-8 3 0,2 13-1 0,-2-13-3 15,3 15-2-15,-3-15 4 0,2 10-1 0,-2-10 1 0,0 0 4 16,6 10-6-16,-6-10 4 0,0 0 0 16,3 10-2-16,-3-10 2 0,0 0-2 0,0 0 0 0,0 0 3 15,0 0-2-15,0 0 3 0,0 0-1 0,0 0-1 16,0 0-1-16,0 0 1 0,0 0-4 0,0 0 5 16,0 0-5-16,0 0 3 0,18-21 1 0,-18 21-1 15,6-14-3-15,0 4-1 0,-3 3 0 0,2-2 1 16,1-2-2-16,0-2-4 0,-3 4 0 0,7-4-2 15,-4 0 0-15,3 1-3 0,-5-1 6 0,5 7-3 16,-4-8-2-16,1 5 4 0,0-2 3 0,0 1-1 16,-2 3 0-16,2 0 0 0,0-4-1 0,0 4 2 15,-1-3-1-15,1 1-2 0,-6 9 3 0,10-15-2 0,2 6 1 16,-5 2 1-16,-1-1-1 0,-1 1 3 0,4 0 0 16,-3 0-1-16,3 1-2 0,-9 6 4 0,13-11-2 15,-5 8-3-15,-2-5 3 0,4 5 1 0,-10 3-1 16,13-11-1-16,-7 9 0 0,-6 2 3 0,15-8-2 15,-7 1-1-15,-8 7-2 0,13-4 2 0,-4 1-1 16,-9 3 4-16,11-4-3 0,-11 4 2 0,0 0-3 16,14-1-1-16,-14 1 3 0,0 0-2 0,0 0 0 15,18 1-1-15,-18-1-3 0,6 7 4 0,-6-7-4 16,3 8 4-16,-3-8-1 0,3 11 3 0,-3-11-2 16,3 23 3-16,-3-13 1 0,0 1 0 0,0 0 4 15,0 3 0-15,-3 3-1 0,3-3-1 0,-3-1 5 0,6 2 3 16,0 0 0-16,2 1 1 0,-4-1 2 15,1 1 0-15,1-1 0 0,0-1 0 0,0 1-3 16,4-2 0-16,-5 0-2 0,2-2 3 0,-1-4 0 0,0 2-2 16,-3-9-2-16,9 16 0 0,-7-10 4 0,-2-6-4 15,6 11 3-15,-6-11 4 0,7 7 1 0,-7-7-2 16,6 8-1-16,-6-8 0 0,0 0-2 0,9 5-2 16,-9-5 1-16,0 0 1 0,10 5-4 0,-10-5 0 15,0 0 3-15,0 0-2 0,14 1-3 0,-14-1-7 16,0 0-7-16,12 4-11 0,-12-4-19 0,9 5-9 15,-9-5-16-15,10 6-18 0,-1-2-14 0,-2 2-19 16,4-1-23-16,-5 1-23 0,4-4-36 0,-1 1-212 0,3 2-441 16,-1-1 195-16</inkml:trace>
          <inkml:trace contextRef="#ctx0" brushRef="#br0" timeOffset="12816.35">8788 9953 175 0,'-11'-3'205'0,"11"3"-13"0,-6-5-13 16,6 5-12-16,0 0-10 0,0 0-13 0,0 0-6 15,0 0-13-15,0 0-8 0,-10-7-10 0,10 7-5 16,0 0-9-16,0 0-4 0,0 0-6 0,0 0-8 16,0 0-9-16,0 0 0 0,19-11-4 0,-19 11-3 15,26-1-4-15,-12 1-3 0,1 0-7 0,5 1 0 16,5-2-5-16,2-2-6 0,0 6-2 0,1-3 0 15,6 0-5-15,-4 1-3 0,9-2-1 0,-6 2-2 0,6 1-3 16,1-2 1-16,-1 0-6 0,-11-2 0 0,3 2-1 16,-4-1 1-16,-3-2-4 0,3 3-1 0,-3-1 1 15,-5 2 0-15,2-3-2 0,-3 0 0 0,-5 2-1 16,4-1 1-16,1 1 1 0,-18 0-4 0,21-2 1 16,-11 2-2-16,-10 0 2 0,12-2-1 0,-12 2-1 15,16-2 1-15,-16 2 1 0,0 0-1 0,12-1-4 16,-12 1 5-16,0 0-5 0,0 0-1 0,11-4 3 15,-11 4-10-15,0 0-10 0,0 0-6 0,0 0-11 0,0 0-9 16,0 0-16-16,0 0-2 0,0 0-12 16,0 0-20-16,0 0-20 0,0 0-7 0,0 0-8 15,0 0-20-15,0 0-39 0,0 0-131 0,0 0-345 0,0 0 152 16</inkml:trace>
          <inkml:trace contextRef="#ctx0" brushRef="#br0" timeOffset="13212.42">9244 9622 174 0,'0'0'183'0,"0"0"-8"0,0 0-12 15,3-11-7-15,-3 11-8 0,0 0-5 0,12-6-5 0,-12 6-5 16,0 0-6-16,0 0-17 0,7-6-9 0,-7 6-12 16,0 0-1-16,0 0-3 0,0 0-4 0,0 0 1 15,14 17-1-15,-11-8-1 0,-3-9-3 0,7 17-4 16,-4-5 3-16,0 5-4 0,0-3-2 0,6 10-5 15,-6-9-3-15,2-1-2 0,1 10-10 0,-3 1 1 16,3-1-3-16,-2-1-9 0,-3 2-5 0,1-3-1 16,2 0-2-16,-4 1-3 0,2-6 0 0,-2 1-3 15,-2-1-19-15,-2 1-24 0,4 6-28 0,-3-6-31 16,0 0-34-16,-3-1-38 0,5-2-42 0,-2 1-255 16,3-1-483-16,-3 1 214 0</inkml:trace>
          <inkml:trace contextRef="#ctx0" brushRef="#br0" timeOffset="16187.99">10091 9626 98 0,'0'0'97'0,"-13"0"-2"0,13 0-5 0,0 0-6 16,0 0-2-16,0 0-9 0,0 0 9 0,0 0-9 15,0 0 1-15,0 0-9 0,0 0-8 0,0 0 7 16,0 0-6-16,0 0-10 0,0 0 5 0,0 0-5 16,0 0 1-16,0 0-2 0,0 0-7 0,0 0-4 15,13-28-6-15,-13 28 5 0,8-7-6 0,-8 7-2 16,7-7-7-16,-7 7 2 0,13-10-8 0,-7 4 7 16,-6 6-2-16,15-11-4 0,-9 6 1 0,3-1 0 15,0-1-5-15,0 3 4 0,-1-1-1 0,5-4-8 0,-3 3 8 16,4 1-1-16,-1-2 2 0,1 0-1 0,-5 4-5 15,3-2-4-15,-3 3 15 0,1-4-4 16,-1 1 8-16,3-1-2 0,0 1 2 0,-3 2 0 0,4-3-1 16,-2 2-1-16,-2 2-3 0,1-3 3 0,-10 5-6 15,16-5 1-15,-5 3 2 0,-11 2-8 0,15-4 0 16,-6 2 1-16,-9 2-3 0,16-1 2 0,-4-3-3 16,-12 4-3-16,16 0 4 0,-16 0-4 0,15-2-1 15,-15 2 1-15,0 0-3 0,18 2-4 0,-18-2 7 16,8 5-4-16,-8-5-1 0,6 7 0 0,-6-7 1 15,0 0 3-15,0 16 0 0,0-16 3 0,-2 16-1 16,2-16 3-16,-10 20 0 0,2-7 3 0,1-1 3 0,-1 1-1 16,1 1-1-16,-5 0 3 0,3-1 0 15,-1 2-2-15,-2-1-1 0,3-1 2 0,-3 2 3 0,0-1-3 16,1-1 3-16,0 1-1 0,-1 3-1 0,-2 1-4 16,1-6 5-16,-1 4-2 0,1 4 0 0,-5-4 4 15,0 4-6-15,0-2 2 0,-3 0-2 0,0 1 0 16,-2-1-1-16,2-1 1 0,-5 2-3 0,1-3 1 15,3 0-1-15,-4 0 0 0,4-1-2 0,-2-1 1 16,2-2-1-16,4-2-1 0,-5-1-3 0,7 1 2 16,1-3 1-16,2 0-5 0,1-1 2 0,3-1-2 15,9-5 1-15,-18 6 4 0,12-2-3 0,6-4 1 16,-9 3-2-16,9-3 4 0,0 0 0 0,0 0-2 16,0 0-6-16,0 0 4 0,0 0-3 0,0 0 1 15,0 0 2-15,21-31 0 0,-8 21-2 0,2 0 1 0,3-1-3 16,-3 1 2-16,6-2 1 0,1-2-1 15,-1 4-1-15,-4-1 0 0,0 1-2 0,1 2 5 0,2-5-2 16,-5 3-2-16,-2 2 1 0,2 1-2 16,3 1 0-16,-5 1 3 0,1-1-2 0,-2-1 2 15,-3 3-2-15,1 1 0 0,-10 3-1 0,18-4-4 0,-8 2 5 16,-10 2-1-16,0 0 2 0,20 3-1 0,-13 1-1 16,-7-4 3-16,9 11-4 0,-3-5 0 0,0 1 3 15,-6-7 1-15,12 13-2 0,-5-6 0 0,1 1-3 16,-2 1 3-16,6 3 1 0,-3-4-1 0,1 3 2 15,1-1 0-15,2 0 1 0,3 1 2 0,-2-2-4 16,1 2 2-16,9-5-2 0,-5 1 2 0,8 0-2 16,-3-2 3-16,-5 1-2 0,8-8-1 0,-8 2 2 15,2 0 2-15,6-2-5 0,-2 0 1 0,-5 1 3 0,1-3 5 16,-3 1 2-16,-3-4 2 0,-2 2 1 0,3 0 2 16,-7 0 0-16,2 0 5 0,-2 0-4 15,-2 0 1-15,-7 5-1 0,12-8-3 0,-12 8-2 0,12-7 0 16,-12 7-2-16,5-4 2 0,-5 4-7 15,0 0-10-15,0 0-15 0,4-7-6 0,-4 7-10 0,0 0-15 16,0 0-6-16,0 0-20 0,0 0 1 0,0 0-14 16,0 0-18-16,0 0-6 0,0 0-19 0,-34 2-13 15,34-2-45-15,0 0-104 0,-14 0-320 0,14 0 142 16</inkml:trace>
        </inkml:traceGroup>
      </inkml:traceGroup>
    </inkml:traceGroup>
    <inkml:traceGroup>
      <inkml:annotationXML>
        <emma:emma xmlns:emma="http://www.w3.org/2003/04/emma" version="1.0">
          <emma:interpretation id="{5E389449-5420-486D-BE0C-38F92EC9C128}" emma:medium="tactile" emma:mode="ink">
            <msink:context xmlns:msink="http://schemas.microsoft.com/ink/2010/main" type="paragraph" rotatedBoundingBox="5871,11954 7110,12057 7056,12699 5818,1259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3D7C221-762B-474B-B600-D3EC82B399CF}" emma:medium="tactile" emma:mode="ink">
              <msink:context xmlns:msink="http://schemas.microsoft.com/ink/2010/main" type="inkBullet" rotatedBoundingBox="5843,12288 5914,12294 5889,12602 5818,12596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-3259.48">4227 11132 168 0,'0'0'184'0,"0"0"-14"0,-6-9-8 0,6 9-10 0,0 0-10 16,-7-8-6-16,7 8-5 0,-6-9-6 0,6 9-7 16,0 0-5-16,-6-7-4 0,6 7 2 0,0 0-7 15,-5-11-2-15,5 11-6 0,0 0-3 0,0 0-6 16,0 0-1-16,0 0-6 0,0-14-1 0,0 14-8 15,0 0-5-15,0 0-5 0,0 0-5 0,0 0-7 16,0 0-6-16,0 0-6 0,0 0-6 0,0 0-5 16,0 0 1-16,0 0-5 0,0 0 2 0,0 0-2 15,0 0 0-15,-15 21-2 0,15-21 5 0,-4 13 1 16,1-5 2-16,-3 2-5 0,0 3 5 0,1-1-3 0,2-1 0 16,3 1 3-16,0 2-2 0,-3-5 0 15,0 6 4-15,3-3-11 0,0 0 3 0,0 0-1 0,0 2-2 16,0-14 0-16,3 18-1 0,0-11-4 0,0 4 5 15,-3-11-1-15,3 13-7 0,-1-6 0 0,-2-7-2 16,6 13 1-16,-6-13 5 0,6 12-11 0,-2-6 4 16,-4-6 0-16,3 7-8 0,-3-7 11 0,6 8-8 15,-6-8-11-15,0 0-15 0,6 10-10 0,-6-10-10 16,0 0-13-16,0 0-13 0,2 10-12 0,-2-10-18 16,0 0-4-16,0 0-13 0,0 0-13 0,0 0-31 15,0 0-12-15,0 0-31 0,0 0-194 0,0 0-430 16,0 0 191-16</inkml:trace>
      </inkml:traceGroup>
      <inkml:traceGroup>
        <inkml:annotationXML>
          <emma:emma xmlns:emma="http://www.w3.org/2003/04/emma" version="1.0">
            <emma:interpretation id="{F31EDD12-CA47-4395-A2A1-9E013FEF818F}" emma:medium="tactile" emma:mode="ink">
              <msink:context xmlns:msink="http://schemas.microsoft.com/ink/2010/main" type="line" rotatedBoundingBox="5897,11957 7110,12057 7068,12559 5855,12459"/>
            </emma:interpretation>
          </emma:emma>
        </inkml:annotationXML>
        <inkml:traceGroup>
          <inkml:annotationXML>
            <emma:emma xmlns:emma="http://www.w3.org/2003/04/emma" version="1.0">
              <emma:interpretation id="{B1BA50ED-8DF2-4B88-9518-6D0398189AC1}" emma:medium="tactile" emma:mode="ink">
                <msink:context xmlns:msink="http://schemas.microsoft.com/ink/2010/main" type="inkWord" rotatedBoundingBox="5897,11957 7110,12057 7068,12559 5855,12459"/>
              </emma:interpretation>
            </emma:emma>
          </inkml:annotationXML>
          <inkml:trace contextRef="#ctx0" brushRef="#br0" timeOffset="-2424.11">4388 11234 54 0,'0'0'175'16,"0"0"-7"-16,0 0-8 0,0 0-9 0,0 0-4 16,14 14-6-16,-4-11-2 0,-10-3-7 0,19 1-3 0,-10-1-5 15,5 0-5-15,-14 0-1 0,25 4-7 0,-6-4-4 16,-2-4-9-16,2 4-3 0,-2 4-9 15,-1-4-10-15,3 0-7 0,-5-5-5 0,1 6-7 0,-15-1-8 16,24-1-3-16,-17 1-6 0,-7 0-20 0,19 0-14 16,-10 1-24-16,-9-1-18 0,17 4-18 0,-8-2-21 15,-9-2-17-15,16 1-16 0,-16-1-20 0,17 2-28 16,-17-2-180-16,13 0-364 0,-13 0 161 0</inkml:trace>
          <inkml:trace contextRef="#ctx0" brushRef="#br0" timeOffset="-2682.6">4495 11078 144 0,'0'0'227'0,"0"0"-16"0,0 0-18 0,0 0-17 0,0 0-9 16,17-1-13-16,-17 1-9 0,0 0-11 0,19 1-5 16,-19-1-9-16,17 3-6 0,-11-2-5 0,-6-1-4 15,21 0-8-15,-5 2-2 0,-1-2-6 0,-2 1-5 0,-1 2-4 16,-12-3-1-16,27-3-5 0,-18 6-4 16,7-6-9-16,-2 6-2 0,-4-3-6 0,-10 0-5 15,26-3-5-15,-16 3-6 0,-10 0 2 0,18-1-8 16,-18 1-5-16,16-2-1 0,-16 2-2 0,17 0-2 0,-17 0-3 15,10-1-14-15,-10 1-14 0,0 0-12 16,12-3-17-16,-12 3-21 0,0 0-13 0,0 0-15 0,0 0-17 16,0 0-14-16,0 0-6 0,0 0-16 0,0 0-16 15,0 0-8-15,0 0-35 0,-36 17-130 0,27-13-358 16,9-4 158-16</inkml:trace>
          <inkml:trace contextRef="#ctx0" brushRef="#br0" timeOffset="-2059.95">4991 11192 70 0,'0'0'210'0,"0"0"-15"0,0 0-17 0,0 0-13 16,0 0-7-16,0 0-14 0,7 15-3 0,-7-15-7 15,5 10-7-15,-5-10-10 0,8 11-6 0,-2-3-10 16,-3-1-1-16,2 1-10 0,1 2-6 0,3-5 2 15,-5 3-3-15,5-1-7 0,-3-1-2 0,5 1-4 16,-2-1-3-16,4 1-4 0,-3-2-1 0,2-1-3 16,5-2-8-16,-1 2-1 0,4-3-1 0,5 0-10 15,-7-2 0-15,1 1-1 0,1-5-4 0,-1 5-4 16,-3-2 0-16,4-3-3 0,-2 1-1 0,-5-2-3 16,-4 3 3-16,4-3-4 0,1-1 2 0,-8-1-4 0,1 1-2 15,-7 7 0-15,9-18-1 0,-9 7-5 16,0 11 0-16,-6-20-3 0,0 9 0 0,-4-2-4 15,-1 2-3-15,-5-1-13 0,1 1-4 0,-6-1-9 0,-3 0-13 16,4 4-11-16,-6-3-14 0,4 4-12 0,-2 2-18 16,2 2-15-16,-1-1-18 0,1 4-11 0,2-1-20 15,1 0-23-15,3 1-210 0,-4 0-420 0,4 0 186 16</inkml:trace>
          <inkml:trace contextRef="#ctx0" brushRef="#br0" timeOffset="-3032.83">4217 10793 98 0,'-3'-15'204'0,"3"15"-13"0,0-15-15 16,0 15-17-16,0-10-16 0,0 10-14 0,0 0-16 0,0-14-9 16,0 14-13-16,0 0-18 0,0 0-12 0,0 0-11 15,0 0-15-15,0 0-13 0,0 0-21 0,0 0-14 16,0 0-30-16,0 0-12 0,0 0-27 0,0 0-51 16,0 0-88-16,7 34-240 0,-5-26 107 0</inkml:trace>
        </inkml:traceGroup>
      </inkml:traceGroup>
    </inkml:traceGroup>
    <inkml:traceGroup>
      <inkml:annotationXML>
        <emma:emma xmlns:emma="http://www.w3.org/2003/04/emma" version="1.0">
          <emma:interpretation id="{7C67886A-F4BA-4E98-9D50-7C781766919C}" emma:medium="tactile" emma:mode="ink">
            <msink:context xmlns:msink="http://schemas.microsoft.com/ink/2010/main" type="paragraph" rotatedBoundingBox="4261,13217 8852,12709 8965,13728 4374,142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BB18DB-1A9C-421B-906C-91D6FE94E5E6}" emma:medium="tactile" emma:mode="ink">
              <msink:context xmlns:msink="http://schemas.microsoft.com/ink/2010/main" type="inkBullet" rotatedBoundingBox="4285,13439 4969,13363 5057,14160 4374,14236"/>
            </emma:interpretation>
          </emma:emma>
        </inkml:annotationXML>
        <inkml:trace contextRef="#ctx0" brushRef="#br0" timeOffset="114308.82">2855 12232 118 0,'0'0'127'0,"0"0"-15"0,0 0-3 0,0 0-23 15,0 0 9-15,0 0-10 0,0 0-7 0,0 0-7 16,0 0-11-16,0 0 6 0,0 0-4 0,0 0-8 0,0 0 4 16,0 0-15-16,0 0 13 0,0 0-3 15,0 0-5-15,-13-11 1 0,13 11-5 0,0 0-4 0,0 0 0 16,0 0-1-16,-9-6-2 0,9 6-5 0,0 0-1 15,0 0 2-15,-11-4-5 0,11 4-9 16,0 0 10-16,0 0-3 0,0 0 1 0,-13-4-2 0,13 4 2 16,0 0 3-16,0 0 0 0,0 0-4 0,0 0 5 15,-9-2-4-15,9 2 5 0,0 0-8 0,0 0 0 16,0 0 4-16,0 0-5 0,0 0 0 0,0 0-4 16,0 0 3-16,0 0-5 0,0 0-1 0,-14-4-4 15,14 4-9-15,0 0 6 0,0 0 2 0,0 0-4 16,0 0-4-16,0 0-4 0,0 0 7 0,0 0 1 15,0 0 4-15,0 0 2 0,0 0 3 0,0 0 0 16,0 0 1-16,30 11 1 0,-30-11 1 0,12 6-2 16,-12-6-1-16,14 3-3 0,-9 1 2 0,-5-4 0 0,15 5-2 15,-15-5-3-15,14 6 1 0,-4-5-2 0,-10-1 2 16,17 6-1-16,-10-4-1 0,-7-2-6 0,17 8 1 16,-9-7 1-16,3 5-1 0,-2-2-1 0,1 0 1 15,-2-1 1-15,1 0-5 0,-2 2 1 0,-7-5 4 16,18 6-3-16,-10-2 2 0,-8-4-4 0,11 5 3 15,-11-5 0-15,12 9-2 0,-7-5-1 0,-5-4-1 16,13 8 1-16,-4-5 2 0,-9-3-2 0,14 7-1 16,-14-7 2-16,10 2 3 0,-10-2-4 0,12 7 2 0,-5-3-3 15,-7-4 3-15,11 7-1 0,-5-3-3 16,-6-4 3-16,7 7 1 0,-7-7-2 0,8 6-1 16,-8-6 4-16,6 6-1 0,-6-6-4 0,0 0 3 0,7 8 1 15,-7-8-2-15,6 7-1 0,-6-7-1 0,5 10 2 16,-5-10 1-16,0 0-4 0,3 11 3 0,-3-11-3 15,0 0 3-15,1 13-2 0,-1-13 1 0,0 0 1 16,0 0 0-16,-4 14-2 0,4-14 2 0,-5 10 2 16,5-10-1-16,-6 8-1 0,6-8-1 0,-7 12 8 15,1-7 0-15,-3-1 4 0,-2 2 1 0,2 1-1 16,1-2 3-16,-6 2-2 0,4-1 4 0,-1 0 1 16,-2-1-1-16,1 2-2 0,-2 2-2 0,1-1-1 15,0 0 0-15,4-4 3 0,-5 5 3 0,1 1-3 16,-2-3-1-16,3 4 0 0,-1-4-1 0,-1 4 0 15,2-1-2-15,-1-1-1 0,1-2-1 0,0 2 3 0,-2 0 1 16,6-3-2-16,-4 1 2 0,1 2 2 0,2-2 0 16,0 1-2-16,-3 1 1 0,5-3-1 15,-5 2 0-15,3-1-2 0,2-1-1 0,-2-1 2 0,0-2-1 16,1 4-3-16,1-2-1 0,7-5 2 0,-11 11-2 16,5-6-1-16,6-5 1 0,-9 4-3 0,9-4 1 15,-7 7 0-15,7-7 2 0,0 0-3 0,-11 6 3 16,11-6-2-16,0 0-2 0,0 0 0 0,-8 4 1 15,8-4-3-15,0 0-5 0,0 0-11 0,0 0-10 16,0 0-12-16,0 0-18 0,0 0-20 0,0 0-23 16,0 0-25-16,0 0-20 0,0 0-19 0,0 0-36 15,0 0-173-15,0 0-403 0,0 0 178 0</inkml:trace>
        <inkml:trace contextRef="#ctx0" brushRef="#br0" timeOffset="114984.77">3253 12637 81 0,'0'0'101'0,"12"-6"-9"16,-12 6-1-16,0 0-6 0,0 0-6 0,15-2 2 15,-15 2-4-15,0 0-4 0,7-2-6 0,-7 2 3 16,0 0 1-16,0 0 0 0,14-5 1 0,-14 5-1 16,0 0-3-16,10-2 2 0,-10 2 6 0,0 0-5 15,0 0-3-15,9-7-1 0,-9 7-2 0,0 0-1 16,0 0-6-16,12-4 2 0,-12 4-7 0,0 0 2 15,0 0-5-15,5-7 4 0,-5 7-6 0,0 0 5 16,0 0-1-16,0 0-3 0,0 0 4 0,0 0 0 16,0 0 0-16,0 0-3 0,0 0-1 0,0 0-3 15,0 0-5-15,0 0 9 0,0 0-3 0,0 0 4 0,0 0-4 16,-33 18-1-16,25-15-1 0,-7 7 3 0,1 1-3 16,-1-2-4-16,-6 6 3 0,-2-4 3 15,3-1-6-15,-3 5-5 0,-2-1 3 0,1-1-4 0,6 2-1 16,-4-2-2-16,-1 1-1 0,-1 1-5 0,4 2-6 15,-1-3 2-15,0-1-3 0,-3 2 2 0,3-1-5 16,5-4-2-16,-1 0 3 0,2 3-7 0,0-2 3 16,-1 1-5-16,0-2 3 0,-1-1-7 0,1 0 3 15,2 4-1-15,1-4 3 0,-3-1-7 0,5 0-15 16,1 0-13-16,2-2-20 0,1-3-13 0,-1 3-25 16,1-1-25-16,7-5-22 0,-9 7-26 0,9-7-36 15,0 0-46-15,0 0-184 0,0 0-457 0,0 0 202 0</inkml:trace>
      </inkml:traceGroup>
      <inkml:traceGroup>
        <inkml:annotationXML>
          <emma:emma xmlns:emma="http://www.w3.org/2003/04/emma" version="1.0">
            <emma:interpretation id="{7E5360C0-0DA4-461E-8B97-1B28B6DA9972}" emma:medium="tactile" emma:mode="ink">
              <msink:context xmlns:msink="http://schemas.microsoft.com/ink/2010/main" type="line" rotatedBoundingBox="6053,13019 8852,12709 8948,13571 6149,13880"/>
            </emma:interpretation>
          </emma:emma>
        </inkml:annotationXML>
        <inkml:traceGroup>
          <inkml:annotationXML>
            <emma:emma xmlns:emma="http://www.w3.org/2003/04/emma" version="1.0">
              <emma:interpretation id="{D4991508-7939-4686-B95F-B67250BF6D74}" emma:medium="tactile" emma:mode="ink">
                <msink:context xmlns:msink="http://schemas.microsoft.com/ink/2010/main" type="inkWord" rotatedBoundingBox="6059,12982 8870,12734 8948,13619 6137,13866"/>
              </emma:interpretation>
            </emma:emma>
          </inkml:annotationXML>
          <inkml:trace contextRef="#ctx0" brushRef="#br0" timeOffset="75783.08">10012 11601 98 0,'0'0'107'0,"0"0"-6"16,0 0-8-16,6-11 1 0,-6 11-5 0,0 0 4 0,3-7-9 15,-3 7-2-15,0 0-7 0,0 0 0 0,10-11-5 16,-10 11-4-16,5-6 0 0,-5 6 1 0,0 0-6 16,6-8 5-16,-6 8-9 0,0 0 2 0,6-11 4 15,-6 11-2-15,0 0-3 0,6-8-1 0,-6 8 0 16,0 0-4-16,1-11-2 0,-1 11 2 16,0 0 1-16,0 0-3 0,0 0-4 0,0-12-4 0,0 12-1 15,0 0-5-15,0 0 0 0,0 0-5 0,0 0-1 16,0 0-5-16,0 0-2 0,0 0-5 15,0 0 7-15,0 0-2 0,0 0 0 0,0 0-1 16,0 0 7-16,20 23-3 0,-17-15 5 0,-2 2-4 0,2-2 2 16,0 3-3-16,-1 0 4 0,2 0-1 0,-1 3 8 15,-1-1-2-15,1 0 1 0,0 0-3 0,0 2 1 16,-2-3-7-16,2 3 1 0,0-5 1 0,0 6 1 16,0-2-5-16,-2 2-3 0,4-4 2 0,-4 2-1 15,1-3-7-15,-2 3 3 0,4-3 0 0,-2-1-3 0,-1 1 0 16,4-1-2-16,-4-2 0 0,-1-8-3 15,5 18-1-15,-2-10 1 0,0 1-1 0,-3-9 0 16,4 16-3-16,-1-7-2 0,-3-9 3 0,6 13-2 0,-3-6-3 16,-3-7 4-16,6 12-5 0,-6-12 3 0,5 11-1 15,-5-11 3-15,3 11-4 0,-3-11 1 0,6 9-1 16,-6-9-2-16,0 0 4 0,4 11-4 0,-4-11 4 16,0 0-3-16,0 8 1 0,0-8-2 0,0 0-1 15,0 0 1-15,0 0 5 0,0 0-3 0,0 0 1 16,0 0 0-16,0 0-1 0,0 0 2 0,0 0-1 15,0 0-4-15,0 0 0 0,0 0 0 0,0 0 2 16,0 0-6-16,0 0 0 0,0-39-1 0,0 39-6 16,0-17 4-16,0 7-9 0,0 10-1 0,2-18-6 15,-1 8-5-15,2-1 0 0,0-2 3 0,1 0-2 16,-1-2-3-16,3 4-5 0,-1-3 2 0,1-1 1 16,3 4-2-16,-2-2 0 0,1 0 5 0,-1 1-3 0,2-1 3 15,0 2 2-15,3-2 1 0,-5 2 2 16,5 0 0-16,-4 5 1 0,1-4 1 0,3-1 6 15,-5 6 0-15,1-5 4 0,-2 4-2 0,6-2 0 0,-2 2 2 16,-10 6 4-16,13-11-2 0,-8 6-2 0,4-1 5 16,-9 6 1-16,13-6 2 0,-4 1-3 0,-1 2 0 15,-8 3 1-15,18-6 4 0,-9 5-2 0,-9 1 1 16,20-5-2-16,-9 4 0 0,-11 1 0 0,18-6-3 16,-9 3 3-16,-9 3 3 0,15-1-3 0,-5 0 3 15,-10 1 4-15,13-3-4 0,-13 3-1 0,14-3 1 0,-14 3 1 16,15 0-1-16,-15 0 1 0,12-1-3 15,-12 1 2-15,0 0 0 0,13-3 0 0,-13 3 1 16,0 0 2-16,0 0-6 0,17 3 3 0,-17-3 3 16,0 0-3-16,11 0 2 0,-11 0-2 0,0 0-2 15,0 0 1-15,0 0 3 0,0 0-1 0,12 1-3 16,-12-1 2-16,0 0-1 0,0 0 0 0,9 3-5 0,-9-3 7 16,0 0 0-16,5 10-1 0,-5-10 4 0,0 0-4 15,1 10 10-15,-1-10 0 0,3 10 4 16,-3-10-2-16,0 0 0 0,-4 17 5 0,4-17-2 0,-2 16 3 15,2-16 7-15,-4 15-4 0,1-6-1 0,3-9 0 16,-5 18 0-16,-1-3 6 0,3-5 2 0,-1 2-3 16,-2 0 1-16,0 1-3 0,0 2-1 0,3-2 0 15,-1 0 2-15,1-1-1 0,-3 5-1 0,0-6 1 16,1 2-5-16,2-1 1 0,0 3 0 0,2-6 0 16,-1 4 0-16,2 2 0 0,-1-3 2 0,1 1 1 15,1 0-1-15,1 1-2 0,-1 0 4 0,-1-5-2 16,5 6 3-16,-1-5-3 0,-1 1 1 0,2 3 4 15,1-4 2-15,-2 2-3 0,2-4-6 0,2 0 7 16,2 6 0-16,-4-7 4 0,3 3 3 0,1-2-5 16,-1 0-2-16,5-1 3 0,-1-1-9 0,-1 1 2 15,0-2-1-15,-2-4 2 0,1 4 1 0,1-5-6 0,-2 3-3 16,-10-3-1-16,20 3-1 0,-10-2 1 0,-10-1-3 16,16 3 1-16,-16-3-6 0,0 0 1 0,17-4-2 15,-17 4-14-15,0 0-20 0,10-3-18 0,-10 3-20 16,0 0-25-16,9-8-34 0,-9 8-38 0,0 0-46 15,0-12-43-15,0 12-227 0,0 0-522 0,-3-22 231 16</inkml:trace>
          <inkml:trace contextRef="#ctx0" brushRef="#br0" timeOffset="138463">4460 12245 61 0,'0'0'110'16,"0"0"-20"-16,0 0-2 0,0 0-7 0,0 0 1 15,-12-6-11-15,12 6-3 0,0 0-6 0,0 0-3 16,0 0-10-16,0 0 8 0,0 0-6 0,0 0-3 15,0 0 1-15,0 0 1 0,0 0-9 0,0 0 7 16,-8-7-5-16,8 7 6 0,0 0-1 0,0 0-7 0,0 0 3 16,0 0 1-16,-6-7-5 0,6 7-1 0,0 0-6 15,0 0 0-15,0 0-3 0,0 0 4 16,0 0-7-16,0-13 5 0,0 13-4 0,0 0 1 0,0 0-2 16,0 0 0-16,0 0 4 0,-7-7 2 0,7 7 3 15,0 0 1-15,0 0-2 0,0 0-2 0,-12-4-1 16,12 4-3-16,0 0-1 0,0 0 3 0,0 0-5 15,0 0 2-15,0 0-5 0,0 0-1 0,0 0-2 16,0 0 2-16,0 0-4 0,0 0 4 0,0 0 2 0,0 0 0 16,0 0-1-16,0 0 1 0,0 0 4 0,0 0-2 15,0 0 1-15,0 0 1 0,0 0-4 16,0 0 4-16,0 0 0 0,0 0-7 0,0 0 6 0,0 0 0 16,0 0 5-16,0 0-1 0,0 0-2 0,0 0-4 15,0 0 0-15,0 0 0 0,0 0-1 0,0 0-5 16,0 0 5-16,0 0-1 0,22 24 4 0,-19-19 3 15,-3-5 0-15,5 9 1 0,-5-9 4 0,3 11-1 16,-3-11-1-16,6 13-2 0,-3-5 2 0,-3-8-4 16,3 16 0-16,-3-8 0 0,0-8-5 0,1 18 1 15,-1-11-3-15,5 0 1 0,-4 4-3 0,-1-11-3 16,2 24 0-16,2-18-1 0,-4 2 2 0,0-8-2 0,3 21 2 16,-3-14-2-16,0-7-1 0,5 14-5 15,-5-4 4-15,0-10-2 0,4 16 3 0,-2-8-3 0,0 0 0 16,-2-8-4-16,3 11 1 0,-3-11-3 0,3 12 5 15,-3-12 3-15,0 9-7 0,0-9-2 0,0 0 3 16,5 11-7-16,-5-11 7 0,0 0-2 0,0 12-2 16,0-12 0-16,0 0-5 0,0 0 10 0,0 0-3 15,1 10-1-15,-1-10-2 0,0 0 2 0,0 0 1 16,0 0 2-16,0 0-1 0,0 0-1 0,0 0-1 16,0 0 1-16,0 0 3 0,0 0-4 0,0 0 2 15,0 0-2-15,0 0-1 0,0 0 0 0,0 0 1 16,0 0-2-16,0 0 2 0,0 0 0 0,0 0-2 15,0 0-5-15,0 0 9 0,0 0-9 0,0 0 2 16,0 0 3-16,-20-23 0 0,20 23-3 0,-3-10 2 0,3 10 1 16,0 0-4-16,-5-16 3 0,5 16-3 15,0 0-1-15,3-16 5 0,-3 16-4 0,-3-14 0 0,3 14 6 16,3-15-11-16,-3 15 6 0,2-14 0 0,-2 14-7 16,4-17-1-16,1 10 5 0,0-3-3 0,1-1 0 15,0 1 5-15,-1-1-1 0,1 5-3 0,1-6-4 16,-1 5 7-16,0-1 0 0,0-1 2 0,2 0 2 15,-2 1-5-15,1 1 1 0,2 0 10 0,-4 0-10 16,3 0-1-16,0 0-2 0,1 0 1 0,-3-1 0 16,1 3 4-16,-7 5-1 0,18-15 1 0,-10 11 0 0,4-6-3 15,-5 7 2-15,0-6 1 0,-7 9 0 16,15-9 2-16,-9 3 0 0,-6 6-5 0,14-5 6 16,-8-1-3-16,-6 6 0 0,13-5 1 0,-13 5-2 0,6-2 3 15,-6 2-1-15,0 0 0 0,0 0-3 16,14-4 8-16,-14 4 0 0,0 0 0 0,0 0-4 0,13-2 4 15,-13 2-6-15,0 0 5 0,0 0-2 0,0 0 0 16,13 0-1-16,-13 0 3 0,0 0-3 0,12 6 2 16,-12-6-4-16,0 0 4 0,11 2 0 0,-11-2 0 15,9 7-1-15,-9-7-3 0,0 0 1 0,7 9-2 16,-7-9 7-16,0 0 2 0,9 6 2 0,-9-6-7 16,0 0 4-16,5 8 1 0,-5-8 6 0,0 0-6 15,6 6 6-15,-6-6-2 0,0 0 2 0,0 11 4 16,0-11 1-16,0 0 4 0,-3 14 0 0,3-14-4 15,0 0 3-15,-2 13-3 0,2-13 3 0,-6 13 2 0,6-13 0 16,-3 15-1-16,3-15 6 0,-6 11-6 0,2-2 2 16,1-2 4-16,0 1-7 0,3-8 3 0,-6 14 1 15,1-4 4-15,-1-2-2 0,3 2-5 0,0-3 6 16,-3 4-3-16,2-1-2 0,4-10-5 0,-3 17-8 16,0-7 12-16,0-2-2 0,3-8-5 0,-6 17 9 15,6-6-8-15,-1-2 3 0,1-9 2 0,1 17-3 16,-1-17 2-16,0 18 1 0,2-10-8 0,2 0 6 15,-4-8-7-15,3 17 3 0,0-11-3 0,-3-6 5 16,7 14-11-16,-1-9-1 0,-3 2 6 0,-3-7 2 16,6 10 2-16,-1-3 4 0,-5-7 0 0,9 11-3 15,-3-5 3-15,-6-6 2 0,10 7 1 0,-4-2 8 0,-6-5 0 16,14 6-6-16,-14-6-1 0,13 6 5 16,-4-5-4-16,-9-1-3 0,16 0 5 0,-7 2-2 0,-9-2-2 15,20 0 6-15,-20 0-12 0,15-2-2 0,-15 2 2 16,14 0-3-16,-14 0-4 0,14 0 3 0,-14 0-7 15,0 0-2-15,10-4 2 0,-10 4-5 0,0 0-4 16,0 0-14-16,0 0-15 0,0 0-21 0,0 0-24 16,0 0-21-16,0 0-20 0,0 0-13 0,15 4-19 15,-15-4-20-15,0 0-23 0,0 0-26 0,0 0-13 16,0 0-27-16,0 0-16 0,0 0-33 0,0 0-209 16,0 0-560-16,0 0 249 0</inkml:trace>
          <inkml:trace contextRef="#ctx0" brushRef="#br0" timeOffset="141213.91">7128 12300 24 0,'16'2'215'16,"-16"-2"-8"-16,17 1-6 0,-8 2-4 0,-9-3-8 15,10 5-11-15,-1-1-8 0,-9-4-11 0,16 8-10 16,-10-4-6-16,2 0-13 0,-8-4-9 0,9 14-4 16,-2-4-11-16,-1-3-4 0,0 3-9 0,2 0-1 0,-3 1-10 15,4 0-4-15,-4 2-4 0,4 0-4 16,-6 1-5-16,4 1-3 0,-1-3-9 0,0 3-3 16,-1 1 1-16,1-3-5 0,-3 4-2 0,0-1-1 0,3 1-4 15,-2 3-3-15,-4-2-4 0,3 0-1 0,-6 5-2 16,3-4-4-16,-4 2-3 0,-2 2 3 0,0-1-8 15,3-5 0-15,-8 1-4 0,5 6 0 0,-4 0 1 16,-2-4 2-16,-2 2 4 0,4-5 5 0,-5 4-3 16,5 3 0-16,-1-4-1 0,-7-4 5 0,5 4-1 15,0 1-6-15,-4-3 10 0,5-5-7 0,-6 5-5 16,0-1 2-16,2-3 12 0,3-3-10 0,-4 6-7 16,1-8 2-16,-4 6 10 0,4-7 1 0,-3 0 8 15,4-2 0-15,-2-1-3 0,-2 0-4 0,2-3 6 16,-2 0 14-16,0-4 8 0,2 2-14 0,7-3 12 15,-10-6-11-15,9-1 3 0,-3-1-10 0,1-3-3 16,-1-5-3-16,5 4-1 0,3-7-36 0,2-2-22 0,4-4-25 16,0-1-19-16,7 2-21 0,2-9-26 0,5 3-21 15,-1 8-16-15,2-3-23 0,-5 4-9 0,7-1-5 16,-4 7-14-16,-1-2-12 0,2 1-39 0,-5 4-191 16,-2-1-487-16,-1 5 215 0</inkml:trace>
          <inkml:trace contextRef="#ctx0" brushRef="#br0" timeOffset="142560.45">7659 12471 118 0,'0'0'245'0,"0"0"-11"0,0 0-13 0,0 0-17 16,0 0-14-16,0 0-13 0,0 0-16 0,0 0-6 0,0 0-15 15,0 0-8-15,0 0-12 0,0 0-2 16,0 0-13-16,0 0-7 0,0 0-2 0,0 0-10 16,0 0-2-16,0 0-9 0,0 0-9 0,0 0 3 0,30-12-9 15,-30 12-4-15,11-6-6 0,-11 6-7 0,0 0-1 16,18 2-3-16,-18-2-2 0,15-2-5 15,-15 2-1-15,11 3 1 0,-11-3-1 0,15 3 0 0,-15-3-7 16,10 1 6-16,-10-1-6 0,13 3 3 0,-13-3-5 16,9 5 3-16,-9-5-5 0,6 8-2 0,-6-8 0 15,5 7 0-15,-5-7 4 0,6 11-8 0,-6-11 4 16,-3 11 1-16,3-11-2 0,-6 13-5 0,6-13 3 16,-11 16 0-16,5-7-4 0,1-2 5 0,-6 0-7 15,4 0 3-15,-2 0-5 0,-2 0 0 0,2 0 1 16,-1-1 4-16,1-1-7 0,-2 1 2 0,2-3-1 15,9-3-1-15,-10 8 0 0,10-8 2 0,-9 7-3 16,9-7 0-16,-7 2-2 0,7-2-1 0,0 0 6 0,0 0-4 16,-9 7 5-16,9-7-8 0,0 0 6 0,0 0-3 15,0 0 2-15,0 0 4 0,0 0-5 0,0 0-2 16,0 0-2-16,0 0 1 0,0 0 3 0,30 0-3 16,-30 0 3-16,0 0 0 0,0 0 5 0,19-6-1 15,-19 6 4-15,18-3 4 0,-18 3 0 0,13 0 4 16,-13 0 0-16,14-4-5 0,-14 4 5 0,13 0-5 15,-13 0 11-15,15 0-4 0,-15 0-10 0,0 0-1 16,18 4 4-16,-18-4 2 0,9 2-6 0,-9-2-6 16,7 5 0-16,-7-5 6 0,6 6-5 0,-6-6-3 15,6 7 5-15,-6-7-3 0,0 0 2 0,9 11 3 16,-9-11-1-16,5 12 0 0,-5-12 6 0,3 12 1 16,-3-12 1-16,-3 9 2 0,3-9-2 0,0 15-6 15,0-15 15-15,-2 12-6 0,2-12 8 0,-9 18-1 0,6-11 5 16,-3 1-9-16,-1 0 7 0,-2-1 2 0,-2 4-2 15,-2-4-1-15,-2 4-2 0,2 0-4 0,1-2-3 16,-3-2 0-16,0 2 0 0,-2-1-2 0,1-1 1 16,0-1-9-16,-4-1-1 0,1 1-2 0,5-2-11 15,-2-1-14-15,-3 1-17 0,1-3-9 0,0 1-13 16,3-1-16-16,-1-1-5 0,-1 0-16 0,4-3-19 16,13 3-14-16,-20-5-23 0,11 2-27 0,9 3-22 15,-13-10-32-15,13-1-34 0,0 11-260 0,-6-20-569 16,12 6 252-16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41:08.72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7E24C78-92E3-4800-8932-7E45A021C11A}" emma:medium="tactile" emma:mode="ink">
          <msink:context xmlns:msink="http://schemas.microsoft.com/ink/2010/main" type="writingRegion" rotatedBoundingBox="15489,13486 19869,13486 19869,17507 15489,17507"/>
        </emma:interpretation>
      </emma:emma>
    </inkml:annotationXML>
    <inkml:traceGroup>
      <inkml:annotationXML>
        <emma:emma xmlns:emma="http://www.w3.org/2003/04/emma" version="1.0">
          <emma:interpretation id="{05326BFA-3CFC-4D28-ACFB-F8E940ED3ABB}" emma:medium="tactile" emma:mode="ink">
            <msink:context xmlns:msink="http://schemas.microsoft.com/ink/2010/main" type="paragraph" rotatedBoundingBox="15484,13508 18863,13484 18873,14893 15495,14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8895DC-4201-445C-B537-DC7AA5F0B6EB}" emma:medium="tactile" emma:mode="ink">
              <msink:context xmlns:msink="http://schemas.microsoft.com/ink/2010/main" type="line" rotatedBoundingBox="15484,13508 18863,13484 18873,14893 15495,14918"/>
            </emma:interpretation>
          </emma:emma>
        </inkml:annotationXML>
        <inkml:traceGroup>
          <inkml:annotationXML>
            <emma:emma xmlns:emma="http://www.w3.org/2003/04/emma" version="1.0">
              <emma:interpretation id="{F8744AD0-3792-48B4-A149-E41B9D130A91}" emma:medium="tactile" emma:mode="ink">
                <msink:context xmlns:msink="http://schemas.microsoft.com/ink/2010/main" type="inkWord" rotatedBoundingBox="15484,13508 18863,13484 18873,14893 15495,14918"/>
              </emma:interpretation>
            </emma:emma>
          </inkml:annotationXML>
          <inkml:trace contextRef="#ctx0" brushRef="#br0">14112 12645 43 0,'0'0'118'0,"0"0"-15"16,0 0 2-16,3-12-3 0,-3 12-7 0,0 0-3 15,0 0-2-15,-3-13-18 0,3 13 6 0,0 0-6 16,0 0-6-16,-8-14-7 0,8 14 4 0,-9-4 3 16,9 4-1-16,0 0-5 0,-14-6-1 0,5 5-1 0,9 1 0 15,-14-3-2-15,14 3 1 0,-19 3-1 16,19-3 1-16,-20 3-1 0,3 1-6 0,3-1 1 16,1 5-4-16,-1-5 0 0,-1 3-1 0,2 3-4 15,-3 0 1-15,5-2 0 0,-1 4 1 0,0 2 1 0,2-1-4 16,-1 0 1-16,2 3-4 0,-1 1 4 0,3-1-5 15,-1 3-4-15,1 4-1 0,2-5-2 16,2-1 0-16,-1 3-3 0,2 4 2 0,2-5-3 0,2 0-3 16,2 0 0-16,-1 5-5 0,-1-5 3 0,4 3-4 15,1-2-2-15,-1-3 0 0,1 6 5 0,2-5-5 16,-4-3-2-16,1 3-1 0,3-6-1 0,-5 3-1 16,1-4-11-16,-1-1-19 0,-2 2-16 0,1-6-31 15,-3-5-11-15,6 17-24 0,-3-10-27 0,-3-7-14 16,0 0-37-16,7 6-175 0,-7-6-384 0,0 0 169 15</inkml:trace>
          <inkml:trace contextRef="#ctx0" brushRef="#br0" timeOffset="586.74">14379 12733 37 0,'6'-5'167'0,"-6"5"-5"0,7-10-16 0,-1 3-10 15,-6 7-7-15,9-11-11 0,-3 5-10 0,-6 6-7 16,12-12-10-16,-7 5-6 0,2 0-5 0,0-3-11 16,1 3-1-16,-1 0-4 0,4-4-6 0,-4 1 0 15,-4 3-6-15,6 0-7 0,-4-3-1 0,4 2 2 16,-3 0-5-16,-2 0 2 0,2 0 2 0,-1 0-8 16,-5 8-1-16,8-15-2 0,-3 10-1 0,-5 5 0 15,6-10 2-15,-6 10 0 0,6-10 1 0,-6 10 2 16,0 0-3-16,4-7-3 0,-4 7-5 0,0 0-4 15,0 0-4-15,0 0-5 0,0 0-5 0,0 0 5 16,0 0-1-16,0 0 2 0,0 0-7 0,0 0 2 16,0 0 1-16,0 0 6 0,-3 38-1 0,2-27 14 15,-2 3-9-15,0 1 5 0,3 0-3 0,-5 1-1 0,4 1-2 16,-1-2-1-16,-1 8-1 0,0-6 0 0,-1-1-1 16,3 0 0-16,-4 0-2 0,4 2 1 15,1 0-2-15,-2-1-1 0,-1-3 2 0,0 4-4 16,2-5-1-16,1 4-2 0,-3-3 0 0,0-3-2 0,3 0 1 15,0-11 2-15,-3 20-1 0,1-12-1 0,2-8 0 16,0 20 0-16,-1-12-1 0,1-8 2 16,-3 14-2-16,3-14-12 0,-2 12-12 0,2-12-13 0,0 0-20 15,-1 12-5-15,1-12-29 0,0 0-18 0,0 0-13 16,-5 12-10-16,5-12-26 0,0 0-30 0,0 0-162 16,0 0-372-16,0 0 165 0</inkml:trace>
          <inkml:trace contextRef="#ctx0" brushRef="#br0" timeOffset="1046.42">15248 12333 115 0,'0'0'157'0,"0"0"-10"16,0 0-9-16,-19 25-9 0,13-11-1 0,-1-3-2 15,-7 9-2-15,1 1-3 0,-2 3 3 0,-3-1-7 16,-7 8-6-16,-2 0-6 0,3-3-5 0,-3 6-5 16,-3-2-4-16,0-1-6 0,-3 4-4 0,4-3-2 15,-1 0-8-15,-1 1-5 0,2-2 1 0,-1 3-6 16,6-3-8-16,-1 1-3 0,6-9-2 16,-5 5-7-16,7-4-2 0,1-6-6 0,0 6-2 0,2 0-2 15,-1 1-1-15,0-7-3 0,5 2-1 0,-3 1-2 16,1-7-2-16,4 4 1 0,-4-4-3 0,5 0-2 15,-5-3-2-15,3 2-11 0,-2-1-17 0,3 0-26 16,-3 2-27-16,4-8-23 0,-5 5-31 0,4-6-36 16,1 2-26-16,7-7-198 0,-9 6-411 0,9-6 182 15</inkml:trace>
          <inkml:trace contextRef="#ctx0" brushRef="#br0" timeOffset="2109.4">15142 12986 80 0,'32'-3'164'0,"-32"3"-11"0,16-3-7 0,-2 3-14 16,-2-4-10-16,-12 4-10 0,19-7-11 16,-4 1-10-16,-2 3-8 0,4-5-3 0,-1 4-9 0,2-4-5 15,0 1-3-15,-3-3-4 0,3 4-6 0,-2-5-4 16,5-1-3-16,-3-1-6 0,-3 3-3 0,-2-1-14 16,7-6 7-16,-7 3-2 0,5-2-5 0,-2-2-3 15,1 0 2-15,-2 0-5 0,-2-1-4 0,-1 4 0 16,0-6 0-16,-5 6-2 0,2-6 1 0,-3 4-5 15,2 0 4-15,-2-1-3 0,0 1-4 0,-2 1 0 16,-1 0 4-16,-1-2-3 0,2 5-1 0,-2-5-3 16,1 5 1-16,-3-1 3 0,1 0-12 0,-1 14 9 15,0-17-1-15,2 9 1 0,-2 8 3 0,-2-17-6 16,2 17 2-16,-4-11 2 0,4 11-1 0,-3-10-4 16,3 10-1-16,-8-7 5 0,8 7 0 0,0 0-3 15,-16-1 2-15,16 1 4 0,0 0 5 0,-23 11 1 16,13-4 2-16,-1 4 5 0,-2 3-10 0,-3 5 22 15,-1 1-5-15,4 2 1 0,-5 1 2 0,0 8-1 0,-1 1-2 16,4 1-1-16,3-7-1 0,-2 8-1 16,5-5-3-16,0 6-6 0,1-6 3 0,0 8-1 0,5-12 1 15,3 2 0-15,0 0 0 0,3-2-3 0,3 0 2 16,0-8 1-16,3 5-6 0,1-2 1 0,-1-5 1 16,-1-2 1-16,5 0-4 0,1-2 0 0,1-3 0 15,-1-2-2-15,0 0 0 0,2-1 4 0,2-1-5 16,0-2 0-16,-2-1 0 0,2-4 2 0,0-1 0 15,0 0-3-15,2 1-10 0,-3-4-9 0,3-3 0 16,-4-1 0-16,2 4 2 0,-3-3-2 0,1 3 1 16,-5-2 3-16,1-2 1 0,1 4 0 0,-5 0 3 15,2 3-2-15,-2-1 3 0,-8 5-3 0,12-7 2 16,-12 7-2-16,9-6-1 0,-9 6 4 0,10-2-3 16,-10 2-3-16,0 0 9 0,0 0-4 0,10-2 4 15,-10 2-3-15,0 0-3 0,0 0 7 0,9 11-1 16,-9-11-1-16,0 0 2 0,5 14 2 0,-5-14 2 15,6 8 3-15,-6-8-1 0,7 8 7 0,2-3 2 16,-4 2 0-16,-5-7 0 0,13 10 0 0,-2-7-4 16,-3 1 3-16,3-2-5 0,4 3 5 0,0-1-3 0,0-3 0 15,-2-1 1-15,3 1-6 0,-1-2 6 0,3 0-2 16,-3 1-3-16,2-6 3 0,-1 2-3 0,0-1-3 16,-2-1 0-16,-1-2 3 0,1-2-1 0,-4 1-3 15,2-2-1-15,-2-1 2 0,-2 0 0 0,-2 0 0 16,-3-1-1-16,-3-2-1 0,-2 2-3 0,-2 1-2 15,-4-1 4-15,1-2-1 0,-6 2-2 0,-1 1 0 16,-1 3 5-16,-6-3-6 0,3 2 2 0,-5 2 2 16,5 4-3-16,-2 1 0 0,2-1 3 0,1 4-1 15,2 3-13-15,0-2-13 0,-2 1-5 0,4 3-15 16,2 1-10-16,0 1-9 0,0 4-11 16,7-2-13-16,-5 2-9 0,7-1-18 0,1 4-5 0,-1-2-13 15,2-12-11-15,3 24-120 0,3-16-287 0,0 1 128 16</inkml:trace>
          <inkml:trace contextRef="#ctx0" brushRef="#br0" timeOffset="2457.51">16036 13016 107 0,'12'1'171'0,"-12"-1"-10"16,15 1-11-16,-15-1-7 0,13-1-11 0,-4 5-14 0,-9-4-11 16,16 3-4-16,-8 1-8 0,-8-4-9 0,16 8-8 15,-7-2-7-15,2 4-3 0,-4-3-6 16,5 4-6-16,-4-4-2 0,2 4-3 0,-3 3-5 15,1-3 0-15,4 11-6 0,-6-7-3 0,1 1-1 0,-1 0-1 16,2 5-3-16,-2 3 0 0,0 0 2 0,0-3-6 16,-2 4-2-16,-1 0 4 0,-2 1-2 0,4 0-5 15,-5-2 2-15,-3 2 1 0,1-2-4 0,2 2-2 16,-4-4 2-16,1-1 2 0,2 0-1 0,-8-1-2 16,1-4 1-16,1 0 0 0,-5-1 0 0,1-2-2 15,-2 3 1-15,-4-6 1 0,1 0-2 0,-6 2 0 16,-1-4-2-16,-2-4-1 0,0-1 3 0,1 0-6 15,-3-3-1-15,-3-4 1 0,3-2-4 0,0-2 2 16,2-3-3-16,1 2 3 0,-1-6-2 0,4-2 0 16,-3 3-2-16,3-4-10 0,3-2-14 0,2 3-11 15,-1-4-17-15,9 6-23 0,0-2-23 0,-2-5-19 16,8-1-36-16,2 0-40 0,5 5-169 0,2-6-383 16,2 1 170-16</inkml:trace>
          <inkml:trace contextRef="#ctx0" brushRef="#br0" timeOffset="3416.51">16467 12718 185 0,'0'0'183'0,"0"0"-13"0,0 0-13 15,0 0-11-15,0 0-15 0,0 0-7 0,0 0-10 16,0 0-10-16,30 2-13 0,-30-2-4 0,16-2-9 0,-16 2-8 16,19-1-7-16,-8 1-5 0,5-3-6 15,-1 6-4-15,0-2-6 0,-1-2-5 0,2 2-3 16,-1-1 0-16,3 2-6 0,-5 2-3 0,1-3-3 0,-5 0-5 15,4 1 3-15,-1-1-1 0,-5 3-5 16,5-2-3-16,-3 3-1 0,2-4-2 0,-4 4-3 16,-7-5 1-16,9 7-3 0,-9-7 5 0,8 10-5 0,-6-3 1 15,-2-7 0-15,2 12-3 0,-2-12 7 0,0 0-5 16,-2 17-2-16,2-17 0 0,-11 9 2 0,5-2-1 16,6-7 2-16,-12 10 0 0,3-5 0 15,1 1 0-15,8-6 1 0,-18 8-1 0,11-5-2 0,-2 4 2 16,9-7 0-16,-16 2-2 0,7 2-1 0,9-4 3 15,-12 4-1-15,12-4 1 0,-9 4 0 0,9-4-3 16,0 0 2-16,-11 6 0 0,11-6 1 0,0 0 1 16,0 0-1-16,-7 5-1 0,7-5 1 0,0 0 0 15,0 0-1-15,0 0 3 0,0 0-4 0,25 7 3 16,-25-7-4-16,14 3 3 0,-14-3-4 0,15 3 6 16,-15-3-6-16,17 4 2 0,-8-2-1 0,2 1-1 0,-11-3-1 15,16 5 3-15,-5-2-3 0,-11-3-1 16,15 4 2-16,-8 1 1 0,0-2-3 0,1 3 3 15,-8-6-4-15,12 9 2 0,-8-1-3 0,2-3 1 0,-6-5 7 16,6 14-7-16,-6-14 0 0,5 9 2 0,-5-9-3 16,0 11 1-16,0-11 3 0,0 14-1 15,0-14 0-15,-5 9 3 0,5-9 8 0,-10 10 3 0,2-8 1 16,8-2-5-16,-23 4 4 0,6-2-3 0,-1-1 2 16,-1-2 0-16,-2 1-1 0,2-2 1 0,-8 1-4 15,1 1 1-15,8-3 0 0,1 2-2 0,-3 0-1 16,2-1-6-16,3-1-1 0,2-1-15 0,0 4-9 15,13 0-10-15,-20-1-15 0,20 1-9 0,-15-1-9 16,15 1-19-16,-13-1-22 0,13 1-20 0,0 0-34 16,0 0-127-16,0 0-314 0,0 0 139 0</inkml:trace>
          <inkml:trace contextRef="#ctx0" brushRef="#br0" timeOffset="4915.15">16914 12268 3 0,'0'0'112'0,"0"0"2"0,0 0-9 15,0 0-6-15,0 0-8 0,0 0-5 0,0 0-4 16,0 0 2-16,0 0-7 0,0 0-6 0,0 0-4 16,0 0-2-16,0 0-4 0,0 0-8 0,0 0-1 15,0 0-5-15,0 0-4 0,0 0-4 0,0 0 3 16,0 0-4-16,0 0-5 0,0 0 3 0,0 0 0 0,0 0-1 16,0 0-6-16,0 0-9 0,0 0 2 0,0 0 2 15,0 0-1-15,0 0-9 0,26 16 10 16,-26-16-6-16,7 3 3 0,-7-3-2 0,12 5-2 0,-12-5 5 15,12 7-3-15,-6-4-1 0,-6-3 0 0,13 7 4 16,-5-1 0-16,-1-1-5 0,1 0 3 0,-1 1 1 16,4-3-3-16,-3 5-2 0,0-3 0 0,2-1 2 15,-4 2 2-15,2 2-5 0,-1 0-5 0,1-2 4 16,-2 1-7-16,1 0 6 0,-1 0-5 0,0 0-1 16,0 0 1-16,0 3 0 0,-3-4-2 0,1 5 2 0,-1-3-5 15,3 2 3-15,-1-1 0 0,-2 0-4 16,1 2 1-16,1 2 0 0,-2-4 2 0,1-1-3 15,-1 6 3-15,0-5-2 0,2 4 0 0,-5-3 1 16,3 1-1-16,-2 3 3 0,1-5-3 0,-2 2 1 0,0 2 5 16,3 2-5-16,-6-1 3 0,1-1 0 15,2 1 2-15,-1 2 6 0,-4-3 0 0,4 1-1 16,-4 0 2-16,-1 0 2 0,2 0-1 0,-2 0 0 16,-2-1 0-16,2 2-1 0,-1-1 1 0,-2-3 2 0,5 2-2 15,-5-6-2-15,1 6-2 0,-1-1 2 0,-3-1-3 16,3-1 1-16,-3 3 3 0,0-2-5 15,-1 0 0-15,-2 1-1 0,-4 3-14 0,-1-1-25 0,-1 0-30 16,1 0-37-16,-3 0-45 0,2 0-45 0,-1 0-160 16,3-1-373-16,-2-1 166 0</inkml:trace>
        </inkml:traceGroup>
      </inkml:traceGroup>
    </inkml:traceGroup>
    <inkml:traceGroup>
      <inkml:annotationXML>
        <emma:emma xmlns:emma="http://www.w3.org/2003/04/emma" version="1.0">
          <emma:interpretation id="{93F1CB42-2CB1-4EBF-94A7-85AD82F19DCE}" emma:medium="tactile" emma:mode="ink">
            <msink:context xmlns:msink="http://schemas.microsoft.com/ink/2010/main" type="paragraph" rotatedBoundingBox="15768,15490 18696,15490 18696,16397 15768,163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412659-7512-49ED-94EB-FE87A74793F5}" emma:medium="tactile" emma:mode="ink">
              <msink:context xmlns:msink="http://schemas.microsoft.com/ink/2010/main" type="line" rotatedBoundingBox="15768,15490 18696,15490 18696,16397 15768,16397"/>
            </emma:interpretation>
          </emma:emma>
        </inkml:annotationXML>
        <inkml:traceGroup>
          <inkml:annotationXML>
            <emma:emma xmlns:emma="http://www.w3.org/2003/04/emma" version="1.0">
              <emma:interpretation id="{C0A8AEF5-CEB2-435E-94D6-C24156DB19B8}" emma:medium="tactile" emma:mode="ink">
                <msink:context xmlns:msink="http://schemas.microsoft.com/ink/2010/main" type="inkWord" rotatedBoundingBox="15775,15483 18700,15569 18673,16463 15749,16377"/>
              </emma:interpretation>
            </emma:emma>
          </inkml:annotationXML>
          <inkml:trace contextRef="#ctx0" brushRef="#br0" timeOffset="48354">16963 14353 98 0,'0'0'138'0,"14"2"-15"0,-14-2-7 0,13 10-5 16,-10-6-6-16,-3-4-13 0,11 13-5 0,-8 2-4 16,1-2-7-16,-2 3-8 0,-2 4-7 0,0 0-4 0,0 8 1 15,-2-1-8-15,-4 9-2 0,0 3-9 0,-6 1 4 16,3 1-15-16,-6 0-28 0,-2-4-26 15,-3 5-41-15,-1-2-51 0,-6-2-94 0,2-2-230 16,-6-2 103-16</inkml:trace>
          <inkml:trace contextRef="#ctx0" brushRef="#br0" timeOffset="38046.48">9530 15977 18 0,'32'-14'109'0,"-19"6"1"0,4 4-9 16,-1-2-9-16,0 0-2 0,10-4-1 0,-1 1-14 0,0-3-1 15,2-2 1-15,2 2-7 0,-1-1-9 16,-3 0-3-16,2-3-8 0,0 1 3 0,0-2-9 15,0 1 5-15,-2-1-17 0,-1-1 0 0,-3 1-1 0,-2 1-3 16,1-3 0-16,-6-1-7 0,1 2 4 0,-3-1-7 16,2 3-4-16,-2-3 3 0,-5 2-13 0,2-3 7 15,0 3 0-15,-3 1 8 0,-3 0-6 0,-2-1-10 16,-1 3 4-16,3 0 4 0,-6-1 0 0,3 0 3 16,0 15-12-16,-4-22 3 0,-1 13 2 0,5 9-10 15,-10-13 5-15,3 7 4 0,-2 3-5 0,9 3 3 16,-20-2 2-16,11-1 4 0,9 3-11 0,-22 4 12 15,7-3 5-15,0 4 8 0,3 1 1 0,-3 4-1 16,-1-1 2-16,1 2 2 0,-1 1-3 0,1 4 1 16,-2 4 7-16,1 2-5 0,1-2-2 0,0 5-4 15,2-2 1-15,1 3-3 0,0-1 2 0,3 9-2 16,4-6-2-16,1 1 1 0,2-2-6 0,2 1 3 16,2 0-4-16,2-6 2 0,2 1 5 0,0-1-6 15,2-5-2-15,-1-3 2 0,7-1 1 0,-1 2 1 16,0-8-4-16,5 6-1 0,3-7 5 0,5 4-6 15,-1-5 3-15,-6-2-2 0,5-2 0 0,3-1-1 16,-8 0-2-16,4-1 2 0,-5-5 1 0,7 2-2 16,-1-4-1-16,-8 2-2 0,4 0 1 0,-2-2 0 15,-5 4-2-15,-1-4 1 0,-2 3-10 0,2 0 12 16,-4 3-1-16,-8 2-1 0,13-10-1 0,-7 6-4 0,-6 4 3 16,0 0-4-16,12-4 1 0,-12 4 3 0,0 0-6 15,0 0 3-15,0 0 1 0,0 0 3 0,12 14-5 16,-12-14 0-16,0 0 4 0,1 13-2 0,1-8 1 15,-2-5-1-15,4 10 4 0,-4-10-2 16,8 9-2-16,-2-4 2 0,-6-5 8 0,9 6-11 0,1-1 7 16,-10-5-2-16,17 2-1 0,-4-1 2 0,0-2 1 15,7 1-3-15,-2-2 7 0,-3-3-5 0,6-1 1 16,-4 1-2-16,9-3 2 0,-10 3 0 0,1-5 2 16,-2 1-2-16,-1-3 0 0,-3-1 2 0,1-2-3 15,-3 4 2-15,-3-4 0 0,0-1 0 0,-3 3-4 16,0-1-2-16,-8-1 4 0,1 4-3 0,-4-3-3 15,-1 3 8-15,-1 3-9 0,-1 0 1 0,-6-2-2 16,-1 6 4-16,1 1 0 0,-2 0-8 0,-1 0-12 16,1 6-4-16,0 0-17 0,2-1-1 0,-1 6-13 15,-1 2-12-15,1-3-11 0,8 2-6 0,-7 4-15 16,7 0 2-16,2-1-2 0,-1 1 0 0,3 1 3 16,5 1 6-16,-1 1 7 0,2-2 2 0,2 2 11 15,-2-4 5-15,6 6 9 0,1-6 4 0,-1 1 10 0,2 0 6 16,2 0 5-16,-4-5 16 0,3 2 13 15,0 1 2-15,-3-4 15 0,3 1 0 0,0 1-2 16,-3-2 20-16,3-3 6 0,-2-1 8 0,2 5 2 0,0-5 2 16,-1 5-1-16,4-3-1 0,-3 0-1 0,1-2-4 15,3 5-1-15,1-2 3 0,-5 0-10 0,3 2-1 16,-2 2 4-16,1-3 3 0,-1 3-5 0,-1 1 0 16,1-3-5-16,-2 0-7 0,-2 3 3 0,1 0 4 15,1 0-6-15,-4 3-2 0,4-1-3 0,-7-2 5 16,4-1-8-16,-2 4 5 0,1-2-5 0,-2 1 1 15,-4 1 3-15,4 0 2 0,-2 0-3 0,-2 1 0 16,-1-1 8-16,3 2 5 0,-1 2 0 0,-5-4-3 16,0 4-1-16,-2-5 6 0,2 1 0 0,2 1-9 15,-8 0 2-15,1-3-1 0,1 0 0 0,-12 1-5 16,1-2 0-16,0 2-1 0,0-5-3 0,-4 2 0 16,-2-3-4-16,0 0 2 0,2-5 0 0,-2 2-4 15,1-3-1-15,0 2 1 0,3-2-1 0,-2-1 1 16,5 0-2-16,4 0-1 0,-2-4-2 0,3 4 1 15,3-1-13-15,-1-3-17 0,2 1-14 0,4-4-22 16,7 7-15-16,-7-16-19 0,7 16-20 0,4-22-14 16,3 7-20-16,1 2-159 0,5-10-328 0,7 2 145 15</inkml:trace>
          <inkml:trace contextRef="#ctx0" brushRef="#br0" timeOffset="45039.5">14591 14492 36 0,'0'0'111'0,"7"-5"-12"0,-7 5-10 16,0 0-6-16,12-10-3 0,-9 3-7 0,-3 7-3 16,12-7 0-16,-6 1 1 0,-6 6-9 0,13-11-3 15,-5 6-5-15,-2-1 1 0,-6 6-11 0,15-12 6 0,-9 4-4 16,1 3-7-16,-1-1 1 0,-6 6-7 15,13-11-1-15,-7 6-1 0,-6 5-4 0,11-11 1 16,-4 5-3-16,-7 6 2 0,8-10 2 0,-8 10-3 16,7-10 1-16,-2 5-3 0,-5 5 8 0,6-6-1 0,-6 6 0 15,0 0-7-15,7-10 2 0,-7 10-1 16,0 0-1-16,0 0 0 0,3-7-3 0,-3 7-6 16,0 0 2-16,0 0-3 0,0 0-4 0,0 0-2 0,0 0 0 15,0 0-5-15,0 0 3 0,0 0-3 16,0 0 5-16,0 0-6 0,0 0 4 0,0 0 1 0,-9 35 0 15,8-25 1-15,-4 3-2 0,1-2 1 0,1 3 4 16,1-2 5-16,-1 4-2 0,0-2 1 0,-1 3 1 16,2-5-3-16,-2 6 2 0,2-5-1 0,-2 4-2 15,2-3-2-15,1 1-1 0,-1-1-1 0,2 2 1 16,-3-4-1-16,2 2 1 0,1-2 2 0,-2-1-2 16,2-11-1-16,-3 18 0 0,3-7-1 0,0-11 2 15,0 17-4-15,0-17 2 0,3 14 0 0,-3-14-6 16,-3 16-17-16,3-16-8 0,0 12-14 0,0-12-11 15,0 0-11-15,-1 14-17 0,1-14-13 0,0 0-17 16,0 14-6-16,0-14-13 0,0 0-19 0,0 0-76 16,7 6-237-16,-7-6 106 0</inkml:trace>
          <inkml:trace contextRef="#ctx0" brushRef="#br0" timeOffset="45540.83">15301 14315 49 0,'0'0'108'0,"0"0"3"0,0 0-14 0,0 0-15 16,0 0-3-16,0 0-12 0,0 0-3 0,0 0-4 16,0 0 1-16,0 0-6 0,0 0 13 0,0 0-7 15,0 0 1-15,-20 35-9 0,8-24 2 0,3 4-1 16,-1-2 1-16,-5 6 4 0,0 3-3 0,-3 0-7 15,-1-1 2-15,-2 9-4 0,4-7 1 0,1 1-1 16,-6 7-3-16,2 1 1 0,1-4 1 0,-1 3-3 16,7-5-1-16,-5 6 3 0,3-7-6 0,-3 6 0 15,5-5 4-15,-3-1-10 0,2-2 2 0,-2 2-3 16,1-3-5-16,1 0 0 0,-1-2-2 0,2 0-2 16,3-3-1-16,-1-3-1 0,1 1-4 0,1 0-1 15,-3-1 2-15,0-1-2 0,3 0-3 0,1 0 3 16,-2-5-2-16,3 5-2 0,-1-3-8 0,4-2-14 15,-2 2-21-15,0-3-17 0,1 2-11 0,-1-1-17 0,6-8-20 16,-6 12-17-16,6-12-22 0,-4 11-22 0,4-11-115 16,0 0-295-16,0 0 131 0</inkml:trace>
          <inkml:trace contextRef="#ctx0" brushRef="#br0" timeOffset="46577.3">15232 14964 87 0,'0'0'135'0,"16"-10"-8"15,-5 7-12-15,2-3-4 0,2-1-9 0,-1 1-8 16,0-4-10-16,3 4-6 0,-1-4-7 0,-2 0 1 15,2 2-10-15,-1-1-7 0,-3-5-3 0,3 6-6 16,-3-4-8-16,3 1-1 0,-2-4-4 0,1 4 1 16,3-6-9-16,-3 3 1 0,1-3-5 0,-2-2 1 15,2 2-6-15,-3-4 2 0,0 1-3 0,0 6 0 16,-5-4-3-16,1-3 0 0,-1 5-3 0,4-6 2 0,-4 6-4 16,-4 0 3-16,3-2-6 0,-1-1-1 15,-2 3 4-15,1-1-4 0,-1 3 1 0,1-3 3 16,1 4-8-16,-4-2 4 0,4 2-3 0,-4 2 7 15,1 1-4-15,-2 10-2 0,4-18 2 0,-4 10-2 0,0 8 0 16,2-14 3-16,-2 14-5 0,1-13 4 16,-1 13-4-16,0 0-1 0,3-14 5 0,-3 14-5 0,0 0 2 15,2-10-1-15,-2 10-3 0,0 0 2 0,0 0-2 16,0 0-4-16,0 0 2 0,0 0 2 0,-14-5-3 16,14 5 6-16,0 0-5 0,0 0 3 0,-23 11 5 15,14-7 0-15,1 6 2 0,-4-3 4 16,-1 7 0-16,1-4 4 0,0 6 2 0,2-3-3 0,-7 6 10 15,10-3-5-15,-8 6 1 0,3-2-3 0,0 4-3 16,3 0 6-16,3 0-3 0,-1 1-2 0,2 3 4 16,2-3 1-16,-1-1-6 0,2 1 6 0,4-2-3 15,1 0 3-15,1 0-1 0,2-8-2 0,4 2 0 16,-1-2 2-16,3 0-4 0,0-3 5 0,3 2-4 16,0-3-1-16,1-1-1 0,-2-3-1 0,1-1-2 15,-2 1 1-15,2-5-1 0,2 2-1 0,-4-3 4 0,2-1-1 16,-2-1-3-16,-1 0 1 0,-1-3-4 15,1 0-5-15,1-2 6 0,-3 1-2 0,1 1-2 16,1-4 9-16,-2 3-8 0,-2-1-1 0,-1 1-1 0,1-2 0 16,-1 0-7-16,-7 7 6 0,11-6-5 0,-11 6 6 15,7-6-2-15,-7 6-2 0,0 0 1 16,0 0 2-16,12-4-3 0,-12 4-2 0,0 0 4 16,0 0-3-16,0 0 6 0,7 13-2 0,-7-13 1 0,6 7-4 15,-6-7 6-15,3 10-2 0,-3-10-2 0,0 0 0 16,6 12-1-16,-6-12 4 0,6 6-3 15,-6-6 0-15,8 6 5 0,-8-6-4 0,13 4 1 16,-7 0 2-16,-6-4-1 0,18 3-2 0,-9-1 2 0,-9-2 0 16,19 5 0-16,-7-8 3 0,-12 3 0 0,20-2 0 15,-10-2-4-15,2 3 1 0,1-4 5 0,1 0-6 16,-1-4 4-16,-2 1-2 0,-2 0-1 0,-2 1-1 16,4-3 4-16,-4-1 1 0,1-3-4 0,-4 7 5 15,-1-3-7-15,-3 10 0 0,1-22 0 0,-1 12 0 16,0 10 0-16,-8-19-2 0,2 11 0 0,-2 3 1 15,-4-3 3-15,-1 3-2 0,2 1-2 0,-5 2 1 16,1 1-10-16,2-2-9 0,-2 6 1 0,0 0-15 16,0-1-11-16,0 3-6 0,4 1-10 0,-2 1-7 15,4 1-11-15,-1-3-9 0,5 3-5 0,-4 0-8 16,5 3-16-16,-1-5-106 0,5-6-240 0,-7 16 106 16</inkml:trace>
          <inkml:trace contextRef="#ctx0" brushRef="#br0" timeOffset="51339.49">17468 15478 60 0,'0'0'107'15,"-11"-4"-9"-15,11 4-2 0,0 0-20 0,-15-6 0 0,15 6-7 16,-10-4-10-16,10 4-5 0,-11-3-4 16,11 3-1-16,0 0-6 0,-16-5 1 0,16 5 2 15,-9-4-5-15,9 4-2 0,0 0 1 0,-15-2-5 16,15 2 7-16,0 0-11 0,0 0 6 0,-10-4-11 15,10 4 3-15,0 0-6 0,0 0 2 0,0 0-4 16,0 0 1-16,0 0 5 0,0 0-3 0,0 0 7 0,0 0-8 16,0 0 3-16,0 0-2 0,0 0 0 0,0 0-4 15,37-3-2-15,-21 6 2 0,2-3 1 0,-1 0-1 16,2 2-4-16,8-2-2 0,-2 0 6 0,5 0-6 16,-2 3 1-16,1-3 1 0,3-1-4 15,-6-1 2-15,5 2 0 0,-4 2-3 0,1-2 1 0,-8 0-1 16,1-4-2-16,-2 4-2 0,-4-5 3 0,1 4-4 15,-5 0 4-15,2-2-3 0,-13 3-2 0,17-3-3 16,-17 3 3-16,13-4-2 0,-13 4 3 0,7-7-4 16,-7 7 1-16,0 0-7 0,0 0-7 0,0 0-10 15,0 0-7-15,0 0-9 0,0 0-16 0,0 0-9 16,0 0-12-16,0 0-13 0,0 0-11 0,-38 8-15 16,29-5-99-16,9-3-230 0,-14 4 101 0</inkml:trace>
        </inkml:traceGroup>
      </inkml:traceGroup>
    </inkml:traceGroup>
    <inkml:traceGroup>
      <inkml:annotationXML>
        <emma:emma xmlns:emma="http://www.w3.org/2003/04/emma" version="1.0">
          <emma:interpretation id="{4292C74A-8298-4A0F-85FF-8A2FB67BC94B}" emma:medium="tactile" emma:mode="ink">
            <msink:context xmlns:msink="http://schemas.microsoft.com/ink/2010/main" type="paragraph" rotatedBoundingBox="17231,16072 19869,16072 19869,17507 17231,175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6327613-1A1F-4431-A5C3-805F4BA28712}" emma:medium="tactile" emma:mode="ink">
              <msink:context xmlns:msink="http://schemas.microsoft.com/ink/2010/main" type="inkBullet" rotatedBoundingBox="19054,16297 19869,16297 19869,17507 19054,17507"/>
            </emma:interpretation>
          </emma:emma>
        </inkml:annotationXML>
        <inkml:trace contextRef="#ctx0" brushRef="#br0" timeOffset="202276.91">25707 15436 3 0,'0'0'295'15,"14"-3"-8"-15,-14 3-8 0,0 0-12 0,13-3-9 0,-13 3-13 16,9-1-10-16,-9 1-6 0,14-4-6 0,-14 4-8 16,12-3-3-16,-5 0-7 0,-7 3-9 0,13-7 8 15,-4 3-26-15,-9 4-5 0,17-6-11 0,-17 6-9 16,10-4-13-16,-10 4-7 0,12-7-16 0,-12 7-10 16,6-8-12-16,-6 8-7 0,8-6-6 0,-8 6-15 15,0 0-16-15,6-4-7 0,-6 4-25 0,0 0-13 16,0 0-41-16,0 0-28 0,10-6-13 0,-10 6-32 15,0 0-20-15,0 0-24 0,0 0-25 0,0 0-26 16,0 0-17-16,0 0-19 0,0 0-20 0,0 0-25 16,0 0-220-16,0 0-546 0,15 0 241 0</inkml:trace>
        <inkml:trace contextRef="#ctx0" brushRef="#br0" timeOffset="51698.3">17396 15598 19 0,'25'2'141'0,"-1"-2"0"0,6 0-11 16,-2 0-10-16,1-2-1 0,3 2-12 0,-2 0-6 16,-1-2-13-16,2 0 1 0,-3-2-7 0,-1 4-4 0,-7 0-7 15,0-1 3-15,6-1-14 0,-8 2-5 0,-3-1-7 16,-1 1 0-16,-2 0-12 0,-12 0 1 0,18-1-8 15,-18 1 4-15,14-2-6 0,-14 2-7 0,0 0 2 16,15-1-7-16,-15 1-12 0,0 0-9 0,0 0-13 16,0 0-6-16,13 0-6 0,-13 0-16 0,0 0-9 15,0 0-15-15,0 0-7 0,8 4-6 0,-8-4-17 16,0 0-112-16,0 0-230 0,0 0 101 0</inkml:trace>
        <inkml:trace contextRef="#ctx0" brushRef="#br0" timeOffset="52362.09">17846 15079 67 0,'0'0'121'0,"0"0"-17"0,0 0-2 0,0 0-7 15,0 0-10-15,0 0-5 0,0 0-11 16,0 0-11-16,0 0-1 0,0 0-3 0,0 0 8 16,0 0-7-16,0 0 3 0,0 0-4 0,0 0-6 15,0 0 3-15,0 0-3 0,0 0-3 0,23 23-1 16,-16-19-2-16,-7-4-3 0,12 11 1 0,-4-2-4 15,-2-3-6-15,1 1 0 0,-1 0-4 0,0 1-7 16,1 1-2-16,-1 2 2 0,5 0-5 0,-4-4 0 0,1 7-1 16,1 0 0-16,1-2-5 0,-2 0 6 0,3 3-3 15,-2 0 0-15,5 5-3 0,-2 0-1 16,1-2-1-16,-1 5 1 0,2-5 4 0,-4 0-4 16,0 0 0-16,5-1 0 0,-3 0 0 0,-3-3-6 0,0-3 2 15,0 6 6-15,0-3-8 0,0-3 3 0,-5-1 0 16,2 4-2-16,-1-5-2 0,-2 2 3 0,0 0 2 15,-2-2 8-15,-1 2 5 0,0-11 4 0,-6 19 1 16,0-6 3-16,0-1 3 0,-4 1 1 0,-3 0-2 16,-1-1 1-16,-5 5-1 0,-1 3-2 0,0-2-3 15,-3 4-4-15,1-2-3 0,-7 4 4 0,0 5-2 16,-1-1 0-16,-6-2-3 0,0 3 0 0,2 0-1 16,1 4-16-16,-4 0-27 0,3 0-27 0,-2 3-16 15,0 3-33-15,2 1-35 0,-14 14-173 0,9-16-340 16,-12 16 151-16</inkml:trace>
      </inkml:traceGroup>
      <inkml:traceGroup>
        <inkml:annotationXML>
          <emma:emma xmlns:emma="http://www.w3.org/2003/04/emma" version="1.0">
            <emma:interpretation id="{11D391F3-5801-42FA-A91C-882D3BAAE306}" emma:medium="tactile" emma:mode="ink">
              <msink:context xmlns:msink="http://schemas.microsoft.com/ink/2010/main" type="line" rotatedBoundingBox="17231,16072 17646,16072 17646,16513 17231,16513"/>
            </emma:interpretation>
          </emma:emma>
        </inkml:annotationXML>
        <inkml:traceGroup>
          <inkml:annotationXML>
            <emma:emma xmlns:emma="http://www.w3.org/2003/04/emma" version="1.0">
              <emma:interpretation id="{77F2FEE4-4C1B-49CC-AAD6-FCCA768117FD}" emma:medium="tactile" emma:mode="ink">
                <msink:context xmlns:msink="http://schemas.microsoft.com/ink/2010/main" type="inkWord" rotatedBoundingBox="17231,16072 17646,16072 17646,16513 17231,16513"/>
              </emma:interpretation>
            </emma:emma>
          </inkml:annotationXML>
          <inkml:trace contextRef="#ctx0" brushRef="#br0" timeOffset="47861.17">16322 14488 143 0,'9'-5'135'16,"-9"5"-5"-16,18-6-7 0,-8 6-12 0,7-1-7 0,-2-2-6 15,4 0-8-15,1 3 0 0,6-4-9 0,-8 4-4 16,9 0-6-16,-9 0-1 0,9 0-3 0,-5 4-9 15,-2-8-3-15,-3 8-2 0,-2-4-9 0,-1 0-8 16,-2 0-3-16,-2 3 0 0,-10-3-5 0,18 4-3 16,-10-1-4-16,-8-3-2 0,7 8 0 0,-7-8-4 15,0 11 5-15,0-11-3 0,0 0-3 0,-13 15 0 16,5-8-2-16,-5 1 0 0,4-3-3 16,-5 2 1-16,1-1 2 0,-1 1-2 0,1 0-5 0,-3-1-6 15,2-1 5-15,5-3 2 0,-3 5-1 0,-1-3 1 16,4-1-3-16,-1 1 2 0,10-4-1 0,-15 10 0 15,9-7-2-15,6-3 3 0,-9 8-3 0,9-8-1 16,-9 3 2-16,9-3 0 0,0 0 2 0,-6 11 0 16,6-11 1-16,0 0-3 0,0 0-1 0,0 0-1 15,0 0 2-15,0 0 2 0,15 17-5 0,-15-17 5 16,13 2-7-16,-4 1 5 0,0-1-6 0,-9-2 15 16,22 4-14-16,-11-2 4 0,2 1-2 0,-1 1-2 15,-1-1 2-15,-1 1-1 0,4 0 1 0,-3-3 1 16,1 3-4-16,2-1 4 0,-5 1-5 0,3 0 3 15,-2 1-5-15,-2 1 4 0,-1-1 1 0,-7-5-3 16,12 12 5-16,-9-7-3 0,3 4-3 0,-2-2 3 16,-4-7-1-16,3 15 1 0,-3-15 3 0,0 15-4 15,0-15-5-15,-3 14 9 0,-1-7 9 0,-2-1 0 16,-2 3 2-16,0-3 0 0,-3-1 3 0,-4 3-2 0,-1-4-1 16,1 4-5-16,0-6 0 0,-4 3 3 0,-1-1 2 15,1 2-2-15,-1-3 1 0,1 0-1 16,3 1-10-16,-4-3-3 0,1 1-19 0,4 2-12 0,-3 0-9 15,3-3-11-15,-1 3-14 0,7-3-24 0,9-1-23 16,-18 6 2-16,18-6-14 0,-11 1-17 0,11-1-82 16,0 0-245-16,0 0 110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40:54.58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D26E11A-8ACF-40AC-AAA7-F9AB8C02DFDF}" emma:medium="tactile" emma:mode="ink">
          <msink:context xmlns:msink="http://schemas.microsoft.com/ink/2010/main" type="writingRegion" rotatedBoundingBox="12599,11694 15546,11709 15540,12812 12593,12797"/>
        </emma:interpretation>
      </emma:emma>
    </inkml:annotationXML>
    <inkml:traceGroup>
      <inkml:annotationXML>
        <emma:emma xmlns:emma="http://www.w3.org/2003/04/emma" version="1.0">
          <emma:interpretation id="{2839FC61-2F1B-45E6-8ABE-210F02551143}" emma:medium="tactile" emma:mode="ink">
            <msink:context xmlns:msink="http://schemas.microsoft.com/ink/2010/main" type="paragraph" rotatedBoundingBox="12599,11694 15546,11709 15540,12812 12593,127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97E56D-B928-4EC0-8C4D-2155BBA0F98D}" emma:medium="tactile" emma:mode="ink">
              <msink:context xmlns:msink="http://schemas.microsoft.com/ink/2010/main" type="line" rotatedBoundingBox="12599,11694 15546,11709 15540,12812 12593,12797"/>
            </emma:interpretation>
          </emma:emma>
        </inkml:annotationXML>
        <inkml:traceGroup>
          <inkml:annotationXML>
            <emma:emma xmlns:emma="http://www.w3.org/2003/04/emma" version="1.0">
              <emma:interpretation id="{DA7B017F-090A-4131-9952-B43C4DBE1958}" emma:medium="tactile" emma:mode="ink">
                <msink:context xmlns:msink="http://schemas.microsoft.com/ink/2010/main" type="inkWord" rotatedBoundingBox="12599,11694 15546,11709 15540,12812 12593,12797"/>
              </emma:interpretation>
            </emma:emma>
          </inkml:annotationXML>
          <inkml:trace contextRef="#ctx0" brushRef="#br0">13554 10490 36 0,'0'0'138'0,"0"0"-17"0,0 0-3 16,0 0-9-16,0 0-18 0,0 0 3 0,0 0-8 15,0 0-4-15,0 0 0 0,0 0-6 0,0 0-9 16,0 0-3-16,0 0-3 0,0 0 4 0,0 0-14 15,0 0-2-15,0 0-7 0,0 0-2 0,0 0-6 16,0 0-4-16,0 0-1 0,0 0-5 0,0 0 4 16,0 0-6-16,0 0 4 0,0 0-2 0,0 0 0 15,0 0-1-15,0 0 9 0,0 0-1 0,0 0-3 16,14 29-3-16,-8-25 1 0,1 2 6 0,0-2 0 16,2 2-2-16,2 0-3 0,-2 1 4 0,1 2-6 15,4 0-3-15,-4-1-2 0,2 1-5 0,1 0 6 16,-1-2-3-16,2 4 1 0,-5-2-2 0,3 0 0 15,-5 0-3-15,1-1 0 0,2 1-4 0,-3-2 0 16,1 2 1-16,-1-1-5 0,2 3 5 0,-1-3-1 16,-1 2-3-16,1-3 2 0,-2 4-3 0,0-4 0 15,-3 3 1-15,1-1 2 0,-2-1-2 0,2 2-1 0,-2 1 4 16,-2-11-4-16,4 17 1 0,-1-8 6 0,0 1 3 16,-3 0-1-16,3 3 3 0,1-2-4 0,-4 2 0 15,3-2 8-15,0 3 1 0,-1-3-6 0,-1 2 3 16,1-1 2-16,1-1-7 0,-2 1 3 0,-2 2-5 15,2-1 5-15,-2-1-5 0,1-12 5 0,-3 21-1 16,3-10 0-16,-2 0 2 0,1 0-2 0,1-11 4 16,-2 20 2-16,-1-10 1 0,3-10 0 0,-6 15 0 15,3-9 2-15,3-6 0 0,-7 14 1 0,4-7-1 16,3-7 5-16,-9 15-4 0,9-15 0 0,-6 12-4 0,6-12 4 16,-7 8-1-16,7-8-3 0,-11 11 0 15,11-11-3-15,-3 8-3 0,3-8 5 0,-7 8-5 16,7-8 0-16,0 0-1 0,-8 8 3 0,8-8-4 0,0 0 1 15,-6 8-6-15,6-8 1 0,0 0 0 0,0 0-1 16,0 0-2-16,-4 10-1 0,4-10 2 16,0 0 1-16,0 0-3 0,0 0 4 0,0 0-3 0,0 0 0 15,0 0-2-15,0 0-4 0,0 0 5 0,0 0 3 16,0 0-7-16,0 0 5 0,0 0-2 0,0 0-7 16,0 0-6-16,0 0-16 0,0 0-35 0,0 0-46 15,0 0-40-15,0 0-43 0,0 0-68 0,0 0-194 16,-22-15-485-16,16 8 215 0</inkml:trace>
          <inkml:trace contextRef="#ctx0" brushRef="#br0" timeOffset="-7768.16">11066 10701 19 0,'0'0'106'0,"11"-7"1"0,-11 7-11 0,0 0-3 15,0 0-10-15,6-7 1 0,-6 7-4 16,0 0-6-16,0 0-8 0,0 0 2 0,0 0-4 15,0 0-16-15,0 0 8 0,0 0 1 0,0 0-10 0,0 0 5 16,0 0-6-16,0 0 3 0,0 0-7 0,0 0-3 16,0 0 4-16,0 0-6 0,0 0-2 15,0 0 0-15,-9-20-2 0,9 20 1 0,0 0-2 0,0 0-2 16,0 0-3-16,0 0-1 0,0 0-3 0,0 0 1 16,-18 2 5-16,18-2 0 0,0 0 0 0,0 0 1 15,0 0 1-15,-25 7-4 0,25-7 0 0,-11 6-2 16,11-6-1-16,-12 8 2 0,6-4-5 0,6-4 2 15,-13 12 1-15,7-5-1 0,0-2-1 0,6-5 3 16,-9 14-1-16,2-4-4 0,1-3 1 0,0 3-1 0,0-2 0 16,0 2 1-16,3-1 7 0,-2 4-4 15,1-2 1-15,1 4-2 0,-2-5-7 0,4 2 4 16,1 2 4-16,0 0-5 0,-2 1 0 0,4-2 3 0,-1 1-4 16,-2 0-5-16,2 0 2 0,2 0 2 0,-1-2-3 15,-2 2-3-15,3-2 2 0,0 2-2 0,-3 2 2 16,1-4-3-16,1-2-3 0,-2-10 2 0,3 25 2 15,-3-14 0-15,1-1 0 0,-1 1-1 0,2-1-2 16,-1 0 0-16,-1-10-2 0,3 20-2 0,-3-11 5 16,0-9-3-16,2 17-1 0,-2-8 7 0,0-9-3 15,4 13 1-15,-4-13 3 0,0 15-1 0,0-15 0 16,2 10-1-16,-2-10-1 0,1 9 1 0,-1-9 2 16,5 10-8-16,-5-10 11 0,3 8 0 0,-3-8-1 15,6 6 0-15,-6-6-1 0,0 0 2 0,10 10-3 16,-10-10-3-16,6 5 3 0,-6-5-5 0,0 0 0 15,9 7 0-15,-9-7 2 0,0 0-5 0,7 3 3 0,-7-3-1 16,0 0 2-16,0 0-3 0,0 0-4 16,11 5 0-16,-11-5 2 0,0 0-3 0,0 0 4 0,0 0-7 15,0 0-6-15,0 0-12 0,0 0-14 0,0 0-16 16,0 0-16-16,0 0-23 0,0 0-18 0,0 0-21 16,0 0-26-16,0 0-43 0,0 0-175 0,0 0-403 15,0-30 178-15</inkml:trace>
          <inkml:trace contextRef="#ctx0" brushRef="#br0" timeOffset="-6886.92">11429 10841 84 0,'0'0'149'0,"0"0"-10"15,0 0-3-15,0 0-8 0,0 0-4 0,0 0-6 16,0 0-5-16,0 0-1 0,0 0-5 0,0 0-5 0,0 0-4 16,0 0-7-16,0 0-7 0,0 0-7 15,0 0-10-15,0 0-3 0,0 0-8 0,0 0-7 0,0 0-5 16,0 0-4-16,0 0-2 0,0 0-3 0,0 0-4 16,0 0-3-16,0 0-2 0,10-28 0 0,-10 28-6 15,0 0-1-15,9-12-6 0,-9 12 4 0,5-12-5 16,-5 12 1-16,6-11-4 0,-6 11-2 0,6-11 1 15,-6 11-3-15,6-10 2 0,-6 10 0 0,3-11-2 16,-3 11 1-16,1-10-2 0,-1 10 6 0,0 0-1 16,6-12-1-16,-6 12 3 0,0 0 4 0,3-11-5 15,-3 11 4-15,0 0-3 0,0 0 1 0,0 0-2 0,3-8 0 16,-3 8 2-16,0 0-7 0,0 0-1 0,0 0 4 16,0 0-6-16,0 0 2 0,0 0 0 15,0 0-4-15,0 0-1 0,0 0 0 0,0 0-2 0,0 0 3 16,0 0 0-16,0 0 2 0,0 0 0 0,0 0 2 15,0 0-1-15,0 0 3 0,-12 37 6 0,11-31 4 16,1-6 1-16,-9 16 2 0,4-3-4 0,2-6 2 16,-3 4-1-16,3 2 1 0,-3-1 1 0,2-2-3 15,-1 4 5-15,-1 1-4 0,3-2 0 0,-1 0-4 16,-1-2 2-16,2 2 5 0,-1 1-7 0,1-3-1 16,0 0 3-16,2-1-3 0,-1 0 3 0,-2 1 0 15,4-11-2-15,-2 18-2 0,2-8 1 0,0-10 1 16,-1 18-6-16,1-8 2 0,0-10-3 0,0 17 3 15,0-17-1-15,0 11-2 0,0-11 2 0,0 15-1 16,0-15 1-16,0 13-3 0,0-13 2 0,0 0-2 16,1 12 2-16,-1-12 3 0,0 0-4 0,2 9 2 0,-2-9-5 15,0 0-1-15,0 0-16 0,0 0-7 0,3 11-14 16,-3-11-15-16,0 0-9 0,0 0-15 16,0 0-25-16,0 0-39 0,0 0-17 0,0 0-54 0,0 0-142 15,0 0-380-15,14-30 168 0</inkml:trace>
          <inkml:trace contextRef="#ctx0" brushRef="#br0" timeOffset="-1002.77">13007 10890 25 0,'-9'3'155'0,"9"-3"-4"0,0 0-12 16,0 0-2-16,0 0-10 0,0 0-7 0,0 0-11 0,0 0-14 15,0 0-9-15,0 0-7 0,0 0-8 16,0 0-5-16,0 0-13 0,0 0 0 0,0 0-9 16,33-11-12-16,-33 11 7 0,15 1-1 0,-15-1-7 0,19-1 0 15,-19 1-6-15,19-3-3 0,-7 6-1 0,-12-3 5 16,27-4-7-16,-12 4-5 0,-3 4 2 0,1-4 4 16,-1 1-6-16,-12-1 3 0,18 3-6 0,-7-3 1 15,-11 0-4-15,15 3 5 0,-15-3-5 0,13 1 1 16,-13-1-4-16,7 3-1 0,-7-3 2 0,0 0-3 15,12 6 0-15,-12-6 1 0,0 0 0 0,6 11 2 16,-4-4-6-16,-2-7 2 0,0 12 4 0,0-12 2 16,0 0 0-16,0 0 0 0,-6 20-4 0,6-20 6 15,-3 14 0-15,-3-8 1 0,6-6 8 0,-6 14-1 0,1-8-10 16,5-6 6-16,-7 11-5 0,7-11 3 16,-9 9 1-16,5-3 4 0,4-6-4 0,-9 10-1 15,9-10-4-15,-11 4 4 0,11-4-3 0,-7 7-1 0,7-7-1 16,-8 6 1-16,8-6-1 0,0 0 0 15,0 0-4-15,0 0-9 0,-9 5 10 0,9-5 2 16,0 0-2-16,0 0 4 0,0 0-3 0,0 0-10 0,0 0 12 16,0 0-2-16,0 0 5 0,0 0-2 0,0 0-2 15,15 13-5-15,-15-13 4 0,14 4 1 0,-14-4-1 16,15 5-2-16,-8-5 0 0,-7 0-2 0,18 2 5 16,-11 1-5-16,4 0 0 0,-11-3-2 0,16 4 1 15,-5-1-2-15,-2-2 2 0,1 3-2 0,-2 2 3 16,-8-6-3-16,14 4 2 0,-6-2-6 0,-8-2 6 15,10 7 2-15,-10-7-4 0,9 7 2 0,-4-2 0 16,-5-5-1-16,6 10-1 0,-6-10 0 0,3 10 3 16,-3-10-4-16,4 14 0 0,-4-14 2 0,2 9 0 0,-2-9 2 15,0 0-1-15,-2 18-1 0,2-18 5 0,-6 12-6 16,6-12 7-16,-7 11 0 0,1-5 4 16,6-6 5-16,-12 9-2 0,4-4 5 0,8-5 0 0,-13 7 0 15,6-4-2-15,7-3 2 0,-21 2-1 16,9 0 0-16,12-2-5 0,-21 0 3 0,3 0-3 15,5 0-4-15,13 0 4 0,-23-2 1 0,13 1-7 0,-2-3 4 16,12 4 0-16,-21-6-3 0,13 5-1 0,8 1 0 16,-17-5-4-16,17 5-9 0,-14-7-18 0,10 4-9 15,4 3-19-15,-9-10-19 0,9 10-24 0,0 0-32 16,-6-11-21-16,6 11-183 0,3-14-361 0,-3 14 159 16</inkml:trace>
          <inkml:trace contextRef="#ctx0" brushRef="#br0" timeOffset="-6020.47">12064 10519 107 0,'0'0'116'15,"0"0"4"-15,0 0-10 0,0 0-12 0,0 0-8 16,0 0-3-16,8-7-5 0,-8 7-6 0,0 0-5 16,0 0-4-16,0 0-10 0,0 0 2 0,0 0-11 15,0 0-8-15,0 0 13 0,0 0 3 0,0 0-11 16,0 0 11-16,0 0-1 0,0 0-5 0,0 0 3 15,0 0-2-15,-20 27-5 0,20-27-2 0,-9 11-2 16,5-4-2-16,-1 1 4 0,-1-1-4 0,0 3 5 16,1-1-8-16,-3 1 2 0,-2 3-5 0,1 0 8 0,-3 1 0 15,4-3-4-15,-2 2 0 0,2 2-2 0,-2 5 5 16,-1-7 2-16,4 2 1 0,-6-1-5 0,1-1-2 16,4 3 2-16,-5-3-2 0,5 4 0 0,-2-3-5 15,1 1 0-15,0 2-3 0,-1-3-4 0,2 3-2 16,-4 2 6-16,0-3-2 0,5-1-2 0,-2-2 0 15,1 4 0-15,-1-2 4 0,2-3-4 0,-2 4 0 16,-4-2-1-16,5 0-2 0,-2 1 0 0,1-1 2 16,-2-1-1-16,2 1-4 0,-1 1 2 0,2-2-3 15,1 0 4-15,0 0-6 0,-1-1 3 0,-2 0-5 16,2 3 3-16,2-4-2 0,-1-1-3 0,1 3 0 16,-2-1-1-16,2-2-2 0,3-1 4 0,-3-1-1 15,2 2 1-15,-2-2-4 0,0 3 4 0,-1-1-3 0,4-2 0 16,-2 1 1-16,5-9 4 0,-7 15-4 0,2-8 0 15,5-7 1-15,-4 14-2 0,-1-8-1 16,5-6 2-16,-6 13-4 0,3-5-3 0,3-8 2 0,-6 10 2 16,6-10 1-16,-6 9-2 0,6-9 0 0,-4 12 4 15,4-12-4-15,-6 8 1 0,6-8-6 0,0 0 5 16,0 0-1-16,-3 13 5 0,3-13-3 0,0 0 0 16,-6 6-1-16,6-6 1 0,0 0-1 0,0 0 0 15,0 0 0-15,-6 7 4 0,6-7-4 0,0 0 2 16,0 0-1-16,0 0 3 0,0 0 0 0,0 0 0 15,0 0 3-15,0 0-4 0,0 0 5 0,0 0 1 16,0 0-3-16,0 0 4 0,0 0-1 0,0 0 1 16,0 0 2-16,0 0-7 0,0 0 0 0,0 0-2 0,0 0-2 15,0 0-9-15,0 0-20 0,0 0-15 16,0 0-26-16,0 0-28 0,6-33-29 0,-3 22-39 16,-3 11-35-16,4-21-40 0,2 7-250 0,0-2-524 0,3 0 232 15</inkml:trace>
          <inkml:trace contextRef="#ctx0" brushRef="#br0" timeOffset="-2693.73">12134 11051 17 0,'0'0'119'0,"0"0"1"0,0 0-23 0,0 0-6 16,0 0-5-16,0 0-9 0,0 0-2 0,0 0-12 15,0 0 0-15,35-4 4 0,-35 4-8 0,0 0-5 16,15-4-6-16,-8 0-1 0,-7 4-8 15,12-6-2-15,-12 6 3 0,13-5-17 0,-5 2 11 0,-8 3-9 16,13-7-3-16,-7 1 3 0,5 3-8 0,-11 3 3 16,10-8-1-16,-2 4-1 0,-8 4-8 0,14-12 6 0,-6 7-6 15,-2-2 1-15,3-1-2 0,-2 2-2 16,-1-2 0-16,2-4 3 0,-1 2-6 0,2 1 5 16,-1-3-9-16,-1 0 8 0,-4 2-4 0,3 2 1 15,0-2 2-15,-2 3 0 0,4-6-5 0,-5 2 6 16,0 4-4-16,3-4 1 0,-3 2-3 0,1 1 0 15,-4 8-7-15,6-16 12 0,-4 9-7 0,-2 7 0 0,4-17 5 16,-4 17-5-16,0-15 3 0,0 15-1 0,-3-16 2 16,3 16 3-16,-6-18-5 0,5 11 4 0,-7-5-1 15,2 4 5-15,6 8-1 0,-12-17 8 0,6 7-5 16,-3 0 1-16,2 4-3 0,0-4 3 0,-4 2 4 16,2-3 0-16,2 6 2 0,-2-3-2 0,0 1-5 15,1 0 2-15,1 2-4 0,7 5 2 0,-12-11 1 16,5 7-1-16,7 4 2 0,-11-10-2 0,11 10-3 15,-9-7 4-15,9 7-4 0,0 0 5 0,-7-6-7 16,7 6-3-16,0 0 3 0,-11-4-1 0,11 4 0 16,0 0-3-16,0 0-2 0,0 0-11 0,0 0 14 0,0 0 5 15,0 0-1-15,0 0 4 0,-19 12-7 16,19-12 2-16,-6 11 4 0,1-4 0 0,5-7 4 0,-6 19 0 16,2-9 0-16,1 3-1 0,-1 0 2 0,-1 3-2 15,2 1 2-15,-1-1-1 0,1 1 1 0,-2-1-2 16,2 8 1-16,-1 0-5 0,2-1 5 0,2 0-4 15,-3-1 3-15,2 2-2 0,1 1-3 0,0-1 3 16,-2 0-2-16,2 1-1 0,0-1 2 0,2-6 0 16,-1 2-3-16,2-2 2 0,0 0-4 0,2-2 2 15,1-1 4-15,0 0-2 0,1-2-4 0,-1 1 2 16,3 0-5-16,0-4 2 0,3 1-2 0,4-1 2 16,-2-3 4-16,1 0-9 0,2 0 5 0,-2 0-3 15,0 0 3-15,3-4-1 0,-3 2-1 0,0-4-2 16,1 1-3-16,-2 0 0 0,-4-2 1 0,-10 0-6 15,23-2 2-15,-13 0 3 0,-10 2-4 0,18-4 5 0,-11 2-3 16,-7 2 1-16,14-5 2 0,-14 5-2 16,10-2-2-16,-10 2 2 0,0 0 0 0,11-4 0 15,-11 4 2-15,0 0-1 0,0 0 0 0,12-2-2 16,-12 2 0-16,0 0-2 0,0 0 3 0,0 0 0 0,13 6-3 16,-13-6 4-16,0 0 2 0,11 7-3 0,-11-7-7 15,8 10 12-15,-8-10 0 0,11 7 2 0,-7-4-1 16,-4-3 1-16,14 8 1 0,-5-7-1 0,-9-1 0 15,16 6-1-15,-16-6-1 0,20 1 0 0,-13-1 1 16,-7 0-1-16,18-1 1 0,-18 1 2 0,21-3-4 16,-11-3 5-16,-1 2-4 0,0 2-4 0,-9 2 5 15,20-9-1-15,-10 4-2 0,-3-4 1 0,1 2-2 16,4 0 2-16,-5 0-1 0,1 0 2 0,-1 0 0 16,-1-3-3-16,-1-1 0 0,1 3-1 0,-3 0 0 15,1-1-2-15,-4 9 1 0,7-15-1 0,-7 4 0 16,0 11-2-16,2-18 2 0,-2 11-4 0,0 7 3 15,0 0 3-15,-7-22-3 0,2 12-1 0,5 10 3 0,-10-14-1 16,2 7-2-16,-4-3 4 0,5 5-1 0,-4-1 0 16,1-3 3-16,-1 4-5 0,0 0-3 15,2-1 10-15,-5 0-2 0,1 2-1 0,1 1-1 0,0 0-1 16,3-1 4-16,-3 0-5 0,12 4 3 0,-21-2 3 16,9 1-4-16,12 1 3 0,-19 0-2 0,19 0 1 15,-20 1-1-15,11 1 0 0,0 2 1 16,9-4 1-16,-16 7-1 0,9-5-6 0,-1 6-5 0,1-5-12 15,-1 5-3-15,2-1-14 0,-1 0-15 0,7-7-13 16,-9 17-7-16,6-9-13 0,3-8-11 0,-5 17-13 16,5-17-17-16,-1 17-123 0,1-17-273 0,7 13 120 15</inkml:trace>
          <inkml:trace contextRef="#ctx0" brushRef="#br0" timeOffset="-2010.3">12700 11112 28 0,'0'0'135'0,"0"0"-11"16,0 0-7-16,0 0-12 0,0 0-13 0,0 0 2 0,0 0-10 16,13-3-7-16,-13 3-1 0,0 0-3 0,0 0-2 15,0 0 0-15,3 14 2 0,-3-14-6 0,3 8-4 16,-3-8-4-16,3 12-5 0,-3-12 3 0,3 14-3 15,-3-14-4-15,1 18-7 0,1-8 4 0,1-1-4 16,-3 2-1-16,3 0 3 0,1 1 0 0,-2 1-5 16,2 2 1-16,-1-2-4 0,2-1-1 0,-2 1-6 15,3 0 0-15,-2 2-7 0,-1-2 5 0,3 1-4 16,-1-3 1-16,-5 3-4 0,6 0-1 0,-5-1-3 16,-1-1-5-16,2 3 4 0,-2-5 1 0,0-10-7 15,-2 21 2-15,2-6-3 0,-1-7 2 0,-4 6 1 0,4-4 0 16,-4-1 2-16,-1-1 2 0,3 1-2 15,-4 0 0-15,-2-3 6 0,0-1-4 0,0 2 4 16,-6-1-4-16,2 1 1 0,2-2-7 0,-5-4 6 16,2 4-3-16,-1-5 1 0,0 0-2 0,-2 4 0 0,2-3-1 15,-3-2-2-15,1-3 0 0,1 4 0 16,0 0-4-16,-2-5 2 0,3 4 0 0,-3 0-4 0,0-5-1 16,3 2 2-16,0 0-9 0,2-1-9 0,-1 0-4 15,2-1-14-15,3 1-13 0,-1-1-15 0,2-1-15 16,1 0-17-16,7 7-14 0,-10-17-31 0,8 9-47 15,2 8-132-15,0-28-342 0,6 13 152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15:51.22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399BBCE-4703-43D5-BA04-D884B1285739}" emma:medium="tactile" emma:mode="ink">
          <msink:context xmlns:msink="http://schemas.microsoft.com/ink/2010/main" type="writingRegion" rotatedBoundingBox="14694,14787 15331,14787 15331,15391 14694,15391"/>
        </emma:interpretation>
      </emma:emma>
    </inkml:annotationXML>
    <inkml:traceGroup>
      <inkml:annotationXML>
        <emma:emma xmlns:emma="http://www.w3.org/2003/04/emma" version="1.0">
          <emma:interpretation id="{2941F80E-B3A5-40EA-B584-754E60DB47B8}" emma:medium="tactile" emma:mode="ink">
            <msink:context xmlns:msink="http://schemas.microsoft.com/ink/2010/main" type="paragraph" rotatedBoundingBox="14694,14787 15331,14787 15331,15391 14694,153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C6A23D-4128-4194-87EC-7380EC44E664}" emma:medium="tactile" emma:mode="ink">
              <msink:context xmlns:msink="http://schemas.microsoft.com/ink/2010/main" type="line" rotatedBoundingBox="14694,14787 15331,14787 15331,15391 14694,15391"/>
            </emma:interpretation>
          </emma:emma>
        </inkml:annotationXML>
        <inkml:traceGroup>
          <inkml:annotationXML>
            <emma:emma xmlns:emma="http://www.w3.org/2003/04/emma" version="1.0">
              <emma:interpretation id="{5F7D9935-A617-45AE-89A9-4347B3D39982}" emma:medium="tactile" emma:mode="ink">
                <msink:context xmlns:msink="http://schemas.microsoft.com/ink/2010/main" type="inkWord" rotatedBoundingBox="14694,14787 15331,14787 15331,15391 14694,15391"/>
              </emma:interpretation>
            </emma:emma>
          </inkml:annotationXML>
          <inkml:trace contextRef="#ctx0" brushRef="#br0">22112 15702 148 0,'0'0'208'16,"0"0"-17"-16,0 0-19 0,0 0-13 0,0 0-12 16,0 0-12-16,0 0-11 0,7-9-6 0,-7 9-4 15,15 0-4-15,-15 0-8 0,21 4-5 0,-8-4-2 16,4-2-6-16,-2 2-1 0,6 2-6 0,-2-2-9 16,5 1-2-16,3-1-7 0,-1 0-3 0,1-1-3 15,2 2-8-15,-2-1-5 0,-2-1 0 0,0 1-6 16,1 0-4-16,-9 0-2 0,12 0-2 0,-10 0-3 15,1-2-2-15,-1 0-5 0,-4 2 3 0,1-3-6 16,4 2 0-16,-5 1-2 0,1-5 3 0,-1 3-1 16,1 0-2-16,1 1-2 0,-10 0 2 0,8-3-2 15,-3 4-3-15,-12 0 0 0,21-3 2 0,-11 3-1 16,-10 0-3-16,17-4 0 0,-17 4-1 0,13-1 6 0,-13 1-3 16,12-3-4-16,-12 3-2 0,0 0 3 15,0 0 4-15,17 0-4 0,-17 0 1 0,0 0 2 16,0 0 3-16,0 0 2 0,0 0 2 0,0 0-4 0,0 0-3 15,0 0 0-15,0 0 0 0,0 0-4 0,2-8 0 16,-2 8-1-16,0 0 1 0,0 0-5 0,0 0 9 16,-22-9-10-16,22 9 4 0,-16-8-5 15,8 5 1-15,2-4 1 0,-9 0 3 0,0 2-5 0,2-2 3 16,1-1 0-16,-3-3-1 0,0 4-2 0,0-4 2 16,0 1-2-16,1-1 2 0,2 0-4 0,-2-2-1 15,4-1 3-15,-5 4-2 0,3-5-4 0,3 1-1 16,-1 1-2-16,-1-7 4 0,5 8-2 0,0-2-1 15,0-2 2-15,0 0-2 0,6 1 0 0,-3-1-1 16,3 1 5-16,0 2-3 0,0-4-2 0,0 5-4 16,0-1 2-16,0 0 3 0,0 13-3 0,3-26 3 15,2 13-1-15,-4-1 2 0,4 4-1 0,-4 0 2 16,5-5-1-16,-4 5 10 0,2-1-10 0,1 1 0 16,1-3 1-16,2 4 2 0,-3-4 0 0,1 4 1 0,1 0 0 15,2 0-7-15,-1-4 5 0,1 2-2 16,3 2-3-16,-3 0 3 0,1-2-3 0,2 2 4 15,1 0-2-15,1 2 2 0,1-3-2 0,-3 4 5 16,1 1-2-16,2-5-2 0,3 2 0 0,-5 0 4 0,1-1-1 16,-5 4-1-16,-2 0 2 0,10-5-1 0,-10 5 0 15,8-2 1-15,-6 1 0 0,0 1 2 16,1 0 0-16,-4 0 1 0,11-1 1 0,-10 1-4 0,2 3 1 16,-9 2 2-16,16-7-4 0,-8 5 3 0,-8 2 2 15,16-4-4-15,-7 3 1 0,-9 1 1 0,18-3-2 16,-18 3 1-16,17-2-2 0,-17 2 1 15,14 0-2-15,-14 0 5 0,18 5-4 0,-18-5 6 0,17 0-5 16,-7 1 1-16,-1 3-2 0,-9-4 3 0,17 6 1 16,-8-6-1-16,1 3-2 0,-10-3 1 0,16 8 5 15,-10-3-5-15,2-3 4 0,-8-2-5 0,12 13 2 16,-6-8 0-16,1 3 2 0,-4 1 0 0,0 0 0 16,3-2-3-16,-1 3 3 0,-5 1 3 0,4 3 1 15,0-3 0-15,-2 0-2 0,-2 0 3 0,1-2-2 16,1 4 6-16,-2 0-4 0,3 2 2 0,-6-1 0 15,6-2 1-15,-3-2-5 0,-3 4 1 0,1 0 3 16,2 0 0-16,-1 0-4 0,1 3 2 0,-2-2-1 16,-1 1-3-16,2 2 5 0,1-4 0 0,-1 4-4 0,-2-2 0 15,3-1 3-15,0-2-4 0,-3 5-2 16,1-4 2-16,2-3 5 0,-3 7-5 0,6-5-1 16,-3 4 3-16,2-6 0 0,-2-11-1 0,-2 25-1 15,2-15-3-15,0 4 3 0,2-3 3 0,-2-11-1 0,3 19 2 16,1-12-7-16,-4-7 5 0,6 16-2 15,-5-10 0-15,-1-6 0 0,8 18 3 0,-8-12-5 0,0-6 2 16,4 11-2-16,-4-11 5 0,8 11-3 0,-4-6-2 16,-4-5-1-16,6 11 1 0,-6-11-2 0,3 11 5 15,-3-11-4-15,6 11 3 0,-6-11-4 0,5 11 6 16,-5-11-4-16,3 9 0 0,-3-9 2 0,4 9 0 16,-4-9-1-16,3 9 0 0,-3-9 0 0,0 0 4 15,6 11-3-15,-6-11-1 0,8 6 0 0,-8-6 3 16,12 7-4-16,-12-7 3 0,13 4 0 0,-4 0 0 15,-9-4 0-15,16 1-1 0,-7 1-2 0,-9-2 0 16,27 0 3-16,-11 0 0 0,-1 0 2 0,0-2 1 16,5 2 4-16,-2-4 4 0,7 7 1 0,-9-3 9 15,4-4 4-15,-1 1 4 0,-1 2-6 0,3 1 7 16,-5-2-6-16,1-2 0 0,-1 3-3 0,-5-1-1 16,5 0-2-16,-4 0-1 0,1 2-3 0,-13 0-3 15,20-2-2-15,-8 1 1 0,-3-2-1 0,3 2-1 16,-12 1 1-16,22-2-6 0,-13 2 2 0,-9 0-2 15,21-2 1-15,-21 2 9 0,21 0-11 0,-12 2 3 16,-9-2 3-16,17 0-10 0,-17 0 4 0,20 0-4 16,-11 0 0-16,-9 0-4 0,16 2 1 0,-16-2 1 15,14 1-7-15,-14-1-4 0,0 0-8 0,13 0-7 0,-13 0-7 16,0 0-6-16,12 0-6 0,-12 0-7 0,0 0-3 16,0 0-10-16,0 0-16 0,0 0-21 0,0 0-17 15,0 0-15-15,0 0-18 0,0 0-20 0,0 0-25 16,0 0-197-16,0 0-427 0,0 0 189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16:07.49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897927A-9F72-4F62-8519-211860325DCE}" emma:medium="tactile" emma:mode="ink">
          <msink:context xmlns:msink="http://schemas.microsoft.com/ink/2010/main" type="writingRegion" rotatedBoundingBox="872,1577 31706,-70 32626,17143 1792,18791"/>
        </emma:interpretation>
      </emma:emma>
    </inkml:annotationXML>
    <inkml:traceGroup>
      <inkml:annotationXML>
        <emma:emma xmlns:emma="http://www.w3.org/2003/04/emma" version="1.0">
          <emma:interpretation id="{CBA97DA2-29A3-4A7D-BC6A-7293A6192F7C}" emma:medium="tactile" emma:mode="ink">
            <msink:context xmlns:msink="http://schemas.microsoft.com/ink/2010/main" type="paragraph" rotatedBoundingBox="1410,1238 29546,809 29571,2422 1434,28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81813B-078B-456D-8417-FD34F579D71F}" emma:medium="tactile" emma:mode="ink">
              <msink:context xmlns:msink="http://schemas.microsoft.com/ink/2010/main" type="line" rotatedBoundingBox="1410,1238 29546,809 29571,2422 1434,2851"/>
            </emma:interpretation>
          </emma:emma>
        </inkml:annotationXML>
        <inkml:traceGroup>
          <inkml:annotationXML>
            <emma:emma xmlns:emma="http://www.w3.org/2003/04/emma" version="1.0">
              <emma:interpretation id="{A90294D3-8DA2-49ED-8543-56852EF9DCED}" emma:medium="tactile" emma:mode="ink">
                <msink:context xmlns:msink="http://schemas.microsoft.com/ink/2010/main" type="inkWord" rotatedBoundingBox="1416,1678 4166,1637 4176,2238 1425,2280"/>
              </emma:interpretation>
            </emma:emma>
          </inkml:annotationXML>
          <inkml:trace contextRef="#ctx0" brushRef="#br0">0 68 5 0,'0'0'83'0,"0"0"-13"0,8-7 0 16,-8 7-1-16,0 0-7 0,6-8 6 0,-6 8-10 16,0 0 5-16,3-10 1 0,-3 10 4 15,0 0 0-15,6-11 3 0,-6 11-1 0,0 0 10 16,6-7 1-16,-6 7-1 0,0 0 0 0,6-10 6 0,-6 10 0 16,0 0 1-16,4-8 1 0,-4 8 1 0,0 0-4 15,0 0 1-15,7-7-3 0,-7 7 0 16,0 0-5-16,0 0-7 0,0 0-7 0,0 0-14 0,0 0-2 15,0 0 0-15,0 0 8 0,0 0 1 0,15 18-1 16,-10-4-1-16,-2-3 5 0,3 7-2 0,1 4-1 16,-2 2-2-16,-2 0-2 0,1 1-7 0,2-2-2 15,-3 2-4-15,0 2-4 0,0-1-5 0,2 0-1 16,-4-2-4-16,1 5 0 0,1-5-4 0,-3 0 2 16,-5-2-5-16,4 1-3 0,-4 3-10 0,2-12-12 0,-3 4-13 15,0-1-19-15,2-3-15 0,-1 1-17 0,-4-2-22 16,2-3-24-16,-1 0-22 0,1-4-21 15,1 3-20-15,-2-4-29 0,1 0-149 0,7-5-385 16,-19 6 170-16</inkml:trace>
          <inkml:trace contextRef="#ctx0" brushRef="#br0" timeOffset="640.89">-212 95 130 0,'0'0'199'0,"0"0"-14"16,-1-12-22-16,1 12-13 0,0 0-19 0,9-15-9 15,-9 15-17-15,15-7-8 0,3 0-11 0,0 5-9 16,-2-1-8-16,9-3-2 0,4 4-3 0,2 1-2 15,9-2 4-15,-1 0 2 0,0 1-4 0,1 4-6 16,0 0-5-16,-11-1-6 0,1 4-2 0,-7 2-8 16,3 2-1-16,-8-3-4 0,-2 1-7 0,-3 0 3 15,-2 4-6-15,-4-1-2 0,-2 0-4 0,-2 4 1 16,-3 0-2-16,-3 0-1 0,-6-1 0 0,0-1-1 16,-3 0-1-16,-3 0 2 0,2 1 2 0,-7 0 2 15,-1 2 2-15,1-4 1 0,3-3 2 0,1 2 0 0,2-5 0 16,-2 1 2-16,2 0-5 0,1-1-1 0,4-2 0 15,2 1-2-15,7-4-2 0,-14 7-3 0,14-7-2 16,-12 2-1-16,12-2-1 0,-6 6 0 0,6-6-1 16,0 0-2-16,0 0-1 0,0 0-1 0,0 0 4 15,0 0-2-15,29 8 0 0,-19-7-4 0,-10-1 3 16,27-4 2-16,-11 4-4 0,4-4 0 16,-2 4-2-16,0-1 2 0,-2 1-1 0,11 0-3 0,-8-2 3 15,2 2 2-15,-2 0-1 0,2 2 4 0,3 3-2 16,-3-1 0-16,-3-1 1 0,1 1-1 0,-2 3 1 15,1-1-2-15,-3 1 0 0,-1 0 0 0,0-1-3 16,-5 0 2-16,0 3 2 0,-2 0-2 0,-1-1 1 16,0 2 0-16,-4 1 3 0,-2-11 2 0,0 18 0 15,-2-8 1-15,-2 4 4 0,-5-3-7 0,-3 0 6 16,0 2-5-16,-3-2 0 0,-1-1-1 0,-10 1 7 16,1-1-7-16,0 1 5 0,-1-1-7 0,-2-2 5 15,1 0-5-15,5-1-1 0,-4 0 1 0,5-5 0 16,-4 1-1-16,7 0-2 0,-1 0-7 0,2-3-11 15,1 0-9-15,6 0-16 0,10 0-11 0,-20 4-20 16,20-4-27-16,-13-4-30 0,13 4-29 0,0 0-31 16,0 0-175-16,6-18-394 0,-6 18 174 0</inkml:trace>
          <inkml:trace contextRef="#ctx0" brushRef="#br0" timeOffset="1198.22">743 445 69 0,'13'0'231'0,"-13"0"-14"0,0 0-15 0,0 0-15 16,12 4-19-16,-12-4-15 0,0 0-6 0,14 2-16 15,-14-2-9-15,15 0-10 0,-15 0-9 0,16-2-9 16,-4-2-9-16,4 1-9 0,-2 3-7 0,-4-1-6 16,7-3-5-16,-2 1-7 0,-4 2-5 0,3-5-4 15,1 0 0-15,-6 3-5 0,1-4-6 0,-2 2-2 16,-1 1-2-16,-7 4-6 0,8-15-4 0,-4 7 0 15,-4 8-9-15,-4-15-5 0,4 15-2 0,-5-15 2 0,1 5-5 16,-4 0 2-16,-4 0-2 0,5 3 3 0,-5-4-4 16,-3 5 2-16,-3 2 3 0,3 0-4 15,-3 0 10-15,3 2 4 0,-6 2 0 0,2 0 5 16,-6 0 1-16,-1 2 0 0,7 3-1 0,4 1-1 16,-1 1 0-16,-2-1 2 0,3 2-1 0,1 6-2 15,1-4-6-15,3 1 3 0,4 2-3 0,0-2-1 16,3 0 3-16,3 2-1 0,0 2-5 0,3-1 2 0,3-3 2 15,0-2-1-15,4 2-1 0,0-2 0 0,8-3-2 16,-4 0 3-16,5 1-1 0,-2-7-1 0,2 1-6 16,-1-1-5-16,1 2-5 0,-2-2-4 0,2-3-2 15,-3 0-3-15,1-5 0 0,-1 2-1 0,-2-1-6 16,1-2 2-16,-2 0 4 0,-1-1 1 0,-3-1 1 16,3-1 2-16,-3 0 3 0,1 4 2 0,-2-4 3 15,1 1 10-15,-3 4 9 0,0 0 9 0,-6 7 8 16,7-7 0-16,-7 7-2 0,0 0-7 0,7-10-2 15,-7 10-3-15,0 0-1 0,0 0 0 0,0 0-2 16,0 0 4-16,24 12-2 0,-18-7-1 0,2 2 6 0,-2 0-7 16,1-1 6-16,-1 1-7 0,2 3-2 15,-1 2-1-15,-1-4 2 0,1 2-14 0,-1-2-20 16,-1 0-26-16,1 0-21 0,-3 2-34 0,-3-10-19 16,7 13-32-16,-7-13-34 0,5 7-193 0,-5-7-415 15,0 0 185-15</inkml:trace>
          <inkml:trace contextRef="#ctx0" brushRef="#br0" timeOffset="2304.51">1386 229 80 0,'0'0'249'0,"1"-8"-10"15,-1 8-18-15,0 0-20 0,0 0-20 16,0 0-18-16,0 0-19 0,0 0-11 0,0 0-14 0,0 0-12 15,0 0-9-15,0 0-12 0,-31 5-4 0,31-5-6 16,-9 8-5-16,9-8-8 0,-8 11-6 0,8-11-6 16,-2 14-6-16,2-14-1 0,-3 14-6 0,3-14-4 15,5 21-6-15,-3-10 3 0,4-2-3 0,-3-1-4 16,6 2 1-16,0 6-4 0,-2-7 2 0,5 3 2 16,2-1 2-16,-2 3-2 0,1-2 1 0,0-2 0 15,2 3 0-15,-3-4-5 0,0 4 0 0,-3-2-4 16,3-4-1-16,-6 7-1 0,1-10 0 0,-4 2 0 15,2 1-3-15,-5-7-1 0,3 14 1 0,-3-14-1 16,-2 11 3-16,2-11 0 0,-9 15-3 0,2-13-2 16,7-2 2-16,-16 7-2 0,7-1 3 0,-2-5-4 15,11-1 4-15,-15 0-4 0,15 0-2 0,-13 7 0 16,13-7 0-16,-15 0 1 0,15 0 0 0,0 0 1 0,0 0-4 16,-13-8-4-16,13 8 0 0,0 0 0 0,0 0 8 15,0 0-10-15,13-25-1 0,-3 16 0 0,-1 2-1 16,5-3 0-16,-1 3-5 0,2-3 4 0,-1 3 0 15,0 0-1-15,6-4 0 0,-4 2 5 0,7-6-4 16,2 4 0-16,-9 2 1 0,10 0 4 0,-5-2-3 16,-3 2 3-16,1 0 4 0,-4-2 3 0,1 2-1 15,-2 3 1-15,-4-5 1 0,2 5-5 0,-5-2 4 16,1 1-2-16,2-3 0 0,-4 3 2 0,-6 7-4 16,3-14-3-16,-3 14 2 0,0-14-4 0,0 14 0 15,0 0-2-15,-13-17-1 0,5 14 0 0,8 3 0 16,-19-1 0-16,19 1 1 0,-19-3-1 0,8 6 0 15,-1 0 1-15,12-3 1 0,-19 9-3 0,11-2 0 16,-2 1 3-16,3 3 1 0,-1-4-1 0,4 6-3 16,1 2 1-16,-2-6 2 0,4 3 4 0,1-12-1 15,4 24-1-15,-2-11 0 0,4 2 2 0,1-4-1 16,1 2 2-16,0-2-1 0,6-3 4 0,-2 2-2 16,4-3 2-16,1-2-2 0,9-5 0 0,-6 1 3 0,8-1 4 15,4 0 2-15,-4-6 0 0,2 4-1 0,0-3 2 16,1-5 1-16,0 1-2 0,-3-1 6 0,10-5-10 15,-14 3 0-15,2 0 1 0,0-6 4 0,7-1-8 16,-9 2 2-16,-2-4 1 0,-3 1-5 0,7-7-4 16,-10 4-4-16,2-1-4 0,-3 1 3 0,1-1-3 15,-5 1 3-15,2 1-4 0,-1 2 5 0,-5 3-2 16,-1 0 3-16,0 3 2 0,-1 5 1 0,-2 0 3 16,-2-1 2-16,-1 10-1 0,6-14 0 0,-6 14-5 15,5-6-1-15,-5 6 1 0,0 0-1 0,0 0 1 16,0 0 1-16,0 0-1 0,0 0 1 0,0 0 4 15,6 27-3-15,-3-14 3 0,-3 1 3 0,3 0 1 16,-2 4 0-16,1 0-3 0,4-1 0 0,-5 5 4 16,5 2-1-16,-1-1 1 0,-2 1-1 0,6-2 0 15,-2 0 2-15,0 1-4 0,-1-8 3 0,2 2-2 16,1-3 1-16,0-2 4 0,-5 0-6 0,5 5-1 16,-4-10 1-16,-1 2-4 0,1-1 3 0,-5-8 5 0,9 11-3 15,-5-4-5-15,-4-7 6 0,3 9-6 0,-3-9 5 16,0 0 4-16,0 0-3 0,0 0 1 0,0 0-3 15,0 0-2-15,0 0 0 0,0 0-3 16,0 0-1-16,0 0 0 0,0 0-3 0,-21-24 1 0,12 18 3 16,9 6 0-16,-24-8 0 0,12 4 0 0,-1-2 0 15,-3 5-1-15,-1 1 3 0,1 0-3 0,-2 0 3 16,1 0 2-16,4 4 1 0,-3-1-4 0,1 1 3 16,4-1 0-16,2 5 7 0,0-4-8 0,-1 3 3 15,3 0 0-15,1 4-4 0,-2-1 3 0,4 0 3 16,4-10-7-16,-6 17 4 0,6-9-1 0,0-8-1 15,4 17 2-15,1-6 1 0,-1-5 2 0,2 1-2 16,4 0 3-16,-1-2-1 0,8 1-4 0,-2-6-2 16,1 5 0-16,2-3-10 0,0-2-27 0,-3 3-23 15,-2-3-29-15,2-3-32 0,2 2-29 0,-4-1-34 16,3-2-37-16,1-2-238 0,-4-2-496 0,4 1 220 16</inkml:trace>
        </inkml:traceGroup>
        <inkml:traceGroup>
          <inkml:annotationXML>
            <emma:emma xmlns:emma="http://www.w3.org/2003/04/emma" version="1.0">
              <emma:interpretation id="{CB53D388-0E12-4219-A19B-372E4F42C962}" emma:medium="tactile" emma:mode="ink">
                <msink:context xmlns:msink="http://schemas.microsoft.com/ink/2010/main" type="inkWord" rotatedBoundingBox="4971,1287 8142,1238 8155,2074 4984,2123"/>
              </emma:interpretation>
            </emma:emma>
          </inkml:annotationXML>
          <inkml:trace contextRef="#ctx0" brushRef="#br0" timeOffset="2804.31">3489 374 154 0,'0'0'219'16,"0"0"-2"-16,0 0-11 0,0 0-10 0,0 0-14 15,0 0-12-15,0 0-14 0,0 0-11 0,0 0-12 0,0 0-6 16,0 32-12-16,0-32-7 0,0 0-8 0,1 14-6 15,-1-14-5-15,8 6-4 0,-4-1-2 0,-4-5-2 16,9 7-5-16,-2-3-2 0,-7-4-7 0,20 3-4 16,-8-3-5-16,0 0-5 0,3-3-7 0,2 2-4 15,0-2-5-15,-1 2-2 0,-1-2-2 0,2-4-4 16,-4 1-5-16,3 1 0 0,-7-5-4 0,-1 2 0 16,4-1-3-16,-6 0-7 0,0-2-5 0,-6-1-12 15,0 2-6-15,-5-5-1 0,2 1-6 0,-4 1 5 16,-5-1-7-16,-2 4 6 0,-2-1-6 0,-2 1 5 15,-4 0 0-15,-5 4 2 0,3 1 0 0,-4 3-4 16,1-2 0-16,3 2 1 0,2 4-10 0,4-1-6 16,-8 4-8-16,8-2-14 0,4 0-11 0,2 1-14 15,0 0-14-15,3 0-22 0,1 4-14 0,8-8-20 16,-7 5-22-16,7-5-189 0,-5 11-392 0,5-11 174 16</inkml:trace>
          <inkml:trace contextRef="#ctx0" brushRef="#br0" timeOffset="3217.93">3823 275 138 0,'12'-5'248'0,"-12"5"-19"16,0 0-17-16,12-4-20 0,-12 4-25 0,0 0-13 0,0 0-19 16,0 0-10-16,0 0-12 0,13 7-9 0,-13-7-7 15,0 0-4-15,3 14-7 0,-3-14 0 0,4 12-10 16,-1-5-7-16,-3-7-6 0,6 13-7 0,-4-6-2 15,-2-7-3-15,6 12-7 0,0-2-1 0,-6-10-7 16,3 12 0-16,0-8-8 0,-3-4-1 0,0 0 0 16,4 10-1-16,-4-10-5 0,0 0 3 0,0 0 2 15,0 0 1-15,0 0-4 0,0 0 0 0,0 0-4 16,0 0-1-16,0 0-4 0,23-18 1 0,-17 10-3 16,1-3-2-16,2-1-2 0,0-1 3 0,4 2-3 0,-1-2 0 15,2 1-2-15,-4 1-2 0,4-2 1 0,2 3-2 16,-3-1 0-16,2 2 3 0,-1 5-4 0,-7-1 5 15,10-4 2-15,-3 7 3 0,-2-1 1 16,-1 1 6-16,-11 2 3 0,19 0 0 0,-5 2 3 0,-4 1 2 16,-1 2 0-16,4 2-2 0,4-2-1 0,-5 5-3 15,-2 0 1-15,2-3-1 0,2 3-3 0,-5 2 0 16,1-3-3-16,-1 2-3 0,1 2-16 0,-2-2-18 16,1 2-20-16,-6-2-28 0,-2 1-30 0,1-3-25 15,2 1-35-15,-4-10-34 0,3 11-57 0,-3-11-166 16,0 0-452-16,3 9 200 0</inkml:trace>
          <inkml:trace contextRef="#ctx0" brushRef="#br0" timeOffset="4442.97">4791 78 233 0,'-6'-11'277'0,"0"-4"-16"0,3-1-16 16,-2-2-22-16,5 1-18 0,-3 0-22 0,6 2-14 15,-3-6-17-15,3 4-18 0,0 1-14 0,8-6-7 16,-7 5-15-16,8-4-10 0,0 1-10 0,1-2-5 16,4 4-10-16,-4 0-5 0,7 1-6 0,-1-1-8 15,3 1-2-15,1-1 0 0,-1 5-10 0,2-1-5 16,4-1 0-16,-4 2-3 0,1 4-6 0,1-2 1 16,-1 3-5-16,2 0-2 0,-3-2-1 0,4 5 1 15,-8 0-1-15,5 2-3 0,-6-2 2 0,7 2-2 16,-10 2-3-16,3-1-1 0,-4 2 0 0,5 2 1 15,-2-1 3-15,-5 6 1 0,4-3-3 0,-6 3 5 0,6 1 14 16,1 7-2-16,-6-2 1 0,1 6 1 16,4 0 2-16,-6 3 7 0,0-1-1 0,-2 5 5 15,-2 2-9-15,-1 0-3 0,3 7 8 0,2-7-8 0,-5-1 1 16,-3 9-4-16,1-10-1 0,-4 0-3 0,6-1 0 16,-3 0 0-16,-3-2-4 0,1 0 1 15,1 0-4-15,2-6 2 0,-1 1-1 0,3-1-1 16,-1 0 1-16,1-5-7 0,-6 3 2 0,3-6 2 0,3 4-3 15,-2-6-1-15,-2 2 1 0,-2-9-5 0,13 12-3 16,-8-7-8-16,-5-5-3 0,9 7-2 0,-9-7-13 16,12 6-3-16,-12-6-6 0,13 2-8 0,-13-2-6 15,16-6-1-15,-5 3-5 0,-2-3-1 0,1 1 0 16,-1-1 9-16,2 0-4 0,2-5 6 0,2 2 5 16,-5-1 2-16,4 2 3 0,-5 1 5 0,-2-1 1 15,5 3 5-15,-4 1 3 0,1-3 0 0,-9 7 4 16,13-7 1-16,-13 7 3 0,12-4 6 0,-12 4 2 15,7-2 5-15,-7 2-1 0,0 0 5 0,0 0 6 16,20 6 3-16,-20-6 2 0,6 8 7 0,-6-8-2 16,13 7 4-16,-7-2 4 0,-6-5 0 0,11 10 0 15,-3-8 2-15,0 4-3 0,4-2 1 0,-5-1-2 16,5 2-1-16,2 1-3 0,2-5-1 0,-3 2 2 0,4-2-3 16,1 0-4-16,-2-1 3 0,4 0-4 15,-1 0 2-15,0 0-6 0,1-2-2 0,-1-2 2 16,1 1 0-16,-1-4-4 0,-3 3 3 0,4-3-4 0,-7 1 0 15,1-4 0-15,-3-1 2 0,0 2-8 0,-1-2 3 16,-4 0-5-16,-3 3-3 0,3-4 0 0,-4 5-2 16,-2 7-3-16,-2-18 2 0,2 18-3 15,-12-11 5-15,12 11-3 0,-19-7 2 0,6 7-1 0,-4-3-1 16,1 6 6-16,-1 2-1 0,1 0-3 0,-2-1 0 16,2 3 3-16,2-1 1 0,4 3 2 0,-2-1-5 15,1 3 3-15,2 1-3 0,2 1 1 0,4 0 3 16,0-1 1-16,0-1 1 0,3-11 1 0,3 23 0 15,0-12 1-15,7-3 0 0,-1 5 1 0,2-5 0 16,2 2-1-16,5-2 3 0,-1-1-3 0,6-1 0 16,0 0 0-16,2-1 5 0,0-2-5 0,-1 1 5 15,2-2-5-15,1 2-7 0,-2-8-19 0,-6 4-18 16,1 0-24-16,-1 0-32 0,-3-6-31 0,-2 3-43 16,5-2-40-16,-4-1-220 0,-1-5-467 0,-4 7 207 15</inkml:trace>
          <inkml:trace contextRef="#ctx0" brushRef="#br0" timeOffset="3578.9">5154-79 42 0,'0'0'222'0,"0"0"-6"0,0 0-9 15,0 0-8-15,0 0-13 0,0 0-11 0,20 27-8 16,-14-14-5-16,1-1-10 0,-4 3-2 0,6 2-10 15,-1 4-5-15,1 0-11 0,-2-4-7 0,5 4-8 16,-5 1-13-16,5 1-4 0,-6 0-10 0,5 0-9 16,-5-6-7-16,0 0-4 0,1-1-7 0,-1 2-4 15,0-3-7-15,2 1-5 0,-8-3-12 0,3 0-16 16,0 1-17-16,-3-3-24 0,0-11-26 0,-6 17-22 16,-2-7-27-16,2-2-26 0,6-8-46 0,-15 8-30 15,8-3-196-15,7-5-434 0,-26 4 192 0</inkml:trace>
        </inkml:traceGroup>
        <inkml:traceGroup>
          <inkml:annotationXML>
            <emma:emma xmlns:emma="http://www.w3.org/2003/04/emma" version="1.0">
              <emma:interpretation id="{7A38F608-DDD0-4229-B406-4F3DF028C488}" emma:medium="tactile" emma:mode="ink">
                <msink:context xmlns:msink="http://schemas.microsoft.com/ink/2010/main" type="inkWord" rotatedBoundingBox="8923,1124 12996,1062 13009,1915 8936,1977"/>
              </emma:interpretation>
            </emma:emma>
          </inkml:annotationXML>
          <inkml:trace contextRef="#ctx0" brushRef="#br0" timeOffset="6272.95">7647-77 59 0,'0'0'117'0,"0"0"-9"0,0 0-8 15,0 0-1-15,0 0-5 0,-20-13-1 0,20 13 0 16,0 0-6-16,-16 0 0 0,16 0-2 0,-14 0-1 16,14 0-5-16,-16 0-6 0,16 0-2 0,-12-3-1 15,12 3-11-15,-19 3-2 0,19-3-4 0,-14 4-5 16,14-4-3-16,-16 1-6 0,8 1-2 0,8-2-1 15,-12 5-6-15,12-5-2 0,-10 2-3 0,10-2 0 16,-12 7-5-16,12-7 1 0,-6 8-4 0,6-8-1 16,-7 9-3-16,7-9-2 0,-6 11 3 0,6-11-1 15,0 10-3-15,0-10 0 0,0 0-5 0,0 16 5 16,0-16-4-16,6 15 0 0,-3-7 3 0,-3-8 0 16,6 14-3-16,-2-7 3 0,2 0-1 0,1 0 2 0,2 4-2 15,0-4 2-15,-1 4-3 0,1-5 2 16,-3 1-3-16,1 4 4 0,4-4 2 0,-8 3-3 15,3-3-4-15,1-4-3 0,-7-3 2 0,9 15 1 0,-6-8 1 16,3-1-2-16,-6-6 2 0,4 11 2 0,-4-11 1 16,6 10 0-16,-6-10 2 0,3 10 1 0,-3-10 3 15,3 10 2-15,-3-10 3 0,0 0-1 0,0 0 2 16,-9 12 2-16,9-12-1 0,-7 9 1 0,7-9-1 16,-15 6-2-16,5-4-3 0,-2 1-3 0,1 2 2 15,1-1-4-15,-5-3 1 0,-2 4-4 0,1 0 1 16,0-4-1-16,-1 0-5 0,1 3-7 0,4 2-14 15,-6-5-8-15,3 1-18 0,5-1-12 0,-2 2-15 16,12-3-16-16,-21 0-17 0,21 0-15 0,-15-3-24 16,15 3-47-16,-14-3-97 0,14 3-308 0,-7-11 136 15</inkml:trace>
          <inkml:trace contextRef="#ctx0" brushRef="#br0" timeOffset="6691.85">7888-551 149 0,'0'0'193'0,"0"0"-16"0,0 0-10 0,2-9-11 16,-2 9-13-16,0 0-13 0,0 0-12 0,0 0-10 16,0 0-14-16,0 0-5 0,0 0-9 0,0 0 1 15,0 0-1-15,0 0 3 0,16 20-3 0,-13-9 5 16,6 2-7-16,-5 0-1 0,-1 5 0 0,3-3 2 16,5 6-7-16,-5 3-3 0,0-2-3 0,-3 5-1 15,1-3-3-15,-1 5-7 0,0-1-4 0,-3 9-5 16,0-12-3-16,3 12-4 0,-3-8-4 0,0-4-3 15,3 3-2-15,-6 1 1 0,3-2-5 0,0 1-1 16,0 0-2-16,-3-1-4 0,3-2 1 0,0-1-2 16,0 0 0-16,3-2-4 0,-3 2 0 0,3-7-10 0,0-1-20 15,-1 0-17-15,2 2-25 0,-2-3-18 0,-2 0-32 16,6-3-26-16,-6-12-25 0,3 20-18 0,1-12-41 16,-4-8-153-16,0 0-401 0,12 11 177 15</inkml:trace>
          <inkml:trace contextRef="#ctx0" brushRef="#br0" timeOffset="7079.68">8249 158 161 0,'0'0'229'0,"0"0"-21"0,0 0-25 0,0 0-15 0,0 0-18 15,0 0-16-15,0 0-12 0,0 0-10 0,12 17-14 16,-12-17-6-16,7 7-9 0,-7-7-7 0,11 10-10 15,-8-5-2-15,-3-5-10 0,19 5-2 0,-13-4-8 16,6 3-2-16,-1-1-4 0,-1-2-2 0,5 1-5 16,0-2-2-16,1 0-3 0,-1-2 0 0,-1-2-6 15,2 0-2-15,0 3 0 0,-1-2-1 0,-1-4-4 16,-1 2 0-16,-2-2-1 0,1-1-1 0,-5 4-2 0,2-3 0 16,-3-1-2-16,0-1-3 0,-2-1 2 15,-1 2-4-15,-3 8-1 0,0-17-3 0,0 17 2 16,-3-20-1-16,-7 9 1 0,1 4-1 0,-1-4 1 15,-4 4-3-15,-1 1-1 0,-3 0 2 0,-1 5 1 0,-2-3 0 16,5 2-5-16,-10-2 3 0,5 6 1 0,-4 0-1 16,6-2 3-16,5 3-3 0,-5 1 3 15,2-2-3-15,3 4 0 0,3-3 1 0,1 3-13 0,1-3 4 16,9-3-25-16,-11 11-9 0,8-5-17 0,3-6-20 16,-3 13-19-16,3-13-29 0,12 8-39 0,-1-1-131 15,-1-6-323-15,4 1 144 0</inkml:trace>
          <inkml:trace contextRef="#ctx0" brushRef="#br0" timeOffset="8000.54">8696 29 104 0,'-5'-7'244'15,"5"7"-24"-15,0 0-23 0,0 0-22 0,0 0-17 16,0 0-15-16,0 0-16 0,0 0-10 0,0 0-11 15,0 0-8-15,0 0-5 0,-5 28-11 0,5-28-1 16,9 14-10-16,0-7-3 0,-5 0-8 0,4-1-3 0,1 1-6 16,-2 1-5-16,7 2 0 0,-2-3-3 15,1-1-1-15,2-1-2 0,-2 1-4 0,1-2-5 16,2-3-3-16,1 1-2 0,1 2-3 0,-2-3-2 16,0-2 0-16,1-3-4 0,-1 4 5 0,-2-3-8 0,-4-3 1 15,3-2-1-15,-1 1-3 0,-1 4 0 0,-2-8 0 16,-3 1-2-16,1-1-2 0,-1 2 1 0,-3 1-4 15,2-4 2-15,-1 0-3 0,-2-2 2 0,-1 3-1 16,-1-3-1-16,0 14-2 0,2-17 2 0,-2 17 5 16,3-14 2-16,-3 14 1 0,0-11-3 0,0 11-2 15,0 0-4-15,0-13 0 0,0 13-3 16,0 0 1-16,0 0-1 0,0 0 2 0,0 0-2 0,0 0 2 16,0 0-1-16,0 0 3 0,13 30-3 0,-10-23-3 15,3 4 3-15,1 0 1 0,-1-1 0 0,2 1 0 16,1 0 0-16,1 1 3 0,-1-3-2 0,6 1 0 15,-3 0 0-15,-3 1 1 0,6-5-3 0,-2 1 4 16,1-2 4-16,-1 1-3 0,3-3-1 0,1 1 0 16,1-4 0-16,1 0 0 0,1-4 0 0,-1 4 0 0,-3-3 2 15,2-1 2-15,0-2 7 0,-1-1 7 16,-4 0 1-16,2-4 1 0,-3 1 2 0,0 0 0 16,1-1-1-16,-1-4-2 0,-3 4-1 0,-1-3 3 15,0-8-4-15,0 7 1 0,-5-1-2 0,3 3 0 0,-2 0 2 16,-4-1 6-16,0-1 1 0,3 7 3 0,-3 8 0 15,3-16-4-15,-3 16 0 0,2-13-2 16,-2 13-6-16,0 0-6 0,3-11-6 0,-3 11-1 0,0 0-1 16,0 0 4-16,0 0-3 0,0 0-3 0,0 0 1 15,0 0-1-15,16 22-2 0,-10-14 6 0,3 4-3 16,-4-2 3-16,4 2-6 0,1 1 0 16,-1-2 0-16,4-2 0 0,1 6 3 0,1-5-3 0,1 1-1 15,3-1 2-15,5-1 0 0,2-2 0 0,-1 1 1 16,0 1-2-16,-1-6-2 0,2 1-4 0,-1-2-2 15,2-1-2-15,-6-1-3 0,4 3-4 0,-4-6 1 16,6 2 2-16,-5-3-7 0,-2 1 3 0,-3-4 3 16,3 3 1-16,-2-4-5 0,-3-1 1 0,0-2-5 15,1-2-3-15,-6 0 2 0,1 2 3 0,-4-5-3 16,4 2 2-16,-7 1 3 0,1-1 0 0,-5-1 4 16,0 0 0-16,-2 4 0 0,2 11 1 0,-6-18 0 15,0 11 2-15,0 0-2 0,-3 2 1 0,-1 0 0 16,10 5 0-16,-20-4 5 0,10 4-3 0,10 0 1 0,-30 4 1 15,15 1 0-15,0 0 1 0,3 5 1 0,-1-3 2 16,1 3-3-16,0 2 3 0,2 1-1 16,4 2 0-16,-2-5 1 0,2 5 3 0,3 1-3 0,3-1 3 15,0-2 0-15,6 4 2 0,0-5 0 0,5 3 3 16,-2 0-2-16,1-1 3 0,5-3-2 16,6 6 1-16,1-3-2 0,2 1 0 0,2-8-1 15,-4 3 3-15,5-3-6 0,0 0-12 0,-2-1-15 0,-1-1-27 16,0-2-18-16,-5 0-14 0,6 0-18 0,-4-3-13 15,-3-2-21-15,3 1-26 0,-3-5-18 0,1-2-180 16,-4 1-392-16,0-2 173 0</inkml:trace>
          <inkml:trace contextRef="#ctx0" brushRef="#br0" timeOffset="8350.69">10631-182 51 0,'4'-10'239'0,"-4"10"-20"0,0 0-16 15,-7-13-14-15,7 13-18 0,-11-4-16 0,11 4-14 0,-12-4-14 16,12 4-11-16,0 0-10 0,-17 4-13 16,17-4-6-16,-12 5-9 0,0-1-7 0,12-4-9 15,-14 11-2-15,8-3-6 0,0 0-7 0,3 2-2 16,3-10-7-16,-7 21-1 0,4-7-6 0,1-4 1 0,4 5-4 16,1-1-3-16,0-1-3 0,4 4-1 15,-1-2-4-15,8 5 1 0,-4-8 0 0,1 8-1 16,1-3-3-16,1-1-4 0,3 1 0 0,-2-3 1 0,-4-1-1 15,2 1 0-15,0-4-2 0,2 3-1 0,-3-2-2 16,-2-4 3-16,-1 1-5 0,-2-3 0 16,0 3 0-16,-6-8 5 0,7 7 9 0,-7-7 3 0,0 0 0 15,0 0-4-15,0 0 1 0,0 0 0 0,0 0-3 16,-25 3-3-16,25-3-3 0,-22-3-12 0,5-1-11 16,-4-2-10-16,-1-1-19 0,2 2-19 0,-3-4-15 15,6 2-20-15,-7-3-24 0,11-1-20 0,0 1-27 16,2 0-40-16,2 4-108 0,2-10-343 0,1 3 152 15</inkml:trace>
          <inkml:trace contextRef="#ctx0" brushRef="#br0" timeOffset="8878.06">10849 0 160 0,'0'0'242'0,"0"0"-19"0,0 0-12 16,0 0-14-16,0 0-14 0,41-5-13 0,-21 5-15 16,7 0-13-16,2-5-14 0,12 11-10 0,-12-4-12 15,13 0-10-15,-4 1-13 0,-7-3-5 0,-3 0-8 16,2 0-19-16,-3 2-25 0,-2 1-27 0,-7-1-37 15,0-2-28-15,0 2-37 0,-2-2-36 0,-2-1-54 16,-2 2-124-16,-12-1-343 0,22-2 152 0</inkml:trace>
          <inkml:trace contextRef="#ctx0" brushRef="#br0" timeOffset="8674.7">10969-571 58 0,'5'-11'226'0,"-5"11"-26"16,0 0-22-16,0 0-19 0,0 0-7 0,0 0-4 0,0 0-6 16,0 0-2-16,15 29 2 0,-11-12-2 15,-2-3-4-15,2 10-5 0,-2-3 2 0,2 7-14 16,-1-4-2-16,2 4-11 0,-2 1-8 0,3 5 4 16,1 0-7-16,0 2-7 0,-1-8-7 0,2 8-8 0,1 1-6 15,-2-1-8-15,-4-9-3 0,3 8-7 0,-1-7-1 16,1-1-6-16,-3-2-1 0,0 1-9 0,1-3 1 15,-1 2-4-15,0-5-2 0,0-3 0 0,-1-3-11 16,-1 3-10-16,1-5-19 0,1-2-18 0,0 0-20 16,-1 0-21-16,0 1-19 0,-2-11-21 0,1 14-18 15,-1-14-24-15,2 10-20 0,-2-10-22 0,0 0-46 16,0 0-130-16,0 0-403 0,0 0 178 0</inkml:trace>
        </inkml:traceGroup>
        <inkml:traceGroup>
          <inkml:annotationXML>
            <emma:emma xmlns:emma="http://www.w3.org/2003/04/emma" version="1.0">
              <emma:interpretation id="{FD542E41-0595-4C6C-95C9-BC035273BF7D}" emma:medium="tactile" emma:mode="ink">
                <msink:context xmlns:msink="http://schemas.microsoft.com/ink/2010/main" type="inkWord" rotatedBoundingBox="13757,1186 15815,1155 15825,1795 13767,1827"/>
              </emma:interpretation>
            </emma:emma>
          </inkml:annotationXML>
          <inkml:trace contextRef="#ctx0" brushRef="#br0" timeOffset="9901.75">12134-24 14 0,'0'0'256'0,"0"0"-14"15,21-22-20-15,-21 22-12 0,0 0-16 0,0 0-15 16,22 9-11-16,-22-9-12 0,14 9-10 16,-5-4-8-16,-2 2-11 0,2-1-9 0,-1 0-8 0,1 1-10 15,-2 0-11-15,0 5-7 0,2-2-10 0,-3-1-4 16,2 0-6-16,1-2-5 0,-2 1-8 0,-1-1-2 15,-1-1-6-15,-5-6-6 0,10 13-4 0,-8-6 1 16,-2-7-3-16,6 9-4 0,-6-9 0 0,0 0-1 16,7 8 0-16,-7-8 2 0,0 0 15 0,0 0-4 15,0 0-7-15,0 0 0 0,0 0-2 0,0 0-4 16,0 0 2-16,16-20-5 0,-16 20-6 0,5-17 3 16,1 4-3-16,0 0-2 0,0-2-2 0,1 3 1 15,1-6-1-15,2 1-2 0,2-1-15 0,-3 2-5 0,6-1-3 16,-3 1-9-16,1 4-10 0,-1 0-4 0,2-1-5 15,-2 3-4-15,1 2-8 0,-4 5-1 0,0-2 0 16,3 0 0-16,-2 1-1 0,1 3 8 16,-11 1 4-16,18 1 2 0,-6 3 3 0,-3-1 3 0,1 1 6 15,-1 2 2-15,1-1 5 0,1 3-1 0,-1 3 5 16,1-3 0-16,-1 2 2 0,2-3 3 0,-3 0 3 16,1 4-1-16,-1-4 2 0,-1-1 2 0,5 5 2 15,-1-6 6-15,-3 1 3 0,5 1 4 0,-1-1 4 16,2-2-1-16,-5-1-1 0,7 2-1 0,-2 0 3 15,1-5-1-15,0 0-1 0,-2 0-1 0,1 0 0 16,-2 0-1-16,4-2 1 0,-7-1 3 0,6-2-2 16,-2 0-2-16,1 0-2 0,-6-2-1 0,-3 0 1 15,7 0-2-15,-2-4 0 0,-5 4-2 0,-2-6-2 16,2 2-4-16,-6 0-2 0,3-2-3 0,-3 0 2 16,0-1-3-16,0 14 2 0,-13-22 1 0,2 13-3 15,-1 0 4-15,3 2-4 0,-6-1 4 0,-1 1-3 16,1 1 5-16,-3 3-2 0,2 1 2 0,-4 2-2 0,2 2 2 15,-1 1 1-15,3 1-2 0,-1 3 1 16,2-3 1-16,-1 6 3 0,1 1-1 0,2-1-3 16,4 1 1-16,0 0 3 0,-2 2-3 0,8-2 2 15,-3-1 2-15,2 1 0 0,4 1 2 0,0 2-2 16,1-3 1-16,-1-11-1 0,6 16 3 0,0-4 2 16,6-4-2-16,0 2 3 0,3-8-1 0,-2 5 1 15,2-2-3-15,2-1-1 0,-2-1 0 0,6-3 3 0,4 1 4 16,-6-1 0-16,-2 0 3 0,8-1 2 0,-6-3 5 15,1 0-4-15,2-3 2 0,-4 2-6 0,0-3 2 16,-2 0 0-16,1-2-1 0,-2 0-3 0,-2 3 1 16,-1-6 4-16,1 2-9 0,-4 4 1 0,2 0-1 15,-7 0 0-15,5 3 4 0,-9 4-3 0,9-10 0 16,-9 10-4-16,11-3-1 0,-11 3-1 0,0 0 0 16,0 0 0-16,0 0 0 0,15 9-2 0,-15-9 2 15,7 12 0-15,-2-6 0 0,-3 5 0 0,-2-11 3 16,5 18 0-16,1-5-1 0,-2 0-3 0,1-5 4 15,-1 2-3-15,-2 1-15 0,2-2-13 0,-4-9-19 16,8 16-17-16,-5-10-16 0,-3-6-24 0,4 11-17 16,-4-11-28-16,6 6-28 0,-6-6-173 0,0 0-378 15,0 0 168-15</inkml:trace>
          <inkml:trace contextRef="#ctx0" brushRef="#br0" timeOffset="10656.56">13427-44 70 0,'0'0'184'0,"0"0"-12"16,0 0-8-16,0 0-15 0,37 7-12 0,-20-6-7 16,-1 1-12-16,2 1-6 0,2-2-8 0,5 2-9 0,-1 0 1 15,1-2-12-15,0-1-4 0,1 2-1 0,-1-2-5 16,-1 0-5-16,1-2-2 0,1 1-4 0,1-2-3 16,-1 0-2-16,0 2-2 0,-7-5-2 0,4 2-5 15,-4-2-6-15,0-1-4 0,1 0-7 0,2-2-1 16,-6-4-2-16,1-1-4 0,2 1-5 15,-7-2 0-15,2 1-2 0,-5 1-2 0,0-2-4 0,-6 0-4 16,-2 1 2-16,2 2-5 0,-3 12-5 0,-6-20 1 16,0 12-2-16,-6 0 1 0,-1 1 0 0,-2 0-3 15,-3 3 1-15,-2 2-1 0,0 2 3 0,0 2-5 16,4 3 2-16,-4-2 2 0,1 5-1 0,1 0-1 16,3 4 0-16,2-1 2 0,1 0-1 0,3 4 0 15,3 1 3-15,1-1 3 0,5 3-1 0,5-2 2 16,1 1-2-16,7 7 0 0,2-6-1 0,3 0 1 15,3 1 3-15,-2-3-3 0,8 3 3 0,-1-5 1 16,-3-3-6-16,4 0-7 0,0 0-15 0,2-1-22 16,-7-2-22-16,3-2-32 0,-5 0-31 0,-1-1-56 15,-3-5-168-15,4 0-379 0,-5 0 168 0</inkml:trace>
          <inkml:trace contextRef="#ctx0" brushRef="#br0" timeOffset="10191.84">13488-509 154 0,'0'0'201'0,"0"0"-15"16,0 0-13-16,0 0-12 0,0 0-6 0,15 17-3 15,-9-9-10-15,0 6-5 0,0 2-8 0,2 0-4 16,-2 1-12-16,1 5-9 0,0 1-7 0,-1 1-9 15,2 2-7-15,4 11-9 0,-6-10-5 0,3 7-6 16,-3-4-7-16,0-5-3 0,-2 3-4 0,-1 3-6 16,3-6-3-16,-4 1-1 0,2-2-9 0,-5-1-17 15,2 1-23-15,-2-5-18 0,1-3-22 0,0 2-22 16,-3-1-20-16,0-4-24 0,1-2-36 0,-1-4-29 16,0 4-149-16,3-11-358 0,-4 10 158 0</inkml:trace>
        </inkml:traceGroup>
        <inkml:traceGroup>
          <inkml:annotationXML>
            <emma:emma xmlns:emma="http://www.w3.org/2003/04/emma" version="1.0">
              <emma:interpretation id="{25E56B85-55E8-41FA-A19D-EBA0394B0394}" emma:medium="tactile" emma:mode="ink">
                <msink:context xmlns:msink="http://schemas.microsoft.com/ink/2010/main" type="inkWord" rotatedBoundingBox="16434,1019 17478,1003 17493,2039 16450,2055"/>
              </emma:interpretation>
            </emma:emma>
          </inkml:annotationXML>
          <inkml:trace contextRef="#ctx0" brushRef="#br0" timeOffset="12677.58">14893-30 189 0,'0'0'182'0,"0"0"-4"0,0 0-11 15,15-22 1-15,-15 22-5 0,0 0-8 0,0 0-6 16,0 0-11-16,0 0-13 0,0 0-14 0,0 0-12 16,0 0-12-16,0 0-8 0,0 0-8 0,0 0-7 15,0 0-7-15,0 0-7 0,0 0-5 0,0 0-5 0,0 0 0 16,-4 37-5-16,7-26-2 0,-3-11-3 0,1 16-5 15,4-3-2-15,-2-6 0 0,4 2 0 0,0 3-3 16,4-5 1-16,2 0-1 0,1 0-3 0,-1-3-3 16,2-1-1-16,-3 0 2 0,1-3-2 0,2 0 0 15,-1 0-1-15,2-1-1 0,-7-4-1 0,3 5-2 16,0-6 1-16,-2-1-1 0,-1 2-3 0,-1-2 2 16,-1 1-5-16,-1-5-4 0,-3 2-4 0,-3 9-5 15,3-16-4-15,-3 16-6 0,-7-17-1 0,1 7-8 16,-6 2-4-16,-3-2 1 0,-1 0-7 0,-1 2 2 15,-7 2-1-15,2 1 4 0,-3 2 0 0,-1-3 1 16,-1 2 4-16,6 8-3 0,4-4-4 0,-4 2-7 16,3-1-8-16,1 2 1 0,4 0-7 0,3 1-2 15,1 1-1-15,9-5 2 0,-9 8-1 0,9-8 7 16,0 0-11-16,0 0-2 0,0 0 1 0,26 12 2 16,-9-12 3-16,2 0 6 0,7 0 6 0,2-3 13 15,3-1-8-15,8-2 17 0,1 1 6 0,4-2 19 16,0-4 17-16,4 2 17 0,-2-6 15 0,8 2 14 15,19-8 8-15,-18 4 4 0,-6 0 1 0,-1-3-7 16,1-3-5-16,-8 5-5 0,-4-3-9 0,0-3-5 16,-4-4-3-16,-5 5-2 0,-4 1-4 0,-3 5-4 0,0-6-4 15,-8-1-5-15,1 1 0 0,-4-3-5 0,-2 0-3 16,-1 3-4-16,-2 0 0 0,-4 7 0 0,-2-7-5 16,-2 4-2-16,-3 4 3 0,-2 1-3 15,-1 3-5-15,-1-3 1 0,-1 6-1 0,-2 1 2 0,0-1-2 16,-4 5 2-16,1 2-1 0,-4 0 1 0,2-2-3 15,1 7 2-15,0 2-3 0,2-1 2 0,-4 3-1 16,1 0 0-16,3-1 3 0,-4 9 5 0,1 0 4 16,3 1 7-16,-3 0 0 0,5 1-1 0,4 0 5 15,-2-4 4-15,2 10 4 0,3 0 4 0,0-2-1 16,6 5 2-16,2 1 7 0,2 0-3 0,2 10 1 0,6-2-2 16,-1 2 1-16,2 0-1 0,3 0-3 15,-2 2-3-15,-1-3 2 0,2-1-6 0,-1 1-1 16,-2-3-5-16,1-1-1 0,0 5-2 0,-5-4 3 15,-2-9-3-15,0 0-2 0,1-1-3 0,-5 0-3 0,1-8-11 16,-2 1-3-16,-1 2-2 0,-1-3-10 16,1-2-9-16,0 3-12 0,-3-10-2 0,1 4-19 15,2-11-14-15,-7 17-23 0,7-17-23 0,-11 13-21 0,11-13-26 16,-13 7-184-16,4-6-380 0,9-1 169 16</inkml:trace>
          <inkml:trace contextRef="#ctx0" brushRef="#br0" timeOffset="12863.24">15293 144 122 0,'0'0'224'0,"0"0"-19"0,21-13-15 16,-3 12-22-16,-2-2-16 0,14-2-14 0,3 5-13 15,7 0-11-15,-1 0-11 0,1 0-27 16,-12 0-31-16,-1 1-34 0,2-1-34 0,-1 3-46 0,0-6-45 15,-8 3-131-15,0 0-265 0,6-1 118 0</inkml:trace>
        </inkml:traceGroup>
        <inkml:traceGroup>
          <inkml:annotationXML>
            <emma:emma xmlns:emma="http://www.w3.org/2003/04/emma" version="1.0">
              <emma:interpretation id="{2D0743DB-CF58-4959-B4D2-BCB725085CFD}" emma:medium="tactile" emma:mode="ink">
                <msink:context xmlns:msink="http://schemas.microsoft.com/ink/2010/main" type="inkWord" rotatedBoundingBox="18243,1007 22482,942 22502,2261 18264,2325"/>
              </emma:interpretation>
            </emma:emma>
          </inkml:annotationXML>
          <inkml:trace contextRef="#ctx0" brushRef="#br0" timeOffset="15547.47">16754-196 216 0,'-16'-8'217'0,"6"7"-22"0,10 1-20 15,-17 0-14-15,17 0-15 0,-18 3-11 0,9 1-8 16,-4 5-13-16,5-2-12 0,2-1-2 0,-4 7-12 16,3-1-9-16,1 1 2 0,0 1-7 0,4 3-7 15,1 1-3-15,-2-1-9 0,6 1-2 0,-2 0-3 16,1 1-5-16,4-4-5 0,1 2-4 0,1 0-1 16,2 1-3-16,-3-4-2 0,5 0-2 0,0-3-1 15,3-1-1-15,-6 0-4 0,5-4 4 0,-4-1-7 16,2 1-1-16,3-2 2 0,0-3-6 0,-2 1-3 15,7-4 2-15,-3-2-1 0,-2-3-3 0,3 1 0 16,2-6-1-16,-4 1-10 0,3-4-6 0,2-4-11 16,-1-4-5-16,-1 1-8 0,5-6-6 0,-8 3-12 15,4-6-11-15,1-4-2 0,-2 4-4 0,-1-4-11 16,-5 3 5-16,1-3-1 0,-2 0 8 0,1 0 2 16,-5 8 11-16,-1 2 2 0,-1-10 6 0,-3 1 13 15,1 4 17-15,-2 6 15 0,-2-2 8 0,0 1 0 0,0 7 9 16,0-5 12-16,-2 5 10 0,1 1 1 15,1 5 1-15,0-1-3 0,0 13 1 0,-3-15-3 16,3 15-5-16,-1-12-5 0,1 12-4 0,0 0-1 0,-2-12-5 16,2 12 2-16,0 0-5 0,0 0 0 0,0 0-4 15,0 0-1-15,0 0-1 0,-13 30 1 0,10-18 0 16,1 2 0-16,1 4 1 0,-1-1 2 0,-2 8 3 16,4 0 0-16,-2 1 3 0,-1 9 3 0,3 1 0 15,0-6 2-15,5 6-5 0,-5-1 2 0,1 2-1 16,2-12-4-16,0 12 0 0,2-8 2 0,-2-2-1 15,3-1-1-15,0 2-3 0,4-3 1 0,-3 0-4 16,2-2 3-16,-1-9 1 0,2 3-2 0,-1-5-1 16,-1 1 0-16,4-3 0 0,-2 1-2 0,-1-3 0 15,4-1-2-15,1-1 3 0,-2 3-3 0,0-7-1 16,3 1-3-16,1-2-9 0,2-1-3 0,-5-1-2 16,5-2-4-16,-3 1-3 0,3-7-3 0,-5 6-2 15,2-8 3-15,-3 3-1 0,2-3-1 0,-2 1 0 16,-2-3 5-16,1 2 1 0,-4-4 4 0,-1 2 2 0,0 6 5 15,-3-4 10-15,1 3 11 0,-4 8 3 16,6-12 0-16,-6 12-2 0,6-10-5 0,-6 10-3 16,0 0-1-16,0 0 0 0,0 0-2 0,0 0-1 15,0 0-1-15,0 0 3 0,0 0-3 0,0 0 2 0,8 28-1 16,-7-19 1-16,-1-9 0 0,5 17-1 16,-4-7 1-16,2-1 0 0,2 2 0 0,1 3-1 0,1-4 2 15,-1 3 0-15,2-4 0 0,-1 1 0 0,0-1-2 16,4-1 3-16,-4 0-3 0,2-2-2 0,3-1 0 15,-1 0-5-15,-2-3-7 0,3 4-7 0,-12-6-5 16,20 0-1-16,-8 0-3 0,3 0-1 0,-15 0-2 16,27-5-3-16,-15-1-2 0,1-1 0 0,-1-4-2 15,-3 3 5-15,5-4-1 0,-4 1 4 0,-1-2-1 16,0 0 6-16,0-2 0 0,0 4 10 0,3 0 6 16,-3 1 8-16,-2 2 8 0,-1-1 9 0,0 1 3 15,2 5 0-15,-8 3-6 0,7-11-2 0,-7 11-2 16,0 0-4-16,12-6 4 0,-12 6-3 0,0 0 1 0,0 0-4 15,21 11 4-15,-15-9-2 0,1 5-3 16,4-1-1-16,-4-1 5 0,4 1-1 0,-1 5-2 16,4-4 3-16,4 0-4 0,-1-1 3 0,0 0 0 15,2-1 4-15,1 3-3 0,5-3 6 0,2-1-3 0,-8-1-2 16,1-1 0-16,-3-2-1 0,1 3 3 0,0-3-4 16,-3 0 1-16,0-3 2 0,-1 1-3 15,-3-1 1-15,0-1-3 0,-11 4 0 0,15-9-1 0,-8 0 0 16,-2 1-1-16,-5 8-2 0,4-18-4 0,-4 5 1 15,-1 1-4-15,-2-5 2 0,-2 6 4 0,-2-3-2 16,-4-2-3-16,1 5 0 0,-2 1 1 0,-1-1 0 16,-2 4 2-16,-2 3 1 0,-2-5 1 0,-1 5 4 15,-3 0 0-15,0 4 0 0,7 0-1 0,-2 0 3 16,2 3-1-16,-4 1 2 0,1-3-5 0,4 8 2 16,-2-4-1-16,1 6-1 0,4 0 3 0,0-2-2 15,3 3-1-15,-1 0 0 0,2 1 2 0,2-2 1 16,3 6 2-16,0-5-3 0,2 1 0 0,1-2 2 15,0-11 1-15,4 18-2 0,4-6 3 0,-2-4-1 16,3 0-1-16,3 3 1 0,3-4 2 0,-1 0-2 16,4-1-2-16,3-1 1 0,-1-4 0 0,-1 3 0 15,2-4-1-15,-2 0-3 0,1 0-2 0,-2-4-6 0,-2 3-1 16,0-4-4-16,1-2-1 0,1-3 0 0,-5 2-1 16,2-3-1-16,-3 0-1 0,1-4 0 15,-1 2 2-15,-4 0 1 0,1-4 0 0,-2 3 5 16,2 0 0-16,-6 4 11 0,3-3 10 0,0 4 5 0,-6 9 8 15,6-13-7-15,-6 13-1 0,6-4-2 0,-6 4-8 16,0 0 1-16,7-7-1 0,-7 7-4 16,0 0 1-16,0 0 1 0,0 0 0 0,8 18-3 0,-4-8 2 15,-4-10-1-15,8 14 1 0,-2 0 0 0,-3-6 1 16,7 4-2-16,-4 0 1 0,-1 1-2 0,4-6 0 16,-2 3 3-16,1-3 1 0,-3-2-1 0,4 3 2 15,-1-1-3-15,1-3 1 0,-2 0 1 0,1 1-4 16,4 0 0-16,-3-4-1 0,3 2-1 0,-12-3 2 15,22-3-6-15,-9-1 3 0,-2 1-2 0,4-2-3 16,-2 2-3-16,1-4-1 0,-1 1 0 0,0-4 8 16,2 2-4-16,2-2-1 0,-4 3 1 0,1-4 0 15,-2 4 2-15,-4 1 0 0,0 1 8 0,2-2 2 16,-2 1 7-16,-8 6 4 0,12-10-3 0,-5 9 1 0,-7 1-4 16,9-6 4-16,-9 6-7 0,0 0-1 15,0 0 0-15,18 6-3 0,-18-6 0 0,6 8 0 16,-6-8-1-16,9 10 1 0,-5-3 1 0,-1 1 1 15,-3-8-3-15,6 15-2 0,0-6 1 0,-1 0 2 0,-1-2 1 16,2 1-2-16,-6-8 4 0,11 14-4 0,-8-7 2 16,3-3-4-16,-6-4 4 0,7 14-3 0,-1-11 0 15,-6-3-1-15,8 8 2 0,-8-8 0 0,10 4-4 16,-10-4 1-16,0 0-2 0,16-4-5 0,-16 4-5 16,12-8-3-16,-6 4 3 0,2-5-7 0,-2 3-2 15,1-4 1-15,1-3 2 0,2 3-4 0,-3-3-4 16,1 1-5-16,2-1-1 0,-1-2 3 0,3 2 4 15,-3-1 0-15,3-1 5 0,-3 5-1 0,6-4 1 16,-5 4 9-16,-2 0 14 0,2-1 5 0,-4 4 8 16,0 3 1-16,-6 4-2 0,9-10-3 0,-9 10-3 15,14-6 2-15,-14 6 0 0,15-2-2 0,-15 2-1 16,19 8 0-16,-7-1 2 0,1-1-5 0,-2 1 3 16,2 4 2-16,-2 1-1 0,5-1-1 0,-3 1 4 15,1-2-1-15,1 1 0 0,-2 0 0 0,2 0 1 16,-1-4-1-16,2 1 0 0,-3-1 1 0,1-2-2 15,1 1 0-15,-2-2 0 0,-1-2 1 0,0-2-3 16,1 2 1-16,1 1-3 0,1-6 0 0,-15 3 1 0,22-3 1 16,-5-2-1-16,-3 3-2 0,0-3-2 15,1-2 3-15,1-3-1 0,-2 3-3 0,1-3 3 16,-2-4-3-16,0 3 0 0,1 4-1 0,-1-6-2 0,-1 2 2 16,2 2-2-16,-3 1 1 0,-2-3 1 0,2 4-3 15,-4 2 0-15,1-2 7 0,-1 1-8 16,-7 6 1-16,15-7-2 0,-6 3 0 0,-9 4 0 0,14-3-2 15,-14 3 2-15,16 0 2 0,-16 0-1 0,21 0 2 16,-9 1-3-16,1 1 5 0,4-1-2 0,-3 3-1 16,3-3-1-16,1 2 2 0,1-1 0 0,7 2 2 15,2 0-2-15,-3-2 5 0,1-1-2 0,-3 1 0 16,3-2 0-16,-7-2 3 0,-1 1 0 0,1 1 1 16,-5-2-1-16,-4 0 4 0,-10 2-3 0,18-8-2 15,-10 5 0-15,-8 3-1 0,10-6-1 0,-10 6-4 16,3-9 1-16,-3 9-2 0,0 0-4 0,0 0 4 15,-25-14-4-15,10 12 2 0,0 1-3 0,-3 1 1 16,-1 1 1-16,-1 1 1 0,-1 1-1 0,-4 4-1 16,6-1-4-16,-4 2 2 0,5 0-4 0,-3 5 1 15,5-3-1-15,3 4-3 0,1-3 1 0,0 3 3 16,3 3 2-16,3 0-2 0,0 1 1 0,4 0-4 16,-1 2 3-16,2-4 0 0,1 7-5 0,4 1 5 0,1-1-5 15,1 1-2-15,4 2 1 0,-2-1-2 0,5-3 6 16,-1 0 0-16,2 2 2 0,0-1 2 0,0-1-4 15,5 0 3-15,-4 0 2 0,3 0 0 16,0-2 1-16,-2 4 1 0,2-2-1 0,-1-2 2 0,1 0 2 16,-5-1 3-16,0 4-3 0,2-4-4 0,-3 1 3 15,-1-4 0-15,-4 0 1 0,1-2 3 0,-1-2 0 16,-1 1 2-16,-6-4-3 0,2 0 4 0,-2-9 0 16,-2 13 0-16,2-13 3 0,-7 11-1 0,-1-5 2 15,-4-3 0-15,12-3 0 0,-27-2 2 0,11 2 4 16,1-1-2-16,0-3 2 0,-1-7-1 0,-1 4 3 15,2-2-5-15,-1 1-3 0,1-1 3 0,2-2-1 16,-2 0-1-16,4 1 2 0,-1-5-1 0,5 0-5 16,1-1 0-16,3 1-4 0,3-7-4 0,1 7-9 15,4-2-10-15,2-4-9 0,5-1-2 0,3 2 0 16,2-4-7-16,2 4-2 0,11-6 1 0,-2 1-5 16,6 1 0-16,-1-1-2 0,0 1 2 0,1 1 5 15,7-2 5-15,-3 3 2 0,-3 0-1 0,2-2 18 16,-4 2-3-16,0 0 15 0,-8 2 5 0,-3 4 2 0,-1-3 3 15,-3 0 2-15,0 0-3 0,-3-3 11 16,-3 8 3-16,1-7-2 0,-4 7 5 0,-1 3 4 16,-2-3-3-16,-2 3-2 0,-1 1-3 0,-3 10-3 0,3-14 0 15,-3 14-2-15,0 0-4 0,-12-13-1 0,12 13 1 16,-12-4-4-16,12 4-1 0,0 0 6 16,-25 15-6-16,14-9 3 0,0 6-3 0,0-1 4 15,5 1 0-15,2 2-1 0,-1-2 1 0,1 1 5 0,2 1-2 16,2 1 6-16,0-2 6 0,5 0 6 0,1 0 0 15,-2-2 1-15,7 0-3 0,-2-4-2 16,7 3 3-16,-3-3-7 0,7 0-1 0,2-2 0 0,2 7-4 16,-5-9 0-16,5 1-13 0,3-1-18 0,-2 2-21 15,-4-4-28-15,-1-1-35 0,7-4-49 0,-8 3-219 16,-1-2-399-16,1-2 177 0</inkml:trace>
        </inkml:traceGroup>
        <inkml:traceGroup>
          <inkml:annotationXML>
            <emma:emma xmlns:emma="http://www.w3.org/2003/04/emma" version="1.0">
              <emma:interpretation id="{2A0A13BE-F340-491F-863B-081A695269D6}" emma:medium="tactile" emma:mode="ink">
                <msink:context xmlns:msink="http://schemas.microsoft.com/ink/2010/main" type="inkWord" rotatedBoundingBox="23311,1177 27154,1118 27174,2458 23331,2517"/>
              </emma:interpretation>
            </emma:emma>
          </inkml:annotationXML>
          <inkml:trace contextRef="#ctx0" brushRef="#br0" timeOffset="16973.69">21685-181 143 0,'0'0'212'0,"4"-11"-15"0,-4 11-12 0,0 0-10 0,9-10-10 15,-9 10-4-15,0 0-7 0,8-5-2 0,-8 5-13 16,0 0-1-16,0 0-11 0,0 0-11 0,0 0-9 16,0 0-12-16,0 0-8 0,7-6-10 0,-7 6-9 15,0 0-6-15,0 0-1 0,0 0-5 0,0 0-4 16,0 0-4-16,0 26-2 0,0-26 0 0,0 17-4 15,-6-9-4-15,6-8-3 0,0 23-4 0,-1-8 1 0,2-1-4 16,-1-1-3-16,2 1-2 0,1-1-1 16,-3-1-3-16,1-1 1 0,-1-11-3 0,2 20 0 15,-1-10-2-15,2-3-2 0,-3-7 1 0,2 18-3 16,-1-11-11-16,-1-7-18 0,3 12-13 0,-3-12-15 16,3 10-12-16,-3-10-13 0,2 10-15 0,-2-10-14 15,0 0-11-15,0 0-21 0,0 0-28 0,3 10-9 16,-3-10-23-16,0 0-158 0,0 0-379 0,0 0 168 0</inkml:trace>
          <inkml:trace contextRef="#ctx0" brushRef="#br0" timeOffset="17278.68">21695-450 273 0,'0'0'287'16,"-1"-12"-20"-16,1 12-20 0,-6-12-26 0,6 12-14 16,0 0-18-16,-2-13-24 0,2 13-16 0,-1-11-14 0,1 11-17 15,0 0-9-15,0 0-13 0,0 0-17 16,0 0-27-16,0 0-17 0,0 0-9 0,0 0-10 15,0 0-12-15,0 0-10 0,0 0-13 0,0 0-20 0,0 0-14 16,0 0-13-16,0 0-13 0,3 37-23 16,-2-28-22-16,2 1-23 0,-3-10-16 0,3 22-151 15,-3-9-338-15,3-5 150 0</inkml:trace>
          <inkml:trace contextRef="#ctx0" brushRef="#br0" timeOffset="17689.59">21900-107 94 0,'-5'11'171'0,"5"-11"-13"0,-1 13-9 15,1-13-17-15,-2 14-9 0,2-14-7 0,2 17-10 16,-1-9-8-16,-1-8-7 0,5 16-9 0,-1-9-11 16,1 1-2-16,-1 0-5 0,1 0-8 0,-1 0-5 15,-4-8-7-15,11 11-2 0,-7-6-5 0,-4-5-2 16,7 9-1-16,-7-9 0 0,9 4-9 0,-9-4 2 15,11 1-5-15,-11-1-2 0,0 0-1 0,0 0-4 16,21-7 0-16,-21 7-5 0,9-8-4 0,-2 0-1 16,-2 1-3-16,2-1-1 0,-1 0-1 0,1-4-3 15,1-2 1-15,-1-2-2 0,2 0 2 0,-1 1 1 16,-1 0-3-16,-2 4 3 0,2-4-2 0,-4 3 6 16,3 1 0-16,0 2 0 0,-1 0 1 0,-2 2 2 0,3-2 3 15,-6 9 0-15,11-11 4 0,-5 9 5 0,-6 2 3 16,17-5 8-16,-5 5 1 0,-12 0 5 0,21 2 2 15,-8 1 0-15,3 2 0 0,-2 3-4 0,2 2-5 16,-2-2 0-16,2 0-5 0,-1 7-1 0,-2-4-3 16,-1 4 2-16,0-3-4 0,-1 2 0 0,2 4-15 15,-2-5-20-15,-2 0-25 0,0 2-14 16,-4-3-23-16,1 1-23 0,2-4-44 0,-2-3-38 0,0 4-128 16,0-6-339-16,1 0 151 0</inkml:trace>
          <inkml:trace contextRef="#ctx0" brushRef="#br0" timeOffset="18268.23">22939-462 256 0,'-4'-11'278'0,"4"11"-23"16,-2-11-26-16,2 11-22 0,-3-12-23 0,3 12-17 15,0 0-18-15,0 0-25 0,0 0-21 0,0 0-23 16,6-9-20-16,-6 9-21 0,0 0-25 0,0 0-23 15,23 18-27-15,-19-11-10 0,2 0-28 0,-1 3-26 0,2 1-11 16,0-1-11-16,-1 2-6 0,-1-2-126 16,1 3-274-16,-2-2 122 0</inkml:trace>
          <inkml:trace contextRef="#ctx0" brushRef="#br0" timeOffset="18046.14">23012-184 243 0,'0'0'283'0,"0"0"-22"0,0 0-32 0,0 0-21 15,0 0-24-15,0 0-14 0,0 0-22 0,0 0-15 0,0 0-13 16,0 0-9-16,8 21-12 0,-4-14-6 16,-4-7-10-16,5 18-10 0,-1-8-6 0,-2 4-6 15,-1-1-7-15,4 2-5 0,-5-1-6 0,4-3 1 0,-2 3-5 16,-2-3-7-16,1 1-3 0,-1-12 1 0,2 19-6 15,-2-11 0-15,3 1-4 0,-3-9-12 16,0 17-18-16,0-17-14 0,0 12-16 0,0-12-21 0,0 12-17 16,0-12-11-16,0 0-12 0,0 11-29 0,0-11-33 15,0 0-215-15,0 0-409 0,0 0 181 0</inkml:trace>
          <inkml:trace contextRef="#ctx0" brushRef="#br0" timeOffset="18674.66">23169-205 91 0,'12'9'201'0,"-6"-2"-14"0,0 0-12 0,0-1-8 15,0 3-20-15,1-2-9 0,-1 1-16 0,2 2-8 16,0 0-13-16,-2-3-12 0,2 0-5 0,-2 3-10 16,0-5-8-16,1 2-8 0,-2 0-6 0,-5-7-2 15,6 11-5-15,0-5-7 0,-6-6-1 0,6 6-5 16,-6-6-1-16,0 0-3 0,4 8 1 0,-4-8 0 16,0 0 7-16,0 0-2 0,0 0-4 0,0 0-4 15,0 0-2-15,0 0 0 0,0 0-9 0,0 0-1 16,0 0-6-16,12-20-14 0,-12 20-4 0,6-16-2 15,-4 7-7-15,2 2-2 0,3-7 1 0,-1 3 4 16,2-3-1-16,1 3 1 0,4-3 1 0,-4 1 1 16,-1 4 1-16,-1 0 2 0,2-1 1 0,2 3 0 15,0-2 1-15,-3 4 3 0,1 1 11 0,-2-2 2 16,5 5 8-16,-12 1 7 0,20-7 2 0,-11 6 7 16,-9 1 2-16,23 1 2 0,-14 2-3 0,2 2-3 0,-2-3-1 15,-2 4-2-15,5 3-1 0,-6 0 0 0,5 2-2 16,-4 0-1-16,2 3-2 0,-5 0-2 15,5-2 1-15,-3 1-3 0,0 0 1 0,0 1-2 0,2 1-1 16,-5 2-3-16,0-3-3 0,-2 0 1 0,5 0-15 16,-3 0-16-16,0 0-22 0,0-3-25 0,-3-3-18 15,0-8-15-15,5 18-24 0,-4-13-27 0,-1-5-13 16,8 6-156-16,-8-6-347 0,0 0 154 0</inkml:trace>
          <inkml:trace contextRef="#ctx0" brushRef="#br0" timeOffset="18950.13">23861-160 157 0,'0'0'225'0,"0"0"-19"0,10-2-16 0,-10 2-13 16,0 0-6-16,18 12-6 0,-12-4-11 0,5 0-11 16,-1 5-8-16,-1 0-9 0,4 5-9 0,1 0-3 15,2 2-7-15,-1 4-8 0,-1 0-8 0,5 7-5 16,-7-6-9-16,7 8-8 0,2 2-8 0,-7-2-3 15,1 2-2-15,-2-1-10 0,-1 1-4 0,0-1-3 16,0 1-2-16,-3 0-6 0,-2 2 1 0,2-2-3 16,-7 1-3-16,2 2-7 0,1-3-18 0,-5-6-18 0,0 1-9 15,-5 5-18-15,4-10-11 0,-4 3-14 0,2-7-15 16,-3 2-18-16,0-7-11 0,2-1-19 16,-5-3-18-16,3-1-24 0,1-4-37 0,-10-1-108 15,5-1-344-15,0-4 152 0</inkml:trace>
          <inkml:trace contextRef="#ctx0" brushRef="#br0" timeOffset="19351.5">23977-108 148 0,'0'-16'246'0,"0"5"-14"0,3-4-11 16,0 3-19-16,-3 1-18 0,5 2-18 0,-5 9-18 0,3-16-16 16,3 9-12-16,-6 7-12 0,12-13-11 15,-5 5-11-15,-1 3-8 0,1 0-5 0,-7 5-10 16,23-8-5-16,-7 8-6 0,-7-2-4 0,5 1-7 16,-3 1-1-16,-11 0-7 0,30 1-5 0,-13 1 1 15,-4 3-2-15,1-2-2 0,0 0-3 0,0 4-1 16,-1 1-4-16,-2 1 4 0,1 0-8 0,-2 0-1 15,-4 0-3-15,3 0 3 0,-2 4-3 0,-1-4-3 0,-3 0-2 16,3 1 2-16,-6-10 1 0,5 13 1 0,-5-13 0 16,-6 15 3-16,6-15 1 0,-11 14 2 15,4-9-4-15,-5 2 2 0,-1-1-3 0,-4-3 1 16,-1 1 0-16,0 2-4 0,1-2 2 0,-4-1-10 0,1 1-16 16,2-2-16-16,4 0-14 0,2 1-19 15,-2-1-13-15,2 0-21 0,12-2-17 0,-18 3-13 0,18-3-10 16,0 0-29-16,-9 0-172 0,9 0-371 0,0 0 164 15</inkml:trace>
          <inkml:trace contextRef="#ctx0" brushRef="#br0" timeOffset="20219">24381-135 190 0,'8'-10'238'0,"-8"10"-17"0,0 0-18 0,0 0-22 16,7-5-19-16,-7 5-20 0,0 0-18 0,0 0-9 15,0 0-13-15,0 0-9 0,0 0-10 0,12 18-8 16,-12-18-5-16,6 14-11 0,-6-4-2 0,5-3 0 16,-4 4-4-16,4 1-2 0,-2 0-7 0,3-1 0 0,-5-3-1 15,5 2-2-15,0-1 0 0,-2-2-2 16,5-1 2-16,-3 4-1 0,2-4-4 0,1 0-1 16,0-1-2-16,1-1-5 0,-1 1 0 0,5-4-4 15,-4 2-2-15,-10-3-2 0,25 0-1 0,-11-4 0 0,-2 1-3 16,4-3-2-16,-5 1-8 0,2-2-4 0,-1-3 1 15,-2 0-1-15,-1 0-1 0,2-1 1 0,-2-2-1 16,1 1-2-16,-4-5 2 0,-1 3 0 0,1 2-3 16,-1-3-2-16,1 4 0 0,-3 1 3 0,-1-1 0 15,-2 11-6-15,9-11 6 0,-9 11-2 16,3-13-1-16,-3 13-3 0,4-7-3 0,-4 7 2 16,0 0 3-16,0 0-3 0,0 0 3 0,0 0 0 0,0 0 2 15,0 0-1-15,12 27 1 0,-9-17-1 0,-1 1 2 16,4 3 1-16,3-3-2 0,-3 3 3 0,4 3 5 15,-1-4-4-15,4 2 3 0,1-1-1 0,2 0 0 16,1-2 1-16,-4-1-2 0,2-2 2 0,1-3 1 16,-2 1-2-16,2 0 1 0,-4-5-1 0,2 0-12 15,2 1 1-15,-6-5 1 0,-10 2-4 0,26-4 3 16,-16-1-4-16,-1-1-4 0,3-2-5 0,2-3 0 16,-9-1 1-16,6-2-6 0,-5 0-8 0,1-8-2 15,-1 5-1-15,2-8-8 0,1 1-1 0,-6 0-5 16,4 0-4-16,-1-1 2 0,0 1 5 0,0-4 0 0,2 3-11 15,-3-3 16-15,3 1 10 0,-2 3 5 0,0-1 5 16,1 3 3-16,-1-1 8 0,-3 7 9 0,0 0 3 16,0 2 9-16,2 6 5 0,-2 0 1 15,-3 8-1-15,6-16 0 0,-6 16-11 0,0-10 2 0,0 10-2 16,0 0 0-16,0 0 0 0,0 0 2 16,0 0 8-16,0 0 11 0,0 0 1 0,4 39 9 15,2-22 5-15,-3 4 4 0,3 3-3 0,-1 0-1 0,-3 2-2 16,7 11 1-16,-1-2-3 0,-5 3-1 0,0-13-4 15,3 12 1-15,-3-7-4 0,-2 4-1 0,5-6-4 16,-6-1-2-16,6 2-2 0,-6-9 1 16,0 4-2-16,-3-2-4 0,6 1 0 0,0-6 2 0,-3-3-6 15,3 3 1-15,-3-10-9 0,0-7-8 0,2 18-7 16,-2-18 1-16,0 12-5 0,0-12 3 0,3 11-1 16,-3-11-6-16,0 0-10 0,0 0-3 0,0 0-6 15,0 0 4-15,0 0-8 0,0 0 1 0,0 0-1 16,-5-39 3-16,-1 25 5 0,3-2 3 0,0 0 5 15,3-2-5-15,-3 0 4 0,-1 2 14 0,4 0 10 16,-3-2 11-16,0 4 6 0,0-1 6 0,3 1 3 0,0 14 2 16,-3-19-4-16,6 11 0 0,0-2-3 15,4 5-4-15,-7 5-2 0,12-9 0 0,2 5 2 16,-1 2-5-16,2-2 2 0,1 4-7 0,1 3-10 16,-1 0-11-16,4-2-16 0,-4 2-13 0,3 0-18 15,1 1-24-15,-1-3-16 0,4 0-31 0,-4 0-170 16,-6 3-334-16,7-4 149 0</inkml:trace>
        </inkml:traceGroup>
        <inkml:traceGroup>
          <inkml:annotationXML>
            <emma:emma xmlns:emma="http://www.w3.org/2003/04/emma" version="1.0">
              <emma:interpretation id="{4E52B3A6-C1AC-4BF0-9722-5FFF009A24DA}" emma:medium="tactile" emma:mode="ink">
                <msink:context xmlns:msink="http://schemas.microsoft.com/ink/2010/main" type="inkWord" rotatedBoundingBox="27924,1304 29553,1279 29563,1877 27933,1901"/>
              </emma:interpretation>
            </emma:emma>
          </inkml:annotationXML>
          <inkml:trace contextRef="#ctx0" brushRef="#br0" timeOffset="20925.17">26431-320 94 0,'-14'-4'183'16,"14"4"-13"-16,-16 0-18 0,16 0-8 0,-18 0-11 15,18 0-14-15,-17 1-11 0,7 2-12 0,10-3-8 16,-16 7-5-16,10-5-10 0,6-2-10 0,-14 11-7 15,14-11-3-15,-9 5-6 0,9-5-1 0,-7 10-11 16,7-10 0-16,-6 14-4 0,6-14-1 0,-3 7 6 16,3-7-1-16,3 18 2 0,-3-18 1 0,6 17-9 15,-3-10-3-15,4 3 3 0,-1-2 0 0,0 2-3 16,2-3 4-16,1 4-2 0,1 0 5 0,-1-2-2 16,1 5 0-16,1-6 2 0,-2 2-7 0,0 0 1 15,-2 0-2-15,-1-3 2 0,2 1-6 0,-2 2-2 16,0-3-2-16,-4-1 0 0,-2-6 0 0,8 14-3 15,-5-9-2-15,-3-5 0 0,-3 13-1 0,3-13 3 0,-8 13 2 16,8-13 0-16,-11 8-5 0,3-5 0 16,8-3 2-16,-19 6-3 0,10-2 0 0,9-4-1 15,-20 1 0-15,20-1 2 0,-13 0-1 0,13 0-3 16,-10 4-4-16,10-4 2 0,0 0-4 0,0 0-1 16,0 0-11-16,-15 0-9 0,15 0-11 0,0 0-5 15,0 0 0-15,0 0-5 0,0 0 3 0,0 0-8 16,44-7 2-16,-30 3 2 0,2-2 1 0,-1 2 2 15,4-1 2-15,-1-1 8 0,3 2 2 0,0-4 2 0,4 1 5 16,-8 1 6-16,-1-3 14 0,1 1 17 0,-1 5 7 16,-1-3 10-16,-5 1 8 0,4 3 6 15,-5 1 3-15,-9 1 3 0,19-7-8 0,-19 7-5 0,14-1-3 16,-14 1-3-16,19 1-6 0,-19-1-2 0,16 7-3 16,-7 0 1-16,-1 0-8 0,1-1 1 0,-2 6-2 15,2-4 0-15,-6 4-2 0,8 2-2 0,-5 0-1 16,3-3 1-16,-2 0-3 0,3 3 2 0,-7-1-1 15,3-2-1-15,-6-1-1 0,6 0 0 0,-6 0-4 16,0-10 1-16,8 15-15 0,-8-7-8 0,0-8-12 16,6 9-9-16,-6-9-13 0,0 0-7 0,-3 15-23 15,3-15-22-15,0 0-29 0,0 0-26 0,0 0-31 16,0 0-140-16,0 0-356 0,0 0 159 0</inkml:trace>
          <inkml:trace contextRef="#ctx0" brushRef="#br0" timeOffset="21120.05">26812-366 67 0,'0'0'221'0,"0"0"-22"0,0 0-19 0,5-10-28 15,-5 10-8-15,0 0-18 0,12-3-30 0,-12 3-23 16,0 0-43-16,0 0-6 0,0 0-33 0,21 11-18 0,-21-11-39 15,9 10-13-15,-9-10-110 0,9 6-204 16,-9-6 90-16</inkml:trace>
          <inkml:trace contextRef="#ctx0" brushRef="#br0" timeOffset="21979.7">27036-16 100 0,'0'0'199'0,"0"0"-19"16,0 0-20-16,0 0-19 0,0 0-4 0,0 0-10 15,0 0-6-15,39-1-4 0,-29 1-5 0,7-3-6 0,-2 3-7 16,2 3-11-16,1-6-6 0,0 6-5 16,2-6-9-16,5 2 0 0,-6 1-1 0,7-2 0 0,-5 1-8 15,1-3-6-15,0 2-3 0,1-2-3 0,4 2-5 16,-8 1-5-16,6-3-3 0,-5-2-3 0,-1 1-5 15,0 2-1-15,-5-3-1 0,4 2-3 16,-2-3-4-16,-2 1-1 0,-1-2-1 0,0 1-4 16,-1-3 1-16,-4-1-2 0,-2 4-6 0,-3-3 6 0,1 3-10 15,-4 7 0-15,3-14-2 0,-3 14-1 0,-7-18 1 16,7 18 2-16,-14-12-3 0,2 7 0 0,2-2-3 16,-6-1 0-16,-1 5 2 0,1-1 0 0,-2 4 0 15,0-3-5-15,0 3 3 0,2 3 5 0,-4-3-1 16,7 2-2-16,-4 1 1 0,3 3 0 0,0 1-2 15,1 3 3-15,4-2 1 0,-2 2-9 0,2 2 10 16,2-1-1-16,1 4 2 0,0-4 4 0,6 3 0 16,0 1 2-16,3 0 1 0,6 0 8 0,0-1 2 15,1 7 1-15,4 0-2 0,2-6 3 0,4 3-4 16,-1-2-1-16,3-2-4 0,1-2 5 0,1 1-4 16,-2-4-2-16,3 2-12 0,-5-5-12 0,4 2-22 15,1 0-17-15,-9-2-23 0,10-3-29 0,-7 2-21 16,-6-2-17-16,10 0-33 0,-7-3-165 0,4 0-368 15,-5 0 163-15</inkml:trace>
          <inkml:trace contextRef="#ctx0" brushRef="#br0" timeOffset="21487.74">27049-334 55 0,'0'0'163'0,"20"-1"-21"0,-20 1-3 0,16 0-3 16,-16 0-8-16,23 5-2 0,-10-2-12 0,0 0-5 16,-1 1-8-16,2-1-13 0,2 2-2 0,-4 1-1 15,2-1-10-15,-4 4-10 0,-1-3-4 0,-2 3-4 16,-1-1-8-16,2 4 6 0,-2 1-2 0,0-2-1 15,1 2 4-15,-5 0-2 0,1 0 5 0,-3 4-5 16,-3-3 1-16,1 0 5 0,-5 4-6 0,4-1-1 16,-2 1-5-16,-4-1-1 0,0-1-1 0,2 1-7 15,-2-1-2-15,3-1 0 0,-4 1-9 0,4-2 0 16,-2 0-4-16,-1-2 0 0,3 0-2 0,-1 2 1 16,1-5-3-16,1 4-3 0,2-4-3 0,-3 0-7 15,0-1-19-15,2 0-19 0,4-8-26 0,-6 15-29 16,6-15-23-16,-6 13-28 0,6-13-21 0,-4 6-19 15,4-6-170-15,0 0-375 0,0 0 166 0</inkml:trace>
          <inkml:trace contextRef="#ctx0" brushRef="#br0" timeOffset="22422.54">27846-192 62 0,'4'-17'298'16,"-1"8"-16"-16,-3 9-10 0,9-15-25 0,-6 9-22 15,-3 6-11-15,8-15-30 0,-2 12-19 0,-6 3-15 16,10-7-17-16,-10 7-16 0,3-6-9 0,-3 6-35 16,11-5-33-16,-11 5-37 0,0 0-45 0,0 0-43 15,0 0-40-15,0 0-45 0,0 0-189 0,0 0-388 16,0 0 172-16</inkml:trace>
          <inkml:trace contextRef="#ctx0" brushRef="#br0" timeOffset="22237.69">27908 91 121 0,'0'0'191'0,"0"0"-5"16,0 0-3-16,0 0-2 0,0 0-7 15,0 0-5-15,0 0-6 0,0 23-9 0,0-23-7 0,0 0-6 16,0 17-8-16,0-17-4 0,3 13-6 0,-3-13-9 16,0 9-10-16,0-9-8 0,6 11-8 0,-6-11-8 15,5 11-8-15,-5-11-5 0,0 0-6 0,3 11-5 16,-3-11 3-16,0 0-16 0,0 0-7 16,6 7-2-16,-6-7-6 0,0 0-19 0,0 0-15 0,0 0-17 15,0 0-8-15,1 9-14 0,-1-9-25 0,0 0-23 16,0 0-42-16,0 0-34 0,0 0-31 0,0 0-195 15,0 0-429-15,-10-31 190 0</inkml:trace>
        </inkml:traceGroup>
      </inkml:traceGroup>
    </inkml:traceGroup>
    <inkml:traceGroup>
      <inkml:annotationXML>
        <emma:emma xmlns:emma="http://www.w3.org/2003/04/emma" version="1.0">
          <emma:interpretation id="{6639A22D-2179-482E-BCC1-D1A8A3421920}" emma:medium="tactile" emma:mode="ink">
            <msink:context xmlns:msink="http://schemas.microsoft.com/ink/2010/main" type="paragraph" rotatedBoundingBox="943,3455 15028,2172 15241,4508 1156,5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376E17-51FC-40BC-ADA2-DC3314460EEC}" emma:medium="tactile" emma:mode="ink">
              <msink:context xmlns:msink="http://schemas.microsoft.com/ink/2010/main" type="inkBullet" rotatedBoundingBox="1014,4228 1061,4223 1062,4233 1015,4238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26879.34">-616 2563 87 0,'0'0'113'0,"0"0"-7"0,0 0-11 0,0 0-8 0,0 0-12 16,0 0-24-16,0 0-14 0,0 0-1 0,0 0-10 15,0 0-4-15,0 0-2 0,0 0 1 0,0 0 3 16,0 0-11-16,0 0-2 0,0 0 11 0,0 0-7 16,0 0 15-16,0 0-4 0,0 0 8 0,0 0 3 15,0 0 2-15,0 0 6 0,0 0 2 0,0 0-1 16,0 0 1-16,0 0 3 0,0 0 0 0,0 0-4 15,0 0-1-15,0 0-1 0,0 0-8 0,0 0-7 16,0 0 0-16,0 0-5 0,0 0-1 0,0 0-7 16,0 0 1-16,0 0-5 0,0 0-1 0,0 0-3 0,0 0-1 15,0 0 2-15,0 0-6 0,0 0 0 0,0 0 5 16,0 0-7-16,0 0-1 0,0 0 3 0,0 0 0 16,0 0-1-16,0 0 5 0,0 0-3 0,0 0-3 15,0 0-1-15,0 0 1 0,0 0 4 0,0 0 3 16,0 0-2-16,0 0-2 0,0 0 4 0,0 0 2 15,0 0 2-15,0 0-4 0,0 0 8 0,0 0-4 16,0 0 6-16,0 0-2 0,0 0 1 0,0 0 3 16,0 0-4-16,0 0-7 0,0 0 11 0,0 0-9 15,0 0 0-15,0 0 0 0,0 0-1 0,0 0-2 16,0 0 0-16,0 0 2 0,33-13-1 0,-33 13-12 16,0 0 8-16,0 0 2 0,0 0-1 0,0 0-1 0,0 0-3 15,0 0 0-15,0 0 3 0,0 0-11 16,0 0-8-16,0 0-6 0,0 0-13 0,0 0-4 0,0 0-8 15,14 7-9-15,-14-7-19 0,0 0-15 0,0 0-27 16,0 0-141-16,0 0-276 0,0 0 122 0</inkml:trace>
      </inkml:traceGroup>
      <inkml:traceGroup>
        <inkml:annotationXML>
          <emma:emma xmlns:emma="http://www.w3.org/2003/04/emma" version="1.0">
            <emma:interpretation id="{7020507D-7439-4114-AF02-FF3366F3C56B}" emma:medium="tactile" emma:mode="ink">
              <msink:context xmlns:msink="http://schemas.microsoft.com/ink/2010/main" type="line" rotatedBoundingBox="1376,3416 15028,2172 15241,4508 1589,5752"/>
            </emma:interpretation>
          </emma:emma>
        </inkml:annotationXML>
        <inkml:traceGroup>
          <inkml:annotationXML>
            <emma:emma xmlns:emma="http://www.w3.org/2003/04/emma" version="1.0">
              <emma:interpretation id="{DE35B83E-3A99-4042-8460-5B04A39F2897}" emma:medium="tactile" emma:mode="ink">
                <msink:context xmlns:msink="http://schemas.microsoft.com/ink/2010/main" type="inkWord" rotatedBoundingBox="1376,3416 2736,3292 2949,5628 1589,5752"/>
              </emma:interpretation>
            </emma:emma>
          </inkml:annotationXML>
          <inkml:trace contextRef="#ctx0" brushRef="#br0" timeOffset="32276.66">94 3069 83 0,'0'0'147'0,"5"-9"-9"15,-5 9-5-15,0 0-10 0,7-9-15 0,-7 9 8 16,6-6-2-16,-6 6 4 0,0 0-12 0,0 0-3 16,3-8-7-16,-3 8-4 0,0 0-7 0,0 0-3 15,0 0 5-15,0 0 3 0,0 0 1 0,-27 28-4 16,15-11 2-16,-4 5 0 0,-5 7-3 0,-1 4-7 0,2-1-6 16,2 2 1-16,0 4-11 0,4-3-3 0,-3 1-3 15,7 2-2-15,4 0-9 0,1 0-1 0,4-3-3 16,1-6-6-16,7 13-2 0,1-15-4 0,4 9-2 15,6 2-1-15,2-2-8 0,1-5-18 0,6 2-17 16,0-2-30-16,4-2-30 0,2-1-25 0,-5-3-21 16,7-7-49-16,-1-1-57 0,-9-4-151 0,5-8-410 15,0 1 181-15</inkml:trace>
          <inkml:trace contextRef="#ctx0" brushRef="#br0" timeOffset="31335.21">1228 2959 87 0,'0'0'151'16,"0"0"-4"-16,0 0-11 0,0 0-4 0,0 0-3 16,-26 31-2-16,19-18-11 0,-4 4 10 0,1 3-10 15,-6 4-3-15,5 1-4 0,-8 8-2 0,1-2-3 16,1 6 0-16,-2-2-6 0,0 1-4 0,-5 1 2 15,3-2-8-15,0 4 0 0,3-5-7 0,-3 2-3 16,0 2-14-16,0-3 1 0,-1 2-7 0,4-1-10 16,0-1 1-16,-6-2-4 0,7 4-4 0,-6-2-4 15,5-4-5-15,-1 0-1 0,2-5-4 0,3 1-3 16,-1-6-6-16,1 1 2 0,2-4-13 0,-3 3-17 16,2-5-18-16,-2 1-22 0,6-3-25 0,-4 1-33 15,1-4-27-15,1-2-33 0,1-3-63 0,1 0-134 16,0-2-396-16,9-4 176 0</inkml:trace>
          <inkml:trace contextRef="#ctx0" brushRef="#br0" timeOffset="31331.22">288 3027 19 0,'0'0'151'0,"0"0"-11"16,0 0-8-16,0 0-13 0,0 0 1 0,0 0-8 16,0 0-12-16,0 0 1 0,0 0-9 0,0 0-12 15,0 0 7-15,0 0-6 0,0 0-4 0,0 0-15 16,0 0-4-16,0 0-1 0,0 0-9 0,0 0 0 15,0 0-8-15,16-20-6 0,-16 20-1 0,15-8-7 16,-6 5 0-16,-9 3-3 0,24-4-1 0,-7-1-4 16,-4 3-8-16,5-3 11 0,0 1-5 0,1 3 3 15,1 0 0-15,-3-2-5 0,1 2-5 0,2-1 4 16,-1 2 1-16,-2 0-3 0,0 2 2 0,-2-1-6 16,2 3-1-16,-8-3 2 0,-2 3 0 0,4 1-2 0,-11-5-1 15,10 7-2-15,-7 0 1 0,-3-7 3 16,2 17-1-16,-2-10 1 0,0-7 0 0,-8 18 0 15,2-8-5-15,-1 2 6 0,-1-1-3 0,-2 1-1 0,2-3-1 16,-1 1 1-16,-3-1 0 0,5-1 2 0,-3 3 0 16,1-3-8-16,3-3 4 0,0 2 3 0,-3-1-2 15,9-6-2-15,-14 8 5 0,14-8-4 0,-9 6 4 16,9-6-4-16,-4 5-1 0,4-5-9 0,0 0 6 16,0 0 4-16,0 0-4 0,0 0 2 0,0 0 3 15,0 0-4-15,0 0 5 0,0 0-10 0,0 0 6 16,30-1-1-16,-30 1 2 0,16-5-1 0,-16 5 0 15,21-5-2-15,-11 2 3 0,1-1 0 0,2 0-6 0,-4 1 9 16,9-1-3-16,0-1-1 0,-8 2-1 0,1 0-1 16,1 2-1-16,-2 0 1 0,2-2 0 0,-12 3 4 15,20-2-1-15,-20 2 0 0,17 0 0 0,-17 0 1 16,17 0-7-16,-10 2 5 0,-7-2 0 0,12 2-5 16,-12-2 4-16,11 6-2 0,-11-6-1 0,9 8 5 15,-8-1 4-15,-1-7-3 0,5 14 2 0,-4-4-1 16,-1-10 1-16,2 19 0 0,-4-8 3 0,2-11-2 15,-3 22 1-15,-3-10 1 0,2 1 4 0,-5 1-1 16,1-4-3-16,-1 5-3 0,0-6 7 0,-4 3 1 16,-2-1 2-16,2-1 0 0,-5-1-8 0,0-2 5 15,-3 4-3-15,2-2 1 0,-4-1 2 0,4-1-4 16,-7-2 0-16,7 1-2 0,0 0-1 0,-4-1 3 0,4 0-3 16,0-4 2-16,1 6-4 0,1-4-2 0,1 1-5 15,5-3-6-15,-1 2-9 0,12-3-18 0,-17 1-12 16,17-1-10-16,-14 1-12 0,14-1-20 0,0 0-20 15,0 0-39-15,0 0-148 0,-10-9-323 0,10 9 143 16</inkml:trace>
          <inkml:trace contextRef="#ctx0" brushRef="#br0" timeOffset="25941.69">188 1771 56 0,'0'0'120'0,"0"0"-23"16,0 0 10-16,0 0-7 0,0 0-5 16,0 0 1-16,0 0 3 0,0 0 0 0,0 0-1 15,0 0-9-15,0 0 9 0,0 0-2 0,21-15 0 0,-21 15-2 16,0 0 0-16,0 0-3 0,0 0-7 0,0 0-10 15,0 0-9-15,6-6-7 0,-6 6-9 0,0 0-2 16,0 0-3-16,0 0 4 0,0 0 0 0,0 0-2 16,-2 28 0-16,2-15 0 0,0 3-2 0,2-4-5 15,-2 6-2-15,3-5 0 0,-2 5-1 0,2-1-4 16,0 1 0-16,0 0-2 0,3 3-8 0,-1-4 4 16,1 1-2-16,-2 1-4 0,1-3-3 0,2 2-1 15,-1-5 0-15,-1 2 1 0,1-2-3 0,-3 0-2 0,1-4-1 16,-2 1-3-16,2-2 0 0,-4-8 2 15,5 16 0-15,-2-10-3 0,-3-6-2 0,1 9 2 16,-1-9 0-16,0 0 1 0,6 8-1 0,-6-8 3 0,0 0-2 16,0 0-1-16,0 0 1 0,0 0 0 0,0 0-2 15,0 0-2-15,0 0 3 0,0 0-8 0,0 0-1 16,9-28-8-16,-5 15-3 0,1-3-4 0,-2 3-10 16,4-5 5-16,4-2-4 0,-1-3 1 0,1 3-4 15,2-5-3-15,-1 3 2 0,3-2-1 0,-3 2 1 16,3 2 5-16,-2-4-2 0,5 1 8 0,-3 4-5 15,-2 1 5-15,2 0 0 0,-3 5 2 0,0-2 5 16,2 1 0-16,2-1 2 0,-4 4 1 0,0 2 2 16,3-1 3-16,-5 1-1 0,-2 3 1 0,1 0 4 15,-2 0-2-15,-7 6 2 0,16-8-1 0,-16 8-3 16,9-4 4-16,-9 4 2 0,0 0-7 0,21 1 7 16,-21-1-1-16,12 10 7 0,-7-7 10 0,1 7 5 0,-5 1 1 15,1 5 2-15,2 2-5 0,-2 2 13 0,2 4-1 16,-2 0 2-16,-2 0-4 0,0 0 0 15,-2 1-1-15,2 0-4 0,0 1-1 0,-3-3-3 0,2 1-1 16,1-1-2-16,0-4-3 0,0 4 1 0,-2-4-2 16,2 2 0-16,-1-4-2 0,1 3 0 0,0-6-11 15,0 3-14-15,1-3-18 0,1-1-24 0,-1 1-21 16,-2-3-30-16,1-11-23 0,6 17-32 0,-2-10-59 16,-4-7-135-16,8 11-382 0,-8-11 170 0</inkml:trace>
        </inkml:traceGroup>
        <inkml:traceGroup>
          <inkml:annotationXML>
            <emma:emma xmlns:emma="http://www.w3.org/2003/04/emma" version="1.0">
              <emma:interpretation id="{44667BA7-F7FE-4AA1-B773-25BCF8FA973F}" emma:medium="tactile" emma:mode="ink">
                <msink:context xmlns:msink="http://schemas.microsoft.com/ink/2010/main" type="inkWord" rotatedBoundingBox="4214,4347 4314,4338 4322,4430 4223,4439"/>
              </emma:interpretation>
            </emma:emma>
          </inkml:annotationXML>
          <inkml:trace contextRef="#ctx0" brushRef="#br0" timeOffset="33656.17">2683 2663 109 0,'0'0'218'0,"0"0"-8"16,0 0-14-16,-15 25-11 0,15-25-12 0,-4 11-9 15,4-11-8-15,-5 11-8 0,5-11-9 0,-6 13-5 0,6-13-12 16,-4 10-6-16,4-10-6 0,-3 8-4 0,3-8-12 16,0 0 2-16,-5 10 4 0,5-10 1 15,0 0 1-15,0 0 6 0,0 0-2 0,-1 9 5 0,1-9-4 16,0 0 10-16,0 0-2 0,0 0 7 0,0 0-5 16,0 0-18-16,0 0-3 0,0 0-6 0,0 0-3 15,0 0-17-15,0 0-6 0,0 0-12 0,-13-23-6 16,13 23-5-16,0 0 0 0,-5-11-4 0,5 11-3 15,0 0-6-15,-6-13-17 0,6 13-18 0,-3-8-25 16,3 8-29-16,0 0-22 0,0 0-28 0,0 0-30 16,0 0-25-16,0 0-29 0,0 0-43 0,0 0-25 15,-25 11-268-15,25-11-574 0,0 0 255 0</inkml:trace>
        </inkml:traceGroup>
        <inkml:traceGroup>
          <inkml:annotationXML>
            <emma:emma xmlns:emma="http://www.w3.org/2003/04/emma" version="1.0">
              <emma:interpretation id="{CCBBB59B-B7ED-403E-B057-9F2ECA7C1B1F}" emma:medium="tactile" emma:mode="ink">
                <msink:context xmlns:msink="http://schemas.microsoft.com/ink/2010/main" type="inkWord" rotatedBoundingBox="5116,3667 6207,3567 6261,4154 5169,4253"/>
              </emma:interpretation>
            </emma:emma>
          </inkml:annotationXML>
          <inkml:trace contextRef="#ctx0" brushRef="#br0" timeOffset="34709.21">3557 2191 16 0,'-40'1'219'0,"40"-1"-3"15,0 0-17-15,0 0-19 0,0 0-25 0,0 0-21 0,-14-6 1 16,14 6-15-16,0 0-12 0,0 0-14 0,0 0-3 16,0 0-9-16,0 0-4 0,0 0-5 15,0 0-5-15,42 3-5 0,-25-3-2 0,-1 0-11 0,2 0-3 16,1 0-1-16,7 2-4 0,-8-2-2 0,5 1-5 16,0 2-4-16,1-2 3 0,1 0-7 0,2 1-4 15,-6-1-4-15,-3 2 2 0,6-2-1 0,2 1-5 16,-6 0 2-16,-1 0 0 0,1-2-3 0,-4 1-3 15,-1 1-2-15,1-2 3 0,1 0-5 0,-7 4 3 16,1-4-3-16,-11 0-1 0,20 4 0 0,-11-4-3 16,-9 0 0-16,18 2-1 0,-12 1 0 0,-6-3 0 15,0 0 2-15,14 1-4 0,-14-1-9 0,0 0-11 16,13 0-5-16,-13 0-11 0,0 0-5 0,0 0-8 16,0 0-26-16,0 0-20 0,0 0-18 0,0 0-26 15,0 0-58-15,0 0-116 0,-33 10-339 0,33-10 151 0</inkml:trace>
          <inkml:trace contextRef="#ctx0" brushRef="#br0" timeOffset="35015.43">3705 2352 64 0,'13'0'194'0,"5"0"-11"0,0 1-8 0,4 2-14 16,-2-1-11-16,5-3-5 0,1 2-10 0,-9 1-13 15,3-2-5-15,5 0-9 0,-5 2-10 0,-1-2-7 16,0 0-2-16,-2 1-13 0,-1-2-7 0,1 1-6 0,-4 1-6 16,3-2-3-16,-4 2-6 0,-12-1-6 15,20 0-3-15,-10-1-6 0,-10 1 0 0,21 1-5 16,-11 3-6-16,-10-4-11 0,17 0-14 0,-17 0-14 0,13 0-14 15,-13 0-16-15,20 1-16 0,-20-1-7 0,12 0-22 16,-12 0-14-16,13 3-26 0,-13-3-40 0,13-4-107 16,-13 4-303-16,11-7 134 0</inkml:trace>
          <inkml:trace contextRef="#ctx0" brushRef="#br0" timeOffset="35432.19">4516 2049 197 0,'3'-7'239'0,"-3"7"-14"0,6-15-17 0,-6 15-17 0,6-13-14 16,-3 4-11-16,-3 9-7 0,3-16-7 15,1 10-6-15,-4 6-12 0,6-15-10 0,-6 15-12 16,5-14-14-16,-4 5-6 0,-1 9-9 0,8-13-4 0,-8 13-13 15,3-9-6-15,-3 9-5 0,3-13-3 0,-3 13-8 16,4-9-6-16,-4 9-4 0,0 0-1 0,3-8-4 16,-3 8-3-16,0 0-6 0,0 0 1 15,0 0-4-15,0 0-7 0,0 0 0 0,0 0-3 0,0 0-3 16,0 0 4-16,0 0-5 0,0 0 0 0,0 0-2 16,6 33 5-16,-6-17 4 0,-3 0 1 0,0 7-4 15,3 1 4-15,0 2-2 0,0 3 3 0,-1-2-5 16,2 9 5-16,-1-9-3 0,0 2-1 0,3-2 0 15,0 4 2-15,-3-4-3 0,0-1-14 0,3-4-21 16,0 5-19-16,-3 1-19 0,0-11-17 0,5 8-28 16,-5-9-27-16,1-1-35 0,-1 1-62 0,2-7-159 15,1 1-426-15,3-3 188 0</inkml:trace>
        </inkml:traceGroup>
        <inkml:traceGroup>
          <inkml:annotationXML>
            <emma:emma xmlns:emma="http://www.w3.org/2003/04/emma" version="1.0">
              <emma:interpretation id="{7797DE7F-368C-42A2-B1C5-0E5CCD517789}" emma:medium="tactile" emma:mode="ink">
                <msink:context xmlns:msink="http://schemas.microsoft.com/ink/2010/main" type="inkWord" rotatedBoundingBox="8046,3498 9071,3404 9122,3965 8098,4059"/>
              </emma:interpretation>
            </emma:emma>
          </inkml:annotationXML>
          <inkml:trace contextRef="#ctx0" brushRef="#br0" timeOffset="36211.86">6431 1988 77 0,'0'0'169'15,"0"0"-18"-15,0 0-8 0,0 0-10 0,0 0-6 16,0 0-4-16,42-3-7 0,-26 3-12 0,-2 2-4 16,5-4-11-16,-3 4-5 0,7-1-8 0,-7-1-10 15,7 0-3-15,2 1-4 0,-3 2-2 0,2-3-7 16,2 4-8-16,-7-3-7 0,0-1 3 0,7 2-6 15,-5-1-3-15,-2 0-9 0,0-1 10 0,4 0-7 16,-4 3-2-16,-5-3-1 0,5 0 0 0,-4 1-3 16,-2-2-10-16,-13 1 5 0,23 1 0 0,-10-2 2 0,-13 1-3 15,16 0-1-15,-16 0-3 0,14 0 1 0,-14 0-3 16,16 0-8-16,-16 0-6 0,0 0-11 16,0 0-13-16,15 1-22 0,-15-1-16 0,0 0-5 0,0 0-13 15,0 0-26-15,0 0-174 0,0 0-311 0,0 0 138 16</inkml:trace>
          <inkml:trace contextRef="#ctx0" brushRef="#br0" timeOffset="36537.17">6534 2109 38 0,'0'0'145'0,"19"2"-5"15,-8 0-10-15,8 1-7 0,-2-1-7 0,-1-1-11 0,3 3-8 16,10 0-6-16,-10-2-9 0,1-1 0 16,6 2-9-16,0-1-6 0,1 0 1 0,-2 0-7 0,-3 1-8 15,1-3-3-15,1 2 4 0,-5-2-10 0,0 3-6 16,1-1-4-16,-4-1-2 0,-1 2-5 15,1-1 1-15,1 0-4 0,-4-1-3 0,4-1 0 0,-1 3-7 16,-1-3-11-16,-2 3-12 0,1-3-10 0,-14 0-4 16,19 0-16-16,-10 0-17 0,-9 0-9 0,20-4-26 0,-10 1-40 15,-10 3-107-15,16-7-259 0,-4 1 115 16</inkml:trace>
          <inkml:trace contextRef="#ctx0" brushRef="#br0" timeOffset="36948.4">7169 1771 109 0,'0'0'165'16,"0"0"-13"-16,-9-7-16 0,9 7-6 0,0 0-17 15,0 0-9-15,-6-8-13 0,6 8-10 0,0 0-2 16,0 0-10-16,0 0-5 0,0 0-9 0,0 0 1 15,0 0-1-15,0 0-5 0,0 0-3 0,0 0 2 16,0 0-7-16,0 0 1 0,0 0-5 0,21 22-1 16,-13-14 2-16,5 1-8 0,-1-2 1 0,-1 3-7 15,2 0 3-15,-4 1-5 0,7 2 0 0,1-2 0 16,2 4-1-16,0 1-3 0,1-1-3 0,-1 1-4 16,1-1-2-16,-4 3 2 0,-4-4 0 0,1 1-1 15,1 0-4-15,-5 0 0 0,1 1 5 0,-1 0-4 16,-1 1-1-16,-2 0 3 0,-2-2 1 0,-2 1-7 0,-1 0 7 15,2 0 0-15,-6-1 4 0,3-2-1 0,-3 1 4 16,-1-1-4-16,-2-4-3 0,0 2 7 0,-2 1-4 16,-1-2 2-16,2-5-7 0,-5 1 5 15,4 1 0-15,-1 2-3 0,-1-3-8 0,1-3-19 0,9-3-18 16,-10 11-21-16,4-5-18 0,6-6-10 0,-14 5-21 16,14-5-22-16,-9 5-23 0,9-5-138 0,0 0-312 15,-7 5 139-15</inkml:trace>
        </inkml:traceGroup>
        <inkml:traceGroup>
          <inkml:annotationXML>
            <emma:emma xmlns:emma="http://www.w3.org/2003/04/emma" version="1.0">
              <emma:interpretation id="{CABBE0A9-80AE-4BEB-922A-DDB43442DCDC}" emma:medium="tactile" emma:mode="ink">
                <msink:context xmlns:msink="http://schemas.microsoft.com/ink/2010/main" type="inkWord" rotatedBoundingBox="9986,3046 10376,3010 10455,3881 10066,3917"/>
              </emma:interpretation>
            </emma:emma>
          </inkml:annotationXML>
          <inkml:trace contextRef="#ctx0" brushRef="#br0" timeOffset="37439.38">8500 1802 59 0,'0'0'247'0,"0"0"-10"15,3-11-12-15,-3 11-14 0,0 0-16 0,0 0-17 16,3-9-16-16,-3 9-16 0,0 0-19 15,0 0-11-15,0 0-15 0,0 0-8 0,0 0-8 0,0 0-9 16,0 0-8-16,0 0 1 0,-18 27-4 16,15-16 0-16,-3 2-7 0,-3 0 4 0,4 3-7 15,-1-1-3-15,-3 3-2 0,5-1 1 0,-2 3-6 0,0 3 0 16,2-2-7-16,4-1 1 0,-3-4-7 0,1 3 2 16,-2 0-5-16,4-2-1 0,0 1-1 0,4-5-4 15,-2 4-2-15,2-5 0 0,-1 1-2 0,3 0 1 16,0-1-6-16,1-4 2 0,-1 1 0 0,2-5-2 15,4 6-1-15,1-3 1 0,-4-2-4 0,5 2 1 16,-4-1 2-16,-1-4-7 0,1 1-9 0,4-2-15 16,-5 0-18-16,-9-1-17 0,25 0-20 0,-14-2-13 15,3-2-18-15,0-3-24 0,-4 0-16 0,4-2-26 16,-1-4-24-16,-1 0-205 0,2-7-432 0,-1 1 191 0</inkml:trace>
          <inkml:trace contextRef="#ctx0" brushRef="#br0" timeOffset="37666.31">8713 1475 232 0,'-2'-9'243'0,"-1"-4"-11"0,0-2-9 0,3 15-23 15,-1-20-7-15,1 9-16 0,0 11-11 0,0-14-12 16,0 14-15-16,1-17-13 0,-1 17-12 0,0-13-12 15,0 13-10-15,2-11-10 0,-2 11-12 0,0 0-12 16,4-7-20-16,-4 7-27 0,0 0-15 0,0 0-19 16,8-7-23-16,-8 7-17 0,0 0-24 0,0 0-22 15,0 0-40-15,22 10-58 0,-22-10-121 0,0 0-354 16,6 4 156-16</inkml:trace>
        </inkml:traceGroup>
        <inkml:traceGroup>
          <inkml:annotationXML>
            <emma:emma xmlns:emma="http://www.w3.org/2003/04/emma" version="1.0">
              <emma:interpretation id="{560B5A5C-09D8-46D8-8045-7785250E49F7}" emma:medium="tactile" emma:mode="ink">
                <msink:context xmlns:msink="http://schemas.microsoft.com/ink/2010/main" type="inkWord" rotatedBoundingBox="10894,2778 15048,2399 15202,4083 11048,4461"/>
              </emma:interpretation>
            </emma:emma>
          </inkml:annotationXML>
          <inkml:trace contextRef="#ctx0" brushRef="#br0" timeOffset="39935.49">9429 1985 88 0,'0'0'180'0,"0"0"-17"0,0 0-12 0,0 0-10 16,0 0-10-16,0 0-6 0,0 0-3 15,0 0-6-15,0 0-7 0,0 0 2 0,0 0-11 0,27 7 3 16,-15-5-10-16,1-2 4 0,6 2-5 0,1-1-4 16,10 1-5-16,10-4 1 0,-9 2 0 0,14 2-4 15,-3-2-6-15,2 0-6 0,0-2-9 0,-1 2-8 16,-1 3-1-16,-10-2-5 0,6-1-4 0,-8 3-5 15,-4-2-4-15,1 1-2 0,-9-1-8 0,3 2-5 16,-6-3-9-16,-3 1-8 0,-2 1-6 0,-10-2-5 0,0 0-2 16,21-2-2-16,-21 2-6 0,8 2-12 15,-8-2-13-15,0 0-14 0,0 0-22 0,0 0-17 16,0 0-16-16,0 0-31 0,0 0-31 0,0 0-165 16,-35 4-370-16,35-4 164 0</inkml:trace>
          <inkml:trace contextRef="#ctx0" brushRef="#br0" timeOffset="45246.22">10473 1926 8 0,'0'0'150'16,"0"0"-14"-16,0 0-8 0,0 0-7 0,0 0-8 0,0 0-1 16,0 0 1-16,0 0-3 0,0 0-6 0,0 0-5 15,0 0 0-15,0 0-3 0,0 0-5 0,0 0-9 16,0 0-5-16,0 0-5 0,0 0-5 0,0 0-9 15,0 0-3-15,0 0-5 0,0 0-5 0,0 0 1 16,0 0-5-16,28-16-4 0,-28 16-6 0,22-10-2 16,-10 5-2-16,3-4-1 0,0 3-6 0,2-5 1 0,-4-1-2 15,8-1-3-15,-3 2-1 0,-3 4-1 16,1-4-3-16,4-2 0 0,2-3-2 0,-9 3-2 16,2 0 0-16,5 0 0 0,-5 0 0 0,4-3-2 0,-1-2 2 15,-5 3-5-15,2-1 2 0,5-2 0 16,-7 3-3-16,-4 0 4 0,4 0-10 0,-1 1 2 15,2-5-4-15,-2 4 0 0,1-6 0 0,-4 6 0 0,3 2-8 16,-2-3 1-16,-1 0-2 0,-1-1 1 0,2 1 2 16,-4 1-1-16,2-2 4 0,-2 5-7 0,-3-6 5 15,1 2 1-15,-1 1 2 0,1 2 0 0,-1-4-8 16,0 2 5-16,-1 1 1 0,-1-3 3 0,2 3 1 16,-1-1-6-16,-2 1-1 0,-2-3 2 0,2 4-4 15,0 0 10-15,-3-2-6 0,3 1 1 0,-1 3 4 16,1 11 0-16,-2-21 0 0,-1 7 0 0,2 4-3 15,1 10-3-15,-2-19 11 0,2 19-7 0,-4-18 4 16,4 10 5-16,0 8-4 0,-6-16 0 0,5 7 1 16,1 9-3-16,-6-14 6 0,3 6 3 0,3 8-5 15,-11-13 2-15,5 6-1 0,-1 2-4 0,7 5 8 0,-14-6-6 16,7 0 3-16,7 6 0 0,-15-7-13 0,5 6 10 16,10 1 1-16,-15-6 3 0,15 6 2 0,-15-4-2 15,15 4 5-15,-17-1-5 0,17 1 4 0,-15 0 0 16,15 0-1-16,-13 5-3 0,13-5 3 0,-13 0-6 15,13 0 3-15,-12 5 4 0,12-5 1 0,-9 5-2 16,9-5-5-16,-12 4 3 0,12-4 3 0,-8 10 7 0,8-10-1 16,-7 13-2-16,2-6 2 0,-1 1-2 15,3 2 3-15,-6 0 0 0,6 0 2 0,-1 5-2 16,-3-3 1-16,1 3 5 0,0 4-4 0,1-1 2 0,-1 2-6 16,-3 2 2-16,6 2-3 0,-1-3 3 15,-2 3-3-15,1 0 2 0,2-2-2 0,0 2-4 16,0 1 3-16,2-1 0 0,-1 5-1 0,2-5-6 15,0 2 9-15,2 2-2 0,-4-3-2 0,5 2-1 16,0 6 2-16,0-5-2 0,5-3 0 0,-2-2 1 16,1 3-1-16,4-6-2 0,1-1 4 0,-2 3-3 0,6-2-3 15,1-4 6-15,2 1 0 0,5 0-1 0,-2-5-2 16,5-3 0-16,-1 1-2 0,2-5 3 0,-1 1-1 16,1-2-1-16,-1-1-3 0,-11-2 2 0,5-1 4 15,-1 0-3-15,-1-1 1 0,-1-2 0 0,-2-1-2 16,-2-2-1-16,2 1 1 0,-5-5-3 0,1 3-2 15,-5 2 7-15,3-8-3 0,-1 6-2 0,-1 1 3 16,1 0 0-16,-5-2-2 0,5 1 1 0,-9 7 0 16,11-12 0-16,-7 4-3 0,-4 8 1 0,9-5-3 15,-9 5 4-15,0 0-4 0,12-5 1 0,-12 5 2 0,12 0-2 16,-12 0-1-16,0 0 1 0,16 7 0 0,-7 0-2 16,-1-3 1-16,-1 1 2 0,5 3 1 15,2 2 3-15,-5-6-3 0,4 6 2 0,-1-3-1 0,1-1 0 16,1 3 4-16,1-4 2 0,-2 2 5 0,3 0 1 15,-1-3-2-15,0 0-2 0,-1 0 1 0,2-1 0 16,-5 0-3-16,0-3-1 0,7 3 4 0,-9-3-4 16,8 0 0-16,-17 0 4 0,21-4-6 0,-6 1 5 15,-4 1-4-15,1-2 1 0,3-1 0 0,-6 2-3 16,3-4-2-16,-1 5 7 0,-1-6-2 0,1 2-1 16,-4 0-2-16,0-3 1 0,-1 2-2 0,2 1 3 15,-8 6-3-15,13-15-1 0,-8 7 0 0,-2 1 3 16,-3 7-3-16,3-17 1 0,-3 17-2 0,-3-20-2 15,3 20 0-15,-6-18 2 0,0 7-2 0,-5-1-2 16,-1 2 4-16,0-2 0 0,-1 3-1 0,-3-2-1 16,-7-1 1-16,2 1 0 0,-4 5 0 0,1-3 0 0,-1-2 5 15,1 4-4-15,-3 2 3 0,3-1-2 0,-1 2-5 16,4 2 5-16,2 2-1 0,-2 0-2 0,3 0-5 16,3 0 8-16,-1 4-1 0,5-2-3 0,-1-2-5 15,12 0-1-15,-19 7-11 0,13-1-12 0,-2-1-9 16,8-5-12-16,-10 13-16 0,8-2-23 0,2-11-12 15,2 14-23-15,4-4-22 0,-3-3-151 0,1 0-325 16,7 0 144-16</inkml:trace>
          <inkml:trace contextRef="#ctx0" brushRef="#br0" timeOffset="45949.61">11922 1712 83 0,'23'7'120'0,"2"-1"-4"16,0 0 2-16,1-3-3 0,-2 3-7 0,1 0 6 15,0 2-3-15,-5-6-1 0,5 2-10 0,-3 3-9 16,-4 2-3-16,2-4-8 0,-4 3-13 0,5 5-3 15,-3-3-1-15,-3 1-9 0,1-1-1 0,-1 3-8 16,-3 0-3-16,-1 0-2 0,0 1-8 0,0 1-3 16,-2 1-6-16,-3-1-1 0,-2 3-2 0,-1 0 3 15,2 3 1-15,-5 2-4 0,-3 1-2 0,1 0-1 16,-1-7 1-16,-3 8-5 0,-1-4-1 0,-2 0 1 16,0 3-3-16,-4-1 4 0,-2-1-6 0,-3-4 2 0,3 3-1 15,-5 0-1-15,0-4 2 0,-4 1-6 0,-2-1 3 16,2-5 4-16,-4 0-4 0,1-3 2 15,-1 0 1-15,0-2-6 0,-4-3 7 0,-6-4 0 0,8 3-1 16,-11-3-4-16,9-3 0 0,0-1 1 0,1-3-3 16,1-2-1-16,0-2 4 0,-5-4-2 0,8 4-4 15,1-5 4-15,4 1-7 0,0 1-10 0,2-3-12 16,7 3 0-16,-1-8-14 0,5 7-24 0,2-7-29 16,4 5-16-16,3-8-50 0,0 8-134 0,9-7-316 15,1-1 140-15</inkml:trace>
          <inkml:trace contextRef="#ctx0" brushRef="#br0" timeOffset="39590.23">9354 1840 159 0,'0'0'155'0,"0"0"-14"0,0 0-5 0,0 0-7 16,0 0-1-16,0 0-2 0,-13-3-8 0,13 3 0 15,0 0-8-15,0 0-6 0,0 0-5 0,0 0-7 0,0 0-4 16,-11-6-4-16,11 6-4 0,0 0-6 15,0 0-11-15,0 0-2 0,0 0-5 0,0 0-6 16,0 0-7-16,0 0-6 0,0 0-3 0,0 0-1 0,0 0-3 16,0 0-5-16,39-5-2 0,-39 5-3 15,21 0-1-15,-3 0-1 0,7 0 3 0,4 0-3 0,-1 0 0 16,12-3-8-16,0 2 4 0,4-1-1 0,-1 2 1 16,0-1-2-16,-1-1 2 0,-2 0-5 0,-1 0 3 15,-8 1-3-15,-2-2 3 0,-4 2-3 0,-4 0-4 16,-2-4 3-16,1 5 2 0,-2 0-2 0,-8-4-2 15,3 2-6-15,-1 2 8 0,-12 0 3 0,15-1-2 16,-15 1 5-16,14-4 0 0,-14 4-1 0,10-2-4 0,-10 2 0 16,0 0-3-16,0 0 0 0,6-5 1 15,-6 5-4-15,0 0-4 0,0 0-7 0,0 0-9 0,0 0-9 16,0 0-14-16,0 0-13 0,0 0-14 0,0 0-8 16,0 0-12-16,0 0-12 0,-43 7-6 0,32-7-17 15,-1 5-14-15,12-5-36 0,-23 1-124 16,8 0-321-16,0 3 141 0</inkml:trace>
          <inkml:trace contextRef="#ctx0" brushRef="#br0" timeOffset="45633.14">11915 1678 90 0,'9'-1'150'0,"-9"1"-9"0,18-1-14 16,-18 1-13-16,15-4-8 0,-15 4-14 0,13-3-5 0,-5-1-2 15,-8 4-2-15,11-4-1 0,-11 4-15 0,18-7 6 16,-10 4-5-16,-8 3-9 0,13-10-2 16,-7 5-1-16,0-1-5 0,-6 6-3 0,14-10-1 0,-10 0-3 15,2 3 2-15,0 0-6 0,0-3-2 0,-2-1-5 16,-1 4-3-16,-3 7-4 0,5-18-3 15,-2 10-3-15,-3 8 0 0,-3-20-7 0,3 10 6 0,-5-4-10 16,-1 4-1-16,-1-3-2 0,-2 4 2 0,-1-2-2 16,-1 0-3-16,-2 3 0 0,-4 0-2 0,1 0-2 15,-2 1 3-15,0 1 1 0,-1 3-3 0,1-1-3 16,-5 2 2-16,-5 2 2 0,9 2-3 0,2-2 1 16,-5 4 0-16,6-1-3 0,-2 3 7 0,0-1-8 15,3 2-15-15,3 3-6 0,2-1-1 0,-1 0-7 16,4-2-19-16,1 3-4 0,3 4 1 0,-2-5-4 15,5 4-9-15,2 1-3 0,1-1-7 0,3 2-3 16,-2-1-8-16,5-1-21 0,-1 1-95 0,2-4-223 0,0 1 98 16</inkml:trace>
          <inkml:trace contextRef="#ctx0" brushRef="#br0" timeOffset="47276.37">13093 1661 70 0,'0'0'166'16,"0"0"-8"-16,0 0-16 0,0 0-3 0,0 0-11 15,0 0-5-15,-9 39-6 0,8-27-3 0,-2 1-2 16,-5 1-4-16,2 3-4 0,3 3-4 0,-3 1-3 16,-3 4-1-16,3-1-1 0,-4 2 3 0,1 1-8 0,-9 6-1 15,-1 1 3-15,-1-3-3 0,4 2-8 0,-3-2-3 16,-5 0-6-16,4 1-3 0,-2-1-4 16,-2-2-3-16,2 0-7 0,2-8-4 0,-7 8-9 0,8-9-2 15,0 2-4-15,-10 4-3 0,8-5 0 0,-2-5-2 16,0 4-6-16,4 1-3 0,-1-5-4 0,1-1-2 15,4-8-10-15,2 7-18 0,-1-3-16 0,4-1-18 16,2-4-15-16,-1-1-21 0,3 1-22 0,6-6-24 16,-7 7-12-16,7-7-31 0,0 0-228 0,0 0-432 15,0 0 193-15</inkml:trace>
          <inkml:trace contextRef="#ctx0" brushRef="#br0" timeOffset="46901.13">12505 1708 3 0,'0'0'210'0,"-13"-5"-12"15,13 5-13-15,-6-6-10 0,6 6-12 0,0 0-6 16,0 0-14-16,0 0-12 0,-12-5-13 0,12 5-10 16,0 0-10-16,0 0-9 0,0 0-11 0,0 0-9 15,0 0-5-15,0 0-9 0,0 0-5 0,0 0-4 16,0 0-5-16,37-2-4 0,-28 0-7 0,-9 2 2 0,21 2-4 16,-4 1-2-16,-2 0-4 0,0 1-5 15,1 0 0-15,-1-1-4 0,0-1-1 0,-2 3 2 16,-1-1-5-16,0 1 0 0,-3-1-2 0,-2 1 3 0,-7-5-5 15,14 10 0-15,-8-2-2 0,0-4 2 0,-6-4-1 16,6 12 0-16,-5-5-3 0,-1-7 2 16,0 15-1-16,0-15 2 0,0 14-4 0,0-14-1 0,-7 13 5 15,2-6-1-15,5-7-1 0,-10 15 4 0,2-9-3 16,2-1-1-16,-5 1-5 0,3 1 7 0,-2-4-1 16,1 3-2-16,-2-2-3 0,2 2 7 0,9-6-1 15,-13 6-2-15,13-6 2 0,-14 6-2 0,14-6 1 16,-9 3-2-16,9-3 3 0,0 0 1 0,0 0-2 15,-10 5 2-15,10-5 2 0,0 0-4 0,0 0-1 16,0 0-1-16,0 0-1 0,0 0 0 0,0 0 1 16,0 0-3-16,0 0 0 0,0 0-1 0,0 0 3 15,34-8-1-15,-34 8-5 0,17-2 3 0,-17 2 3 0,16-4-2 16,-16 4 2-16,18 0-2 0,-6 0-2 0,-12 0 1 16,16-1 2-16,-16 1 2 0,18 1-5 15,-18-1 5-15,15 0-2 0,-7 2-4 0,-8-2 4 0,16 4 1 16,-8-3-2-16,-8-1 2 0,8 3-2 0,-8-3 1 15,12 7-4-15,-6-2 0 0,-6-5 2 0,6 11 1 16,-6-11 0-16,8 8 2 0,-8-8-1 0,1 14-1 16,-1-14 1-16,2 11-2 0,-2-11 2 0,0 0-3 15,-8 18 3-15,7-11 5 0,1-7-1 0,-9 15 2 16,0-10-3-16,1 2 1 0,0-3 1 0,0 2 3 16,-4-1-2-16,0 1 2 0,-3-1 0 0,-1 1 0 15,2 0-3-15,1-1 2 0,-2-3-2 0,0 3 2 16,-1-3-5-16,1 0 4 0,3 1-3 0,-3-1 0 0,6 2-5 15,-3-4-10-15,12 0-12 0,-19 6-13 16,10-5-13-16,9-1-13 0,-17 0-21 0,17 0-20 16,-13 0-21-16,13 0-29 0,0 0-165 0,-13-5-347 0,13 5 153 15</inkml:trace>
          <inkml:trace contextRef="#ctx0" brushRef="#br0" timeOffset="48819.67">12972 1063 49 0,'0'0'218'0,"0"0"-22"15,0 0-20-15,0 0-19 0,0 0-15 0,0 0-11 16,0 0-19-16,0 0-7 0,0 0 2 0,0 0-10 16,0 0-5-16,0 0-3 0,0 0-3 0,0 0-3 15,-9 30-7-15,9-30-6 0,0 11-4 0,0-11-4 16,0 12-6-16,0-12-5 0,2 12-1 0,-2-12-3 16,1 12-6-16,-1-12-1 0,0 13-3 0,0-13-7 15,3 11 3-15,-3-11-8 0,0 0-2 0,0 15-1 0,0-15-1 16,0 0-4-16,0 12-2 0,0-12 0 0,0 0-3 15,0 0 0-15,2 11-1 0,-2-11 0 0,0 0-3 16,0 0 1-16,0 0-1 0,0 0 2 0,0 0 3 16,0 0-2-16,6 7 0 0,-6-7 5 0,0 0 2 15,0 0 0-15,0 0-1 0,0 0-3 0,0 0 2 16,0 0-5-16,0 0-4 0,19-19 3 0,-11 13 1 16,-8 6-2-16,12-10-4 0,-8 6 4 0,-4 4-3 15,10-14-5-15,-4 6 0 0,2 2 2 0,-2-1 2 16,1 0-4-16,5-4 1 0,-4 5-2 0,-1-3 5 15,5 1-3-15,-3 1-2 0,3 0 0 0,-5 2 2 16,1-3-2-16,2 3 2 0,-2-2-5 0,4 0 5 16,1 0-5-16,-4 4 2 0,4-4 1 0,-2 4 0 15,-2-2 0-15,1-1 0 0,-1 2-3 0,-9 4 1 0,20-4 2 16,-13 0-3-16,-7 4 1 0,14-3 0 0,-14 3 0 16,13-4 2-16,-13 4-2 0,13-1 2 15,-13 1 2-15,0 0-4 0,20 5-3 0,-20-5 4 0,12 3-1 16,-12-3 0-16,10 7-1 0,-5-2 3 0,1 1 1 15,-2 4 2-15,-1-2 2 0,2 2 4 0,-4-1-1 16,5 6 0-16,-3-3 0 0,1 2-1 0,2-1-3 16,-3 1 6-16,0 4-2 0,-3-5-2 0,3 2 2 15,2 2 1-15,-2 1-3 0,0-2-11 0,0 2-24 16,1-2-21-16,2 2-31 0,0-2-30 0,0 0-36 16,2 0-39-16,1-1-215 0,2-4-433 0,4 1 192 15</inkml:trace>
          <inkml:trace contextRef="#ctx0" brushRef="#br0" timeOffset="47895.94">13044 2035 21 0,'0'0'193'16,"4"-12"-16"-16,-4 12-17 0,3-11-21 0,-3 11-8 16,12-8-12-16,-12 8-13 0,14-8-9 0,-7 0-8 15,2 3-8-15,2 2-6 0,-3-4-5 0,3 2-11 16,1 0 7-16,-3 1-3 0,0 2-5 0,1-1 1 16,4-3-1-16,-2 4-4 0,-12 2-1 0,14-1-4 15,-5-1-1-15,-9 2-8 0,18-1-2 0,-18 1-2 16,14 3-3-16,-14-3-5 0,13 5-3 0,-7-1-3 15,-6-4 0-15,12 9-2 0,-12-9-3 0,6 13 2 16,-5-4-5-16,-1-9 5 0,2 19 2 0,-4-11 0 16,2-8-3-16,-5 23 3 0,0-9-1 0,2-1-1 0,-4 2 2 15,2-1-4-15,-2-2 2 0,-1 0-3 16,1 0 1-16,-4 0-1 0,-1-1 1 0,3 0-2 16,1 1-2-16,-6-3-1 0,2 1-2 0,0 1-5 0,3-4 4 15,-1 0 0-15,-2-1-2 0,3-2 1 0,0-1-1 16,9-3 1-16,-18 9-1 0,12-7 1 0,6-2-5 15,-12 5 5-15,12-5 2 0,-9 2 3 0,9-2 1 16,0 0 2-16,0 0-5 0,-13 4 0 0,13-4 0 16,0 0-6-16,0 0 4 0,0 0-4 0,0 0 1 15,0 0-4-15,0 0 5 0,0 0-5 0,36-18-5 16,-26 15 4-16,6-1 1 0,1 3-1 0,-2-2 3 16,4 3-3-16,1-2 1 0,-1-2-2 0,0 2 0 15,4 2 0-15,-2-2 2 0,4 2-3 0,-4-2 3 0,-3 2-2 16,1 0-1-16,-4-1-5 0,0 1-9 15,-3 0-16-15,-12 0-20 0,19 0 0 0,-19 0-11 16,15-2-12-16,-15 2-17 0,11-4-34 0,-11 4-22 0,7-7-49 16,-7 7-140-16,0 0-363 0,-4-18 160 0</inkml:trace>
        </inkml:traceGroup>
      </inkml:traceGroup>
    </inkml:traceGroup>
    <inkml:traceGroup>
      <inkml:annotationXML>
        <emma:emma xmlns:emma="http://www.w3.org/2003/04/emma" version="1.0">
          <emma:interpretation id="{D0B5F7A9-6DE1-4382-B81E-C74E0C8AF943}" emma:medium="tactile" emma:mode="ink">
            <msink:context xmlns:msink="http://schemas.microsoft.com/ink/2010/main" type="paragraph" rotatedBoundingBox="2806,3912 13922,5116 13744,6761 2628,55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BF5237-BCE3-47CB-B635-C03EA5B23241}" emma:medium="tactile" emma:mode="ink">
              <msink:context xmlns:msink="http://schemas.microsoft.com/ink/2010/main" type="line" rotatedBoundingBox="2806,3912 13922,5116 13744,6761 2628,5558"/>
            </emma:interpretation>
          </emma:emma>
        </inkml:annotationXML>
        <inkml:traceGroup>
          <inkml:annotationXML>
            <emma:emma xmlns:emma="http://www.w3.org/2003/04/emma" version="1.0">
              <emma:interpretation id="{D20BE0FA-8C02-4D4C-8CB8-347BA8F58A49}" emma:medium="tactile" emma:mode="ink">
                <msink:context xmlns:msink="http://schemas.microsoft.com/ink/2010/main" type="inkWord" rotatedBoundingBox="2751,4426 4053,4567 3931,5699 2628,5558"/>
              </emma:interpretation>
            </emma:emma>
          </inkml:annotationXML>
          <inkml:trace contextRef="#ctx0" brushRef="#br0" timeOffset="31339.2">1164 3502 130 0,'0'0'185'0,"0"0"-13"0,7-11-15 0,-7 11-16 0,12-7-15 16,-5 2-10-16,1 0-11 0,2-1-6 0,-2-2-10 15,2 3-8-15,-1 3-3 0,3-9-5 0,-2 7-4 16,4 1-7-16,1-1-4 0,-5 0-3 0,2 1-6 16,2-3 6-16,-1 4-7 0,2 0 2 0,-5-1-4 15,-10 3-3-15,20 0-5 0,-11 3-5 0,-9-3-3 16,16 10 0-16,-8-6-7 0,-5 4 6 0,-3-8 1 16,4 17-6-16,-2-3 2 0,-2 3-3 0,0-3-1 15,-2 3 1-15,-4-1-5 0,2-1-1 0,-7 7 4 16,-1 2 1-16,0-6-3 0,-3 6-3 0,0-3 1 15,-1 0 0-15,0 0-3 0,-2 0-3 0,0-1 2 16,-2-2 1-16,0-1 0 0,-1-1-2 0,0 0-3 0,6-5-1 16,-4 4 1-16,1-3-1 0,3-4-3 0,-2-1-1 15,2-1 5-15,0-2-3 0,5 2-2 0,-3-2 0 16,2 3 3-16,11-7 0 0,-16 0-1 0,16 0-1 16,-15 0 0-16,15 0-2 0,0 0 0 0,-12-11-1 15,12 11-4-15,-3-11-2 0,3 11 3 0,1-20-5 16,2 4-2-16,3 5-1 0,-1 0-3 0,4 1 2 15,0-5-2-15,0 2 2 0,3 2 2 0,-2 2-1 16,4-2 0-16,0 4 3 0,1 2-1 0,2-3-1 16,-1 1 4-16,1 2-1 0,2-1 1 0,0 2 1 15,1 0 3-15,1 3 7 0,4-1 0 0,-4 2 4 16,-2 2-3-16,1-1 0 0,-1 3-4 0,0 0 4 16,1-1 1-16,-4 3-1 0,1 0-3 0,-1-5-1 0,-3 3-1 15,1 3-6-15,2-1-9 0,-7-2-12 0,2 1-11 16,-2 1-21-16,-9-6-9 0,14 7-14 15,-6-7-22-15,-8 0-4 0,12 3-27 0,-12-3-40 0,0 0-146 16,0 0-345-16,0 0 152 0</inkml:trace>
          <inkml:trace contextRef="#ctx0" brushRef="#br0" timeOffset="31577.47">1958 2871 18 0,'0'0'204'16,"0"0"-18"-16,8-10-12 0,-8 10-13 0,0 0-9 15,18 3-14-15,-18-3-3 0,21 12-10 0,-9 2-5 16,-2-2 1-16,2 4-8 0,0 5-3 0,6 1-3 0,-2 13-2 15,2 1 3-15,-2 1-5 0,2-1-6 0,-3 3-5 16,-1 1-3-16,-1 2-7 0,-1 0-5 0,-1-1-5 16,-4-2-7-16,-4-1-7 0,3 3-4 0,-6-1-7 15,-2 1-1-15,-2-3-5 0,-2-10-5 0,-4 8-19 16,-4 6-18-16,1-5-26 0,-5 2-28 0,-3-4-30 16,-4-3-38-16,-1-1-29 0,5-11-44 0,-10 5-207 15,0-4-436-15,2-9 194 0</inkml:trace>
          <inkml:trace contextRef="#ctx0" brushRef="#br0" timeOffset="33263.69">2325 2908 42 0,'0'0'208'0,"6"-7"-5"0,-6 7-5 16,0 0-13-16,0 0-13 0,0 0-11 0,6-9-6 0,-6 9-8 16,0 0-4-16,0 0-6 0,0 0-7 0,8-8-8 15,-8 8-5-15,0 0-13 0,0 0-7 16,0 0-8-16,0 0-7 0,0 0-9 0,0 0 5 0,0 0 2 15,0 0 0-15,0 0-11 0,-2 30 3 0,2-30 2 16,-6 22 0-16,3-8-4 0,0 1 2 0,2-2-10 16,-1 1-8-16,-1 0 1 0,2 0 0 0,1-1-8 15,0 3-2-15,0-2 3 0,0-2-10 0,0 2-4 16,1-3 7-16,-1-11-12 0,6 18-4 0,-3-8-3 16,-1-2 3-16,1 0-6 0,-3-8 0 0,6 16 0 15,0-10-2-15,0 0-6 0,-6-6 0 0,7 11-2 16,-2-6-11-16,-5-5-18 0,8 10-17 0,-8-10-27 15,5 6-17-15,-5-6-21 0,0 0-14 0,6 11-22 0,-6-11-27 16,0 0-34-16,0 0-34 0,0 0-228 0,0 0-498 16,0 0 220-16</inkml:trace>
        </inkml:traceGroup>
        <inkml:traceGroup>
          <inkml:annotationXML>
            <emma:emma xmlns:emma="http://www.w3.org/2003/04/emma" version="1.0">
              <emma:interpretation id="{F324E3D9-F3B0-481B-85D9-79F3F751D325}" emma:medium="tactile" emma:mode="ink">
                <msink:context xmlns:msink="http://schemas.microsoft.com/ink/2010/main" type="inkWord" rotatedBoundingBox="6228,4624 8928,4916 8810,6010 6110,5717"/>
              </emma:interpretation>
            </emma:emma>
          </inkml:annotationXML>
          <inkml:trace contextRef="#ctx0" brushRef="#br0" timeOffset="66193.84">5581 3676 65 0,'16'-4'198'0,"-16"4"-11"0,14-2-13 0,-14 2-15 15,13-1-13-15,-13 1-23 0,15-2-2 0,-15 2-17 16,17-1 1-16,-17 1-6 0,16-1-16 0,-16 1 0 16,13-3-2-16,-13 3-8 0,17-3-3 0,-17 3-6 15,12-1-5-15,-12 1-2 0,13-2-5 0,-13 2-1 16,14-4-4-16,-14 4-3 0,11-5-1 0,-11 5-6 15,14-2 0-15,-10-6-3 0,-4 8 0 0,15-7-1 16,-15 7-5-16,8-9-2 0,-2 4-5 0,-6 5 0 16,7-11-1-16,-1 4-3 0,0 1 0 0,-6 6-3 15,6-14-1-15,-4 4-1 0,-2 10-1 0,6-17-4 16,-6 9-1-16,0 8-2 0,-8-18 0 0,8 18-2 0,-6-16-2 16,0 8-1-16,-7-2-1 0,4 3-3 0,-8 2 2 15,4 0 2-15,0-1-1 0,-1 5-1 0,-8-6 2 16,2 6-3-16,1 0 1 0,3 1 2 0,-2 0-4 15,0 0 2-15,3 1 1 0,1 3-1 0,2 0 2 16,12-4-8-16,-17 7-13 0,11-2-3 0,-5 0-3 16,5 2-5-16,6-7-8 0,-6 14-11 0,3-4-8 15,3-10-8-15,-3 16-2 0,3-6-14 0,6 0-12 16,0 0-4-16,0-3-10 0,5 4-1 0,-5-2-10 16,4-3-25-16,3 3-99 0,1-6-266 0,-2 0 117 0</inkml:trace>
          <inkml:trace contextRef="#ctx0" brushRef="#br0" timeOffset="66582.64">5715 3634 47 0,'12'0'106'15,"2"0"7"-15,-14 0 3 0,19 0-3 0,-6 0-4 16,-13 0 2-16,20-4 4 0,-8 2 1 0,-12 2-6 16,19-3-2-16,-3 2-6 0,-16 1-6 0,17-1-6 0,-7-1-8 15,-10 2-9-15,14-1-5 0,-14 1-9 16,15 1-2-16,-15-1-5 0,10 2-6 0,-10-2-4 0,12 7-5 16,-5-3 2-16,-7-4-7 0,6 11 4 0,-1-4-11 15,-2-1 1-15,3 3 2 0,-6 2 2 16,0-11-4-16,6 20-5 0,-6-9 2 0,3-2 3 0,0 4-1 15,-3 3-5-15,1-1-2 0,-1 1 1 0,3-3-1 16,-3 4-2-16,0-3 0 0,0 4 0 0,-3 0 0 16,3-2-2-16,0 2-2 0,-1-2-1 0,-2 0-6 15,0-1 6-15,3 2-2 0,-6-1-3 0,6-1 3 16,-8-2-2-16,2 0-1 0,3-3 4 0,-5 1-4 16,0 0 3-16,-1 0 2 0,5-2-1 0,-8-1 6 15,4 0 4-15,-7-2-2 0,2 2 0 0,0-6-1 16,-4 5 5-16,2-6-6 0,2-1 3 0,-7 2 0 15,1-5 1-15,3 1-1 0,-1-5 1 0,-2 3-3 0,5-2 3 16,-2-3-2-16,0-1-5 0,1 0-1 16,4 4 4-16,-5-4-4 0,4 1-1 0,4-3 0 0,-1 0-1 15,-1 2-8-15,4-4-10 0,2 7-13 0,1-2-9 16,0-3-12-16,3 12-12 0,0-16-17 0,0 16-17 16,3-15-16-16,-3 15-16 0,7-11-19 0,-1 6-31 15,-6 5-181-15,13-9-378 0,-4 7 167 0</inkml:trace>
          <inkml:trace contextRef="#ctx0" brushRef="#br0" timeOffset="67541.93">6139 3738 147 0,'0'0'194'0,"0"0"-15"15,0 0-15-15,0 0-12 0,0 0-13 0,0 0-11 16,0 0-14-16,0 0-4 0,0 0-10 0,0 0-12 16,0 0-4-16,0 0-5 0,0 0-7 0,0 0-5 15,30-17-5-15,-30 17-5 0,16-3-1 0,-7 1-7 16,-9 2-3-16,19 0-5 0,-19 0 1 0,23 0-2 0,-16 0-10 15,-7 0-5-15,20 0 1 0,-20 0-6 16,13 0-2-16,-13 0 0 0,9 2-6 0,-9-2 2 0,13 6-3 16,-13-6-3-16,0 0-1 0,6 7 0 0,-6-7 1 15,0 0-8-15,-3 12 7 0,3-12 0 0,0 0-3 16,-10 13 5-16,4-7-4 0,6-6 3 0,-14 9-1 16,9-2 1-16,-4-1-1 0,9-6 0 0,-14 7 1 15,7-1-3-15,1-1 2 0,-5 1 0 0,11-6-3 16,-15 8-1-16,11-3 0 0,4-5-1 0,-9 6 4 15,9-6-3-15,-6 6-3 0,6-6 0 0,0 0 3 16,-7 7-3-16,7-7 3 0,0 0-3 0,0 0 4 16,0 0 2-16,0 0-5 0,0 0 0 0,16 12-2 15,-16-12-2-15,13 6 9 0,-13-6-4 0,12 3-1 16,-12-3 2-16,18 1-1 0,-6-1 0 0,-12 0-4 16,17 1 2-16,-17-1 4 0,13 1-5 0,-13-1 4 0,12 2-1 15,-5 0-7-15,-7-2 4 0,12 6 0 16,-12-6 3-16,11 4-5 0,-11-4 0 0,9 7 2 15,-9-7-3-15,7 7 4 0,-7-7-1 0,6 7 0 0,-6-7 1 16,3 9 2-16,-3-9-4 0,0 0 3 0,-3 16-3 16,3-16-1-16,0 0-6 0,0 15 12 0,0-15-1 15,-6 9-1-15,6-9-4 0,-7 7 4 0,7-7-1 16,-12 7 8-16,1-2-4 0,-1 0-1 0,2 0-1 16,-4-1 0-16,-2 2 1 0,-2-4-1 0,0-1-2 15,3 2 6-15,-1-2-3 0,0 3 3 0,-1 1-7 16,1-1 2-16,-1-4-2 0,1 1 4 0,4 2-2 15,2-2-4-15,10-1 3 0,-20 1-6 0,11 0-12 16,9-1-11-16,-13 5-14 0,13-5-10 0,-11 4-7 16,11-4-6-16,0 0-4 0,0 0-25 0,0 0-14 15,0 0-25-15,0 0-53 0,0 0-99 0,0 0-308 16,0 0 137-16</inkml:trace>
          <inkml:trace contextRef="#ctx0" brushRef="#br0" timeOffset="67949.58">6635 3676 131 0,'0'0'167'0,"0"0"-19"0,0 0-9 16,0 0-8-16,0 0-14 0,0 0 3 0,0 0-2 15,0 0-7-15,0 0-4 0,0 0-2 0,-13 31-4 16,7-20 0-16,3-1 0 0,-1 2-7 0,-2 1 2 16,0 4-2-16,-2-2 0 0,-4 5-4 0,2 1-3 0,-1 0-2 15,-1-5-3-15,-1 9-2 0,0-7-8 0,1 3-4 16,1 2-8-16,-1-3-5 0,-1-1-2 15,2-5-8-15,2 4-3 0,-4-4-7 0,4 6 0 0,-1-4 0 16,-4-1-5-16,5 1-3 0,-1-2-2 0,4-2-4 16,0 0 3-16,-2 2-6 0,0-4-1 0,0 1-4 15,2-1-9-15,0-2-17 0,3 0-13 0,-4 1-22 16,7-9-19-16,-6 13-25 0,6-13-18 0,-3 11-19 16,3-11-24-16,0 0-19 0,0 8-223 0,0-8-428 15,0 0 190-15</inkml:trace>
          <inkml:trace contextRef="#ctx0" brushRef="#br0" timeOffset="69886.34">6788 3254 68 0,'0'0'183'0,"5"-10"-9"0,-5 10-19 15,0 0-5-15,0 0-11 0,0 0-5 0,0 0-7 16,0 0-4-16,8-5-8 0,-8 5-12 0,0 0-9 16,0 0-12-16,0 0-8 0,0 0-8 0,0 0-4 15,0 0-4-15,0 0-1 0,0 0-2 0,0 0-2 16,0 0-6-16,-13 31-4 0,13-31-4 0,-6 15-1 15,4-8 0-15,2-7-1 0,-6 17-6 0,6-17-2 16,0 14-5-16,0-14 2 0,0 17-3 0,3-10-1 16,-3-7-1-16,0 15 1 0,0-15-6 0,3 13 1 15,-3-13-2-15,5 10 1 0,-5-10-5 0,3 11-2 16,-3-11 0-16,0 0 0 0,2 10-2 0,-2-10 1 0,0 0 1 16,3 5-1-16,-3-5-2 0,0 0 2 0,0 0-1 15,0 0-3-15,8 7-3 0,-8-7 7 0,0 0-2 16,0 0 1-16,0 0 0 0,0 0 1 0,0 0-1 15,0 0 0-15,0 0-4 0,0 0 6 0,0 0-5 16,0 0 0-16,0 0 2 0,0 0-3 0,0 0 2 16,15-14-2-16,-15 14-2 0,4-11 4 0,-4 11-5 15,6-11 2-15,-6 11 1 0,9-10 0 0,-9 10-5 16,11-13 1-16,-5 8-1 0,-2-2-4 0,2 0 3 16,-6 7-1-16,14-12-4 0,-9 7 1 0,1-1 2 0,-6 6-2 15,11-11-1-15,-2 6 2 0,-2 0 1 16,-1-1-2-16,-6 6 1 0,14-9-1 0,-8 2 1 15,3 4-1-15,-9 3 1 0,13-10 4 0,-6 6-1 0,-7 4 0 16,12-7-1-16,-12 7 0 0,14-6 0 16,-8 5 3-16,-6 1-2 0,13-4 0 0,-13 4-1 0,14-3 1 15,-14 3 2-15,16 0 1 0,-16 0 0 0,15-4 0 16,-15 4-3-16,13-4 0 0,-13 4 1 0,17 0 2 16,-17 0-6-16,13-2 6 0,-13 2 0 0,12-1-6 15,-12 1 6-15,14 0-2 0,-14 0 2 0,0 0-2 16,13 0 0-16,-13 0 2 0,0 0-2 0,13 1 2 15,-13-1-1-15,0 0-4 0,0 0 3 0,12 3 1 16,-12-3-3-16,0 0 1 0,0 0 0 0,6 8 2 16,-6-8-1-16,0 0 2 0,3 9-6 0,-3-9 2 15,2 10 2-15,-2-10 1 0,0 0 3 0,0 18 0 0,0-18 0 16,0 14-1-16,0-14 4 0,0 14-2 0,0-6 0 16,0-8 5-16,-2 20-1 0,2-20 3 0,2 17-2 15,-5-10 2-15,1 4-2 0,2-11-1 16,0 17 3-16,2-6-2 0,-2-11 0 0,1 18 0 0,-1-12 0 15,0-6 2-15,5 19-2 0,-5-13 4 0,0-6-3 16,6 14 5-16,-3-10 1 0,-3-4 1 16,7 14 1-16,-7-14 0 0,3 10 2 0,3-6 6 0,-6-4-3 15,8 6 6-15,-8-6 0 0,6 5 3 0,-6-5-2 16,0 0 3-16,8 6 0 0,-8-6-5 0,0 0-2 16,0 0 0-16,11 3-8 0,-11-3 1 0,0 0-1 15,0 0-2-15,0 0-1 0,0 0-5 0,0 0-7 16,0 0-8-16,0 0-15 0,0 0-14 0,19-7-20 15,-19 7-18-15,0 0-26 0,0 0-22 0,0 0-26 16,0 0-16-16,0 0-45 0,6-7-175 0,-6 7-414 16,8-6 183-16</inkml:trace>
          <inkml:trace contextRef="#ctx0" brushRef="#br0" timeOffset="65802.02">4500 3851 108 0,'0'0'177'0,"0"0"-11"0,28-27-4 0,-22 23-7 15,4-7-10-15,2 0-13 0,-1 6-1 0,2-3-9 16,-1 0-7-16,2-3-10 0,-1 1-5 0,3 1-7 16,-5 0-8-16,4 0-2 0,-2 1-5 0,-1-2-10 15,5 3-7-15,-7-3-7 0,2-1-4 0,0-2-4 16,3 2-3-16,-5 0-5 0,-1 0-7 0,5-1 0 16,-4 4-4-16,-1-4-1 0,0 0-3 0,4 0-2 15,-7 2-6-15,5-4 2 0,-4 3 0 0,2-3-3 16,-3 2-4-16,5 1 2 0,-5-1-2 0,-3-1 1 15,4 3-3-15,2-4-2 0,-6 7-4 0,3-8 4 16,1 4-4-16,-4 0 4 0,0 0-4 0,-1 0 1 16,2-4 1-16,1 8 1 0,-2-7 0 0,3 3-5 0,-6-2 1 15,0 13 3-15,3-24-3 0,-3 13 1 16,0 0-1-16,0 11 2 0,0-18-3 0,-2 7 2 16,2 11-1-16,-1-19-1 0,1 8 0 0,0 11 0 0,-6-19 1 15,3 10-2-15,3 9 0 0,-6-17-1 0,3 8 1 16,3 9 1-16,-5-13-5 0,2 6 0 0,3 7 0 15,-9-11 3-15,9 11-2 0,-7-8-2 0,7 8 5 16,-9-8-3-16,9 8 1 0,-7-6-1 0,7 6-3 16,0 0 4-16,-14-5 0 0,14 5 1 0,-9-4 1 15,9 4-4-15,0 0 0 0,-16 0 1 0,16 0 2 16,0 0 0-16,-15 4 2 0,15-4-3 0,-12 7 2 16,4 0-2-16,1-3 3 0,0 2-1 0,1 1 6 15,-6 5 2-15,4-2-1 0,-1 3 2 0,3-1 1 16,-4-1-1-16,7 2 5 0,-3 5-1 0,1-5 2 15,-2 1-1-15,4 0 0 0,-2 4 2 0,4-5 1 16,1 5 3-16,-3-5 0 0,3 5 1 0,0-1 0 0,-3-2 0 16,3 6 0-16,0-7-1 0,0 3-3 0,3-1 2 15,-3 0-2-15,4 0-2 0,1 3 2 0,-1-6 1 16,2 6-4-16,0-3 2 0,0 1-4 0,5-3-2 16,-1 3 1-16,1-2 0 0,-2-1 0 0,4 4 0 15,-1-3-1-15,1 3 0 0,-1-6-5 0,2 2 6 16,-4-1-4-16,7-1 2 0,-4 1-4 15,2-3 2-15,-2 1-1 0,7-3-3 0,-8 3 2 0,1-2 1 16,0 2-5-16,-4-1 0 0,5-3 0 0,-10-1-3 16,5-1-5-16,-9-5-1 0,11 9-5 0,-5-5 3 15,-6-4-2-15,9 4 3 0,-9-4 2 0,6 7 2 16,-6-7 0-16,0 0 4 0,0 0-2 0,0 0 2 16,0 0-3-16,12 1 1 0,-12-1-3 0,0 0 4 15,0 0-2-15,17-8 2 0,-17 8 0 0,11-4 2 0,-11 4-1 16,10-6 4-16,-10 6-3 0,9-7-1 15,-9 7-1-15,0 0 4 0,12-6-2 0,-12 6 2 16,0 0 2-16,8-7-1 0,-8 7 1 0,0 0 2 0,0 0-1 16,9-4 0-16,-9 4-3 0,0 0 0 0,0 0 0 15,0 0 0-15,0 0-2 0,0 0 3 0,0 0-7 16,0 0 4-16,0 0 2 0,7-4 0 0,-7 4 0 16,0 0 1-16,0 0-3 0,0 0-2 0,0 0 4 15,0 0-1-15,0 0-4 0,0 0 5 0,0 0-3 16,0 0 1-16,0 0-1 0,0 0-2 0,0 0 7 15,0 0 0-15,0 0-5 0,16 11 6 0,-16-11-3 16,12 5 2-16,-7-2 0 0,-5-3 5 0,12 5 3 16,-12-5 1-16,16 4 2 0,-7-2 1 0,-9-2-2 15,18 1 5-15,-18-1-5 0,21-1 4 0,-11 1-1 16,1 1-4-16,-11-1 0 0,25-1 2 0,-11-1 3 16,-4 1-6-16,8-2-1 0,-5 0-1 0,1 1 0 0,-1-1 0 15,2-2-1-15,-1 0-3 0,-3-1 4 0,0 2-1 16,-1-6 0-16,4 1 1 0,-2 1-3 15,-2 0-1-15,-1 1-1 0,-3-1 4 0,1 1-1 0,-1-2-3 16,-1-1-1-16,4-1 0 0,-9 2 2 0,6 0 0 16,-6 9-3-16,3-17 2 0,-3 10-4 0,0 7 1 15,0-17-3-15,0 17 6 0,-6-15-5 0,-2 9 2 16,2-3-1-16,-3 3 0 0,-1 1 0 0,-5 0 0 16,2-1 0-16,-1 1-3 0,-2-1 0 0,-1 2 3 15,-2 1-1-15,3 0-3 0,-2-2 1 0,1 5 3 16,-1 0 1-16,-1 0-1 0,3 0-1 0,-2 0-2 15,4 0 2-15,1 5-2 0,-5-5-3 0,6 1-7 16,3 1-16-16,9-2-10 0,-22 7-8 0,13-5-15 0,1 3-5 16,8-5-19-16,-10 10-8 0,10-10-10 15,-6 10-6-15,6-10-17 0,0 0-14 0,10 17-18 16,-4-12-41-16,5-1-138 0,1-2-367 0,4 2 163 0</inkml:trace>
          <inkml:trace contextRef="#ctx0" brushRef="#br0" timeOffset="68653.74">6647 3993 112 0,'0'0'192'0,"0"0"-21"16,17-16-16-16,-17 16-14 0,0 0-9 0,10-7-8 15,-10 7-11-15,6-4-12 0,-6 4-8 0,14-8-11 16,-14 8-7-16,13-7-6 0,-7 4-5 0,3-4-9 16,-9 7-3-16,13-2-7 0,-13 2-4 0,14-4-5 15,-14 4 3-15,16-1-8 0,-16 1-1 0,15-4-3 16,-15 4-3-16,13 0 2 0,-13 0-4 0,11-2-2 16,-11 2 0-16,12 2-6 0,-12-2 1 0,0 0-1 15,19 0 1-15,-19 0-3 0,0 0 1 0,8 9-2 16,-8-9-1-16,6 7-5 0,-6-7 5 0,0 9 2 0,0-9 0 15,0 0 6-15,0 17 0 0,0-17-2 16,-6 15 5-16,3-4 4 0,-2-2-5 0,-1 2 3 16,-3 0 0-16,2-1 2 0,-5 1-1 0,1-1 1 0,1 3-7 15,-5-1 5-15,5-4-3 0,-4 3-3 0,2-2-2 16,-1 2 2-16,0 0-5 0,1-3 2 0,-2 0-5 16,4-1 2-16,-2 1-3 0,4-4 1 0,-1 0 0 15,9-4 0-15,-10 7 1 0,10-7-1 0,-12 8-1 16,12-8 3-16,-7 3-5 0,7-3 7 0,0 0-4 15,0 0 4-15,0 0-7 0,-12 3 2 0,12-3 0 16,0 0-1-16,0 0-4 0,0 0-5 0,0 0 3 16,0 0 1-16,0 0-3 0,28-21 1 0,-28 21 0 15,13-5 0-15,-4 2-3 0,-9 3 1 0,21-2-4 16,-6-4 6-16,-1 3-3 0,5-1 3 0,-3 3-1 16,1-1 2-16,2 2 0 0,-2-1 0 0,-1 1 1 15,3 0-2-15,-4 0-1 0,-1 0-1 0,2 0 3 16,-5 0 2-16,-11 0-2 0,22 1-1 0,-13 1-10 15,-9-2-8-15,13 0-10 0,-13 0-9 0,11 4-10 16,-11-4-11-16,0 0-13 0,9 4-9 0,-9-4-15 0,0 0-27 16,0 0-15-16,0 0-24 0,0 0-157 0,0 0-343 15,0 0 152-15</inkml:trace>
        </inkml:traceGroup>
        <inkml:traceGroup>
          <inkml:annotationXML>
            <emma:emma xmlns:emma="http://www.w3.org/2003/04/emma" version="1.0">
              <emma:interpretation id="{ADF1E76A-8163-44CA-8676-9CA350B0CEB4}" emma:medium="tactile" emma:mode="ink">
                <msink:context xmlns:msink="http://schemas.microsoft.com/ink/2010/main" type="inkWord" rotatedBoundingBox="9538,4641 11088,4809 10911,6446 9361,6278"/>
              </emma:interpretation>
            </emma:emma>
          </inkml:annotationXML>
          <inkml:trace contextRef="#ctx0" brushRef="#br0" timeOffset="70998.08">8528 3034 104 0,'0'0'166'15,"0"0"-6"-15,0 0-2 0,0 0-17 0,0 0-2 16,0 0-16-16,0 0-5 0,0 0-12 0,0 0-21 15,0 0 0-15,0 0-9 0,0 0-9 0,0 0-4 0,0 0 0 16,0 0-2-16,0 0 3 0,0 0 1 16,0 0 0-16,-9 31-6 0,9-31 3 0,-4 21-3 15,4-13 4-15,-3 5-7 0,3 2-1 0,0-1-1 0,-3-1-2 16,3 5 0-16,-2-2 0 0,2-2-8 0,0 1-2 16,0 1-5-16,2-1-1 0,-2-1-5 0,3 3 0 15,-3-1-6-15,3-1-1 0,-3 0-1 0,6-2 0 16,-2 2-6-16,-1 0-13 0,0-2-24 0,0 4-28 15,3-4-29-15,-5 2-39 0,2 0-42 0,0-4-241 16,3 2-431-16,-1-3 190 0</inkml:trace>
          <inkml:trace contextRef="#ctx0" brushRef="#br0" timeOffset="70622.71">7896 3323 23 0,'0'0'182'0,"0"0"-11"0,0 0-12 0,0 0-7 16,0 0-11-16,0 0-6 0,-12-6-6 0,12 6-6 15,0 0-5-15,0 0-8 0,0 0-6 0,0 0-10 0,-14-1-9 16,14 1-8-16,0 0-2 0,0 0-7 16,0 0-8-16,0 0-5 0,0 0-8 0,0 0-2 15,0 0-1-15,0 0-3 0,0 0-4 0,0 0 1 0,0 0-1 16,0 0 1-16,0 0 1 0,0 0-3 16,0 0-1-16,0 0-4 0,0 0-3 0,0 0-4 15,45-3-2-15,-35 3 0 0,7-1-4 0,-5-1-1 0,4 2-2 16,4-1-1-16,-4-3 2 0,3 4-3 0,-2-2-2 15,2 0 0-15,-2 0-5 0,-1 2 2 0,-1-1-3 16,-5 1 1-16,2-6 1 0,-12 6-4 0,18 0 3 16,-18 0 2-16,15-2-1 0,-15 2-3 0,11 0 4 15,-11 0-4-15,0 0-1 0,13-4-1 0,-13 4 1 16,0 0-2-16,0 0 2 0,0 0-4 0,15 0 5 16,-15 0-6-16,0 0 4 0,0 0-3 0,0 0-13 15,0 0-1-15,16-5-13 0,-16 5-13 0,0 0-10 16,14 5-13-16,-14-5-7 0,7 4-22 0,-7-4-22 15,0 0-9-15,9 2-21 0,-9-2-30 0,0 0-140 16,0 0-342-16,19-6 151 0</inkml:trace>
          <inkml:trace contextRef="#ctx0" brushRef="#br0" timeOffset="72880.69">8595 4501 5 0,'0'0'207'0,"-3"-13"-9"0,3 13-17 0,-6-13-13 16,6 13-7-16,0-15-5 0,0 15-8 0,-3-11-3 15,3 11-11-15,0-12-4 0,0 12-9 0,-1-14-6 16,1 14-5-16,0 0-6 0,0-14-6 0,0 14-8 16,0 0-5-16,1-11 0 0,-1 11-15 0,0 0 1 15,0 0-11-15,0 0-6 0,0 0-5 0,0 0-4 16,0 0-8-16,0 0 1 0,0 0-7 0,0 0-1 16,0 0-5-16,0 0-1 0,23 20-1 0,-16-11-6 0,-1 2 3 15,0 0-3-15,3 2 1 0,-5 1-1 16,5-1-2-16,-3-1 0 0,-1 0 2 0,4 5-5 15,-3-5-1-15,-2-2 2 0,-1 2-5 0,3-3 2 0,0 2-2 16,-4 0 0-16,0-5 2 0,1 4-5 0,3-2-1 16,-6-8 3-16,3 17-2 0,-3-17-1 15,5 10-1-15,-5-10 2 0,0 10-4 0,0-10 2 0,3 11 1 16,-3-11-2-16,0 0 2 0,3 6-1 0,-3-6 4 16,0 0-3-16,0 0 1 0,0 0 2 0,0 0-3 15,6 8 5-15,-6-8-1 0,0 0-2 0,0 0-1 16,0 0 3-16,0 0-1 0,0 0-2 0,0 0 1 15,0 0-2-15,13-25-3 0,-13 25-1 0,8-14 3 16,-2 8 0-16,0-9 0 0,3 2-3 0,1 0-1 16,0-1-2-16,7-3-3 0,-8 1-7 0,10-1-2 15,-5-3-4-15,4 0 0 0,-2 0 4 0,3 3 2 16,1 2-5-16,-1-2 5 0,-5 4 0 0,-4 0 0 16,6 2 8-16,-2 2-4 0,-1-2-2 0,-1 2 6 15,3 2-1-15,-3-3-1 0,-3 5-2 0,1 0 3 16,-4 1-1-16,-6 4 2 0,20-7 1 0,-13 0-1 15,-7 7-2-15,15-3 3 0,-15 3-2 0,12-1 1 0,-12 1 0 16,0 0-1-16,15 5 4 0,-11 2-2 16,-4-7 1-16,8 15 2 0,-5-6-3 0,6 4 3 15,-8-2 7-15,2 6-2 0,0 1 6 0,0-4-3 0,0 7 3 16,-3-4-1-16,2-1-1 0,2 9 2 0,1-3-2 16,-1-1 0-16,1-5 0 0,-4 2-3 0,1 0 3 15,2-4-3-15,-1 1 2 0,2 2 0 0,-2-3-6 16,-1 4-18-16,4-5-19 0,-6 1-21 0,8 0-19 15,-7-1-23-15,4-5-20 0,-2 2-28 0,3-4-39 16,0 1-50-16,0 1-135 0,-6-8-399 0,24 10 176 16</inkml:trace>
        </inkml:traceGroup>
        <inkml:traceGroup>
          <inkml:annotationXML>
            <emma:emma xmlns:emma="http://www.w3.org/2003/04/emma" version="1.0">
              <emma:interpretation id="{455A076B-0785-4947-8A4B-D6A00E50BD4A}" emma:medium="tactile" emma:mode="ink">
                <msink:context xmlns:msink="http://schemas.microsoft.com/ink/2010/main" type="inkWord" rotatedBoundingBox="11580,5816 12325,5897 12262,6485 11516,6404"/>
              </emma:interpretation>
            </emma:emma>
          </inkml:annotationXML>
          <inkml:trace contextRef="#ctx0" brushRef="#br0" timeOffset="73830.56">10395 4193 84 0,'0'0'213'0,"-9"-4"-21"0,9 4-19 15,0 0-16-15,0 0-16 0,0 0-11 0,0 0-5 16,0 0-8-16,-9 14 1 0,9-14 0 0,-4 18-1 16,2-4-6-16,4-1-10 0,-2 8-2 0,0 0-10 15,-2 1-5-15,4 1-4 0,1 0-6 0,-2 0-8 16,1 4-5-16,1-2-5 0,0-1-9 0,-2 0 1 15,2 1-7-15,0 0-4 0,0-2-3 0,-1 4-15 16,1-3-25-16,-3-2-27 0,3 5-23 0,-3-3-22 16,1-2-34-16,1 1-32 0,-2-6-66 0,-2 1-140 15,4-5-377-15,-2 2 168 0</inkml:trace>
          <inkml:trace contextRef="#ctx0" brushRef="#br0" timeOffset="73467.7">9915 4557 19 0,'0'0'231'0,"0"0"-7"15,0 0-14-15,-10-5-15 0,10 5-17 0,0 0-16 16,0 0-16-16,0 0-11 0,0 0-11 0,0 0-8 16,28-11-9-16,-16 8-3 0,4 0-9 0,2 1-2 15,1 2-9-15,8-2-10 0,-1 1-4 0,1 2-2 16,2-2-9-16,3-2-6 0,0 3-2 0,-3 3-5 15,4-3-4-15,-2 1-1 0,-3-2-6 0,2 1-1 16,-3 0-9-16,0 0 0 0,-5-3-3 0,-1 6-2 16,4-6-5-16,-5 3 2 0,-1 0 0 0,1-1-6 15,-6-1 0-15,4 0-2 0,-1 0-15 0,-4-1 0 16,4 3-10-16,-7 0-7 0,-10 0-6 0,19-5-13 16,-8 4-11-16,-11 1-9 0,15-5-17 0,-9 0-13 15,-6 5-15-15,12-5-26 0,-12 5-25 0,9-8-203 16,-9 8-390-16,4-17 173 0</inkml:trace>
        </inkml:traceGroup>
        <inkml:traceGroup>
          <inkml:annotationXML>
            <emma:emma xmlns:emma="http://www.w3.org/2003/04/emma" version="1.0">
              <emma:interpretation id="{0D785C12-B5E7-4BDB-93DF-8FD55D7A0308}" emma:medium="tactile" emma:mode="ink">
                <msink:context xmlns:msink="http://schemas.microsoft.com/ink/2010/main" type="inkWord" rotatedBoundingBox="13050,5596 13860,5684 13768,6535 12957,6447"/>
              </emma:interpretation>
            </emma:emma>
          </inkml:annotationXML>
          <inkml:trace contextRef="#ctx0" brushRef="#br0" timeOffset="78006.24">11444 4292 50 0,'0'0'126'0,"0"0"-8"0,0 0-12 0,0 0-3 16,0 0-11-16,0 0 0 0,0 0-7 0,0 0-7 16,0 0-5-16,0 0-3 0,0 0-2 0,0 0-2 15,0 0-2-15,-11-27-2 0,11 27-10 0,0 0-3 16,0 0-1-16,0 0 2 0,0 0-3 0,0 0-2 15,-1-13-6-15,1 13-8 0,0 0 10 0,0 0-1 16,0 0-12-16,0 0 8 0,0-13 0 0,0 13-7 16,0 0-1-16,-5-11-3 0,5 11-4 0,0 0 1 15,0 0-6-15,6-15 1 0,-6 15-1 0,5-10 0 0,-5 10-4 16,9-11 0-16,-3 5-6 0,-6 6-1 16,13-12-11-16,-3 6 14 0,-2 2-3 0,2-5 0 15,2-2 2-15,2 6-4 0,-1-5 4 0,1 3-2 0,-3-3-1 16,3 2-4-16,1-1 3 0,1 1-1 0,-1 1-2 15,3 0 3-15,-5-3-3 0,2 1-1 0,-1 0 4 16,1 3 1-16,1 1-2 0,-1-4 0 0,-2 5 0 16,-1-4 0-16,-1 6-4 0,-1-6 2 0,-1 6-1 15,2-1 4-15,-4-2-1 0,-7 5-4 0,13-6 1 0,-4 2 2 16,-9 4-1-16,17-4 1 0,-17 4-8 16,9-3 5-16,-9 3-1 0,12-4 5 0,-12 4-2 15,0 0-2-15,13 0 0 0,-13 0 2 0,0 0 2 16,0 0-1-16,0 0-4 0,14 0-5 0,-14 0 4 15,0 0 6-15,6 9-7 0,-6-9 0 0,0 0 4 16,1 16-2-16,-1-16 1 0,3 14 3 0,-1-6-4 0,-2-8-1 16,0 20 2-16,-2-9-1 0,-1-1 3 0,3 4 0 15,-6-1-5-15,5 4 3 0,-4-2 6 0,2 1-4 16,-7 0 0-16,5 1 3 0,-5-3-3 0,4 4 4 16,-2-2 0-16,-1 5-3 0,-7-3 0 0,1 3-4 15,2-1 4-15,5-4-1 0,-8 4 5 0,5 1-8 16,-5-1 2-16,6-6 2 0,-7 6 2 0,2-1 3 15,2 1-3-15,-2-1 0 0,1-2-3 0,-2 2 4 16,1 0-5-16,2-4 6 0,1-2-3 0,1 3-3 16,-5 4 3-16,2-8 0 0,3 0 0 0,-3 3-1 15,4-2-5-15,-4-2 6 0,2 0-3 0,0-1 3 16,0 2 4-16,2-4-6 0,-2 3-4 0,0-5 6 16,0 4 0-16,3-3 4 0,2-2-4 0,-1 1 1 0,8-6-3 15,-13 9 2-15,4-4-1 0,9-5 3 0,-9 6-4 16,9-6 0-16,-9 7-2 0,9-7 7 0,0 0-1 15,-12 4-2-15,12-4-1 0,0 0 3 0,-10 5-4 16,10-5 2-16,0 0 3 0,0 0-2 0,-8 4-2 16,8-4 0-16,0 0 2 0,0 0-6 0,0 0 5 15,0 0 1-15,0 0 3 0,0 0 2 0,0 0-7 16,0 0 4-16,0 0-2 0,0 0 1 0,0 0 0 16,0 0-4-16,0 0-1 0,11-31 4 0,-4 25-12 15,1 1 9-15,-1 0 1 0,4-1 1 0,2-2-1 16,0 1-3-16,1 1-1 0,-1-2 6 0,1 2 1 15,1 2-3-15,-2-3-2 0,2 5 0 0,3-1-1 0,0-3 1 16,-3 5-1-16,0 0 5 0,1-2-4 0,0 2-2 16,-4 1 6-16,-12 0-2 0,21 1-2 15,-9 2 3-15,-12-3-7 0,19 2 1 0,-11 4 1 0,1-2 3 16,-9-4 0-16,12 8 3 0,-5-2-3 0,-2 2 2 16,1-3 3-16,0 4 0 0,-6-9 3 0,13 13-2 15,-10-5 0-15,8 2 0 0,-3-4 0 0,4 1-3 16,-3 0 4-16,5-1-3 0,2 3 3 0,1-2-1 15,0-3-2-15,3-1 3 0,-1 0-7 0,10 0 1 16,-3-3 5-16,1-2-2 0,-1 2 2 0,-7 0-5 16,0 0 5-16,1-1 8 0,-5-2 7 0,0 2 0 15,-2-3 1-15,-13 4-7 0,19-2 12 0,-8-3 3 16,-11 5-2-16,15-6-1 0,-15 6 2 0,12-5-4 16,-12 5 1-16,7-4-4 0,-7 4-3 0,0 0-3 15,12-2 0-15,-12 2-3 0,0 0-2 0,0 0-8 0,9-3-11 16,-9 3-12-16,0 0-8 0,0 0-12 0,0 0-15 15,0 0-17-15,0 0-20 0,0 0-20 0,0 0-27 16,0 0-50-16,0 0-125 0,0 0-339 0,0 0 150 16</inkml:trace>
        </inkml:traceGroup>
      </inkml:traceGroup>
    </inkml:traceGroup>
    <inkml:traceGroup>
      <inkml:annotationXML>
        <emma:emma xmlns:emma="http://www.w3.org/2003/04/emma" version="1.0">
          <emma:interpretation id="{41E7CD2D-EE24-445B-BC58-5D935A95BD94}" emma:medium="tactile" emma:mode="ink">
            <msink:context xmlns:msink="http://schemas.microsoft.com/ink/2010/main" type="paragraph" rotatedBoundingBox="1569,6512 7725,5898 7845,7099 1689,77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EC6622-6128-429C-8CD3-34BC9F27101D}" emma:medium="tactile" emma:mode="ink">
              <msink:context xmlns:msink="http://schemas.microsoft.com/ink/2010/main" type="line" rotatedBoundingBox="1569,6512 7725,5898 7845,7099 1689,7713"/>
            </emma:interpretation>
          </emma:emma>
        </inkml:annotationXML>
        <inkml:traceGroup>
          <inkml:annotationXML>
            <emma:emma xmlns:emma="http://www.w3.org/2003/04/emma" version="1.0">
              <emma:interpretation id="{933AB87A-31D4-4768-AE11-4A8F2C175ABD}" emma:medium="tactile" emma:mode="ink">
                <msink:context xmlns:msink="http://schemas.microsoft.com/ink/2010/main" type="inkWord" rotatedBoundingBox="1587,6699 4232,6436 4302,7146 1658,7410"/>
              </emma:interpretation>
            </emma:emma>
          </inkml:annotationXML>
          <inkml:trace contextRef="#ctx0" brushRef="#br0" timeOffset="53278.66">-25 5023 19 0,'0'0'120'0,"-18"3"-6"16,18-3-3-16,0 0-12 0,0 0-1 0,0 0-9 15,0 0 0-15,0 0-6 0,0 0-7 0,0 0 0 16,0 0-1-16,0 0-4 0,0 0-2 0,0 0-3 16,0 0-3-16,0 0-5 0,0 0-4 0,0 0-6 15,0 0-6-15,0 0-1 0,0 0-3 0,0 0-3 16,0 0-7-16,0 0-2 0,0 0-1 0,0 0 1 16,0 0-9-16,0 0 4 0,0 0 1 0,0 0 1 15,0 0 2-15,0 0-2 0,31 8-1 0,-17-6 7 16,5-2-3-16,0 4 0 0,8-3-6 0,2 2 8 15,2-2-2-15,-3-2 2 0,13 1-3 0,-1 1 2 0,2 1-6 16,-5 0 0-16,3 1-2 0,-7-3 1 0,10 2-5 16,-1-4-2-16,-2 2 1 0,4 2 1 0,-1-2-1 15,2-2-1-15,-4 4-3 0,0-2 1 0,-10 0-2 16,2-3-2-16,-6 3 1 0,-1 0-5 0,0 1 2 16,-10-2 1-16,1 1-3 0,-4 0 3 0,-13 0-5 15,19 0 2-15,-10 0-2 0,-9 0 2 0,17-2-6 16,-17 2-4-16,0 0 0 0,13 2-10 0,-13-2-9 15,8 3-1-15,-8-3-5 0,0 0-2 0,0 0-8 16,0 0-13-16,0 0-14 0,0 0-7 0,-20 19-16 16,20-19-7-16,-13 5-17 0,13-5-24 0,-17 8-115 15,7-6-276-15,-2 3 124 0</inkml:trace>
          <inkml:trace contextRef="#ctx0" brushRef="#br0" timeOffset="53543.89">485 5226 162 0,'7'13'180'0,"2"1"-13"0,2 1-7 0,1 5-10 16,-3-3-12-16,4 5-9 0,0-2-9 15,-2 0-11-15,-1 2-7 0,1-4-12 0,-4 0-8 0,1-3-11 16,-1 5-5-16,1-1-5 0,-5-4-12 0,4 0 4 15,-4-2-9-15,0 4 2 0,-1-6-7 0,-1 7-5 16,-1-5-5-16,3-2-13 0,-3-1-14 16,2 0-15-16,-2-10-19 0,-2 20-15 0,2-20-21 0,-3 16-22 15,3-16-19-15,0 11-26 0,0-11-133 0,0 0-290 16,3 15 128-16</inkml:trace>
          <inkml:trace contextRef="#ctx0" brushRef="#br0" timeOffset="53911.27">1439 5071 157 0,'0'0'182'0,"-6"-14"-9"0,6 14-17 16,0 0-9-16,0 0-15 0,0 0 1 0,-20 5-6 16,20-5-2-16,-24 9-10 0,10-2 3 0,-7 8-5 15,6-4-7-15,-4 3-5 0,0 3-4 0,-1-2 1 16,-4 7-6-16,8-3-8 0,-3-2-3 0,4 3-5 16,1-2-12-16,2 6-1 0,2-2-2 0,3 2-9 15,4-11-4-15,-3 9-4 0,1 2-3 0,5-8-4 16,3 2-5-16,-1-2 1 0,1 0-7 0,3-1 2 15,1 1-1-15,3-1-1 0,2-1-6 0,2-1-4 16,1-2-16-16,0-3-15 0,5 5-20 0,-2-6-21 16,2 1-26-16,-1-2-30 0,1-3-12 0,-1-2-26 0,5-1-31 15,-6-1-199-15,3-2-410 0,-2-3 181 0</inkml:trace>
          <inkml:trace contextRef="#ctx0" brushRef="#br0" timeOffset="54368.21">1753 5285 106 0,'0'0'245'16,"0"0"-17"-16,0 0-26 0,4-7-21 0,-4 7-21 15,0 0-14-15,0 0-17 0,0 0-12 0,0 0-8 16,0 0-10-16,0 0-9 0,9 28-7 0,-9-18-9 16,0-10-5-16,6 18-2 0,0-8-7 0,-5 0-7 15,1 1 1-15,2 0-11 0,-2-1-2 0,2-2-4 16,-4-8-2-16,3 19-5 0,2-12-2 0,-5-7-3 15,4 15 0-15,-4-15-3 0,2 10-3 0,-2-10-6 0,1 10 5 16,-1-10-2-16,0 0 3 0,6 7-1 0,-6-7-5 16,0 0 2-16,0 0-1 0,0 0-3 0,0 0 0 15,21-17-2-15,-16 9-11 0,1-1-10 0,1-5-2 16,2 3-2-16,1-1-6 0,1-3-3 0,2-3 4 16,4 0-6-16,-5 1 8 0,-2 3 2 0,3 1 1 15,-2-3 1-15,-1 4 3 0,2 1 3 0,0 0 2 16,-4 6 7-16,-1-4 7 0,-1 2 1 0,-6 7 5 15,11-11-2-15,-11 11-2 0,8-10-4 0,-8 10-1 16,0 0 0-16,12-1 4 0,-12 1-4 0,0 0 1 16,0 0 2-16,17 14-1 0,-11-8 4 0,-2 4-1 15,-1-2-1-15,3 1 0 0,0 5 3 0,2-3-2 16,1 2 1-16,-5 1 1 0,2 1-3 0,1-2 2 0,4 2-2 16,-4-2-1-16,2 0 0 0,0-2 1 0,-1-2-8 15,-1 0-13-15,1 0-10 0,-2-4-16 0,0 3-20 16,1-2-14-16,-7-6-12 0,9 9-24 0,-9-9-16 15,12 0-48-15,-12 0-163 0,0 0-364 0,0 0 161 16</inkml:trace>
          <inkml:trace contextRef="#ctx0" brushRef="#br0" timeOffset="54643.05">2463 4895 64 0,'0'0'204'0,"11"-1"-16"16,-11 1-18-16,20 2-6 0,-11 3-11 15,1 6-9-15,1-1-11 0,1 2-8 0,2 7-4 0,3 0-19 16,-4 3 2-16,-2-1-3 0,1 0-8 0,-5 5-6 16,4-2-9-16,-4 0-9 0,1 1-3 15,-3 1-5-15,-5-1-6 0,0-1-11 0,-1-1 3 0,-3 4-7 16,-2-6-1-16,0 1-5 0,-3 2-3 0,-2-3-3 15,1-1-14-15,-4 1-24 0,4-7-19 0,-4 3-28 16,3-4-30-16,0-1-17 0,-1-2-31 0,0-3-40 16,3 1-152-16,2-6-355 0,7-2 157 0</inkml:trace>
        </inkml:traceGroup>
        <inkml:traceGroup>
          <inkml:annotationXML>
            <emma:emma xmlns:emma="http://www.w3.org/2003/04/emma" version="1.0">
              <emma:interpretation id="{5F0F8F89-CCF6-457E-B365-878F321760E2}" emma:medium="tactile" emma:mode="ink">
                <msink:context xmlns:msink="http://schemas.microsoft.com/ink/2010/main" type="inkWord" rotatedBoundingBox="4823,6188 7725,5898 7845,7099 4943,7389"/>
              </emma:interpretation>
            </emma:emma>
          </inkml:annotationXML>
          <inkml:trace contextRef="#ctx0" brushRef="#br0" timeOffset="55615.57">3277 5360 83 0,'0'0'229'0,"0"0"-15"0,28 11-13 16,-16-7-20-16,1-1-15 0,7 1-12 16,-1-3-8-16,1 5-7 0,6-2-11 0,-2 3-7 0,6-1-5 15,-1-3-9-15,-3 5-8 0,3-5-10 0,-1 2-10 16,-1 1-6-16,0 0-9 0,0-2-3 0,-4 3-8 16,-3-3-5-16,-4 0-4 0,1-1-4 0,2 0-9 15,-7 1-3-15,3 1-17 0,-3-3-13 0,-5 2-24 16,5-1-22-16,-12-3-18 0,12 7-28 0,-12-7-29 15,11 1-46-15,-11-1-195 0,0 0-392 0,0 0 174 0</inkml:trace>
          <inkml:trace contextRef="#ctx0" brushRef="#br0" timeOffset="55338.72">3608 4938 125 0,'0'0'191'0,"0"0"-20"0,0 0-16 0,0 0-13 16,0 0-11-16,0 0-5 0,0 0-5 16,0 0-4-16,-31 12-6 0,22-5-6 0,-6 3-7 0,1-5-2 15,1 4-10-15,-4-2-2 0,1 3-9 16,1-3-7-16,-1 3-9 0,-2 0-1 0,3-2-9 15,-3 0-6-15,5 3 1 0,-1-1-5 0,-1-1-2 0,2-2-7 16,1 4-6-16,4-5 1 0,-2 3-3 0,3-3-5 16,4 2 0-16,3-8 0 0,-11 12-2 0,10-5-1 15,1-7-1-15,-3 13 0 0,3-13 2 0,6 11-2 16,3-4-3-16,-2-3 2 0,2 3-1 0,4 0-2 16,2-1 2-16,5-1-6 0,4 1 2 0,2 1-2 15,3-3 2-15,1-1-3 0,-2-2 2 0,-1 2 0 16,1-1-5-16,-1 0 1 0,1 1 2 0,-4-3-4 15,1 0 6-15,1 2-6 0,-5-2 4 0,-2 2-1 0,2-2 1 16,-2-2-1-16,-1 2 0 0,-1 0-3 0,1 0 2 16,-2 2-4-16,3-2 3 0,-2 0-1 0,-4 1 1 15,-2-2-2-15,1 2 1 0,1-1 1 0,-13 0-1 16,19 0-7-16,-19 0-11 0,15 3-9 0,-15-3-13 16,14 3-12-16,-14-3-13 0,0 0-20 0,10 0-23 15,-10 0-26-15,0 0-34 0,0 0-164 0,0 0-359 16,0 0 160-16</inkml:trace>
          <inkml:trace contextRef="#ctx0" brushRef="#br0" timeOffset="62176.41">5967 4407 30 0,'0'0'201'0,"0"0"-7"16,6-9-15-16,-6 9-14 0,0 0-22 0,0 0-8 16,0 0-10-16,3-11-14 0,-3 11-8 0,0 0-5 15,0 0-8-15,0 0-12 0,0 0 3 0,0 0-7 16,-9-14-9-16,9 14-10 0,0 0-2 0,-13-8-7 15,13 8-7-15,-17-4-1 0,5 3-6 0,-4 1 1 16,0-2-7-16,-4 2-5 0,-5 0 3 0,-2 0-2 16,-1 0-6-16,-2 2-4 0,-1-2 3 0,-10-2-5 15,3 4 4-15,-4-1-2 0,10-4-1 0,-8 3-9 16,1-2 10-16,8-1-2 0,-2 3 2 0,3-4 2 0,-1 4-1 16,-9 0 0-16,-2-3 3 0,0 2-4 0,-1-1-2 15,1 2-6-15,1-4 10 0,-1 4-4 16,-3 0 1-16,2 6-1 0,4-8-2 0,-3 5 0 0,-1 0-1 15,12-3 2-15,-11 4 1 0,12 1 1 0,-3-2 0 16,2 1-3-16,-11 4 2 0,4-4-1 0,6 0 1 16,4-1-1-16,1 2 4 0,-1-2-7 0,2 1 5 15,-1 2-5-15,8-5 0 0,0 3 2 0,1 1-3 16,3-2 3-16,6-2 0 0,-3 1-5 0,2 2 0 16,10-4-1-16,-17 5 3 0,11-1-5 0,6-4 1 15,-13 6 2-15,13-6-1 0,-6 3-4 0,6-3 5 16,0 0-1-16,-5 11 1 0,5-11 1 0,0 0 1 15,0 0-3-15,18 13 2 0,-3-9 0 0,-1-2-1 16,8-2-1-16,3 5 2 0,5-4-3 0,12 2 3 16,-2-2-4-16,5 1 1 0,3 2-2 0,4-4 4 15,-6 0-3-15,6 3 3 0,2 1-5 0,1-1 3 0,-9 1-5 16,5-1 6-16,-5 1-2 0,-4 0 1 0,-15-2 0 16,1 2 0-16,-2 1-7 0,-9-3 9 0,1 0-3 15,-7-1-1-15,2 2-3 0,-1-2 2 0,-3 1 0 16,2 2 0-16,-11-4-1 0,13 6 0 0,-10-1 2 15,-3-5-1-15,6 6 0 0,-6-6 3 0,3 10-2 16,-3-10-3-16,0 0 2 0,-6 19 2 0,0-12-2 16,0 3 4-16,0-3-2 0,-1 4-1 0,-7-2 1 15,2 2 0-15,5 4 0 0,-8-6 1 0,4 7-1 16,-2-3 0-16,-6 1-2 0,-1 4 3 0,1 1-3 16,2 0 5-16,-2-2-5 0,-3 4 1 0,2-2-1 15,4 2 1-15,-1 0-1 0,1 3 2 0,0-4 2 16,-2 4-3-16,3-3-2 0,3-1 5 0,-1 0-2 0,-2 0 0 15,4 2 1-15,1-2 2 0,4-4-2 0,-5 5-2 16,2 0 2-16,3-2-1 0,0-6-2 16,2 6 7-16,-3-3-5 0,4 0-1 0,-3 2 2 0,6-2 3 15,-6 2-2-15,3-2 1 0,0 2-2 0,1-5 2 16,1 2-3-16,1 2 1 0,1 0 0 0,1-4 1 16,1 2-2-16,3 0 5 0,-3-2-2 0,6 0 0 15,1-4 0-15,3 4 0 0,-4-2-3 0,5-1 0 16,2-2 3-16,1 2 2 0,2-1-4 0,6-5 4 15,-2 3 0-15,4-3-2 0,-2 0-3 0,5 0 3 16,11-3-3-16,-8 5 3 0,-4-6-2 0,14 0 1 16,-12-1-2-16,8 1 0 0,7-2 1 0,-7-1-1 15,7 1 0-15,2-2 2 0,4 2-1 0,-4-2 1 0,-2 0-2 16,3 0 2-16,2 0-1 0,-2-4-2 16,-1 1 0-16,-2 2 3 0,-1-3-1 0,-3-1 2 15,1 5-2-15,-4-3 1 0,-11 1-4 0,-1 1-3 16,-2-1 4-16,1 2 2 0,-7 0 0 0,-3-2 1 0,-2 2-1 15,-1 1 2-15,-1-1-2 0,-1 4-4 0,-11 0 0 16,16-6 4-16,-7 2-4 0,-9 4-13 0,0 0-13 16,13-1-10-16,-13 1-16 0,0 0-3 0,0 0-6 15,0 0-19-15,0 0-19 0,0 0-23 0,0 0-32 16,0 0-189-16,0 0-374 0,-22 22 165 0</inkml:trace>
        </inkml:traceGroup>
      </inkml:traceGroup>
    </inkml:traceGroup>
    <inkml:traceGroup>
      <inkml:annotationXML>
        <emma:emma xmlns:emma="http://www.w3.org/2003/04/emma" version="1.0">
          <emma:interpretation id="{42607B99-10F5-46A2-81EE-8B16A2854A4A}" emma:medium="tactile" emma:mode="ink">
            <msink:context xmlns:msink="http://schemas.microsoft.com/ink/2010/main" type="paragraph" rotatedBoundingBox="6375,7427 8203,7501 8176,8169 6349,809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6E4D83A-781B-42BE-96B0-DE5FD0483CEF}" emma:medium="tactile" emma:mode="ink">
              <msink:context xmlns:msink="http://schemas.microsoft.com/ink/2010/main" type="inkBullet" rotatedBoundingBox="6360,7810 6396,7811 6384,8097 6349,8096"/>
            </emma:interpretation>
            <emma:one-of disjunction-type="recognition" id="oneOf1">
              <emma:interpretation id="interp1" emma:lang="tr-TR" emma:confidence="0">
                <emma:literal>•</emma:literal>
              </emma:interpretation>
            </emma:one-of>
          </emma:emma>
        </inkml:annotationXML>
        <inkml:trace contextRef="#ctx0" brushRef="#br0" timeOffset="62819.68">4765 6139 47 0,'0'0'272'0,"0"0"-17"15,-13-3-19-15,13 3-25 0,0 0-19 0,0 0-15 16,0 0-13-16,0 0-9 0,0 0-9 0,-12 17-10 16,10-8-4-16,2-9-9 0,-3 19-14 0,0-6-1 15,3-2-9-15,-3 1-6 0,0 3-9 0,2 0-11 16,2-1-3-16,-1 1-7 0,0-1-7 0,-1-1-5 15,2 2-3-15,2-4-9 0,-3-1-1 0,3 1-2 0,-3-11-4 16,0 17-4-16,3-7-1 0,-3-10-6 16,0 14 1-16,0-14-1 0,2 11-10 0,-2-11-11 15,0 0-19-15,1 10-15 0,-1-10-22 0,0 0-21 0,2 10-25 16,-2-10-20-16,0 0-18 0,0 0-30 0,0 0-60 16,0 0-175-16,0 0-437 0,0 0 193 0</inkml:trace>
      </inkml:traceGroup>
      <inkml:traceGroup>
        <inkml:annotationXML>
          <emma:emma xmlns:emma="http://www.w3.org/2003/04/emma" version="1.0">
            <emma:interpretation id="{A1715AFC-43E5-4302-9C62-67E7C2329F1E}" emma:medium="tactile" emma:mode="ink">
              <msink:context xmlns:msink="http://schemas.microsoft.com/ink/2010/main" type="line" rotatedBoundingBox="6383,7427 8203,7501 8184,7990 6363,7917"/>
            </emma:interpretation>
          </emma:emma>
        </inkml:annotationXML>
        <inkml:traceGroup>
          <inkml:annotationXML>
            <emma:emma xmlns:emma="http://www.w3.org/2003/04/emma" version="1.0">
              <emma:interpretation id="{2424F6D7-A53C-41FC-A726-BE6408BAC905}" emma:medium="tactile" emma:mode="ink">
                <msink:context xmlns:msink="http://schemas.microsoft.com/ink/2010/main" type="inkWord" rotatedBoundingBox="6383,7427 8203,7501 8184,7990 6363,7917"/>
              </emma:interpretation>
            </emma:emma>
          </inkml:annotationXML>
          <inkml:trace contextRef="#ctx0" brushRef="#br0" timeOffset="63056.37">4759 5863 168 0,'0'-17'286'0,"-1"4"-18"0,-1 1-11 0,1-1-13 16,1 13-15-16,-3-21-22 0,3 21-19 0,0-14-19 15,0 14-19-15,0-10-17 0,0 10-19 0,0 0-21 0,0 0-19 16,3-10-13-16,-3 10-13 0,0 0-24 0,0 0-17 16,0 0-23-16,21 3-23 0,-21-3-19 15,15 12-24-15,-8-3 0 0,-1-2-16 0,6 2-23 0,-2 0-9 16,7 0-36-16,-8-1-156 0,4-1-348 0,1 3 155 16</inkml:trace>
          <inkml:trace contextRef="#ctx0" brushRef="#br0" timeOffset="63527.34">5216 6199 129 0,'0'0'195'0,"0"0"-14"0,0 0-5 16,0 0-8-16,0 0-8 0,0 0-10 0,0 0-11 15,0 0-9-15,31 7-4 0,-16-3-11 0,3-4-5 16,1 0-9-16,11 0-7 0,-5-4-13 0,5 8-5 15,-2-4-11-15,-1 0-6 0,-7 0-14 16,5 0-26-16,-6 2-30 0,-2-1-22 0,2-1-38 16,-2 0-21-16,2 3-23 0,-3-2-54 0,-2-1-136 0,2-1-331 15,4-2 147-15</inkml:trace>
          <inkml:trace contextRef="#ctx0" brushRef="#br0" timeOffset="63877.91">6031 6116 65 0,'0'0'273'0,"0"0"-19"0,0 0-22 15,0 0-20-15,0 0-16 0,0 0-12 0,11 10-10 16,-11-10-14-16,3 7-11 0,-3-7-10 0,3 17-10 0,-2-9-11 16,2 2-4-16,3 3-7 0,0-1-3 15,-1 1-7-15,1 0-8 0,0-2-8 0,4 0-5 16,-4-1-7-16,7 0 3 0,-4 1-8 0,5-4-1 0,2 0 0 15,1 0-12-15,2-3-2 0,6-1-1 0,5 0-5 16,-4-5-3-16,0 1-7 0,3-3-1 16,-1 0 1-16,-1 1-9 0,-2-5-4 0,2-1-2 0,-5-2 4 15,1-2-8-15,-7 2 1 0,4-7-6 0,-7 5-8 16,-1-7-5-16,-2-2-11 0,-1 2 2 0,-1-3-7 16,-8 7-3-16,-3-4-4 0,-5-2-3 0,-1 1-4 15,-10 3-3-15,0 1-8 0,-1 0-6 0,-7 3-10 16,-8-4-16-16,-1 7-8 0,-6 5-16 0,3-1-23 15,-2 0-22-15,-4 1-18 0,5 1-24 0,-2 3-50 16,0-3-138-16,3 2-407 0,9 2 180 0</inkml:trace>
          <inkml:trace contextRef="#ctx0" brushRef="#br0" timeOffset="63327.39">5216 6020 183 0,'13'0'210'0,"-13"0"-9"0,22-4-10 16,-7 2-10-16,0 1-13 0,3 1-8 0,0 1-10 0,0-4-7 15,7-1-4-15,2 4-7 0,-2-5-3 0,2 4-10 16,2-3-5-16,-8 3-9 0,10-1-12 0,-9 2-8 15,1-1-7-15,0-2-10 0,-3 3-7 0,-4-1-9 16,1 2-1-16,-2-2-9 0,1 2-2 16,-6 2-6-16,-10-3 0 0,17 3-10 0,-17-3-11 0,12 0-12 15,-12 0-9-15,0 0-10 0,13 4-15 0,-13-4-14 16,0 0-18-16,6 7-34 0,-6-7-13 0,0 0-20 16,-15 20-27-16,8-16-5 0,-2 3-51 0,-5-3-111 15,-2 3-351-15,0-1 156 0</inkml:trace>
        </inkml:traceGroup>
      </inkml:traceGroup>
    </inkml:traceGroup>
    <inkml:traceGroup>
      <inkml:annotationXML>
        <emma:emma xmlns:emma="http://www.w3.org/2003/04/emma" version="1.0">
          <emma:interpretation id="{585B0E70-6FAE-4A09-A78B-F60A24AE1E86}" emma:medium="tactile" emma:mode="ink">
            <msink:context xmlns:msink="http://schemas.microsoft.com/ink/2010/main" type="paragraph" rotatedBoundingBox="12780,7395 17455,7299 17482,8622 12808,8718" alignmentLevel="5"/>
          </emma:interpretation>
        </emma:emma>
      </inkml:annotationXML>
      <inkml:traceGroup>
        <inkml:annotationXML>
          <emma:emma xmlns:emma="http://www.w3.org/2003/04/emma" version="1.0">
            <emma:interpretation id="{D0BFED12-7FD7-4D1B-9EEB-5E8A13BF708D}" emma:medium="tactile" emma:mode="ink">
              <msink:context xmlns:msink="http://schemas.microsoft.com/ink/2010/main" type="line" rotatedBoundingBox="12780,7395 17455,7299 17482,8622 12808,8718"/>
            </emma:interpretation>
          </emma:emma>
        </inkml:annotationXML>
        <inkml:traceGroup>
          <inkml:annotationXML>
            <emma:emma xmlns:emma="http://www.w3.org/2003/04/emma" version="1.0">
              <emma:interpretation id="{350A442B-FE7D-4224-A674-78DF466F34FD}" emma:medium="tactile" emma:mode="ink">
                <msink:context xmlns:msink="http://schemas.microsoft.com/ink/2010/main" type="inkWord" rotatedBoundingBox="12780,7395 17455,7299 17482,8622 12808,8718"/>
              </emma:interpretation>
            </emma:emma>
          </inkml:annotationXML>
          <inkml:trace contextRef="#ctx0" brushRef="#br0" timeOffset="-126356.93">11679 5970 78 0,'0'0'117'16,"0"0"0"-16,0 0 3 0,0 0-12 0,0 0-4 0,0 0-2 16,0 0-4-16,0 0-7 0,0 0 1 0,0 0-4 15,0 0 2-15,0 0-2 0,0 0-3 16,0 0-5-16,0 0-3 0,0 0-4 0,0 0-5 0,0 0-4 15,0 0-3-15,0 0 0 0,0 0-5 0,0 0-2 16,0 0-2-16,0 0-7 0,0 0-3 0,18-25-2 16,-18 25-4-16,0 0-3 0,8-8 1 0,-8 8-4 15,6-9-3-15,-6 9-3 0,0 0 2 0,6-9-3 16,-6 9 0-16,0 0-3 0,7-7 2 0,-7 7 6 16,6-9-8-16,-6 9 3 0,0 0-3 0,9-11-1 15,-9 11 1-15,4-4 2 0,-4 4 2 0,0 0 3 16,8-13 0-16,-8 13-3 0,1-8-2 0,-1 8 1 0,0 0-3 15,6-8-1-15,-6 8-1 0,0 0 1 16,8-8-2-16,-8 8 1 0,0 0 0 0,4-10-1 0,-4 10 0 16,0 0 1-16,0 0-1 0,6-6 4 0,-6 6-4 15,0 0 0-15,0 0-2 0,0 0-1 0,0 0-2 16,0 0-1-16,0 0-3 0,0 0-4 0,0 0 0 16,0 0-3-16,0 0-2 0,0 0-4 0,0 0 7 15,0 0 2-15,0 0-5 0,0 0 3 0,0 0-3 16,2 26 5-16,-2-26 1 0,-3 14-1 0,3-14 1 15,-6 20-1-15,3-10-2 0,1 4 4 0,-2 1-1 16,4-2-1-16,-2 0-1 0,2 3 0 0,-1 1 2 16,-1-1 3-16,-1 0-1 0,3 1 1 0,0 3-2 15,-1-2 1-15,1-4-1 0,1 3-3 0,-2-2 2 0,1 3 3 16,-2-1-4-16,2-3 6 0,2 3-2 0,-4-3-3 16,5 0 1-16,2 1-2 0,-5-2 3 15,1 0-3-15,-2 2-1 0,-1-1-1 0,-1-6-1 16,3-8 2-16,3 22-2 0,-3-13 5 0,0 1-3 0,0-10 0 15,2 17 0-15,-1-7-2 0,-1-10 2 0,2 15-3 16,-2-15 0-16,0 12 1 0,0-12-1 0,3 12 3 16,-3-12 0-16,3 10-2 0,-3-10 2 0,0 0 1 15,3 11-4-15,-3-11 1 0,0 0 3 0,0 0 0 16,3 7-5-16,-3-7 3 0,0 0 0 0,0 0 0 16,6 7-3-16,-6-7 1 0,0 0 2 0,0 0 2 15,0 0-1-15,0 0 0 0,0 0-3 0,0 0 1 16,4 14-1-16,-4-14-1 0,0 0-2 0,3 5 4 15,-3-5 0-15,0 0-1 0,0 0 3 0,5 9-2 0,-5-9-1 16,0 0 2-16,0 0-2 0,3 7 1 16,-3-7-2-16,0 0 4 0,0 0-1 0,0 0 1 15,0 0 1-15,0 0 0 0,0 0-1 0,0 0 2 0,0 0-5 16,0 0 6-16,0 0 0 0,0 0-4 0,0 0 4 16,0 0 0-16,0 0-2 0,0 0 2 0,0 0-2 15,0 0-1-15,0 0-10 0,0 0-11 0,0 0-6 16,0 0-14-16,0 0-19 0,10-21-17 0,-10 21-16 15,3-11-21-15,-3 11-25 0,6-10-27 0,-6 10-19 16,7-11-26-16,-4 4-169 0,-3 7-408 0,8-13 181 16</inkml:trace>
          <inkml:trace contextRef="#ctx0" brushRef="#br0" timeOffset="-125546.92">12400 6007 53 0,'0'0'110'0,"6"-7"4"0,-6 7-17 16,6-7 3-16,-6 7-28 0,7-10 16 0,-7 10-8 15,6-7-6-15,-6 7-7 0,0 0 1 0,4-7-3 0,-4 7-5 16,0 0-6-16,0 0 0 0,0 0 1 0,6-9-5 15,-6 9-2-15,0 0-3 0,0 0-6 0,0 0-4 16,0 0-12-16,0 0 4 0,0 0-2 16,0 0 1-16,0 0 6 0,0 0-1 0,0 0 8 0,0 0-2 15,0 0 1-15,0 0-1 0,-26 26 1 0,18-16 5 16,-1 1-2-16,-3 2 0 0,2 2 1 0,-4-1 3 16,4 0-6-16,-4 0 1 0,-2 4-1 0,1 6 2 15,2-6-2-15,-2 3 0 0,-3-2-3 0,0 3 0 16,3 2 6-16,-4-4-4 0,2 3-1 0,-5-3-2 15,6 5 2-15,-8 2-3 0,7-3 3 0,-2-1 0 16,1 1-1-16,-1 0-2 0,2-3 1 0,-1 0-5 16,0 1-2-16,2 1 0 0,-2-4-6 0,3-3 1 15,3 1 3-15,-3 0-5 0,3 3 1 0,3-4-4 16,-1-2 2-16,1-1-5 0,-1 4 2 0,2-2-2 0,-1-1-2 16,2 0-3-16,-2-2 1 0,4 2 0 15,-1-2 0-15,0 0-4 0,2-3 1 0,-2 6 0 0,3-8 1 16,-1 4-2-16,4-11-1 0,-6 15-1 0,3-7 5 15,3-8-7-15,-6 15 3 0,1-9-1 0,5-6 3 16,-7 11-4-16,7-11 1 0,-3 7-2 0,3-7-2 16,0 0 1-16,-5 8 2 0,5-8 0 0,0 0 4 15,0 0-4-15,0 0 1 0,-7 5 4 0,7-5-1 16,0 0-2-16,0 0 1 0,0 0-1 0,0 0-2 16,0 0-1-16,0 0 2 0,0 0-5 0,0 0-3 15,0 0-10-15,0 0-3 0,0 0-13 0,0 0-10 16,0 0-14-16,0 0-13 0,6-36-11 0,-6 36-17 15,0 0-21-15,0 0-25 0,3-12-32 0,-3 12-228 0,0 0-433 16,-3-14 192-16</inkml:trace>
          <inkml:trace contextRef="#ctx0" brushRef="#br0" timeOffset="-127156.92">11666 5939 96 0,'0'0'103'0,"0"0"-7"16,4-10-5-16,-4 10-3 0,0 0-5 0,0 0-7 16,0 0-6-16,0 0-4 0,0-13 1 0,0 13-4 15,0 0-1-15,0 0 2 0,0 0-8 0,2-13 2 16,-2 13-4-16,0 0 4 0,7-6-4 0,-7 6 3 16,6-7-6-16,-6 7-3 0,0 0-3 0,8-7 3 0,-8 7-4 15,10-8-2-15,-10 8 0 0,8-4-1 16,-8 4-4-16,0 0 2 0,9-7-7 0,-9 7 1 15,0 0 0-15,0 0 1 0,8-7-3 0,-8 7 0 0,0 0 1 16,5-7-2-16,-5 7-2 0,0 0 1 0,0 0-4 16,0 0 0-16,0 0 0 0,0 0-2 0,0 0-5 15,0 0-1-15,0 0-1 0,0 0-3 0,0 0 1 16,0 0-2-16,0 0-1 0,0 0 2 0,10-4-4 16,-10 4 1-16,0 0-2 0,0 0 0 0,0 0 4 15,0 0-1-15,0 0 0 0,0 0 2 0,0 0-6 0,0 0 5 16,0 0 4-16,0 0-5 0,0 0 2 15,0 0-3-15,0 0 2 0,0 0-1 0,0 0-1 0,0 0 1 16,0 0-2-16,0 0 1 0,0 0-3 0,0 0 4 16,0 0-5-16,0 0 2 0,0 0 1 15,0 0-3-15,0 0-2 0,0 0 2 0,0 0-2 0,0 0 1 16,0 0-1-16,0 0 3 0,0 0-4 0,0 0 0 16,0 0 1-16,0 0 0 0,0 0-2 0,0 0 0 15,0 0 1-15,0 0-1 0,0 0-1 0,0 0 3 16,0 0 0-16,0 0 0 0,0 0-3 0,0 0 0 15,0 0-2-15,0 0 1 0,0 0 0 0,0 0 0 16,0 0 1-16,0 0 0 0,0 0 0 0,0 0 2 16,0 0-5-16,0 0 4 0,0 0-2 0,0 0 2 15,0 0-2-15,0 0 0 0,0 0-2 0,0 0 2 16,0 0 0-16,0 0 5 0,0 0-4 0,0 0-2 0,0 0-2 16,0 0 2-16,0 0 3 0,0 0-2 0,0 0 3 15,0 0-3-15,0 0 3 0,0 0 0 0,0 0-4 16,0 0 6-16,0 0-5 0,0 0 1 0,0 0-2 15,0 0 1-15,0 0 1 0,0 0-1 0,0 0-1 16,0 0 1-16,0 0-2 0,0 0 2 0,0 0 1 16,0 0-3-16,0 0 3 0,0 0-4 0,0 0 3 15,0 0-3-15,0 0 0 0,0 0 2 0,0 0-1 16,0 0 3-16,0 0-2 0,0 0 1 0,0 0-1 16,0 0 2-16,0 0-1 0,0 0-2 0,0 0 2 0,0 0 1 15,0 0-2-15,0 0 3 0,0 0 2 0,0 0-5 16,0 0 1-16,0 0-2 0,0 0 4 0,0 0-4 15,0 0 3-15,0 0 2 0,0 0-5 0,0 0-1 16,0 0 3-16,0 0 2 0,0 0 0 0,0 0-3 16,0 0 1-16,0 0 0 0,0 0-2 0,0 0 2 15,0 0 0-15,0 0 1 0,0 0 0 0,0 0-1 16,0 0-1-16,0 0 1 0,0 0 0 0,0 0-2 16,0 0 5-16,0 0-5 0,0 0 3 0,0 0 0 0,0 0-1 15,0 0-3-15,0 0 3 0,0 0 0 16,0 0-2-16,0 0 4 0,0 0-5 0,0 0 4 15,0 0 0-15,0 0-3 0,0 0 1 0,0 0-3 0,0 0 4 16,0 0-3-16,0 0 2 0,0 0 0 0,0 0 1 16,0 0-1-16,0 0 1 0,0 0-2 15,0 0 6-15,0 0-4 0,0 0 0 0,0 0 1 0,0 0 0 16,0 0 0-16,0 0 2 0,0 0-2 0,0 0 2 16,0 0-1-16,0 0-2 0,0 0 1 15,0 0 2-15,0 0-3 0,0 0 1 0,0 0-3 0,0 0 2 16,0 0 0-16,0 0 2 0,0 0-1 0,0 0-2 15,0 0 2-15,0 0-2 0,0 0 3 0,0 0-3 16,0 0 1-16,0 0 1 0,0 0-2 0,0 0 2 16,0 0-1-16,0 0 0 0,0 0 0 0,0 0 2 15,0 0-1-15,0 0 3 0,0 0-6 0,0 0 2 16,0 0-1-16,0 0 2 0,0 0-2 0,0 0 3 0,0 0-2 16,0 0 1-16,0 0-2 0,0 0 0 15,0 0-1-15,0 0 1 0,0 0-2 0,0 0 4 0,0 0-2 16,0 0 1-16,0 0-1 0,0 0 2 0,0 0-1 15,0 0-1-15,0 0-1 0,0 0 2 0,0 0 0 16,0 0 0-16,0 0 1 0,0 0 1 0,0 0 0 16,0 0-6-16,0 0 3 0,0 0 1 0,0 0 0 15,0 0 1-15,0 0-2 0,0 0-2 0,0 0 4 16,0 0-4-16,0 0 3 0,0 0 0 0,0 0-2 16,0 0 1-16,0 0 1 0,0 0-3 0,0 0 3 15,0 0-3-15,0 0 2 0,0 0 2 0,0 0 0 0,0 0-2 16,0 0 5-16,0 0-5 0,0 0 0 15,0 0 0-15,0 0 2 0,0 0-2 0,0 0 1 0,0 0 1 16,0 0 0-16,0 0-1 0,0 0 3 0,0 0 0 16,0 0-3-16,0 0 0 0,0 0 2 0,0 0-1 15,0 0 0-15,0 0 0 0,0 0 2 0,0 0-2 16,0 0-3-16,0 0 2 0,0 0-2 0,0 0 2 16,0 0-2-16,0 0 1 0,0 0 1 0,0 0-1 15,0 0-2-15,0 0-4 0,0 0-7 0,0 0-3 16,0 0-3-16,-18 25-8 0,18-25-14 0,0 0-3 15,-8 8-9-15,8-8-5 0,-6 9-3 0,6-9-8 0,-8 5-6 16,8-5-8-16,0 0 0 0,-6 10-10 16,6-10 3-16,0 0 4 0,-7 10-1 0,7-10 5 15,0 0 8-15,-5 6 1 0,5-6-1 0,0 0 4 0,0 0 10 16,-1 15 1-16,1-15 5 0,0 0 4 0,0 0-5 16,0 0 4-16,0 0-5 0,1 14-11 0,-1-14-65 15,0 0-144-15,0 0 64 0</inkml:trace>
          <inkml:trace contextRef="#ctx0" brushRef="#br0" timeOffset="-124816.92">11517 5960 51 0,'0'0'117'0,"6"-8"-17"0,-6 8 7 0,4-7-8 16,-4 7-1-16,5-11-6 0,-5 11-5 0,0 0-2 15,4-10-2-15,-4 10-2 0,0 0-3 0,0 0 1 16,3-10-9-16,-3 10 0 0,0 0-8 0,0 0-4 15,0 0-8-15,0 0 1 0,0 0 4 0,0 0-9 16,0 0 13-16,0 0-4 0,-36 10-1 0,23 0 0 16,-4-5-3-16,3 4 1 0,-4 1 0 0,1 4 4 15,-7 4-6-15,5-1 2 0,-2-3-5 0,2 7-4 16,-2-1-7-16,0 0 8 0,3 3-5 0,-1-2-1 16,2 3-4-16,1 0-3 0,2 1 0 0,0 6-5 15,2-5 3-15,3 0-7 0,3 3 1 0,0 7-2 0,3 1 2 16,3-2-5-16,0 3 3 0,3-11-6 0,1 6 1 15,2 2-1-15,-1-8-1 0,1 1-1 16,0-1-4-16,0-1 2 0,-1 1-14 0,1-6-13 0,0 4-14 16,-3-8-12-16,2 4-16 0,-4-3-13 0,4 0-19 15,-2-2-17-15,0-1-28 0,0-1-20 0,1 0-190 16,-1-6-373-16,8 3 165 0</inkml:trace>
          <inkml:trace contextRef="#ctx0" brushRef="#br0" timeOffset="-121766.92">12508 6576 104 0,'0'0'143'0,"0"0"-12"15,0 0 2-15,0 0-6 0,0 0-12 16,0 0-7-16,0 0-9 0,32-11-6 0,-32 11-3 15,9-6-5-15,-9 6-9 0,12-7-8 0,-12 7-8 0,10-10-2 16,-2 5-3-16,-8 5-5 0,13-10-10 0,-7 3 2 16,1 2-5-16,1-2-2 0,-1-2-2 0,4 2-2 15,-4 0-6-15,2-4 1 0,3 1-7 0,-3-1 2 16,1 0-2-16,-2 2-2 0,4-2-5 0,-3-2 4 16,1 1-2-16,-1 0-4 0,2-2 0 0,-2-1-14 15,0 4 15-15,1-5-3 0,-1 3-2 0,1-3 3 16,-4 2-6-16,3 0-1 0,-1-4-9 0,-4 5 12 15,5-4-2-15,-3 3-1 0,0-2 4 0,0 3-5 16,-3 0 3-16,2-4-3 0,-1 2 2 0,-1 1 0 16,1 1-2-16,-2 4-4 0,-1-2 5 0,2-3-2 15,-1 1 2-15,-2 13 1 0,0-24 3 0,0 11-6 16,0 13 3-16,-5-18-1 0,4 8 2 0,1 10 1 16,-2-18 2-16,2 18-8 0,-1-14 4 0,1 14 1 15,-5-14 1-15,4 4-3 0,1 10 0 0,-4-12 1 16,4 12-3-16,-8-10 5 0,8 10-2 0,0 0 3 0,-6-14 3 15,6 14-1-15,-7-8 5 0,7 8-3 0,-6-9 0 16,6 9 2-16,0 0-1 0,-6-11-5 16,6 11-3-16,-6-6 9 0,6 6-1 0,0 0-1 0,-8-10-1 15,8 10 0-15,0 0 1 0,-6-8-2 0,6 8 0 16,0 0 0-16,-9-7-1 0,9 7 1 0,0 0 0 16,0 0-3-16,-10-5-2 0,10 5-6 0,0 0 4 15,0 0 3-15,-16 0-1 0,16 0 0 0,0 0 0 16,-18 7 0-16,10-2 2 0,8-5-1 0,-13 11 0 15,5-4-2-15,2 1 1 0,-1 1 1 0,-1 1 2 16,2 5 2-16,-1-4 1 0,-2 5-1 0,5 2 2 16,-2 6-1-16,-3 1-1 0,1-1-1 0,2-2 1 15,2 2-2-15,1 0 2 0,0 1-5 0,-2 2 4 0,5-3 0 16,-1 2-1-16,1 1 0 0,0-2-1 16,0 1-3-16,3 0 2 0,0-2 1 0,-2 0 0 15,1 1-1-15,5 0 0 0,-2-1-1 0,-1 0 3 0,4-2 3 16,-1 0-1-16,-1-6-6 0,3-1 3 0,-2 1-2 15,4-2 3-15,-4-2-2 0,5 1-2 0,-3-2 5 16,3-1-3-16,0 0-1 0,-1-3 1 0,-1-1 3 16,2-1 1-16,-3-2-7 0,1 1 0 0,5-1-4 15,-3-2 3-15,-12-1 2 0,23-4-6 0,-12 0-8 16,3 0-2-16,-5 0-2 0,4-2 6 0,-2 3 0 16,-4-6-1-16,7 3 1 0,-3-3-2 0,-2-2 2 15,-1 4 4-15,2 0-2 0,-1 0 0 0,-1-1 0 16,1 2 1-16,-9 6 2 0,13-9-9 0,-8 4 10 15,-5 5 1-15,10-7 0 0,-10 7 0 0,6-7-2 16,-6 7 1-16,0 0 2 0,0 0-11 0,0 0 8 16,0 0 2-16,0 0-1 0,0 0 4 0,0 0-4 0,0 0-1 15,12 17 4-15,-12-17-1 0,0 0 1 0,4 10 4 16,-4-10 2-16,6 8 0 0,-6-8 4 16,8 11 0-16,-2-7-1 0,1 2 4 0,-7-6 0 0,14 7 0 15,-8-2 2-15,-6-5 1 0,13 6-5 0,-13-6 0 16,13 2-1-16,-13-2 2 0,12 1 0 0,-12-1-5 15,15 0 2-15,-15 0-2 0,17-3 4 0,-17 3-4 16,16-5 0-16,-10-1 1 0,5 2-3 0,-4 1-1 16,-7 3 1-16,16-13 1 0,-5 8 0 0,1-6-8 15,-5 5 7-15,2-5-4 0,-1 1 4 0,-2 2-1 16,1-5-1-16,-1 4 0 0,0-3 1 0,-2 4-4 16,-1-3 2-16,2 3 1 0,-5 8 0 0,4-22-1 15,-2 12 0-15,-2 0 1 0,0 10-13 0,-2-23 14 16,2 14-2-16,0 9-1 0,-9-17-1 0,3 4-2 15,2 4 1-15,-5 2 3 0,2 0-3 0,-2 1 4 16,-2-1-2-16,4 1-2 0,-7-1 0 0,2 5-1 0,-3-4 5 16,1 5-2-16,2-2 1 0,-3 0-2 0,-3 3 1 15,4 3-1-15,-5 0-1 0,0 0 0 0,-1-2-11 16,5 4-6-16,-1 2-12 0,0-1-4 0,2-1-11 16,2 3-4-16,2-1-14 0,2 1-13 0,2 2-9 15,0 1-9-15,2-4-15 0,1 4-13 0,0-2-21 16,3-9-138-16,3 18-305 0,-3-18 136 0</inkml:trace>
          <inkml:trace contextRef="#ctx0" brushRef="#br0" timeOffset="-121326.92">13221 6490 82 0,'0'0'123'0,"0"0"-6"15,11 2-10-15,-11-2-7 0,0 0-9 0,0 0 0 16,10 5-7-16,-10-5-1 0,6 8-3 0,-6-8-2 0,8 7-5 16,-8-7-1-16,6 8-8 0,-6-8 0 0,6 10-2 15,-3-3 0-15,-3-7-9 0,4 15 2 0,-2-5-15 16,-2-10 13-16,4 16-3 0,-1 0 0 0,1-7-3 16,-2 2-3-16,-1 0-4 0,4 3 1 0,-1-2-6 15,1 2-1-15,-1 1-2 0,-2-2 0 0,2 1-3 16,-1 1-3-16,2-3-2 0,-4 3 0 0,5-2-2 15,-4 3 0-15,2-2-6 0,-2 0 0 0,1 0-2 16,0 3-2-16,-3-2 2 0,1-1 0 0,-2-1-4 16,2 0 0-16,-2 0-1 0,-1-2 2 0,2-11 8 0,-6 25-3 15,0-17 0-15,0 0 1 0,0 2 7 0,-1-4-2 16,-2 1 2-16,-2-2 3 0,-2 1-5 16,-2-3 7-16,-3-1-1 0,3 1-3 0,-4 0 2 0,0-3-2 15,2-4-3-15,-1 4-3 0,-9-6-2 0,2 1-2 16,4 2 2-16,-1-4-6 0,2 0 2 15,-3-2-2-15,8 4-2 0,0-1 3 0,3-2-1 0,1 2-7 16,1-5-10-16,-1 2-13 0,4 3-19 0,3-4-12 16,4 10-16-16,-5-16-19 0,5 16-32 0,2-18-18 15,-2 18-29-15,7-18-189 0,2 4-381 0,3-1 168 16</inkml:trace>
          <inkml:trace contextRef="#ctx0" brushRef="#br0" timeOffset="-118096.93">13793 6106 102 0,'0'0'103'0,"0"0"-10"0,0 0-9 0,8-5-2 16,-8 5-3-16,0 0 3 0,0 0-14 0,0 0 4 15,0 0-9-15,6-10-2 0,-6 10-2 0,0 0-1 16,0 0-8-16,0 0 3 0,0 0-8 0,0 0-2 15,0 0 3-15,5-7-3 0,-5 7 0 0,0 0 2 0,0 0-3 16,0 0 5-16,3-10-5 0,-3 10 3 0,0 0-5 16,0 0-4-16,0 0 2 0,0 0-5 15,0 0 0-15,0 0-1 0,0 0-2 0,0 0 0 0,0 0-10 16,0 0-2-16,0 0 2 0,0 0-5 0,0 0 0 16,0 0 1-16,0 0-2 0,0 0 6 0,0 0-3 15,0 0-4-15,0 0 3 0,0 0 0 0,-33 10 2 16,26-5-1-16,7-5 1 0,-14 8-2 0,7-1-5 15,1-3 4-15,0 3-2 0,6-7 3 0,-14 11 3 16,11-1 1-16,-3-3 0 0,-1 1 3 0,3 2-4 16,-4 0 3-16,-2 1-3 0,7-1-4 0,-3-1 4 15,1 2-4-15,1-3 4 0,-2 4-4 0,0 0-1 16,3-1 0-16,0 3-1 0,3-1 1 0,-2-2 1 16,2 3 2-16,-3 0 0 0,2 0-3 0,1 1 3 15,0-2-3-15,0 1 4 0,0 0-2 0,1 0-2 16,2 0 0-16,-1 0 3 0,4-1 1 0,-3 0 0 0,0 1 0 15,0-2-2-15,1-4 1 0,2 5 2 0,0-3-2 16,-1-2 1-16,1 2-1 0,0-3 4 16,0 0-4-16,0 3 3 0,1-3-7 0,-1 1 5 0,1-3-2 15,1 0-1-15,-8-5-1 0,13 11 0 0,-5-8-1 16,-8-3 3-16,12 7-5 0,-6-3 2 0,-6-4-1 16,12 6-1-16,-12-6-2 0,8 4-3 0,-8-4 2 15,12 2-2-15,-12-2-1 0,0 0 3 0,0 0-1 16,8 5-3-16,-8-5-9 0,0 0-13 0,0 0-23 15,0 0-9-15,0 0-16 0,0 0-21 0,0 0-14 16,0 0-23-16,0 0-12 0,0 0-23 0,-15-29-17 16,15 29-170-16,-7-13-373 0,4 3 165 0</inkml:trace>
          <inkml:trace contextRef="#ctx0" brushRef="#br0" timeOffset="-117486.92">14074 6297 118 0,'0'0'160'0,"11"-8"-6"0,-5 1-14 16,-6 7-11-16,16-10 0 0,-7 5 0 0,-4-1-16 15,4 1-9-15,-2 0-8 0,-1-3-4 0,1 2-4 16,-1-1-11-16,2 0 1 0,-8 7-6 0,9-17-5 16,-5 10-6-16,-1 0-4 0,3 0 0 0,-6 7-6 15,11-11 0-15,-11 11 0 0,6-12-4 0,-6 12-2 16,1-11-2-16,-1 11-2 0,3-8 0 0,-3 8-3 16,5-11-4-16,-5 11-1 0,0 0-11 0,0 0 6 15,1-11-5-15,-1 11-2 0,0 0-5 0,0 0-2 16,0 0-1-16,0 0-1 0,0 0-6 0,0 0 5 15,0 0-3-15,0 0-2 0,0 0 0 0,-27 16 2 0,27-16-2 16,-7 13-1-16,2-5-2 0,1 2 6 0,-2 0-2 16,1 1 0-16,-1 1 3 0,3-1 5 15,-2 2-3-15,-1 3 1 0,1-3 1 0,4 0-4 0,-2 2 1 16,-2-1 1-16,4-2 3 0,2 3-1 0,-5-2 1 16,2 0 2-16,1-2-5 0,1 2 4 0,0-13-1 15,0 21-2-15,0-10-1 0,3 0 1 0,-3 0-2 16,0-11 2-16,0 16-1 0,3-5 0 0,-3-11-3 15,-3 17-1-15,3-17 0 0,0 14-2 0,0-14 2 16,3 14 0-16,-3-14-4 0,0 13 1 0,0-13-4 16,0 11-10-16,0-11-17 0,-3 14-10 0,3-14-22 15,-2 11-22-15,2-11-19 0,-6 11-13 0,6-11-26 16,-6 11-20-16,6-11-30 0,0 9-157 0,0-9-373 0,0 0 165 16</inkml:trace>
          <inkml:trace contextRef="#ctx0" brushRef="#br0" timeOffset="-117216.92">14325 6558 86 0,'0'0'198'16,"10"-6"-8"-16,-10 6-20 0,0 0-11 15,0 0-11-15,0 0-10 0,0 0-12 0,11-4-7 0,-11 4-1 16,0 0-13-16,12-1-1 0,-12 1-2 0,0 0-10 15,12-3-4-15,-12 3-4 0,0 0 1 0,12-3 0 16,-12 3-7-16,0 0 1 0,10-9-6 0,-10 9-1 16,0 0-2-16,6-9-2 0,-6 9-8 0,5-7-3 15,-5 7-9-15,0 0-2 0,0 0-3 0,-3-17-9 16,3 17-6-16,0 0 2 0,-9-11-5 0,9 11-1 16,-9-7-4-16,9 7-2 0,-12-8-2 0,12 8-3 15,-12-5-2-15,12 5 0 0,-12-4-1 0,12 4 1 16,0 0-6-16,-15 0-3 0,15 0-20 0,0 0-7 15,0 0-18-15,0 0-12 0,-19 6-17 0,19-6-14 0,-8 3-13 16,8-3-13-16,0 0-27 0,-4 9-22 0,4-9-61 16,0 0-132-16,0 0-382 0,0 0 170 15</inkml:trace>
          <inkml:trace contextRef="#ctx0" brushRef="#br0" timeOffset="-116796.92">14828 6171 205 0,'0'0'200'0,"0"0"-9"15,-2-14-10-15,2 14-12 0,0 0-13 0,0 0-11 16,0 0-12-16,0 0-7 0,3-13-13 16,-3 13-10-16,0 0-11 0,12-4-6 0,-12 4-9 0,9-3-7 15,-9 3-4-15,13-4-10 0,-13 4-2 0,18 0-4 16,-18 0-9-16,23-1 3 0,-11 1-5 0,-12 0-7 15,26 0-2-15,-9 1-1 0,-1-2-6 0,2 2 1 16,-3-2-7-16,0 2 1 0,3-1 1 0,-3 0-6 16,1 0 1-16,-5 3-8 0,1-3-13 0,-12 0-12 15,17 1-14-15,-17-1-28 0,14 2-20 0,-14-2-17 16,0 0-19-16,0 0-27 0,0 0-42 0,0 0-127 16,0 0-339-16,0 0 150 0</inkml:trace>
          <inkml:trace contextRef="#ctx0" brushRef="#br0" timeOffset="-116316.92">14781 6212 50 0,'-13'1'162'15,"13"-1"-9"-15,0 0-14 0,-11 4-5 0,11-4-16 0,0 0-3 16,-10 6-13-16,10-6-7 0,-10 4-6 0,10-4-8 15,0 0-21-15,-12 5 7 0,12-5-2 0,0 0-9 16,-9 9-5-16,9-9-6 0,0 0-1 0,-8 7-5 16,8-7-9-16,0 0 2 0,-6 8 3 0,6-8-7 15,0 0-1-15,0 13-1 0,0-13-2 0,0 0-4 16,8 12 2-16,-8-12-2 0,7 8-1 0,-7-8-1 16,12 7 3-16,-4-3-7 0,-8-4 3 0,16 8-3 15,-7-4 4-15,4 2-5 0,-1-1-1 0,2 0 2 16,-1-1-1-16,-1 2 2 0,1-1 2 0,-4-1-6 15,0 1 3-15,5 3-3 0,1-5 0 0,-8 4 0 16,2-4-5-16,2 2 0 0,-4 2 0 0,0-5 0 16,1 5 1-16,2 1-3 0,-5-2-3 0,-5-6 6 15,13 9 2-15,-8-4-6 0,-5-5 0 0,12 11-1 16,-12-11 0-16,7 9-1 0,-7-9-1 0,3 6 1 16,-3-6 5-16,0 0 0 0,0 0 7 0,0 0 0 0,-13 16 1 15,13-16 1-15,-15 4 1 0,6-2 0 0,-5 1-6 16,14-3-1-16,-26 1 1 0,9 0-7 15,2-1 0-15,3 3 3 0,-1 0 0 0,-2-2-10 16,15-1-10-16,-19 2-13 0,19-2-13 0,-20 0-8 0,11 1-20 16,9-1-3-16,-13 4-26 0,13-4 1 0,0 0-20 15,-9 3-40-15,9-3-122 0,0 0-301 0,0 0 134 16</inkml:trace>
          <inkml:trace contextRef="#ctx0" brushRef="#br0" timeOffset="-115696.92">15393 6028 101 0,'0'0'151'0,"0"0"-6"0,-3-12-13 0,3 12-2 16,0 0-11-16,0 0-7 0,0 0-3 0,0 0-8 16,0 0-10-16,0 0-4 0,0 0-5 0,0 0-9 15,0 0-9-15,0 0-3 0,0 0-11 0,0 0-11 16,0 0 6-16,0 0-3 0,0 0-4 0,0 0 0 15,0 0-4-15,0 0-5 0,0 0 12 0,0 0-6 16,0 0-2-16,1 35 1 0,2-27 3 0,-3-8-3 16,6 16 3-16,0-6-7 0,-1-1 1 0,-4 1 0 15,7 2-1-15,-2-2-1 0,1 4-10 0,1 1 4 0,0-2-1 16,-3 1-3-16,4-1-1 0,-2 2 1 16,-1 0 0-16,-3 1-3 0,3 1 0 0,-1-1-9 15,-2 0 7-15,1-1-1 0,2 1-2 0,-4 1-1 0,-2-1-2 16,0 1 0-16,1-2 1 0,-2 3 1 0,1 0 0 15,-2-1-2-15,-4-2 1 0,-1 2-2 0,-4-3 2 16,-1 0-13-16,-6 2-14 0,-1-3-20 0,-3 3-16 16,-1-6-15-16,2 5-27 0,-2-5-10 0,0 1-17 15,-1-1-27-15,2-3-171 0,1-4-346 0,3 5 153 16</inkml:trace>
          <inkml:trace contextRef="#ctx0" brushRef="#br0" timeOffset="-113646.92">15564 5643 105 0,'0'0'106'15,"0"0"-15"-15,0 0 1 0,0 0-2 0,0 0-9 16,0 0-2-16,0 0 2 0,0 0-9 0,0 0 0 16,0 0-5-16,0 0 5 0,0 0-13 0,0 0 5 15,-1-13-4-15,1 13-5 0,0 0-4 0,0 0-3 16,0 0-3-16,0 0-3 0,0 0-6 0,0 0-1 0,0 0-5 16,0 0 0-16,0 0-8 0,0 0 0 0,0 0 3 15,0 0-2-15,0 0 0 0,0 0 3 0,0 0 1 16,0 0-2-16,0 0 4 0,0 0 1 0,0 0-4 15,21 19 2-15,-21-19-4 0,9 5-1 0,-9-5 1 16,13 5 0-16,-13-5 0 0,16 8 1 0,-11-6-4 16,-5-2-3-16,12 6-1 0,-6-2-1 0,-6-4-3 15,13 7 3-15,-13-7-5 0,12 7 1 0,-6-4-2 16,-6-3 1-16,9 7-2 0,-9-7 0 0,11 8-5 16,-8-2 2-16,-3-6-1 0,10 8 1 0,-10-8-2 15,9 10 3-15,-5-7-5 0,-4-3 2 0,8 11 0 16,-8-11 1-16,6 13-1 0,-3-8-1 0,-3-5-4 15,4 10 1-15,-4-10 3 0,6 10-2 0,-6-10-1 16,6 11 4-16,-6-11-2 0,5 12-5 0,-5-12 9 16,4 11-4-16,-4-11-1 0,6 12 3 0,-1-6-5 15,-5-6 0-15,7 11 4 0,-7-11-3 0,6 11-9 0,-4-5 12 16,-2-6-2-16,1 10-1 0,-1-10 6 16,4 11-5-16,-4-11-4 0,3 11 5 0,-3-11 2 15,5 13-2-15,-5-13 2 0,3 9-2 0,-3-9 1 0,4 9-3 16,-4-9 0-16,2 15 0 0,-2-15-2 0,3 9 4 15,-3-9-4-15,1 12 3 0,-1-12 4 0,0 0-4 16,2 16-6-16,-2-16 5 0,1 14 3 0,-1-14-7 16,0 11 5-16,0-11 4 0,3 17-12 0,-3-17 14 15,0 14-3-15,0-14 5 0,2 11-4 0,-2-11-1 0,0 14 3 16,0-14-1-16,1 12 3 0,-1-12-2 16,0 10 3-16,0-10-5 0,3 12 4 0,-3-12-4 15,0 12 3-15,0-12-3 0,2 11-1 0,-2-11 1 16,1 13 5-16,-1-13-5 0,3 13 0 0,-3-13-1 15,0 0 0-15,0 16 2 0,0-16-2 0,2 13-1 16,-2-13 1-16,0 13 2 0,0-13-4 0,0 11 1 0,0-11 1 16,0 17-4-16,0-17 5 0,0 9-2 0,0-9 1 15,-5 12 1-15,5-12-3 0,-1 17 3 0,1-17 1 16,-2 13 1-16,2-13 2 0,-4 12-2 16,4-12 0-16,-2 17 1 0,-2-13 2 0,4-4-5 0,-3 13 0 15,3-13-1-15,-5 15 5 0,5-15-5 0,-1 11 1 16,1-11 0-16,-5 15 4 0,5-15-6 0,-3 12 2 15,3-12-3-15,-3 11 5 0,3-11-5 0,-1 9 3 16,1-9-2-16,-2 12 2 0,2-12 0 0,0 0-1 16,0 17-1-16,0-17 2 0,-4 11-3 0,4-11 2 0,0 0 0 15,-1 13 2-15,1-13 0 0,-2 9 0 16,2-9-4-16,0 0 3 0,0 16-3 0,0-16 1 16,-3 10 0-16,3-10 0 0,0 0 0 0,0 16 2 15,0-16-5-15,-3 10 2 0,3-10 2 0,0 13-4 0,0-13 5 16,-3 11 0-16,3-11 0 0,-1 13-1 15,1-13 2-15,-2 11 3 0,2-11-1 0,-4 14 4 16,4-14-4-16,0 14 2 0,0-14 0 0,-3 12 1 0,3-12 1 16,-5 12 1-16,4-4-6 0,1-8 6 0,-6 13-6 15,4-6 3-15,2-7 1 0,-6 15 0 16,6-15-2-16,-6 13 6 0,6-13-5 0,-6 11 1 0,6-11 0 16,-4 13 1-16,4-13 0 0,-8 9 3 0,8-9-3 15,-3 11 2-15,3-11-4 0,-4 8 0 0,4-8-1 16,0 0 1-16,-6 8-3 0,6-8 1 0,0 0 1 15,-3 10-4-15,3-10-1 0,0 0 3 0,0 0-4 16,-5 8 1-16,5-8 1 0,0 0 0 0,0 0-1 16,0 0 2-16,0 0 0 0,0 0-1 0,0 0 2 15,-4 10-4-15,4-10 0 0,0 0 1 0,0 0 0 16,0 0 1-16,0 0-3 0,0 0-2 0,0 0-15 16,0 0-16-16,0 0-26 0,0 0-21 0,0 0-30 0,0 0-32 15,0 0-46-15,0 0-230 0,0 0-451 0,0 0 200 16</inkml:trace>
        </inkml:traceGroup>
      </inkml:traceGroup>
    </inkml:traceGroup>
    <inkml:traceGroup>
      <inkml:annotationXML>
        <emma:emma xmlns:emma="http://www.w3.org/2003/04/emma" version="1.0">
          <emma:interpretation id="{6732797E-14C4-4895-AFF0-81EFF460807B}" emma:medium="tactile" emma:mode="ink">
            <msink:context xmlns:msink="http://schemas.microsoft.com/ink/2010/main" type="paragraph" rotatedBoundingBox="4618,8676 13340,8515 13373,10309 4651,1047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4C4E17B-714F-455C-BE57-7E982B641FF7}" emma:medium="tactile" emma:mode="ink">
              <msink:context xmlns:msink="http://schemas.microsoft.com/ink/2010/main" type="line" rotatedBoundingBox="4618,8676 13340,8515 13373,10309 4651,10470"/>
            </emma:interpretation>
          </emma:emma>
        </inkml:annotationXML>
        <inkml:traceGroup>
          <inkml:annotationXML>
            <emma:emma xmlns:emma="http://www.w3.org/2003/04/emma" version="1.0">
              <emma:interpretation id="{D1201685-3AD3-41E8-8DB8-2BE9315281D3}" emma:medium="tactile" emma:mode="ink">
                <msink:context xmlns:msink="http://schemas.microsoft.com/ink/2010/main" type="inkWord" rotatedBoundingBox="4626,9072 6684,9034 6697,9718 4638,9756"/>
              </emma:interpretation>
            </emma:emma>
          </inkml:annotationXML>
          <inkml:trace contextRef="#ctx0" brushRef="#br0" timeOffset="92891.98">3508 7406 143 0,'0'0'143'0,"0"0"-10"0,0 0-9 0,0 0-14 0,0 0-2 15,9-18-5-15,-9 18-3 0,0 0-6 0,0 0-6 16,0 0-4-16,0 0-6 0,0 0-3 0,0 0-5 15,0 0-4-15,0 0-5 0,0 0 2 0,0 0-6 16,0 0-2-16,0 0-6 0,0 0-1 0,0 0-8 16,0 0-5-16,0 0-6 0,0 0-2 0,0 0-3 15,0 0 1-15,0 0-1 0,0 0-1 0,0 0 1 16,0 0-2-16,-39 10 3 0,30-5-5 0,-1-1 3 16,-4 2-3-16,-1 0 5 0,2 4-1 0,-5-2 0 15,3 0-3-15,-10 2 0 0,8-3-1 0,0 3 0 0,2 1-4 16,-3-2-1-16,3 0-3 0,-2 0 2 0,1-1-3 15,-2 2-4-15,3 1 4 0,2-5-2 0,-1 2-2 16,2-1 0-16,0 3-1 0,4-3 2 0,0 1-2 16,1-2 0-16,-4-1-3 0,5 2 4 0,6-7-1 15,-9 16-4-15,6-8 1 0,3-8 2 0,-3 13-4 16,3-13 3-16,-4 12 1 0,4-12-2 0,0 13 3 16,0-13-1-16,6 11 0 0,-6-11 1 0,6 13-5 15,1-6 0-15,1 0 5 0,5 0-1 0,-2 0-3 16,-3 1-1-16,4-2 1 0,2 1-1 0,-4-3 0 15,4 5 0-15,-1-3 2 0,1 3-2 0,-4-3 1 16,3 2 0-16,1-2-2 0,2-2 1 0,-2 3 1 16,-5-1-2-16,4-1 5 0,3 1-2 0,-7-2-5 15,3 0 0-15,0 3 3 0,-1-4 1 0,-1 2-1 16,-2-2-2-16,-8-3 4 0,14 4 0 0,-8-2-3 16,-6-2-2-16,12 4 5 0,-12-4 2 0,9 2-2 15,-9-2-1-15,11 4 1 0,-11-4-8 0,0 0 9 0,0 0-2 16,0 0 2-16,15-3-10 0,-15 3-12 15,0 0-12-15,0 0-19 0,0 0-22 0,0 0-16 0,0 0-36 16,0 0-13-16,0 0-7 0,0 0-32 0,0 0-124 16,0 0-323-16,0 0 143 0</inkml:trace>
          <inkml:trace contextRef="#ctx0" brushRef="#br0" timeOffset="99296.6">3844 7564 87 0,'0'0'144'0,"0"0"-4"15,7-5-4-15,-7 5-5 0,0 0-12 0,0 0 0 0,0 0-2 16,10-6-1-16,-10 6-3 0,0 0-5 0,0 0-5 16,0 0-6-16,0 0-6 0,0 0-6 0,0 0-2 15,0 0-3-15,12 11-4 0,-12-11 1 0,8 10-5 16,-8-10 0-16,6 14 0 0,-3-7-2 0,1 3-9 16,-1-1-5-16,-3 0-4 0,6 8-4 0,-3-4-4 15,0 2-2-15,-3-5-1 0,5 3-2 0,-4 2-5 16,1-1-3-16,1 1 0 0,-2-1-3 0,-1-1-3 15,2-3-2-15,-2 4-2 0,6-3-2 0,-6 0-3 16,0-1 1-16,0-10-3 0,1 21-2 0,2-10-3 16,-2-4 1-16,-1-7 2 0,2 17-3 0,-2-17-1 15,1 12 0-15,-1-12 1 0,0 9 1 0,0-9-3 0,0 0 2 16,3 11-2-16,-3-11 2 0,0 0-3 0,0 0 4 16,0 0-1-16,0 0-1 0,2 11-1 0,-2-11 0 15,0 0-2-15,0 0 2 0,0 0-4 0,0 0-1 16,0 0-6-16,0 0-3 0,0 0-9 0,6-40-1 15,-2 31 1-15,-1-6 0 0,-1 6-8 0,5-5 0 16,-2-2-1-16,1 3 0 0,3-5 0 0,-3 4 4 16,4 0-3-16,-1-3 4 0,2-1 3 0,-4 5 0 15,2 0 4-15,-2 1 1 0,4-1 0 0,-2 2 1 16,0 1 2-16,-2 2 1 0,1-3 0 0,-1 3 2 16,1 1-2-16,-1-1 2 0,0 1 0 0,-1 3 3 15,-6 4-8-15,14-10 9 0,-8 4 4 0,-6 6 1 16,13-7 3-16,-13 7-3 0,8-2-1 0,-8 2 1 0,12-3-5 15,-12 3 4-15,0 0-2 0,0 0 3 16,18 0 0-16,-18 0 6 0,8 10 1 0,-8-10-3 0,9 11 1 16,-4-1 4-16,-1 2 1 0,4-3 2 0,-8 5-2 15,6 0 3-15,0 0-2 0,1 3 2 0,-5 0-1 16,5-2 0-16,-2 1-3 0,2 0 2 0,1 4-5 16,-1-5 4-16,-1-1-2 0,0 3 2 0,1-3-6 15,4 8 2-15,-8-6-1 0,6-5 2 0,-6 4-2 16,3-3-2-16,1 0-1 0,-1 1 3 0,-4-4-5 15,2 2 2-15,4 0-2 0,-8-1 2 0,4 4-4 16,-2-5-12-16,-1 0-18 0,-1-9-7 0,6 15-14 16,-6-5-13-16,0-10-16 0,0 14-21 0,0-14-15 15,-5 13-18-15,5-13-17 0,0 0-17 0,8 8-188 16,-8-8-383-16,0 0 170 0</inkml:trace>
          <inkml:trace contextRef="#ctx0" brushRef="#br0" timeOffset="141283.79">4940 7808 157 0,'0'0'150'0,"0"0"-3"0,0 0-13 0,0 0-10 16,0 0-9-16,0 0-2 0,0 0-9 15,0 0-5-15,0 0-6 0,0 0-9 0,0 0-11 16,0 0-5-16,0 0-11 0,0 0-5 0,0 0-6 15,0 0-4-15,0 0-6 0,0 0 0 0,0 0-7 16,0 0-1-16,0 0-5 0,0 0-3 0,0 0-2 16,0 0-2-16,0 0-1 0,0 0 2 0,-3 13-4 15,3-13 1-15,0 0 1 0,6 9-3 0,-6-9 5 0,6 5 2 16,-6-5 3-16,10 2-3 0,-10-2-1 16,16 2-5-16,-16-2 2 0,14 0 1 0,-14 0-5 0,13-4 1 15,-13 4-4-15,15-3 4 0,-15 3-1 0,14-3 0 16,-14 3-1-16,7-7-2 0,-7 7-1 0,9-7-1 15,-9 7-6-15,6-4 5 0,-6 4 4 0,0 0-12 16,7-8-10-16,-7 8-7 0,0 0-18 0,2-10-16 16,-2 10-29-16,0 0-22 0,0 0-21 0,0 0-40 15,0 0-100-15,0 0-287 0,0 0 128 0</inkml:trace>
          <inkml:trace contextRef="#ctx0" brushRef="#br0" timeOffset="93228.01">3049 7918 63 0,'-11'1'142'0,"11"-1"-4"0,-10 4-8 0,10-4-7 0,0 0-16 16,0 0-8-16,-11 4-9 0,11-4-5 15,0 0-9-15,0 0-3 0,0 0-5 0,0 0-7 16,-12 5-9-16,12-5 6 0,0 0-2 0,0 0 9 0,0 0-6 16,0 0 0-16,0 0 1 0,0 0 3 0,0 0 5 15,0 0-2-15,20 16-4 0,-13-13-1 0,5 0-4 16,-12-3-5-16,23 4-2 0,-10 2 0 0,6-2-5 15,-1 0-4-15,2-1 2 0,-4 1-7 0,5-1 1 16,-2 0-5-16,1 1 1 0,-1 0-4 0,0-1-1 16,-1 1 1-16,-1-1 1 0,-2 0-7 0,3-2 2 15,-5 2-3-15,0-2-2 0,-2-1-3 0,-1 2 0 16,-10-2-5-16,18 4-2 0,-9-1-1 0,-9-3 1 16,14 1-3-16,-14-1-5 0,10 3-15 0,-10-3-13 0,0 0-9 15,6 7-26-15,-6-7-21 0,0 0-35 0,0 0-24 16,0 0-62-16,-19 17-143 0,19-17-374 15,-12 5 166-15</inkml:trace>
        </inkml:traceGroup>
        <inkml:traceGroup>
          <inkml:annotationXML>
            <emma:emma xmlns:emma="http://www.w3.org/2003/04/emma" version="1.0">
              <emma:interpretation id="{E58A0223-0A79-462E-94DD-9883A28EEF96}" emma:medium="tactile" emma:mode="ink">
                <msink:context xmlns:msink="http://schemas.microsoft.com/ink/2010/main" type="inkWord" rotatedBoundingBox="7209,8628 10213,8573 10246,10367 7242,10422"/>
              </emma:interpretation>
            </emma:emma>
          </inkml:annotationXML>
          <inkml:trace contextRef="#ctx0" brushRef="#br0" timeOffset="101823.19">5597 7956 53 0,'0'0'219'0,"0"0"-19"16,0 0-21-16,0 0-14 0,0 0-13 0,33-15-13 15,-25 10-16-15,1-1-8 0,0 3-9 0,7-6-2 16,-6 3-5-16,2 1-11 0,2-3-2 0,-1 1-8 15,1 0-7-15,2-3-6 0,-1 2-3 0,-2-3-5 16,1 1-4-16,-1-1-4 0,2 2-5 0,-1-3-1 0,-1 1-8 16,6-6-2-16,-7 3-5 0,8-2-4 15,-7-3-1-15,0 6-2 0,4-9-4 0,-2 2 0 0,-2-2-3 16,1-1-7-16,2-9 3 0,-7 12-4 0,1-2-1 16,1-2-3-16,1-4 0 0,-5 3-5 0,2 0 1 15,2 1-3-15,-2-2 7 0,-3 3-4 0,1-1-2 16,-1-2 1-16,-3 0 1 0,-3 2-4 0,0 3 2 15,-3-7 2-15,3 4 0 0,-6 3-2 0,2-4 3 16,1 8-2-16,0-1 3 0,0 1-3 0,-3-3 1 16,-2 5-1-16,2-1 0 0,-3 1 3 0,2 0-3 15,4 1 3-15,-6 1-3 0,1 3 1 0,2 2 2 16,-1-2-1-16,1 3 1 0,6 7 1 0,-10-9 6 16,10 9-5-16,-9-11 0 0,9 11-5 0,-11-7-1 15,11 7 4-15,0 0 2 0,-16 0-2 0,16 0-1 0,0 0 1 16,-12 13 4-16,4-5 1 0,2 1 0 0,-2 2-1 15,0 4 6-15,-1 1-2 0,2 5 1 0,1 5 3 16,-6 10 3-16,7-7-1 0,2 6 4 0,-3 6-5 16,3 1 3-16,2 0-5 0,-2-2 3 0,3 5-2 15,0-3-1-15,0 1 0 0,0 0-1 0,4-1-3 16,2 0 3-16,3-1-3 0,-1-1 4 0,-2-3-5 16,7-2 3-16,-7-7-1 0,5-4 2 0,-3 2-2 15,3-5 1-15,-2 0-7 0,4-1 5 0,-4-3-4 16,2-5 4-16,-2 1-6 0,-2-3-3 0,5 1-7 15,-5-6-2-15,2 0 4 0,-1 0 0 0,1 0-5 16,4-2 1-16,-13-3-9 0,23 0-2 0,-10-2-6 0,3-4-1 16,-4 1-3-16,5-1-1 0,-4-1-3 0,4-2-4 15,-1 0 0-15,9-7 1 0,-5 3 3 0,-1 0 5 16,1 0 4-16,-4 2-1 0,-3 0 4 0,1 0 5 16,1 5 5-16,-5-4 5 0,-1 4 7 0,-1 1 5 15,0 0 4-15,-8 5-7 0,8-8 1 0,-8 8 2 16,12-4-3-16,-12 4 2 0,0 0 1 0,0 0 4 15,0 0 1-15,22 10 5 0,-22-5-1 0,0-5 2 16,14 12-3-16,-8-4 6 0,1 3-1 0,-1-3-1 16,1 0 6-16,5 2-2 0,-4-2 2 0,-2 2 1 15,4-3 0-15,5 3 2 0,-4-2 3 0,-2-2-6 16,4-1 2-16,0 1-1 0,4-2-2 0,-8-2 0 0,7-1-5 16,-2 2 3-16,2-3-1 0,2 3-4 0,-2-6-2 15,1 2 1-15,-1-2-3 0,1-1 3 0,2-2-4 16,-6-1-2-16,4 1 0 0,-2-1 1 0,-5 0-1 15,4-4 3-15,2-2-2 0,-4 5 0 0,-2-6-5 16,-1 1 1-16,-1 1-2 0,-5 0 4 0,3 0-2 16,-6-2-1-16,0 14-1 0,-14-24-1 0,5 13-1 15,-1-4 1-15,-2 6-2 0,-7-9 3 0,2 8-4 16,-2 3 4-16,-5-4 0 0,-4 4 3 0,5 1-2 16,-7 1 3-16,2 3-5 0,1-3 0 0,2 5 1 0,-1 0 1 15,6 1 0-15,2 5 0 0,-2-2 0 16,4 1-7-16,2 2-1 0,1 1-10 0,0 2-12 15,4-1-16-15,3 3-13 0,-2 0-14 0,5-1-19 16,3 2-21-16,0 0-10 0,6 2-15 0,2-4-32 16,4 2-168-16,-5-3-364 0,9-1 161 0</inkml:trace>
          <inkml:trace contextRef="#ctx0" brushRef="#br0" timeOffset="102461.13">7266 7978 78 0,'5'1'187'16,"-5"-1"-13"-16,15 6-11 0,-8-2-10 0,-7-4-12 0,17 7-14 15,-9-1-12-15,3-1-5 0,1 2-13 0,1 3-9 16,-2-3-6-16,1 4-9 0,1-1-5 16,-3 1-7-16,-1-1-2 0,2 3-6 0,1-1-9 0,-5 0 0 15,-1 0-1-15,3 12-3 0,2-4 1 0,-4-4-2 16,-1 0-1-16,0 5-2 0,0 1 3 0,-5 2-4 16,1-2-6-16,-1 0 5 0,-1 1-4 0,-3-6 1 15,2 3-6-15,-2-3 1 0,-3 1-2 0,3-4 4 16,-4 1 0-16,-5-2 0 0,-2-1-1 0,1 5 3 0,-10-4-5 15,4-6 3-15,-6 4 0 0,-2-4-1 16,1-3-1-16,-3-1 0 0,0 0-2 0,-1-3 1 16,-1-4 1-16,-2 1-5 0,7-3-3 0,-13-5 3 0,7 6-7 15,3-5 6-15,0 0-5 0,2-2-5 0,2 2 1 16,3-3-4-16,5 2-17 0,4-1-17 0,-1 0-13 16,3-2-27-16,3 0-26 0,2 1-34 0,6-5-34 15,3 1-55-15,0 2-151 0,10-8-397 0,1 1 176 16</inkml:trace>
          <inkml:trace contextRef="#ctx0" brushRef="#br0" timeOffset="103231.73">7600 7975 27 0,'0'0'238'0,"-9"-8"-16"0,9 8-10 16,-6-8-18-16,6 8-17 0,0 0-15 0,-7-11-11 15,7 11-16-15,0 0-15 0,0 0-10 0,0 0-9 16,0 0-10-16,0-12-10 0,0 12-7 0,0 0-7 16,0 0-13-16,13-6-1 0,-13 6-3 0,14-1-4 15,-14 1-7-15,18 0-2 0,-18 0-4 0,21 3 0 16,-12-3-5-16,-9 0-4 0,19 4-1 0,-9-3-1 0,-1 2-4 15,2 0-2-15,-11-3-1 0,19 5-2 16,-13-2-2-16,3 0-2 0,-9-3-1 0,13 10 1 0,-10-6-1 16,-3-4-2-16,3 12-1 0,-3-12 7 0,0 11 4 15,0-11 4-15,0 0 4 0,-12 19 0 0,7-12 1 16,3 1-2-16,-7-2-1 0,0-1 1 0,2 1-6 16,7-6 3-16,-12 11-4 0,4-5-1 0,8-6-4 15,-9 9 0-15,9-9 2 0,-10 10-2 0,10-10-4 16,-3 6 3-16,3-6-7 0,0 0 4 0,0 0-2 15,-6 9 1-15,6-9 0 0,0 0 0 0,0 0 2 16,15 9-3-16,-15-9-1 0,10 6 1 0,-1-4 0 16,-9-2-1-16,18 5 0 0,-9-5 1 0,-9 0-5 15,14 7 4-15,-9-3-3 0,7-2 2 0,-12-2-3 16,15 1 1-16,-15-1-1 0,12 4 1 0,-12-4 0 0,14 2-2 16,-14-2-2-16,9 5 4 0,-9-5-5 0,10 6 2 15,-10-6-1-15,9 7 0 0,-9-7 0 0,5 10 1 16,-5-10-1-16,1 9 0 0,-1-9 0 0,1 16 2 15,-1-16-1-15,0 0 1 0,-10 15 4 0,4-5 1 16,2-4-2-16,-2 1 4 0,-3 1-3 0,-2-1 2 16,1 3 1-16,-5-3 0 0,1 0 0 0,1-1 2 15,-2-1-5-15,2 1 5 0,-1-1-2 0,2-2-1 16,-1 3-5-16,3-2 2 0,-2-3 2 0,1 5-12 16,11-6-9-16,-16 3-10 0,16-3-14 0,-12 4-10 15,12-4-12-15,-14 4-9 0,14-4-12 0,0 0-17 16,-4 6-24-16,4-6-30 0,0 0-21 0,0 0-199 0,0 0-407 15,30-21 180-15</inkml:trace>
          <inkml:trace contextRef="#ctx0" brushRef="#br0" timeOffset="102114.68">6943 7936 52 0,'7'-3'174'16,"5"2"-11"-16,-12 1-9 0,19-3-16 0,-5 1-13 15,-1 0-11-15,-1 0-11 0,2-2-4 0,-1 3-16 16,3 0-9-16,1-4 1 0,-5 0-2 0,4 3-13 0,1-4 6 16,-4 1-3-16,5-1-7 0,-2-1 1 15,-2 1-4-15,-1-2-5 0,1-2-4 0,0-1-5 16,0 4 0-16,-1-6-3 0,-4-2-7 0,2 1-5 0,-5 0-2 15,1 0 4-15,-1 0 0 0,0-3-6 0,-6 4 6 16,0-2 0-16,0 0-3 0,-6-1-3 16,0 5-1-16,-1-4 1 0,-2 2 3 0,-5 2-4 0,-2 1-4 15,2 1 4-15,-2 0-5 0,-2 4-2 0,2 1-3 16,-1 2 1-16,1 2-4 0,0 1 0 0,-1 3 2 16,1-1-1-16,2 4-2 0,-1 0-8 0,5 2-6 15,-6 3-8-15,4 0-12 0,4 1-17 0,2 0-13 16,0 0-13-16,3 3-13 0,-1-1-15 0,4 1-16 15,4 1-16-15,-1-3-161 0,-3-1-316 0,6 2 140 16</inkml:trace>
          <inkml:trace contextRef="#ctx0" brushRef="#br0" timeOffset="103543.41">8136 7961 191 0,'0'0'214'0,"0"0"-22"16,0 0-15-16,0 0-16 0,0 0-10 0,0 0-10 16,0 0-12-16,3 22-6 0,-3-22-5 0,-6 23-4 15,3-8 10-15,-5-1-5 0,-1 0-5 0,-1 6-1 16,1 2-7-16,-4 2 1 0,-1 1-1 0,2 1-3 0,-4-4-2 16,2 3-10-16,2-1-5 0,-2-3-6 0,-1 3-5 15,4 1-6-15,-1-1-7 0,-1 0-5 0,-1-3-8 16,1 3 0-16,1-2-4 0,-1-2-5 0,1 1-2 15,1-5-8-15,1-1-3 0,4 1-7 0,-3-1-8 16,1 1-18-16,2-3-18 0,-4-1-18 0,4 1-21 16,0-6-20-16,3 4-17 0,3-11-19 0,-7 13-13 15,7-13-29-15,0 11-30 0,0-11-245 0,0 0-472 16,0 0 209-16</inkml:trace>
          <inkml:trace contextRef="#ctx0" brushRef="#br0" timeOffset="108888.04">8048 7385 23 0,'0'0'154'0,"0"-14"-5"0,0 14-2 16,0-13-9-16,0 13-6 0,0 0-6 0,0-11-4 16,0 11-1-16,0 0-8 0,-3-16-5 0,3 16-5 15,0 0-5-15,0 0-8 0,0 0-1 0,0-13-6 16,0 13-4-16,0 0-3 0,0 0-8 0,0 0-4 16,0 0-8-16,0 0-8 0,-8-7-3 0,8 7-7 15,0 0-3-15,0 0-3 0,0 0-1 0,0 0-3 16,0 0-3-16,0 0 0 0,0 0 1 0,0 31-1 15,0-31-1-15,2 16 0 0,-4-3-1 0,2-13 1 16,0 18 1-16,-1-3-3 0,1-1-3 0,-2 3 0 0,4-3-3 16,-2-1 1-16,0 4-2 0,1-3-3 0,-2 1 1 15,-1-5-1-15,2 5-4 0,0-15 0 0,0 20 2 16,0-9-3-16,0-11-1 0,0 17 2 0,0-7-4 16,0-10 1-16,2 12 1 0,-2-12 1 0,0 0 0 15,1 11-3-15,-1-11 0 0,0 0 1 0,0 0 1 16,0 0 1-16,-3 13 1 0,3-13 4 0,0 0 2 15,0 0 1-15,0 0-5 0,0 0 3 0,0 0-2 16,0 0-4-16,0 0 0 0,0 0 0 0,0 0 1 16,0 0-3-16,14-32 1 0,-14 24 0 0,7 0-1 15,2-1-1-15,2-5-6 0,-5 1-5 0,4 2-1 16,-1-3 2-16,4 0-7 0,-7 3-5 0,6-2-1 16,-4 1 1-16,2 3 2 0,-1-8 1 0,2 6 1 15,-5 4 3-15,2-4-2 0,0-2 6 0,-2 6-9 0,3-3 8 16,-2 2-1-16,1 1 4 0,1-5 0 0,-3 7-3 15,0-3 0-15,-2 1 3 0,2 0 3 0,3 1-2 16,-9 6 1-16,13-11 0 0,-5 6 1 0,-8 5 1 16,12-9-3-16,-6 5 0 0,-6 4 1 0,7-3 0 15,-7 3 1-15,14-3 3 0,-14 3-2 0,0 0 0 16,18-1-2-16,-18 1 3 0,0 0-4 0,16 0 2 16,-16 0-1-16,0 0 1 0,10 7-2 0,-10-7 0 0,9 8 0 15,-4-3-3-15,-5-5 3 0,3 15 2 16,3-7-1-16,-5 0 3 0,2 3 2 0,-1-2 2 15,-1 6 1-15,2-1 4 0,-3-1-4 0,0 1 4 0,0 1 2 16,0 1-2-16,0-1 5 0,-3 2 0 16,2-1-2-16,2 1 0 0,-1-2 0 0,0 3 2 15,0-2-2-15,-1-1-3 0,1-1-1 0,0-1 0 0,0 2 3 16,0-4 0-16,0-11-3 0,1 18 4 0,-1-10-4 16,3 0 1-16,-3-8-3 0,3 14 5 0,-3-14-5 15,12 10 7-15,-10-1-4 0,8-3-2 0,-4-3-3 16,3 3 5-16,-9-6-4 0,13 8-9 0,-1-1-20 15,-1-5-15-15,-1 3-17 0,2-3-17 0,2 2-23 16,-5-3-19-16,4-1-22 0,3 0-34 0,1 0-209 16,-4-1-412-16,5-1 182 0</inkml:trace>
          <inkml:trace contextRef="#ctx0" brushRef="#br0" timeOffset="104144.12">8182 8411 4 0,'0'0'180'15,"6"-7"-7"-15,-6 7-13 0,15-3-14 0,-15 3-7 0,10-3-15 16,1-1-7-16,-11 4-6 0,13-4-10 0,-1 1-5 15,-4 0-1-15,3 1-8 0,-11 2-7 0,20-8-4 16,-11 7-10-16,4-6-5 0,-2 4 2 0,-2-2-3 16,-9 5-2-16,19-6-1 0,-12 3-8 0,-7 3-1 15,20-5-5-15,-14 1 1 0,-6 4-4 0,16-2-1 16,-16 2-5-16,14-4-2 0,-14 4-5 0,9-2-4 16,-9 2-1-16,0 0-2 0,13 6-6 0,-13-6-1 15,0 0 1-15,6 11-2 0,-6-11 3 0,6 10 2 0,-6-10 0 16,-3 16 2-16,3-5 0 0,0-11 6 15,-6 22 1-15,3-10 1 0,-4 4 2 0,1 0-1 16,-3 0 3-16,-2-2-2 0,2 3 0 0,-7 1-6 0,5-5 3 16,-5 4-5-16,0 3 0 0,-2-2-3 0,-6-3-2 15,7 1 1-15,-2-3-2 0,-3 2 1 0,5-5-1 16,2-2 1-16,0 1 1 0,-2 0 3 0,-1-3 1 16,3-1-1-16,1-2-1 0,5-1 0 0,-1 0 1 15,10-2-1-15,-16 4 4 0,16-4-1 0,-15 0-5 16,15 0 0-16,0 0 0 0,-15-4-3 0,15 4 0 15,0 0-8-15,0 0-3 0,4-17-6 0,-4 17-8 16,14-11-2-16,0 3 1 0,0 1-3 0,-1 2 4 16,1-1 0-16,4 1-4 0,-5-2 3 0,3 3 2 15,1-1-2-15,-4 0 6 0,4 3-3 0,1 0 0 16,-3 1 0-16,2-2 6 0,-3 3-5 0,2-2 6 0,1 4-5 16,-5-2 4-16,1 0-2 0,0 3 1 0,1-3 1 15,1 1 1-15,-15-1 0 0,21 2 0 0,-9 0-1 16,-12-2 2-16,19 2-5 0,-9-2 1 0,2 1-13 15,-12-1-10-15,18 0-15 0,-18 0-14 0,15 3-15 16,-15-3-17-16,11 3-21 0,-11-3-23 0,0 0-38 16,15-3-229-16,-15 3-432 0,0 0 191 0</inkml:trace>
        </inkml:traceGroup>
        <inkml:traceGroup>
          <inkml:annotationXML>
            <emma:emma xmlns:emma="http://www.w3.org/2003/04/emma" version="1.0">
              <emma:interpretation id="{ABDC7E02-9F43-4CD1-8EB3-944FB339B550}" emma:medium="tactile" emma:mode="ink">
                <msink:context xmlns:msink="http://schemas.microsoft.com/ink/2010/main" type="inkWord" rotatedBoundingBox="11029,9125 11809,9111 11824,9926 11044,9940"/>
              </emma:interpretation>
            </emma:emma>
          </inkml:annotationXML>
          <inkml:trace contextRef="#ctx0" brushRef="#br0" timeOffset="144216.26">9909 7441 28 0,'0'0'115'0,"0"0"-8"0,0 0-15 16,0 0-12-16,0 0-4 0,0 0-5 0,0 0-7 15,0 0-7-15,0 0-5 0,0 0-3 0,0 0-4 16,0 0-3-16,0 0 3 0,0 0-6 0,0 0-2 16,0 0-4-16,0 0 1 0,0 0-4 0,0 0 3 15,0 0-1-15,0 0-1 0,0 0 4 0,0 0-1 16,0 0-2-16,0 0 0 0,0 0 2 0,0 0-1 16,0 0 4-16,0 39 2 0,-2-28 2 0,2-11-1 15,-2 26 4-15,-4-9 3 0,0 3 3 0,-2 3 0 16,-1-1 0-16,2 6 4 0,-1-2-4 0,-4 6 4 15,3-3-7-15,2-2-1 0,-5 1-2 0,3 6-4 16,3-5 1-16,-1-1-3 0,4-1-4 0,-3-2-2 16,4 4-5-16,2-3-2 0,-1-2-2 0,-1-1 0 0,2 0-3 15,2-4 0-15,-2 4-2 0,1-5 0 16,4 0-7-16,-5-4 4 0,1 3 2 0,1-3-5 0,-2 1-7 16,0-2-15-16,0-13-23 0,3 21-18 0,-3-11-27 15,-3 0-30-15,1 1-33 0,-4-3-207 0,6-8-376 16,-9 11 167-16</inkml:trace>
          <inkml:trace contextRef="#ctx0" brushRef="#br0" timeOffset="143630.85">9405 7819 42 0,'0'0'121'0,"0"0"-4"0,0 0-6 0,0 0-9 15,0 0-10-15,0 0 1 0,0 0-4 0,0 0-5 16,0 0-6-16,0 0-5 0,0 0-8 0,0 0 4 0,0 0-4 15,0 0-11-15,0 0-9 0,0 0-2 16,0 0-19-16,31-10 13 0,-31 10-7 0,0 0 0 16,0 0-5-16,12-1 3 0,-12 1-10 0,0 0 6 0,0 0-3 15,17 1 1-15,-17-1-5 0,0 0 2 16,19 2-1-16,-19-2-1 0,16 0-3 0,-2 2 1 16,-5-1-2-16,7-1 0 0,2 0 6 0,1 1-4 0,8-1-1 15,0 3-3-15,4-2-4 0,-4-1 4 0,6 0-4 16,9 2 0-16,-3-2 1 0,-1-2 0 0,-3 1 0 15,5-2-5-15,-9 1 2 0,1 2 5 0,-6-2 1 16,1 0-14-16,-6 1 9 0,-1-1 1 0,-4 2-4 16,0-2 0-16,-4 2-4 0,-12 0 2 0,17 0 0 15,-17 0 2-15,15 0-1 0,-15 0 1 0,13 0 0 16,-13 0 0-16,0 0 3 0,0 0-7 0,0 0 2 16,15 0-1-16,-15 0-3 0,0 0 2 0,0 0-5 15,0 0-3-15,0 0-6 0,0 0 1 0,0 0-4 16,0 0-6-16,9-3-1 0,-9 3-7 0,0 0-13 15,0 0-4-15,0 0-15 0,0 0-20 0,0 0-11 16,0 0-38-16,0 0-83 0,0 0-233 0,0 0 103 0</inkml:trace>
        </inkml:traceGroup>
        <inkml:traceGroup>
          <inkml:annotationXML>
            <emma:emma xmlns:emma="http://www.w3.org/2003/04/emma" version="1.0">
              <emma:interpretation id="{AFC2FD85-FCF0-4745-B975-29F104690760}" emma:medium="tactile" emma:mode="ink">
                <msink:context xmlns:msink="http://schemas.microsoft.com/ink/2010/main" type="inkWord" rotatedBoundingBox="12530,8818 13345,8803 13356,9379 12541,9394"/>
              </emma:interpretation>
            </emma:emma>
          </inkml:annotationXML>
          <inkml:trace contextRef="#ctx0" brushRef="#br0" timeOffset="-129256.92">10902 7277 124 0,'0'0'130'15,"0"0"-9"-15,8-8-7 0,-8 8-9 0,6-6 2 16,-6 6-12-16,7-7 1 0,-7 7 0 0,8-10-3 0,-8 10-3 16,9-8-3-16,-9 8-3 0,0 0-7 15,5-11-2-15,-5 11-1 0,0 0-4 0,3-9 1 0,-3 9 1 16,0 0 1-16,0 0-4 0,0 0-1 0,2-14 0 15,-2 14-7-15,0 0-5 0,0 0-5 0,0 0-7 16,0 0-4-16,0 0-3 0,0 0-4 16,0 0-2-16,0 0-1 0,0 0 0 0,0 0-2 0,0 0 0 15,0 0-3-15,0 0 3 0,-9 39 1 0,8-32 1 16,-2 4 4-16,0 2-3 0,3 0-2 0,-5 2-1 16,4-1 0-16,1 1-1 0,0 3-4 0,-2-3-2 15,2 1 1-15,-3 2 0 0,3-2 1 0,0 0 0 16,0 3-3-16,0-2-4 0,0 0 0 0,0-1 0 15,0 0 0-15,3 1-2 0,-6-3 0 0,6 0-1 16,-3-4-3-16,0 7 1 0,2-6-6 0,-4 3 3 16,2-14 4-16,0 21-5 0,0-9-2 0,0-3 4 15,0-9-4-15,2 17 2 0,-2-9-1 0,0-8 2 0,0 12-5 16,0-12 3-16,0 0 0 0,0 12-2 16,0-12 1-16,0 0 0 0,0 0 0 0,0 0 2 0,0 0-1 15,0 0-1-15,0 0 1 0,0 0 0 0,0 0-3 16,0 0 1-16,0 0 0 0,0 0 4 0,0 0-5 15,22-28 0-15,-16 17-1 0,1-2-2 0,2-2-7 16,5-5-2-16,-5 3-4 0,3 5-3 0,1-5-2 16,0-4-2-16,-1 6-1 0,-3-1 3 0,3 1-1 15,3-5 2-15,-4 3 3 0,-1 2-2 0,1-1-1 16,-3 0-2-16,0 3 4 0,2 0 2 0,-1-2 0 16,2 2 3-16,-4 4-4 0,1-5 5 0,-1 3 1 15,1 2 2-15,-2-4-4 0,0 6 2 0,1-1 0 0,-1-2 5 16,0 2 0-16,0 1-2 0,1 1-1 15,1-4 0-15,-1 3 2 0,2 0-2 0,-1 0 5 0,1 2-2 16,-2-1 1-16,3 0-3 0,-1 2 3 0,3-4 0 16,2 1 2-16,-7 2-2 0,7-2 0 0,-2 4 0 15,-3-1 0-15,4-3 2 0,-1 3-1 0,3-1-3 16,-3 1 4-16,1 1-1 0,4 3-1 0,-4-8 1 16,-4 4 0-16,6 3 0 0,-15 1-5 0,19-2 4 15,-11 1 2-15,-8 1-3 0,18-4 2 0,-18 4 4 16,12-1-3-16,-12 1 0 0,10-2-2 0,-10 2 1 15,0 0-1-15,0 0-1 0,16 2-2 0,-16-2 4 0,6 6-2 16,-6-6 6-16,3 10 0 0,-3-10 6 0,0 0 0 16,3 20 6-16,-6-12 1 0,3 5 0 15,0-13 1-15,-1 22 2 0,-1-12-7 0,-1 5 2 0,0-2-1 16,0 0 3-16,-1 4 2 0,-1-3 0 0,-1 1 1 16,4 1 1-16,-3 6-4 0,-1-5 2 0,0 1-2 15,3-2 1-15,-7 5-2 0,2-3-2 0,5 0 2 16,-6 2-1-16,3 2-1 0,3-4 1 0,-4-1-5 15,2-3 0-15,2 4 0 0,-1-5 0 0,-1 2 1 16,4-1-3-16,-1-4 0 0,2 4 6 0,0-14-7 16,2 21 3-16,2-14-2 0,-1 3 3 0,5-3-3 15,-2 0-4-15,4 0 1 0,2-2 2 0,2-3 2 0,1 4-3 16,-1-2 1-16,4-3 0 0,-1-1-3 16,1 0-4-16,-3-1-5 0,1-2-10 0,-3 2-9 0,2-1-10 15,-6-2-15-15,2 2-16 0,-11 2-21 0,13-11-16 16,-5 6-22-16,-1-1-32 0,-2-2-37 0,-5 8-224 15,6-13-453-15,-5 2 202 0</inkml:trace>
        </inkml:traceGroup>
      </inkml:traceGroup>
    </inkml:traceGroup>
    <inkml:traceGroup>
      <inkml:annotationXML>
        <emma:emma xmlns:emma="http://www.w3.org/2003/04/emma" version="1.0">
          <emma:interpretation id="{49A79CB8-EA1B-4EB0-A6AF-646796289B2E}" emma:medium="tactile" emma:mode="ink">
            <msink:context xmlns:msink="http://schemas.microsoft.com/ink/2010/main" type="paragraph" rotatedBoundingBox="5650,11433 21366,9384 21668,11704 5952,1375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6540D63-7373-481C-8B09-222FAE24279F}" emma:medium="tactile" emma:mode="ink">
              <msink:context xmlns:msink="http://schemas.microsoft.com/ink/2010/main" type="inkBullet" rotatedBoundingBox="5701,11824 8338,11480 8379,11797 5742,12140"/>
            </emma:interpretation>
            <emma:one-of disjunction-type="recognition" id="oneOf2">
              <emma:interpretation id="interp2" emma:lang="tr-TR" emma:confidence="0">
                <emma:literal>-</emma:literal>
              </emma:interpretation>
            </emma:one-of>
          </emma:emma>
        </inkml:annotationXML>
        <inkml:trace contextRef="#ctx0" brushRef="#br0" timeOffset="-156952.02">4072 10163 175 0,'0'0'162'0,"0"0"-8"0,0 0-13 0,0 0-10 0,0 0-8 16,0 0-9-16,0 0-10 0,0 0-5 15,0 0-10-15,0 0-13 0,0 0 6 0,0 0-9 16,28-17-6-16,-28 17-6 0,0 0-8 0,0 0-1 15,13-1-7-15,-13 1-3 0,0 0-4 0,15-1-3 16,-15 1-9-16,17 1 4 0,-17-1 0 0,16 0-3 16,-5 1-3-16,-1 3-6 0,6-8 0 0,-16 4 4 0,29 4-3 15,-13-2 0-15,1-2-1 0,-2 0 2 0,4 0-1 16,8 0-1-16,-8 0-1 0,1 1-3 16,-1-1 3-16,0 0-2 0,7-1-3 0,-8 2 0 0,-1-1-2 15,3 0 0-15,-2 0 1 0,1-1-5 0,-2 1 3 16,2 0 0-16,-1 0-7 0,-2-2 0 0,4 2 4 15,-2-4 2-15,-1 4-7 0,0-1 5 0,-1 0-3 16,4 2 2-16,-4-2-3 0,-1 1-4 0,-2 0 2 16,4-2 2-16,-1 0 4 0,1 1-6 0,-1 1 4 15,-3-2-4-15,1 2 4 0,1-2-3 0,-2 2 0 16,4-1 0-16,-4-1 3 0,2 0-4 0,1 2 6 16,1 0-4-16,-5 2-1 0,3-4 2 0,-1 1-4 15,3 1 6-15,-1 1-2 0,1-1 0 0,-1-1 2 0,2 1-2 16,-3 0 3-16,4-1-1 0,-1 1 0 0,2-3 3 15,-1 3-4-15,-1-3 0 0,7 3 4 16,-5 0-4-16,-4 0 0 0,3-1 0 0,-2 1 0 0,2 0-3 16,-2-2-5-16,0 2 7 0,-2-1-1 0,3 1-1 15,-1 0 0-15,-1-4 1 0,1 4 1 16,-1-1-2-16,-4 1 3 0,1-2-1 0,1 2 0 0,-4-1-1 16,8-1 2-16,-5 2-3 0,-4-2-5 0,-9 2 6 15,27-2 1-15,-10 1-3 0,2 1 1 0,-6-3 0 16,2 3-4-16,2-1 3 0,-1 2 1 0,-5-1 0 15,5 0 1-15,-3 0-3 0,2 3 2 0,2-3 0 16,-4 0 0-16,2 1-1 0,-1-1-3 0,-1 2-1 16,6-2 5-16,-5 0 0 0,1 0 1 0,3 2-2 15,-4 0-1-15,3-2 1 0,-1 1 0 0,-2-1 0 16,5 2 3-16,-2-2-4 0,-1 0 1 0,2-2 0 16,-2 2 2-16,4 2-2 0,-4-4-1 0,3 4 1 0,1-2 1 15,-4 0-2-15,4 0 3 0,-4 1-1 0,3-2 1 16,1 2-5-16,-4-1 1 0,4-1 6 15,-1 1-6-15,-3 0 2 0,4-2 0 0,-1 1 3 0,-2 1-2 16,2 0 0-16,0 0 0 0,1 0 0 0,-4-2 3 16,1 2 0-16,2-2-4 0,0 2 5 0,-5-2-2 15,5 4-3-15,-4-4 3 0,6 2-1 0,-6 0 3 16,4-1-1-16,-2 2-4 0,-1-1 2 0,-3 0 0 16,4 0-1-16,-5 0 2 0,-12 0-1 0,24 2-3 15,-12-2 2-15,1 0 3 0,-3 0-9 0,5 0 7 16,-4 2 2-16,-11-2-8 0,19 2 7 0,-8-1 0 15,-11-1-1-15,15 2 2 0,-15-2 0 0,13 1-3 16,-13-1-1-16,13 4 2 0,-13-4-7 0,12 1-9 0,-12-1-14 16,0 0-23-16,0 0-14 0,0 0-13 15,8 3-25-15,-8-3-32 0,0 0-44 0,0 0-147 16,0 0-352-16,-39 0 156 0</inkml:trace>
      </inkml:traceGroup>
      <inkml:traceGroup>
        <inkml:annotationXML>
          <emma:emma xmlns:emma="http://www.w3.org/2003/04/emma" version="1.0">
            <emma:interpretation id="{4D244421-49D6-4591-B91B-FE2FA379F30D}" emma:medium="tactile" emma:mode="ink">
              <msink:context xmlns:msink="http://schemas.microsoft.com/ink/2010/main" type="line" rotatedBoundingBox="8736,11031 21366,9384 21668,11704 9038,13350"/>
            </emma:interpretation>
          </emma:emma>
        </inkml:annotationXML>
        <inkml:traceGroup>
          <inkml:annotationXML>
            <emma:emma xmlns:emma="http://www.w3.org/2003/04/emma" version="1.0">
              <emma:interpretation id="{2D70CFE0-0447-442C-87CB-4687F05F3FD0}" emma:medium="tactile" emma:mode="ink">
                <msink:context xmlns:msink="http://schemas.microsoft.com/ink/2010/main" type="inkWord" rotatedBoundingBox="8833,11781 8936,11767 8950,11877 8848,11891"/>
              </emma:interpretation>
            </emma:emma>
          </inkml:annotationXML>
          <inkml:trace contextRef="#ctx0" brushRef="#br0" timeOffset="-147352.76">7213 10184 94 0,'16'10'218'0,"-16"-10"-20"16,0 0-15-16,12 4-18 0,-12-4-21 0,13 1-4 15,-13-1-14-15,12 2-10 0,-12-2-9 0,11 1-8 16,-11-1-6-16,10 3-5 0,-10-3-5 0,0 0-3 15,0 0-1-15,15 0-4 0,-15 0 2 0,0 0-1 16,0 0 6-16,0 0-3 0,0 0-3 0,0 0-3 16,0 0-4-16,0 0-9 0,10-7 2 0,-10 7-4 15,0 0-2-15,0 0-4 0,0-17 4 0,0 17-8 16,0 0-2-16,-2-18 4 0,2 18-1 0,0-11-7 0,0 11 2 16,-3-15-5-16,3 15-2 0,0 0-3 0,0-19-2 15,0 19-6-15,0-10 0 0,0 10-7 0,0 0 1 16,-2-15-8-16,2 15-1 0,0 0-19 0,0 0-26 15,0 0-17-15,0 0-13 0,0 0-20 0,0 0-25 16,0 0-22-16,0 0-28 0,0 0-40 0,0 0-36 16,0 0-170-16,0 0-437 0,0 0 193 0</inkml:trace>
        </inkml:traceGroup>
        <inkml:traceGroup>
          <inkml:annotationXML>
            <emma:emma xmlns:emma="http://www.w3.org/2003/04/emma" version="1.0">
              <emma:interpretation id="{7007F637-FEAF-4EF1-943B-30C4C331DB3C}" emma:medium="tactile" emma:mode="ink">
                <msink:context xmlns:msink="http://schemas.microsoft.com/ink/2010/main" type="inkWord" rotatedBoundingBox="9659,11626 10614,11501 10672,11945 9717,12070"/>
              </emma:interpretation>
            </emma:emma>
          </inkml:annotationXML>
          <inkml:trace contextRef="#ctx0" brushRef="#br0" timeOffset="-141047.42">8045 10027 133 0,'0'0'193'0,"0"0"-13"0,-3 14-14 16,3-14-15-16,0 14-14 0,6-7-8 0,-6-7-8 16,3 20-14-16,0-12-3 0,0 5-11 0,1-2-5 15,2 4-4-15,2-4-9 0,-2 4-7 0,0-7-7 16,-2 4-5-16,2-3-7 0,0 2 0 0,1 4-8 16,-1-7-1-16,0 0-5 0,-1 3-2 0,-1-4-6 15,1 3-1-15,1-4-6 0,1 2 3 0,-7-8-4 16,3 11-1-16,-3-11-2 0,6 12-5 0,-6-12 2 0,5 9-1 15,-5-9-3-15,0 0 6 0,1 10-6 0,-1-10 2 16,0 0-1-16,0 0 4 0,0 0-4 16,0 0-2-16,0 0 0 0,0 0 0 0,0 0 1 0,0 0-4 15,0 0-2-15,11-30 1 0,-9 22-2 0,3-6 1 16,1 0 1-16,-3-1 1 0,7-6-6 16,-1-1-9-16,2 6-5 0,1-8-9 0,1 3 5 0,1-1-4 15,-3 1 0-15,3 1 1 0,1-1 4 0,0 4-1 16,-3 2 1-16,0 0 7 0,1 0 1 0,-3 1-3 15,4 3-10-15,-2 2 15 0,1 2 3 0,-2-4 0 16,-2 6 0-16,-2 1 0 0,2-2 4 0,0 0 3 16,-2 1 2-16,-7 5-3 0,14-5 1 0,-14 5 6 15,13-2 1-15,-13 2-3 0,12-3 2 0,-12 3 3 16,0 0 1-16,20 4 2 0,-20-4 0 0,13 4 6 16,-7 0 0-16,-6-4 4 0,13 11-1 0,-7-4 3 15,3-1 4-15,-1 4 3 0,1 0-1 0,-2 1 1 0,2 2-1 16,-1 0-2-16,-2 3 5 0,1 1 5 15,-1-3-6-15,-3 4-1 0,0-1 2 0,3 5-1 0,-3-2-4 16,1-3 3-16,-4-2-4 0,3 2 1 0,0 1-4 16,-3-1 0-16,0-4-7 0,0 0 3 0,3 2-5 15,-6-1 0-15,6-3-2 0,-3-1 0 0,0-10-20 16,0 21-28-16,-3-12-29 0,3-9-36 0,3 13-32 16,-3-13-36-16,3 11-35 0,-3-11-204 0,0 0-438 15,0 0 194-15</inkml:trace>
          <inkml:trace contextRef="#ctx0" brushRef="#br0" timeOffset="-140768.96">8959 10254 201 0,'0'0'196'0,"10"4"-11"0,-10-4-8 16,0 0-13-16,9 6-1 0,-9-6-3 15,12 1-2-15,-12-1-1 0,0 0 0 0,0 0-3 0,17-9-8 16,-17 9-6-16,7-8-4 0,-7 8-1 0,6-11-4 16,-6 11-7-16,5-14-4 0,-4 8-18 0,-1 6-5 15,5-16-8-15,-5 16-10 0,0-13-5 0,0 13-8 16,0 0-10-16,-2-12-6 0,2 12-4 0,0 0-8 16,0 0-14-16,0 0-16 0,0 0-22 0,0 0-22 15,0 0-32-15,0 0-31 0,0 0-30 0,0 0-36 16,0 0-34-16,-19 26-75 0,19-26-152 0,-3 16-460 15,3-16 205-15</inkml:trace>
        </inkml:traceGroup>
        <inkml:traceGroup>
          <inkml:annotationXML>
            <emma:emma xmlns:emma="http://www.w3.org/2003/04/emma" version="1.0">
              <emma:interpretation id="{EEAD8257-7433-40DF-8F0E-76E9B8D8BC82}" emma:medium="tactile" emma:mode="ink">
                <msink:context xmlns:msink="http://schemas.microsoft.com/ink/2010/main" type="inkWord" rotatedBoundingBox="11185,10928 13077,10682 13351,12788 11460,13035"/>
              </emma:interpretation>
            </emma:emma>
          </inkml:annotationXML>
          <inkml:trace contextRef="#ctx0" brushRef="#br0" timeOffset="-139848.29">9694 10322 146 0,'0'0'265'16,"9"-15"-24"-16,3 8-17 0,-1-3-15 0,-1-1-20 16,3-1-16-16,4 1-16 0,-4-2-17 0,2 0-12 15,5-5-11-15,0 5-9 0,0-5-11 0,1 1-11 16,-3-2-6-16,7 3-10 0,-3-3-6 0,-2-1-8 16,1-2-5-16,4-6-6 0,-7 6-5 0,3-11-4 15,-5 11-2-15,2-12-5 0,-3 0-10 0,3-2-5 16,-6 2-9-16,-2 6-6 0,4-7-3 0,-4 0-2 0,-2 7 1 15,-1-9-5-15,-3 11-1 0,-1-11 2 16,3 7-3-16,-6 4 4 0,-1-10-4 0,-1 9 3 16,-2 1-3-16,1-4 5 0,-2 5-4 0,0-3 2 0,0 2 3 15,-2 1 0-15,-1 4-2 0,1 6 4 0,1-7-6 16,-3 7 4-16,1 2-3 0,-1 2 3 16,0-2-1-16,2 7-4 0,-4 1 4 0,1 2 1 0,0-1-1 15,10 4-1-15,-23 0 4 0,7 1 3 0,1 5 3 16,-1 2 3-16,-1 1 0 0,2 6 9 0,-6 6 3 15,2-1 8-15,0 11 2 0,1 6 4 0,-2-2-2 16,5 3 5-16,2 6-1 0,1 3-1 0,5-1-2 16,2 4 1-16,2 17-8 0,3-17 2 0,2 1-2 15,2-2 1-15,5 1-5 0,4-1-1 0,1-5-4 16,2-1 3-16,-4-2-3 0,8-5 0 0,2-3-1 16,-6-9 0-16,1-4-3 0,2 2 4 0,-1-3-2 15,0-5-1-15,-5-3-6 0,1 0 0 0,-2-4-3 0,3-1 0 16,-3-4-3-16,1-1 1 0,-1-1-7 0,-2 0 1 15,-10 0-7-15,24-6 3 0,-12-2-4 16,2-2 2-16,-1 2-1 0,-3 0-1 0,4-1 1 0,-1 0 3 16,4 1-1-16,-8 0 4 0,3 3 2 0,1 0-2 15,-1 0-2-15,3 1 4 0,-2 2 2 16,1 0-2-16,-2 1-1 0,-12 1 2 0,25 3 2 0,-15-2-4 16,4 3 3-16,-4-3 3 0,-2 4-3 0,5 0 2 15,-4 0 0-15,6 5 1 0,-5-4 2 0,1 1 0 16,-2-1-3-16,6-1 2 0,-3 1 0 0,-2-4 0 15,1 3 4-15,-1-5 0 0,2 3-3 0,-2 0 2 16,7-3-7-16,-2-3 9 0,-3 2-3 0,3-6-1 16,-2 5 0-16,-1-6 0 0,1 1 0 0,-4-2 4 15,3-2-5-15,-3-6 0 0,2 5 1 0,-5-5 0 16,-3 0-3-16,1-6 0 0,-4 7 0 0,-4-6 1 16,1 3-4-16,-8-1 1 0,2 2-1 0,-4 3 1 0,-1 1-1 15,-5 1 0-15,-2 0 0 0,3 6-1 0,-1-1-2 16,-8 4-12-16,10 4-7 0,-2 0-8 0,0 3-10 15,-1 1-14-15,2 3-14 0,4 3-12 0,0-2-12 16,1 5-12-16,1 0-12 0,4-1-18 0,2 2-9 16,6 1-23-16,0-2-144 0,2 0-341 0,2 4 151 15</inkml:trace>
          <inkml:trace contextRef="#ctx0" brushRef="#br0" timeOffset="-139486.6">10629 10254 92 0,'12'4'200'16,"5"3"-5"-16,-4-4-9 0,1 1-8 0,-4 2-13 15,-1-5-14-15,1 5-9 0,-1-2-10 0,2-1-14 16,-2 5-9-16,-2-2-12 0,1 2-8 0,1-1-8 0,-1 3-9 16,-2-3-4-16,2 3-5 0,-1 0-4 15,-1 5-2-15,2-2-6 0,-2 3-5 0,0 0-5 0,0 7-1 16,-3-4-3-16,6 5-2 0,-5 4-5 0,2-4 0 16,0 5-6-16,0-4 1 0,0 12-3 0,-2-1 0 15,-1-6-5-15,2 6 3 0,-4 2-4 0,4 0-2 16,-2 0-1-16,-5-2-1 0,4 1-2 0,-5-2 2 15,0-8-2-15,0 3-1 0,-2-5 0 0,2 2-7 16,-1 1 9-16,-4-4 1 0,3-3-1 0,-6 1 7 16,4-7 4-16,-2 1 3 0,1-5 3 0,-4 1 5 15,-1-2 7-15,-2-1 2 0,-3-1 0 0,-1-3-2 16,-1-3-4-16,-7 0 4 0,7-2-1 0,-7-4-5 16,-5-2 1-16,4-4 0 0,-9-5-5 0,8 1 0 0,-3-10-2 15,0 3-1-15,4-4-8 0,6 4 3 16,-2-7-1-16,7 4-8 0,-2-7-19 0,3-2-18 15,7 4-14-15,-2-4-24 0,5-2-31 0,3 1-39 16,6-5-36-16,3-3-36 0,5 1-265 0,2-5-506 16,6 5 224-16</inkml:trace>
          <inkml:trace contextRef="#ctx0" brushRef="#br0" timeOffset="-139036.68">11107 10013 127 0,'0'0'199'0,"-2"13"-12"0,2-13-8 0,-6 18-5 16,3-7-16-16,3-11-6 0,-1 14-11 0,-1-4-8 15,-2-1-8-15,4-9-10 0,-2 20-7 0,2-13-6 16,0-7-10-16,-1 17-9 0,1-17-4 0,0 13-11 15,0-13-6-15,0 0-4 0,0 16-3 0,0-16-8 16,0 0 0-16,-3 9-3 0,3-9-4 0,0 0-3 0,0 0-6 16,0 0-2-16,0 0-4 0,0 0-8 0,27-24-11 15,-19 13-9-15,1-3-19 0,-1-1-8 0,4-5 0 16,-3-4-4-16,4 2-10 0,-1-1-1 0,0 0 5 16,0-2 5-16,-2 3 4 0,2 2 1 0,-1 5 4 15,-2 1 6-15,3 0 4 0,-3 0 7 0,-2 3 6 16,4 1 2-16,0 2 7 0,0 1 6 0,-1 5 0 15,2-2 1-15,-1-1 4 0,2 5 6 0,-13 0 0 16,27 9 7-16,-11-2 2 0,-2-1 5 0,-1 6 5 16,2 1 0-16,3 1-3 0,-2 5 0 0,1-3-3 15,-2 5-7-15,-2-1 0 0,-1 2-4 0,-1 2 0 16,0-3-3-16,0 3 0 0,-2 1-14 0,-3-2-20 16,0-3-27-16,0 3-34 0,1-1-33 0,-5-7-61 0,-1-2-70 15,-1-3-135-15,3 4-403 0,-3-14 178 0</inkml:trace>
        </inkml:traceGroup>
        <inkml:traceGroup>
          <inkml:annotationXML>
            <emma:emma xmlns:emma="http://www.w3.org/2003/04/emma" version="1.0">
              <emma:interpretation id="{4928E361-321D-4AD3-9438-39838AD16E6F}" emma:medium="tactile" emma:mode="ink">
                <msink:context xmlns:msink="http://schemas.microsoft.com/ink/2010/main" type="inkWord" rotatedBoundingBox="13799,11493 14687,11377 14758,11918 13870,12034"/>
              </emma:interpretation>
            </emma:emma>
          </inkml:annotationXML>
          <inkml:trace contextRef="#ctx0" brushRef="#br0" timeOffset="-138334.61">12195 10018 76 0,'0'0'254'0,"0"0"-15"0,42 9-21 0,-29-10-18 16,7 1-18-16,5-1-11 0,2-4-17 0,3 9-15 15,0-8-10-15,3 8-12 0,7-8-9 0,0 4-9 16,3 0-12-16,-10 0-2 0,-3-3-9 0,15 3-8 16,-13 0-7-16,7-4-2 0,2 1-7 0,-3 0-3 15,-11-1-5-15,0 0-3 0,1 0-6 0,-1 3 1 0,-1-4-4 16,-7 0-7-16,3 3-1 0,-4-2-4 0,-3 1-1 15,-3 0-1-15,0 2-1 0,-3-2-3 16,-9 3-13-16,18-4-12 0,-18 4-16 0,13-1-10 0,-13 1-19 16,9-3-20-16,-9 3-23 0,0 0-30 0,12-2-23 15,-12 2-36-15,0 0-175 0,0 0-393 0,0 0 175 16</inkml:trace>
          <inkml:trace contextRef="#ctx0" brushRef="#br0" timeOffset="-138044.05">12755 9742 239 0,'0'0'242'0,"0"0"-22"15,0 0-9-15,0 0-7 0,0 0-11 0,-5 19-10 0,5-19-9 16,8 26-11-16,-3-10-12 0,0 4-8 0,5 3-11 15,-2 1-6-15,-1 1-8 0,5-2-10 16,-4 2-9-16,2 0-13 0,-1-1-9 0,-3 4-6 0,0-4-5 16,0 1-10-16,1-1-5 0,-4 1-3 0,3-3-11 15,-3-2-22-15,-1-4-12 0,-4 0-19 0,4 0-16 16,-2-1-22-16,1-5-19 0,-1-10-20 0,0 17-17 16,0-17-27-16,0 15-29 0,0-15-38 0,6 9-185 15,-6-9-421-15,14 0 187 0</inkml:trace>
        </inkml:traceGroup>
        <inkml:traceGroup>
          <inkml:annotationXML>
            <emma:emma xmlns:emma="http://www.w3.org/2003/04/emma" version="1.0">
              <emma:interpretation id="{EBAE021B-5A63-448E-BDB2-3DD7251E7A86}" emma:medium="tactile" emma:mode="ink">
                <msink:context xmlns:msink="http://schemas.microsoft.com/ink/2010/main" type="inkWord" rotatedBoundingBox="15348,10169 18419,9768 18637,11442 15566,11843"/>
              </emma:interpretation>
            </emma:emma>
          </inkml:annotationXML>
          <inkml:trace contextRef="#ctx0" brushRef="#br0" timeOffset="-101726.92">13860 9472 150 0,'0'0'173'0,"0"0"-15"0,0 0-8 0,0 0-8 16,1 29-14-16,-1-29-9 0,3 21-2 0,2-5-10 16,-1-2-11-16,1 1-3 0,-2-1 1 0,1 4-11 15,-1-2-5-15,1 0-4 0,-1 0-14 0,3 1 4 0,-1-1-6 16,-4 0-3-16,1-1-7 0,1 1-3 0,-3-1 0 15,1-2-7-15,-1 1-3 0,2 3-3 0,-2-1-2 16,0-3-5-16,0 0-2 0,0 1-4 16,-2 0 0-16,1-5-2 0,1-9 1 0,-3 19-3 0,1-9-1 15,2-10-1-15,0 15-4 0,0-15-1 0,-1 13 1 16,1-13-2-16,0 0 2 0,0 16-2 0,0-16-1 16,0 0 2-16,1 9 0 0,-1-9-1 0,0 0 5 15,0 0-3-15,0 0 1 0,0 0-3 0,0 0-1 16,0 0 1-16,0 0-4 0,0 0 2 0,30-20-1 15,-22 12 0-15,-2 0 2 0,1-5-8 0,2-1-5 16,1 0 0-16,-2 0-7 0,-1-3 0 0,7-7-3 16,-5 6 2-16,4-3-6 0,-1 0 2 0,2 0 0 15,-1 1 3-15,-3 1 2 0,1-3 3 0,-1 9 1 0,-1-4 0 16,0 4 4-16,2-1-4 0,-1-1 5 16,-1 2 0-16,1 2-3 0,-2 2 2 0,-1-3 3 15,2 2-5-15,2 2 5 0,1 2 1 0,-5 0-2 0,2 1 2 16,3-5 1-16,-3 5 2 0,0 0-2 0,1 1-3 15,1 2 3-15,-11 2 1 0,19-5 0 0,-10 3-5 16,-9 2 5-16,21-2-2 0,-9 2 4 0,0 0-1 16,-12 0 2-16,19 0 1 0,-19 0-1 0,21 0 0 15,-12 0-2-15,2 2 2 0,-1 0-1 0,2-1 2 16,-12-1 0-16,19 6 4 0,-8-2-3 0,-2 1 6 16,3-1-2-16,-5-2-2 0,-7-2-5 0,13 10 4 15,-7-5 4-15,2 3 1 0,-2 0 1 0,0-1-2 16,-3 2 4-16,1 0 3 0,-1 3 3 0,2 2-1 15,-1-3-1-15,-2 3 3 0,-1 0 2 0,-1 4-1 16,-1-2 1-16,-1 2 2 0,-1 4-3 0,-3 0 4 16,3-3-4-16,-3 5 3 0,2-4-2 0,-1 6 1 0,1-5-3 15,-1-1 2-15,2-3-3 0,2 2 1 0,-2-2-4 16,3-2-1-16,0 3-1 0,0-3 0 16,0 1-2-16,0 0 1 0,3-6 1 0,0 5-4 0,-2-7 0 15,4 1-1-15,-1 1 0 0,1-3 4 0,1 0-3 16,1 1-2-16,2-1-14 0,-1-4-17 0,1 3-24 15,1-5-26-15,-10-1-26 0,19 0-42 0,-8-1-45 16,-11 1-228-16,24-13-448 0,-11 1 198 0</inkml:trace>
          <inkml:trace contextRef="#ctx0" brushRef="#br0" timeOffset="-100756.92">14896 8394 51 0,'0'0'127'0,"6"-7"-6"0,-6 7-7 16,0 0-2-16,6-7 2 0,-6 7 0 0,0 0-6 16,5-14-2-16,-5 14-10 0,0 0-1 0,1-10-5 15,-1 10-4-15,0 0-7 0,0 0-8 0,-12-12-2 16,12 12-3-16,-15-1-5 0,15 1 5 0,-24 2-1 0,9 4-5 16,1-2-2-16,-3 3 3 0,1 0-2 15,-2 0-1-15,1 3-6 0,0 1 2 0,-1-2 0 16,4 5-3-16,-5-1-7 0,4 7 2 0,-3-3-5 15,3 5-1-15,6-2-1 0,-1 3-6 0,1-2-2 0,3 2-1 16,1 1-1-16,2-3-2 0,3 4-2 0,0-1-2 16,2-1 2-16,2 1-3 0,-2-8-1 0,5 7-3 15,1-5 2-15,-2-3-3 0,1 1 2 0,1-3-7 16,1 3-1-16,-1-5 2 0,0 3 1 16,2-4-4-16,-4-3-18 0,2 2-12 0,-2-3-17 0,-2 3-20 15,2-2-23-15,0-3-14 0,-6-4-25 0,12 11-13 16,-12-11-29-16,12 3-209 0,-12-3-402 0,13-3 178 15</inkml:trace>
          <inkml:trace contextRef="#ctx0" brushRef="#br0" timeOffset="-100266.93">15086 8681 160 0,'1'-15'176'0,"-1"15"-6"0,2-12-13 0,-2 12-18 16,4-12-8-16,-4 12-23 0,6-14 8 16,-3 7-4-16,-3 7-6 0,7-14 5 0,-2 5-13 0,-5 9-7 15,7-16-6-15,-2 10-12 0,1-3-7 0,-6 9-3 16,9-13-4-16,-3 3-8 0,0 7-7 0,0-4 0 15,0-3-5-15,-6 10-2 0,9-14 3 0,-5 5 4 16,1 3-5-16,-5 6 0 0,8-11-3 0,-8 11 1 16,8-9-2-16,-8 9-2 0,6-7 0 0,-6 7-1 15,0 0-6-15,3-10-1 0,-3 10 0 0,0 0-3 0,0 0-4 16,0 0-1-16,7-5-6 0,-7 5-2 16,0 0 1-16,0 0-2 0,0 0-7 0,0 0 2 15,6 21 3-15,-6-21 3 0,0 14 0 0,0-14 1 16,3 22 0-16,-3-9 1 0,0 0 1 0,0 2 1 15,-3 1-1-15,2 2 0 0,-1 0-1 0,-1-1 1 16,2-1-1-16,1 2-2 0,-2-2 1 0,2-1-4 0,-1-2 4 16,1 1-3-16,-3 1 0 0,3-6 3 0,0 5-2 15,-2-5 1-15,2-9-4 0,0 19 4 0,0-8-3 16,0-11-13-16,0 16-18 0,0-16-17 0,-1 14-17 16,1-14-18-16,0 11-15 0,0-11-4 0,0 0-14 15,3 7-32-15,-3-7-37 0,0 0-185 0,0 0-395 16,24-16 175-16</inkml:trace>
          <inkml:trace contextRef="#ctx0" brushRef="#br0" timeOffset="-99856.92">15836 8397 98 0,'0'0'144'0,"0"0"-17"0,0 0-9 0,0 0-13 16,0 0 4-16,0 0-8 0,0 0-3 0,0 0 3 15,0 0-6-15,0 0 0 0,-21 34-8 0,12-23 6 16,0 4 5-16,-3-1-10 0,-1 8 7 0,-1-2 2 15,-2 4-5-15,-2 0-11 0,-3 8-4 0,0-1-3 16,-1 1-2-16,-2-1-2 0,-1 2-6 0,1 0-2 16,0-1-1-16,-3-1-2 0,3 0-3 0,2-1-3 15,-4 0-5-15,3-1-1 0,6-7-7 0,-1 1-1 16,5 0-6-16,-2 2-7 0,-2-5 3 0,4-2-1 16,3 3-3-16,-4 0-2 0,2-2-2 0,2-4 0 15,1 1-4-15,1-2-1 0,1-2 0 0,1 2-1 0,-1-5-7 16,2-2-18-16,1 1-21 0,4-8-22 15,-8 15-21-15,5-11-22 0,3-4-13 0,-6 10-20 16,6-10-38-16,0 0-226 0,0 0-424 0,0 0 187 0</inkml:trace>
          <inkml:trace contextRef="#ctx0" brushRef="#br0" timeOffset="-98836.92">15883 8907 188 0,'0'0'182'0,"0"0"-10"0,0 0-8 16,0 0-18-16,0 0-9 0,0 0-11 15,0 0-4-15,0 0-10 0,0 0-4 0,0 0-8 0,0 0-8 16,38-14-8-16,-31 10-4 0,-7 4-9 0,20-6 1 15,-5-1-9-15,-4 1-6 0,4 1-5 0,0-3-5 16,2 2-1-16,-2-3-6 0,2 4-4 0,4-9-2 16,2 3-5-16,-5 1-2 0,-3-2-4 0,5-3-2 15,3 0-1-15,-5-2-1 0,0 1-4 0,-1-2-3 16,-6 5 0-16,5-7 1 0,-7 4-4 0,3-4-1 16,-3 3 1-16,2-3 0 0,-4 2-3 0,-1 1-1 15,0 0-1-15,-3 2 0 0,1-1-2 0,-1 1 2 16,0 2-2-16,-1-1-2 0,-2-1 0 0,0 5-9 15,0-3 11-15,0 13-2 0,-2-14-1 0,2 14 0 16,-4-15 1-16,4 15-2 0,-3-10-1 0,3 10-1 16,-6-7-3-16,6 7 2 0,0 0 0 0,-16 0 7 0,16 0-6 15,0 0-4-15,-23 7 3 0,16-2 4 0,-5 4-3 16,0-2 0-16,3 4 4 0,-3 2 0 16,0 3 3-16,-3 3 0 0,3-1 0 0,-1 6-1 0,2-3 1 15,1 7 4-15,1-4 0 0,3 3-5 0,0-1 5 16,0 1-1-16,6-1 0 0,0 1-1 0,2-3 0 15,2 4 2-15,2-7-2 0,-3 1 0 0,7 0 0 16,-2-6 0-16,4-1 0 0,-2-2 3 0,4 0-4 16,2-2 5-16,-2 0-1 0,2-5-1 0,2 1-7 15,-3-2 1-15,4-2 2 0,-1 0 1 0,-2-2 2 16,2-2-1-16,2-2-3 0,-1-1 3 0,-4 0 0 16,3-2-3-16,-2-1-1 0,1 1 2 0,2-3-6 15,-5 2 6-15,0 0-2 0,-2 0-1 0,-3 1 1 16,-1-1 3-16,1 1-1 0,-2 1-1 0,-7 5-2 15,14-7 2-15,-14 7-2 0,9-3-2 0,-9 3-3 16,0 0 4-16,10-7-5 0,-10 7 2 0,0 0 1 16,0 0 0-16,0 0-1 0,0 0 0 0,9 14 1 0,-9-14 2 15,4 6 0-15,-4-6-3 0,3 9 3 16,-3-9 2-16,6 8 1 0,-6-8-4 0,11 8 3 0,-11-8 3 16,4 8-4-16,5-5 3 0,-9-3 0 0,17 8 3 15,-7-6 2-15,-1 3-4 0,4-4-2 0,-2 0 6 16,4 3-3-16,0-4 3 0,1 0-2 0,1-4-1 15,-3 3 1-15,-2 0 2 0,5 0 4 0,-4-5-3 16,1 2 3-16,1-1-2 0,-8-1 0 0,2 2-1 16,6-1 1-16,-8-4-1 0,1 6-2 0,-1-7-2 15,-7 10 2-15,6-15-4 0,-4 6 0 0,-2 9 1 16,-6-19-5-16,3 11 6 0,-9-5-1 0,0 3-3 16,-3 0 0-16,0 2-2 0,-7-6 1 0,7 7 2 15,0 1-4-15,-2 2 4 0,1 0-1 0,1 1-1 0,-1 3-12 16,1-3-6-16,0 6-14 0,3-3-13 15,2 4-13-15,1 2-2 0,-2-2-5 0,4-1-13 0,7-3-11 16,-11 13-16-16,11-4-10 0,0-9-13 16,-3 15-11-16,3-15-43 0,8 12-107 0,-2-6-314 0,6 1 139 15</inkml:trace>
          <inkml:trace contextRef="#ctx0" brushRef="#br0" timeOffset="-98466.93">16817 8877 33 0,'11'-5'194'0,"-11"5"-24"0,0 0-7 0,0 0-17 16,0 0-10-16,0 0-23 0,0 0-4 0,0 0-11 16,16 4-16-16,-16-4-2 0,6 3-5 0,-6-3-11 15,6 11-5-15,-6-11-7 0,4 13-5 0,-1-6-3 16,-3-7-3-16,6 17-7 0,-6-8-3 0,2 1 4 16,-1 0-3-16,1 1-1 0,1 3 3 0,-2-1-4 15,4 4-2-15,-4 1 1 0,1-4-1 0,2 1-2 16,-2 4 0-16,-2 3-4 0,4-1-2 0,-2 2-1 0,-2 2-2 15,0-3 1-15,1 4 1 0,1-1-4 16,-4 1 2-16,1 0-5 0,1-4-3 0,-2-1 2 16,-1 0-5-16,2-3 6 0,-4-1-1 0,1-2-11 0,-2 1 14 15,0-2 0-15,-5-5 6 0,2-1 6 0,-4-1 0 16,-6-3 0-16,1 0 0 0,-9-7-2 0,0 1 3 16,0-3-4-16,0 0-2 0,2-5-4 0,-3 3 0 15,5-6 0-15,-2-2-3 0,1-2 0 0,5 2-1 16,4 3 0-16,1-2 0 0,2 3-6 0,3-4 4 15,2 2-8-15,-1 0-12 0,3 2-17 0,2 0-25 16,3 11-14-16,3-25-29 0,0 14-28 0,4-2-23 16,5 0-67-16,0-2-112 0,7 1-350 0,2 1 155 15</inkml:trace>
        </inkml:traceGroup>
        <inkml:traceGroup>
          <inkml:annotationXML>
            <emma:emma xmlns:emma="http://www.w3.org/2003/04/emma" version="1.0">
              <emma:interpretation id="{559FEB16-355F-42AD-8276-FE3F0724BA03}" emma:medium="tactile" emma:mode="ink">
                <msink:context xmlns:msink="http://schemas.microsoft.com/ink/2010/main" type="inkWord" rotatedBoundingBox="18908,10106 21418,9779 21558,10853 19048,11180"/>
              </emma:interpretation>
            </emma:emma>
          </inkml:annotationXML>
          <inkml:trace contextRef="#ctx0" brushRef="#br0" timeOffset="-97526.92">17473 8541 88 0,'8'-6'156'0,"-8"6"-7"0,0 0-9 15,0 0-2-15,0 0-12 0,0 0-6 0,0 0-15 16,0 0-8-16,0 0-9 0,0 0-4 0,0 0 1 16,0 0-5-16,0 0-1 0,0 0-2 0,0 0-4 15,-30 19-6-15,21-14-2 0,2 3-2 0,-5 3-3 16,-2 0-6-16,2 0-1 0,-1 3-1 0,4 0-7 16,-5 0-2-16,7 4 0 0,-2 2-1 0,2 2-8 15,1-4 0-15,3 4-1 0,1 2-4 0,4-1-2 0,-2 1 0 16,1-5-6-16,5 4 0 0,0-2-1 0,1-1-2 15,4 3-1-15,-4-8-2 0,7 3 1 16,-4 0-2-16,2 3-7 0,2-7-15 0,-4-1-18 0,3 0-16 16,-2-4-16-16,1 5-20 0,0-6-24 0,0-1-23 15,-3 1-40-15,-2-4-169 0,4-3-362 0,-11-1 161 16</inkml:trace>
          <inkml:trace contextRef="#ctx0" brushRef="#br0" timeOffset="-97016.92">17766 8760 101 0,'-3'-14'214'0,"3"14"-10"16,0-17-12-16,0 17-12 0,3-13-20 16,-2 5-15-16,-1 8-11 0,5-17-7 0,-2 10-9 15,1-3-4-15,-4 10-10 0,7-18-6 0,-4 11-10 16,2-2-6-16,-4-2-7 0,5 3-7 0,-1 0-1 16,1-2-4-16,-6 10-7 0,7-17-4 0,-1 10-6 15,-3 0 1-15,-3 7-3 0,6-16-7 0,0 11 0 0,-6 5-4 16,6-10-1-16,0 4-4 0,-6 6-5 0,0 0 1 15,8-11-4-15,-8 11-1 0,0 0-3 0,0 0-3 16,6-7-2-16,-6 7-2 0,0 0-6 0,0 0 1 16,0 0-1-16,0 0-1 0,0 0 1 0,0 0-2 15,0 0 2-15,0 0-5 0,-2 31 0 0,2-31 7 16,-4 20-3-16,2-7 3 0,4 2-4 0,-7 2 4 16,4-1-2-16,-1 4 2 0,2-3-2 0,-3 2 1 15,3 4 1-15,-1-3 1 0,-1 3-1 0,2-4 3 16,0-1-4-16,2-4 4 0,-1 4-3 0,-1-4 1 15,3 0 0-15,-1 3-1 0,2-4 3 0,-2 2-2 16,2 0 0-16,0-3-17 0,-1-4-18 0,3 6-19 16,-3-5-21-16,-1 2-19 0,2-4-18 0,1 1-21 15,-1 2-31-15,5-5-26 0,-1 0-181 0,1-2-395 0,-9-3 175 16</inkml:trace>
          <inkml:trace contextRef="#ctx0" brushRef="#br0" timeOffset="-96736.92">18158 9001 73 0,'0'0'195'0,"12"3"-15"16,-12-3-10-16,0 0-12 0,0 0-10 0,0 0-9 16,0 0-3-16,0 0-6 0,0 0-7 0,0 0-2 15,0 0-11-15,0 0 0 0,0 0-6 0,0 0 0 16,0 0-4-16,0 0-8 0,0 0-4 0,0 0-1 15,3-12-4-15,-3 12-8 0,0 0-1 0,6-10-8 16,-6 10-2-16,0 0-5 0,4-8-4 0,-4 8-4 16,0 0-4-16,0 0-3 0,2-12-3 0,-2 12-6 15,0 0-1-15,0 0-2 0,0 0-10 0,0 0 1 16,0 0-2-16,0 0-8 0,0 0 4 0,-6-16-5 0,6 16 0 16,0 0-5-16,0 0-10 0,0 0-12 0,0 0-11 15,0 0-15-15,0 0-18 0,-14-3-13 16,14 3-14-16,0 0-17 0,0 0-10 0,0 0-7 0,0 0-14 15,0 0-21-15,0 0-37 0,0 0-164 0,0 0-386 16,0 0 170-16</inkml:trace>
          <inkml:trace contextRef="#ctx0" brushRef="#br0" timeOffset="-96396.93">18592 8676 48 0,'0'0'204'0,"0"-13"-12"16,0 13-21-16,0 0-16 0,0 0-8 0,0 0-16 0,0 0-8 15,12-8-4-15,-12 8-14 0,15-3-5 16,-15 3-2-16,19-2-6 0,-7 2-4 0,3-1-9 15,1 2-5-15,-1-2-5 0,0 1-9 0,5 1-4 0,-3-1-2 16,1-1-4-16,3 2-10 0,-4-1 2 0,2 0-9 16,-1 0 0-16,-3 2-6 0,4-2-4 15,-1 0 4-15,-4 0-3 0,-4 0-5 0,3 0-1 0,-1 0-5 16,-12 0-3-16,18 2-15 0,-18-2-11 0,14 0-19 16,-14 0-21-16,12 0-19 0,-12 0-32 0,0 0-5 15,0 0-18-15,0 0-23 0,0 0-154 0,0 0-330 16,0 0 146-16</inkml:trace>
          <inkml:trace contextRef="#ctx0" brushRef="#br0" timeOffset="-95966.92">18589 8691 60 0,'0'0'154'0,"0"0"-11"0,-11 6-14 0,11-6-7 16,0 0-13-16,0 0-7 0,-4 8-12 0,4-8 0 0,0 0-5 16,-6 10-9-16,6-10-6 0,0 0-1 0,0 13-8 15,0-13 3-15,0 0-7 0,6 14-4 16,-6-14-2-16,3 11-6 0,1-4-11 0,-4-7 7 0,8 14-5 16,-2-7-4-16,-3 0-1 0,-3-7-9 0,10 11 6 15,-2-2-2-15,-2-2-5 0,0 1-2 0,0 0-3 16,3 0-1-16,-4-1-2 0,4 4-1 0,-1-5-3 15,-2 3 3-15,1-3-7 0,-1 4-2 0,3-4 8 16,-4 3-3-16,4 0 0 0,-2-2 4 0,-1 2-3 16,2-1 2-16,-2 1-5 0,1 2 6 0,-1-4-10 15,1 3 8-15,-1-6 4 0,0 6 1 0,-1-5-1 16,-5-5-3-16,10 9 0 0,-10-9 2 0,6 10-4 16,-6-10 0-16,3 7 1 0,-3-7-1 0,0 0 3 15,0 0 2-15,0 0-1 0,0 0-10 0,-16 11 11 16,16-11 0-16,-20 2-4 0,8-2 1 0,-2 2-9 15,-4-2-13-15,1 0-7 0,-1 0-15 0,3 0-14 16,-2 0-11-16,2 2-22 0,3-1-11 0,12-1-23 0,-20 0-11 16,20 0-163-16,-18-1-311 0,18 1 137 0</inkml:trace>
          <inkml:trace contextRef="#ctx0" brushRef="#br0" timeOffset="-95386.92">19233 8453 114 0,'0'0'148'15,"0"0"-11"-15,0 0-4 0,0 0-7 0,0 0-9 16,5-17-6-16,-5 17-5 0,0 0-6 0,0 0-2 16,1-14-5-16,-1 14-1 0,0 0-3 0,0 0-6 15,0 0-6-15,2-11-10 0,-2 11-9 0,0 0-2 16,0 0-12-16,0 0-4 0,0 0 4 0,0 0-9 15,0 0-2-15,0 0 1 0,13 41-2 0,-9-29 1 16,5 5 0-16,2 3-4 0,2 5-6 0,1 0 3 16,1 2-2-16,3 5-1 0,-2 3-2 0,-3 0-2 0,4 0-3 15,-7-10-2-15,1 3-1 0,-4-1-3 16,1-1 3-16,-4 1-3 0,2 1 0 0,-9-4-2 16,2 1-4-16,-4-1-5 0,1-6-14 0,-5-3-16 0,-2 7-13 15,-7-3-23-15,-1-4-14 0,-1 2-27 0,-2-3-10 16,-2-2-32-16,2-1-148 0,4-7-321 0,3 2 143 15</inkml:trace>
          <inkml:trace contextRef="#ctx0" brushRef="#br0" timeOffset="-91996.93">19567 8159 84 0,'-3'-11'115'0,"3"11"-13"0,0 0 5 16,0 0-7-16,0 0-10 0,0 0-10 15,0 0 1-15,0 0 0 0,0 0 1 0,0 0-6 16,0 0-10-16,0 0-1 0,0 0-3 0,0 0-4 0,0 0-1 16,0 0-3-16,0 0-2 0,2-15-1 0,-2 15-8 15,0 0 5-15,0 0-6 0,0 0-8 0,0 0 0 16,0 0 0-16,0 0-10 0,0 0 5 0,0 0-7 16,0 0-4-16,0 0 2 0,0 0-4 0,0 0-4 15,0 0-4-15,0 0 2 0,0 0 0 0,0 0 0 16,0 0 1-16,0 0-17 0,0 0 15 0,0 0-3 15,0 0-1-15,0 0 2 0,0 0-3 0,0 0 2 16,0 0 3-16,0 0-2 0,0 0-2 0,18 27 0 16,-15-21 1-16,-3-6 1 0,10 9-3 0,-4-2 2 15,-6-7 1-15,7 8-3 0,-1-3 0 0,-6-5 2 16,11 10-2-16,-5-2-1 0,0-2 2 0,-2 1 1 16,-4-7-8-16,12 13 11 0,-7-8 3 0,1-1 3 0,-6-4-3 15,12 10-4-15,-6-5 4 0,-6-5-1 0,11 9 2 16,-6-3-4-16,-5-6 1 0,10 9-8 15,-4-6 5-15,-6-3 0 0,9 11 0 0,-4-5 0 0,-5-6-1 16,7 7-1-16,-1-1 2 0,-6-6-4 0,8 8 0 16,-8-8 2-16,6 10-7 0,-6-10 4 0,7 7 2 15,-7-7-4-15,5 10 4 0,-5-10-3 0,7 8 0 16,-7-8 1-16,6 11-1 0,-5-5 3 0,-1-6-2 16,6 9 0-16,-6-9-1 0,6 9-3 0,-6-9 0 15,3 10 3-15,-3-10-5 0,6 7 5 0,-6-7-1 16,5 11 3-16,-5-11-3 0,6 7 1 0,-6-7-3 15,3 9 1-15,-3-9-1 0,4 11 5 0,-4-11-3 16,3 7-2-16,-3-7 4 0,0 0-3 0,3 11 2 0,-3-11-2 16,0 0 1-16,3 15 0 0,-3-15 1 15,3 8 0-15,-3-8 1 0,0 0-5 0,2 15 5 16,-2-15-7-16,1 8 5 0,-1-8 3 0,0 0 0 0,2 13-1 16,-2-13 1-16,3 11-1 0,-3-11 1 0,0 0-1 15,1 10 2-15,-1-10-3 0,2 10-1 16,-2-10-6-16,0 0 9 0,3 11-3 0,-3-11 2 0,0 0 1 15,1 10 0-15,-1-10 0 0,0 0-1 0,0 0 2 16,0 16-4-16,0-16 1 0,0 0-3 0,0 12 4 16,0-12-5-16,0 11 8 0,0-11 1 0,0 0-4 15,0 0 2-15,-4 18-2 0,4-18 1 0,0 10 0 16,0-10-1-16,0 0-4 0,-2 11 9 0,2-11-1 16,0 0-3-16,-1 13 4 0,1-13-3 0,0 0 1 15,0 12-1-15,0-12 1 0,0 0 0 0,0 13-1 16,0-13 0-16,-5 10 0 0,5-10 6 0,0 0-10 15,-1 14 8-15,1-14-3 0,-2 7 2 0,2-7 1 0,0 0-2 16,-3 14-4-16,3-14 6 0,-3 10-2 0,3-10-2 16,0 0 0-16,-3 13 2 0,3-13 1 0,-1 9 0 15,1-9-2-15,0 14 3 0,0-14-2 0,-2 10 0 16,2-10 4-16,-4 13 0 0,4-13-3 0,-2 14 1 16,-2-6-1-16,4-8 3 0,-3 14 3 15,-2-5 0-15,5-9-3 0,-7 15 5 0,2-9 2 0,2 4-2 16,-1-2 8-16,1 3-3 0,-2-4-4 0,0 4 2 15,-1-2 1-15,0 0 2 0,1-1-2 0,-1 0 5 16,0 2-2-16,-1-2 0 0,1 2-3 0,0-3 1 16,0 3-3-16,0-2-3 0,3 2 1 0,-3-3-2 15,6-7-1-15,-11 17-2 0,8-9-2 0,3-8 4 16,-4 13 0-16,-2-3 0 0,5-2-2 0,1-8-1 16,0 17 0-16,0-17-1 0,0 17 2 0,4-6-4 15,-1-4-6-15,-2 4-15 0,-1-11-24 0,3 17-26 16,-1-9-20-16,-1 2-33 0,-1-10-33 0,0 14-63 15,0-14-168-15,0 0-414 0,-8 13 184 0</inkml:trace>
        </inkml:traceGroup>
      </inkml:traceGroup>
    </inkml:traceGroup>
    <inkml:traceGroup>
      <inkml:annotationXML>
        <emma:emma xmlns:emma="http://www.w3.org/2003/04/emma" version="1.0">
          <emma:interpretation id="{0F77C780-C8B9-4B83-902F-460EACBFDBFA}" emma:medium="tactile" emma:mode="ink">
            <msink:context xmlns:msink="http://schemas.microsoft.com/ink/2010/main" type="paragraph" rotatedBoundingBox="5638,12195 8941,11961 9049,13489 5746,1372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7E338BC-8AA4-4295-9F24-23F7355C8CB1}" emma:medium="tactile" emma:mode="ink">
              <msink:context xmlns:msink="http://schemas.microsoft.com/ink/2010/main" type="line" rotatedBoundingBox="5638,12195 8941,11961 9049,13489 5746,13722"/>
            </emma:interpretation>
          </emma:emma>
        </inkml:annotationXML>
        <inkml:traceGroup>
          <inkml:annotationXML>
            <emma:emma xmlns:emma="http://www.w3.org/2003/04/emma" version="1.0">
              <emma:interpretation id="{D6757770-0DEE-4B81-B15F-BA714172AFB8}" emma:medium="tactile" emma:mode="ink">
                <msink:context xmlns:msink="http://schemas.microsoft.com/ink/2010/main" type="inkWord" rotatedBoundingBox="5638,12195 8941,11961 9049,13489 5746,13722"/>
              </emma:interpretation>
            </emma:emma>
          </inkml:annotationXML>
          <inkml:trace contextRef="#ctx0" brushRef="#br0" timeOffset="-152291.82">4055 11190 115 0,'0'0'170'0,"0"0"-9"0,0 0-8 0,0 0-6 15,3 17-9-15,-3-17-6 0,0 0-4 0,0 0-3 16,0 0-8-16,5 7-6 0,-5-7-5 0,0 0-8 16,0 0-5-16,12 5-4 0,-12-5-4 0,0 0-7 15,0 0-3-15,0 0-3 0,19-5-5 0,-19 5-6 16,0 0-6-16,14-5-6 0,-14 5-2 0,13-6-7 16,-6 2-4-16,1-1-6 0,2 0 2 0,-1 1-5 15,2-2-3-15,-1-1-2 0,5-3-2 0,1-1-3 16,-2 1-2-16,1-1-1 0,3-7-1 0,3 1-4 0,-4 0-6 15,4-3-4-15,8-5-5 0,-10 7-13 0,2-3-2 16,-2-2-4-16,7-4 1 0,-11 4-4 0,2 0-3 16,1-1-1-16,-3 4 6 0,5-4-2 0,-11 3-1 15,3 0 5-15,-1-3 4 0,-3 4-1 0,1 5 0 16,1-6 7-16,-4 6-3 0,0-2 5 0,0 3 1 16,-3 0 0-16,2-1 2 0,-2 2-1 0,1 0 4 15,-1 2-4-15,0 1 5 0,-3 10-2 0,3-18 5 16,0 11-1-16,-3 7-1 0,3-14-1 0,-3 14 0 15,0-14 1-15,0 14 1 0,-6-12 0 0,6 12-4 16,-3-9 5-16,3 9-3 0,-7-10 0 0,7 10 2 16,-11-8-2-16,11 8 2 0,-9-4-3 0,9 4 5 0,-12-2 1 15,12 2 4-15,-13-5 1 0,13 5 3 0,-11-1 0 16,11 1 2-16,0 0-2 0,-17 6 2 16,17-6 3-16,-17 2 1 0,17-2 3 0,-13 7-2 0,7 1 3 15,6-8-4-15,-15 14 0 0,9-5 2 0,0 2-2 16,-3 4-5-16,2 1 8 0,1 1 1 0,-5 3-1 15,5-2 0-15,-3 6 0 0,2 3-1 0,-4 1-8 16,2 4 7-16,2-5-1 0,1 1 1 0,0 11-5 16,1-2 2-16,5-1-1 0,-1-8 0 0,2 0-4 15,-2-2 3-15,7 1-3 0,1 0 0 0,-5-6-2 16,1 4 5-16,4-2-5 0,1-5-1 0,7 2 1 16,-9-4 1-16,1-3-2 0,5 1 4 0,-1-2-5 15,-3 1 3-15,3-2 2 0,-1-2-5 0,4-2-2 0,1-2-2 16,-6-1-1-16,1-2 2 0,6 2-3 0,-8-2-8 15,7-2 8-15,-15 0-3 0,24 0-2 16,-11 0 2-16,2-2-3 0,1-2-4 0,-1 1 0 0,2-3 2 16,-7 2 2-16,7 1 1 0,-8-2-2 0,1 1 3 15,0-2-2-15,-1 4 5 0,-9 2 2 0,14-5 0 16,-14 5-4-16,12-5 6 0,-12 5-2 0,0 0-1 16,13-4 0-16,-13 4-1 0,0 0 1 0,0 0-2 15,0 0 1-15,14 2 2 0,-14-2-2 0,0 0 5 16,0 0 0-16,7 7-4 0,-7-7 5 0,12 7-1 15,-12-7-1-15,9 7 4 0,1 0 0 0,-10-7-2 16,17 4-2-16,-8 0 3 0,1-1-2 0,1-3 1 16,1 3 1-16,4-3-3 0,-16 0 1 0,22 0 2 15,-13-3 2-15,5 2-3 0,-14 1 1 0,16-2-7 16,-5-2 5-16,-3-1 4 0,3-2-1 0,-5 1-4 16,-6 6 1-16,13-14-2 0,-10 4 2 0,3-1 0 0,-1-3-1 15,-4 3 0-15,1-4-2 0,-2 1 3 0,-3-2-3 16,0 1 2-16,-2-1-1 0,2 2 0 15,-6 1 5-15,2 1 1 0,1-1 0 0,-5 0 2 0,1 1-3 16,1 1 2-16,-4 3-2 0,4 0 0 0,0 3-1 16,-5 0 1-16,-2 0 0 0,3 4-1 0,-2-1 0 15,0 4 0-15,0-1-9 0,1 2-10 0,-1 1-10 16,8 1-11-16,-5 2-12 0,5 4-15 0,-4-3-16 16,5 6-14-16,3-5-12 0,-3 4-17 0,5-2-20 15,1-11-176-15,1 20-347 0,5-9 154 0</inkml:trace>
          <inkml:trace contextRef="#ctx0" brushRef="#br0" timeOffset="-151874.37">5011 11225 129 0,'12'2'206'0,"-12"-2"-16"0,14 4-12 0,-4 0-13 15,-10-4-21-15,16 6-8 0,-7-2-11 0,2 0-11 16,-2 3-12-16,1-2-12 0,-1 3-2 0,5-1-7 15,-2-1-5-15,-1 5-2 0,1 0-6 0,2 1-7 16,-5 1-2-16,-2 0-9 0,5 0-3 0,-3 2-7 16,2 0-5-16,2 6 1 0,-7-4-2 0,7 3 0 15,-7 2-6-15,2 3 1 0,-5-8-4 0,3-1 0 16,-6 7-3-16,3-6 2 0,-2 7-3 0,-1-8-1 16,0 6 1-16,-4 0 3 0,4-4-13 0,-6 5 9 15,-2-2-4-15,2 3 1 0,-3-7-3 0,2 6-7 16,-8-1 5-16,-1 0 3 0,2-1-3 0,-8 2-1 15,2-4-1-15,-3 0-1 0,0 0-2 0,1-1 3 0,-4-4-4 16,0 0 2-16,-3-5 0 0,2-2 2 16,-2-2-6-16,0 1 2 0,-2-5 1 0,1-1-1 15,2-3-4-15,1-4 1 0,-1-2 6 0,1 0 2 0,4-2 3 16,1-6 8-16,3 0-3 0,-1-1-1 0,5-2-1 16,3 2 4-16,-1-6-8 0,4 2 1 0,3 0-3 15,-1-4 0-15,7 1-10 0,1-6-9 0,7-6-18 16,2 1-30-16,6 1-12 0,1 3-28 0,2-3-25 15,1-3-27-15,5 4-45 0,2-1-191 0,4 1-414 16,2 7 184-16</inkml:trace>
          <inkml:trace contextRef="#ctx0" brushRef="#br0" timeOffset="-150755.1">5685 10612 45 0,'0'0'166'0,"3"-11"-10"0,-3 11-8 0,0 0-5 16,5-7-16-16,-5 7-6 0,0 0-13 0,0 0-4 0,0 0-2 16,0 0 1-16,0 0-5 0,0 0-6 0,-37 9-1 15,22 0 2-15,-6 3 1 0,1 2-5 0,-1 0-1 16,1 7 5-16,0-1-9 0,-10 5-2 15,8 7-3-15,3-3-5 0,-1 2-4 0,4 6-7 0,4-2-7 16,1-1-3-16,8 2-3 0,-2 1-7 0,5 1 3 16,3-5-9-16,-1-4-1 0,6 8-4 0,7-6-1 15,-8-2-6-15,10 4 0 0,-8-7 1 0,7-1-5 16,-5-3-2-16,3-2-8 0,0 1-11 0,-5-7-17 16,1 1-17-16,-1-4-19 0,2 0-19 0,-8-2-20 15,3-1-25-15,1-3-33 0,2 0-38 0,-9-5-196 16,10 1-415-16,-10-1 183 0</inkml:trace>
          <inkml:trace contextRef="#ctx0" brushRef="#br0" timeOffset="-149952.37">5821 10638 149 0,'0'0'217'0,"0"0"-20"0,0 0-23 0,0 0-13 0,0 0-18 16,5-14-13-16,-5 14-12 0,0 0-13 15,14-7-10-15,-14 7-10 0,17-3-9 0,-7 2-8 0,-10 1-3 16,20-1-8-16,-20 1-6 0,19-3-2 0,-7 6-9 16,-12-3-5-16,21 0 2 0,-9 1-2 0,-2 0-3 15,-1 3-3-15,-9-4-6 0,17 3-1 0,-17-3-2 16,13 4-2-16,-7 2-3 0,-6-6 1 0,6 11-1 16,-6-11-3-16,7 7 0 0,-7-7-1 0,0 10 0 15,0-10 0-15,0 0 6 0,-7 21 3 0,7-21 2 16,-9 9 2-16,3-1 1 0,-4-5-1 0,7 5 1 15,-8-3-7-15,2 0 4 0,9-5-4 0,-13 11 0 16,7-8-1-16,6-3-5 0,-14 8-1 0,14-8 2 0,-6 4-5 16,6-4 2-16,-7 6 0 0,7-6-3 15,0 0 0-15,-6 9-3 0,6-9 3 0,0 0 1 16,0 0-2-16,0 0-1 0,0 0 0 0,0 0 1 0,8 15 3 16,-8-15-7-16,11 5 3 0,-11-5-2 0,14 3 0 15,-14-3-3-15,13 4 3 0,-4-2 3 0,-9-2-8 16,17 5 4-16,-11-4 0 0,-6-1-2 0,16 5 3 15,-16-5 0-15,16 3-8 0,-8-1 8 0,1 3-4 16,1-4 2-16,-1 5-2 0,0-3 3 0,2 1-3 16,-5 1 3-16,-6-5-6 0,13 9 2 0,-4-5-3 15,-9-4 7-15,10 10-4 0,-10-10 2 0,3 10-2 16,-3-10 3-16,5 13-5 0,-5-13 3 0,-5 12 1 16,5-12 3-16,-3 12-5 0,3-12 6 0,-13 11 0 15,7-6 3-15,-7 1 0 0,1-2-2 0,-5 1 0 16,4 4-4-16,-4-6 3 0,4 3 3 0,-6-4-1 15,7 3-6-15,-5-3 5 0,4 1-10 0,1-2-9 0,4 4-8 16,8-5-13-16,-22 4-9 0,13-3-10 0,9-1-2 16,-13 1-13-16,13-1-6 0,-14 0-21 15,14 0-30-15,0 0-12 0,0 0-45 0,0 0-128 0,0 0-337 16,14-27 150-16</inkml:trace>
          <inkml:trace contextRef="#ctx0" brushRef="#br0" timeOffset="-149636.72">6479 10586 174 0,'0'0'197'0,"0"0"-17"0,-6 17-6 0,6-17-7 15,-3 21-9-15,0-7-9 0,-2-1 3 16,-1 9-3-16,-3-1-6 0,5 6-3 0,-5-1-5 15,6 1-6-15,-7 5 0 0,1 5-6 0,-2-8-8 0,-1 4-2 16,-1 2-12-16,2-9-5 0,-5 10-1 0,4-11-3 16,-4 1-5-16,-4 5-10 0,4-7-10 0,-3 0-8 15,-4 6-1-15,4-9-3 0,2-3-8 0,-2 6 1 16,0-4-7-16,-1-3-3 0,1 1-5 0,5-1-2 16,-5-2-10-16,6-4-17 0,-7 2-14 0,7-3-26 15,1-1-16-15,1 0-25 0,-4 0-32 0,8-4-24 16,-2 1-36-16,9-6-24 0,-13 1-55 0,13-1-177 15,0 0-461-15,0 0 203 0</inkml:trace>
          <inkml:trace contextRef="#ctx0" brushRef="#br0" timeOffset="-148977.44">6561 10981 145 0,'9'-10'190'0,"-6"2"-7"0,1-3-16 0,8 0-18 15,-4-2-15-15,4 2-17 0,-5 1-6 0,5 0-13 16,-2-1-8-16,1 3-8 0,1-2-8 0,-2 7-9 16,-1-3-4-16,2 1-4 0,-11 5-4 0,16-7-6 15,-7 3-4-15,-9 4-3 0,13-2-7 0,-13 2-1 16,14-4-7-16,-14 4 1 0,0 0-1 0,15 7-6 16,-15-7 1-16,7 11 2 0,-7-11-2 0,3 17 0 15,0-10 8-15,-3 4-8 0,0-11 3 0,0 26 4 16,-3-11 1-16,0 1 1 0,0 0 2 0,-1-1 1 15,-2 1 1-15,3-1 0 0,-5 3-4 0,-1-1 3 0,-1-2-2 16,4 3 0-16,0-4-3 0,-4 3 0 16,1-4-7-16,-2 2 5 0,2-3-5 0,2 3-2 0,-5-3-3 15,1 1-2-15,1-5 3 0,-2 3 0 0,2-4-2 16,-2-1 0-16,1 1-4 0,2 0 0 0,2-3-3 16,-5 3 2-16,-2-3-3 0,14-4 6 0,-16 2-3 15,16-2 1-15,-13 0-5 0,13 0 3 0,0 0-1 16,-20-2 1-16,20 2-2 0,-9-8 0 0,9 8-3 15,-6-7 6-15,6 7-1 0,0 0 0 0,-4-15 3 16,4 15-8-16,0 0 5 0,0-14-1 0,0 14-1 16,0 0 1-16,13-15-4 0,-13 15 0 0,11-4-1 15,-2 3 2-15,-9 1-1 0,19-6-2 0,-10 4-2 16,-9 2 6-16,24 0 0 0,-8 2-6 0,-1-2 2 16,2 0-1-16,2 2 3 0,-3 0-4 0,4 1 3 15,-1 0-5-15,-2-2 3 0,-1 2 2 0,0-2-1 16,-2 2-1-16,2-1-6 0,-1 2-9 0,-4-2-6 0,-3 0-16 15,-8-2-9-15,20 2-13 0,-10-2-13 0,-10 0-5 16,0 0-18-16,14 3-25 0,-14-3-22 16,0 0-37-16,9-9-175 0,-9 9-383 0,7-13 170 0</inkml:trace>
          <inkml:trace contextRef="#ctx0" brushRef="#br0" timeOffset="-148661.03">7241 10602 160 0,'7'10'177'0,"-1"-2"-8"0,0 5-8 0,5 5-5 0,-2 5-9 15,1 3-5-15,2 2-3 0,-2-3-2 0,4 10-6 16,-5 0-3-16,0 1-7 0,-8-6-5 16,8 4-11-16,-6-6-9 0,-3-1-5 0,0 0-9 0,0 1-9 15,-6-4-4-15,3 0-6 0,-4 0-9 0,-2-3-4 16,-5 4 1-16,3-4-8 0,-3-3-15 0,-5 2-26 16,2-5-28-16,-5-2-34 0,3 0-31 0,-4-1-28 15,7-2-45-15,-1-3-209 0,4-4-402 0,-3 1 178 16</inkml:trace>
        </inkml:traceGroup>
      </inkml:traceGroup>
    </inkml:traceGroup>
    <inkml:traceGroup>
      <inkml:annotationXML>
        <emma:emma xmlns:emma="http://www.w3.org/2003/04/emma" version="1.0">
          <emma:interpretation id="{23C69614-3B32-4F8E-B910-F6352B355867}" emma:medium="tactile" emma:mode="ink">
            <msink:context xmlns:msink="http://schemas.microsoft.com/ink/2010/main" type="paragraph" rotatedBoundingBox="4235,14560 17792,13616 17920,15448 4363,1639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1A2F5E3-D26A-46E3-910D-E823C132A528}" emma:medium="tactile" emma:mode="ink">
              <msink:context xmlns:msink="http://schemas.microsoft.com/ink/2010/main" type="inkBullet" rotatedBoundingBox="4278,15174 5603,15082 5663,15936 4338,16028"/>
            </emma:interpretation>
            <emma:one-of disjunction-type="recognition" id="oneOf3">
              <emma:interpretation id="interp3" emma:lang="tr-TR" emma:confidence="0">
                <emma:literal>→</emma:literal>
              </emma:interpretation>
            </emma:one-of>
          </emma:emma>
        </inkml:annotationXML>
        <inkml:trace contextRef="#ctx0" brushRef="#br0" timeOffset="-125417.63">2679 13779 210 0,'-12'0'195'0,"12"0"-16"0,0 0-16 16,0 0-15-16,0 0-17 0,0 0-7 0,0 0-6 0,0 0-9 15,39-11-11-15,-26 11-3 0,3-4-6 0,4 3-9 16,5-3-9-16,2 4 0 0,1-4-4 16,4 4-4-16,9 0-3 0,0-2-10 0,-1 2-1 0,2 0-5 15,-12-2 0-15,13 2-10 0,-13-1 0 0,10 1-5 16,-9 0 0-16,1 1-7 0,-3-1 0 0,3 2 0 15,-4-4-3-15,2 2-6 0,-2 0-1 0,-2 2 1 16,-3 0-6-16,-3 1-6 0,2-2-1 0,-5 2-8 16,0-3-7-16,0 1-1 0,1 0-8 0,0-1-6 15,-3 0-4-15,-1 0-7 0,0 4-10 0,-2-4-4 16,0 0-13-16,-12 0-1 0,19 0-3 0,-8 1-8 16,-11-1-14-16,17-1-7 0,-17 1-11 0,14-5-25 0,-14 5-115 15,6-5-272-15,-6 5 121 0</inkml:trace>
        <inkml:trace contextRef="#ctx0" brushRef="#br0" timeOffset="-125017.63">2882 14024 50 0,'0'0'189'15,"0"0"-13"-15,0 0-23 0,0 0-11 0,0 0-10 0,-14 2-9 16,14-2-13-16,0 0-14 0,0 0 4 16,0 0-3-16,0 0-7 0,0 0 4 0,30 7-4 0,-30-7-12 15,16 2 1-15,-4 0-3 0,2-4-8 0,5 2-1 16,-2-2-3-16,2 4-7 0,8-4 0 0,4 4-4 15,2-6-4-15,7 4-3 0,0 0-3 0,7-1 0 16,-1 1-7-16,2-4-2 0,-2 4-1 0,-1-2 0 16,1 1-3-16,-1-3-1 0,-1 5-3 0,-5-2-1 15,-8 1-5-15,2-3-2 0,-1 0-2 0,-6 3 1 16,-3 0-3-16,-2 0-1 0,-2 3-5 0,-3 0-9 16,-2-2-7-16,1-1-15 0,-6 3-14 0,1 0-12 15,-10-3-20-15,17 5-12 0,-11-3-20 0,-6-2-12 16,11 5-31-16,-11-5-22 0,5 8-165 0,-5-8-358 15,0 0 159-15</inkml:trace>
        <inkml:trace contextRef="#ctx0" brushRef="#br0" timeOffset="-124562.89">3717 13431 33 0,'0'0'202'0,"-9"-5"-20"0,9 5-18 0,0 0-22 16,0 0-10-16,0 0-19 0,0 0-10 15,0 0-10-15,0 0-5 0,0 0-9 0,0 0-7 0,0 0-3 16,0 0-9-16,30 13-4 0,-30-13 3 0,10 9-6 16,-4-3-2-16,2-1-1 0,-1 1-1 0,0-1-5 15,1 4-4-15,-1-2-1 0,4 1-2 0,-4 2-3 16,5-2 0-16,-1 3-1 0,-1 0-2 0,-1 0 0 16,1 2-5-16,4-2 1 0,-2 1-1 0,-2 3-1 15,2-3 2-15,-1 3-4 0,2 1 0 0,2 3-2 0,-6 1-1 16,1-3-1-16,-2 4-2 0,1-5-2 0,-3 5 0 15,-2 1-3-15,2 2 1 0,-6 1-2 16,0-2-2-16,-4 3 6 0,-2-1-4 0,-3 2-2 0,-3-1 1 16,-3 1-1-16,-5 4-4 0,-3 0-15 15,2-2-16-15,-8 1-19 0,4-2-14 0,-3 2-21 0,1-3-26 16,0-1-28-16,8-6-27 0,-5 2-163 0,1-3-350 16,3-3 155-16</inkml:trace>
      </inkml:traceGroup>
      <inkml:traceGroup>
        <inkml:annotationXML>
          <emma:emma xmlns:emma="http://www.w3.org/2003/04/emma" version="1.0">
            <emma:interpretation id="{DEC0A51E-6326-4DFC-B297-87A045D98480}" emma:medium="tactile" emma:mode="ink">
              <msink:context xmlns:msink="http://schemas.microsoft.com/ink/2010/main" type="line" rotatedBoundingBox="6582,14397 17792,13616 17920,15448 6710,16229"/>
            </emma:interpretation>
          </emma:emma>
        </inkml:annotationXML>
        <inkml:traceGroup>
          <inkml:annotationXML>
            <emma:emma xmlns:emma="http://www.w3.org/2003/04/emma" version="1.0">
              <emma:interpretation id="{E891EA48-12C9-4335-985B-140FDFEDB929}" emma:medium="tactile" emma:mode="ink">
                <msink:context xmlns:msink="http://schemas.microsoft.com/ink/2010/main" type="inkWord" rotatedBoundingBox="6617,14902 9867,14675 9923,15488 6674,15715"/>
              </emma:interpretation>
            </emma:emma>
          </inkml:annotationXML>
          <inkml:trace contextRef="#ctx0" brushRef="#br0" timeOffset="-123712.92">5008 13395 219 0,'-10'-6'217'0,"10"6"-13"0,0 0-16 0,0 0-16 15,0 0-15-15,0 0-18 0,0 0-12 16,0 0-13-16,0 0-13 0,0 0-8 0,0 0-6 0,0 0-8 16,49-3-7-16,-33 3-3 0,10 2-8 0,2-2-5 15,2 0-4-15,0 0-4 0,12 1-1 0,-1-1-7 16,3 0-6-16,0 0-2 0,9-3-4 0,-6 1-4 16,2-1-1-16,-1 0-1 0,1 0 3 0,-2-2-7 15,-6-1-3-15,4 2 0 0,-5 2-1 0,1-3-2 16,-14 1-2-16,1 2-2 0,-1-1-1 0,-2 1 0 15,-9 2-14-15,4-3-9 0,-7 0-6 0,-1 3-13 16,-1-3-11-16,2 2-12 0,-13 1-8 0,19-3-19 16,-19 3-16-16,12-1-28 0,-12 1-21 0,0 0-31 15,0 0-109-15,0 0-315 0,0 0 140 0</inkml:trace>
          <inkml:trace contextRef="#ctx0" brushRef="#br0" timeOffset="-123402.5">5572 13463 57 0,'6'16'213'0,"-3"-5"-8"0,7-2-8 0,1 4-4 16,1 0-7-16,1 0-12 0,-1 1-12 0,5 3-12 0,-4-5-10 15,3 7-12-15,-2-5-9 0,-5 1-11 0,1 2-12 16,-1-3-6-16,2 7-11 0,-5-2-5 0,1-3-5 15,-1 0-8-15,0 6-6 0,-3-7-8 0,1 5-4 16,-4-4-3-16,3 0-5 0,-3-2-8 0,0-1-30 16,-3 6-21-16,-1-3-19 0,-2-3-25 0,0 2-24 15,3-6-25-15,2 1-31 0,1-10-34 0,-3 16-164 0,3-16-373 16,0 0 165-16</inkml:trace>
          <inkml:trace contextRef="#ctx0" brushRef="#br0" timeOffset="-123089.13">6826 13254 16 0,'-19'4'211'0,"19"-4"-11"0,-19 5-12 0,2-3-15 15,4 6-2-15,-4 2-9 0,1 0-6 0,-2-1-9 16,-1 7-7-16,-1-1-7 0,4 5-3 0,-1-4-13 16,-2 1-4-16,3 2-6 0,2-1-4 0,2-4-8 15,2 3-5-15,4-1-8 0,-2 3-6 0,2-3-7 16,3 0-6-16,0 6-7 0,2-3-3 0,1 0-5 15,0-2-7-15,1 1-1 0,2-3-2 0,3 3-4 16,0 0-9-16,5 0-23 0,-1-2-18 0,5 2-25 16,-4-4-37-16,1 1-40 0,1-4-37 0,0-1-43 0,4 0-215 15,-5-4-446-15,4-1 198 0</inkml:trace>
          <inkml:trace contextRef="#ctx0" brushRef="#br0" timeOffset="-122614.93">7102 13592 185 0,'6'-7'272'0,"-6"7"-19"0,14-9-13 0,-14 9-20 16,12-3-18-16,-2 0-21 0,-10 3-17 0,13-1-15 16,-13 1-16-16,17 4-15 0,-17-4-9 0,12 3-15 15,-5 2-6-15,2 1-12 0,-6 4-7 0,3-3-9 16,-6-7-3-16,8 18-6 0,-5-11-5 0,-1 2-4 15,-2 0-4-15,0-9-6 0,3 18-4 0,-3-9-1 0,0-9-2 16,-3 21-5-16,3-21-8 0,0 13-12 0,0-13-5 16,0 11-11-16,0-11 0 0,0 0 2 15,0 0 2-15,0 11-2 0,0-11-6 0,0 0-12 0,0 0-3 16,0 0-7-16,0 0-8 0,27-21-9 0,-12 12-5 16,-4-3-2-16,2-2-5 0,7-2-5 15,-1 0 0-15,0-4 2 0,4-2 6 0,-4 3 4 0,0 3 10 16,4-4 7-16,-4 6 10 0,1-3 20 0,-7 6 9 15,0 0 14-15,-1 0 13 0,2 4 5 0,-1 1 9 16,-4 0 2-16,-1-1 0 0,-8 7-4 0,16-5-3 16,-7 3-5-16,-9 2 0 0,0 0 1 0,19 7 1 15,-13 0-1-15,-1 1 0 0,-2 0 0 0,3 4 2 16,-3 2 0-16,1-1-3 0,-2 5-4 0,-1-3-1 16,2 2 1-16,0-3-4 0,0 2-1 0,-3 1 0 15,3-2-3-15,0 2 3 0,-1-3-1 0,-2-1-4 16,0 2-6-16,3-5-21 0,-3-10-22 0,3 15-18 15,-3-15-18-15,0 17-26 0,0-17-14 0,0 7-23 16,0-7-33-16,0 0-135 0,0 0-330 0,0 0 146 16</inkml:trace>
          <inkml:trace contextRef="#ctx0" brushRef="#br0" timeOffset="-122360.05">8149 13007 216 0,'6'14'223'0,"6"5"-12"16,-4 8-10-16,3-1-12 0,3 11-13 0,-4-1-13 16,1 1-7-16,-2 1-14 0,3 3-10 0,-5-1-15 15,4-4-10-15,-9-3-8 0,1-1-10 0,0 4-9 16,-3-1-5-16,-3-8-10 0,-1 10-3 0,-2-10-8 15,-3 0-8-15,-1 0-25 0,-10 5-41 0,-2-1-38 16,-3 4-53-16,-5-9-56 0,-6 1-211 0,-3-7-410 16,3 2 181-16</inkml:trace>
        </inkml:traceGroup>
        <inkml:traceGroup>
          <inkml:annotationXML>
            <emma:emma xmlns:emma="http://www.w3.org/2003/04/emma" version="1.0">
              <emma:interpretation id="{F42DBD60-D800-4355-AEC6-1607C19C976B}" emma:medium="tactile" emma:mode="ink">
                <msink:context xmlns:msink="http://schemas.microsoft.com/ink/2010/main" type="inkWord" rotatedBoundingBox="10527,14122 17792,13616 17920,15448 10655,15954"/>
              </emma:interpretation>
            </emma:emma>
          </inkml:annotationXML>
          <inkml:trace contextRef="#ctx0" brushRef="#br0" timeOffset="-121185.62">8956 13271 99 0,'0'0'178'0,"0"0"-6"0,0 0-3 0,0 0-10 15,-3-11-7-15,3 11-9 0,0 0-5 16,0 0-6-16,0 0-10 0,0 0-4 0,0 0-6 16,0 0-10-16,0 0-4 0,0 0-10 0,0 0-3 0,0 0-4 15,0 0-3-15,16-6-2 0,-16 6-8 0,17-2 10 16,-5 2-4-16,7 0 0 0,6 0-4 0,2-1-4 16,2-2-2-16,15-1-3 0,0 0-4 0,5 2-2 15,-7-4 0-15,11 2-2 0,-5 3-7 0,-2-3-2 16,1 1-7-16,-9 1 0 0,-8 2-7 0,-3 0-3 15,-3 2 5-15,-5-2-8 0,-1 1-4 0,-3-1-10 16,-5 0-23-16,-10 0-6 0,17 3-5 0,-10 0-9 16,-7-3-8-16,9 7-10 0,-9-7-13 0,0 0-18 15,0 0-13-15,0 0-12 0,-13 20-9 0,2-14-22 16,2-1-10-16,-2 0-25 0,0-2-19 0,-5 5-156 16,-4-3-377-16,8-1 166 0</inkml:trace>
          <inkml:trace contextRef="#ctx0" brushRef="#br0" timeOffset="-120922.27">9011 13489 155 0,'0'0'216'0,"0"0"-13"15,0 0-11-15,21 10-7 0,-9-5-5 0,6-4-5 16,-2 0-8-16,11-1-7 0,-2 3-11 0,2 0-11 15,-1-3-14-15,2 2-12 0,-3-2-10 0,2 2-11 16,-6-2-7-16,3 5-9 0,-5-2-9 0,-2-3-5 16,1 1-8-16,-3 1-7 0,-2 3-18 0,5-1-18 15,-3-2-18-15,-2 1-14 0,-1 1-21 0,0-1-13 16,1 3-16-16,-2-2-19 0,-1 1-25 0,5-2-21 16,-1-3-26-16,5 1-32 0,-4-1-117 0,3-1-337 15,0 0 149-15</inkml:trace>
        </inkml:traceGroup>
      </inkml:traceGroup>
    </inkml:traceGroup>
    <inkml:traceGroup>
      <inkml:annotationXML>
        <emma:emma xmlns:emma="http://www.w3.org/2003/04/emma" version="1.0">
          <emma:interpretation id="{06DC5779-8B66-45CC-9533-1F41FA2EC7EF}" emma:medium="tactile" emma:mode="ink">
            <msink:context xmlns:msink="http://schemas.microsoft.com/ink/2010/main" type="paragraph" rotatedBoundingBox="4794,16923 32535,15440 32626,17143 4885,1862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0A5ADD5-CCF0-48F8-A58F-56A2770C3E54}" emma:medium="tactile" emma:mode="ink">
              <msink:context xmlns:msink="http://schemas.microsoft.com/ink/2010/main" type="line" rotatedBoundingBox="4794,16923 32535,15440 32626,17143 4885,18625"/>
            </emma:interpretation>
          </emma:emma>
        </inkml:annotationXML>
        <inkml:traceGroup>
          <inkml:annotationXML>
            <emma:emma xmlns:emma="http://www.w3.org/2003/04/emma" version="1.0">
              <emma:interpretation id="{6C501639-A0CE-419E-9981-5FFCA7BC1C7B}" emma:medium="tactile" emma:mode="ink">
                <msink:context xmlns:msink="http://schemas.microsoft.com/ink/2010/main" type="inkWord" rotatedBoundingBox="26094,15856 28403,15733 28455,16710 26146,16833"/>
              </emma:interpretation>
            </emma:emma>
          </inkml:annotationXML>
          <inkml:trace contextRef="#ctx0" brushRef="#br0" timeOffset="-94669.04">25096 14525 175 0,'0'0'191'0,"0"0"-16"16,0 0-25-16,-3-11-19 0,3 11-6 0,0 0-14 15,0 0-12-15,0 0-12 0,0 0-16 0,0 0-19 16,0 0-20-16,0 0-28 0,12 28-17 0,-12-28-21 16,4 14-16-16,-1-6-28 0,-3-8-21 0,3 12-90 15,-3-12-203-15,6 15 90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5:34:13.91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CD965E9-31B1-4D3D-A0D2-519FF7731BE8}" emma:medium="tactile" emma:mode="ink">
          <msink:context xmlns:msink="http://schemas.microsoft.com/ink/2010/main" type="writingRegion" rotatedBoundingBox="7024,2184 7424,2184 7424,2263 7024,2263"/>
        </emma:interpretation>
      </emma:emma>
    </inkml:annotationXML>
    <inkml:traceGroup>
      <inkml:annotationXML>
        <emma:emma xmlns:emma="http://www.w3.org/2003/04/emma" version="1.0">
          <emma:interpretation id="{3942B6B9-D8C9-4040-B374-8C557A2C598F}" emma:medium="tactile" emma:mode="ink">
            <msink:context xmlns:msink="http://schemas.microsoft.com/ink/2010/main" type="paragraph" rotatedBoundingBox="7024,2184 7424,2184 7424,2263 7024,22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00E701-92AA-423C-85EC-21680297E07C}" emma:medium="tactile" emma:mode="ink">
              <msink:context xmlns:msink="http://schemas.microsoft.com/ink/2010/main" type="line" rotatedBoundingBox="7024,2184 7424,2184 7424,2263 7024,2263"/>
            </emma:interpretation>
          </emma:emma>
        </inkml:annotationXML>
        <inkml:traceGroup>
          <inkml:annotationXML>
            <emma:emma xmlns:emma="http://www.w3.org/2003/04/emma" version="1.0">
              <emma:interpretation id="{3E57795B-A359-4B11-811E-9A4F9DFE394B}" emma:medium="tactile" emma:mode="ink">
                <msink:context xmlns:msink="http://schemas.microsoft.com/ink/2010/main" type="inkWord" rotatedBoundingBox="7024,2184 7424,2184 7424,2263 7024,2263"/>
              </emma:interpretation>
            </emma:emma>
          </inkml:annotationXML>
          <inkml:trace contextRef="#ctx0" brushRef="#br0">0 70 33 0,'0'0'118'0,"0"0"-9"0,0 0-10 16,0 0 3-16,0 0-14 0,0 0-5 0,0 0-8 15,0 0-2-15,0 0 2 0,0 0-13 0,0 0 2 16,0 0 0-16,0 0-7 0,0 0 1 0,0 0-1 16,0 0-3-16,0 0-2 0,0 0-3 0,0 0-9 15,0 0-2-15,0 0-2 0,0 0 6 0,0 0-4 16,0 0 3-16,0 0-2 0,0 0-2 0,0 0-2 15,0 0 1-15,0 0-2 0,0 0 0 0,0 0-5 0,0 0-2 16,0 0 1-16,0 0-3 0,0 0-5 0,0 0 2 16,0 0 1-16,0 0-6 0,0 0 3 15,0 0-3-15,0 0 4 0,0 0-4 0,0 0-1 0,0 0 0 16,0 0-5-16,0 0 5 0,0 0-4 0,0 0-2 16,0 0 3-16,0 0-6 0,0 0 3 0,0 0-1 15,0 0-2-15,0 0 1 0,0 0 0 0,0 0 0 16,0 0 1-16,0 0 0 0,0 0 0 0,0 0 4 15,0 0-3-15,0 0 3 0,0 0 4 0,0 0-1 16,0 0 4-16,0 0-2 0,0 0 5 0,0 0-2 16,0 0-2-16,0 0 1 0,0 0-1 0,0 0-1 15,0 0 0-15,0 0 3 0,0 0-2 0,0 0-1 16,0 0 3-16,0 0-5 0,0 0 2 0,0 0-1 16,0 0 2-16,0 0-3 0,0 0-1 0,0 0-2 15,0 0 3-15,0 0-6 0,0 0 3 0,0 0-3 0,0 0-2 16,0 0 1-16,0 0-1 0,0 0 1 15,0 0 5-15,0 0-2 0,0 0 0 0,0 0-4 16,21-15 5-16,-21 15-4 0,0 0 4 0,0 0-2 0,0 0-1 16,18 4 1-16,-18-4-1 0,0 0 0 0,10-5 1 15,-10 5 1-15,0 0-2 0,0 0 0 0,14-2 0 16,-14 2 0-16,12-4 0 0,-12 4 2 0,0 0-2 16,0 0-2-16,0 0 4 0,10-3-8 0,-10 3 4 15,0 0-5-15,0 0 2 0,0 0-2 0,0 0 1 16,0 0-1-16,0 0 1 0,0 0-6 0,0 0 6 15,14 0 2-15,-14 0-3 0,0 0 1 0,0 0-1 16,0 0-1-16,0 0 0 0,0 0 2 0,0 0 2 0,0 0-4 16,0 0 0-16,0 0 2 0,13-3-1 0,-13 3-3 15,0 0 4-15,0 0-1 0,0 0 4 16,9-4-6-16,-9 4 5 0,0 0 0 0,0 0-1 0,0 0-1 16,0 0 0-16,13-1 0 0,-13 1-1 0,0 0-3 15,0 0 2-15,0 0-1 0,0 0 4 0,0 0-2 16,0 0 1-16,18 1-1 0,-18-1 0 0,0 0-2 15,0 0-1-15,0 0 2 0,14 0-1 0,-14 0 3 16,0 0 0-16,0 0-3 0,13 0 2 0,-13 0-3 16,0 0 3-16,9-3-2 0,-9 3 4 0,0 0-4 0,0 0 0 15,13 0 2-15,-13 0 3 0,0 0-5 16,20-1 3-16,-20 1-2 0,0 0-1 0,13-3 0 16,-13 3 3-16,12-1-3 0,-12 1-1 0,14-3 1 0,-14 3 2 15,0 0-3-15,13-4 0 0,-13 4 1 0,0 0 2 16,12-1 3-16,-12 1-1 0,0 0 3 0,0 0-1 15,10-5 3-15,-10 5-1 0,0 0-4 0,0 0 9 16,0 0-7-16,0 0 3 0,11-2-1 0,-11 2-2 16,0 0 3-16,0 0-2 0,0 0 3 0,0 0-1 15,0 0-4-15,0 0 1 0,9-5-1 0,-9 5 0 16,0 0-1-16,0 0 0 0,0 0 1 0,13-4 0 16,-13 4 2-16,0 0 0 0,0 0-3 0,0 0-1 15,11-2 3-15,-11 2-2 0,0 0 0 0,0 0-5 16,0 0 3-16,0 0-5 0,0 0 4 0,0 0 1 15,0 0 2-15,0 0-5 0,0 0 4 0,15-4-4 0,-15 4 0 16,0 0-1-16,0 0 3 0,0 0 2 16,0 0 1-16,13 3-2 0,-13-3 0 0,0 0 2 0,0 0 1 15,0 0 0-15,13-3 1 0,-13 3-2 0,0 0 2 16,0 0 2-16,0 0-2 0,12-1 2 0,-12 1 2 16,0 0 3-16,0 0 2 0,0 0-4 0,0 0 3 15,0 0 4-15,0 0 5 0,0 0 4 0,0 0-6 16,0 0-2-16,0 0 7 0,0 0-1 0,0 0-5 15,0 0-1-15,0 0-4 0,8-8 0 0,-8 8-3 16,0 0-11-16,0 0-6 0,0 0-10 0,0 0-16 16,0 0-15-16,0 0-26 0,0 0-24 0,0 0-37 15,0 0-36-15,0 0-38 0,0 0-47 0,0 0-224 16,0 0-516-16,-36 0 228 0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0:04.54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3078D0A-A258-4A60-9623-203272295CCA}" emma:medium="tactile" emma:mode="ink">
          <msink:context xmlns:msink="http://schemas.microsoft.com/ink/2010/main" type="writingRegion" rotatedBoundingBox="26746,3777 28758,3777 28758,5598 26746,5598">
            <msink:destinationLink direction="with" ref="{04AB9CD9-67E9-4122-A2D6-990815E6E800}"/>
          </msink:context>
        </emma:interpretation>
      </emma:emma>
    </inkml:annotationXML>
    <inkml:traceGroup>
      <inkml:annotationXML>
        <emma:emma xmlns:emma="http://www.w3.org/2003/04/emma" version="1.0">
          <emma:interpretation id="{2DF60351-5DAF-4DB8-9685-6C7EC144C15E}" emma:medium="tactile" emma:mode="ink">
            <msink:context xmlns:msink="http://schemas.microsoft.com/ink/2010/main" type="paragraph" rotatedBoundingBox="26746,3777 28758,3777 28758,5598 26746,5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02DD0C-FC05-419A-AC96-C9770C65C356}" emma:medium="tactile" emma:mode="ink">
              <msink:context xmlns:msink="http://schemas.microsoft.com/ink/2010/main" type="line" rotatedBoundingBox="26746,3777 28758,3777 28758,5598 26746,5598"/>
            </emma:interpretation>
          </emma:emma>
        </inkml:annotationXML>
        <inkml:traceGroup>
          <inkml:annotationXML>
            <emma:emma xmlns:emma="http://www.w3.org/2003/04/emma" version="1.0">
              <emma:interpretation id="{B377155D-D841-4D0F-8437-5BD5B0485EE5}" emma:medium="tactile" emma:mode="ink">
                <msink:context xmlns:msink="http://schemas.microsoft.com/ink/2010/main" type="inkWord" rotatedBoundingBox="26746,3777 28758,3777 28758,5598 26746,5598"/>
              </emma:interpretation>
            </emma:emma>
          </inkml:annotationXML>
          <inkml:trace contextRef="#ctx0" brushRef="#br0">0 1002 128 0,'0'0'196'15,"0"0"-7"-15,0 0-9 0,0 0-8 0,9-18-13 16,-9 18-9-16,0 0-7 0,11-9-11 0,-11 9-5 0,5-5-11 15,-5 5-6-15,11-10-5 0,-11 10-4 0,12-7-6 16,-12 7-5-16,10-9-6 0,-4 4-5 0,0-2-3 16,5 0-7-16,-8-1-5 0,7 2-5 0,-1-8-3 15,-2 4 0-15,5-4-4 0,-1 1-7 0,-2-3-1 16,4-4-7-16,1-1-3 0,2 4-3 0,-1-4 0 16,-5 0-7-16,7 0-3 0,-4-3 1 0,2-1-6 15,-1 1-4-15,-1-2 2 0,-1 2-2 0,1-2-1 16,-2 0-3-16,-2-2 1 0,7-6-4 0,-10 6-3 15,5 0-4-15,-2-8 1 0,-5 1-4 0,2-2 0 16,-3 10 2-16,-3 0-2 0,-3-3-3 0,0 2 2 16,0 0-1-16,-4 4 2 0,1-2 0 0,0 0-1 0,-5 4 0 15,5 6-1-15,-1 1 0 0,1 1 0 0,-3 0 0 16,1 6 4-16,5 1-5 0,3 7 1 16,-13-11-1-16,13 11 1 0,-15-2-2 0,15 2 2 15,0 0 0-15,-21 6 1 0,15-1-1 0,-4 4 3 0,1-1-1 16,-2 6-3-16,-1 7 3 0,2-2 5 15,-5 5-5-15,5-2 2 0,-1 3-1 0,-1 14 1 16,5-6 2-16,-5 2 0 0,4 3 0 0,-1 6 1 0,9-6 0 16,-3 4-2-16,3-1 3 0,0 2-1 0,3-1 1 15,0 3 1-15,3-4 0 0,2-1 0 0,-2 1-1 16,7-5 5-16,-1-2-5 0,-1-7 4 0,5-2 0 16,-4 3-5-16,1-8 4 0,4-4 0 0,-1 4-3 15,1-3 2-15,-4-5-3 0,5-1 6 0,-5 0-5 16,7-3 1-16,-7-1-5 0,7-3 0 0,-4-1-3 15,0 3 4-15,1-3-3 0,2-3-1 0,1 0-1 16,-1-1-1-16,-4-1 0 0,3 0-1 0,1-3-4 16,1 1 1-16,-1-1 1 0,-4-1 2 0,4 0-2 0,-5 1 0 15,-1 0 4-15,-1 3-1 0,-5 0 3 0,-7 2-3 16,17-8-1-16,-17 8 0 0,12-3-2 16,-12 3 6-16,13 2-6 0,-13-2 3 0,0 0 2 15,14 7 3-15,-14-7-3 0,12 6 2 0,-11-1 2 0,-1-5-2 16,15 10 0-16,-11-6 3 0,5 2 2 0,2 1-1 15,1 1 2-15,-2-6 4 0,-1 2 0 0,8-1-3 16,-7 1 10-16,5-3-4 0,-2 2 2 0,4-6-2 16,-7 3 2-16,5 0 0 0,-1-5 1 0,-4 3-2 15,5-3-1-15,-2-1 3 0,-2-3-4 0,-2 1 1 16,1-1-6-16,-1-3 4 0,-1-2-5 0,-3-1 4 16,-5-1-3-16,3 0 1 0,-6 0-5 0,-5-10 2 15,-3 3-3-15,-2 2 5 0,-7 0-4 0,-8-3-1 16,1 6 0-16,5 1 0 0,-7 1 0 0,3 3-1 15,-3 0 2-15,2 3 0 0,2 3-3 0,-2-1-6 16,5 4-14-16,2 2-9 0,1 2-10 0,3 0-12 16,-1 3-9-16,5 4-11 0,-1 3-1 0,7-5 0 0,-2 6-5 15,8 0-9-15,0 1-4 0,3 2-7 16,5 3 3-16,1-5-4 0,1 1-4 0,1 2-2 16,8 1 1-16,3 2-8 0,1-1-12 0,-4-4 13 0,4 1 8 15,-1 1 12-15,-3-8 15 0,2 4 18 0,-6-2 13 16,-1 1 29-16,-1-3 8 0,-4-2 10 0,1 1 4 15,-4-1 6-15,3-1-2 0,-9-4 2 0,14 9 2 16,-14-9 16-16,7 6-6 0,-1-1 8 0,-6-5 6 16,6 7 3-16,-6-7 0 0,5 15-2 0,-2-10 6 15,-3-5 0-15,6 18 4 0,-6-8 3 0,5 1-3 16,-2 2-4-16,2 1-3 0,-2-1 6 0,0 2-1 16,3-1 0-16,-3 4 0 0,1-1-2 0,2 0-7 15,0 5 5-15,2 2 2 0,-2-3-4 0,1 3 3 16,2 3-5-16,2-5 3 0,-3 0-4 0,6 6-3 15,-2-1-2-15,4 5 0 0,-5-6-3 0,2 0-3 16,-4-2 0-16,1 1 0 0,2 3-7 0,2 5-3 16,-11-7 2-16,3-3-1 0,1 1-1 0,-7-2-3 15,0-4 2-15,0 4-2 0,0-4-8 0,-3-3 6 0,-4 0 0 16,1-2 2-16,-5 1 7 0,2-2 2 0,-4-2 1 16,0-1-6-16,-7-4 10 0,1-1-1 0,-7 2 0 15,1-6-1-15,-5-4-1 0,2-2-3 0,-11-1 1 16,9-2-1-16,-11 0-1 0,2-8-4 0,3 3-2 15,0-4-1-15,9 3 3 0,5-1-4 0,-3-2 2 16,2-2-3-16,4 3-12 0,3-4-12 0,2 3-11 16,5 1-19-16,2 2-13 0,7-2-23 0,0 0-31 15,6-7-27-15,4 3-61 0,6-4-118 0,7-3-344 16,7-1 152-16</inkml:trace>
          <inkml:trace contextRef="#ctx0" brushRef="#br0" timeOffset="407.95">1384 918 36 0,'0'0'194'0,"0"0"-25"0,0 0-13 0,0 0-15 15,0 0-10-15,12 15-15 0,-12-15-15 0,5 14-15 16,-5-14 0-16,6 17-12 0,-4-6-7 0,1-2-19 0,-3-9 9 15,0 15-4-15,0-15-17 0,3 14 5 0,-3-14-2 16,2 13-5-16,-2-13-4 0,0 0 1 16,-2 13 0-16,2-13 12 0,0 0 1 0,0 0-5 0,0 0-4 15,0 0 2-15,0 0-7 0,0 0-5 0,33-22-9 16,-24 11 3-16,8 0 2 0,-4 0 1 0,3-9-3 16,4 3-5-16,-1-1-2 0,7 0-3 0,-3 1-5 15,0-2 5-15,-1 0-2 0,4 4 0 0,-3-2 0 16,3 3 8-16,-4 2 1 0,-5 6 9 0,-1 0-1 15,-3-2 2-15,4 2 2 0,1 5-4 0,-3-3 1 16,-1 5-3-16,0 2-2 0,2 1 6 0,-1 6-7 16,2-3 8-16,-4 8-6 0,3 1-2 0,1 5-1 15,-4 0 1-15,2 1-4 0,-7 2-1 0,4 1 1 0,-8 3-3 16,-1 8-14-16,3-3-34 0,-6 2-27 16,0-7-34-16,-3-1-45 0,-3-1-56 0,-1-2-147 0,-2-3-374 15,1-4 166-15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0:06.85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4AB9CD9-67E9-4122-A2D6-990815E6E800}" emma:medium="tactile" emma:mode="ink">
          <msink:context xmlns:msink="http://schemas.microsoft.com/ink/2010/main" type="inkDrawing" rotatedBoundingBox="26527,5720 30096,5661 30098,5734 26528,5792" semanticType="underline" shapeName="Other">
            <msink:sourceLink direction="with" ref="{23078D0A-A258-4A60-9623-203272295CCA}"/>
          </msink:context>
        </emma:interpretation>
      </emma:emma>
    </inkml:annotationXML>
    <inkml:trace contextRef="#ctx0" brushRef="#br0">0 86 71 0,'0'0'159'15,"0"0"-7"-15,0 0-14 0,0 0-15 0,0 0-7 0,0 0-10 16,0 0-11-16,0 0 0 0,0 0-16 0,0 0-1 15,0 0-11-15,0 0 1 0,0 0-3 0,30-13-5 16,-30 13-12-16,15 0-4 0,-15 0-2 0,17-4-1 16,-17 4-11-16,20-1 5 0,-8 1-3 0,-1-2-2 15,4 3-5-15,1-1-6 0,1-1-2 0,-4 1 0 16,3-3-4-16,1 2 2 0,-1 1-6 0,1 0 3 16,2 0-2-16,-1 0-1 0,-2 0-4 0,1 0 3 15,2 0 0-15,-3 0-3 0,1 0 1 0,2-4 1 16,-2 4-1-16,-1 0-3 0,3 0 1 0,-2 0-4 15,-1 4 4-15,-1-3-1 0,2-1 0 0,-1 0-3 16,0 3 6-16,1-3-3 0,2 1 0 0,-2 0-2 16,-1-2-2-16,3 2-6 0,-4 0 13 0,6 3 1 0,-1-4-1 15,-1 3 5-15,0-1 0 0,1-1-1 0,2 4 0 16,3-5-2-16,-5 2 3 0,-1-1-4 16,1-1-1-16,-1 0 0 0,-3 2 1 0,1-1-4 0,-1-1 4 15,-2 3-3-15,2-3 1 0,0 1-4 0,-4-1 4 16,5 0-1-16,-1 1 1 0,-7-1-4 0,8 3-2 15,-4-3 5-15,0 0-2 0,-4 1-3 0,8-2 6 16,-1 2 0-16,-2 0-6 0,5 3 2 0,-3-4 4 16,-4 0-3-16,8 0 0 0,-4 2-2 0,0-2 3 15,4 0-9-15,-1 2 10 0,1-2-4 0,-1 0 4 16,-3 0 1-16,4 0-1 0,-4 1-1 0,1-2-1 16,-4 1 1-16,6 0-4 0,-1 0 5 0,-4-2 2 15,-4 0-1-15,10 2-2 0,-8-4 0 0,-2 3 0 16,-10 1 1-16,28-4 0 0,-14 3-1 0,2 1-11 15,-2-1 13-15,2-2-3 0,0 3 4 0,1 0-3 16,-2-1 0-16,-2 1-4 0,6 0 3 0,-2 0-5 0,2 1 9 16,-2-1-4-16,2-1 0 0,-3 2-3 0,1-1 3 15,-1-1-1-15,2 1 4 0,-4 0-7 0,-14 0 2 16,26-3 4-16,-14 3-1 0,2 0-2 0,-14 0 1 16,22-6-3-16,-11 6 14 0,-11 0-5 0,22-1 6 15,-10 1-3-15,-12 0 0 0,21-1 0 0,-12 1 0 16,1-2-1-16,-10 2-2 0,29 0 1 0,-16-1-2 15,3 1-1-15,-1 0-2 0,0-2 2 0,5 4-2 16,-9-4 3-16,9 4-8 0,-4-1 8 0,1-2 0 16,2 1-3-16,0 0-3 0,-2 1 1 0,2 1 4 15,1-1 0-15,-5-1-3 0,2 1 4 0,3-1-2 0,-7 0 0 16,2 0-4-16,-4 0 6 0,5-1-1 16,-4 2 0-16,-12-1 0 0,21-1-1 0,-9 1 3 15,-12 0-5-15,25-3 3 0,-11 3-2 0,-4 0-1 16,2-1 4-16,1 1-1 0,4 0-5 0,-2 0 1 15,1 0 3-15,0 0 1 0,-2 0-7 0,5-2 2 0,1 4 3 16,1-2-1-16,-2 0 4 0,9-2-7 0,-1 2 10 16,-2-4-3-16,-5 3-1 0,-1 1 1 0,7-1 1 15,2 1-1-15,-1-4 0 0,1-1 0 0,-1 3-1 16,-2-2 1-16,-5 0 2 0,5 1-3 0,-4 2-2 16,-2-1 2-16,-2 2-2 0,2-5 1 0,1 2 4 15,-1 3-4-15,9-3 3 0,-8-1 4 0,-1 4-2 16,2 0 1-16,4-1-3 0,-5 0-3 0,-1 1 3 15,5-1-4-15,-6-2 2 0,7 3 0 0,-1-1 2 16,-5-3 0-16,1 8-2 0,8-8-2 0,-6 4-2 16,-2 0 2-16,-1-2 4 0,5 1-5 0,-4-1 0 0,-1 2 1 15,-3 0-1-15,4-4 1 0,-5 4 0 16,-3-1-1-16,-12 1 0 0,19-3-2 0,-19 3 0 16,12-1-5-16,-12 1-10 0,0 0-11 0,13-2-12 0,-13 2-18 15,0 0-15-15,0 0-21 0,0 0-10 0,0 0-21 16,-40 2-19-16,22-1-23 0,-9-1-165 15,0 0-356-15,-11-1 158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16:35.814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D0BF5A2-1489-4698-9971-5BAE5CA8BF0C}" emma:medium="tactile" emma:mode="ink">
          <msink:context xmlns:msink="http://schemas.microsoft.com/ink/2010/main" type="inkDrawing" rotatedBoundingBox="1208,4236 4082,4027 4085,4056 1210,4264" shapeName="Other"/>
        </emma:interpretation>
      </emma:emma>
    </inkml:annotationXML>
    <inkml:trace contextRef="#ctx0" brushRef="#br0">-423 2561 107 0,'0'0'105'0,"0"0"-8"0,0 0-1 0,0 0-15 0,0 0-4 16,0 0-7-16,0 0 1 0,0 0-2 16,0 0 0-16,0 0-8 0,0 0-7 0,0 0-1 15,27 9-4-15,-27-9 1 0,17 2-8 0,-6-4-3 0,7 2-7 16,1 0 1-16,1-2-2 0,0 4-5 0,7-6 7 15,0 3 0-15,1-1-3 0,14-1 4 0,-12-2-5 16,9 5-1-16,6-3 4 0,-4 0 1 0,1-1-9 16,4 4 3-16,-2 0 7 0,-3-4-8 0,3 0 2 15,-3 1 0-15,1-3-6 0,-2 2-2 0,1-1-5 16,0 3 4-16,-3-2-2 0,-7 2-3 0,9-2 0 16,-8 3-3-16,-4-2-4 0,12 0 0 0,-10 0-1 15,-2-1 3-15,5 3-2 0,-5-4-3 0,4 4-3 0,-2-3 4 16,1 4-1-16,0-6 1 0,-1 2 2 15,0 4-7-15,-2-4 5 0,4 1-4 0,-4 2 2 16,0-2 0-16,2 3-7 0,0 0 3 0,1 0 3 0,-2 0-9 16,2-3 6-16,0 1 2 0,-1 2 5 0,3-5-6 15,7 1-2-15,-7 3 1 0,6 0 0 0,-8-4 0 16,9 5-1-16,1-6 7 0,-3 5-1 0,4-2-3 16,-3-2-3-16,-6 2 1 0,7 1 2 0,-9-3 2 15,-1 4 0-15,13-4-4 0,-13 5 0 0,10-4 3 0,-1-1-2 16,1 4 0-16,-7-3 2 0,6-2-1 15,-11 5-2-15,4 1 1 0,-4 0-6 0,2-3 6 16,-2 3 1-16,4-1-6 0,-6 0 4 0,1-1 1 0,-3 2-2 16,-5-3 3-16,8 3-5 0,-9 0-10 15,0 0-4-15,1 0-7 0,-4 3-17 0,2-3 2 16,-7 0-12-16,-10 0-10 0,20 0-15 0,-20 0-13 0,12 0-25 16,-12 0-118-16,0 0-250 0,0 0 111 15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0:38.892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11465BC-0966-4537-AA1B-BB8B9CB28391}" emma:medium="tactile" emma:mode="ink">
          <msink:context xmlns:msink="http://schemas.microsoft.com/ink/2010/main" type="writingRegion" rotatedBoundingBox="4598,11109 6283,11109 6283,12265 4598,12265"/>
        </emma:interpretation>
      </emma:emma>
    </inkml:annotationXML>
    <inkml:traceGroup>
      <inkml:annotationXML>
        <emma:emma xmlns:emma="http://www.w3.org/2003/04/emma" version="1.0">
          <emma:interpretation id="{7A41A4DC-B3F6-4E08-A18C-9D5736DD8419}" emma:medium="tactile" emma:mode="ink">
            <msink:context xmlns:msink="http://schemas.microsoft.com/ink/2010/main" type="paragraph" rotatedBoundingBox="4598,11109 6283,11109 6283,12265 4598,122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84D69D-FA73-4411-8C54-A4C60B697DF5}" emma:medium="tactile" emma:mode="ink">
              <msink:context xmlns:msink="http://schemas.microsoft.com/ink/2010/main" type="line" rotatedBoundingBox="4598,11109 6283,11109 6283,12265 4598,12265"/>
            </emma:interpretation>
          </emma:emma>
        </inkml:annotationXML>
        <inkml:traceGroup>
          <inkml:annotationXML>
            <emma:emma xmlns:emma="http://www.w3.org/2003/04/emma" version="1.0">
              <emma:interpretation id="{CCBC4E8D-D94C-4026-9D4B-9A4208A74223}" emma:medium="tactile" emma:mode="ink">
                <msink:context xmlns:msink="http://schemas.microsoft.com/ink/2010/main" type="inkWord" rotatedBoundingBox="6269,11108 6289,11646 6204,11650 6184,11111"/>
              </emma:interpretation>
            </emma:emma>
          </inkml:annotationXML>
          <inkml:trace contextRef="#ctx0" brushRef="#br0">4577 9486 39 0,'6'-11'129'16,"-6"11"-5"-16,6-5-8 0,-6 5-4 0,0 0-8 16,0 0-4-16,8-8-7 0,-8 8-1 0,0 0-3 15,0 0-6-15,6-8 1 0,-6 8-3 0,0 0-3 0,0 0-7 16,3-10-4-16,-3 10-3 0,0 0-1 0,0 0 0 16,0 0-6-16,0 0-4 0,6-10-4 0,-6 10-5 15,0 0-10-15,0 0 0 0,0 0-11 0,0 0 2 16,0 0-5-16,0 0-1 0,0 0-2 0,0 0 3 15,0 0-1-15,0 0 3 0,0 0 5 0,-6 38 9 16,6-38 3-16,1 24 1 0,2-9-6 0,-3-1 8 16,3 0-5-16,0 6-1 0,0-3 0 0,0-1 1 15,-1 7-3-15,-1-7-6 0,5 6 3 0,-5-3-1 16,2-3-1-16,0 2-4 0,0-2-2 0,-1 0-4 16,1 1 2-16,0 0-3 0,-3-3-3 0,3 2-1 15,-3-3 2-15,0-3-4 0,0 4 4 0,0-5-5 16,0-9 2-16,-3 19-3 0,0-9-2 0,0 0-8 0,-2-2-5 15,5-8-17-15,-9 17-16 0,4-10-14 16,-3 1-21-16,2 2-19 0,0-4-20 0,-1 3-27 16,1-3-26-16,6-6-190 0,-11 11-384 0,5-5 170 0</inkml:trace>
        </inkml:traceGroup>
        <inkml:traceGroup>
          <inkml:annotationXML>
            <emma:emma xmlns:emma="http://www.w3.org/2003/04/emma" version="1.0">
              <emma:interpretation id="{CFBAAA23-E1EC-455E-B2F7-1895B6DCC61D}" emma:medium="tactile" emma:mode="ink">
                <msink:context xmlns:msink="http://schemas.microsoft.com/ink/2010/main" type="inkWord" rotatedBoundingBox="4598,11549 5203,11549 5203,12265 4598,12265"/>
              </emma:interpretation>
            </emma:emma>
          </inkml:annotationXML>
          <inkml:trace contextRef="#ctx0" brushRef="#br0" timeOffset="-2747.56">3462 9890 51 0,'0'0'136'0,"0"0"-11"0,0 0-10 0,7-7-5 0,-7 7-14 16,0 0 0-16,0 0-10 0,9-9-9 0,-9 9 0 16,0 0-3-16,0 0-8 0,0 0-7 15,0 0-1-15,0 0-6 0,0 0 1 0,0 0-11 0,0 0 8 16,0 0-2-16,0 0-2 0,0 0-3 0,0 0-5 15,0 0-5-15,0 0 2 0,0 0-4 0,0 0-2 16,0 0 0-16,0 0-1 0,0 0 5 0,0 0-1 16,0 0 6-16,-40 13-4 0,28-6 0 0,3-2 0 15,-4 2 4-15,-2 3-1 0,-2-3 0 0,2 3-2 16,-3-2 4-16,4 3-6 0,-4-3 1 0,-3 7-3 16,-2-7-1-16,0 4-4 0,-1 0-1 0,0-1-5 15,6-3-1-15,-1-3-1 0,5 2-3 0,-2 3-2 16,-1-2-1-16,4 0-2 0,-1 0 2 0,0-1-2 15,5-3-1-15,-3 1-2 0,1 0 2 0,2 1-5 16,2-1 3-16,-1 1 0 0,8-6 1 0,-12 8-1 16,5-4-3-16,7-4-2 0,-8 10 3 0,8-10-3 15,-11 5 4-15,11-5-3 0,0 0 2 0,-6 7-9 16,6-7 3-16,0 0 4 0,0 0 2 0,0 0 1 16,0 0 7-16,0 0-6 0,13 20 11 0,-6-16 0 0,1 2 5 15,2-1-1-15,4 0 4 0,-2-1-6 0,3 3 0 16,3 0 1-16,-4 1 0 0,13 0-2 0,-4 0 1 15,1 3-3-15,-4-1-1 0,6-1 2 0,-7-1-2 16,4-1-5-16,0 1 2 0,-3-2 0 0,2 5-3 16,-4-4 0-16,1 1 1 0,-4-3-3 0,3 0 1 15,-3 1 1-15,-6-4-2 0,7 1 0 0,-7 1 0 0,0-2-1 16,0 5 0-16,-9-7-1 0,17 2 0 0,-17-2-1 16,13 1 3-16,-13-1-1 0,0 0 0 0,11 5-2 15,-11-5 2-15,0 0-2 0,9 2-1 0,-9-2 2 16,0 0-2-16,0 0-6 0,0 0-7 0,0 0-17 15,0 0-10-15,0 0-21 0,10 3-13 0,-10-3-23 16,0 0-19-16,0 0-26 0,0 0-25 0,0 0-10 16,0 0-41-16,0 0-120 0,0 0-362 0,0 0 161 15</inkml:trace>
          <inkml:trace contextRef="#ctx0" brushRef="#br0" timeOffset="-2470.25">3086 10429 16 0,'0'0'192'16,"-9"4"-12"-16,9-4-12 0,0 0-9 0,0 0-13 15,0 0-3-15,0 0-7 0,0 0-3 0,0 0-4 0,18 17-3 16,-8-15-4-16,5 2-5 0,2 0-6 16,-1 2-4-16,2-5-4 0,1 6-9 0,1-4-2 0,7 4-10 15,-5-1-4-15,2 1-6 0,-6-2-11 0,1-1-3 16,0 2-5-16,1-4-4 0,1 3-11 0,-3 2-3 15,-1-3-2-15,0 2-6 0,-1-2 1 0,-1 1-2 16,-3-2-7-16,-3 1-9 0,5 4-10 0,-4-5-14 16,0-1-16-16,1 1-17 0,-11-3-8 0,13 10-21 15,-7-6-15-15,-6-4-21 0,11 5-32 0,-11-5-26 16,13 3-198-16,-13-3-397 0,0 0 175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17:27.44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A977B8F-8EE4-4087-A77E-6E1B5B7E3F52}" emma:medium="tactile" emma:mode="ink">
          <msink:context xmlns:msink="http://schemas.microsoft.com/ink/2010/main" type="writingRegion" rotatedBoundingBox="13698,4029 30435,5784 30234,7700 13497,5944"/>
        </emma:interpretation>
      </emma:emma>
    </inkml:annotationXML>
    <inkml:traceGroup>
      <inkml:annotationXML>
        <emma:emma xmlns:emma="http://www.w3.org/2003/04/emma" version="1.0">
          <emma:interpretation id="{7D29EC28-8DEE-41C7-B71B-DAF882F467C7}" emma:medium="tactile" emma:mode="ink">
            <msink:context xmlns:msink="http://schemas.microsoft.com/ink/2010/main" type="paragraph" rotatedBoundingBox="13698,4029 30435,5784 30234,7700 13497,59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6B1BA6-E2D4-4B4F-94E4-760910CDE8C5}" emma:medium="tactile" emma:mode="ink">
              <msink:context xmlns:msink="http://schemas.microsoft.com/ink/2010/main" type="line" rotatedBoundingBox="13698,4029 30435,5784 30234,7700 13497,5944"/>
            </emma:interpretation>
          </emma:emma>
        </inkml:annotationXML>
        <inkml:traceGroup>
          <inkml:annotationXML>
            <emma:emma xmlns:emma="http://www.w3.org/2003/04/emma" version="1.0">
              <emma:interpretation id="{5D8D92F6-AEF5-41C6-B020-23F9951F5D03}" emma:medium="tactile" emma:mode="ink">
                <msink:context xmlns:msink="http://schemas.microsoft.com/ink/2010/main" type="inkWord" rotatedBoundingBox="13678,4219 16794,4546 16625,6162 13508,5835"/>
              </emma:interpretation>
            </emma:emma>
          </inkml:annotationXML>
          <inkml:trace contextRef="#ctx0" brushRef="#br0">12015 2895 34 0,'0'0'150'16,"0"0"-8"-16,0-13-14 0,0 13-6 0,0 0-7 16,0-16-3-16,0 16-6 0,1-13-2 0,-1 13-8 0,0 0 2 15,5-13-2-15,-5 13-3 0,0 0-6 16,-3-15-1-16,3 15 0 0,0 0-3 0,3-14-7 15,-3 14 0-15,0 0-4 0,0 0-5 0,0 0-7 0,0 0-9 16,0 0-9-16,0 0-4 0,0 0-3 0,0 0-7 16,0 0 0-16,0 0-2 0,0 0 5 15,0 0 0-15,0 0 6 0,1 37-7 0,-1-24 4 0,0 2 4 16,2 3 5-16,-2-4-3 0,3 10 5 0,-2-2-8 16,2 0 2-16,0 3-2 0,0 1 1 0,2 1-5 15,-4-1-3-15,1 1 3 0,2 1-1 0,-2-1-4 16,1-1-5-16,0 1 4 0,-2-1-1 0,4 0-5 15,-5-3 1-15,1-1-5 0,-1 0 1 0,3-4-3 16,-1 2 2-16,-1-3-9 0,0-1 5 0,2-4-3 16,-1 7 1-16,-1-7-3 0,2 3 3 0,0-4-3 15,-3-1-2-15,0-10-12 0,5 21-13 0,-2-11-16 0,0-4-15 16,-3-6-20-16,3 19-24 0,-3-19-20 0,0 11-25 16,0-11-34-16,4 11-26 0,-4-11-191 0,0 0-421 15,0 0 186-15</inkml:trace>
          <inkml:trace contextRef="#ctx0" brushRef="#br0" timeOffset="423.83">12453 3389 108 0,'0'0'190'0,"9"7"-17"0,-9-7-15 16,0 0-11-16,-1 15-21 0,1-15-14 0,0 0-6 0,-5 14-7 15,5-14-12-15,3 12-5 0,-3-12-8 16,6 10-10-16,-6-10 1 0,8 12-6 0,-5-5-3 16,-3-7-4-16,13 7-5 0,-7-6-5 0,-6-1-3 15,21 6-2-15,-11-6-1 0,2 0-3 0,2 0-7 16,1-3 3-16,-15 3-7 0,26-3-1 0,-11-1-5 16,-1 0 4-16,-2-2-3 0,-2 2 1 0,1-5 0 0,2 4-4 15,-4-2 7-15,-2-1 3 0,-4-2 6 0,3 4-6 16,0-1 4-16,2-7-2 0,-4 6 4 0,-4 8 3 15,3-18 4-15,-4 6-3 0,1 12 1 0,-5-19 1 16,2 9-3-16,2-1-2 0,-5 1-3 0,0 0-1 16,0 3-3-16,-7-4-4 0,1 5-1 0,-3-1-10 15,0 0 4-15,-5 1-1 0,1 2 0 0,-2 1-3 16,-3-1-1-16,-1 4 3 0,-2 0-4 0,8 2-1 16,-5-2 1-16,-2 4-2 0,7-1 0 0,0-1-4 15,-1 4-4-15,4-1-15 0,-2 3-9 0,3-1-12 0,-1-2-6 16,5 1-18-16,2 1-15 0,2 0-7 15,-1-1-22-15,2 1-12 0,6-7-26 0,0 0-52 16,5 18-122-16,-5-18-345 0,13 8 152 0</inkml:trace>
          <inkml:trace contextRef="#ctx0" brushRef="#br0" timeOffset="828.07">12874 3352 122 0,'0'0'187'16,"13"0"-17"-16,-13 0-19 0,0 0-12 0,0 0-13 15,18 2-11-15,-18-2-7 0,14-2-11 0,-14 2-8 16,17 2-8-16,-17-2-9 0,21-3 1 0,-6 3-9 16,-15 0-4-16,27-4-3 0,-16 1-6 0,2-1 3 15,-1 2-6-15,1-3-1 0,2 0 1 0,-1 0-6 0,-1-2 5 16,-4 1-11-16,4-2 2 0,-1-2 2 15,0 3 0-15,-6 0 1 0,3-4-4 0,-1-2-2 16,1 0-2-16,-5 1-2 0,1-3 1 0,2 0-3 0,-5 0-5 16,1 3 2-16,-2-1-2 0,-1 13 3 0,-1-24-1 15,-5 11 0-15,1 2-1 0,-2 4-2 0,1-3-6 16,-3-1 0-16,-2 4-3 0,2 5-3 0,-9-3-1 16,-1 0 0-16,0 4-4 0,-2 1-1 0,1 0 2 15,1 1 0-15,1 4-4 0,-1-3-3 0,2 3-9 16,1 1-10-16,0 1-7 0,2-1-8 0,1 4-11 15,2-2-17-15,-1 3 3 0,5-2-11 0,1 2-2 16,-2 1-24-16,1 2 0 0,2-4-11 0,1 1-3 16,4 2-5-16,0-13-3 0,6 21-30 0,-3-14-113 0,0 2-282 15,3 0 125-15</inkml:trace>
          <inkml:trace contextRef="#ctx0" brushRef="#br0" timeOffset="6611.03">14304 2939 12 0,'0'0'166'0,"0"0"-12"0,0 0-9 16,0 0-10-16,0 0-2 0,6-6-6 0,-6 6-5 16,0 0-2-16,0 0-4 0,8-7 3 0,-8 7-2 15,0 0-1-15,0 0-8 0,0 0-6 0,0 0-14 16,0 0-8-16,0 0-9 0,0 0-10 0,0 0-5 0,0 0-11 16,0 0-1-16,0 0-6 0,0 0 0 0,0 0-4 15,0 0 1-15,1 28-3 0,-1-28 1 0,3 17 1 16,-2-7-1-16,1-1-5 0,-1 2 0 0,-1 0-4 15,3 0 1-15,0-2-3 0,0 3-3 0,-3 2-2 16,3-8 0-16,-1 5 1 0,-2-11-4 0,4 16-1 16,-2-11 1-16,-2-5-4 0,4 15 0 0,-4-15-1 15,6 11 2-15,-6-11-4 0,3 11 3 0,-3-11-5 16,3 5 0-16,-3-5 4 0,0 0-1 0,0 0-2 16,0 0 1-16,0 0-3 0,2 11 6 0,-2-11-2 15,0 0 1-15,0 0-2 0,0 0 2 0,0 0-5 16,0 0 1-16,0 0-8 0,0 0-6 0,0 0-5 0,1-31-6 15,-1 31-4-15,5-16-2 0,-5 5 2 0,1-4 3 16,4 3-8-16,-4 2 10 0,4-4-2 16,-4 3 5-16,1 0-2 0,-1 0 7 0,4 2-3 0,-1-4 2 15,-1 4-1-15,3-2 2 0,0 2 4 0,-3-1-3 16,3 3 3-16,-6 7 0 0,12-13 1 0,-6 6 1 16,-2 1-2-16,5-3 4 0,-9 9-4 0,14-10 1 15,-7 3-1-15,1 2 4 0,-2-5 1 0,4 4-1 16,-10 6-1-16,16-6 1 0,-8 1 0 0,2 0 1 15,-1 0-1-15,2 2 0 0,-2 1 3 0,-9 2-3 16,16-5 3-16,-7 3-6 0,-9 2 4 0,18-3 1 16,-18 3 3-16,13-2-5 0,-5-2 4 0,-8 4-1 0,13-2 0 15,-13 2 1-15,12-3-2 0,-12 3 5 0,0 0-8 16,14 0 5-16,-14 0-3 0,0 0 0 0,0 0 3 16,0 0-1-16,0 0 0 0,13 5 2 0,-13-5 3 15,4 6 4-15,-4-6 3 0,5 10 7 0,-5-10-1 16,1 19 6-16,-1-12 2 0,0-7-3 0,5 24-2 15,-5-12 3-15,0 1-5 0,-5 4 1 0,8-3-3 16,-3 1 3-16,2 0-8 0,-1 5 1 0,2-7 3 16,-1 5-4-16,-1-1-1 0,5 1 0 0,-1-1-13 15,-2-3-18-15,4 3-27 0,1-3-16 0,4 0-20 16,0 3-36-16,1-4-28 0,0-3-58 0,1 0-152 16,4-1-385-16,-2-4 170 0</inkml:trace>
          <inkml:trace contextRef="#ctx0" brushRef="#br0" timeOffset="1153.77">13002 3320 102 0,'11'3'142'0,"-1"-3"-13"0,2 4-8 0,-12-4 1 0,16 5-1 16,-5-4-4-16,-2 0-7 0,0 3-9 0,-9-4-6 15,18 6-11-15,-12-2 1 0,2 0-7 0,1 2-6 16,0-1-3-16,-1 1-4 0,-1 0 1 0,-1-2-4 16,5 3-4-16,-5 1-2 0,1-1-1 0,1-1-4 15,-2 3-6-15,1 3-4 0,-1-2-6 0,-3-1 0 16,4 3-2-16,-1 2-8 0,0-3 1 0,0 3-3 16,-4 0-3-16,2-1 2 0,2 2-7 0,-4 2 1 15,-1-2-3-15,2 1-3 0,-3 2 3 0,0 4 1 0,-3-3-7 16,0 3 4-16,-3-1-2 0,0 3 3 15,-3-2-6-15,-1-5-1 0,-2 3 2 0,2-2-1 0,-7 0-1 16,4-5 6-16,-4-2-6 0,-1 3 1 0,-1-3-3 16,-3-5 4-16,-4 4-2 0,1-3 0 0,-2 0-3 15,0-6 0-15,2-2 3 0,6 1-5 0,-2 0 3 16,0-3 3-16,3-1-9 0,-3-2 8 0,-1-3-4 16,2 5 2-16,2-1-1 0,3-5-6 0,0 0-10 15,2-1-16-15,1 0-12 0,0-2-20 0,3 0-34 16,3-2-25-16,2-1-53 0,2 0-150 0,5-5-350 15,6-2 155-15</inkml:trace>
          <inkml:trace contextRef="#ctx0" brushRef="#br0" timeOffset="2089.81">13368 3354 123 0,'0'0'195'0,"0"0"-17"15,0 0-8-15,0 0-11 0,0 0-18 0,0 0-16 16,0 0-14-16,0 0-7 0,0 0-11 0,0 0-11 15,0 0-5-15,0 0-9 0,26-13 1 0,-26 13-10 16,20-3 0-16,-10 3-5 0,-10 0-3 0,24 0-5 16,-9 0 2-16,-2 3 0 0,-1 0-6 0,0 0-7 15,-1-3-4-15,-1 4-3 0,-10-4-2 0,17 7-7 16,-9-3-3-16,0-1 4 0,-8-3-3 0,13 11 0 0,-7-5-3 16,-6-6 0-16,9 11-4 0,-9-11 0 15,0 8-2-15,0-8-1 0,0 13 5 0,0-13-5 0,0 0 1 16,-7 18 0-16,2-13-6 0,5-5 2 0,-7 11-1 15,4-3 3-15,3-8-4 0,-12 11 4 0,7-5-2 16,5-6 1-16,-10 7-11 0,10-7 9 0,-6 8 1 16,6-8-1-16,0 0-3 0,-6 9 1 0,6-9-3 15,0 0 2-15,0 0 2 0,0 0-1 0,2 13 0 0,-2-13 0 16,0 0 0-16,0 0 2 0,15 5-4 16,-15-5 0-16,16 0 2 0,-16 0-1 0,15 4-2 15,-15-4 5-15,21 0-2 0,-11 1 3 0,-10-1-6 0,21 0 3 16,-9 0 0-16,-2 0 1 0,-10 0-4 15,23 0 2-15,-14 1-3 0,-9-1 1 0,18 1 2 16,-18-1 0-16,13 3 2 0,-13-3-2 0,10 4-6 0,-10-4 6 16,0 0-2-16,11 3 4 0,-11-3 1 0,7 7-2 15,-7-7-3-15,0 0 3 0,5 7-1 0,-5-7 0 16,1 11 2-16,-1-11-3 0,0 11 2 0,0-11 4 16,-1 14-4-16,1-14 4 0,-6 14-3 0,1-7-1 15,5-7 3-15,-13 13-1 0,4-5-4 0,-1-2 4 16,-1 1 0-16,-2 1 4 0,-4-2-3 0,4-2 1 15,-3 0-3-15,-2 3 2 0,0-4-3 0,1 0-9 16,-1 1-9-16,-1-1-12 0,4 1-12 0,-4-4-9 16,1 2-14-16,3-2-19 0,0 0-4 0,3 0-19 15,12 0-16-15,-19-2-37 0,19 2-131 0,-15-5-314 16,15 5 139-16</inkml:trace>
          <inkml:trace contextRef="#ctx0" brushRef="#br0" timeOffset="2428.81">14034 3316 106 0,'0'0'179'0,"-1"24"-11"0,1-24-10 15,-6 19-4-15,3-6-12 0,-3-3-6 0,1 4-3 16,-1 1 0-16,0 2-11 0,-1 1 2 0,1-4-4 16,-3 10 2-16,-1 0-2 0,-1-1-10 0,1-2-3 15,-1 2-3-15,-2-4-7 0,-5 12-4 0,3-4-6 16,-1-3-9-16,2 0-7 0,1 0-3 0,-4-2-7 16,-2-1-8-16,0 2-4 0,-1 0-3 0,2-1-6 0,2 1-2 15,-4 0-7-15,1-9-4 0,1 8-16 0,2-4-13 16,-2 3-23-16,4-8-17 0,0 0-23 15,0-1-26-15,2-3-22 0,0 1-29 0,5-2-18 0,1-4-33 16,6-4-184-16,-12 6-406 0,12-6 180 0</inkml:trace>
          <inkml:trace contextRef="#ctx0" brushRef="#br0" timeOffset="3098.85">14071 3666 149 0,'14'-10'162'0,"-7"6"-6"16,2 0-12-16,6 1-9 0,0-2-7 0,-6 1-5 15,7 2-5-15,-1-4-5 0,0 3-7 0,6 2-2 16,-4 0-3-16,-1-2-11 0,0 3-6 0,-7-3-9 16,-9 3-2-16,20 0-17 0,-11 4-1 0,-9-4-8 15,16 3 0-15,-8-2-2 0,-8-1-2 0,11 9-3 16,-5-6-2-16,-6-3-4 0,5 15 2 0,-5-15-4 15,4 14-1-15,-2-8-3 0,-2-6 1 0,0 18-5 0,-2-7 2 16,2-11-1-16,-4 20-5 0,2-6-1 16,-1-3-1-16,-1 1-3 0,-2 0-8 0,0 0 4 15,-3-1 0-15,-3 1 1 0,-1 3-2 0,-2-3 0 0,-5 3 1 16,4-4 0-16,0 2-2 0,-2-2 0 0,1-1-2 16,-1-3-3-16,0 2 4 0,4 0 0 0,-6-2-2 15,4-3-4-15,-1 2 4 0,1-1 0 0,3-3-1 16,1 3 2-16,0-1-2 0,3-3-3 0,9-1 5 15,-18 1-6-15,18-1 5 0,-15 3-2 0,15-3-2 16,0 0 1-16,-16-3 1 0,16 3-3 0,0 0 0 16,0 0-4-16,0 0-3 0,3-17-5 0,-3 17 1 15,0 0-1-15,16-11-3 0,-7 6 2 0,0 2 2 16,3-3-1-16,1 2 3 0,2 1 0 0,3-1-1 16,-3 2 1-16,4 2 2 0,-1 0-4 0,0 0 7 0,0 2 1 15,3-2-3-15,4 0 2 0,-5 5 6 0,6-3 1 16,-6 2 4-16,-1-1-1 0,-2 3 3 0,1-1-2 15,-1-4 1-15,-6 2-5 0,2 3 5 0,4-3-2 16,-10-1 1-16,-7-2-3 0,15 2 0 0,-15-2-2 16,12 5-11-16,-12-5-15 0,12 4-27 0,-12-4-12 15,7 2-32-15,-7-2-30 0,0 0-31 0,0 0-61 16,0 0-114-16,0 0-356 0,0 0 159 0</inkml:trace>
          <inkml:trace contextRef="#ctx0" brushRef="#br0" timeOffset="8413.43">14996 4471 115 0,'0'0'194'0,"0"0"-18"16,0 0-17-16,-10 8-11 0,10-8-11 0,0 0-13 15,0 0-5-15,0 0-7 0,0 0-1 0,0 0-6 16,0 0-3-16,-5 7 1 0,5-7-3 0,0 0 2 16,0 0-1-16,0 0 3 0,0 0 3 0,0 0 1 0,0 0-5 15,0 0 5-15,0 0 0 0,0 0-5 0,0 0 3 16,0 0 3-16,0 0-1 0,0 0-7 15,0 0-5-15,0 0-7 0,0 0 9 0,0 0-18 0,0 0 0 16,0 0 4-16,-6-24 1 0,6 24 0 16,-3-11-2-16,3 11-1 0,0 0-9 0,-3-12-1 15,3 12-8-15,0 0-6 0,-1-16-4 0,1 16-7 0,0 0-7 16,-2-11 2-16,2 11-10 0,0 0-7 0,0 0-6 16,0 0-13-16,0 0-18 0,0 0-27 15,0-12-24-15,0 12-26 0,0 0-24 0,0 0-24 0,0 0-15 16,0 0-34-16,0 0-34 0,0 0-36 0,0 0-51 15,0 0-193-15,0 0-539 0,0 0 238 0</inkml:trace>
        </inkml:traceGroup>
        <inkml:traceGroup>
          <inkml:annotationXML>
            <emma:emma xmlns:emma="http://www.w3.org/2003/04/emma" version="1.0">
              <emma:interpretation id="{072BF130-47B6-4A78-9176-A3A782CC9156}" emma:medium="tactile" emma:mode="ink">
                <msink:context xmlns:msink="http://schemas.microsoft.com/ink/2010/main" type="inkWord" rotatedBoundingBox="17238,5251 20413,5584 20320,6473 17145,6140"/>
              </emma:interpretation>
            </emma:emma>
          </inkml:annotationXML>
          <inkml:trace contextRef="#ctx0" brushRef="#br0" timeOffset="9199.1">15710 4108 110 0,'-19'0'218'0,"19"0"-14"0,-13 5-18 0,5-1-15 16,8-4-15-16,-15 12-7 0,3-2-13 0,5-5-11 15,-2 6-11-15,-1 0-7 0,2 2-4 0,-1-2-7 16,5 0-8-16,-2 4-4 0,0-1-3 0,0 1 0 16,1-1-7-16,2 3-11 0,-1-3 0 0,1 3-1 15,4-5-2-15,-1 3-7 0,3 0-5 0,2-4-6 0,-1 5-2 16,-1-5 0-16,2 4 0 0,1-5 1 0,0 0-7 16,1 1-3-16,-1-4 0 0,4 2 1 0,1-1-6 15,4-1-3-15,-2-1 0 0,2 0-1 0,3-1-3 16,0 0 1-16,1-3-5 0,5-2 3 0,-1 0-5 15,-1 0 2-15,6 0-8 0,2-2 4 0,0-3-5 16,0 0 3-16,-2-2-4 0,11-5 4 0,-9 2-1 16,9 0 1-16,-2-7-5 0,-1 0-2 0,2-2 0 15,-3-2 4-15,2-3-12 0,-3 0-12 0,4-2-10 0,-4 0-3 16,-1-3-4-16,-4 3 2 0,-3-7-10 16,1 8 1-16,-8-6-1 0,0-1 3 0,-10 8-1 15,-4 1 5-15,-1 1 6 0,-2-3-2 0,-4 1 1 0,-4 0 1 16,-1-1 3-16,-9-9 2 0,1 11 5 0,-3-1-1 15,-2 1 1-15,-2 2 5 0,-6-3 1 16,4 6-2-16,-2 0 2 0,0 4 1 0,-1 2 5 0,0 1-3 16,0 2 3-16,0 5-1 0,0-2-3 0,-1 3 6 15,-2 3 0-15,0 0 3 0,3 3-2 0,2 3-4 16,-2-1 5-16,-3 5 5 0,4 1-2 0,-1 2 4 16,-9 5 0-16,-1 2 0 0,11-4-1 0,-1 1 3 15,-2 4-4-15,3-4 2 0,4 1 2 0,0-1 0 0,-1 4-3 16,4-4 2-16,-1 2-2 0,6-3 3 15,-4 4-4-15,6 0 0 0,3-7 2 0,3 4-4 16,-2-4 4-16,4-2 1 0,2 4 0 0,1-3-3 16,1-1 6-16,0-11 2 0,7 18 3 0,5-5 3 15,-1-5 3-15,1 2-4 0,1-3-2 0,6 3 4 16,-1-5 1-16,6 2 0 0,6 0-5 0,0 1 2 0,1-5 0 16,11 3 4-16,-3-1-1 0,5-6 2 0,1 3-3 15,-3 3 3-15,-2-5-3 0,0 4 1 0,-1-2-4 16,-7-1 3-16,-3 3-5 0,1-2-2 0,-3-1-1 15,-3 0-1-15,-5 1-13 0,-1 1-14 0,0-3-17 16,-1 4-23-16,0-3-23 0,-3 1-25 0,-2 1-19 16,3-6-35-16,-15 3-217 0,19 0-409 0,-8 0 181 15</inkml:trace>
          <inkml:trace contextRef="#ctx0" brushRef="#br0" timeOffset="9547.03">17002 3889 42 0,'-6'-4'265'15,"6"4"-15"-15,0 0-21 0,-16-7-20 0,16 7-13 16,-17 0-14-16,17 0-14 0,-24 8-14 0,14-5-8 15,-2 3-14-15,-4 5-9 0,2-1-9 0,1 1-8 16,-1 1 4-16,-1 1-3 0,0 4-7 0,2-4-7 16,1 6-9-16,3-1-3 0,-1-3-1 0,2 4-2 15,1-1-9-15,1 2-5 0,1-4-8 0,2 3-6 16,0 2-3-16,0-4-3 0,5 0-3 0,-2 1-3 0,1-1-4 16,5 1-5-16,0-2-3 0,0 0-6 0,2-3-17 15,-1 2-15-15,2-2-27 0,0-2-21 0,5 0-26 16,-1-1-18-16,2 0-17 0,-2-3-28 0,5-2-18 15,2-3-33-15,-1 0-50 0,-3-2-147 0,7-4-431 16,-1-1 191-16</inkml:trace>
          <inkml:trace contextRef="#ctx0" brushRef="#br0" timeOffset="9895.37">17223 4273 84 0,'1'-10'238'15,"-1"10"-9"-15,5-16-12 0,-4 8-10 0,-1 8-12 16,8-15-11-16,-5 7-16 0,-3 8-10 0,10-19-16 0,-4 8-13 15,0 0-11-15,1 0-10 0,1-3-12 16,-2 3-10-16,4-4-11 0,-2 0-5 0,-1 2-6 16,1-1-6-16,-2-2-7 0,0 4-5 0,0-3-6 0,0 5-4 15,-2-6-5-15,5 3-1 0,-6 3-3 0,1 1 0 16,-2 0 1-16,-2 9 0 0,4-14 1 16,-4 14-2-16,3-10-7 0,-3 10 0 0,0 0-3 0,6-7-7 15,-6 7 2-15,0 0-2 0,0 0-3 0,0 0-1 16,0 0 3-16,0 0-4 0,0 0 2 0,0 0 6 15,-9 36 1-15,5-23 3 0,2 5-3 0,1-2 3 16,-2 5-1-16,0-1-1 0,0-4 1 0,3 8 2 16,-2-7 1-16,2 5-5 0,2-2-2 0,-2 2-1 15,0-5 0-15,0 1-5 0,3 2 7 0,-2-6-3 16,1 3-5-16,-2-4-6 0,3 2-13 0,-2-3-14 16,1-1-22-16,-1 0-12 0,-1-11-17 0,3 16-20 15,3-8-20-15,-6-8-18 0,3 9-31 0,-3-9-21 0,8 6-219 16,-8-6-441-16,0 0 195 0</inkml:trace>
          <inkml:trace contextRef="#ctx0" brushRef="#br0" timeOffset="10148.15">17825 3819 109 0,'0'0'262'0,"0"0"-23"15,2-10-25-15,-2 10-25 0,0 0-10 0,0 0-11 16,0 0-2-16,18 17-7 0,-14-3-2 0,2 0 0 16,3 7 0-16,0 3-5 0,4 1-8 0,2 9-13 15,3 1-7-15,-4 1-12 0,1 0-6 0,1 3-13 16,-7-3-6-16,0 5-9 0,0-1-10 0,-6 0-8 16,0-1-3-16,-6-4-4 0,0 3-22 0,-8-4-19 0,-5-2-28 15,-8 4-43-15,-3-4-54 0,-7-2-59 16,-5-5-69-16,-3-3-237 0,-2 1-516 0,3-3 228 15</inkml:trace>
          <inkml:trace contextRef="#ctx0" brushRef="#br0" timeOffset="148265.8">18565 4241 143 0,'13'-10'202'0,"-4"6"-15"0,0 0-9 0,0-2-8 0,5 0-13 15,-4 3-6-15,2-2-12 0,3-3-8 16,-2 3-7-16,1 0-4 0,-2 0-8 0,-3 4-9 0,-9 1-10 15,18-5-9-15,-18 5-11 0,13-3-5 0,-13 3-16 16,0 0 0-16,13 0-7 0,-13 0-3 0,0 0-7 16,6 9 4-16,-6-9-8 0,0 0-2 0,-12 23-2 15,5-10-1-15,-3 1-4 0,-5 4 0 0,-2 3-3 16,-2-3-1-16,-1 2-4 0,0 2 5 0,-4-2-7 16,-3 5-19-16,7-4-24 0,0-4-21 0,2 4-22 15,1 0-24-15,1 0-33 0,5-8-36 0,-6 5-197 16,9-4-393-16,-2-1 174 0</inkml:trace>
        </inkml:traceGroup>
        <inkml:traceGroup>
          <inkml:annotationXML>
            <emma:emma xmlns:emma="http://www.w3.org/2003/04/emma" version="1.0">
              <emma:interpretation id="{C791FB33-D461-485D-9900-D09831B60054}" emma:medium="tactile" emma:mode="ink">
                <msink:context xmlns:msink="http://schemas.microsoft.com/ink/2010/main" type="inkWord" rotatedBoundingBox="21079,4803 24014,5111 23859,6594 20924,6286"/>
              </emma:interpretation>
            </emma:emma>
          </inkml:annotationXML>
          <inkml:trace contextRef="#ctx0" brushRef="#br0" timeOffset="150223.14">19397 4109 22 0,'0'0'185'0,"0"0"-19"0,0 0-13 0,0 0-11 15,0 0-14-15,0 0-7 0,0 0-5 0,0 0-5 16,0 0-11-16,0 0-2 0,0 0-7 0,23-18-5 16,-23 18-1-16,13-6-9 0,-7 2-4 0,-6 4-5 15,13-8-1-15,-2 0-4 0,-4 3-2 0,2-1-3 16,-1 1-6-16,2-8-4 0,-1 8-3 0,3-3-4 15,0-2-3-15,-2 0-6 0,1-3-3 0,1 2-1 16,1-2-4-16,-2-2 0 0,1 1-5 0,1-6-2 16,0 2-3-16,2-3 0 0,0 1 1 0,-1-3-2 0,-1 3 0 15,-3-6-4-15,4 3 0 0,-4-1-3 0,2 0 0 16,-1 0-2-16,-1 2 4 0,-2 6-2 0,4-6 0 16,-4 2-1-16,-2-1 0 0,0-1-2 0,0 5 1 15,-4 3-2-15,2-4 3 0,-2 5-5 16,-1-6 1-16,1 3-3 0,-2 2 3 0,-2 1-2 0,1-2 0 15,-1 4-1-15,2 11-4 0,-9-21 4 0,2 7-5 16,-1 7 2-16,3-2 1 0,-3 1-4 0,-4-3 5 16,3 1-1-16,-3 2-2 0,0-2 3 0,2 3 1 15,-2-3-3-15,0 5 1 0,3 0 2 0,-1-1 2 16,-4-3-4-16,1 6 5 0,-1-1-3 0,5 0 4 16,-3 1-4-16,12 3 3 0,-17-6-5 0,17 6-1 15,-14-4 5-15,5 3-1 0,9 1 1 0,-13-6-3 16,13 6 1-16,-14 0-1 0,14 0 2 0,0 0-2 15,-18-2-3-15,18 2 9 0,0 0-7 0,-20 2 2 16,20-2 0-16,-12 4 2 0,12-4-3 0,-11 3 2 16,11-3-2-16,-12 4 2 0,12-4-2 0,-10 13-5 15,4-12 10-15,6-1 2 0,-8 15-4 0,7-4 2 0,-4-3-6 16,2 0 1-16,2 5 4 0,-3 1 1 0,4 0-1 16,-2 0 2-16,2 0-3 0,0 4 3 15,0-4 1-15,2 4-1 0,-2-1-4 0,1 3 1 0,2-4 0 16,1 5 5-16,1 1-3 0,-4-3-1 0,2 4 0 15,-6 2-2-15,6-1 3 0,-1-2 2 0,-4 2-4 16,2 0-1-16,0 1 5 0,0 3 1 0,0-3-2 16,-3-1-4-16,6 1 3 0,-6-1 2 0,3-5-7 15,0 3 7-15,3-8-4 0,-1 6 6 0,1-9-1 16,0 7-3-16,0-5 2 0,6 3 3 0,-2-3-3 16,2 0 2-16,3-2 1 0,2 0-6 0,-1-2 3 15,5 0 1-15,0 1 1 0,4-3 0 0,2-2-2 16,1 3-2-16,1-1 1 0,1-5 0 0,-2 2-3 0,-4 1 4 15,4-3 1-15,-5 0-1 0,-1-2-2 0,2 1 1 16,-5-1 1-16,4-1-2 0,-1-1 3 0,-4 0-3 16,-2-2 1-16,-1 3-5 0,2-3 4 0,-2 3 2 15,-12 1 0-15,15-5-1 0,-8 0 2 0,-7 5 0 16,12-5-4-16,-12 5 1 0,12-3 3 0,-12 3-5 16,0 0 0-16,12-3 6 0,-12 3-6 0,0 0 0 15,0 0-3-15,0 0 2 0,0 0-2 0,0 0-3 16,13 6 9-16,-13-6-3 0,8 7 0 0,-8-7 3 15,12 9 5-15,-5 0 7 0,-1-4 0 0,1 3-3 16,2-4-4-16,2 5 4 0,2 0-3 0,1-2 1 16,-1-1 1-16,1 3-1 0,-1-3-3 0,0 1 4 15,2-2-3-15,-1-1 0 0,-1 1-1 0,5 0 0 0,-6-4-1 16,1 0 2-16,4 2-3 0,-4-3 2 16,5-3-6-16,-3 2 4 0,-5 0 0 0,-10 1 1 15,24-9-2-15,-13 8 1 0,1-5 0 0,-3 3-1 0,-2-3-6 16,4-1 4-16,-11 7 4 0,10-13-4 0,-1 4 0 15,-6 2-3-15,3-3 3 0,0 3-2 0,-6 7 1 16,4-21-2-16,-2 11 2 0,-2 10 0 0,-2-26-3 16,-1 16 5-16,0 4-3 0,-6-10 3 0,5 4-5 15,-7-2 3-15,0 4-3 0,2-1 1 0,-5-3 3 16,1 3-2-16,-2 0 1 0,-2 4-2 0,3-3 6 0,0 1-1 16,-1 0-3-16,-3 3 3 0,-1 2-4 15,4 0 2-15,-1-3-1 0,1 1 2 0,0 1 0 16,3 4-1-16,-3 0-2 0,-1-3 3 0,1 1-2 15,1 3 0-15,14 0 2 0,-22 3-2 0,10 1-5 0,-2-1-6 16,4 1-6-16,3 2-8 0,-2-3-14 16,1 5-14-16,-1 0-11 0,5-2-13 0,-1 3-11 0,5-9-10 15,-1 19-22-15,1-19-21 0,3 18-50 0,1-11-105 16,5 2-321-16,2-1 141 0</inkml:trace>
          <inkml:trace contextRef="#ctx0" brushRef="#br0" timeOffset="150603.47">20534 4086 19 0,'0'0'194'0,"0"0"-10"0,12 0-22 16,-12 0-9-16,0 0-11 0,0 0-21 0,14-6-1 16,-14 6-16-16,12 0-6 0,-12 0-10 0,15-3-8 15,-15 3-5-15,14-1-8 0,-14 1 1 0,19-2-11 16,-19 2-1-16,18-3-5 0,-9 3-4 0,-9 0-1 0,24-6 0 15,-15 3-3-15,1 1-3 0,1-4 0 16,2 1-5-16,0-1-2 0,1-2-7 0,-1 2 4 16,-2 1 1-16,1-1-4 0,-2-5-2 0,1 1-4 0,1 0 1 15,-4-5-3-15,-2 9-2 0,0-8-4 16,0 1-5-16,-1-1 2 0,-1-1 0 0,-2 2-7 16,-2 1 6-16,-2-5-4 0,2 17 2 0,-9-21-8 0,0 11 0 15,2 0 4-15,-8 2-2 0,3-3-3 0,-3 7 1 16,0-2 0-16,-4 3-1 0,1-2 3 0,0 4-2 15,2-1-8-15,-4 4-3 0,2 2-8 0,2-2-8 16,-2 5-6-16,3-1-9 0,-3 2-3 0,6 0-10 16,2 3-23-16,-2 1 11 0,3 2-16 0,3-1 0 15,3 1-4-15,2 1 0 0,2-1-2 0,2 3-7 0,0-5-16 16,2 3-123-16,2-4-253 0,2 4 112 16</inkml:trace>
          <inkml:trace contextRef="#ctx0" brushRef="#br0" timeOffset="150925.16">20680 4091 6 0,'10'2'116'0,"-1"1"-7"0,0 3 4 15,2-3-1-15,-11-3-7 0,14 4 3 0,-6 0-5 16,-8-4 3-16,12 6-10 0,-12-6-7 0,7 5-4 0,-7-5-10 16,11 5-7-16,-11-5-1 0,0 0-1 0,7 10-9 15,-7-10-1-15,6 11 1 0,-3-3-4 0,-3-8-5 16,3 13-4-16,0-3-6 0,0 1 1 0,-1-2-3 16,4 6 2-16,-3-1 2 0,1-1-4 0,2 3-3 15,-3 1-6-15,3-3 2 0,0 3-1 0,1 1 1 16,-1 3-3-16,2 0-2 0,-2-4-4 0,-5 1-7 15,4-2 5-15,-4 3 2 0,2 2-6 0,-1-4 2 16,-4 1-5-16,2-1 1 0,-4-5-2 0,-2 4 0 16,0-2-1-16,-2-2 4 0,-1 0-2 0,-3 2-2 15,-1-5 2-15,0-1 3 0,-4-3 0 0,-1 2 3 16,-1-5-3-16,-6 2-4 0,4-3 3 0,-5-1-2 16,1 0-3-16,-2-1 3 0,0-1-5 0,8-2 3 0,-2 3-6 15,2-1 1-15,-1-3-2 0,4-1-5 0,-4 2-14 16,3-1-12-16,2 3-13 0,1-2-16 15,4-2-24-15,2 1-20 0,8 5-24 0,-9-11-41 16,9 11-145-16,0-15-337 0,0 15 149 0</inkml:trace>
          <inkml:trace contextRef="#ctx0" brushRef="#br0" timeOffset="151814.15">21102 4235 58 0,'0'0'199'0,"0"0"-6"16,-6-8-12-16,6 8-13 0,0 0-11 0,0 0-12 0,0-15-14 16,0 15-12-16,0 0-15 0,0 0-6 0,12-11-13 15,-12 11-3-15,13-4-17 0,-4 0 2 0,-9 4-13 16,20-3 7-16,-9 2-7 0,3-2 0 16,1 6-2-16,3-3 0 0,-2 0-1 0,2 1-4 0,-2 1-3 15,4-1-5-15,-2 3-5 0,0-2-1 0,-3 0 0 16,-4 3-12-16,3-3 2 0,-5 1 1 0,-2-1-3 15,-7-2-4-15,17 8-5 0,-13-2 2 0,-4-6-2 16,11 8-2-16,-11-8-2 0,6 8-1 0,-6-8-1 16,-3 12 0-16,3-12-3 0,-9 14 3 0,9-14 0 15,-9 12-2-15,0-6-4 0,4 3 5 0,-7-4 0 16,2 1-1-16,-1-1 0 0,1 1 3 0,1-3-3 16,-1 5 0-16,2-3-3 0,-1 0 2 0,0 1-1 15,9-6 1-15,-15 8 0 0,15-8 0 0,-9 5 0 16,9-5-5-16,-10 5 1 0,10-5 1 0,0 0 0 15,-7 7 3-15,7-7-3 0,0 0 0 0,0 0-5 16,0 0 8-16,-2 11-4 0,2-11 6 0,0 0-4 16,0 0 4-16,16 10-2 0,-16-10 1 0,14 5-2 15,-5-1-1-15,-9-4-1 0,15 5 2 0,-8-3-2 0,4-1 3 16,-2 3 1-16,-9-4-2 0,17 3 1 0,-9 0-2 16,-8-3-3-16,15 5 2 0,-8-2 1 0,-7-3-1 15,17 5 2-15,-13-2-3 0,-4-3 1 0,11 6 0 16,-11-6-7-16,9 7 5 0,-9-7-2 0,5 10 5 15,0-3-2-15,-5-7 3 0,0 0-3 0,1 17 0 16,-1-17 2-16,-1 15-3 0,1-15-1 0,-3 16 0 16,3-16 1-16,-3 14 5 0,-1-7-3 0,4-7 1 15,-6 15-1-15,1-11 2 0,5-4-1 0,-12 12 0 16,5-7 1-16,-7 0 0 0,2 0 0 0,0-1 1 0,0 0 2 16,-2-1-1-16,0-3-1 0,-1 0-1 0,-3 0-2 15,3 0 5-15,-2 4-2 0,2-8 1 16,-3 4-6-16,3 0-9 0,0 0-9 0,1 0-15 0,14 0-9 15,-22 0-16-15,22 0-8 0,-18 0-20 16,18 0-9-16,-13-3-22 0,13 3-24 0,0 0-49 16,-5-10-123-16,5 10-341 0,0 0 152 0</inkml:trace>
          <inkml:trace contextRef="#ctx0" brushRef="#br0" timeOffset="152736.49">21801 4076 15 0,'0'0'159'0,"0"0"-10"0,0 0-5 16,12-3-6-16,-12 3-12 0,0 0-7 0,0 0-12 15,0 0-8-15,0 0-10 0,0 0-10 0,0 0-6 0,0 0-11 16,0 0-8-16,0 0 4 0,0 0 4 0,0 0 1 15,0 0 5-15,0 0-2 0,-12 29-3 0,6-22-1 16,-1 6-1-16,1 0-6 0,-5 0-4 0,1 3 1 16,1 0-6-16,-4 3 2 0,-5 3-9 0,6-2 1 15,-2 2 3-15,-1-2-5 0,-2 1-4 0,0 4-2 16,-1-4 3-16,3 3-4 0,2-2-1 0,0-2-2 16,-4 4-4-16,7-2 1 0,-1-2-6 0,-1 1 2 15,2-2-1-15,-2 2-4 0,4-5 1 0,-3 4-3 0,-1 1-2 16,1-5-2-16,-1-1 1 0,0 1-2 0,3-1-1 15,-3 1-1-15,-1 2 4 0,1-5-3 0,3 1-1 16,-3-2-8-16,0 0-11 0,2 1-4 0,-2-4-12 16,0 4-14-16,3-9-14 0,-1 2-10 0,1 1-7 15,1-2-11-15,-1 1-9 0,9-6-15 0,-15 5-15 16,15-5-12-16,-12 3-39 0,12-3-117 0,0 0-316 16,0 0 140-16</inkml:trace>
          <inkml:trace contextRef="#ctx0" brushRef="#br0" timeOffset="153445.74">21800 4462 67 0,'4'-8'193'0,"-4"8"-11"0,0 0-11 15,5-15-15-15,-5 15-15 0,9-8-19 0,-9 8-5 16,9-13-10-16,-3 7-9 0,-6 6-5 0,12-10-13 15,-5 6-7-15,0-2-15 0,2 1 3 0,2 2-9 16,-11 3-1-16,19-7-7 0,-8 4-6 0,-1-1-2 0,-10 4 0 16,22-3-7-16,-11 2 6 0,-11 1 0 0,22 1-5 15,-10-1 3-15,-12 0-3 0,20 6 0 16,-13-3-4-16,-7-3-1 0,15 4-2 0,-9-3-5 0,-6-1 1 16,12 11-5-16,-8-3 5 0,1-1-7 0,-5-7 2 15,4 16-3-15,-4-5 3 0,0-1 2 16,0-10-2-16,-7 25-3 0,2-13 2 0,-1 2-2 0,-1 1-3 15,1-3 3-15,-4 3 0 0,-1-4 1 0,1 3-5 16,-2-2-2-16,1 4 4 0,-2-7-2 0,2 3-10 16,-1 0 12-16,-1 1-4 0,-3-6 3 0,1 3-2 15,1-2-1-15,1-1 1 0,-2-1 0 0,2 1-3 16,-1-1-4-16,1-2 6 0,-4 0-3 0,7 0 4 16,-2-3-5-16,12-1 3 0,-19 3 1 0,11-2-2 15,8-1 9-15,-16 0-1 0,16 0 4 0,0 0 5 16,-15-1-2-16,15 1 2 0,0 0 1 0,-8-7-2 15,8 7-4-15,0 0 0 0,-4-11-3 0,4 11-2 0,0 0 0 16,12-13-4-16,-12 13 1 0,12-11-2 0,-5 8-1 16,4-1-1-16,-2 0 0 0,2 1-2 0,0 2 4 15,5-2-4-15,1 2 1 0,2 2-3 0,-1-1 0 16,1-1 1-16,1 5 0 0,-1-3-2 0,-1 1 3 16,7-1-1-16,-4 3 2 0,-1-1-5 0,-1-2 4 15,2 3-2-15,-2 1-4 0,4-3-2 0,-7 2-3 16,2 1-4-16,1-3-6 0,-4-1-9 0,0 3-2 15,-1-2-11-15,2-1-5 0,-1 0-4 0,-6 5-14 16,1-5-13-16,-10-1 0 0,17 0-16 0,-17 0-40 16,0 0-20-16,15-5-175 0,-15 5-355 0,4-7 157 15</inkml:trace>
          <inkml:trace contextRef="#ctx0" brushRef="#br0" timeOffset="154244.49">21657 3455 143 0,'0'0'148'15,"6"-8"-9"-15,-6 8-3 0,0 0-8 0,0 0-3 16,0 0-6-16,12-5-5 0,-12 5-15 0,0 0-4 16,0 0-9-16,0 0-11 0,0 0-10 0,0 0-2 15,0 0-10-15,0 0-4 0,0 0 2 0,0 0 3 16,0 0-4-16,0 0 1 0,7 21-1 0,-4-14 4 15,-3-7-6-15,3 14-3 0,-2-8-4 0,-1-6-1 16,5 18-1-16,1-11 2 0,-3 0-8 0,1 2-2 16,-2 1-3-16,4-1-1 0,-6-9-7 0,6 14 2 0,-2-6-4 15,-4-8 0-15,5 11-2 0,-1-6-3 0,-4-5 1 16,5 10 0-16,-5-10-2 0,0 0-3 0,3 11 3 16,-3-11 0-16,0 0-1 0,6 5 0 0,-6-5 1 15,0 0 2-15,0 0-7 0,0 0-2 0,0 0 2 16,0 0 2-16,19-15-4 0,-13 9-2 0,-6 6 0 15,13-14 3-15,-4 3-2 0,3 0-1 0,-1 0-2 16,2 1 2-16,1-4-3 0,-1 7 2 0,-3-7-5 16,4 3 1-16,-2 5-1 0,3-5 2 0,-2-2 1 0,2 8 0 15,-2-3-1-15,1 3-1 0,-1-2 2 16,1-1-1-16,-1 2-2 0,1 2 2 0,-4 3-1 16,0-4 0-16,4 5-1 0,-2 0 1 0,-12 0-4 0,27-4 5 15,-17 4-1-15,-10 0 0 0,22 4 2 0,-11-4 1 16,-1 0-4-16,2 3 3 0,-3 1-2 15,0 3 2-15,-3-1-3 0,3-1-3 0,-2 1 7 0,-1 5 1 16,3-4 1-16,0 6 0 0,0-2-4 0,-1 3 1 16,-1-3 5-16,-1 0-6 0,0 2 4 0,0 0 2 15,3 4-4-15,-3-5-9 0,0 1-19 0,0 2-15 16,0-1-20-16,-2-3-25 0,2 6-20 0,5-10-29 16,-4 7-57-16,1-8-127 0,4 1-346 0,1 1 154 15</inkml:trace>
        </inkml:traceGroup>
        <inkml:traceGroup>
          <inkml:annotationXML>
            <emma:emma xmlns:emma="http://www.w3.org/2003/04/emma" version="1.0">
              <emma:interpretation id="{56DFF7B3-559D-4E51-B695-52B596F57A03}" emma:medium="tactile" emma:mode="ink">
                <msink:context xmlns:msink="http://schemas.microsoft.com/ink/2010/main" type="inkWord" rotatedBoundingBox="25184,5522 25878,5594 25850,5857 25156,5784"/>
              </emma:interpretation>
            </emma:emma>
          </inkml:annotationXML>
          <inkml:trace contextRef="#ctx0" brushRef="#br0" timeOffset="154771.57">23549 3886 100 0,'0'0'206'0,"0"0"-22"0,0 0-16 0,0 0-13 0,0 0-20 15,0 0-10-15,17-12-10 0,-17 12-11 16,19 0-8-16,-7 0-5 0,3 0-5 0,3 1-7 16,4 1-2-16,-1-1-9 0,4 2-3 0,1 1-8 0,1-1 3 15,-1 1-1-15,1-3-4 0,0 3-1 16,0-2-3-16,1-2-6 0,-4 5 1 0,4-1-7 15,-2-2 2-15,1-2-3 0,-2 0 1 0,-6 3-4 0,1-3-1 16,2 0-1-16,-5 0-10 0,2 3 7 0,-3-3-2 16,-2 0-5-16,5 1 2 0,-7-2-4 0,-12 1-2 15,21 1-2-15,-12-1 0 0,-9 0-3 0,16 0-2 16,-16 0-3-16,9 2-1 0,-9-2-9 0,0 0-8 16,0 0-14-16,14 4-13 0,-14-4-10 0,0 0-10 15,3 7-19-15,-3-7-35 0,0 0-20 0,0 0-31 16,-26 9-196-16,14-9-386 0,12 0 170 0</inkml:trace>
          <inkml:trace contextRef="#ctx0" brushRef="#br0" timeOffset="155000.77">23613 4076 94 0,'17'4'206'0,"-1"-2"-10"0,4 2-13 16,6 3-23-16,3-5-9 0,1 5-15 0,8-1-7 16,1 2-15-16,3-2-8 0,-14 0-11 15,2-1-10-15,0 1-8 0,0-2-11 0,1 1 0 0,-7 1-11 16,-5-1-14-16,-1 0-21 0,2-5-15 0,-6 4-19 16,-2-2-26-16,-1 2-28 0,-11-4-36 0,18 1-190 15,-18-1-317-15,13 0 140 0</inkml:trace>
        </inkml:traceGroup>
        <inkml:traceGroup>
          <inkml:annotationXML>
            <emma:emma xmlns:emma="http://www.w3.org/2003/04/emma" version="1.0">
              <emma:interpretation id="{5C401C19-5197-4DC6-A84A-5967B391F61E}" emma:medium="tactile" emma:mode="ink">
                <msink:context xmlns:msink="http://schemas.microsoft.com/ink/2010/main" type="inkWord" rotatedBoundingBox="27275,5954 30383,6280 30234,7700 27126,7374"/>
              </emma:interpretation>
            </emma:emma>
          </inkml:annotationXML>
          <inkml:trace contextRef="#ctx0" brushRef="#br0" timeOffset="160739.84">25549 5194 171 0,'0'0'166'0,"0"0"-11"0,22-4-7 16,-22 4-17-16,0 0-7 0,23-7-14 0,-16 4-2 16,-7 3-2-16,14-8-7 0,-2 4-4 0,-5-2-11 15,5-1 1-15,-1-3-3 0,3 2-9 0,0-1-3 16,-4-5-2-16,4 4-6 0,4-11 0 0,1 5-2 16,-6-2-5-16,4-4-4 0,-4 5-6 0,7-5-4 15,-1 1-4-15,-3-3-6 0,7-5-3 0,-4 5-2 16,4-7 0-16,-10 9-7 0,3-2-1 0,1 2-4 0,-1-5-4 15,-1 5 7-15,-1-4-5 0,2 1-4 0,-3 3 1 16,-4 0-1-16,2-2-5 0,-2 0-6 0,1-1 10 16,-4 8-3-16,0-5 0 0,2 0-1 0,-3 5 0 15,-2 2-2-15,3-2-1 0,-1 2 4 0,-5 3 1 16,6 2-3-16,-6-1 1 0,0 11-2 0,3-16 0 16,-3 7-2-16,0 9 0 0,3-14-1 0,-3 14-1 15,0 0-5-15,0-12 3 0,0 12 3 0,0 0-3 16,-9-11 3-16,9 11 1 0,0 0-4 0,-14-5 2 15,14 5 0-15,-11-3 1 0,11 3-2 0,-17 0-1 16,17 0 3-16,-21 3-2 0,12-2 4 0,-4 3-3 16,-2 0 3-16,5-1-1 0,-1 2 3 0,-4 5-3 15,2-2-1-15,-1 0 5 0,1 3-1 0,1 1-2 0,-1 2 1 16,-1 1 3-16,5-1-3 0,-4 7-1 16,1-1 2-16,4 1 3 0,2-3-3 0,-1 3 3 15,1 4-4-15,0-1 3 0,3 0-1 0,0 2-3 16,2 1 6-16,5 10-4 0,-1-8 2 0,-3 6 2 0,9 2 1 15,-5-8-4-15,2 7-1 0,3 1 1 0,-1-10-3 16,1 6 4-16,-2-4-2 0,2-7-3 16,2 4-6-16,-2-5-5 0,1 0 3 0,-4-6 1 0,4 1 1 15,-1-6-4-15,0 1 2 0,-1-5 3 0,-2 2 1 16,1-2 1-16,2-2 3 0,2-1-1 0,-11-3-2 16,16 7 3-16,-4-10-1 0,-12 3-1 0,19 0 0 15,-2-1 1-15,-4-5 2 0,4 2-1 0,-3 0-1 16,3-2 1-16,-1-1-6 0,1-2 11 0,-1 0-6 15,0 3 5-15,1-5-3 0,-5 6-2 0,1-1 4 16,4-3-1-16,-7 1-5 0,2 5 5 0,-5-2-4 16,-7 5 3-16,15-5 2 0,-15 5-1 0,11-5-2 15,-11 5-1-15,10-5 1 0,-10 5 2 0,0 0-5 0,0 0 1 16,12-2 3-16,-12 2-5 0,0 0 2 0,0 0-4 16,0 0 6-16,8 12-2 0,-8-12 0 15,0 0 0-15,3 13 7 0,-3-13-5 0,0 0 3 0,0 13 1 16,0-13 0-16,3 9 2 0,-3-9-4 0,0 0 2 15,6 13 2-15,1-9-1 0,-7-4 1 0,12 9-1 16,-5-5-3-16,-7-4 5 0,17 2-3 0,-8 0-1 16,-9-2 0-16,19 0-2 0,-19 0 3 0,20-4 3 15,-7 1-4-15,-1-1 8 0,1 0 1 0,1-2 4 16,-8-1-6-16,4 1 0 0,7-5 2 0,-9 0-1 16,0 2 1-16,1-3 2 0,-3-1 0 0,0-2-2 15,-2-1-2-15,2 1 8 0,-12 2-9 0,3-5 0 16,-1 5 0-16,-2-2 3 0,-6 3-5 0,-1-3 0 0,-1 4-3 15,1 0 7-15,-2-2-4 0,-2 4-2 0,1 0-4 16,0 4 3-16,-1 1 0 0,-2 1-4 16,2 3 3-16,1-1-12 0,4 1-16 0,-7 2-7 15,5 4-17-15,-2-2-17 0,2 3-20 0,2 4 1 0,-1-4-15 16,6 4-21-16,-2 2-16 0,3-6-42 16,3 7-122-16,3-14-327 0,0 21 144 0</inkml:trace>
          <inkml:trace contextRef="#ctx0" brushRef="#br0" timeOffset="161147.25">26516 5138 188 0,'8'3'180'0,"-8"-3"-16"0,0 0-21 16,11 3-10-16,-11-3-12 0,9 5-11 0,-9-5-12 16,9 7-5-16,-9-7-11 0,4 10-12 0,-4-10-2 15,6 10-9-15,-6-10-3 0,0 14-4 0,0-14-5 16,6 12-8-16,-4-2-4 0,-1-1 0 0,-1-9 2 15,2 18-5-15,-2-8 4 0,0 1-4 0,3 1-1 16,0 1-5-16,0 1 3 0,-3 3-5 0,3-3-5 16,1 1 3-16,-1 1-1 0,0 2-6 0,0-3 6 15,0 4 0-15,2-1-2 0,-3-4-4 0,4 5 2 0,-3 4-9 16,5-7 9-16,-5 2-2 0,3 4-1 16,-6-4-3-16,0-1 1 0,0 0-2 0,0 0-3 0,-6 1 3 15,1-1-1-15,-4-3-1 0,1 1 3 0,-6 5-6 16,-2-3 1-16,2-5 3 0,-8 1 0 0,0 2-4 15,-1-5-5-15,-1 0 7 0,-1-4 9 0,-5-1 5 16,5-3-3-16,-8-1 4 0,5-1-1 0,1-3 4 16,1-1 2-16,1 2 1 0,-2-7 4 0,2 6-4 15,-2-7-3-15,5-2 4 0,2 0-5 0,1-2-1 16,5 3-2-16,3 0 1 0,-6-6-6 0,7 2-5 16,1 0-13-16,-2-2-16 0,8 1-21 0,3-1-26 15,-3-7-25-15,9-1-31 0,2 3-34 0,4-4-63 16,1-9-126-16,9 3-373 0,5-1 164 0</inkml:trace>
          <inkml:trace contextRef="#ctx0" brushRef="#br0" timeOffset="161862.69">27003 4711 98 0,'0'0'184'15,"0"0"-8"-15,0 0-13 0,0 0-7 0,0 0-13 0,0 0-8 16,0 0-16-16,0 0-10 0,0 0-10 15,0 0-12-15,0 0-4 0,0 0-14 0,0 0-4 16,20-22-6-16,-20 22-2 0,10-2-12 0,-10 2-3 0,13-2-2 16,-13 2-7-16,14-1-2 0,-14 1-2 0,19-3-2 15,-10 3-7-15,-9 0 0 0,20 3 0 0,-20-3-4 16,16 0 0-16,-6 1-3 0,-10-1 0 0,15 3-4 16,-15-3 2-16,17 3-2 0,-17-3-1 0,7 7 0 15,-7-7-1-15,9 5 2 0,-9-5-7 0,6 6 3 16,-6-6-3-16,0 0 1 0,0 0-5 0,5 6 0 15,-5-6 4-15,0 0-1 0,0 0 1 0,0 0 3 16,6 8 7-16,-6-8-1 0,0 0-1 0,0 0-3 16,0 0 4-16,0 0-5 0,0 0-3 0,0 0-1 15,-42-11-7-15,33 10-12 0,9 1-14 0,-21-6-17 16,12 5-21-16,-1-3-15 0,-2 2-30 0,-2-1-27 16,14 3-160-16,-13-6-324 0,13 6 144 0</inkml:trace>
          <inkml:trace contextRef="#ctx0" brushRef="#br0" timeOffset="163690.94">27140 4751 7 0,'8'-9'177'0,"-8"9"-15"0,0 0-4 0,0 0-12 15,0 0-11-15,12-2-3 0,-12 2-10 0,0 0-11 16,7-7-7-16,-7 7-3 0,0 0-9 0,0 0-3 16,9-6-6-16,-9 6-11 0,6-5-5 0,-6 5-5 15,11-4-6-15,-11 4-7 0,0 0-8 0,16-3-1 16,-16 3-4-16,12 0-3 0,-12 0-3 0,13-3-4 15,-13 3-3-15,17-1-1 0,-17 1-3 0,22 0-5 16,-13 0 4-16,-9 0-3 0,21 1-1 0,-8 2-1 16,-1-2 1-16,5-1 2 0,-1 2-4 0,-4 2 1 0,-1-3 0 15,0 3 0-15,-11-4 0 0,20 3-3 0,-10-2-1 16,1 1 0-16,-2 1-1 0,-9-3-3 16,10 4-7-16,-10-4 9 0,12 4-2 0,-12-4-2 15,7 3-2-15,-7-3 2 0,6 7-2 0,-6-7-4 0,0 0 1 16,0 10 3-16,0-10-4 0,0 0 1 0,0 0 2 15,-8 14 0-15,8-14 4 0,-14 10-5 0,5-7 3 16,9-3-4-16,-15 8 6 0,6-7 1 0,9-1-3 16,-19 10-1-16,10-5 0 0,-1-2-1 0,10-3 1 15,-20 4 1-15,13-3 1 0,-5 2 0 0,4 4-2 16,8-7-2-16,-15 4 1 0,15-4 2 0,-13 5-6 16,13-5 2-16,-12 4 1 0,12-4 1 0,-10 3-1 15,10-3-2-15,0 0 1 0,0 0 4 0,-9 5-10 0,9-5 11 16,0 0-3-16,0 0-3 0,-5 12 3 15,5-12-2-15,0 0 4 0,0 0 0 0,20 11-2 16,-13-8 4-16,2 3-4 0,-9-6 4 0,16 5-1 0,-2-1-4 16,-2 0-3-16,1 0 8 0,-4 0-10 0,7 1 5 15,-5-2-4-15,2 3 8 0,-4-2-1 0,5-2 0 16,-4-1-1-16,-10-1-4 0,20 6 4 0,-12-2 1 16,3-1-4-16,-5 1-4 0,-6-4 9 0,16 4 0 15,-16-4-1-15,14 3-4 0,-10 1 3 0,-4-4-4 16,0 0-1-16,8 5 5 0,-8-5-2 0,0 0-5 15,6 9 9-15,-6-9-3 0,0 0 3 0,-2 13-3 16,2-13-1-16,0 0 2 0,-7 15-1 0,7-15 0 16,-8 7 1-16,8-7 1 0,-16 9 1 0,7-7-1 0,0 4-4 15,-2-2 5-15,4 3-1 0,-8-4 4 16,5 1-6-16,-4 1 4 0,-1 1-3 0,2-3 1 16,-1 0 1-16,-2-2-5 0,0 3 1 0,1-4 5 15,-5 3 0-15,10-3 2 0,-5 2-2 0,2-1-4 0,13-1-5 16,-20 5-5-16,13-5-14 0,7 0-2 15,-18 0-15-15,18 0-10 0,0 0-14 0,-15 2-11 16,15-2-7-16,0 0-15 0,0 0-11 0,0 0-21 0,0 0-162 16,0 0-314-16,0 0 139 0</inkml:trace>
          <inkml:trace contextRef="#ctx0" brushRef="#br0" timeOffset="164119.64">28010 4631 146 0,'0'0'151'0,"0"0"-4"16,0 0-4-16,0 0-7 0,0 0-14 0,0 0-5 16,-34 18-5-16,28-11-7 0,0 0-8 0,-5 4 0 0,-1 2-1 15,3 0-6-15,-1 2-2 0,-1-3-3 0,-2 1-4 16,0 8-1-16,-2 0-2 0,-2-4-3 0,1 2-5 16,4 2 1-16,-3 0-3 0,-3-1-5 0,2 1 0 15,-1 4-5-15,4-5-4 0,-2 4-1 0,-3 0-3 16,2-3 0-16,-2-2-7 0,1 1-4 0,1-3-3 15,0 5-7-15,4-9 1 0,-2 0-2 0,-2-1-4 16,2 1-2-16,4 2-2 0,-6-2 2 0,7-2-5 16,-3 0-2-16,-2-2-3 0,5 2-8 0,-4-2-13 15,2-2-16-15,4 2-15 0,-2-4-22 0,0 0-16 16,2 2-22-16,-2 0-15 0,9-7-27 0,-11 7-14 16,11-7-16-16,-6 4-176 0,6-4-377 0,0 0 166 15</inkml:trace>
          <inkml:trace contextRef="#ctx0" brushRef="#br0" timeOffset="164869.14">27941 4943 100 0,'0'0'198'0,"0"0"-13"0,0 0-10 16,0 0-15-16,0 0-18 0,0 0-13 0,12-16-13 15,-12 16-8-15,8-8-11 0,-8 8-8 0,12-7-7 16,-12 7-4-16,10-5-11 0,-1 1-3 0,-9 4-13 16,18-4 0-16,-18 4-6 0,16-3-8 0,-7 2-1 15,-9 1-6-15,20-4-1 0,-20 4-4 0,18-1-1 0,-18 1-5 16,16 1 3-16,-16-1-8 0,15 0-2 16,-15 0 2-16,15 4-4 0,-15-4-1 0,13 2 0 15,-13-2-2-15,11 4 0 0,-11-4-2 0,6 6 0 16,-6-6-2-16,12 8-1 0,-12-8-1 0,4 7 1 0,-4-7 2 15,3 14-2-15,-3-14-1 0,0 14-1 0,0-14 2 16,-3 17 3-16,0-10 1 0,-1 3-1 16,1 1 3-16,-8 1 1 0,5 1-3 0,-4 0 2 0,-2-1 0 15,1 0-6-15,-1 2 2 0,2-2-1 0,-3 0 3 16,-2-3-1-16,1 1 5 0,-1 0-2 0,0 1 1 16,2-2-5-16,-2 2 2 0,3-4 0 0,0 1 6 15,-6-2-5-15,5 1 3 0,4 0 0 0,-2-3-1 16,1-1 0-16,10-3-1 0,-15 5 4 0,15-5-1 15,-13 6 0-15,13-6 2 0,-12 2 7 0,12-2 3 16,0 0 3-16,-14 4 2 0,14-4 1 0,0 0-4 16,0 0 0-16,0 0-4 0,0 0-2 0,0 0-1 15,0 0 0-15,0 0-4 0,0 0-2 0,0 0-2 0,0 0 0 16,0 0-5-16,0 0 3 0,0 0-6 16,29-20 5-16,-29 20-5 0,19 3 3 0,-8-6-1 15,-11 3 0-15,19 3-3 0,-4-1 2 0,0 1-2 0,0-1 1 16,1 6-2-16,0-6 1 0,1 2-1 0,-1 1 3 15,4 0-3-15,5 0 2 0,-6 1-2 0,-2-2 0 16,-1-2 2-16,1 3 0 0,1-1 2 0,-5-2-5 16,0 2 0-16,1 0 5 0,-2-3-8 0,-12-1-5 15,18 2-7-15,-11-1-10 0,-7-1-13 0,0 0-20 16,13 0-19-16,-13 0-27 0,0 0-25 0,0 0-27 0,6-12-59 16,-6 12-121-16,0 0-363 0,-6-17 161 15</inkml:trace>
          <inkml:trace contextRef="#ctx0" brushRef="#br0" timeOffset="165494.15">26903 4531 169 0,'-6'17'171'0,"6"-17"-7"0,-13 11-12 15,4-1-12-15,-1 0-6 0,1 5-8 0,-5-4-11 16,4 3-6-16,-5 8-7 0,4-1-7 15,-1 4-4-15,2 0-7 0,3 3 0 0,-2-2-12 0,3 14-5 16,3-1-6-16,1-4-4 0,7 3-6 0,-5-4-3 16,9 3-5-16,1 0-3 0,3-1-2 0,2-2-1 15,5 1-7-15,1 0-2 0,-1 0-8 0,-2-13-17 16,5 8-28-16,-4-5-32 0,1-4-23 0,-1 0-39 16,0-1-59-16,-4-9-134 0,9 3-338 0,-2-1 149 15</inkml:trace>
          <inkml:trace contextRef="#ctx0" brushRef="#br0" timeOffset="166240.02">28505 4649 11 0,'0'0'146'0,"0"0"-10"0,3-13 4 0,-3 13-10 0,7-9-6 16,-7 9-2-16,0 0-11 0,2-12-6 0,-2 12-6 15,0 0-7-15,3-15-5 0,-3 15 1 0,0 0-9 16,1-10-6-16,-1 10-2 0,0 0-1 0,0 0-8 0,0 0-9 16,2-9-2-16,-2 9-4 0,0 0-9 15,0 0-4-15,0 0-2 0,0 0-1 0,0 0 6 16,0 0 2-16,12 34 1 0,-5-22-1 0,4 8 8 15,-1 2 3-15,7 5 1 0,2 4-3 0,-3 2 1 0,2 2-5 16,-3 1-4-16,-1 1 0 0,-2 2-3 16,1 0-7-16,-1-2-1 0,-11 5-3 0,4-5-1 0,-10 1-4 15,-2 0 3-15,-3 3-5 0,-10-3-16 16,-10 1-28-16,-1 0-34 0,-11-5-42 0,-13 8-36 16,10-13-78-16,-20 2-158 0,18-7-402 0,3-6 178 15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5:54:21.52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C5287B3-888A-4666-9B51-1D36F263FC90}" emma:medium="tactile" emma:mode="ink">
          <msink:context xmlns:msink="http://schemas.microsoft.com/ink/2010/main" type="writingRegion" rotatedBoundingBox="30732,9471 32075,9496 32062,10223 30719,10198"/>
        </emma:interpretation>
      </emma:emma>
    </inkml:annotationXML>
    <inkml:traceGroup>
      <inkml:annotationXML>
        <emma:emma xmlns:emma="http://www.w3.org/2003/04/emma" version="1.0">
          <emma:interpretation id="{4359A0F4-4219-4CE9-BB0F-8E49F4F910E2}" emma:medium="tactile" emma:mode="ink">
            <msink:context xmlns:msink="http://schemas.microsoft.com/ink/2010/main" type="paragraph" rotatedBoundingBox="30732,9471 32075,9496 32062,10223 30719,10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7626B2-E60C-415D-91EE-252FADA27087}" emma:medium="tactile" emma:mode="ink">
              <msink:context xmlns:msink="http://schemas.microsoft.com/ink/2010/main" type="line" rotatedBoundingBox="30732,9471 32075,9496 32062,10223 30719,10198"/>
            </emma:interpretation>
          </emma:emma>
        </inkml:annotationXML>
        <inkml:traceGroup>
          <inkml:annotationXML>
            <emma:emma xmlns:emma="http://www.w3.org/2003/04/emma" version="1.0">
              <emma:interpretation id="{7A4A939A-D5F7-461F-9213-399AA763E9FD}" emma:medium="tactile" emma:mode="ink">
                <msink:context xmlns:msink="http://schemas.microsoft.com/ink/2010/main" type="inkWord" rotatedBoundingBox="30732,9471 32075,9496 32062,10223 30719,10198"/>
              </emma:interpretation>
            </emma:emma>
          </inkml:annotationXML>
          <inkml:trace contextRef="#ctx0" brushRef="#br0">8802-1414 117 0,'0'0'184'15,"2"-16"-15"-15,-2 16-7 0,6-11-12 0,-6 11-8 16,7-8-12-16,-7 8-7 0,2-11-5 0,-2 11-4 0,10-11-3 16,-10 3-7-16,7 1-1 0,-7 7-12 0,9-12-1 15,0 8-7-15,-4-4-2 0,1 0-5 16,-6 8 0-16,7-15-4 0,-1 9-2 0,-1-3-7 0,-5 9-3 16,7-16 2-16,-2 9 0 0,-5 7-4 0,3-14-2 15,-3 14-2-15,4-11 4 0,-4 11-6 0,2-9 2 16,-2 9-7-16,4-11 2 0,-4 11-5 0,0 0 1 15,3-10-8-15,-3 10 0 0,0 0-5 0,0 0-2 16,6-8-6-16,-6 8 1 0,0 0-7 0,0 0-4 16,0 0 0-16,0 0-2 0,0 0-4 0,0 0 1 15,0 0-3-15,0 0 1 0,0 0-2 0,0 0 0 16,0 0 3-16,0 0-1 0,-3 38 0 0,4-31 3 16,-1-7 2-16,-1 21 2 0,1-7-1 0,-3-3 0 15,3 3 0-15,0 3-1 0,-1-3 3 0,-1 3 8 0,2 1-2 16,-4-1 2-16,4-1 2 0,-2 1 0 0,-2-1-3 15,1 1-3-15,0 2 3 0,3-2-3 0,-3 2 0 16,3-1 3-16,-2 0-1 0,-1 4-5 0,3-2 2 16,-1-3 1-16,1-1-4 0,1 3 3 0,-2-1-8 15,1 0 7-15,1-1 0 0,2 2 1 0,-3-4-1 16,0 1-2-16,2-1-5 0,-1 1 0 0,-1-5 2 16,2 4-2-16,1-7 2 0,-2 3-3 0,-1-11 2 15,2 18-9-15,-2-11 5 0,0-7-5 0,0 13 6 16,0-13-3-16,0 0-4 0,3 17 4 0,-3-17 0 0,0 0-1 15,0 8-7-15,0-8-11 0,0 0-9 0,0 0-20 16,0 0-18-16,-9 12-21 0,9-12-31 16,0 0-29-16,-14 0-26 0,14 0-32 0,0 0-36 0,0 0-265 15,0 0-543-15,0 0 240 0</inkml:trace>
          <inkml:trace contextRef="#ctx0" brushRef="#br0" timeOffset="414.57">9190-1033 24 0,'0'0'226'0,"0"0"-9"0,0 0-19 0,0 0-15 15,0 0-21-15,0 0-12 0,0 0-15 0,-9-5-10 0,9 5-12 16,0 0-7-16,0 0-12 0,0 0 2 0,0 0-6 15,0 0 1-15,0 0 2 0,0 0 3 16,0 0 1-16,0 0 4 0,0 0-2 0,0 0-1 0,0 0 3 16,0 0 1-16,0 0 6 0,0 0-1 0,0 0-11 15,0 0-7-15,0 0-1 0,7-17-12 16,-7 17 3-16,0 0-3 0,8-13-13 0,-8 13 8 0,4-11-8 16,-4 11 13-16,6-7-7 0,-6 7-8 0,0 0-3 15,2-16 1-15,-2 16-6 0,0 0-6 0,4-8-8 16,-4 8-2-16,0 0-2 0,0 0-3 0,0 0-9 15,0 0-1-15,0 0-2 0,0 0-6 0,0 0-5 16,0 0 9-16,0 0-4 0,0 0-9 0,0 0 4 16,0 0-1-16,0 0-2 0,0 0-11 0,-24 19-16 0,24-19-15 15,-4 9-17-15,4-9-16 0,0 0-16 16,-3 10-19-16,3-10-23 0,0 0-31 0,-5 12-30 0,5-12-36 16,0 0-61-16,0 0-227 0,-7 5-555 0,7-5 245 15</inkml:trace>
          <inkml:trace contextRef="#ctx0" brushRef="#br0" timeOffset="1248.62">9421-1631 183 0,'0'0'211'0,"0"0"-6"16,0 0-8-16,0 0-12 0,0 0-8 0,0 0-6 0,0 0-14 15,-6-9-1-15,6 9-10 0,0 0-6 0,0 0-9 16,0 0-11-16,0 0-10 0,0 0-7 0,0 0-10 16,0 0-9-16,0 0-7 0,0 0-4 0,0 0-13 15,0 0-5-15,0 0 2 0,18-15-14 0,-18 15-6 16,15 0-2-16,-15 0-4 0,25 0-3 15,-10-2-2-15,3 4-2 0,-3 0-1 0,6 0-2 0,-2 1-6 16,1 0 0-16,-1 1 0 0,2 0-2 0,-3-1-5 16,1 2 2-16,-2 1-4 0,0-3 2 0,-2 1 0 15,-1 2-2-15,-5-2-4 0,0 0 2 0,-2 0-2 16,-7-4-1-16,14 7 0 0,-8-1 0 0,-6-6 1 16,10 7-1-16,-10-7-4 0,3 10 3 0,-3-10-2 15,4 9 4-15,-4-9-4 0,0 11 3 0,0-11-2 0,0 0 0 16,-3 22 3-16,3-22-3 0,-4 14-2 15,0-4 3-15,2-2 2 0,-2 0-1 0,-1 3-1 16,2 3 0-16,2-2-3 0,-8 2 4 0,6 0 2 0,-3 0-4 16,-2 0 5-16,2-3 0 0,0 6 0 0,-1-1 0 15,5-1-3-15,-4-1 4 0,2 0 0 0,-2 3 0 16,0 0-3-16,3-3 5 0,-3-1-2 0,2 3-4 16,2-1-3-16,1-2 7 0,-1 1-2 0,-4-4-1 15,3 1 3-15,2-2-1 0,1-9-1 0,0 19 3 16,-2-9-6-16,2-10 3 0,-1 17-1 0,1-17-8 15,-5 14-7-15,5-14-11 0,0 7-16 0,0-7-12 16,5 11-16-16,-5-11-17 0,3 11-19 0,-3-11-18 16,0 0-23-16,6 7-34 0,-6-7-46 0,9 6-157 15,-9-6-412-15,0 0 182 0</inkml:trace>
          <inkml:trace contextRef="#ctx0" brushRef="#br0" timeOffset="1614.44">9487-1232 170 0,'-8'-6'241'0,"8"6"-7"0,0 0-15 16,-6-11-7-16,6 11-12 0,0 0-12 0,0 0-14 15,-6-9-13-15,6 9-15 0,0 0-13 0,0 0-15 16,0 0-18-16,18-11-3 0,-18 11-10 0,17-2-8 16,-5-1-3-16,1 3-13 0,5 2-4 0,-3-4-4 15,3 4-1-15,-3-4-6 0,4 0-5 0,0 4-8 16,-2-4-1-16,2 2-4 0,1 0-3 0,-6 2-10 15,6-2-13-15,-2 0-16 0,-5-2-14 0,-1 4-20 16,-12-2-21-16,22-4-22 0,-22 4-27 0,18 0-28 16,-10-4-37-16,-8 4-224 0,9-7-437 0,-9 7 195 15</inkml:trace>
          <inkml:trace contextRef="#ctx0" brushRef="#br0" timeOffset="2628.59">10104-1444 84 0,'0'0'193'0,"-3"-16"-12"0,3 16-12 16,0 0-13-16,0 0-10 0,-4-19-8 0,4 19-11 0,1-9-6 15,-1 9-3-15,5-11-10 0,-5 11-5 0,1-13-13 16,-1 13-6-16,5-11-2 0,-5 11-8 0,3-11-4 15,-3 11-6-15,3-9-1 0,-3 9-1 0,0 0 1 16,4-11-4-16,-4 11-7 0,0 0 0 0,4-10 0 16,-4 10-6-16,0 0-2 0,0 0 1 0,6-7-5 15,-6 7-2-15,0 0-5 0,0 0 0 0,0 0-8 16,0 0 2-16,0 0-6 0,0 0-1 0,0 0-1 16,0 0-4-16,0 0-4 0,0 0 0 0,0 0-1 15,0 0 1-15,0 0-3 0,0 0 3 0,0 0-3 16,0 0 6-16,0 0-5 0,0 0 4 0,0 0-2 15,-6 35 2-15,6-35 0 0,0 14 0 0,0-14-1 16,-4 12 3-16,4-12 0 0,-1 16 1 0,1-16-5 0,1 17 9 16,-1-6-1-16,0-11-2 0,-1 20 1 15,1-11 4-15,0-9-3 0,0 20 5 0,0-10-5 0,0-10 3 16,1 25 0-16,-1-11 3 0,-1-3-6 0,1 2 2 16,0 1-1-16,0-14 5 0,0 23-3 0,0-10 4 15,0 3-8-15,0-5 7 0,0 2-8 0,0-13 5 16,1 17-3-16,-1-7 0 0,0-1 2 0,0-9 0 15,-1 20 0-15,1-10 0 0,0-10-2 0,0 19 4 16,-2-9-1-16,2-10 1 0,-1 17-3 0,1-17 4 16,0 14-7-16,1-7 6 0,-1-7 2 0,-1 14-2 15,1-14 1-15,-3 15 0 0,3-15-2 0,3 12 2 16,-3-12-3-16,0 0-3 0,0 14 2 0,0-14 2 16,1 11-1-16,-1-11-3 0,0 0 2 0,0 0 5 15,0 13-8-15,0-13 0 0,2 9 0 0,-2-9 8 16,0 0-9-16,1 13 1 0,-1-13-2 0,0 0-10 15,4 12 6-15,-4-12-1 0,0 0 2 0,2 12 1 0,-2-12 12 16,0 0-18-16,0 12 14 0,0-12-13 0,0 0-3 16,0 0 2-16,3 11 1 0,-3-11-2 0,0 0 5 15,0 0-3-15,0 0 3 0,1 12 4 0,-1-12-2 16,0 0-4-16,0 0 2 0,0 0 0 0,0 0-2 16,0 0 10-16,0 0-5 0,0 0-1 0,0 0 2 15,0 0-3-15,0 0 5 0,0 0-6 0,0 0-4 16,0 0 0-16,0 0 1 0,0 0 1 0,0 0-9 15,0 0 11-15,0 0-2 0,0 0 2 0,0 0-4 16,0 0 8-16,0 0-6 0,0 0 6 0,0 0-2 16,0 0 1-16,0 0 0 0,2 11 9 0,-2-11-16 15,0 0 0-15,0 0 6 0,0 0 4 0,0 0-12 0,0 0 5 16,0 0-4-16,0 0 8 0,0 0-11 0,0 0 1 16,0 0 1-16,0 0 6 0,0 0-1 0,0 0-6 15,0 0 3-15,0 0-9 0,0 0 10 0,0 0 2 16,0 0-1-16,0 0-2 0,0 0 4 0,0 0 0 15,0 0-5-15,0 0 6 0,0 0-3 0,0 0 12 16,0 0-23-16,0 0-21 0,0 0-33 0,0 0-34 16,0 0-41-16,0 0-45 0,0 0-58 0,6-34-60 15,-6 34-379-15,1-14-729 0,-1 14 323 0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5:53:48.39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19D5F9C-2A49-4600-AF5E-54F35428CFB9}" emma:medium="tactile" emma:mode="ink">
          <msink:context xmlns:msink="http://schemas.microsoft.com/ink/2010/main" type="writingRegion" rotatedBoundingBox="20272,10908 31328,9597 32106,16162 21050,17473"/>
        </emma:interpretation>
      </emma:emma>
    </inkml:annotationXML>
    <inkml:traceGroup>
      <inkml:annotationXML>
        <emma:emma xmlns:emma="http://www.w3.org/2003/04/emma" version="1.0">
          <emma:interpretation id="{61A60606-CC25-4BD0-BD48-CCAD3ECBAEE6}" emma:medium="tactile" emma:mode="ink">
            <msink:context xmlns:msink="http://schemas.microsoft.com/ink/2010/main" type="paragraph" rotatedBoundingBox="21874,10307 30614,9937 30691,11734 21950,121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FAB328-AFB1-4671-AC72-4C5E8A0777C6}" emma:medium="tactile" emma:mode="ink">
              <msink:context xmlns:msink="http://schemas.microsoft.com/ink/2010/main" type="line" rotatedBoundingBox="21874,10307 30614,9937 30691,11734 21950,12105"/>
            </emma:interpretation>
          </emma:emma>
        </inkml:annotationXML>
        <inkml:traceGroup>
          <inkml:annotationXML>
            <emma:emma xmlns:emma="http://www.w3.org/2003/04/emma" version="1.0">
              <emma:interpretation id="{85244350-AF86-4C12-9AA7-E3DB63C17F2E}" emma:medium="tactile" emma:mode="ink">
                <msink:context xmlns:msink="http://schemas.microsoft.com/ink/2010/main" type="inkWord" rotatedBoundingBox="21895,10808 25589,10651 25624,11472 21930,11628"/>
              </emma:interpretation>
            </emma:emma>
          </inkml:annotationXML>
          <inkml:trace contextRef="#ctx0" brushRef="#br0">13 157 24 0,'0'0'135'15,"6"-7"-7"-15,-6 7-6 0,0 0-2 0,0 0-13 0,5-11-1 16,-5 11-11-16,0 0-7 0,0 0 0 16,0 0-3-16,0 0-7 0,-5-17-3 0,5 17-2 0,0 0-6 15,0 0-6-15,2-11 4 0,-2 11-1 0,0 0-4 16,0 0 1-16,0 0-6 0,0 0 1 0,0 0 0 15,0 0 1-15,0 0-1 0,-6-10-1 0,6 10 0 16,0 0-3-16,0 0 3 0,0 0-5 16,0 0 1-16,0 0 1 0,0 0 0 0,-5-10 2 0,5 10-4 15,0 0 4-15,0 0-4 0,0 0 1 0,0 0 1 16,0 0-5-16,0 0 5 0,0 0-2 0,0 0-2 0,-10-7 0 16,10 7-2-16,0 0-4 0,0 0 1 0,0 0-9 15,0 0 0-15,0 0-3 0,0 0-5 0,0 0 0 16,0 0-2-16,0 0-4 0,0 0 2 0,0 0-3 15,24-7 0-15,-24 7-6 0,10 0 4 0,2-1-1 16,-12 1-1-16,20-3 2 0,-8 3-3 0,2-1-2 16,1 1-1-16,-1 0-1 0,5 0 1 0,-5 0-10 15,3 0 3-15,-2 0-3 0,2 0 10 0,-2 0-5 0,0 0-9 16,1 0-2-16,-1-1 2 0,0 1 0 16,0-2 0-16,1 2 0 0,-1 2 2 0,3-4-1 15,-5-1-3-15,2 3 2 0,3 0 3 0,-3 0 0 0,3-2 1 16,-3-2 1-16,0 3 2 0,1-3 6 15,1 0-4-15,-1 1 3 0,-2-1-1 0,-6 1 3 16,-8 3 2-16,23-3-2 0,-11 3 1 0,0-7-2 0,-12 7 0 16,19-4 1-16,-10 2-1 0,-9 2-1 0,16-5-1 15,-16 5 2-15,11-5 1 0,-11 5-2 0,10-1-1 16,-10 1-1-16,0 0 0 0,12-8 0 0,-12 8 3 16,0 0-1-16,0 0-3 0,9-6 2 0,-9 6 1 15,0 0-4-15,0 0 0 0,0 0-2 0,0 0 0 16,0 0 0-16,0 0-2 0,0 0-1 0,0 0-4 15,0 0-13-15,9-2-15 0,-9 2-15 0,0 0-12 16,0 0-16-16,0 0-10 0,0 0-24 0,0 0-26 16,0 0-30-16,0 0-27 0,-18 24-52 0,18-24-186 0,-18 7-465 15,11-5 206-15</inkml:trace>
          <inkml:trace contextRef="#ctx0" brushRef="#br0" timeOffset="938.51">13 404 89 0,'-12'2'139'0,"12"-2"-1"0,0 0-9 0,0 0 6 16,0 0-15-16,0 0-8 0,0 0-6 0,0 0-6 15,0 0-7-15,0 0 4 0,0 0-6 0,0 0 2 16,0 0-4-16,0 0 1 0,0 0-5 0,0 0 2 15,0 0-2-15,0 0-7 0,32-13-1 0,-32 13-4 16,9-3-1-16,-9 3-4 0,10-4-3 0,-10 4-5 16,9-4-4-16,-9 4-2 0,11-6-5 0,-11 6-4 15,13-3-2-15,-6-1-6 0,-7 4 0 0,15-1-6 16,-15 1 2-16,17-2-5 0,-17 2-1 0,13-4-1 16,-13 4 0-16,15 0-3 0,-15 0 1 0,15-3 1 0,-15 3 1 15,18-3 0-15,-18 3-1 0,18 0-2 0,-18 0 1 16,18-1 5-16,-18 1 0 0,18 0 1 15,-8-3-2-15,-10 3-2 0,21-1 2 0,-11-1-4 0,-10 2 0 16,23 0 2-16,-13 0-1 0,-10 0-3 0,20-1 1 16,-9 1-2-16,1-3 5 0,-12 3-5 0,21 0-2 15,-7 0-2-15,-2-1 2 0,-12 1-2 0,22 0 1 16,-10-3-3-16,-12 3 3 0,21-3-1 0,-9 3-4 16,-12 0 2-16,21-1-1 0,-11 0-3 0,-10 1 0 15,22-3-2-15,-10 3-6 0,-12 0 8 0,20 0-2 0,-10 0 5 16,-10 0 3-16,24-2-6 0,-15 2 5 15,3 0 5-15,-12 0 2 0,18 0 1 0,-18 0 2 0,19 0-7 16,-19 0 4-16,17 0 1 0,-7-4 0 0,-10 4-1 16,15 0 6-16,-15 0-6 0,15-1 2 0,-15 1 1 15,18-1-4-15,-18 1 0 0,13 0-5 0,-13 0 2 16,18-4 3-16,-18 4 0 0,17 3-7 0,-17-3 7 16,14-3-6-16,-14 3 1 0,12 0-2 0,-12 0-2 15,14-1 2-15,-14 1-1 0,0 0-4 0,13 0 4 16,-13 0-2-16,0 0 0 0,11 4 1 0,-11-4-9 15,0 0 7-15,0 0 7 0,0 0 1 0,0 0 9 0,0 0 8 16,0 0-13-16,0 0 0 0,0 0 0 16,0 0 5-16,0 0 3 0,0 0-2 0,10 1 1 15,-10-1-7-15,0 0 1 0,0 0-4 0,0 0 1 0,0 0-11 16,0 0-1-16,0 0-19 0,0 0-31 0,0 0-20 16,0 0-26-16,0 0-30 0,0 0-32 0,0 0-43 15,0 0-38-15,-43-4-48 0,43 4-323 0,-18-1-650 16,18 1 288-16</inkml:trace>
          <inkml:trace contextRef="#ctx0" brushRef="#br0" timeOffset="21603.71">1259-210 185 0,'0'0'203'15,"0"0"-10"-15,-2-14-11 0,2 14-16 0,0 0-16 0,-3-15-6 16,3 15-7-16,0 0-11 0,6-20-5 0,-1 12-7 15,-5 8-2-15,6-13-10 0,-3 2-7 0,1 4-8 16,-1-3-2-16,-3 10-12 0,6-16 5 0,-1 8-4 16,-3 1-9-16,-2 7 8 0,8-15-8 0,-8 15 2 15,4-10 0-15,-4 10-15 0,5-9-2 0,-5 9-5 16,0 0-3-16,0 0-5 0,3-11-1 0,-3 11-4 16,0 0-7-16,0 0-5 0,0 0-2 0,0 0-2 15,0 0-3-15,0 0 1 0,0 0 0 0,0 0-4 16,4 29 1-16,-2-13 5 0,-2 1 1 0,0 1 5 15,0-1 1-15,0 11 0 0,-2-1 2 0,4-2 9 0,-1 12-2 16,2-10 3-16,0 1 4 0,-3-1-2 16,6 3 6-16,-6-4-3 0,5 2-2 0,-4-2 3 15,5 0 3-15,-3-3-5 0,-3 1-5 0,5 0 1 0,-1-4 8 16,-2-3-7-16,1-3 1 0,1 3-7 0,-4-3 0 16,0 1-3-16,5-1-7 0,-5-4 1 0,1-2-3 15,-1-8-4-15,2 16 6 0,-2-16-2 0,1 12-12 16,-1-12-7-16,3 13-19 0,-3-13-19 0,7 7-31 15,-1-3-30-15,-6-4-38 0,15 3-42 0,-4 0-47 16,-11-3-40-16,0 0-249 0,22-6-559 0,-10 2 247 16</inkml:trace>
          <inkml:trace contextRef="#ctx0" brushRef="#br0" timeOffset="21914.66">1678 282 169 0,'0'0'273'16,"7"5"-22"-16,-7-5-21 0,0 0-22 0,0 0-18 15,0 0-15-15,0 0-13 0,0 0-13 0,12 2-9 0,-12-2-12 16,0 0-10-16,0 0-10 0,9 4-5 16,-9-4-1-16,0 0 0 0,0 0-3 0,0 0 4 15,0 0-4-15,0 0 5 0,0 0-8 0,0 0 10 0,0 0-4 16,0 0-13-16,0 0-2 0,0 0-7 0,0 0-2 15,0 0-14-15,0 0-10 0,0 0-4 0,0 0 0 16,0 0-9-16,0 0 10 0,0 0-20 0,0 0-4 16,0 0-9-16,0 0-15 0,0 0-15 0,0 0-18 15,0 0-24-15,0 0-23 0,-34-11-25 0,34 11-31 16,0 0-36-16,0 0-24 0,0 0-36 0,0 0-57 16,-17 3-174-16,17-3-497 0,0 0 220 0</inkml:trace>
          <inkml:trace contextRef="#ctx0" brushRef="#br0" timeOffset="22413.5">1970-335 193 0,'0'0'251'0,"0"0"-8"15,-7-7-15-15,7 7-9 0,0 0-15 0,0 0-14 16,0 0-15-16,0 0-10 0,0 0-12 0,0 0-6 16,19-13-9-16,-12 9-8 0,-7 4-12 0,18-7-11 15,-9 3-4-15,6 3-6 0,3-2-12 0,0-1-7 16,1-2-5-16,-2 4-4 0,4-1-7 0,4-1-10 0,0 2-8 15,-5 2-1-15,-1-2-3 0,1 2-1 0,-3 4-9 16,3-4-4-16,-1 5 2 0,-1-2-5 0,-3 1-6 16,0 0-3-16,-5 6 3 0,4-3-5 15,-5 0-2-15,1 4-1 0,-4 0 0 0,0-2 2 0,0 5 3 16,-3 0 2-16,-3 0 6 0,2 3 2 0,-4 1 7 16,1 6 5-16,-4-6 5 0,-1 4 0 0,-1 2 2 15,1 0 1-15,-3 1-9 0,-2 2 4 0,2-3 8 16,2 1-5-16,0 2-10 0,1-2-2 0,0 0-2 15,-2-4-2-15,2 3-5 0,2-3 3 0,-4 3-6 16,5 0-4-16,-1-6 4 0,-1 6-3 0,4-3-6 16,-5 2-10-16,4-5-15 0,-2-3-14 0,1 2-19 15,-2 1-16-15,-1-5-18 0,5 2-26 0,-4-4-27 16,4 4-30-16,-2-7-30 0,0 0-30 0,3-8-30 0,-7 10-250 16,7-10-546-16,0 0 242 0</inkml:trace>
          <inkml:trace contextRef="#ctx0" brushRef="#br0" timeOffset="22671.8">2121 128 159 0,'0'0'291'15,"-12"-9"-18"-15,12 9-20 0,-8-5-17 0,8 5-18 16,0 0-24-16,0 0-16 0,-6-10-16 0,6 10-15 15,0 0-12-15,0 0-10 0,33-9-8 0,-18 7-7 0,3-1-9 16,3 0-10-16,-2 2-8 0,7-2-8 16,2 0-9-16,0 2-1 0,2-5-6 0,-3 4-9 15,1-3-7-15,-2-1-15 0,-7 5-17 0,0-5-24 0,1 4-23 16,-1-3-31-16,-2 0-35 0,1-1-22 0,1 0-38 16,-3-3-42-16,-2 3-223 0,-2-8-464 0,1 3 206 15</inkml:trace>
          <inkml:trace contextRef="#ctx0" brushRef="#br0" timeOffset="22942.98">2834-454 13 0,'0'0'231'0,"0"0"-16"15,0 0-9-15,0 0-10 0,0 0-4 0,0 0-10 16,16 17 2-16,-14-7 5 0,-1 6-3 0,-1 4-1 0,0 1-4 15,-3 3-4-15,-1 4 0 0,1 9-3 0,-3-1-1 16,-3 2 0-16,-2 2 7 0,1-4-24 0,-4 0 10 16,8-11-12-16,-7 10-4 0,0-9-14 0,2 0-7 15,-1 1-9-15,3-2-12 0,-3-3-10 0,0 2-13 16,0-4-3-16,0 2-13 0,5-4-7 0,0-5-33 16,-1 0-38-16,4 2-31 0,4-8-38 0,-8 6-32 15,5-6-40-15,3-7-37 0,-6 17-44 0,6-17-45 16,0 0-338-16,0 0-663 0,0 0 294 0</inkml:trace>
          <inkml:trace contextRef="#ctx0" brushRef="#br0" timeOffset="26706.25">3232-115 200 0,'-11'-5'215'0,"11"5"-11"16,0 0-32-16,-12-6-12 0,12 6-13 0,0 0-18 16,0 0-10-16,0 0-11 0,0 0-5 0,0 0 4 15,0 0 3-15,-10 13-3 0,10-13 2 0,0 0 2 16,16 16 1-16,-8-8-3 0,1-3-6 0,4 8 10 15,4-6-4-15,-4 6 0 0,6 3-2 0,1-3-5 16,-2 5-10-16,4-1-3 0,0-3-5 0,-2 3-6 16,4-2-7-16,-5-1-7 0,-2 0-5 0,-4 0-5 15,5 0-1-15,-5-1-13 0,1-2 0 0,-5 2-10 0,4-2 2 16,-3 1-4-16,-1-2-2 0,2-1-6 0,-2-2-5 16,-5-1-4-16,5-1-22 0,-9-5-14 0,8 9-19 15,-4-4-19-15,-4-5-16 0,8 7-19 0,-8-7-26 16,0 0-41-16,0 0-44 0,0 0-33 0,19-19-224 15,-16 6-503-15,1-3 223 0</inkml:trace>
          <inkml:trace contextRef="#ctx0" brushRef="#br0" timeOffset="27173.78">3285 139 117 0,'0'0'251'0,"0"0"-17"0,0 0-19 0,0 0-15 15,0 0-10-15,0 0-12 0,24-17 0 0,-16 14-7 16,11-2-8-16,1-1-10 0,2 0-3 0,3-1-13 0,5 2-9 16,-2-1-16-16,-5 2-15 0,4 1-7 15,-2-1-8-15,0 0-10 0,-10 1-17 0,5 1-27 16,-2 2-20-16,-5-3-33 0,0 3-33 0,-13 0-30 0,17 5-33 16,-11-2-37-16,-6-3-48 0,16 3-187 0,-16-3-424 15,9 7 187-15</inkml:trace>
          <inkml:trace contextRef="#ctx0" brushRef="#br0" timeOffset="26973.9">3663-139 218 0,'0'0'210'0,"0"0"-11"16,-8-5-21-16,8 5-8 0,0 0-16 0,0 0-11 15,0 0-7-15,-21 5-2 0,21-5-7 0,-14 9-3 16,2 2-11-16,4 2 2 0,2-2-5 0,-7 6-3 16,4-3-2-16,-3 7 1 0,-4 0-17 0,2-1-4 15,4 2-5-15,-1-2-6 0,-1 1-5 0,2 1-7 16,-2-2-3-16,1 3-8 0,3-3-6 0,-1 1-3 16,4-5-3-16,-2 2-5 0,1-5 1 0,0 3-6 15,3-3-3-15,-2-2-6 0,4-2-10 0,-4-1-14 16,5-8-17-16,-3 16-21 0,3-16-19 0,-3 13-18 15,3-13-18-15,-6 6-37 0,6-6-32 0,0 0-45 0,0 0-204 16,0 0-447-16,0 0 198 0</inkml:trace>
        </inkml:traceGroup>
        <inkml:traceGroup>
          <inkml:annotationXML>
            <emma:emma xmlns:emma="http://www.w3.org/2003/04/emma" version="1.0">
              <emma:interpretation id="{6251FA84-B1A5-4923-BD3D-96A2768919CB}" emma:medium="tactile" emma:mode="ink">
                <msink:context xmlns:msink="http://schemas.microsoft.com/ink/2010/main" type="inkWord" rotatedBoundingBox="26005,10132 30614,9937 30691,11734 26082,11930"/>
              </emma:interpretation>
            </emma:emma>
          </inkml:annotationXML>
          <inkml:trace contextRef="#ctx0" brushRef="#br0" timeOffset="28162.92">4119-88 124 0,'0'0'263'0,"0"0"-29"0,0 0-17 0,0 0-20 0,0 0-13 15,0 0-18-15,0 0-6 0,0 0-2 0,0 0-5 16,14 22-13-16,-11-14-5 0,0 3-10 0,1 0-11 15,2 3-5-15,-3 3-2 0,0 1-11 0,1-4-8 16,2 4-9-16,0-3-7 0,-3 1-6 0,2-2-8 16,1 0-6-16,-6-1-4 0,6-2-7 0,-6-4 1 15,0-7-6-15,3 17-4 0,0-10 1 0,-3-7-4 16,3 11 0-16,-3-11-3 0,0 0 2 0,0 0-2 16,4 10 1-16,-4-10-1 0,0 0-7 0,0 0 1 0,0 0-3 15,0 0 2-15,3-46-11 0,3 27-10 0,-3-3 2 16,2-5-4-16,1 1-2 0,4-14-9 15,-4 7 3-15,0 7 1 0,1-10-3 0,2 12 2 0,-4 0 1 16,1 2 0-16,0-2 5 0,-3 9-5 0,1-2 6 16,1 0-2-16,2 5 2 0,-4-1 2 0,3 3 6 15,2 0-3-15,-2 1-3 0,-4 3 1 0,-2 6 4 16,17-7-4-16,-7 5 1 0,-10 2-4 0,20 2 6 16,-7 2 0-16,-1 3 7 0,1 4 7 0,-2-1 5 15,4 4 7-15,-2 4 0 0,1 2 4 0,-1 4 3 16,2-2 1-16,-5 2 1 0,-1 1 6 0,2-1 2 15,-2 1 4-15,-2-5-8 0,5 5-2 0,-10-9-5 0,4 0 0 16,-3 4-9-16,0-5 0 0,0-1-1 0,0 3-3 16,1-6 0-16,-1-1-13 0,0 0-16 15,-3-10-22-15,3 18-29 0,-3-8-32 0,0-10-30 0,0 10-34 16,0-10-38-16,0 0-32 0,0 15-69 0,0-15-190 16,0 0-524-16,0 0 232 0</inkml:trace>
          <inkml:trace contextRef="#ctx0" brushRef="#br0" timeOffset="28701.54">4853 49 252 0,'0'0'308'0,"0"0"-8"0,0 0-17 0,0 0-18 16,0 0-19-16,0 0-19 0,0 0-12 0,0 0-19 0,0 0-22 15,0 0-13-15,0 0-21 0,0 0-14 0,0 0-15 16,0 0-9-16,0 0-11 0,0 0-19 0,0 0-19 16,0 0-20-16,0 0-24 0,0 0-29 0,0 0-27 15,0 0-29-15,0 0-26 0,0 0-30 0,0 0-26 16,0 0-25-16,0 0-65 0,-30-5-152 0,30 5-433 15,-7 5 192-15</inkml:trace>
          <inkml:trace contextRef="#ctx0" brushRef="#br0" timeOffset="29534.49">5020 145 197 0,'0'0'241'0,"0"0"-17"16,0 0-21-16,-6-30-16 0,6 30-13 0,10-7-10 15,-10 7-9-15,12-11-5 0,-1 5-5 0,-2-1-5 16,-2 0-5-16,5-4-10 0,-4 0-10 0,4 0-4 16,-2-2-4-16,-1 2-11 0,4-5-6 0,1-4-3 15,-1 0-11-15,2-3 0 0,-4 1-8 0,2-2-13 0,-1-2 0 16,1 0-7-16,4-9-3 0,-7 3-15 15,5-6 5-15,-1 2-3 0,-9-4-15 0,9 0-8 16,-8-5-2-16,4-1-5 0,-1-5-16 0,2 1 1 16,-2 0-3-16,-2-1 5 0,2 3 0 0,-6 3 0 15,2 3 4-15,-3 0 0 0,1 6-2 0,-3 2 1 0,3 10-1 16,-6-1 3-16,0 5-2 0,1 3 4 0,2 1-2 16,-5 2 0-16,2 6 0 0,3 8 0 0,-6-16 1 15,6 16-3-15,-3-4 0 0,3 4-2 16,0 0 5-16,0 0 1 0,-25 16-4 0,17-4 4 0,-2 2-1 15,-5 8-2-15,4-1 4 0,3 6 0 0,-6 7 0 16,4 2-2-16,-5 5 3 0,7 1 1 0,-5 0 2 16,7 4 5-16,-3-2 2 0,2 3 2 0,4 1-2 15,0-1 3-15,6 1-1 0,-6 0-1 0,6 17 0 16,3-19-3-16,-6 0-1 0,10-1 4 0,-4-2-3 0,4-2 0 16,2-1-1-16,2-3 0 0,-4-12-3 15,2-2 6-15,1-4-3 0,4-2-3 0,-4-2-2 0,7-2 5 16,-4-5-3-16,-1 2-2 0,1-5-1 15,4-4 2-15,-1-2 1 0,1-4 1 0,6 0 2 0,-3-5-4 16,2 0-1-16,-1-2 2 0,4-17-3 16,-4 11 3-16,2 3-1 0,-4-3 1 0,0-2-1 0,-2 1 0 15,-1 0-6-15,0 2 6 0,-8 6-2 0,2-2 1 16,-1 6 3-16,-4-1 3 0,-2 5-4 0,-6 3 1 16,13-9-5-16,-7 5-1 0,-6 4 2 0,11-4-2 15,-11 4-2-15,0 0 2 0,8 12 2 0,-2-4 7 16,-6-8-1-16,5 21-1 0,-2-13-1 0,0 2 1 0,0 1 2 15,3-2-2-15,-2 2-1 0,5 3 2 0,-6-4 1 16,3 1 6-16,-1-4-1 0,4-1 4 16,-2-1-1-16,2 1 7 0,1-3 1 0,7-2-7 15,-8 3-1-15,4-5 0 0,7-2-3 0,-7-1-2 0,5-3 2 16,-8-3 0-16,1-1 0 0,4 1-2 0,-5-5 0 16,-4-2 3-16,2 0-8 0,-2-3 1 0,-6 2 0 15,0-6-2-15,-3 2-1 0,0 1 3 0,-5 4-5 16,-1-5 3-16,-1 8-3 0,-2 2-3 0,1 0 0 15,1 4 3-15,-5-1 0 0,-1 6-11 0,2-1-2 16,-2 4-10-16,-1 1-12 0,2 3-11 0,2 2-13 16,0 0-16-16,2 2-15 0,-1 3-16 0,2 1-10 15,4 3-8-15,0 0-23 0,1 1-11 0,2 2-5 16,3 5 2-16,0-1-7 0,3 0-29 0,2-2-121 16,1-3-344-16,0-1 152 0</inkml:trace>
          <inkml:trace contextRef="#ctx0" brushRef="#br0" timeOffset="29830.2">5870-16 497 0,'9'12'53'0,"1"-5"33"16,-1-1 15-16,2 2 17 0,-2-1 4 0,4 0 9 15,-2 2-2-15,-2-5 12 0,-2-2-4 0,-7-2-6 16,19 9-4-16,-10-5-3 0,2 1-8 0,-2-3-1 16,1 3-8-16,2 1-2 0,-1 0-10 0,2 2-6 15,2 2-9-15,-5 0-5 0,4 5-6 0,-2-6-3 16,1 6-4-16,1-1-8 0,2 3-4 0,-4 3-2 16,1 2-2-16,-1 6-3 0,-4-3-7 0,4 1 2 15,-5-1-3-15,4 3-1 0,-5-3-3 0,-4 3-1 16,-2-3-7-16,0-1 7 0,0 3 0 0,-5-2 3 15,2-6 1-15,-5 5-3 0,-2-2 1 0,-5 0 5 16,1-2-7-16,-2-2 3 0,-6-3-1 0,2 2 4 0,-5-9-4 16,1 4-2-16,-1-3 7 0,-1 0-6 0,-1-5 3 15,2-2-9-15,-2 1 6 0,-1-1-6 0,-2-4-1 16,2-6-5-16,1 3 5 0,1-5-7 0,4 0 0 16,0-1-5-16,1-3-18 0,6-4-11 0,2-2-28 15,-1-1-25-15,8-7-37 0,0 4-37 0,9-3-33 16,3-13-40-16,11-2-66 0,-4 0-216 0,12-6-542 15,2 3 240-15</inkml:trace>
          <inkml:trace contextRef="#ctx0" brushRef="#br0" timeOffset="30252.5">6310-214 208 0,'0'0'214'0,"0"0"-17"0,0 0-13 0,0 0-6 15,0 0-9-15,0 0-13 0,2 25-7 0,-2-13 0 16,2 2-16-16,1-1-3 0,0 4-5 0,0 7-9 16,0-10-6-16,0 4-3 0,-1 6-12 0,1-7-7 15,-3-3-6-15,6 1-5 0,-6-1-10 0,0 1-5 16,0-6-9-16,0-9-2 0,0 18-5 0,0-18-5 16,0 12-2-16,0-12-2 0,3 11 4 0,-3-11-3 15,0 0-2-15,0 0-5 0,0 0-2 0,0 0-2 16,10-26-7-16,-4 11-6 0,3-1-14 0,-1-10-8 15,4 2-13-15,1-11-12 0,6-1-6 0,-2-1-7 16,-1 2-3-16,7-1 6 0,2-1 7 0,-6 6 1 16,-5 6 4-16,2 3 20 0,1 2 9 0,-4 2 16 0,-4 4 0 15,1 4 5-15,-1-1-3 0,-3 4-1 0,2 0-3 16,-8 7 3-16,13-7-2 0,-13 7 5 0,17 3-3 16,-17-3 6-16,16 9 0 0,-10 1 3 0,6 5 4 15,-5 1-1-15,-4 1-1 0,8 7-2 0,-8 0-3 16,3 1-2-16,-3 3-4 0,0-1 2 0,-3-3-4 15,3 4 7-15,-3-1-6 0,-3 4-5 0,0-7-5 16,3 0-15-16,-3-6-21 0,0-1-22 0,3-3-34 16,-6 3-41-16,1-1-39 0,2-9-40 0,3-7-244 15,-3 16-489-15,3-16 217 0</inkml:trace>
          <inkml:trace contextRef="#ctx0" brushRef="#br0" timeOffset="30533.5">7066-130 63 0,'6'-7'257'0,"-6"7"-11"0,14-9-16 16,-6 8-9-16,3-3-10 0,4 0-11 0,3-3-9 15,1 2-13-15,6 0-7 0,2 2-18 0,-1-4-6 16,4 1-16-16,1 2 0 0,-4-1-15 0,-2 3-6 15,3-6-8-15,-1 6-12 0,6-1-6 0,-8-2-8 16,4 2-3-16,-7-1-18 0,-3 1 1 0,1-2-3 16,-1 2-6-16,-4-3-12 0,2 6-18 0,-3-4-10 0,-3 0-21 15,-2 2-24-15,-9 2-36 0,13-5-34 16,-13 5-53-16,0 0-21 0,3-10-58 0,-3 10-199 0,0 0-477 16,-12-17 211-16</inkml:trace>
          <inkml:trace contextRef="#ctx0" brushRef="#br0" timeOffset="30764.88">7406-473 61 0,'-10'-1'290'0,"10"1"-22"0,0 0-18 16,0 0-5-16,-12 6-8 0,12-6-5 0,-5 17-7 16,2-6-5-16,3 3-13 0,0 3-15 0,0 7-6 0,0 1-7 15,3-1-11-15,0 1-14 0,-1 3-13 16,4-1-15-16,0-2-9 0,-3 12-11 0,1-10-8 15,2 1-12-15,0-2-7 0,0-1-8 0,-4-1-8 0,-2 1-19 16,6-6-21-16,-6-3-33 0,3 2-19 0,0-3-19 16,0 0-28-16,-2-6-34 0,-1 2-38 0,0-11-28 15,3 15-24-15,6-11-42 0,-9-4-264 0,18 3-546 16,-9-5 242-16</inkml:trace>
          <inkml:trace contextRef="#ctx0" brushRef="#br0" timeOffset="31236.95">8077-413 23 0,'6'-6'245'0,"-6"6"-18"16,0 0-16-16,11-7-16 0,-11 7-12 0,0 0-14 15,0 0-2-15,0 0-13 0,15 15 0 0,-12-8-7 16,-3-7-9-16,1 19-10 0,1-7-5 0,-4 4-9 15,1 3-3-15,-2-4-3 0,1 3-7 0,-2 0-9 16,1 3-5-16,0 0-14 0,0-4 6 0,-3 7-8 16,4-8-3-16,-4-1-8 0,6-3-7 0,-4 5-1 15,2-10-8-15,2-7-4 0,-3 17-5 0,3-17-3 16,0 14 4-16,0-14-8 0,-3 9 2 0,3-9-2 16,0 0 1-16,0 0-4 0,0 0-4 0,0 0 1 15,0 0-12-15,24-24-1 0,-16 12-6 0,7-9-19 16,2 0-4-16,9-11-15 0,-2 1-10 0,4-1-17 15,2-2 0-15,3 2-5 0,-2 1 3 0,2-1 4 0,-2 5 8 16,2 0 5-16,0 5 4 0,-8 4 8 0,0 1 11 16,-4 3 8-16,-3 4 11 0,-3 3 5 0,5 2 14 15,-3-1 5-15,1 6 7 0,-1 5 5 0,2 1 9 16,-4 1 1-16,-2 7 8 0,2 6 9 0,-1 1 0 16,-4 0 3-16,-1 7-3 0,-3 0 3 0,5 7-4 15,-7 3-8-15,-4 0-1 0,0 3-11 0,-3 0 7 16,-1 3-7-16,1-5-3 0,0-1-3 0,0 1-1 15,-5-2-15-15,1-1-32 0,1-9-29 0,0 1-48 16,-2-3-40-16,-2 3-59 0,4-14-59 0,-2 0-287 16,6 0-585-16,-6-7 259 0</inkml:trace>
        </inkml:traceGroup>
      </inkml:traceGroup>
    </inkml:traceGroup>
    <inkml:traceGroup>
      <inkml:annotationXML>
        <emma:emma xmlns:emma="http://www.w3.org/2003/04/emma" version="1.0">
          <emma:interpretation id="{C8002BA7-97BF-4CF4-95E9-30A27B5E16C3}" emma:medium="tactile" emma:mode="ink">
            <msink:context xmlns:msink="http://schemas.microsoft.com/ink/2010/main" type="paragraph" rotatedBoundingBox="21767,12408 31522,11236 31703,12744 21949,139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50AD7E1-D369-4D19-BBE6-E86756BCD628}" emma:medium="tactile" emma:mode="ink">
              <msink:context xmlns:msink="http://schemas.microsoft.com/ink/2010/main" type="line" rotatedBoundingBox="21767,12408 31522,11236 31703,12744 21949,13916"/>
            </emma:interpretation>
          </emma:emma>
        </inkml:annotationXML>
        <inkml:traceGroup>
          <inkml:annotationXML>
            <emma:emma xmlns:emma="http://www.w3.org/2003/04/emma" version="1.0">
              <emma:interpretation id="{71807A90-F88B-4CFC-ADE4-F482CA323264}" emma:medium="tactile" emma:mode="ink">
                <msink:context xmlns:msink="http://schemas.microsoft.com/ink/2010/main" type="inkWord" rotatedBoundingBox="21786,12562 25217,12150 25315,12967 21884,13379"/>
              </emma:interpretation>
            </emma:emma>
          </inkml:annotationXML>
          <inkml:trace contextRef="#ctx0" brushRef="#br0" timeOffset="199103.39">-85 1660 87 0,'0'0'108'0,"0"0"-2"0,0 0-10 0,0 0-2 16,0 0-5-16,0 0-6 0,0 0 0 0,0 0-5 15,0 0-1-15,0 0-4 0,-6-10-2 0,6 10-5 16,0 0 3-16,0 0-2 0,0 0-1 0,0 0-7 16,0 0 0-16,0 0-6 0,0 0 2 0,0 0-5 15,0 0 2-15,0 0-5 0,-7-7-2 0,7 7-2 16,0 0 0-16,0 0-1 0,0 0-3 0,0 0-2 16,0 0-2-16,0 0-2 0,0 0-6 0,0 0 0 0,0 0-2 15,0 0-3-15,0 0-1 0,-15-1-1 0,15 1-5 16,0 0 2-16,0 0-3 0,0 0 0 0,0 0 0 15,0 0 1-15,0 0-1 0,0 0 8 0,0 0 0 16,0 0 1-16,0 0 2 0,0 0 6 0,41-3-1 16,-29 0 0-16,3 1 3 0,5 1 2 0,5-3 0 15,3-1 2-15,2 0 1 0,-2 2 1 0,-1-1-3 16,5 3-2-16,-6-2-1 0,0-4-3 0,-4 4-2 16,-2-2-1-16,-3 4-4 0,0 0-1 0,1-3-7 15,-6 4 4-15,-2 0-2 0,7 0-2 0,-17 0-4 16,20-4 2-16,-11 4-6 0,-9 0 3 0,20 0-5 0,-10-2-1 15,-10 2 1-15,15 0 1 0,-15 0 1 0,14-1-3 16,-14 1 1-16,11 1 1 0,-11-1-6 0,0 0 5 16,0 0-5-16,15-1 2 0,-15 1 0 0,0 0 0 15,0 0-1-15,0 0 2 0,0 0 0 0,12 3 0 16,-12-3-2-16,0 0 1 0,0 0-1 0,0 0 2 16,0 0 0-16,0 0 1 0,14 0-2 0,-14 0-1 15,0 0-3-15,0 0-3 0,0 0-11 0,12 2-5 16,-12-2-15-16,0 0-8 0,0 0-17 0,0 0-18 15,0 0-20-15,0 0-26 0,10 2-12 0,-10-2-25 16,0 0-55-16,0 0-128 0,0 0-373 0,0 0 165 0</inkml:trace>
          <inkml:trace contextRef="#ctx0" brushRef="#br0" timeOffset="199483.93">88 1845 158 0,'0'0'170'0,"0"0"-6"15,0 0-7-15,0 0-2 0,0 0-9 0,19 11-3 16,-2-11-3-16,-17 0-1 0,24-4-5 0,-8 4-2 0,0-2-4 15,4 1 2-15,7-3-2 0,4 1-3 0,0 2-4 16,10-2-2-16,-12-1-3 0,10-3-12 16,0 1-11-16,-8 0-2 0,-2 2-7 0,-4 0-9 15,-1-2-8-15,-5 6-8 0,1-4-1 0,-4 3-6 16,-6 1-8-16,2-1-7 0,-12 1 0 0,20 0-2 0,-20 0-12 16,18 0 1-16,-18 0-3 0,10 0-3 0,-10 0-5 15,0 0-7-15,12 1-3 0,-12-1-14 0,0 0-7 16,0 0-15-16,0 0-12 0,0 0-18 0,0 0-23 15,0 0-16-15,0 0-18 0,-7 19-18 0,7-19-25 16,0 0-16-16,0 0-20 0,0 0-183 0,0 0-415 16,0 0 184-16</inkml:trace>
          <inkml:trace contextRef="#ctx0" brushRef="#br0" timeOffset="200161.49">1048 1328 76 0,'0'0'166'0,"0"0"-9"15,-9-6-4-15,9 6-3 0,0 0-8 0,-7-9-11 16,7 9-3-16,0 0-8 0,-4-9-5 0,4 9-7 16,0 0-4-16,0 0-8 0,-6-10-8 15,6 10-3-15,0 0 0 0,0 0-7 0,0 0-2 0,0-12-8 16,0 12-4-16,0 0-5 0,0 0-7 0,0 0-4 16,0 0-10-16,0 0-1 0,0 0-6 0,0 0-3 15,0 0-5-15,0 0 2 0,0 0 1 0,0 0 0 16,0 0-1-16,0 0 2 0,0 0 0 0,0 0 0 15,0 0 4-15,1 36 2 0,2-26-2 0,-3-10 9 16,-3 26-2-16,3-10 5 0,3-1-3 0,-3 2 1 16,0 1-3-16,0 1-4 0,-3-3 1 0,6 3 0 0,-3 4-2 15,0-8-2-15,2 8 1 0,-1-6 0 0,-2-2-9 16,2 1 6-16,-1 1-3 0,3-2 1 16,-1-1-1-16,-1 3 2 0,-1-3 3 0,1 1-6 0,2-2 3 15,-3 1 1-15,2-3-9 0,-2 3 5 0,1-6-9 16,-1-8 0-16,3 16 3 0,-3-16-1 0,-3 17-6 15,3-17 3-15,3 15-4 0,-3-15-2 0,0 9-1 16,0-9 4-16,2 15-2 0,-2-15-2 0,0 9-5 16,0-9 2-16,0 0-4 0,0 0-7 0,-2 15-17 15,2-15-19-15,0 0-19 0,-3 11-28 0,3-11-25 16,0 0-29-16,-6 10-29 0,6-10-29 0,0 0-47 16,0 0-192-16,0 0-476 0,0 0 211 0</inkml:trace>
          <inkml:trace contextRef="#ctx0" brushRef="#br0" timeOffset="200483.49">1281 1797 124 0,'0'0'218'0,"0"0"-14"16,16-2-14-16,-16 2-17 0,15 1-14 0,-15-1-14 15,15 1-13-15,-15-1-10 0,18 4-22 0,-12-2-4 16,-6-2-8-16,15 5-5 0,-15-5-3 0,9 2-2 15,-9-2-7-15,0 0 8 0,10 4 7 0,-10-4 6 16,0 0 5-16,0 0 8 0,0 0 6 0,12 2-4 16,-12-2 2-16,0 0-8 0,0 0-3 0,0 0-10 15,0 0-6-15,0 0-9 0,0 0-3 0,0 0-7 16,0 0 3-16,0 0-14 0,0 0-2 0,-13-32-6 0,13 32-6 16,0 0-1-16,-4-11-6 0,4 11-6 0,0 0-2 15,-8-8 3-15,8 8-5 0,0 0-6 16,0 0-13-16,0 0-15 0,-4-10-19 0,4 10-19 0,0 0-25 15,0 0-23-15,0 0-26 0,0 0-24 0,0 0-29 16,0 0-24-16,0 0-19 0,0 0-231 0,0 0-488 16,-6-9 216-16</inkml:trace>
          <inkml:trace contextRef="#ctx0" brushRef="#br0" timeOffset="201039.87">1545 1327 169 0,'0'0'224'16,"0"0"-9"-16,-4-16-15 0,4 16-6 0,0 0-14 15,0 0-8-15,0 0-12 0,0-14-12 0,0 14-12 16,0 0-10-16,0 0-15 0,9-10-10 0,-9 10-9 16,10-3-6-16,-10 3-7 0,18-6-8 0,-9 4-4 15,7 2-6-15,-2-2-5 0,2 1-3 0,0 1-4 16,-1 0-6-16,0 0-5 0,2 1-4 0,-2 1-5 16,0 3 1-16,1-4-3 0,-1 4-5 0,-6-1-3 15,1-1-3-15,-1 0 1 0,2 2-3 0,-4 1-1 16,-7-6-5-16,13 10 5 0,-7-1-2 0,-3 0 6 0,2-1-2 15,-1 1 5-15,-4-9 5 0,0 17 4 16,0-6 1-16,0 3-2 0,-4-3 1 0,-1 2-2 16,4 0 1-16,-1 3 3 0,-2-2-2 0,1 2-1 0,-1-1-2 15,-2 2 2-15,3-2 0 0,-2-1 1 0,-1 3-3 16,3-3-1-16,-3 3-3 0,0-4 3 0,0 2-7 16,0-1-3-16,0-1 3 0,3 0-2 0,-1-1-4 15,-1-1-1-15,4 0-2 0,-5 2 1 0,3-2-2 16,0-1 3-16,1 0-2 0,-1 0-2 0,1 1 2 0,2-11-7 15,-3 18 2-15,0-7 5 0,1-2-8 16,2-9-10-16,-1 16-1 0,-1-8-8 0,2-8-7 16,0 0-10-16,3 18-14 0,-3-18-11 0,2 15-7 15,-2-15-16-15,-2 9-13 0,2-9-10 0,0 0-14 16,2 11-16-16,-2-11-9 0,0 0-18 0,3 11-14 16,-3-11-44-16,0 0-159 0,0 0-412 0,0 0 183 0</inkml:trace>
          <inkml:trace contextRef="#ctx0" brushRef="#br0" timeOffset="201369.9">1636 1649 101 0,'0'0'203'0,"0"0"-6"16,0 0-7-16,-6-9-9 0,6 9-15 0,0 0-16 0,0 0-15 15,0 0-5-15,0 0-12 0,0 0-6 0,0 0-6 16,15-11-2-16,-15 11-7 0,13-6-3 16,-2 5-2-16,-2-5-7 0,-9 6-6 0,27-5-6 15,-12 3-11-15,-5 1-3 0,5-3-10 0,0 4-3 16,1-6-6-16,-4 6-3 0,-1-4-12 0,1 3-15 0,-1 0-17 15,3 1-22-15,-14 0-12 0,22-1-16 0,-11-3-16 16,-11 4-11-16,19 0-29 0,-10-2-22 0,-9 2-27 16,15-9-178-16,-9 6-369 0,1-3 163 0</inkml:trace>
          <inkml:trace contextRef="#ctx0" brushRef="#br0" timeOffset="201665.5">2113 1311 134 0,'0'0'183'16,"0"0"-8"-16,0 0-11 0,3 28-7 0,-1-20-2 15,-2 4 0-15,3 0 0 0,-3 6-9 0,0-1-9 16,0 3-3-16,3 2-8 0,0 2-5 0,-2-8-13 15,-1 6-5-15,0-4-4 0,0 6-9 0,2-2-11 16,-2-3-7-16,1-1-6 0,-1 0-5 0,3 6-7 16,-3-7-3-16,2 1-6 0,-2-2-3 0,0 0-7 15,0 3-8-15,-2-5-15 0,2 3-21 0,0-2-25 16,-3 0-29-16,3-4-35 0,0 4-22 0,0-15-38 0,0 19-76 16,0-12-128-16,5 4-392 0,-5-11 173 0</inkml:trace>
          <inkml:trace contextRef="#ctx0" brushRef="#br0" timeOffset="202748.69">2498 1761 225 0,'0'0'226'0,"0"0"-19"0,0 0-21 0,0 0-17 0,0 0-15 16,-12 4-8-16,12-4-9 0,0 0-5 0,0 0-5 16,-10 5-6-16,10-5-5 0,0 0-2 0,0 0-7 15,0 0-3-15,-5 9-6 0,5-9 0 0,0 0-8 16,0 0 2-16,0 0-8 0,0 0 3 0,0 0-6 15,0 0-1-15,0 0-1 0,0 0-5 0,0 0 1 0,0 0 0 16,0 0-5-16,0 0 0 0,0 0-3 16,0 0 6-16,0 0-7 0,0 0-8 0,0 0-2 15,0 0-5-15,0 0-5 0,0 0-2 0,0 0-4 0,0 0-5 16,0 0-3-16,0 0 4 0,0 0-2 0,27-17-4 16,-27 17 2-16,0 0-6 0,8-7-9 0,-8 7 0 15,0 0 0-15,2-9-3 0,-2 9 0 0,0 0-3 16,0 0-3-16,0 0-4 0,6-7-10 0,-6 7-24 15,0 0-15-15,0 0-21 0,0 0-18 0,0 0-12 16,0 0-20-16,0 0-27 0,0 0-25 0,0 0-36 16,0 0-42-16,0 0-54 0,0 0-158 0,0 0-497 15,0 0 220-15</inkml:trace>
          <inkml:trace contextRef="#ctx0" brushRef="#br0" timeOffset="204747.47">2561 1680 17 0,'0'0'195'0,"0"0"-16"0,0-14-11 0,0 14-17 15,0 0-15-15,0 0-14 0,0 0-8 0,0 0-11 0,0 0 2 16,0 0 1-16,0 0-1 0,0 0-4 16,-20 25-1-16,14-17-3 0,-3 0-2 0,-1 5-3 0,0-2-8 15,-1 1-2-15,4-1-7 0,-2 3-8 0,-2-3-4 16,2 0 1-16,2 0-8 0,-2 2-8 15,1-2-4-15,4-4-4 0,-5 2-3 0,2 2-6 0,1-5-5 16,6-6-1-16,-9 14 1 0,4-9-2 0,5-5-2 16,-6 10 0-16,6-10-2 0,-7 7-1 0,7-7-3 15,0 0 2-15,-6 7-3 0,6-7 0 0,0 0 0 16,0 0 4-16,0 0-1 0,0 0-2 0,0 0-1 16,0 0 1-16,0 0-5 0,0 0 0 0,0 0-2 15,0 0 2-15,0 0-3 0,27-14-2 0,-27 14 1 16,23-10-2-16,-11 9 1 0,5-6-1 0,-4 3-3 15,13-2 3-15,-1-1-4 0,2 7-4 0,-11-3-18 16,7 0-15-16,-7 2-31 0,3-2-28 0,-4 2-29 0,5-5-47 16,-4 5-86-16,-1-5-133 0,0 5-422 15,-2-5 187-15</inkml:trace>
          <inkml:trace contextRef="#ctx0" brushRef="#br0" timeOffset="204395.51">2376 1691 169 0,'0'0'180'0,"0"0"-16"0,0 0-5 15,10-16-17-15,-10 16-4 0,0 0-9 0,0 0-5 16,9-8-6-16,-9 8-7 0,8-3-5 0,-8 3-5 15,0 0-1-15,0 0-13 0,13-4-1 0,-13 4-7 16,0 0-7-16,0 0-4 0,0 0 0 0,16 6-1 16,-16-6-1-16,9 7-1 0,-9-7-1 0,9 12 0 15,-6-6-3-15,3 5-3 0,2-4 0 0,-8 3 0 16,4-1-3-16,4 4-4 0,-1 0-4 0,-5 1 0 16,4-7 0-16,1 8-4 0,-2-8-4 0,-4 7-5 15,5 1 0-15,-3-3-4 0,1-1 0 0,1-3-8 16,-2 0 3-16,1 1-6 0,-2 0 1 0,-2-9-3 15,7 13 0-15,-7-13-4 0,3 13 1 0,-3-13-2 16,2 9-10-16,-2-9-13 0,0 0-8 0,3 9-15 16,-3-9-8-16,0 0-18 0,0 0-24 0,0 0-30 0,0 0-19 15,0 0-28-15,0 0-16 0,0 0-25 0,0 0-189 16,-14-29-423-16,14 14 187 0</inkml:trace>
          <inkml:trace contextRef="#ctx0" brushRef="#br0" timeOffset="203649.51">2929 1488 145 0,'0'0'234'0,"10"5"-17"0,-10-5-12 16,5 7-11-16,-5-7-11 0,3 10-11 0,0-1-10 0,-3-9-9 16,6 19-14-16,-6-12-13 0,1 7-4 0,1-6-6 15,-1 3-14-15,-1-11-2 0,3 20-7 16,-1-10-8-16,-2 0-1 0,0-10-10 0,1 18-7 0,-1-8 0 16,0-10-6-16,0 12-5 0,0-12-9 0,3 9 1 15,-3-9-8-15,3 11-4 0,-3-11 0 0,3 11-7 16,-3-11-1-16,0 0-3 0,0 0 0 0,2 8 1 15,-2-8-4-15,0 0-1 0,0 0-2 0,0 0 1 16,0 0-2-16,0 0-6 0,0 0-1 0,0 0 1 16,0 0-1-16,0 0 0 0,0 0-4 0,0 0-2 15,0 0-5-15,7-27-5 0,-7 27-4 0,5-16-3 0,-2 8-3 16,1-2-1-16,-2-2-2 0,5-1 1 0,-1 0-3 16,0 2-3-16,0-6-1 0,1 3-5 15,1 0-2-15,1 2 2 0,0-3 0 0,1 4 3 0,-1-4 0 16,2 4 3-16,1-4 0 0,0 2 6 0,-1 0-5 15,0 2 2-15,1 2 6 0,-8 0-2 0,5 2 3 16,-3-1 1-16,0 3 2 0,-6 5 5 0,14-11 0 16,-8 4 2-16,1 1 6 0,-7 6-1 0,9-7 1 0,-9 7-2 15,10-10-2-15,-10 10 3 0,9-8 1 16,-9 8 3-16,8-4-5 0,-8 4 5 0,0 0-3 16,10-7 1-16,-10 7-4 0,0 0 3 0,0 0 2 15,17 1 4-15,-17-1-1 0,0 0 7 0,0 0-3 16,12 11 2-16,-8-5 5 0,-4-6 3 0,6 12 3 15,-3-6 0-15,3 5 1 0,-3-1-2 0,-2 0 4 0,1 3 2 16,2-1-4-16,-1 1 2 0,0 1 9 0,0 2-4 16,-3 0 3-16,3 2 3 0,-1-3-5 0,-1 3 3 15,-1-2-3-15,0 0 3 0,0 2-1 0,0 0-7 16,2-1-1-16,-2-3 0 0,1 0 1 0,2 3-10 16,-3-7 5-16,0 1-3 0,0 4 2 0,0-15-1 15,2 17-2-15,1-8 2 0,-3-9-5 0,0 11 2 16,0-11-4-16,0 13-9 0,0-13-3 0,0 0 8 15,3 9 2-15,-3-9-3 0,0 0 0 0,0 0-6 0,0 0 5 16,0 14 0-16,0-14-10 0,0 0 5 16,0 0-14-16,0 0-13 0,16 1-25 0,-16-1-14 15,0 0-24-15,0 0-29 0,17-2-34 0,-17 2-33 0,11-7-53 16,-11 7-285-16,8-6-561 0,-8 6 249 0</inkml:trace>
        </inkml:traceGroup>
        <inkml:traceGroup>
          <inkml:annotationXML>
            <emma:emma xmlns:emma="http://www.w3.org/2003/04/emma" version="1.0">
              <emma:interpretation id="{3F8325C8-C34A-4F08-9360-5D4410B3562A}" emma:medium="tactile" emma:mode="ink">
                <msink:context xmlns:msink="http://schemas.microsoft.com/ink/2010/main" type="inkWord" rotatedBoundingBox="25575,11950 28901,11550 29082,13059 25756,13458">
                  <msink:destinationLink direction="with" ref="{5F5D317E-62A4-44E1-BB7A-414E800B1059}"/>
                </msink:context>
              </emma:interpretation>
            </emma:emma>
          </inkml:annotationXML>
          <inkml:trace contextRef="#ctx0" brushRef="#br0" timeOffset="207931.51">5640 1419 149 0,'0'0'247'0,"0"0"-16"0,0 0-16 15,0 0-10-15,-16-3-19 0,16 3-15 0,0 0-19 0,0 0-11 16,0 0-10-16,0 0-7 0,0 0-11 0,36-10-3 15,-21 10-7-15,1 0-5 0,3-4-12 0,1 1-2 16,4-1-8-16,-5 4-8 0,1-3-6 0,-1 0-7 16,6-1-5-16,-5 3-8 0,-1-2-3 0,-6-1-1 15,1 2-6-15,1-2-1 0,-2 3-10 0,-5-2-9 16,-8 3-17-16,19-3-10 0,-10-2-16 0,-9 5-18 16,10-5-23-16,-10 5-27 0,9-7-29 0,-9 7-27 15,3-9-24-15,-3 9-212 0,0 0-421 0,-12-22 187 0</inkml:trace>
          <inkml:trace contextRef="#ctx0" brushRef="#br0" timeOffset="208215.5">5766 1130 185 0,'0'0'231'0,"0"0"-17"0,0 0-15 0,0 0-10 16,0 0-8-16,0 0-11 0,0 0-6 0,16-7-11 15,-16 7-8-15,0 0-2 0,16 20-6 0,-10-9-14 16,-1 1-6-16,1 0-9 0,0 6-1 0,0-5-8 16,-2 5-11-16,5 4-6 0,-6 0-5 0,5 1-1 15,-5-1-8-15,0 5-4 0,4-3-8 0,-4 1-8 16,0-1-4-16,0-3-4 0,0-1-6 0,0 1-2 16,-3-5 3-16,4 0-6 0,-1 1-7 0,0-2-7 15,-3-1-19-15,3 0-23 0,-3-3-16 0,3 0-22 16,-3-11-27-16,0 16-23 0,0-16-28 0,3 14-11 15,-3-14-24-15,5 3-61 0,-5-3-164 0,0 0-436 0,0 0 193 16</inkml:trace>
          <inkml:trace contextRef="#ctx0" brushRef="#br0" timeOffset="208784.7">6359 1247 184 0,'0'0'199'0,"0"0"-21"16,0 0-15-16,0 0-5 0,0 0-13 0,0 0-6 0,0 0-5 15,9 16-7-15,-9-16-10 0,0 13-8 16,0-13-6-16,2 18-7 0,-1-7-8 0,1 4-4 16,-2-2-5-16,0 0-2 0,0 0-3 0,-2 3-3 0,1-7-9 15,-1 6-2-15,-1-2-4 0,6-2-6 16,-3-1-2-16,0-10-3 0,-3 21-8 0,3-21-3 15,0 12-1-15,0-12-3 0,0 13-3 0,0-13-2 0,0 0-2 16,3 11-2-16,-3-11 0 0,0 0 1 0,0 0-3 16,0 0-1-16,5 9-4 0,-5-9 2 0,0 0-2 15,0 0-2-15,0 0-8 0,22-27-6 0,-16 13-12 16,1 4-6-16,2-5-12 0,2 1-3 0,-2-3-7 16,-2 0 5-16,2-4-4 0,-3 0 4 0,2 5 1 15,-2 0 4-15,3-1 4 0,-5 1 3 0,5 0 5 16,-2 1 1-16,-1 0 5 0,3-1-1 0,-4 3 0 15,7 0 2-15,-5 1 11 0,-1 2 4 0,2 3 4 16,-2 0-1-16,0-1 1 0,1-1-1 0,2 3-1 0,-3 1 1 16,-6 5 5-16,16-5-4 0,-7 4 3 15,-9 1 4-15,15-1-3 0,-15 1 12 0,18 2 3 0,-10 1 0 16,0 1 4-16,0 2 6 0,1 1 1 0,-2 3 6 16,5 0 0-16,-4 5 9 0,-2-2 5 15,6 1-1-15,-8 3 1 0,2-3 2 0,0 4 2 0,-1 1-10 16,3 4 4-16,-5-5-1 0,2 3-9 0,-2-3 1 15,0 0-6-15,-3-2-1 0,0 1-4 0,3 1-6 16,-3 5-2-16,0-5-4 0,0-1-2 0,0-5-15 16,-3 3-20-16,3-1-26 0,-3-1-34 0,3-2-38 15,-5 0-43-15,5-11-40 0,-6 13-38 0,6-13-239 16,-3 7-513-16,3-7 226 0</inkml:trace>
          <inkml:trace contextRef="#ctx0" brushRef="#br0" timeOffset="209109.52">7097 1420 16 0,'0'11'212'0,"0"-11"-16"0,0 0-9 16,0 0-11-16,-5 13-9 0,5-13-5 0,0 0-7 15,2 14-7-15,-2-14-8 0,0 0-2 0,0 0 0 16,-2 14 1-16,2-14 2 0,0 0 5 0,0 0 6 16,0 0 2-16,0 0-1 0,0 0-10 0,0 0-7 15,0 0-11-15,0 0-1 0,0 0-6 0,0 0 3 16,0 0-15-16,-3-40-11 0,3 40-2 0,-3-13-8 16,3 13-15-16,-2-13 9 0,2 13-4 0,-4-13-17 15,4 13-5-15,-5-9-8 0,5 9-11 0,0 0 5 0,0 0-17 16,0 0-14-16,0-14-23 0,0 14-13 0,0 0-15 15,0 0-21-15,0 0-17 0,0 0-32 0,0 0-37 16,0 0-51-16,0 0-66 0,0 0-298 0,0 0-612 16,0 0 272-16</inkml:trace>
          <inkml:trace contextRef="#ctx0" brushRef="#br0" timeOffset="206310.94">3740 1563 183 0,'0'0'220'0,"0"0"-16"16,9 4-9-16,-9-4-10 0,0 0-15 0,0 0-7 16,0 0-10-16,0 0-10 0,17-8-9 0,-17 8-6 0,0 0-12 15,7-7-7-15,-7 7-9 0,9-7-3 0,-9 7-7 16,11-7-9-16,-4 1-7 0,-1 1-9 15,-6 5-4-15,12-15-4 0,-5 8-9 0,5-5-4 0,-4 2-4 16,1 0-3-16,-2-6-6 0,5 0 0 0,-6 1-4 16,5-5-3-16,-1 6-4 0,-1-3-6 0,0-7-3 15,1 1-3-15,1 0-4 0,-2 4-8 0,1-8-4 16,-4 2-6-16,2 1 2 0,0-1-1 0,-2-2-2 16,0 3 1-16,2-4 0 0,-8 4 3 0,3-1-2 15,-3 4 3-15,-3 2-1 0,6 2 2 0,0-3 2 16,-9-1 0-16,6 4-1 0,0 2 2 0,-6-2 0 15,6 3 1-15,-2 0 0 0,1 3 2 0,1 11-3 16,-5-21 6-16,2 12-6 0,3 9 3 0,-3-15-1 0,3 15 0 16,-5-13 0-16,5 13 0 0,-8-11-2 15,8 11 4-15,-6-8-1 0,6 8-1 0,-7-10 2 0,7 10-5 16,-12-2 5-16,12 2 0 0,0 0-1 0,-14-4-1 16,14 4-2-16,0 0 4 0,-16 0-2 0,16 0 3 15,0 0-2-15,-20 4 2 0,20-4-2 0,-11 2 1 16,3 4 4-16,8-6 0 0,-13 9 3 0,7-3 2 15,0 1-1-15,6-7 2 0,-8 14-2 0,2-4 1 16,3-1-3-16,-3 4 6 0,2-3-5 0,2 3 3 16,1 3 1-16,-2 5 4 0,3 4-3 0,0-2 0 15,-6-2-3-15,4 7 4 0,2-4 0 0,2 3-5 16,7-1 5-16,-6 3 2 0,3-3-1 0,1 9-3 0,-2-7 0 16,-2 0-1-16,6 7 0 0,-6-7-2 15,3-1-1-15,1 2 1 0,2 6-2 0,-4-8 4 16,4-3-4-16,-5-1 2 0,0 1-2 0,4 0 0 0,-5-2-2 15,-3-4 5-15,4-2-5 0,2 1 3 16,0-3 0-16,-3 1 0 0,2-2-3 0,-1 1 6 16,4-2-4-16,-2 0 2 0,1 1-1 0,2-2-2 0,-1-5 3 15,3 1 3-15,3-2-4 0,-8 1 1 0,10 1-5 16,-5-6 5-16,1 3-7 0,4-3-3 0,-3-2-12 16,4-2-5-16,-2 2-6 0,0-2-3 0,0-2 1 15,1-3 1-15,-3 3-3 0,-1-8-6 0,2 2 1 16,-1-1 7-16,-4 0 1 0,2-3 4 0,-1 0 0 15,-1 2 4-15,-3 0 5 0,-2-2 11 0,2-1 9 16,-3 8 3-16,0-2 4 0,-3-1 5 0,0 11 3 16,5-19 4-16,-5 19 2 0,-2-12 3 0,2 12-2 15,2-13-7-15,-2 13-3 0,0 0 0 0,0 0-5 16,0 0 1-16,0-11-2 0,0 11-2 0,0 0-3 16,0 0 2-16,0 0-3 0,0 0 1 0,0 0-1 0,0 0 0 15,0 0-3-15,0 42 5 0,0-42-3 0,0 14 3 16,3-4-3-16,-3-10 5 0,6 13-3 0,-6-13 1 15,3 14-3-15,0-5-1 0,1-2-1 0,-4-7 4 16,9 9 0-16,0-1-1 0,-9-8 2 0,11 7-1 16,-3-4 1-16,3 0 1 0,-11-3-2 0,19 1-3 15,-19-1 0-15,23-1 4 0,-13-2-3 0,2 2-1 16,-12 1 1-16,22-9 3 0,-8 4-6 0,-1-1 3 16,1-5-1-16,-5 2 0 0,4-2-2 0,-4 0 3 15,1 0-6-15,-4-2 2 0,2 1 3 0,-2-1-3 0,0-1 0 16,-6-1 0-16,1 3 0 0,-2 1 2 15,2-3-4-15,-5-1 2 0,1 2 0 0,-5 1 1 0,2 0-2 16,-3 0 1-16,-4-1 0 0,1 6 5 0,5 0-3 16,-7 0 3-16,-1 0-5 0,2-1 2 15,-1 5-4-15,1 1 6 0,-2 1-6 0,2 1-9 0,-4 1-14 16,4 3-12-16,-4 2-11 0,3-1-17 0,3 0-22 16,-2-1-23-16,4 3-11 0,-2 1-14 0,2 0-14 15,0 0-21-15,5 2-41 0,-2-3-128 0,0 0-367 16,6-7 162-16</inkml:trace>
          <inkml:trace contextRef="#ctx0" brushRef="#br0" timeOffset="206709.93">4425 1600 67 0,'9'5'142'16,"-9"-5"-13"-16,16 7-6 0,-8-3-4 0,1 2-15 15,0 1-6-15,4-2-10 0,-5 1-1 0,3 3-11 16,-2 2-7-16,-1-5-6 0,-1 5 3 0,5 0-2 15,-6-2-4-15,-1 0-11 0,4 4 7 0,-3-2 3 16,-2 0-2-16,-1 1 0 0,3-4-3 0,0 6 2 16,-3-3 0-16,4 4-2 0,-4-5 4 0,0 5-1 15,5-3-2-15,-5-1-9 0,0-1 2 0,3 5-6 16,-3-1 1-16,1 2-2 0,2-2-4 0,-3-5-2 16,0 7-2-16,5 1-4 0,-5-2 4 0,0 3 0 15,3-2-4-15,-5 1 2 0,5 6-5 0,-3-3-2 16,0-1-1-16,-3-3 2 0,3 1-5 0,0-3 4 0,-3 0-3 15,0-4 4-15,0-10 4 0,-3 20 2 16,0-11 2-16,-3-2 5 0,-1 1-3 0,-2-1 0 16,-2-1-2-16,-4-3 1 0,2 0-6 0,-7 1 0 0,1-4-5 15,-6 0 1-15,-2-4-2 0,-1-7-3 0,1 5-1 16,-5-4-3-16,5-1 0 0,-5-9-3 0,3 5 2 16,5-2-2-16,-4-5-4 0,6 4-4 0,2 1-12 15,4-3-8-15,0-5-18 0,2 4-21 0,4-1-13 16,4-3-23-16,0 1-29 0,3-2-28 0,9-3-44 15,-3-5-220-15,7 6-446 0,5-3 197 0</inkml:trace>
          <inkml:trace contextRef="#ctx0" brushRef="#br0" timeOffset="207281.43">4810 1298 95 0,'0'0'185'0,"6"6"-12"0,-6-6-11 16,4 9-10-16,-4-9-13 0,6 12-1 0,-6-12-13 15,6 14-8-15,-6-6-7 0,2 3-9 0,-2-11-4 16,3 20-7-16,0-10-2 0,-3 1-6 0,0 2-8 15,3 1-6-15,-1-3-1 0,1-4-10 0,-3-7-5 16,0 21-8-16,0-13 1 0,0-8-7 0,3 15-2 16,-3-15-3-16,0 12-3 0,0-12-5 0,0 0 2 15,2 12-6-15,-2-12-2 0,0 0 2 0,0 0 2 0,3 8-6 16,-3-8 2-16,0 0-5 0,0 0 4 0,0 0-5 16,0 0 1-16,0 0-6 0,0 0-1 0,13-27-6 15,-7 13-7-15,0 1-8 0,0 1-1 16,-4-3-6-16,4 0-2 0,0-1 1 0,-3 0-2 0,7-1 4 15,-7 4 2-15,3-3 0 0,1-1 1 0,2 1 2 16,2 4 0-16,-5-2 6 0,1 0 5 0,2 3-8 16,0 0 10-16,2 2 4 0,-1 1 3 0,5-2 3 15,-5 3 5-15,7 0-2 0,-2 4 4 0,-5-3 5 16,4 1-1-16,-5 1 4 0,-9 4-1 0,19-3 1 16,-3 0 2-16,-16 3-3 0,14 3 1 0,-14-3-5 15,19 7 4-15,-13-2 6 0,2 2 8 0,-2-1 3 16,-3 3 4-16,3 2-2 0,-2 2 2 0,2 3 0 15,-6 2 2-15,3-2-5 0,-3 2-2 0,0-4-4 16,0 4 0-16,3 5-3 0,0-5-1 0,-3 6-3 0,0-3-5 16,0 0-2-16,0 0-1 0,0 3 0 0,-6-6-7 15,6 0-23-15,-3-1-27 0,3 5-36 0,-3-4-34 16,-4-2-55-16,11 0-71 0,-8-4-213 0,1-1-483 16,3-11 215-16</inkml:trace>
        </inkml:traceGroup>
        <inkml:traceGroup>
          <inkml:annotationXML>
            <emma:emma xmlns:emma="http://www.w3.org/2003/04/emma" version="1.0">
              <emma:interpretation id="{F44902A0-77D6-4FD5-B9FA-F0D4AD041A4A}" emma:medium="tactile" emma:mode="ink">
                <msink:context xmlns:msink="http://schemas.microsoft.com/ink/2010/main" type="inkWord" rotatedBoundingBox="29326,11595 31533,11330 31680,12558 29474,12823">
                  <msink:destinationLink direction="with" ref="{508A0663-9ECB-4912-A7F1-098E97EFE11A}"/>
                </msink:context>
              </emma:interpretation>
            </emma:emma>
          </inkml:annotationXML>
          <inkml:trace contextRef="#ctx0" brushRef="#br0" timeOffset="210227.53">7500 1281 90 0,'0'0'231'0,"0"0"-6"15,9-7-20-15,-9 7-9 0,0 0-13 0,0 0-10 16,0 0-14-16,0 0-15 0,0 0-17 0,0 0-14 15,0 0-10-15,0 0-9 0,0 0-5 0,0 0-7 16,0 0-2-16,11 19-2 0,-11-19-4 0,0 15-2 16,3-5-3-16,-3-10-1 0,0 25-6 0,3-10 0 15,1-2-6-15,-3 5 0 0,4-1-9 0,-5 0-1 16,6-1-5-16,-3 0-3 0,1 1-4 0,-1-1-4 16,0 0-3-16,0-3 0 0,0 1-8 0,-1-2 7 15,2-1-7-15,-2-3-1 0,-2-8-1 0,6 14 0 0,-6-14-4 16,0 11 2-16,0-11-2 0,0 0-1 15,3 11-3-15,-3-11 8 0,0 0-1 0,0 0 1 16,0 0-8-16,0 0 2 0,0 0 1 0,0 0-1 0,0 0-3 16,0 0 5-16,0 0-6 0,0 0 4 15,0 0-3-15,-11-36-2 0,8 28-3 0,2-7 0 0,1 15-6 16,1-29 2-16,2 19 1 0,-6-4 1 0,6 1-6 16,-1-3 4-16,-1 2-1 0,4-3 2 0,-5 3-4 15,7 1-7-15,-1-2 1 0,-3-2 3 0,3 4-5 16,2-2-3-16,0-2 1 0,3 3-6 0,-2 2 0 15,1 0 0-15,-1-1-5 0,3 0 0 0,0 0-5 16,0 2 2-16,1-3-2 0,-1 1 5 0,2-1 2 0,-4 4 0 16,7 3-2-16,-8-7 5 0,4 6 2 15,-7 2 7-15,3-1-4 0,-2 2 2 0,1-1 0 0,-8 6 5 16,12-10 0-16,-3 6-3 0,-9 4 4 0,7-10 1 16,-7 10-2-16,9-4 1 0,-9 4 3 0,0 0-1 15,11-7 0-15,-11 7 4 0,0 0-5 16,0 0 3-16,12-1-2 0,-12 1 3 0,0 0 1 0,0 0 7 15,13 11 2-15,-10-6-1 0,-3-5 4 0,10 14 2 16,-7-4 5-16,3-1 4 0,2 6-3 0,2-1 4 0,-5 3-1 16,-1 1 8-16,7-2-6 0,-7 1 5 15,4 5-3-15,0 0 3 0,0-1-2 0,-1 2 3 16,1 3 1-16,-4-3-3 0,4-1-3 0,1-1-4 0,0 2 3 16,-5-5-5-16,5 2-4 0,-4-2 0 15,1-5 1-15,-2 3 2 0,-2-1-1 0,8-2-4 0,-7-2-12 16,1-2-18-16,-2 0-22 0,1-1-27 0,-3-8-29 15,7 15-23-15,-5-8-30 0,-2-7-24 0,7 4-45 16,-7-4-229-16,0 0-482 0,0 0 214 0</inkml:trace>
          <inkml:trace contextRef="#ctx0" brushRef="#br0" timeOffset="211077.04">7942 652 199 0,'0'0'204'0,"0"0"-8"0,0 0-9 0,0 0-15 0,0 0-10 15,-2-14-7-15,2 14-14 0,0 0-9 0,0 0-16 16,0 0-12-16,0 0-12 0,0 0-11 0,0 0-9 15,0 0-6-15,0 0-2 0,0 0-1 0,0 0-2 16,0 0-1-16,0 0-3 0,-9 38-2 0,9-38 1 16,0 15-1-16,3-6-4 0,-3-9-2 0,2 21-5 15,-2-13-2-15,3 3-1 16,-2 1-2-16,2-1 2 0,0-3-7 0,2 3 0 0,-2-3 0 0,2 0-6 16,-5-8 3-16,8 15-5 0,-5-9-1 0,-3-6-2 15,10 10 0-15,-10-10-4 0,6 5 2 0,-6-5-3 0,14 3 1 16,-14-3-8-16,13-1 1 0,-13 1 2 0,15-6 1 15,-15 6-6-15,17-6 5 0,-9 1-5 0,0-1-2 16,2-1-5-16,-4 0 3 0,5-4-6 0,-4 5-3 16,4-6-7-16,-2-1 1 0,-5 6 1 0,4-4-3 15,-4 1 4-15,3-1 1 0,-4 2-3 0,2-2 5 16,-2 2-1-16,-3 9 2 0,4-18-1 0,-4 10 3 16,0 8 0-16,2-16-2 0,-2 16-1 0,0-14 3 15,0 14-2-15,0 0 2 0,-6-19-2 0,3 12 2 16,3 7-2-16,-11-9-1 0,11 9-1 0,-8-9 4 0,0 3-2 15,8 6 2-15,-19-8-1 0,11 4 2 16,8 4-2-16,-24-4 0 0,9 2 2 0,1-2-3 16,0 4 2-16,-2-1 0 0,1 1-2 0,15 0 4 0,-24-1 0 15,11 1-1-15,-2 0-1 0,15 0 2 0,-21 2 0 16,9 2-2-16,12-4 1 0,-17 3 3 16,11 0-4-16,6-3-6 0,-16 8-15 0,13-4-10 0,3-4-15 15,-10 8-10-15,10-8-27 0,-3 12-6 0,3-12-27 16,0 0-40-16,7 18-16 0,-1-12-214 0,-6-6-419 15,19 6 186-15</inkml:trace>
          <inkml:trace contextRef="#ctx0" brushRef="#br0" timeOffset="211525.77">8558 715 199 0,'0'0'214'15,"0"0"-12"-15,-18 3-10 0,18-3-10 0,0 0-7 16,-12 8-13-16,12-8-10 0,-9 3-12 0,9-3-8 15,-8 7-7-15,8-7-13 0,-7 8-13 0,7-8-4 16,-5 9-4-16,5-9-4 0,0 0-5 0,-1 15-3 16,1-15 0-16,0 0-1 0,0 0 0 0,7 16-1 15,-7-16-5-15,11 6 2 0,-11-6-2 16,12 4-8-16,-12-4-5 0,12 4-8 0,-12-4 4 0,18-4-6 16,-18 4 1-16,14-4-2 0,-3 2 6 0,-11 2 2 15,10-7-5-15,-1 0-6 0,-9 7 0 0,8-14-8 16,-5 6-7-16,-3 8 0 0,4-16 2 0,-2 9-3 15,-2 7-6-15,3-11-5 0,-3 11 9 0,0-13-14 16,0 13 7-16,0 0-3 0,3-14-20 0,-3 14-17 0,0 0-19 16,0 0-22-16,0 0-12 0,0 0-14 0,0 0-27 15,0 0-30-15,0 0-24 0,0 0-35 0,0 0-34 16,0 0-231-16,0 0-506 0,0 0 224 16</inkml:trace>
          <inkml:trace contextRef="#ctx0" brushRef="#br0" timeOffset="212643.52">8802 589 154 0,'0'0'190'0,"0"0"-13"0,0 0-8 0,52-4-9 16,-37 4-8-16,3 0-12 0,6 0-4 0,1 4-15 15,2-8-8-15,2 8-7 0,2-3-4 0,-3-6-10 16,-2 5-4-16,0 0-9 0,-6-3-9 0,-1 0-5 15,-1-1-6-15,-3 1-5 0,0-1-5 16,-2 1-9-16,-2-2-3 0,-2-1-8 0,1 3-12 0,-2-1-14 16,-8 4-19-16,12-13-20 0,-12 13-26 0,3-8-16 15,-3 8-17-15,0 0-19 0,0 0-22 0,0 0-176 16,-17-17-336-16,17 17 150 0</inkml:trace>
          <inkml:trace contextRef="#ctx0" brushRef="#br0" timeOffset="212236.53">8842 300 16 0,'0'0'209'0,"0"0"-16"0,0 0-13 15,23-13-19-15,-23 13-14 0,0 0-17 0,12-7-6 0,-12 7-12 16,15-4-4-16,-5 3-26 0,-10 1 3 15,21-3-6-15,-12 2-9 0,7 1-7 0,-16 0-7 16,21 0-4-16,-6 1-6 0,-2-1-2 0,4 4-5 0,-7-2-4 16,4 0-5-16,-2 0-2 0,0-1-1 15,-3 1-3-15,3 2-2 0,-1 1-2 0,-2-3-5 16,2 4-1-16,-4-2-1 0,-7-4 4 0,12 8-3 0,-4-2 1 16,-8-6-2-16,6 11-1 0,-3-5 4 0,-3-6 3 15,3 14 10-15,-3-14-1 0,0 16 0 0,0-16 1 16,-6 19 2-16,3-8-1 0,0 0 7 0,-2-2-1 15,-1 3 3-15,-1-1-2 0,1 2 0 0,0-3 0 16,-3 2 5-16,3-3-8 0,0 5 5 0,-1-3 0 16,-1-1-4-16,4 4-2 0,-5-4-2 0,3 5-2 15,0-5-2-15,0 5-4 0,3-2-1 0,-2-3-2 16,2 1-1-16,0-1-3 0,0 3 2 0,-1-4-3 16,2 4-2-16,-2-4-1 0,4-9 1 0,-2 18-3 0,2-10 2 15,0-8-2-15,-1 18-3 0,1-18-8 0,1 14-13 16,-1-14-11-16,2 15-9 0,-2-15-22 15,0 9-12-15,0-9-19 0,6 10-12 0,-6-10-16 16,0 0-35-16,10 7-1 0,-10-7-41 0,8 1-185 0,-8-1-406 16,0 0 180-16</inkml:trace>
          <inkml:trace contextRef="#ctx0" brushRef="#br0" timeOffset="213325.53">9567 356 123 0,'2'-11'193'0,"-2"11"-6"0,4-9-9 0,-4 9-18 16,8-10-13-16,-8 10-18 0,4-9 0 0,-4 9-10 15,8-10-13-15,-8 10-4 0,6-7-6 0,-6 7-5 16,5-7-4-16,-5 7-6 0,0 0-5 0,0 0-1 16,9-6-8-16,-9 6 0 0,0 0-3 0,0 0-2 15,0 0-5-15,0 0 5 0,0 0-3 0,5-9-5 16,-5 9-1-16,0 0-4 0,0 0 0 0,0 0-3 16,0 0-4-16,0 0-2 0,0 0-5 0,0 0-3 15,0 0-7-15,0 0-3 0,0 0-5 0,0 0 2 16,0 0-7-16,0 0 2 0,0 0-5 0,0 0 1 0,0 0-1 15,0 0-2-15,0 0 1 0,0 0 0 0,-6 33 3 16,6-33 3-16,-5 16 1 0,4-6-1 0,-3 4 2 16,1-3 0-16,-2 2 1 0,2 3 5 0,0-1 1 15,0 0 4-15,2-3 0 0,-2 5 5 0,3 0 2 16,-2-2-4-16,1 0-1 0,-2-2 5 0,1 3-6 16,1-2 3-16,1 0-1 0,-3 0 2 0,3 1 1 15,-2-2 5-15,1 1-5 0,1 0-3 0,0 0 3 16,0 0-4-16,-2-3 3 0,2-11-6 0,0 17 1 15,0-6-3-15,0-11 3 0,-3 18 1 0,6-9-7 16,-3-9 1-16,0 11-3 0,0-11-2 0,2 15-7 16,-2-15 5-16,3 13 15 0,0-7-14 0,-3-6-3 15,3 8 2-15,-3-8-4 0,6 7-1 0,-6-7-2 0,0 0 5 16,7 10-1-16,-7-10-1 0,9 7-3 16,-9-7-6-16,9 4-13 0,-9-4-14 0,9 7-25 15,-9-7-24-15,0 0-35 0,12 3-34 0,-12-3-45 16,0 0-42-16,6 5-31 0,-6-5-253 0,0 0-557 0,0 0 248 15</inkml:trace>
        </inkml:traceGroup>
      </inkml:traceGroup>
    </inkml:traceGroup>
    <inkml:traceGroup>
      <inkml:annotationXML>
        <emma:emma xmlns:emma="http://www.w3.org/2003/04/emma" version="1.0">
          <emma:interpretation id="{9DAB55BB-F4FE-494E-99B7-B4901A3A9B18}" emma:medium="tactile" emma:mode="ink">
            <msink:context xmlns:msink="http://schemas.microsoft.com/ink/2010/main" type="paragraph" rotatedBoundingBox="20739,14848 31373,13587 31684,16212 21050,174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B265C6-3E8C-4596-B951-9563E729F0BA}" emma:medium="tactile" emma:mode="ink">
              <msink:context xmlns:msink="http://schemas.microsoft.com/ink/2010/main" type="inkBullet" rotatedBoundingBox="20790,15277 22074,15125 22210,16273 20926,16425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-96642.2">-737 4660 75 0,'0'0'170'16,"0"0"-16"-16,15-2-3 0,-15 2-9 0,17-3-9 0,-17 3-13 16,19 0-7-16,-10-2-11 0,-9 2-7 0,21 0-2 15,-9 0-8-15,1 0-6 0,-1-2-8 0,3 2-5 16,3 0-11-16,-3 0 3 0,4-2-4 0,1 1-6 15,-1-5-5-15,2 2 2 0,6-3-2 0,-2 2-11 16,-1-1 2-16,4 0-2 0,-5-1-5 0,-4 3-2 16,6-3 3-16,-5 3-2 0,1 0 4 0,-6 1-2 15,-1-2 1-15,-2 1-2 0,2 0-5 0,-4 3-4 16,1-1-1-16,-11 2-2 0,18-4 1 0,-18 4-9 16,13-1 4-16,-13 1-2 0,18 1-4 0,-11 3 3 15,-7-4 0-15,12 2-3 0,-12-2 4 0,14 1-5 16,-14-1-2-16,15 6-8 0,-6-4-12 0,-2 2-15 15,-7-4-19-15,16 1-19 0,-8 3-19 0,-8-4-34 16,13 0-33-16,-13 0-163 0,0 0-347 0,0 0 154 16</inkml:trace>
        <inkml:trace contextRef="#ctx0" brushRef="#br0" timeOffset="-97541.78">-668 4466 25 0,'0'0'123'15,"-8"-12"-17"-15,8 12-6 0,0 0-8 0,0 0-4 16,0 0-13-16,0 0 7 0,0 0-10 0,0 0-1 15,0 0-8-15,0 0 1 0,0 0-2 0,0 0-3 16,0 0-15-16,0 0 7 0,0 0 5 0,0 0-4 16,0 0-4-16,0 0-1 0,0 0-5 0,0 0 2 15,0 0-7-15,0-12 3 0,0 12-1 0,0 0-2 16,0 0-5-16,0 0 1 0,0 0 0 0,0 0-8 0,0 0-5 16,0 0 0-16,0 0-2 0,0 0 1 15,0 0 1-15,0 0 0 0,0 0-2 0,0 0 0 16,0 0 2-16,0 0 5 0,0 0 1 0,0 0 5 0,0 0 2 15,0 0 2-15,0 0 3 0,0 0 1 0,20 23-1 16,-20-23 0-16,12 9-1 0,-6-3 5 16,3-1-1-16,1 2-1 0,0 2 0 0,1-2 0 0,2 3 0 15,1 1 1-15,-2-2-1 0,3 0-1 0,0 2-3 16,2 0-4-16,-3-2 2 0,-1 2-1 0,1-2 0 16,1 2 3-16,-2-2 0 0,0 0 2 0,4 1 0 15,-7-2 0-15,5 0 3 0,-6 1-8 0,5 0 3 16,-1 0-8-16,-4-2-2 0,6-1 2 0,-8 1-5 15,2 0-1-15,-1 1 1 0,-1 0-7 0,4 1-3 0,-4-2 0 16,5 2-1-16,-6-1-4 0,1 0 3 16,1-2-2-16,1 4-1 0,0-3 0 0,-5 0 1 15,-4-7-4-15,12 7 2 0,-4 2-2 0,-8-9 0 0,12 8-1 16,-6-1-5-16,-6-7-8 0,7 4-7 0,-7-4-7 16,0 0-10-16,10 3-10 0,-10-3-9 0,0 0-11 15,3 9-17-15,-3-9-20 0,0 0-27 0,0 0-22 16,0 0-31-16,0 0-56 0,0 0-140 0,0 0-407 15,-38-15 180-15</inkml:trace>
        <inkml:trace contextRef="#ctx0" brushRef="#br0" timeOffset="-97103.33">-228 4370 98 0,'-6'10'168'0,"6"-10"-9"16,-6 12-3-16,1-3-4 0,-1-3-9 0,2 4-3 0,-2 0-7 15,-1-2-10-15,1 3-1 0,-3-1-3 0,0 3-4 16,1-1-9-16,-2 2-1 0,1-1-7 16,-3-2-10-16,0 4-5 0,3-2-1 0,0 4-7 0,-1-3 1 15,-2 0-10-15,1 1-2 0,1-3-6 0,1 0-1 16,-2 1-5-16,4-2-5 0,0-1-4 0,-1 4-2 16,1-2-4-16,-1-4-2 0,-1 0-7 0,2 2 4 15,1-3-5-15,0 2-4 0,1-1-4 0,-1-1 3 16,0-1-8-16,6-6 4 0,-10 14-4 0,5-6-1 15,0 0-3-15,-1-2-2 0,-2 2 0 0,2-1-8 0,0-1-12 16,0 1-10-16,0 1-22 0,-1-2-8 16,7-6-13-16,-14 11-16 0,7-5-13 0,7-6-15 15,-14 9-14-15,14-9-22 0,-7 3-21 0,7-3-195 0,-12 2-391 16,12-2 173-16</inkml:trace>
        <inkml:trace contextRef="#ctx0" brushRef="#br0" timeOffset="-95057.82">-877 4272 8 0,'-13'13'154'0,"-5"-1"-3"0,4 0-6 16,-5 3-10-16,3 1-3 0,-1 4-1 0,4-5-9 15,-1 1-8-15,1 3-7 0,5-2-8 0,-1 4-9 16,0-3-3-16,2-1-5 0,-2 7-4 0,5-1-7 15,-4 0-5-15,7-2 0 0,-1 3-4 0,2 0-12 0,-3 2-1 16,8-3 0-16,-4 1-5 0,1 3-5 0,2-1 0 16,-2-4-3-16,2 4-7 0,-1-4-3 0,2 3 0 15,-1-4-1-15,-2-2-1 0,3-6-4 0,-2 5 0 16,3-1-3-16,0-2 3 0,-1 3-4 0,-2-3 0 16,3-1 2-16,-2-1 1 0,5 0 5 0,-1-1-3 15,2-1 4-15,2 3-7 0,-2-4 4 0,2 0 1 16,2-2 1-16,-1 2-1 0,2-1 4 0,5-2 1 15,-3 1 6-15,3-1 1 0,-1-2 8 0,5 1-5 16,0-1 0-16,-3-1-2 0,4 0 0 0,-5-1-6 16,-1-1 4-16,0-2-5 0,5 3-3 0,-4 0-2 15,-1-2-1-15,-1 1-4 0,1 0 0 0,-2 0-4 0,-1-2 1 16,1 1-7-16,0 5 4 0,-2-2 1 16,3-3-3-16,-1 3-4 0,2 0 0 0,-3-2-1 15,-1 1 0-15,3-3 1 0,-3 0 1 0,0 2 0 0,0 2-1 16,4-3-3-16,-2-2 0 0,-2 1 1 0,0-2 3 15,2 2-5-15,1-2 2 0,-1 0-5 16,1 1 3-16,-2-3 0 0,2 0 0 0,-3 0-4 0,1 3 2 16,-2-2 3-16,-1-4-2 0,2 6-2 0,0-5 3 15,1 1-3-15,-2-2 5 0,-1-1-6 0,1 4 4 16,-1-1-1-16,-4-1 0 0,-2 1-1 0,5 2-2 16,0-3 6-16,0 1-2 0,-4-1-5 0,-1-1 7 15,1 0-5-15,4-3 0 0,-6 3 0 0,1 0 4 16,-1-3-4-16,-3 2 5 0,7-7-6 0,-4 7 3 15,-3-4 0-15,8 0-2 0,-10-2 2 0,5-2-1 16,-3 4 1-16,3-6 4 0,-1 3-9 0,1-2 6 16,-3-4-1-16,1 4-3 0,2 1 2 0,-3-4 2 0,7-1 1 15,-4 5 3-15,-3 0 2 0,2 0-5 0,1 1 0 16,-5-1 1-16,4 1-4 0,-4-2 2 16,5 4 8-16,-4-1-8 0,-1 2-1 0,2-1-4 0,-3-2 1 15,2 1 5-15,-2 14-5 0,1-24 3 0,-1 14-3 16,-1-4 2-16,-1 3 2 0,-2-2-2 0,2 0 1 15,-2 2 1-15,1 0-1 0,-2-6 2 16,-1 5-3-16,3-2-1 0,-3 1-3 0,2 0 4 0,-2-6 1 16,0 7 0-16,0 0-2 0,2-2-1 0,-2 7 0 15,-2-7 3-15,-1 0-2 0,5 7 4 0,-2-3-6 16,0 0 2-16,6 10-1 0,-6-21 3 0,0 14-2 16,1-2 3-16,-2-1-4 0,4 4 2 0,-3-4-4 15,6 10 2-15,-10-16 3 0,5 6-2 0,-4 4 0 0,5-5 0 16,-2 4-2-16,0-3 0 0,-2 1 0 0,2 0 2 15,0 2-1-15,0-4 0 0,0-2-3 16,-1 7 1-16,1-2 4 0,-1 0-1 0,-1 2-4 16,1-1 3-16,-4-2-1 0,4 2 0 0,-2-1 4 0,-2 1-4 15,2 3 2-15,9 4 0 0,-16-7-3 16,9 2 3-16,-2 1 0 0,9 4 0 0,-17-8-4 16,17 8 5-16,-16-4-1 0,16 4 3 0,-12-6-4 0,4 2 3 15,8 4-6-15,-13-4 8 0,13 4-5 0,-13-2 2 16,13 2-3-16,-14-5 3 0,14 5-4 0,-13-2 3 15,13 2-3-15,-17 0 0 0,17 0 2 0,0 0 3 16,-18 0-6-16,18 0 7 0,-13 2-5 0,13-2 4 16,-18 5-2-16,8-5-2 0,10 0 2 0,-17 2-1 15,7 1 1-15,-1-2 3 0,11-1-6 0,-22 6 4 16,13-5-3-16,-3 3-2 0,12-4 4 0,-16 3-3 16,5 0 1-16,2 2 4 0,9-5-4 0,-18 3 1 15,9-2-1-15,9-1 4 0,-13 4-2 0,13-4 0 0,-12 3-4 16,12-3 6-16,-13 2 0 0,13-2 0 15,-14 9-4-15,14-9 0 0,-12 8 1 0,6-5 2 16,6-3 1-16,-15 5 2 0,9-1-2 0,6-4-5 0,-14 7 3 16,8-1 0-16,-2 1 1 0,8-7-3 0,-16 7 1 15,8 0 4-15,1 1 0 0,-1-1 0 16,1 1-1-16,-4-1 2 0,4-2 0 0,-2 6-1 0,2-5 2 16,-4 3 4-16,2-4-1 0,-3 5 0 0,2-3 0 15,1-2-1-15,-3 1-4 0,3 4 2 0,-1-2 2 16,2-1 0-16,1-3-4 0,-1 2 0 0,-2-3 2 15,2 5-1-15,-1-6 1 0,2 3-1 0,-4 3-3 16,3-3 2-16,-3 0 0 0,2 1-1 0,9-6-1 16,-13 6 0-16,5-2-2 0,8-4 4 0,-16 10-1 15,16-10-1-15,-8 6-3 0,8-6 1 0,-12 5 2 16,12-5-9-16,-7 7-7 0,7-7-4 0,-7 9-10 16,7-9-10-16,-8 12-18 0,2-5-21 15,6-7-29-15,-12 14-28 0,8-4-41 0,-2 4-64 0,-5-4-205 0,2 1-480 16,2 3 212-16</inkml:trace>
      </inkml:traceGroup>
      <inkml:traceGroup>
        <inkml:annotationXML>
          <emma:emma xmlns:emma="http://www.w3.org/2003/04/emma" version="1.0">
            <emma:interpretation id="{99AE417C-84AD-4DB3-AEA6-FF94FFC29DCF}" emma:medium="tactile" emma:mode="ink">
              <msink:context xmlns:msink="http://schemas.microsoft.com/ink/2010/main" type="line" rotatedBoundingBox="22395,14651 31373,13587 31559,15157 22582,16221"/>
            </emma:interpretation>
          </emma:emma>
        </inkml:annotationXML>
        <inkml:traceGroup>
          <inkml:annotationXML>
            <emma:emma xmlns:emma="http://www.w3.org/2003/04/emma" version="1.0">
              <emma:interpretation id="{85CA8F58-9A4D-4578-B2FE-8E5F3EBA3D2C}" emma:medium="tactile" emma:mode="ink">
                <msink:context xmlns:msink="http://schemas.microsoft.com/ink/2010/main" type="inkWord" rotatedBoundingBox="22396,14658 24784,14375 24970,15938 22582,16222"/>
              </emma:interpretation>
            </emma:emma>
          </inkml:annotationXML>
          <inkml:trace contextRef="#ctx0" brushRef="#br0" timeOffset="-164716.84">656 5081 86 0,'6'-5'181'0,"-6"5"-13"15,8-10-13-15,-2 3-15 0,-6 7-15 0,9-14-15 16,-5 9-6-16,-4 5-15 0,6-12-8 0,0 5-6 0,-6 7-8 16,7-11-8-16,-1 5-5 0,0-1-2 15,-3-2 2-15,-3 9-4 0,12-15-3 0,-9 6-1 16,6 1-3-16,-1-6-5 0,-1 3-8 0,2-4 0 15,1 2 2-15,4-7-2 0,1-2-8 0,-2 2 0 16,1-4-1-16,4 2-7 0,-1-3 5 0,1 3-5 0,5-9 2 16,-2-4-7-16,-1 4 2 0,0-1 2 0,-5 8-6 15,9-11-1-15,-3 1 3 0,-5 0-4 0,2-2 2 16,-3-3-2-16,3 1 1 0,-6 3-9 0,1-1 10 16,0 2-1-16,-1 0-1 0,-7 6-1 0,4-7-2 15,4 0 3-15,-8 12 2 0,1-3-2 0,0-1-1 16,0-2 3-16,0 1-4 0,1 3 2 0,-1 1 0 15,0-4-3-15,1 1 2 0,-1 2-3 0,-3 1 2 0,2-5 0 16,5-6 2-16,-2 11-7 0,-5-2 4 0,4 3 1 16,-1-5-6-16,-1 4 1 0,2 3 1 15,-3-5 3-15,5 6-3 0,-7 3 1 0,1-1 0 0,0 5 4 16,0-1 0-16,0-3 2 0,-3 6-4 16,0 11-4-16,-6-25 2 0,3 15 5 0,0 2 1 15,3 8-2-15,-8-15 2 0,8 15 1 0,-7-9 1 16,1 2 0-16,6 7 0 0,-13-6 4 0,13 6-3 0,-14-4 2 15,14 4-2-15,-15 0 1 0,15 0 0 0,-16 4-5 16,16-4 0-16,-15 0-3 0,15 0 9 0,-13 6-1 16,13-6 1-16,-9 11 3 0,4-6 1 0,5-5-1 15,-9 13-1-15,5-6 0 0,-2 0 5 0,6-7-6 16,-3 18 10-16,0-6-1 0,0-5 4 0,-3 8 0 16,1-1-3-16,2 0-3 0,-1 3-1 0,1 1 0 15,0 4 4-15,1 0-2 0,-4 0 4 0,5 3-5 16,-2-2 0-16,2 0-1 0,-1 0 3 0,1 1-2 15,1 1 0-15,0-1 0 0,-3 0-1 0,3 1-6 0,0 0 7 16,3-2-2-16,-3 3 0 0,-3-2 3 16,6 1 0-16,-6 2-1 0,1-5 4 0,2 2-5 15,5 1 0-15,-4-3-1 0,1 1 3 0,-1-2-3 16,3 4 3-16,1-1-2 0,2 2-1 0,1-8-2 0,-1-3 1 16,1 7 0-16,-2-6 1 0,7 4 0 0,1-5 2 15,-2 2-3-15,-1-3-1 0,0-3 3 0,2 4-1 16,2-5-6-16,2 1 2 0,-2-1-1 0,-2 0-2 15,3-4 2-15,-1 2-6 0,-1 0 3 0,-1 0 0 16,2-3-2-16,-5 1 4 0,2-4-5 0,2 3-4 16,-1 0 4-16,1-5 0 0,-2 1-4 0,-2 1 3 15,2-2-1-15,-12 0-1 0,22-3-2 0,-10 0 0 16,2-2-9-16,-2 3 1 0,0-6-3 0,1 1-1 16,2 1-7-16,-3-4-1 0,0 4 0 0,-2-7-6 15,-2 6-1-15,2-4 3 0,-2 1-3 0,-1-1 3 16,0-3 1-16,-2 7 1 0,-1 1 4 0,-1-5 0 15,-3 11 3-15,5-14 2 0,-5 14-3 0,3-5 6 0,-3 5 2 16,3-12-1-16,-3 12 0 0,0 0-1 16,0 0 3-16,0 0 5 0,0 0 6 0,0 0 3 15,0 0 1-15,-9 42 2 0,4-29-3 0,2 6 3 0,0 3 3 16,0-7-5-16,2 3 4 0,1 0-1 0,0 0 0 16,0 1-1-16,1-4-3 0,4-3 2 0,-1 4-2 15,-2-5 5-15,4 0-5 0,-3-2 7 0,3 1 1 16,1-5 7-16,1 2-1 0,2-3 3 0,2-2-7 15,-3-1 1-15,6-2-4 0,1-1-1 0,-1-2 0 16,0 0-3-16,3-1-3 0,-4-4-12 0,0 2-9 16,4-3-15-16,-3-1-12 0,2 4-15 0,-4-4-21 15,2 4-12-15,0-4-21 0,-2-2-15 0,-1 2-14 16,0 0-31-16,-3-2-25 0,-3 6-212 0,-1-2-440 16,-4 0 196-16</inkml:trace>
          <inkml:trace contextRef="#ctx0" brushRef="#br0" timeOffset="-163510.23">1611 3920 234 0,'-8'-9'283'0,"8"9"-12"16,-6-10-15-16,6 10-14 0,-7-12-16 15,1 4-18-15,6 8-14 0,-6-8-21 0,6 8-14 0,-6-10-14 16,6 10-16-16,-6-7-12 0,6 7-11 0,-2-10-8 16,2 10-13-16,0 0-7 0,0 0-11 0,-4-12-5 15,4 12-7-15,0 0-9 0,0 0-14 0,-6-7-18 16,6 7-19-16,0 0-25 0,0 0-18 0,0 0-16 15,0 0-14-15,0 0-18 0,0 0-20 0,0 0-13 16,25 18-23-16,-17-16-26 0,1 7-220 0,-5-4-430 16,2 3 190-16</inkml:trace>
          <inkml:trace contextRef="#ctx0" brushRef="#br0" timeOffset="-162515.24">2115 4271 44 0,'0'0'205'0,"0"0"-7"0,0 0-11 0,0 0-7 15,0 0-11-15,0 0-11 0,0 0-13 0,0 0-10 16,0 0-14-16,0 0-13 0,0 0-10 0,0 0-4 16,0 0-8-16,0 0-4 0,0 0-7 0,0 0-4 15,13 3-6-15,-13-3 1 0,0 0 0 0,6 10-6 16,-6-10-5-16,3 8-5 0,-3-8-7 0,3 15-3 0,0-9 2 15,-3-6-4-15,6 16 1 0,-6-10-1 0,0-6 0 16,6 14-7-16,-4-8 2 0,-2-6-2 0,5 15-3 16,-3-10-2-16,-2-5-5 0,4 15 0 0,-4-15 0 15,5 10-3-15,-5-10 2 0,1 7-9 0,-1-7 3 16,0 0 0-16,6 10 1 0,-6-10-3 0,0 0-1 16,0 0 2-16,8 6-1 0,-8-6-5 0,0 0 2 15,0 0 0-15,0 0 2 0,0 0-8 0,0 0 8 16,16-16-6-16,-11 9 2 0,1-7-1 0,-2 3-3 15,1-3-3-15,4 2-7 0,-2-4-4 0,3-4 6 0,2-4-1 16,-4 7-2-16,4-2 0 0,-5 6 1 16,2-2 2-16,-1 1-2 0,-1-1 0 0,-1 2 3 15,3 2-4-15,-3 2 5 0,6-2-2 0,-6 4 0 0,1 1 1 16,1 1 2-16,-8 5-6 0,9-8 5 0,-3 3-1 16,-6 5-1-16,0 0-2 0,16-4 3 0,-16 4-1 15,0 0 5-15,0 0-5 0,0 0 2 0,15 9 0 16,-15-9 2-16,6 8-2 0,-6-8-1 0,3 16 2 15,0-9 3-15,-2 2-5 0,-1-9 4 0,2 17-2 16,1-6 6-16,-3-11-3 0,1 17-1 0,1-9 1 16,-2-8-2-16,0 17 1 0,0-17 0 0,1 11 2 15,-1-11 0-15,5 17-3 0,-5-17 1 0,3 7 0 16,-3-7 6-16,0 0-3 0,0 0 5 0,0 0-3 16,12 3-1-16,-12-3 1 0,0 0-1 0,18-10 0 15,-12 2 1-15,3-1-4 0,-3 4 3 0,6-5-4 16,-4-3-3-16,6 2-6 0,-4-3-6 0,4 3 2 15,-1 0 1-15,-2-2 1 0,1 0 4 0,-1 2-2 0,-5 4 4 16,2 0-2-16,4-4-2 0,-6 4-1 16,3 3 1-16,-2-3 6 0,1 1-6 0,-8 6 5 15,16-7 0-15,-7 5 1 0,-9 2 8 0,24-2 7 0,-24 2 5 16,21 4 8-16,-6 3 10 0,3-1 1 0,-2 2 12 16,0 0 1-16,4 3-3 0,-4 0-7 15,2-2-2-15,1 8-2 0,-1 3-4 0,-1 3-5 0,-1-3-2 16,4 11 1-16,-7-9-6 0,0 3-20 0,4 7-26 15,-5-6-29-15,-6 1-38 0,-3 3-42 0,1 6-53 16,-2-12-51-16,-2-1-216 0,0-6-494 0,0 0 218 16</inkml:trace>
        </inkml:traceGroup>
        <inkml:traceGroup>
          <inkml:annotationXML>
            <emma:emma xmlns:emma="http://www.w3.org/2003/04/emma" version="1.0">
              <emma:interpretation id="{BE3DBECA-5A2A-4946-B3A9-9F3056945A55}" emma:medium="tactile" emma:mode="ink">
                <msink:context xmlns:msink="http://schemas.microsoft.com/ink/2010/main" type="inkWord" rotatedBoundingBox="25825,14245 28817,13890 28967,15149 25974,15504">
                  <msink:destinationLink direction="with" ref="{B4C3204F-C9E0-421E-BBB9-C815D56B1988}"/>
                </msink:context>
              </emma:interpretation>
            </emma:emma>
          </inkml:annotationXML>
          <inkml:trace contextRef="#ctx0" brushRef="#br0" timeOffset="-154810.2">4010 3851 8 0,'0'0'142'15,"0"0"-8"-15,0 0-21 0,0 0 3 0,0 0-14 16,0 0-4-16,0 0-3 0,0 0-3 0,0 0-7 16,0 0-6-16,0 0 0 0,0 0-3 0,0 0-2 15,0 0-1-15,0 0-6 0,0 0-3 16,0 0-7-16,0 0-4 0,0 0 1 0,0 0-7 0,0 0 3 15,0 0-9-15,0 0-4 0,0 0 0 0,0 0-4 16,0 0-2-16,0 0-3 0,0 0 0 0,0 0 0 16,0 0-4-16,0 0 0 0,0 0 3 0,0 0-1 15,0 0-3-15,0 0 4 0,0 0-10 0,0 0 5 0,0 0-1 16,0 0-1-16,29-20-3 0,-29 20-3 0,3-6 3 16,-3 6-8-16,6-9-1 0,-6 9 6 0,10-7-5 15,-10 7 2-15,6-10-6 0,-6 10 2 16,7-10 0-16,-7 10 0 0,9-5-3 0,-9 5-1 15,0 0 3-15,5-10-2 0,-5 10-1 0,0 0 4 0,0 0 1 16,3-8-5-16,-3 8 3 0,0 0-5 0,0 0 1 16,0 0 3-16,0 0-3 0,0 0-4 0,0 0 4 15,0 0 1-15,0 0-2 0,0 0-2 0,0 0 1 16,0 0 2-16,0 0 0 0,0 0-2 0,0 0-1 16,0 0 1-16,0 0-2 0,0 0 4 0,0 0-2 0,0 0-1 15,0 0 2-15,0 0 0 0,0 0 1 16,0 0-1-16,0 0-1 0,0 0 4 0,0 0-1 15,0 0 1-15,0 0 0 0,0 0 0 0,0 0 0 0,0 0 0 16,0 0 0-16,0 0-1 0,0 0 3 0,0 0 2 16,0 0-3-16,0 0 4 0,0 0-5 0,0 0 4 15,0 0-3-15,0 0 2 0,12-5-5 0,-12 5 2 16,0 0-3-16,0 0 1 0,0 0 1 0,0 0-1 16,0 0 1-16,0 0 0 0,0 0 1 0,0 0 0 15,0 0-2-15,0 0 1 0,0 0-1 0,0 0 3 16,0 0-1-16,0 0 0 0,0 0 0 0,0 0-3 15,0 0 1-15,0 0 0 0,0 0 1 0,0 0 3 16,0 0-4-16,0 0 0 0,0 0-1 0,0 0 2 0,0 0-4 16,0 0 2-16,0 0 1 0,0 0-1 15,0 0 1-15,0 0 0 0,0 0 0 0,0 0 1 16,0 0-1-16,0 0-1 0,0 0-1 0,0 0 3 0,0 0-6 16,0 0 7-16,0 0-2 0,0 0 1 15,0 0-4-15,0 0 4 0,0 0-1 0,0 0-2 16,0 0 0-16,0 0 0 0,0 0-1 0,0 0 1 0,0 0-2 15,0 0 0-15,0 0 4 0,0 0-3 0,0 0 0 16,0 0 2-16,0 0-1 0,0 0 1 0,0 0-3 16,0 0 2-16,0 0 0 0,0 0 2 0,0 0-1 15,0 0-2-15,0 0-1 0,0 0 4 0,0 0-1 16,0 0-1-16,0 0-3 0,0 0 3 0,0 0 3 16,0 0-2-16,0 0-4 0,0 0 3 0,0 0-2 15,0 0 4-15,0 0 0 0,0 0-2 0,0 0 2 16,0 0 1-16,0 0-1 0,0 0 6 0,0 0-4 15,0 0 2-15,0 0-2 0,0 0 0 0,0 0-1 16,0 0-1-16,0 0-1 0,0 0 2 0,0 0 0 16,0 0-8-16,0 0 10 0,0 0-2 0,0 0-3 15,0 0 5-15,0 0-5 0,0 0 3 0,0 0-1 0,0 0 0 16,0 0-2-16,0 0 0 0,0 0 1 0,0 0 0 16,0 0-3-16,0 0 2 0,0 0-1 15,0 0 0-15,0 0-1 0,0 0 4 0,0 0-3 0,0 0 1 16,0 0-1-16,0 0 3 0,0 0-4 0,0 0-1 15,0 0 5-15,0 0-2 0,0 0-2 0,0 0 4 16,0 0 1-16,0 0-5 0,0 0 0 0,0 0 2 16,0 0-1-16,0 0 1 0,0 0 0 0,0 0 1 15,0 0-1-15,0 0-1 0,0 0 0 0,0 0 2 0,0 0-4 16,-20 23 6-16,20-23-5 0,0 0 0 16,0 0 3-16,-9 10 2 0,9-10-3 0,-6 5 3 15,6-5-6-15,-4 6 0 0,4-6-5 0,-9 9-1 16,9-9-6-16,-10 7 1 0,10-7-4 0,-6 7-4 0,6-7 5 15,-9 7 2-15,9-7 0 0,-8 6 0 0,8-6 1 16,-7 10 1-16,7-10 0 0,-5 7 4 0,5-7 1 16,0 0 3-16,-4 5 0 0,4-5-4 0,0 0 5 15,-6 7-2-15,6-7 1 0,0 0-2 0,0 0 6 16,0 0-1-16,0 0-1 0,-6 8-2 0,6-8 1 16,0 0 3-16,0 0 1 0,0 0-5 0,0 0 6 15,0 0 0-15,0 0-5 0,0 0 3 0,0 0-4 16,0 0 6-16,0 0-1 0,0 0-2 0,0 0 4 15,0 0 2-15,0 0 2 0,0 0-1 0,0 0-3 16,0 0 1-16,0 0 1 0,0 0 4 0,0 0-8 16,0 0 10-16,0 0-4 0,0 0-2 0,0 0 1 0,0 0-1 15,0 0 4-15,0 0-6 0,0 0 2 16,0 0-1-16,0 0 0 0,0 0 3 0,0 0 2 16,0 0 0-16,0 0 0 0,0 0 5 0,0 0-3 0,0 0 2 15,0 0 1-15,0 0-2 0,0 0 3 0,0 0 2 16,0 0-4-16,0 0 2 0,0 0 1 0,0 0-1 15,0 0-2-15,0 0-1 0,0 0-1 0,0 0 1 16,0 0-2-16,0 0 4 0,0 0-6 0,0 0 1 16,0 0-2-16,0 0 2 0,0 0-1 0,0 0-1 15,0 0 3-15,0 0-5 0,0 0 1 0,0 0 1 16,0 0 0-16,0 0-2 0,25-17 0 0,-25 17 4 16,6-9-4-16,-6 9-2 0,11-6-1 0,-11 6 3 15,9-10 0-15,-9 10-2 0,9-8 1 0,-2 4 3 16,-7 4-3-16,7-10-2 0,-7 10 0 0,9-10 5 15,-3 3-7-15,-6 7 2 0,11-15 1 0,-8 7-2 16,3 2 0-16,-6 6 1 0,10-13 1 0,-4 8-1 16,-6 5-1-16,5-18 0 0,-1 12-1 0,-4 6 2 0,8-14-4 15,-2 8 3-15,-2-1 0 0,-4 7 1 0,9-10-5 16,-9 10 5-16,3-12-2 0,-3 12 4 0,4-13 0 16,-4 13 1-16,6-13-3 0,-6 13-1 0,9-9 0 15,-6 2 0-15,-3 7-4 0,8-17 5 0,-5 10-2 16,0-3 0-16,3 2-4 0,1-2 3 0,-4 1-4 15,3 0 1-15,-3-4-5 0,2 0 1 0,1 1 0 16,1-1-3-16,-1 0-4 0,0-2 0 0,0 1 0 0,1 3 1 16,-4-3 3-16,3 0 4 0,-1 1-4 15,1-1 1-15,-3 7 2 0,0-3 3 0,1 0-1 16,-4 10 2-16,5-19 1 0,-1 12 0 0,-1-4 0 16,-3 11-2-16,3-13 2 0,-3 13 3 0,0-11-5 15,0 11 7-15,3-13-4 0,-3 13 2 0,0-11-2 0,0 11 3 16,0 0-2-16,0 0 2 0,-3-18-6 0,3 18 3 15,0 0 1-15,-6-10 4 0,6 10-5 0,0 0 3 16,0 0-2-16,-9-10 1 0,9 10-4 0,0 0-1 16,-7-7 0-16,7 7 1 0,0 0 1 0,-11-4-1 15,11 4 0-15,0 0 1 0,-12-4 0 0,12 4 3 16,0 0-2-16,-9-5 2 0,9 5-1 0,0 0 2 16,-10-5-2-16,10 5 2 0,0 0-3 0,0 0 0 15,-10-3-2-15,10 3 5 0,0 0 0 0,0 0-3 16,-12-4-3-16,12 4 4 0,0 0 4 0,0 0-4 15,0 0 3-15,-11-4-5 0,11 4 1 0,0 0 5 0,0 0-6 16,0 0 6-16,0 0 0 0,0 0-3 16,-13-2 0-16,13 2 5 0,0 0-7 0,0 0 3 15,0 0 3-15,0 0-4 0,0 0 0 0,0 0 3 0,0 0-2 16,0 0 1-16,-14-4-2 0,14 4 3 16,0 0-3-16,0 0-2 0,0 0-2 0,0 0 5 0,0 0-1 15,0 0-1-15,-9 10 0 0,9-10 0 0,0 0-1 16,0 0 5-16,0 0-2 0,0 0-3 0,-12 4 3 15,12-4 0-15,0 0-3 0,-3 10 1 0,3-10 2 16,0 0 1-16,0 0-3 0,-1 14-1 0,1-14 4 16,-3 10 7-16,3-10 3 0,0 0-1 0,-3 13 0 15,3-13 1-15,-4 12-1 0,4-12 0 0,-2 13 3 16,2-13 0-16,0 15 0 0,-3-6 3 0,3-9-2 16,-1 23-2-16,1-13 2 0,-3 4 3 0,3-1-3 15,-3 5-3-15,3-1-1 0,0 0 5 0,0-1 0 16,0 2-1-16,0-2-1 0,0 1 0 0,0 7-1 0,0 0 1 15,0-5-5-15,0-2 6 0,0 3-3 0,3 1 0 16,-3 2-2-16,3-4 4 0,1 0-1 0,-2-2 1 16,5 0 0-16,-4 1 1 0,1-2-2 0,2 0 1 15,0-3-4-15,-3 4 2 0,8-5-2 0,-5-2-1 16,1 1 1-16,2-2-1 0,-3-2 1 0,2-1-1 16,1-3 0-16,-2 2 2 0,-7-5-1 0,19 3 1 15,-10-2 1-15,-9-1-3 0,20-1 2 0,-20 1 0 16,19-3-4-16,-11-1 0 0,1 0-1 0,-1 2 2 15,0-5-5-15,-8 7 4 0,13-13-4 0,-7 7 1 16,2 3 2-16,-8 3-6 0,12-11 4 0,-6 9 2 16,-6 2-5-16,10-9 1 0,-10 9-4 0,12-8 5 15,-5 5-5-15,-7 3 5 0,9-6-1 0,-9 6-2 0,0 0 0 16,11-6-2-16,-11 6 1 0,10-3-1 16,-10 3 1-16,0 0 2 0,12-1-3 0,-12 1 0 15,0 0 2-15,0 0 2 0,17 4-3 0,-17-4 1 0,7 3-2 16,-7-3 0-16,9 4 2 0,-9-4 2 15,11 8-5-15,-6-6 5 0,-5-2-1 0,9 8-1 0,-9-8 2 16,14 7 1-16,-8-5 1 0,-6-2-5 0,13 5 3 16,-13-5 0-16,14 3 2 0,-5 0 0 0,-9-3-2 15,13 0 2-15,-13 0-3 0,12 0 7 0,-12 0-6 16,16-6 3-16,-8 1-1 0,-8 5 0 0,19-9-2 16,-13 5 2-16,2-2-1 0,1-2-1 0,-3 3-1 15,1-4 2-15,2 2-1 0,-5 1-1 0,-4 6-3 16,12-15 6-16,-9 5-1 0,-3 10-1 0,11-11-4 15,-11 5 2-15,0 6-3 0,6-14 6 0,-6 14-2 16,3-13 2-16,-2 5-2 0,-1 8-2 0,0 0 5 16,-1-16-3-16,1 16-1 0,0 0-1 0,-3-18 1 15,3 18 2-15,-6-12-4 0,6 12 4 0,-9-11-1 0,9 11 2 16,-8-8-3-16,8 8 1 0,-10-4-2 16,10 4 2-16,-12-9-4 0,12 9 6 0,-16-2-4 15,10-2 3-15,6 4-1 0,-14-4-2 0,14 4 2 0,-19 0 0 16,19 0-3-16,-20-1 1 0,20 1 3 15,-19 1-4-15,19-1 4 0,-16 4-4 0,7-1 0 0,9-3 5 16,-20 1-2-16,13 1 0 0,7-2-4 0,-14 8 1 16,5-6 1-16,9-2 1 0,-16 6 4 0,9-2-3 15,7-4-2-15,-12 8 0 0,4-5-10 0,8-3-6 16,-12 11-13-16,8-6-13 0,4-5-7 0,-6 13-19 16,6-13-18-16,-6 13-14 0,3-5-14 0,3-8-17 15,-3 7-15-15,3-7-35 0,0 0-175 0,6 18-388 16,-6-18 173-16</inkml:trace>
          <inkml:trace contextRef="#ctx0" brushRef="#br0" timeOffset="-153737.2">4986 3701 99 0,'0'0'132'16,"0"0"-13"-16,6 11-12 0,-6-11-11 0,9 1-9 15,-9-1-4-15,7 7-9 0,-7-7 1 0,9 6-6 0,-9-6 0 16,13 5-1-16,-13-5-5 0,6 6-1 16,-6-6 2-16,5 6-2 0,-5-6 4 0,0 0-5 15,6 12-3-15,-6-12-5 0,6 11 1 0,-6-11-5 0,3 12 0 16,-3-12-3-16,4 11 2 0,2-1 3 16,0-2-6-16,-3 1-6 0,5 0-2 0,-2 0-4 15,0 2 2-15,-2 0-2 0,5-1-2 0,-3 4 0 0,1-1-3 16,-1 2-3-16,0 0-4 0,2-2-2 0,-2 2 3 15,1-1-4-15,2-1-1 0,-3 2-3 0,-6-4-2 16,8 1 1-16,-5 2 0 0,0 0 0 0,0 0 0 16,0 0-1-16,1 0 3 0,-4 0-5 0,3-4-2 15,0-1-1-15,-3-9 3 0,0 19 1 0,0-11 3 16,0-8-6-16,-3 20 8 0,0-10 0 0,3-10 3 16,-4 14 8-16,-2-5 1 0,6-9 1 0,-9 9-1 15,-2-2-2-15,2 1-1 0,-1-6 4 0,-1 2-6 16,-8 1 2-16,0-3 0 0,4 2 0 0,1-1 1 15,-2-1 2-15,-1-4-6 0,4 4 1 0,-2-2-4 0,-1 0 4 16,2 0-6-16,14 0 0 0,-22-3 2 0,11 1-3 16,11 2-5-16,-22-5 2 0,16 0-4 15,-4-2 1-15,1-1-3 0,-5 0 2 0,8-3-2 0,0 5 0 16,-1-7-2-16,1 5-1 0,1-4-2 0,2 1 6 16,-2 0-9-16,2 0 8 0,-2-2-4 0,2 2-2 15,0-3-3-15,3 2 6 0,0 12-2 0,0-24 1 16,0 14-3-16,0-3 0 0,0 13-3 0,5-18-2 15,-4 11-4-15,-1 7-3 0,5-14-9 0,-2 7-3 16,-3 7-15-16,10-14-6 0,-7 7-12 0,-3 7-12 16,12-13-15-16,-5 8-17 0,-7 5-17 0,12-13-34 15,-1 4-37-15,-5 0-179 0,0-1-398 0,-2 0 177 0</inkml:trace>
          <inkml:trace contextRef="#ctx0" brushRef="#br0" timeOffset="-154335.34">4826 3699 102 0,'17'3'135'0,"-17"-3"-5"0,0 0-10 0,8 6-5 16,-8-6-4-16,0 0-3 0,0 0-5 0,17 1-3 15,-17-1-14-15,7 2 7 0,-7-2-10 0,0 0 1 16,12 1-2-16,-12-1-3 0,0 0 0 0,0 0-7 16,0 0 1-16,17-1-6 0,-17 1-3 0,0 0-5 15,0 0-3-15,13-2-7 0,-13 2-3 0,9-7-3 16,-9 7 2-16,10-7-10 0,-10 7 3 0,11-7-4 0,-5 1-7 15,0 1 0-15,-6 5 0 0,13-13-3 16,-4 11 0-16,-1-7 0 0,1 3-3 0,1 1-1 16,-4-2-2-16,1-1-3 0,2 1-2 0,-9 7-4 15,6-13 3-15,2 6-1 0,-2-2 1 0,-6 9 0 0,0-15-3 16,6 9-3-16,-6 6 5 0,0-14-5 16,0 14 1-16,0-11 0 0,0 11 0 0,0 0-4 0,-3-17-2 15,3 17-1-15,-12-8 5 0,12 8-4 0,-14-6 1 16,7 2-1-16,-5 1-2 0,12 3 1 0,-22-6-4 15,11 6 8-15,-2-4-5 0,-2 4 1 0,-2 0-1 16,1 4-2-16,6-2 2 0,-7-2 2 0,5 7 1 16,-1-3-4-16,-1-2-7 0,3 6-11 15,3-4-19-15,-4 2-9 0,5 1-12 0,1-1-20 0,-3 3-16 16,4-2-17-16,5-7-22 0,-3 18-65 0,0-10-109 16,3-8-333-16,3 15 149 0</inkml:trace>
          <inkml:trace contextRef="#ctx0" brushRef="#br0" timeOffset="-152205.56">5144 3002 58 0,'-3'-13'115'15,"3"13"-21"-15,0 0-1 0,0 0-11 0,0 0 3 16,0 0-14-16,0 0 0 0,0 0-7 0,6-10-7 16,-6 10-7-16,0 0 2 0,0 0-2 0,0 0 6 0,0 0-2 15,0 0 0-15,0 0-3 0,0 0 7 0,0 0-4 16,0 0 1-16,0 0 2 0,0 0-7 0,0 0-2 15,0 0 2-15,0 0 1 0,0 0-3 0,0 0 2 16,0 0-8-16,0 0 3 0,0 0-4 0,0 0-6 16,-6-13 1-16,6 13 3 0,0 0-4 0,0 0 1 15,0 0 1-15,0 0-2 0,0 0 0 0,0 0 2 16,0 0-5-16,0 0 0 0,0 0-2 0,0 0-1 16,0 0-4-16,0 0 2 0,-8-8-1 0,8 8 2 15,0 0-1-15,0 0-1 0,0 0-3 0,0 0 5 16,0 0-6-16,0 0 0 0,0 0-1 0,0 0 2 15,0 0-5-15,0 0 4 0,0 0-1 0,0 0-3 16,0 0 0-16,0 0 3 0,0 0-2 0,0 0 0 0,0 0 1 16,0 0-3-16,0 0-1 0,0 0 1 15,0 0-4-15,0 0-1 0,0 0-2 0,0 0 1 16,0 0-4-16,0 0-2 0,0 0 0 0,0 0 0 0,0 0-1 16,0 0 0-16,0 0 0 0,0 0 4 15,0 0-5-15,0 0 1 0,0 0 3 0,0 0 3 16,0 0-2-16,0 0-3 0,0 0 0 0,0 0 3 0,0 0 1 15,0 0 1-15,2 37 1 0,-2-37 4 0,3 13-5 16,-3-13 3-16,0 0 0 0,-3 13 3 0,3-13 0 16,0 0 1-16,6 16-3 0,-6-16-3 0,3 12 5 15,-3-12-5-15,3 10 1 0,-3-10 1 0,0 0-3 16,0 16 2-16,0-16-3 0,3 8-2 0,-3-8 1 16,1 10 4-16,-1-10-5 0,6 9 1 0,-6-9 0 15,6 12 0-15,-6-12-2 0,6 11-1 0,-6-11-2 16,5 8 1-16,-5-8 3 0,3 11-6 0,0 0 2 0,-3-11 2 15,0 10 1-15,0-10-3 0,0 0-1 16,3 14 4-16,-3-14 2 0,0 11 6 0,0-11-2 16,0 0 7-16,-3 19-7 0,3-19 7 0,0 15-4 0,0-15 1 15,-3 14-4-15,3-14 3 0,-3 11-2 0,3-11-1 16,0 11-2-16,0-11 0 0,0 0-3 16,-5 13-1-16,5-13 4 0,0 0-2 0,0 13-4 0,0-13 3 15,0 0-2-15,0 11-5 0,0-11 5 0,0 0-2 16,0 0 0-16,0 0-1 0,0 0-1 0,0 14 1 15,0-14 3-15,0 0-1 0,0 0-4 0,0 0 4 16,0 0-1-16,0 10 2 0,0-10 0 0,0 0-4 16,0 0-1-16,0 0 1 0,0 0-9 0,0 0-12 15,0 0-13-15,0 0-11 0,0 0-16 0,0 0-17 0,0 0-29 16,0 0-20-16,0 0-28 0,0 0-27 16,0 0-45-16,0 0-192 0,0 0-452 0,0 0 199 0</inkml:trace>
          <inkml:trace contextRef="#ctx0" brushRef="#br0" timeOffset="-151519.82">5414 3130 90 0,'0'0'133'0,"0"0"-13"16,0 0-7-16,0 0-11 0,0 0-4 15,0 0-5-15,0 0 0 0,0 0-4 0,0 0-1 16,0 0-7-16,0 0 1 0,0 0-8 0,0 0 1 0,0 0-8 15,0 0 0-15,0 0-1 0,0 0-1 16,0 0-6-16,0 0-2 0,0 0 2 0,0 0-5 16,0 0-2-16,-33 17-6 0,25-14 0 0,8-3-2 0,-11 11 0 15,3-7 0-15,8-4-2 0,-15 9-3 0,8-2 0 16,1-2 1-16,-5 1-2 0,2 5-4 0,2-2-2 16,1-3-1-16,-3 4-3 0,1-2-2 0,0-3 4 15,0 3-7-15,2-1 2 0,0 0-2 0,-1 0-1 16,1-1-5-16,-3 1 5 0,9-7-2 0,-11 10-2 15,11-10-2-15,-10 8-2 0,4-2-2 0,6-6-2 16,0 0-1-16,-6 9 3 0,6-9-5 0,0 0 3 16,-10 5-5-16,10-5 2 0,0 0 0 0,0 0 1 15,0 0-3-15,0 0 0 0,-3 8 1 0,3-8 1 0,0 0-1 16,0 0 2-16,0 0-2 0,0 0 0 0,0 0-2 16,0 0 3-16,0 0 1 0,0 0-3 15,0 0-2-15,0 0 2 0,0 0 0 0,0 0 1 0,19 6-5 16,-19-6 2-16,13 0 1 0,-13 0 1 0,12 1-3 15,-12-1 2-15,17 0 1 0,-17 0-2 0,19 3 2 16,-8 0-2-16,-11-3 1 0,22 0 2 0,-13 0 0 16,4 0 1-16,-13 0-2 0,20 0 5 0,-10 0-2 15,-10 0-3-15,22 0-2 0,-16 0-1 0,-6 0 3 16,17 0-1-16,-17 0-4 0,16 0 5 0,-16 0 0 16,14 0-2-16,-14 0-1 0,0 0-3 0,12 0 4 15,-12 0 1-15,0 0-3 0,0 0-1 0,13 0-7 0,-13 0-12 16,0 0-13-16,0 0-11 0,0 0-22 15,0 0-23-15,0 0-30 0,0 0-22 0,0 0-28 16,0 0-45-16,0 0-135 0,0 0-377 0,0 0 166 16</inkml:trace>
          <inkml:trace contextRef="#ctx0" brushRef="#br0" timeOffset="-149009.12">5798 3287 111 0,'14'-2'104'0,"-14"2"-4"0,0 0-8 0,0 0-10 15,0 0-4-15,0 0-5 0,0 0 2 0,0 0-5 16,6-5-7-16,-6 5-10 0,0 0-2 16,0 0-7-16,0 0-4 0,0 0-3 0,0 0-3 0,0 0-9 15,0 0 0-15,0 0-6 0,0 0 1 0,0 0-13 16,0 0-7-16,0 0 3 0,0 0-16 16,0 0 11-16,0 0-11 0,0 0 0 0,0 0-5 0,0 0-6 15,0 0-10-15,0 0 14 0,0 0 1 0,0 0-6 16,0 0 11-16,0 0-12 0,0 0 9 0,0 0 2 15,0 0 2-15,0 0-5 0,0 0 1 0,0 0-2 16,0 0-12-16,0 0-7 0,0 0-19 0,0 0-70 16,0 0-137-16,0 0 60 0</inkml:trace>
          <inkml:trace contextRef="#ctx0" brushRef="#br0" timeOffset="-147782.93">5939 3260 70 0,'0'0'102'0,"0"0"-13"0,0 0 1 0,0 0-5 0,6-5-3 16,-6 5-9-16,0 0-5 0,0 0-1 15,0 0 0-15,0 0-7 0,0 0-8 0,0 0-3 16,0 0 5-16,0 0-9 0,0 0 4 0,0 0-11 0,12-3 0 16,-12 3-10-16,0 0 1 0,0 0 3 15,0 0-6-15,0 0 4 0,0 0-3 0,0 0-17 16,0 0 9-16,0 0 4 0,0 0-6 0,0 0 2 0,0 0-6 16,0 0-3-16,0 0 4 0,7-7-8 0,-7 7-2 15,0 0 3-15,0 0-3 0,0 0-1 0,0 0-1 16,0 0-11-16,0 0 9 0,0 0-6 0,0 0-4 15,0 0 3-15,0 0-5 0,0 0 2 0,0 0 10 16,0 0-10-16,0 0 6 0,0 0 4 0,0 0-3 16,0 0 5-16,0 0-1 0,0 0-2 0,0 0 7 15,0 0-2-15,0 0 13 0,0 0-3 0,0 0 2 16,0 0 5-16,0 0-4 0,0 0 1 0,0 0-1 16,0 0 5-16,0 0 4 0,0 0-6 0,0 0 6 15,0 0-2-15,0 0 2 0,0 0-1 0,0 0 5 0,0 0-4 16,0 0-1-16,0 0 1 0,0 0-5 0,0 0-6 15,0 0 4-15,0 0-3 0,0 0-2 0,0 0 1 16,0 0 5-16,0 0-6 0,0 0 7 0,0 0-4 16,0 0 0-16,0 0 3 0,0 0-1 0,0 0 2 15,0 0 0-15,0 0-4 0,0 0-3 0,0 0 3 16,0 0 3-16,0 0-1 0,0 0 1 0,-13 30 4 0,13-30 4 16,-3 12 2-16,3-12-1 0,-3 14 4 15,-3-4-4-15,1 0 4 0,2 4-4 0,-3-2 3 16,3 4 1-16,-1-1 1 0,-2 2-4 0,3-2 0 0,0 3-1 15,3 1-4-15,0-1-4 0,0 3 2 16,0-4-3-16,3 8 1 0,0-1-1 0,0-11 2 16,0 5-5-16,1 3 2 0,2-7-2 0,0 4-1 0,5 3-1 15,-5-7 0-15,4 4-1 0,5-6-2 0,-2 7 1 16,1-8-1-16,-1 2-2 0,-1 0 3 0,2-2-3 16,2 0-2-16,-3-2-6 0,-1 2-12 0,2-3-18 15,2 0-25-15,-4-2-12 0,-1 1-17 0,-3-1-19 16,3-1-21-16,-4 2-13 0,-1-4-6 15,-6-3-26-15,9 7-180 0,-9-7-375 0,0 0 166 0</inkml:trace>
          <inkml:trace contextRef="#ctx0" brushRef="#br0" timeOffset="-147101.82">6262 3501 174 0,'-7'-5'204'0,"7"5"-15"0,0 0-10 16,0 0-10-16,0 0-14 0,0 0-15 0,0 0-12 15,0 0-12-15,0 0-13 0,0 0-17 0,0 0-3 16,0 0-2-16,0 0-8 0,0 0 3 0,0 0-2 16,0 0-5-16,0 0 9 0,0 0-6 0,22 21-1 15,-17-14-7-15,4 0 1 0,-9-7-6 0,10 10-6 16,-7 0-5-16,5-5-5 0,-6 2-4 0,7-1-1 16,-9-6-5-16,11 12-5 0,-8-7 0 0,-3-5-3 15,9 11-5-15,-9-11 0 0,7 8-3 0,-7-8 2 16,3 10-7-16,-3-10 4 0,0 0-4 0,6 5 3 0,-6-5-1 15,0 0-1-15,0 0-2 0,0 0 2 0,0 0-3 16,0 0 7-16,3 8-3 0,-3-8 0 0,0 0-1 16,0 0-4-16,0 0-2 0,0 0 5 0,14-21-7 15,-14 21 2-15,6-13-1 0,-6 13-1 0,7-13-1 16,-1 5 1-16,0-2-6 0,-2 2 2 0,8-6-1 16,-6 5-3-16,-4 1 0 0,4 0 5 0,0-1-4 15,1 1-2-15,-1-1 2 0,-6 9 0 0,11-11-3 16,-5 4 7-16,0 0-6 0,-6 7 5 0,10-13-3 15,-10 13-1-15,9-5 0 0,-9 5 2 0,10-10-4 16,-10 10 4-16,0 0-3 0,6-4-1 0,-6 4 1 16,0 0 1-16,0 0 0 0,0 0 1 0,11-3-2 0,-11 3 1 15,0 0 1-15,0 0 1 0,12 17 2 0,-12-17-1 16,3 12-2-16,-3-12 1 0,4 13 2 16,2-2 5-16,-3-1 1 0,2 0-1 0,-4 1 0 15,4-1 2-15,4 0-1 0,-5-3-4 0,-1 4 0 0,0-1 2 16,0-2-3-16,3 2 1 0,-2-4 1 0,-4-6 0 15,6 15 1-15,-6-15 0 0,3 11-5 16,0-5-7-16,-3-6-15 0,8 7-13 0,-8-7-15 0,3 10-9 16,-3-10-15-16,0 0-11 0,3 8-7 0,-3-8-11 15,0 0-26-15,0 0-22 0,0 0-19 0,0 0-195 16,0 0-393-16,9-26 175 0</inkml:trace>
          <inkml:trace contextRef="#ctx0" brushRef="#br0" timeOffset="-146855.42">6845 3186 157 0,'0'0'179'16,"6"-5"-9"-16,-6 5-14 0,0 0-5 0,14-3-13 0,-14 3-7 16,0 0-7-16,19 9-7 0,-16-2-3 15,5 2-8-15,1 1 4 0,1 5-1 0,-4-5-8 16,4 8-8-16,-7 0-1 0,9 2-6 0,-4 4-7 0,-2 0-10 15,0 1-7-15,-3-1-5 0,0 4-3 16,-3 0-6-16,0-3-5 0,0 4-7 0,-6-2-2 16,0 10-21-16,-6-2-27 0,-3 0-31 0,0-1-37 0,-4-2-24 15,-4-2-33-15,1 0-49 0,-5-3-155 0,3-8-371 16,3 1 164-16</inkml:trace>
        </inkml:traceGroup>
        <inkml:traceGroup>
          <inkml:annotationXML>
            <emma:emma xmlns:emma="http://www.w3.org/2003/04/emma" version="1.0">
              <emma:interpretation id="{5D310CE2-69C0-4DD2-BE51-4AB8C250EC66}" emma:medium="tactile" emma:mode="ink">
                <msink:context xmlns:msink="http://schemas.microsoft.com/ink/2010/main" type="inkWord" rotatedBoundingBox="30116,14806 31498,14642 31548,15066 30166,15230"/>
              </emma:interpretation>
            </emma:emma>
          </inkml:annotationXML>
          <inkml:trace contextRef="#ctx0" brushRef="#br0" timeOffset="-138481.27">8304 3797 97 0,'0'0'132'0,"0"0"-10"15,0 0-17-15,0 0 8 0,0 0 2 0,0 0-8 16,0 0-9-16,0 0-5 0,0 0 4 0,0 0-11 0,0 0-4 15,0 0-8-15,0 0-2 0,0 0-4 0,0 0-4 16,0 0-7-16,0 0 0 0,0 0-1 0,0 0 1 16,0 0-5-16,0 0-2 0,0 0 2 0,0 0-7 15,0 0-5-15,0 0-4 0,0 0-4 0,0 0-2 16,0 0-2-16,0 0-3 0,0 0 2 0,0 0-3 16,0 0-4-16,0 0 5 0,0 0-13 0,0 0 12 15,0 0 2-15,0 0-1 0,0 0 6 0,0 0 0 16,0 0-2-16,0 0 2 0,0 0-1 0,0 0-1 15,0 0 3-15,0 0-3 0,0 0-3 0,0 0 0 16,0 0 2-16,-19-13-5 0,19 13-3 0,0 0 0 16,0 0-1-16,0 0-2 0,0 0-2 0,0 0 0 15,0 0-3-15,0 0-2 0,0 0 2 0,19-6-4 0,-19 6 0 16,0 0 1-16,15-4-3 0,-15 4 2 16,12-2-1-16,-12 2-2 0,15-6 0 0,-15 6-1 15,16-3 0-15,-4 2 1 0,0-3-1 0,-12 4-1 16,21-3-3-16,-11 0 0 0,1 2 2 0,5 0 3 0,-4-2-4 15,2-1 2-15,-14 4 0 0,22-6 2 16,-7 6-2-16,1-4 3 0,-5 2 2 0,-1-3-2 16,2 5 4-16,-2-3 0 0,7 0-2 0,-17 3-2 0,19-7 3 15,-16 6 0-15,-3 1 1 0,17-4 0 0,-17 4 0 16,10-6 0-16,-10 6 5 0,0 0 0 0,12-2-5 16,-12 2-2-16,0 0 1 0,0 0-2 0,12-1-1 15,-12 1-4-15,0 0 3 0,0 0-2 0,0 0-1 16,0 0 0-16,0 0-1 0,0 0-2 0,0 0-3 15,0 0-4-15,0 0-7 0,0 0-10 0,0 0-9 16,0 0-6-16,0 0-7 0,0 0-10 0,0 0-10 16,0 0-17-16,0 0-21 0,0 0-16 0,0 0-14 15,0 0-15-15,0 0-21 0,-34 12-170 0,34-12-368 16,-17 1 163-16</inkml:trace>
          <inkml:trace contextRef="#ctx0" brushRef="#br0" timeOffset="-137987.29">8228 3984 83 0,'0'0'136'0,"0"0"-6"0,0 0-8 16,0 0-4-16,0 0-4 0,0 0-4 0,0 0 3 15,0 0-6-15,0 0-1 0,0 0-7 0,0 0-2 16,30-7-1-16,-30 7 0 0,10-6-4 0,-10 6-4 16,12-1-2-16,-12 1-1 0,18-4-4 0,-18 4 1 15,19-2-3-15,-10 0-3 0,3 0-3 0,-3-1-2 16,-9 3-2-16,27-4-6 0,-9 4 3 0,-3-2-8 15,1 2-2-15,-2-4 0 0,5 3-2 0,-4-2-5 16,4 2 2-16,1-1-10 0,-2 2-4 0,4-1 0 16,-6-2-4-16,7 2-5 0,-7 0-1 0,4 1-1 15,-4 0-3-15,3-3-1 0,-1 3 1 0,-4-2-3 16,-2 2-4-16,3-4-1 0,-15 4 1 0,16-1-1 16,-16 1-2-16,16-2-1 0,-16 2-4 0,11-4 2 0,-11 4 0 15,10-7-3-15,-10 7 3 0,0 0-5 16,12-2 3-16,-12 2-4 0,0 0-5 0,0 0-10 15,6-5-12-15,-6 5-22 0,0 0-22 0,0 0-20 0,0 0-18 16,0 0-15-16,0 0-33 0,0 0-21 0,0 0-20 16,0 0-198-16,0 0-423 0,0 0 187 0</inkml:trace>
          <inkml:trace contextRef="#ctx0" brushRef="#br0" timeOffset="-137263.85">9094 3700 182 0,'0'0'174'0,"3"-7"-10"0,-3 7-6 0,0 0-8 0,0 0-6 16,0 0-8-16,0 0-14 0,0 0-10 15,0 0-11-15,0 0-13 0,0 0-1 0,0 0 4 16,0 0-3-16,0 0-2 0,0 0-3 0,0 0 0 0,0 0-4 15,-3 37 1-15,3-37-6 0,-1 17-1 16,1-17-1-16,0 19-2 0,1-7-5 0,-1 2 2 16,0-1-3-16,2-2-5 0,-1 1-4 0,5 1-5 0,-1-2 3 15,1 0-7-15,-3 2-4 0,3-6-1 0,0 3-3 16,0-2-5-16,1 0-1 0,1 1 2 0,-2-4-1 16,1 3 1-16,5-4-6 0,0 3 2 0,1-3-4 15,-1-3 0-15,-1 3 0 0,7-2-4 0,-2 2-2 16,-1-4-3-16,1 3-1 0,-1-3 4 0,2 0-7 15,-1 0-1-15,0-7-2 0,1 5 0 0,-1 1-2 16,-2-3 2-16,-1-2-4 0,2 2 1 0,-2-1 1 16,1-3 1-16,-4 3-3 0,-1-1-1 0,0-1 1 15,0 0-2-15,0 0 0 0,-1-1 3 0,-1 1-3 16,-1-6-3-16,1 1 0 0,-1 2 0 0,0-1 7 16,2-3-5-16,-1 3-5 0,-2-2 2 0,1 0 2 15,-3 2 2-15,0 1-3 0,3 2 1 0,-5-5-1 16,1 2-2-16,1 4 3 0,-2-4-2 0,1-2 2 0,-1 6-4 15,-1 7 4-15,0-24 1 0,0 17-2 0,0 7 2 16,0-15-5-16,0 15 4 0,-1-19 0 0,1 19 0 16,-3-16-4-16,0 9 1 0,3 7 2 0,-6-14-1 15,4 4 0-15,2 10-2 0,-13-11 0 0,5 5-2 16,-2 2 6-16,-4 0-4 0,1-2-1 0,-3 2 1 16,-4-3 0-16,2 5 0 0,-7-2 1 0,4 3 1 15,-3 2-4-15,-4-1 1 0,4 3 0 0,-3-2 4 16,0 5-5-16,2-3-10 0,-2 3-14 0,8-1-15 15,-1-2-26-15,1 4-21 0,-3 0-29 0,4-2-34 16,0 4-46-16,4-5-37 0,-2 2-207 0,6-2-479 16,1 0 212-16</inkml:trace>
        </inkml:traceGroup>
      </inkml:traceGroup>
      <inkml:traceGroup>
        <inkml:annotationXML>
          <emma:emma xmlns:emma="http://www.w3.org/2003/04/emma" version="1.0">
            <emma:interpretation id="{BE83C688-41E8-4C73-953C-BF3874A5457E}" emma:medium="tactile" emma:mode="ink">
              <msink:context xmlns:msink="http://schemas.microsoft.com/ink/2010/main" type="line" rotatedBoundingBox="23008,15998 30112,15228 30240,16407 23136,17178"/>
            </emma:interpretation>
          </emma:emma>
        </inkml:annotationXML>
        <inkml:traceGroup>
          <inkml:annotationXML>
            <emma:emma xmlns:emma="http://www.w3.org/2003/04/emma" version="1.0">
              <emma:interpretation id="{FC0BA706-3A3F-487B-947B-4263C31A23FB}" emma:medium="tactile" emma:mode="ink">
                <msink:context xmlns:msink="http://schemas.microsoft.com/ink/2010/main" type="inkWord" rotatedBoundingBox="23060,16482 25338,16235 25381,16630 23103,16877"/>
              </emma:interpretation>
            </emma:emma>
          </inkml:annotationXML>
          <inkml:trace contextRef="#ctx0" brushRef="#br0" timeOffset="-161231.32">1138 5370 76 0,'0'0'219'15,"3"-18"-15"-15,-3 18-17 0,0 0-18 0,0 0-16 16,0 0-15-16,0 0-12 0,0 0-1 0,0 0-5 15,0 0-3-15,0 0-6 0,0 0 2 0,0 0-5 16,0 0-6-16,15 36-2 0,-12-26-7 0,0 1-1 16,3 3-7-16,0-1-1 0,-5 1 0 0,2 1-10 15,5-1-4-15,-7 4 0 0,4-2-7 0,-2-1-3 16,1 2-6-16,-2-3 0 0,-1 2-2 0,4-1-3 16,-4-1-2-16,2 0-5 0,-2-7-3 0,2 7-4 15,-3-4-7-15,0-10 0 0,3 14-3 0,-3-14 0 16,2 10 0-16,-2-10 0 0,0 0-5 0,1 11-2 15,-1-11 1-15,0 0-5 0,0 0-6 0,0 0 4 0,0 0-1 16,0 0 2-16,0 0-10 0,0 0-8 0,14-25-12 16,-8 10-2-16,0-1-10 0,0 1 1 0,1-7-2 15,1 0 0-15,2-2 0 0,-4 4 4 0,2-3 3 16,2 2 0-16,-1 6 1 0,0-1 4 0,-3 0 0 16,1 1 4-16,-1 1 1 0,2 2 1 0,-2 0-5 15,0 1 6-15,-3 1 0 0,3 1 1 16,0 4 3-16,-6 5-4 0,13-10 2 0,-7 5 3 0,-6 5 1 15,10-10-1-15,-10 10 1 0,11-6 2 0,-11 6-4 16,10-4 2-16,-10 4-2 0,14-2 6 0,-14 2 0 0,0 0 4 16,19 1-1-16,-19-1 5 0,16 5 7 15,-10 0 4-15,2 0 0 0,2 1 2 0,-2 3 0 16,4 3 5-16,-5 3-2 0,1-5 3 0,1 7 2 16,1-2 2-16,-4 0-3 0,3 6 3 0,-3 1-5 0,1-4-2 15,-1-5 1-15,-1 3 0 0,1-1 0 0,-5 1-3 16,5-1-7-16,-4 1 2 0,2-2-7 15,-1 0 5-15,-1-7 0 0,2 6-5 0,1-4 3 0,-4 0-9 16,2 2-13-16,-3-11-13 0,9 13-21 0,-9-13-20 16,7 11-17-16,-1-7-25 0,-6-4-26 15,9 3-31-15,-9-3-34 0,20-6-38 0,-20 6-195 0,15-8-465 16,-5 0 205-16</inkml:trace>
          <inkml:trace contextRef="#ctx0" brushRef="#br0" timeOffset="-160922.25">1885 5516 37 0,'0'0'192'15,"0"0"-18"-15,0 0-19 0,6-6-12 0,-6 6-18 16,0 0-7-16,0 0-17 0,0 0-8 0,10-3-8 16,-10 3-6-16,11-4-7 0,-11 4-7 0,16-1-1 0,-16 1 1 15,21-3-3-15,-7 1 2 0,1-3 1 16,1 0 5-16,0-1-5 0,4 4 0 0,-1-1 2 15,4-5-1-15,2 1 1 0,0-4 0 0,2 5-3 0,1-2-10 16,-4-2-5-16,2 3-2 0,-3-3-7 0,3 6-3 16,-8 0-3-16,-2-3-6 0,4 1 0 15,-3 1-4-15,4 3-1 0,-1-2-4 0,-7 0-1 0,5 2-4 16,-5-2-5-16,5 3-12 0,-1-3-5 0,2 1-13 16,-7 1-9-16,-2-3-13 0,-10 5-11 0,20-3-12 15,-10 3-19-15,-10 0-13 0,15-3-16 0,-6-1-20 16,-9 4-24-16,14-2-159 0,-14 2-344 0,0 0 153 15</inkml:trace>
          <inkml:trace contextRef="#ctx0" brushRef="#br0" timeOffset="-160465.78">2392 5318 55 0,'-13'-7'127'0,"13"7"-6"0,0 0 1 0,0 0-1 15,-9-7-3-15,9 7-3 0,0 0-2 0,0 0-3 16,-11-6 5-16,11 6 1 0,0 0 2 16,0 0-2-16,-12-5-6 0,12 5-3 0,0 0-5 0,0 0-10 15,0 0-11-15,0 0-5 0,0 0-11 0,0 0-6 16,0 0-5-16,0 0-1 0,0 0-8 0,0 0-2 15,0 0-3-15,0 0-4 0,0 0-4 0,0 0 0 16,23 27-5-16,-14-19-2 0,-2-5-1 0,-7-3 0 16,14 10-3-16,-7-5-1 0,1 4 0 0,-1-4-2 15,3 2-3-15,-1-1 2 0,0 3 3 0,-4-3 2 16,2 3-2-16,2-1-3 0,-9-8 0 0,8 14 5 16,-5-7-4-16,-3-7-2 0,6 14 1 0,-2-7 3 15,-4-7 5-15,6 8 1 0,-6-8 3 0,2 16 4 16,-1-9-2-16,-1-7 2 0,0 0-4 0,-7 18-1 0,7-18-3 15,-8 10-1-15,2-6-3 0,6-4 2 16,-13 13-4-16,1-8-2 0,4 5-1 0,1-4-8 16,-1-1-7-16,-4 1-15 0,5-1-16 0,-3 4-24 0,10-9-23 15,-14 7-22-15,8 0-27 0,6-7-31 16,-4 4-18-16,4-4-30 0,0 0-187 0,0 0-422 16,0 0 186-16</inkml:trace>
          <inkml:trace contextRef="#ctx0" brushRef="#br0" timeOffset="-159984.93">2752 5352 97 0,'0'0'167'0,"0"25"-10"15,0-25-9-15,0 0-3 0,0 14-10 0,0-14-6 16,0 14-7-16,0-14-2 0,6 14-7 0,-6-14-4 16,3 6-8-16,1 2 0 0,-4-8 6 0,9 7-8 15,1-3-6-15,-4 2-2 0,-6-6-5 0,14 0-5 0,-5 0-5 16,-9 0-8-16,21 0-8 0,-9 0-5 0,4-5-3 16,0 4-6-16,-2-7-4 0,1 1-7 15,-2 1 0-15,1 2-5 0,-1-6-2 0,0 2-5 16,-1 1 2-16,-4 1-8 0,1-5 0 0,-2 6 2 0,1-5-2 15,-1 5-5-15,-5-6 3 0,-2 11 0 0,6-15 0 16,-6 15-4-16,0-13 1 0,0 13 1 16,0 0 2-16,-6-18-2 0,1 11 4 0,5 7 0 0,-10-10 0 15,4 2 1-15,6 8-1 0,-15-8-4 16,7 4 2-16,8 4-4 0,-19-3-2 0,8 1 1 0,11 2-2 16,-20 0-2-16,6 0 0 0,-1 4-1 0,-1-3 1 15,1 1-4-15,0 2 1 0,-1 0 0 0,1-1 3 16,1 1-3-16,2-1 0 0,-4 3-4 0,4 3-7 15,2-3-9-15,-1-1-10 0,2 1-11 0,0-3-16 16,9-3-6-16,-10 13-10 0,7-5-13 0,3-8-13 16,-8 10-5-16,8-10-23 0,0 14-11 0,0-14-22 15,11 10-16-15,-2-6-164 0,-3 2-364 0,-6-6 162 16</inkml:trace>
          <inkml:trace contextRef="#ctx0" brushRef="#br0" timeOffset="-159566.89">2978 5352 140 0,'14'-3'179'16,"-14"3"-14"-16,0 0-19 0,0 0-12 0,0 0-15 16,0 0-11-16,12 0-7 0,-12 0-9 15,0 0-5-15,0 0-7 0,0 0-3 0,9 8-1 0,-9-8-1 16,6 6-2-16,-6-6 1 0,6 9-4 0,-6-9 0 16,5 10 6-16,-3-1 1 0,-2-9 1 0,7 17-4 15,-4-11 0-15,2-1-2 0,-1 8 1 0,1-8-5 16,1 3-1-16,-2-3-5 0,2 2-3 0,-6-7-2 15,14 14-3-15,-8-9-7 0,1-2-1 0,4 1-2 16,-3-1-4-16,-8-3 5 0,26 3-8 0,-10-3-7 16,1-4 0-16,2 0-4 0,-4 1-5 0,3-4 0 15,-2 1 0-15,2-4-5 0,4-1 1 0,2-1-4 16,-7-1-1-16,-2 3-2 0,4-6 2 0,-6 0-5 16,1 9 3-16,-4-8-3 0,1 6 1 0,-2-6 0 15,0 4 4-15,-6-2 7 0,-2 6 4 0,-1 7 4 16,3-17-1-16,-3 17 0 0,-4-20 2 0,1 13 5 15,3 7-6-15,-11-16 2 0,2 12-8 0,-1-1-2 16,-2 1 1-16,-1 0-3 0,-2 2 3 0,-5 2-6 16,5 0-1-16,-4 4-4 0,2 0 0 0,0 1-4 15,0 1 1-15,-2-1-9 0,-5 6-10 0,6-4-15 0,-1-1-14 16,-4 4-16-16,1 0-19 0,1 1-23 0,2-2-27 16,4-3-25-16,-3-1-30 0,4 0-21 15,2 1-60-15,-4 2-144 0,3-6-441 0,4-1 196 0</inkml:trace>
        </inkml:traceGroup>
        <inkml:traceGroup>
          <inkml:annotationXML>
            <emma:emma xmlns:emma="http://www.w3.org/2003/04/emma" version="1.0">
              <emma:interpretation id="{14238DBC-F8BA-44FE-B1D6-20C5DB4D1810}" emma:medium="tactile" emma:mode="ink">
                <msink:context xmlns:msink="http://schemas.microsoft.com/ink/2010/main" type="inkWord" rotatedBoundingBox="26650,15603 30112,15228 30240,16407 26778,16783"/>
              </emma:interpretation>
            </emma:emma>
          </inkml:annotationXML>
          <inkml:trace contextRef="#ctx0" brushRef="#br0" timeOffset="-144185.92">4790 5066 183 0,'6'-7'200'0,"-6"7"-16"0,0 0-7 0,0 0-12 16,18 1-7-16,-18-1-11 0,0 0-8 0,15 10-9 0,-9-4-4 16,2-1-8-16,-3 4-3 0,3-1-1 15,4 2 1-15,-2 3-1 0,-1-2-9 0,-1 2-3 16,1-1-3-16,1-1-5 0,-4 2-7 0,0 0-6 0,4-1-7 16,-4-4-3-16,2 3-2 0,-2-2-7 15,4 2-5-15,-4-1-4 0,-3-3-10 0,3-1-1 16,2 1-1-16,-2-2-12 0,0 2 6 0,-6-7-6 0,7 13-2 15,-7-13-2-15,6 9-4 0,-6-9-3 0,3 6-4 16,-3-6 6-16,0 0-5 0,4 6-2 0,-4-6 1 16,0 0 1-16,0 0-4 0,0 0 2 15,0 0-2-15,0 0-2 0,0 0-5 0,0 0 0 0,0 0-7 16,0 0 1-16,0 0-2 0,15-21-12 0,-7 10 0 16,-5 5-1-16,3-4-5 0,0 4 1 0,1-9-1 15,2 3-4-15,-1-1-1 0,1-1 4 0,1 3 0 16,2-6 0-16,-5 0 5 0,5-1 1 0,2 5 1 15,-4 1 0-15,2-1 1 0,-1 0-1 0,2 1 7 16,-4-3-2-16,4 6 1 0,-2-2 2 0,1 1 1 0,-6 5 1 16,4-4 2-16,-4 2-1 0,2 1-2 15,0 1 0-15,-8 5 2 0,14-10-3 0,-14 10 5 16,12-2-3-16,-12 2 2 0,10-1 3 0,-10 1 1 0,0 0 8 16,20 7 6-16,-20-7 0 0,7 7 6 15,-1-1 2-15,0 3 9 0,0 4 1 0,1 0 2 16,-1 1 6-16,0 1 3 0,2 2-3 0,-2-3 2 0,1 3 1 15,2 3-1-15,2-1 3 0,-2-2-5 0,-3 0 1 16,-2-3-3-16,5 1-2 0,-3-1-8 0,-2-4-3 16,5 3 3-16,-6-1-7 0,2-3 5 0,1 0-10 15,-3 0 5-15,3-1-8 0,-6-8 9 0,7 9-18 16,-1-4-14-16,-6-5-20 0,6 10-13 0,-6-10-23 16,0 0-21-16,0 0-25 0,14 0-37 0,-14 0-37 15,0 0-53-15,0 0-64 0,7-21-156 0,-4 7-497 16,-3 3 220-16</inkml:trace>
          <inkml:trace contextRef="#ctx0" brushRef="#br0" timeOffset="-143395.59">5733 4355 67 0,'0'0'189'15,"0"0"-7"-15,0 0-4 0,-45 3-6 0,45-3-5 16,-19 3-11-16,10 1-8 0,1 1-8 0,-5 0-13 16,-2 0-7-16,2 1-5 0,2-1-10 0,-1 4-7 0,2-5-7 15,4 4-5-15,-2 2-10 0,-1-4-4 0,0 1-6 16,5 3-8-16,1-2-9 0,3-8-2 16,-6 17-3-16,3-7-7 0,3-10-4 0,3 15-4 15,-3-15-1-15,6 13 0 0,-3-6-2 0,-3-7-2 16,10 11-4-16,-4-7 3 0,8 0-4 0,-5 0-4 15,1 0 2-15,4-3-3 0,-5-1-3 0,-9 0 0 0,22 4-1 16,-12-8-3-16,-10 4 3 0,20 4-3 0,-20-4-1 16,13-4 4-16,-13 4-2 0,12-1-4 0,-12 1 5 15,0 0-5-15,14-2 3 0,-14 2-1 0,0 0-1 16,5-6-1-16,-5 6 1 0,0 0-1 0,0 0-4 16,0 0 5-16,0 0-3 0,0 0 2 0,0 0 3 15,0 0 2-15,0 0 8 0,0 0 2 0,-41 9-1 16,30 1 1-16,-1-6-3 0,-1 3 2 0,1 1 3 15,2 0 3-15,4-3-10 0,-2 2 3 0,-4 4-2 16,5 2 1-16,1-5-4 0,0 1 4 0,4 6-3 16,-4-8 0-16,6-7-3 0,0 18 3 0,0-18-2 0,3 19 8 15,2-11 2-15,1-1 3 0,0 1-2 16,4-2 3-16,7-3-2 0,-2 1-2 0,1 0 0 16,0-2-2-16,4 1-4 0,-4-3 1 0,4 2-4 0,-1-4 0 15,-3-1-7-15,1 2-9 0,-1 1-14 0,-7-1-12 16,-9 1-18-16,22-4-13 0,-14 4-23 0,-8 0-17 15,0 0-32-15,16-4-31 0,-16 4-33 0,0 0-27 16,0 0-195-16,12 4-455 0,-12-4 202 0</inkml:trace>
          <inkml:trace contextRef="#ctx0" brushRef="#br0" timeOffset="-142551.17">6097 5245 36 0,'0'0'188'15,"0"0"-8"-15,0 0-2 0,0 0-11 0,0 0-2 16,0 0-8-16,0 0 0 0,0 0-8 0,0 0-7 0,33 6-8 15,-33-6-6-15,0 0-2 0,6 9-6 0,-6-9-5 16,0 9-8-16,0-9-5 0,-6 18-9 0,1-5-7 16,-4-3-6-16,2 1-8 0,-5 4-6 0,3-5-9 15,-5 14-4-15,1-12-7 0,3 4-5 16,-2-2-7-16,1-1-6 0,-4 2-17 0,-1 1-19 16,5 2-18-16,1-7-19 0,-2 0-21 0,6-5-19 0,-1 1-20 15,1-2-18-15,6-5-20 0,-11 11-24 0,11-11-46 16,0 0-127-16,0 0-368 0,0 0 163 0</inkml:trace>
          <inkml:trace contextRef="#ctx0" brushRef="#br0" timeOffset="-141772.2">6839 4723 166 0,'0'0'208'0,"-19"5"-8"0,19-5-13 0,-16 4-8 15,5-2-13-15,11-2-9 0,-19 10-10 0,10-6-8 16,-2-3-8-16,3 6-5 0,-3-4-9 0,1 6-2 0,-2-4-8 16,1 5-10-16,2-5-8 0,-1 6-8 0,1-4-5 15,3-1-7-15,-4 7-5 0,4-8-8 16,1 3-5-16,5-8-4 0,-12 15-4 0,9-7-4 16,0 0-6-16,3-8-4 0,0 20 0 0,0-20-1 0,0 13-3 15,0-13-2-15,6 13-2 0,0-5-5 16,3-4 1-16,1 3 0 0,-1 0-5 0,5-2-5 15,-1 1-9-15,1-2-1 0,2-2-4 0,-4 2-2 0,-2-4-4 16,2 0 0-16,-12 0 1 0,20 3 0 0,-20-3 4 16,10 2-1-16,-10-2 3 0,11 0 1 0,-11 0-1 15,0 0 1-15,0 0-1 0,0 0 0 0,0 0 4 16,0 0-1-16,0 0 6 0,0 0 2 0,0 0 6 16,0 0 3-16,-44 1 5 0,33 0 5 0,11-1 2 15,-20 6-1-15,7-2-3 0,-1 1 2 0,-2 1-2 16,1-1 0-16,2 0 5 0,-1 4-5 0,2-3 0 15,2 1 0-15,-1 2-3 0,2 0-2 0,5-3 3 16,-2 1-4-16,-3 3 0 0,9-10 0 0,-5 16-4 16,4-7 0-16,1-9 0 0,1 13 2 0,-1-13-1 15,11 11-1-15,-4-5 6 0,5-3-4 0,2 2 5 16,2-2 1-16,4-2-8 0,5 1 3 0,-3-2-5 16,-2-2 1-16,4 2-5 0,1-1-6 0,-6-2-16 0,4 2-13 15,-7-3-15-15,0 1-15 0,1-3-11 16,-1 2-10-16,-2 1-20 0,-2-1-11 0,-2 2-12 15,-10 2-17-15,12-5-15 0,-12 5-18 0,13-7-28 0,-13 7-183 16,6-8-415-16,-6 8 184 0</inkml:trace>
          <inkml:trace contextRef="#ctx0" brushRef="#br0" timeOffset="-141148.8">7130 4592 20 0,'0'0'199'0,"-13"-1"-11"0,13 1-16 0,0 0-16 15,0 0-14-15,0 0-9 0,0 0-7 0,0 0-10 0,0 0-3 16,0 0-5-16,0 0-4 0,0 0-3 16,-6 12-3-16,6-12 1 0,0 0-6 0,0 0 0 15,0 0-4-15,19 15-1 0,-19-15-7 0,14 8-9 0,-8-4-6 16,7-1-6-16,-2 2-4 0,5-1-6 15,-4 2-4-15,7-3-6 0,-2 4-1 0,2-1-6 16,0 1-2-16,1-3-3 0,-4 1-4 0,7 2 3 0,3-2-8 16,-3 2 1-16,-4 0-8 0,1-3 1 0,2 3 2 15,-3-2-4-15,-5-3-1 0,2 2-1 0,-7 1 1 16,5 1-1-16,-3-3-2 0,-3 1-3 0,1 2 1 16,-9-6 0-16,13 2-2 0,-13-2 0 0,11 5-1 15,-11-5 4-15,6 4-3 0,-6-4 1 0,0 0 5 16,7 7 4-16,-7-7 1 0,0 0-3 0,0 14 1 15,0-14-2-15,0 0 1 0,-10 21 1 0,7-11 2 16,-5 4 2-16,-1-2 2 0,-1 4 7 0,-2-4-5 16,-1 4 5-16,-1 4-8 0,2-2 2 0,-1-4-4 15,-1 6 7-15,5-5-9 0,-4 1-1 0,3 0-1 16,1-1 1-16,1-3-3 0,-4 5 0 0,2-5 1 16,1-1-2-16,3-3-4 0,1 3-3 0,-1-2-14 15,3-3-14-15,3-6-19 0,-7 13-18 0,1-6-21 16,6-7-19-16,-4 9-13 0,4-9-23 0,0 0-20 0,0 0-32 15,0 0-35-15,14 7-150 0,-14-7-407 0,0 0 180 16</inkml:trace>
          <inkml:trace contextRef="#ctx0" brushRef="#br0" timeOffset="-140785.23">7869 4818 103 0,'0'0'198'0,"0"0"-12"0,0 0-11 0,0 0-7 16,11 12-7-16,-11-12-17 0,0 13-10 0,0-13 1 15,2 17-4-15,2-3-8 0,-2-3-4 0,-1 3-4 16,-1 1-5-16,3-2-2 0,0-3-5 0,3 5-5 16,-1-2-1-16,-2 0-1 0,3-1 0 0,6-2-5 15,-3 1-6-15,1-1 4 0,3-3-8 0,1-4-1 16,2 5-6-16,1-6-4 0,2-1-7 0,-2 2-8 15,12-3-4-15,-11 0-8 0,5-3-2 0,-4 0-2 16,5-6-7-16,-8 5 2 0,4-3-4 0,-4-3-3 0,-1-1-5 16,-5-1-3-16,4-1 1 0,-2 2-2 0,-5-9-3 15,-1 5-4-15,-3-2 0 0,-4-8-6 16,-4 3 3-16,1 2-6 0,-2 3 1 0,-5 1 3 0,-1 1-10 16,-4-1-3-16,-3 0-10 0,-2 6-10 0,0 3-16 15,1 3-13-15,-5 1-16 0,0 1-19 16,-2 4-21-16,2 3-29 0,2 0-26 0,-1 2-37 0,2 1-35 15,-3 4-186-15,2 0-459 0,-1 1 204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5:55:01.00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2658921-B20D-4774-BA67-9736FD7780AD}" emma:medium="tactile" emma:mode="ink">
          <msink:context xmlns:msink="http://schemas.microsoft.com/ink/2010/main" type="writingRegion" rotatedBoundingBox="11843,14440 16590,13089 16962,14395 12215,15746"/>
        </emma:interpretation>
      </emma:emma>
    </inkml:annotationXML>
    <inkml:traceGroup>
      <inkml:annotationXML>
        <emma:emma xmlns:emma="http://www.w3.org/2003/04/emma" version="1.0">
          <emma:interpretation id="{208148F7-2922-4423-97DD-9588753B895D}" emma:medium="tactile" emma:mode="ink">
            <msink:context xmlns:msink="http://schemas.microsoft.com/ink/2010/main" type="paragraph" rotatedBoundingBox="11843,14440 16590,13089 16962,14395 12215,15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E8ECDC-98A7-4026-9F63-D86880A28ABA}" emma:medium="tactile" emma:mode="ink">
              <msink:context xmlns:msink="http://schemas.microsoft.com/ink/2010/main" type="line" rotatedBoundingBox="11843,14440 16590,13089 16962,14395 12215,15746"/>
            </emma:interpretation>
          </emma:emma>
        </inkml:annotationXML>
        <inkml:traceGroup>
          <inkml:annotationXML>
            <emma:emma xmlns:emma="http://www.w3.org/2003/04/emma" version="1.0">
              <emma:interpretation id="{F125F52F-DB41-4F75-950F-80AC45189B2F}" emma:medium="tactile" emma:mode="ink">
                <msink:context xmlns:msink="http://schemas.microsoft.com/ink/2010/main" type="inkWord" rotatedBoundingBox="11843,14440 13626,13933 13992,15217 12209,15724"/>
              </emma:interpretation>
            </emma:emma>
          </inkml:annotationXML>
          <inkml:trace contextRef="#ctx0" brushRef="#br0">190 305 108 0,'0'0'162'0,"0"0"-8"15,0 0-6-15,-2-15-5 0,2 15-3 0,0 0-5 16,0 0-8-16,-1-11-8 0,1 11-8 0,0 0-5 16,-5-7-7-16,5 7-7 0,0 0-5 0,0 0-10 15,0 0-4-15,0 0-9 0,0 0-5 0,0 0-4 16,0 0-4-16,0 0-2 0,0 0-1 0,0 0 0 0,-25 18-6 16,22-8-1-16,3-10-5 0,-6 18 3 15,4-4-3-15,-2 3 4 0,1-3-4 0,-2 3 1 0,7 1-6 16,1-1-3-16,-3 4-1 0,3 3-2 0,3-3-1 15,0 4-1-15,0-1-4 0,7-6-1 16,-5 7-2-16,4-4 3 0,-2-4-6 0,3 4 3 0,4-1-5 16,-2 1-1-16,-2-3 1 0,-2 0 0 0,6-1-3 15,3 1 3-15,-2 0-5 0,1-2-1 0,1 1 1 16,-1 1-2-16,-4-7 0 0,0 2 2 0,1-1-1 16,-2 0-2-16,0-4 0 0,1 3 1 0,-1-1-2 15,2-3 6-15,-2 0-8 0,1 0 5 0,-6-4-1 16,1 5-2-16,-1-5 0 0,4 2 2 0,-1-3-5 15,-1 3 3-15,-1-3-3 0,-10-2 1 0,24 2 1 16,-12-2 1-16,1 0 0 0,1 0 1 0,2-2-5 16,-2 0 3-16,3 0-3 0,0-3-3 0,1-2 2 0,1 3-2 15,-1-3-1-15,-2-2 0 0,4-1 1 16,4 0 2-16,-8 3-9 0,2-4 1 0,-2 1 2 16,1-1-2-16,-2 1 0 0,0-4-5 0,1-2 2 0,-3 4-1 15,-2-3 3-15,1 2-5 0,-2-5-2 0,-1 5 0 16,2-9-1-16,-7 3-1 0,5-3 1 0,-6 1-3 15,-1-3-1-15,2 2 5 0,-2-2-7 0,-4-1 8 16,-2 2-3-16,2-2 5 0,-4 0-3 0,0 4 2 16,-3-3 2-16,0 0 5 0,-1 4-2 0,-2-2 1 15,1 2 0-15,-2 2 4 0,-5-2-1 0,0 2 3 16,3-2 0-16,-4 0 0 0,0 0 5 0,-1 3 9 16,1 1 5-16,-2-3 3 0,2 5-8 0,2-4 4 15,-1 1 3-15,-1 3-4 0,4 2 2 0,-6-4 1 16,5 7 2-16,-4-7 2 0,4 6-5 0,1 3 3 15,-3-3-1-15,3 3-1 0,-3 2 1 0,0-2 2 16,3 1-7-16,-2 1 1 0,0 3-1 0,-1-2-2 16,2 2 2-16,-2 2-3 0,-1 0-1 0,2 2 1 0,-2 3 2 15,-1-3 0-15,-5 8-2 0,4 4 2 0,3-8-7 16,-1 1 3-16,-1 8 0 0,-3-3 1 16,-1 1-3-16,4 2 2 0,-1 2-3 0,2 0 3 0,1 0-2 15,-3 4-3-15,2 0 0 0,2 0 0 0,0 0-12 16,0 0-12-16,5 4-10 0,-1-1-10 0,1 1-12 15,0 3-9-15,5-3-15 0,-1-1-19 0,2 3-21 16,3-5-21-16,-1-4-37 0,2 1-157 0,2-4-362 16,2-2 161-16</inkml:trace>
          <inkml:trace contextRef="#ctx0" brushRef="#br0" timeOffset="669.43">1696-249 129 0,'0'0'188'0,"3"-13"-6"0,-3 13-7 15,0 0-11-15,3-14-5 0,-3 14-11 0,0 0-7 16,0 0-6-16,-6-12-8 0,6 12-8 0,0 0-7 15,0 0-13-15,0 0-7 0,-5-9-10 0,5 9-9 16,0 0-6-16,0 0-6 0,0 0-4 0,0 0-5 16,-26 17 4-16,15-8-6 0,-1 0 2 0,-1 7-1 15,2-1-2-15,-5 3-3 0,-1 6-2 0,1-3-1 16,3 4 1-16,-4 6 2 0,-2 2 2 0,-1 5-3 0,9 0-2 16,-1-12-4-16,1 16-2 0,5-2-6 0,0-1-1 15,6 1-1-15,2 3-7 0,-2-2 1 16,4-1-1-16,10 4 0 0,1-4-4 0,-1 4-2 0,9 0-1 15,-4-2 1-15,5-3-1 0,0-3-4 0,1 2 0 16,4-5 0-16,2 3 2 0,-4-6-3 0,-3-2-6 16,-5-5-13-16,-1-1-11 0,0-2-19 0,-2 3-15 15,-2-1-25-15,-7-4-26 0,4 3-28 0,-4 0-32 16,-6-4-41-16,2-3-222 0,-1 0-462 0,-4-4 204 16</inkml:trace>
        </inkml:traceGroup>
        <inkml:traceGroup>
          <inkml:annotationXML>
            <emma:emma xmlns:emma="http://www.w3.org/2003/04/emma" version="1.0">
              <emma:interpretation id="{791C7F06-BD38-41BB-BD76-F55A783491EC}" emma:medium="tactile" emma:mode="ink">
                <msink:context xmlns:msink="http://schemas.microsoft.com/ink/2010/main" type="inkWord" rotatedBoundingBox="14160,13813 16598,13119 16962,14395 14523,15089"/>
              </emma:interpretation>
            </emma:emma>
          </inkml:annotationXML>
          <inkml:trace contextRef="#ctx0" brushRef="#br0" timeOffset="65395.95">2409 212 10 0,'0'0'155'15,"0"0"-17"-15,1-12-14 0,-1 12-8 0,0 0-2 16,0 0-6-16,5-11-3 0,-5 11-6 0,0 0 1 15,0 0-7-15,3-8-2 0,-3 8-10 0,0 0-2 16,0 0-4-16,0 0-6 0,0 0 2 0,0 0-4 16,0 0 1-16,0 0-3 0,0 0-5 0,0 0-2 15,0 0-3-15,0 0-4 0,0 0-1 0,0 0-4 16,0 0-4-16,0 0-5 0,0 0 2 0,0 0-4 16,0 0-2-16,0 0-6 0,0 0 2 0,0 0-10 0,0 0 9 15,0 0 1-15,0 0-8 0,0 0 7 0,0 0 4 16,0 0 1-16,0 0 7 0,7 29 0 0,-7-29 0 15,5 14-2-15,-4-6-2 0,4 4 2 0,-2 2 0 16,3 0-1-16,-2-3-2 0,3 6 2 0,-2-3 0 16,1 3-1-16,-2-2-2 0,2 2 1 0,-1-2 3 15,-2 1-1-15,3 1 2 0,-2-1 0 0,-1 1 0 16,3-3-4-16,-1 3-2 0,-4-1 4 0,1-1-2 16,2-1-4-16,-2 0 3 0,-2-4-4 0,4 5-6 15,-4-5 0-15,0-10-5 0,2 15 0 0,-1-5-1 16,-1-10 4-16,5 11-10 0,-5-11 1 0,0 10 6 15,0-10-5-15,0 0 0 0,0 0-1 0,0 0 2 16,1 11 1-16,-1-11-4 0,0 0 3 0,0 0 2 0,0 0-5 16,0 0-4-16,0 0 2 0,0 0 1 0,0 0-2 15,0 0 1-15,0 0-5 0,4-36-3 16,-4 36 2-16,0-25 2 0,2 8-3 0,1 2-6 0,-2-8 3 16,1 1-5-16,2 4-5 0,2-6-3 0,-4 1 1 15,1 0 1-15,0 7-4 0,3-8-5 0,-2 0 5 16,1 2-2-16,4-3 0 0,-5 9 3 0,1-2-1 15,1 0-2-15,-3 0 7 0,3-2-2 0,1-4 2 16,-1 7-2-16,1 3 6 0,1-2 0 0,2 0-1 16,-2 0 2-16,-1 1-3 0,1-1 3 0,4 0-2 15,-3 2 2-15,3 2-3 0,-2-2 5 0,3 1-1 16,1-4-4-16,1 5 7 0,-3 0-2 0,-2 1-1 16,5-3-3-16,-5 5 3 0,4 1-4 0,-1 0 7 0,-1 2-3 15,-1 0-1-15,-1 1-1 0,2-1-2 16,-3 3 4-16,1-1-5 0,-10 4 2 0,20-1 0 15,-20 1-1-15,15 0 1 0,-15 0 0 0,15 4 1 0,-5-1 1 16,-10-3 0-16,13 7 1 0,-7 0 0 16,0-3 2-16,0 3-2 0,2 0 2 0,-2 3-3 15,-2-3 3-15,1 4-1 0,-1-1 1 0,1-2 1 0,1 5 1 16,0 0-3-16,-2 3 0 0,2-3 3 0,0 0-2 16,-1-1 1-16,-1 4-1 0,2-1 1 0,-3-3 3 15,1 2-3-15,1-1 4 0,-1 1-3 0,-1-1 8 16,0-3 3-16,2 2 1 0,-4 1 0 0,4 2-1 15,-4-2 5-15,-1 1 4 0,0 0-2 0,0 1 1 16,-1 1-4-16,1-2-3 0,0 0 2 0,-3 4 5 16,0-1 0-16,3 1-5 0,-2-1 0 0,-1 1-1 15,3 6 1-15,-1-7-5 0,2-3 3 0,-1 4-2 16,0-1 1-16,0-5-3 0,3 7 2 0,-1-7 1 0,-1 1 0 16,1-2-1-16,1 0 0 0,0-5 2 15,3 8-8-15,-2-4 5 0,4-6-1 0,-2 3 2 16,1-5-2-16,1 3-1 0,2 1-3 0,0-5 1 0,2 5-5 15,0-5-14-15,-12-1-12 0,21 1-16 0,-7-1-17 16,-14 0-22-16,19 0-26 0,-19 0-25 0,15-1-18 16,-15 1-31-16,12 1-17 0,-12-1-45 0,0 0-197 15,0 0-477-15,13-1 212 0</inkml:trace>
          <inkml:trace contextRef="#ctx0" brushRef="#br0" timeOffset="72496.82">3400-448 120 0,'0'0'204'0,"0"0"-11"16,0 0-21-16,0 0-9 0,-2-9-13 0,2 9-15 15,0 0-11-15,0 0-14 0,0-15-7 0,0 15-9 0,0 0-18 16,0-13 1-16,0 13-8 0,0-14-5 16,0 14-7-16,0-17-6 0,0 4-3 0,0 0-4 0,1 0-4 15,-1 0-5-15,0-2-5 0,1-1-1 0,4 1-2 16,-4 0-4-16,4-2-4 0,-4-1-3 0,4 0-2 15,-4 2-1-15,-1 0 0 0,6-2-3 0,-1 5 2 16,-4-1-2-16,-1 3-5 0,2-5 1 0,-2 16 6 16,1-17-1-16,2 10 6 0,-3 7 5 0,2-13-2 15,-2 13-2-15,0 0-2 0,0 0-4 0,0 0-4 16,0 0-4-16,0 0 4 0,0 0 0 0,0 0 2 16,0 0 3-16,0 0-6 0,0 0 10 0,0 0 0 15,1 40 3-15,-1-27-1 0,3 3 6 0,-1 1 0 16,-1-1 1-16,4 0 0 0,-2-1 4 0,0 4 3 15,0-4-1-15,1 2-1 0,-1 1-1 0,3-1 3 16,-1 0 2-16,-2-3 1 0,1 4-1 0,0-4-5 0,-2 0 1 16,1 2-4-16,1-3 0 0,-2-2-1 0,1-2-3 15,0 5 1-15,1 0-3 0,-2-5-3 16,-1 0 0-16,-1-9-1 0,3 17 0 0,0-9-5 0,-3-8 1 16,0 15-2-16,0-15-2 0,0 15 1 0,0-15 4 15,2 9-6-15,-2-9 1 0,0 0-17 0,3 15-14 16,-3-15-18-16,0 0-20 0,0 0-21 0,1 11-18 15,-1-11-20-15,0 0-22 0,0 0-17 0,6 8-25 16,-6-8-45-16,0 0-145 0,0 0-405 0,14 0 179 16</inkml:trace>
          <inkml:trace contextRef="#ctx0" brushRef="#br0" timeOffset="72837.75">3767-405 96 0,'0'0'231'0,"0"0"-14"16,0 0-15-16,8-5-19 0,-8 5-17 0,0 0-16 0,0 0-18 16,0 0-16-16,0 0-5 0,0 0-11 0,0 0-5 15,0 0 0-15,0 0-10 0,0 0 1 0,0 0-4 16,0 0-3-16,0 0-5 0,0 0-1 0,0 0-2 16,0 0 3-16,0 0-6 0,0 0 2 0,10 15-4 15,-10-15-1-15,0 0-6 0,0 0 0 0,0 0-6 16,0 0 2-16,0 0-7 0,0 0 7 0,0 0-3 15,0 0 1-15,0 0-7 0,0 0 1 0,0 0-11 16,0 0 0-16,0 0-6 0,0 0 2 0,0 0-9 0,-18-30-2 16,12 25 0-16,6 5-3 0,-12-13-4 15,5 7-1-15,1 1 4 0,6 5-3 0,-10-10-4 16,10 10-4-16,-8-8 3 0,8 8-8 0,-7-7-22 0,7 7-22 16,0 0-19-16,0 0-10 0,0 0-20 0,0 0-15 15,0 0-28-15,0 0-18 0,0 0-24 16,0 0-36-16,0 0-211 0,0 0-458 0,24 22 202 15</inkml:trace>
          <inkml:trace contextRef="#ctx0" brushRef="#br0" timeOffset="73452.58">4019-890 36 0,'0'0'244'0,"0"0"-11"16,-17-3-12-16,17 3-9 0,0 0-11 15,-18 0-17-15,18 0-12 0,0 0-14 0,-15 0-15 0,15 0-14 16,0 0-13-16,-20 4-9 0,20-4-11 0,-9 2-7 16,9-2-11-16,-12 4-8 0,12-4-8 0,0 0-6 15,-7 4-4-15,7-4-6 0,0 0-5 0,0 0 0 16,0 0-6-16,0 0-2 0,0 14-2 0,0-14-4 16,0 0 1-16,27 7-2 0,-14-7 0 15,2 3-8-15,5 0 1 0,-3 0-2 0,7 1-2 0,-4-3 2 16,-1 0-2-16,0 4-3 0,-1-1-3 0,-1-1 1 15,1 3-4-15,0-2 2 0,-5 1-2 0,0 4 1 16,1-3-4-16,-1 1 0 0,-5 1 2 0,1 0-4 16,0-4 3-16,-5 6-2 0,7-3 3 0,-4 0-3 15,0-1 2-15,-2 1-1 0,2 2 2 0,-4 0 1 16,3-2 4-16,0 3-6 0,-6-10 9 0,11 18 3 0,-8-11 1 16,1 4 0-16,-1-1 3 0,2 0-3 15,-1 1 2-15,-2 2-5 0,1 0 3 0,1-1-3 0,1 1 0 16,-2 2 1-16,1-4 0 0,-3 0-3 0,1 2-2 15,1 0 0-15,-2 2 1 0,-1 0-1 0,0-2 0 16,2-2-2-16,-2 0 2 0,0-11-3 0,-2 20 1 16,2-7-2-16,-1-2 1 0,1-11 0 0,-5 18-4 15,4-11 3-15,1-7-7 0,-4 19-8 0,1-12-9 16,3-7-16-16,-5 16-16 0,4-8-15 0,1-8-22 16,-6 16-21-16,0-9-18 0,6-7-18 0,-5 15-20 15,5-15-10-15,-3 11-27 0,3-11-193 0,-6 8-427 16,6-8 190-16</inkml:trace>
          <inkml:trace contextRef="#ctx0" brushRef="#br0" timeOffset="73816.58">4140-464 18 0,'0'0'240'0,"0"0"-13"0,0 0-10 0,-13-1-16 15,13 1-17-15,0 0-20 0,0 0-18 0,0 0-13 16,0 0-13-16,0 0-6 0,0 0-9 0,0 0-3 15,0 0-3-15,30-10-4 0,-14 5-2 0,3 0-6 0,-2 3-3 16,8-6-7-16,2 5-7 0,-2-5-8 0,1 1-4 16,-2-1-9-16,-1 2-3 0,-5 0-5 15,-1 2-1-15,-2 0-9 0,1-2-8 0,-3 1-13 16,-1 4-15-16,-1-4-21 0,-11 5-15 0,16-4-21 16,-8 1-27-16,-8 3-30 0,13-8-34 0,-13 8-51 0,6-6-170 15,-6 6-403-15,3-10 179 0</inkml:trace>
          <inkml:trace contextRef="#ctx0" brushRef="#br0" timeOffset="74208.51">4674-691 182 0,'6'-11'182'15,"-6"11"-7"-15,6-10-9 0,-6 10-13 0,8-9-6 0,-3 2-12 16,-5 7-1-16,8-11-8 0,-8 11-5 16,6-11-7-16,-2 6 1 0,-4 5-10 0,8-13 1 15,-8 13-10-15,4-13-1 0,-4 13-2 0,5-13-4 0,-5 13-6 16,4-9 0-16,-4 9-8 0,6-10-5 0,-6 10-4 16,0 0-7-16,0 0-8 0,3-8-7 15,-3 8-5-15,0 0-9 0,0 0 1 0,0 0 3 16,0 0-4-16,0 0 8 0,12 29-2 0,-9-15 10 0,-3 1-2 15,3 3 2-15,-1 2 3 0,1 4-4 0,-2 0 2 16,-1 0-2-16,2 0-3 0,1 1-3 0,-2-4 5 16,1 4-9-16,2-1-4 0,-4-1-4 0,0-4-4 15,0 1-1-15,1 3 0 0,1-6-4 16,-2 3 0-16,-2-2 4 0,2-1-6 0,-1-1-5 0,1 0-17 16,0-2-19-16,0 0-23 0,-4-1-31 0,4 2-34 15,-2-6-41-15,2-9-44 0,-1 18-52 0,-2-7-237 16,3-11-529-16,0 13 234 0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5:56:16.83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3FDDB7D-2024-4D6F-8F5E-D1B4A6491EF6}" emma:medium="tactile" emma:mode="ink">
          <msink:context xmlns:msink="http://schemas.microsoft.com/ink/2010/main" type="writingRegion" rotatedBoundingBox="17203,13617 17707,13617 17707,15366 17203,15366"/>
        </emma:interpretation>
      </emma:emma>
    </inkml:annotationXML>
    <inkml:traceGroup>
      <inkml:annotationXML>
        <emma:emma xmlns:emma="http://www.w3.org/2003/04/emma" version="1.0">
          <emma:interpretation id="{D8E69998-B16C-4D51-8202-A10F87E9B1B7}" emma:medium="tactile" emma:mode="ink">
            <msink:context xmlns:msink="http://schemas.microsoft.com/ink/2010/main" type="paragraph" rotatedBoundingBox="17203,13617 17707,13617 17707,15366 17203,153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A6A6F6-99D2-4363-A387-1C9864999D5A}" emma:medium="tactile" emma:mode="ink">
              <msink:context xmlns:msink="http://schemas.microsoft.com/ink/2010/main" type="line" rotatedBoundingBox="17203,13617 17707,13617 17707,15366 17203,15366"/>
            </emma:interpretation>
          </emma:emma>
        </inkml:annotationXML>
        <inkml:traceGroup>
          <inkml:annotationXML>
            <emma:emma xmlns:emma="http://www.w3.org/2003/04/emma" version="1.0">
              <emma:interpretation id="{2546C272-F200-47FC-9C0E-192933A5E672}" emma:medium="tactile" emma:mode="ink">
                <msink:context xmlns:msink="http://schemas.microsoft.com/ink/2010/main" type="inkWord" rotatedBoundingBox="17203,13617 17707,13617 17707,15366 17203,15366"/>
              </emma:interpretation>
            </emma:emma>
          </inkml:annotationXML>
          <inkml:trace contextRef="#ctx0" brushRef="#br0">1 12 118 0,'0'0'148'15,"0"0"-3"-15,0 0-8 0,0 0-5 0,0 0-9 16,0 0-1-16,0 0 2 0,0 0-6 0,0 0-3 0,0 0 0 16,0 0-8-16,0 0-3 0,0 0-4 15,0 0-7-15,0 0-5 0,0 0-5 0,0 0-8 16,-1-12-6-16,1 12-6 0,0 0-6 0,0 0-4 15,0 0-13-15,0 0 1 0,0 0-4 0,0 0-7 16,0 0-3-16,0 0-2 0,0 0-3 0,0 0-1 16,0 0 0-16,0 0-2 0,0 0-3 0,0 0 5 0,0 0-6 15,0 0 5-15,18 25-1 0,-11-20 1 0,-1 1 5 16,-6-6 1-16,11 11-5 0,-3-4-3 0,0 0-1 16,-1-1-3-16,2 1 0 0,0 1-2 0,0-1 2 15,0 2-2-15,-3-1-3 0,6 2-2 16,-3-2 3-16,0 2-1 0,-3-4 0 0,1 3-1 0,-1-3-4 15,2 4 8-15,-2-3-2 0,-2 1 3 0,2 2-3 16,0-4 3-16,0 2 4 0,0 2-1 0,0-3 2 16,0 0 2-16,2 0 2 0,-3 3 1 0,4-1 1 15,-4 1 0-15,2-4-7 0,-1 3-1 0,0-3 0 0,2 4 0 16,1 0-1-16,-3-3 0 0,1 3-1 0,-1-2 0 16,5 3-2-16,-4-2-1 0,-1-1 1 0,1 2-1 15,2 4 1-15,-3-7 1 0,2 3-4 0,-2-2 5 16,-2 0-4-16,2-1 1 0,2 2 1 0,-5-2-1 15,1 1 3-15,-4-8 2 0,8 15 2 0,-4-8 2 16,-1 0 0-16,-3-7-2 0,6 12-1 0,-6-12-1 16,7 12-3-16,-2-5 0 0,-5-7 3 0,3 15 1 15,0-8-4-15,-3-7 2 0,6 16 1 0,-3-8-2 16,1-1 1-16,-1 4-6 0,2-4 4 0,-4 3-4 16,-1-10 5-16,8 19 4 0,-5-8-8 0,0-3-1 15,0 3 2-15,0 0 0 0,-2-4-3 0,5 2 2 0,-3 2 3 16,0 0-4-16,2-2-6 0,-4 2 7 15,1-2-8-15,0 3 10 0,-2-12 0 0,5 16 0 16,-2-6-2-16,-3-10-1 0,1 15 2 0,1-4-1 0,-2-11 0 16,3 15 3-16,-3-8 0 0,0-7-3 15,1 17 3-15,1-9-3 0,-2-8-2 0,4 17-1 0,-4-7 6 16,0-10-1-16,2 19-4 0,-2-9 4 0,0-10 0 16,-5 20 2-16,8-13-5 0,-3 4 3 0,0-11-3 15,0 20 3-15,-3-10-1 0,3-10-4 16,-1 22 4-16,-1-14-3 0,2 7 4 0,0-15 0 0,0 19 3 15,-1-11 2-15,-2 4-13 0,3-12 9 0,-3 22 6 16,-2-12-3-16,4 1 1 0,-1-1-1 0,0 1-1 16,-1-1 2-16,-2 0 2 0,-1 4 1 0,5-1 0 15,-1-2 3-15,-2 0 11 0,1 1-12 0,-2 1 2 16,1 1-4-16,1-2 9 0,-2 3-9 0,2-2-1 16,-1-1-5-16,-2 2 9 0,0 0-1 0,3-2-3 0,-2 1 5 15,2 0 0-15,-3 2 0 0,2-2-4 16,1-2 4-16,-3 3-3 0,2 0 0 0,-1-2-5 15,1 3 6-15,-1 0 3 0,-1-3-3 0,0 2 10 0,0-1-5 16,2 2 6-16,-5 0 0 0,4-1-5 0,-1-1-1 16,0 2 4-16,0-1-8 0,0-1 3 15,-1 0 0-15,0 2 2 0,1-5 2 0,1 2 6 0,-1 0-3 16,3-3 4-16,-3 5-2 0,0-3 4 0,3-1-2 16,-1-1-1-16,4-9 1 0,-11 15 2 0,8-10 1 15,3-5-3-15,-6 11 2 0,6-11-3 0,-7 11 0 16,7-11-1-16,-5 5-1 0,5-5-2 0,0 0 0 15,0 0-1-15,0 0-4 0,0 0 5 0,-3 14-6 16,3-14-1-16,0 0 0 0,0 0-2 0,0 0-1 16,0 0-1-16,0 0-4 0,0 0-13 0,0 0-16 15,0 0-18-15,0 0-22 0,0 0-26 0,0 0-31 0,0 0-52 16,0 0-14-16,0 0-24 0,24-19-23 0,-24 19-25 16,0 0-19-16,12-2-8 0,-12 2-24 0,0 0-4 15,8 11-49-15,-8-11-208 0,0 13-605 0,0-13 268 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5:57:29.33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F5D317E-62A4-44E1-BB7A-414E800B1059}" emma:medium="tactile" emma:mode="ink">
          <msink:context xmlns:msink="http://schemas.microsoft.com/ink/2010/main" type="inkDrawing" rotatedBoundingBox="25908,13448 27457,13359 27461,13424 25912,13514" semanticType="underline" shapeName="Other">
            <msink:sourceLink direction="with" ref="{3F8325C8-C34A-4F08-9360-5D4410B3562A}"/>
          </msink:context>
        </emma:interpretation>
      </emma:emma>
    </inkml:annotationXML>
    <inkml:trace contextRef="#ctx0" brushRef="#br0">0 143 69 0,'0'0'93'0,"0"0"-13"0,0 0-2 0,0 0-4 15,0 0-7-15,0 0-5 0,0 0-3 0,0 0-5 16,0 0-5-16,0 0 2 0,0 0 0 0,0 0-8 15,0 0 10-15,0 0 5 0,0 0-8 0,0 0-5 16,0 0 8-16,0 0-5 0,0 0 2 0,0 0-1 16,0 0-3-16,0 0-1 0,0 0-1 0,0 0-8 15,0 0 2-15,0 0-5 0,0 0 3 0,0 0-8 16,0 0 0-16,0 0-4 0,0 0 0 0,0 0-6 16,0 0 5-16,0 0-7 0,0 0 0 0,0 0-1 15,0 0-1-15,0 0 2 0,0 0-9 0,0 0 1 0,0 0 1 16,30-4 2-16,-30 4 0 0,0 0-2 15,12-5-1-15,-12 5 1 0,11-6 4 0,-11 6-4 0,13-5 1 16,-13 5-3-16,12-2 3 0,-12 2-3 0,10-5 4 16,-10 5-6-16,12-2 4 0,-12 2-6 0,14-3 7 15,-14 3-7-15,10-3 5 0,-10 3-7 0,11-4 3 16,-11 4 1-16,12-5 5 0,-12 5-1 0,12-2 2 16,-12 2-1-16,13-5 0 0,-13 5 2 0,13-6-1 15,-13 6-2-15,14-2 1 0,-5 1 0 0,-9 1 2 0,16-4 0 16,-16 4 5-16,17 0 1 0,-10-2-5 15,-7 2 1-15,19-4 3 0,-7 4 2 0,-12 0-4 16,14-1 2-16,-14 1-6 0,19-3 3 0,-19 3-2 0,14-1 4 16,-14 1 1-16,14-2 0 0,-14 2 0 0,14-4-5 15,-14 4-1-15,0 0 1 0,13-1-5 0,-13 1 2 16,12-2-6-16,-12 2 2 0,14-4 2 0,-14 4-5 16,0 0 5-16,13-1-1 0,-13 1-11 0,0 0 11 15,14 0-5-15,-14 0 2 0,0 0 1 16,17 0 0-16,-17 0-2 0,14 0 1 0,-14 0-2 0,13-1 4 15,-13 1 2-15,14-1-3 0,-14 1-1 16,13 1 2-16,-13-1-1 0,15 0 1 0,-15 0 0 0,13 0-2 16,-13 0-2-16,14 1 2 0,-14-1 2 0,13-1-3 15,-13 1 0-15,15-1-1 0,-15 1-2 0,14 1 2 16,-14-1-3-16,9 1 6 0,-9-1-2 0,0 0-1 0,0 0 1 16,19 0 1-16,-19 0 1 0,0 0 0 15,0 0-4-15,16-1-1 0,-16 1 2 0,0 0-3 16,14 2 4-16,-14-2 1 0,9 3-7 0,-9-3 7 0,0 0-1 15,16 1-4-15,-16-1 5 0,0 0-1 0,17 2-4 16,-17-2 2-16,10 0 0 0,-10 0 2 0,0 0 1 16,19 0-1-16,-19 0-1 0,11 0-1 0,-11 0 6 15,0 0-3-15,15-2-1 0,-15 2 6 0,0 0-2 16,13 2 0-16,-13-2-1 0,0 0 1 16,0 0-2-16,14 0-1 0,-14 0 1 0,0 0 5 0,0 0-2 15,14-2 0-15,-14 2-2 0,0 0 0 0,0 0-2 16,20 2 1-16,-20-2-1 0,7 1-2 0,-7-1 0 0,0 0 2 15,14 0 0-15,-14 0 3 0,0 0-5 0,15 0 3 16,-15 0-1-16,0 0 3 0,10 0 1 16,-10 0 6-16,0 0-1 0,0 0 3 0,20-1 0 0,-20 1 2 15,0 0 0-15,0 0-1 0,13 1 1 16,-13-1 3-16,0 0-7 0,0 0 3 0,12-3 0 0,-12 3-2 16,0 0 0-16,13-4 0 0,-13 4-5 0,0 0-1 15,14 0 1-15,-14 0 1 0,0 0-3 0,12-1-2 16,-12 1-2-16,0 0 0 0,0 0 0 0,21-1 4 15,-21 1-5-15,0 0 3 0,14 0-2 0,-14 0-1 16,0 0 1-16,14 0-1 0,-14 0 0 0,0 0 3 16,13 0-2-16,-13 0-3 0,0 0 0 0,14-1 2 15,-14 1 0-15,0 0 0 0,0 0 1 0,15-4 0 0,-15 4-1 16,0 0 3-16,16 0-5 0,-16 0 0 16,13 0 5-16,-13 0-3 0,0 0-2 0,14 0-1 15,-14 0 3-15,0 0 0 0,18 0-5 0,-18 0 7 0,0 0-1 16,16-3 0-16,-16 3-3 0,0 0 5 0,14 0-6 15,-14 0 2-15,0 0-2 0,0 0 3 16,13-2-3-16,-13 2 4 0,0 0 2 0,16 0 2 0,-16 0-2 16,0 0 3-16,15-2-2 0,-15 2 3 0,8-3-8 15,-8 3 6-15,0 0-1 0,13-1-2 0,-13 1 0 16,0 0 1-16,0 0-1 0,12-2-3 0,-12 2 0 16,0 0 6-16,0 0-5 0,14-1 0 0,-14 1-1 15,0 0 2-15,0 0-2 0,0 0-1 0,13 0 0 0,-13 0 2 16,0 0-1-16,0 0 2 0,15 0-1 15,-15 0-1-15,0 0-1 0,0 0 3 0,0 0-4 16,13 0 3-16,-13 0 0 0,0 0 1 0,0 0 0 0,14 0-6 16,-14 0 3-16,0 0 0 0,0 0-1 15,13-3 1-15,-13 3 2 0,0 0 2 0,0 0-3 16,12 0 3-16,-12 0-2 0,0 0 0 0,14-1 0 0,-14 1 4 16,0 0-5-16,0 0 4 0,13 1-1 0,-13-1 6 15,0 0-7-15,15 0 1 0,-15 0 7 0,0 0-2 16,13-1 0-16,-13 1 1 0,11-2 3 0,-11 2-1 15,0 0 1-15,16 0 2 0,-16 0-3 0,12-1-1 16,-12 1 0-16,0 0 0 0,19 0-1 0,-19 0 1 16,0 0-7-16,14-3 8 0,-14 3-2 0,0 0-1 15,13-4 1-15,-13 4 6 0,0 0-5 0,0 0 4 16,12-1 1-16,-12 1 7 0,0 0-9 0,0 0 8 16,11-2-4-16,-11 2 1 0,0 0-1 0,0 0 1 15,9-4-3-15,-9 4-3 0,0 0 3 0,0 0-1 16,0 0 3-16,0 0-4 0,0 0 2 0,0 0-1 15,0 0-6-15,16 0 5 0,-16 0-5 0,0 0 4 0,10-3-4 16,-10 3 3-16,0 0-3 0,0 0 1 0,14-4-6 16,-14 4 3-16,0 0-1 0,0 0-5 0,0 0-3 15,0 0 5-15,12 0 2 0,-12 0 0 0,0 0 3 16,0 0-3-16,0 0 8 0,0 0-8 0,0 0 0 16,0 0 2-16,10-2-2 0,-10 2-1 0,0 0 2 15,0 0 0-15,12-1 0 0,-12 1 5 0,0 0-6 16,0 0-1-16,0 0 0 0,14-3 2 0,-14 3 1 15,0 0 0-15,0 0-1 0,0 0-2 0,10-1 3 0,-10 1-1 16,0 0-6-16,0 0 1 0,0 0 4 16,0 0-5-16,0 0 2 0,0 0 3 0,0 0 0 15,0 0-5-15,0 0 2 0,0 0 3 0,0 0-7 0,0 0-1 16,0 0-17-16,0 0-7 0,0 0-15 0,0 0-7 16,0 0-24-16,0 0-23 0,0 0-34 15,3 14-33-15,-3-14-37 0,0 0-52 0,0 0-224 0,-13 18-516 16,13-18 228-16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5:35:45.074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5BB482B-18DF-44A8-9D67-1D8EFBBA7D11}" emma:medium="tactile" emma:mode="ink">
          <msink:context xmlns:msink="http://schemas.microsoft.com/ink/2010/main" type="writingRegion" rotatedBoundingBox="24622,16486 29706,16157 29764,17065 24681,17394"/>
        </emma:interpretation>
      </emma:emma>
    </inkml:annotationXML>
    <inkml:traceGroup>
      <inkml:annotationXML>
        <emma:emma xmlns:emma="http://www.w3.org/2003/04/emma" version="1.0">
          <emma:interpretation id="{9E49358C-2E6E-4004-8C47-D262DE93BB74}" emma:medium="tactile" emma:mode="ink">
            <msink:context xmlns:msink="http://schemas.microsoft.com/ink/2010/main" type="paragraph" rotatedBoundingBox="24622,16486 29706,16157 29764,17065 24681,173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0EF66B-B2C9-4287-900E-454CF0E6624A}" emma:medium="tactile" emma:mode="ink">
              <msink:context xmlns:msink="http://schemas.microsoft.com/ink/2010/main" type="line" rotatedBoundingBox="24622,16486 29706,16157 29764,17065 24681,17394"/>
            </emma:interpretation>
          </emma:emma>
        </inkml:annotationXML>
        <inkml:traceGroup>
          <inkml:annotationXML>
            <emma:emma xmlns:emma="http://www.w3.org/2003/04/emma" version="1.0">
              <emma:interpretation id="{A8D447B5-660C-455E-A61F-BC67EAF32842}" emma:medium="tactile" emma:mode="ink">
                <msink:context xmlns:msink="http://schemas.microsoft.com/ink/2010/main" type="inkWord" rotatedBoundingBox="24638,16742 24874,16726 24917,17378 24680,17394"/>
              </emma:interpretation>
            </emma:emma>
          </inkml:annotationXML>
          <inkml:trace contextRef="#ctx0" brushRef="#br0">192 0 135 0,'0'0'148'0,"0"0"-20"0,0 0 1 16,0 0-11-16,0 0-6 0,0 0-8 0,0 0-2 15,0 0-8-15,0 0 0 0,0 0-2 0,0 0-4 16,0 0 4-16,0 0-1 0,0 0 2 0,0 0 3 16,0 0-8-16,0 0 1 0,0 0 2 0,0 0 0 15,0 0-8-15,0 0 3 0,0 0-1 0,0 0-1 16,0 0-6-16,0 0-4 0,0 0-1 0,0 0-4 15,0 0-2-15,0 0 2 0,0 0 5 0,0 0-2 16,0 0-1-16,0 0 5 0,0 0 7 0,3 34 6 16,-3-21-1-16,3 3-5 0,-3 1-3 0,0 8-12 15,0 3-4-15,-3 7-10 0,3-1-8 0,-5 5 9 0,-1-3-11 16,1 3-32-16,-3-2-23 0,-4 5-33 0,-4-1-37 16,-8 1-50-16,2-1-55 0,2-1-69 15,-5-3-278-15,-4-1-576 0,6-1 255 0</inkml:trace>
        </inkml:traceGroup>
        <inkml:traceGroup>
          <inkml:annotationXML>
            <emma:emma xmlns:emma="http://www.w3.org/2003/04/emma" version="1.0">
              <emma:interpretation id="{BA0E82DC-FBB0-4507-B1A2-E7A2053E8BCC}" emma:medium="tactile" emma:mode="ink">
                <msink:context xmlns:msink="http://schemas.microsoft.com/ink/2010/main" type="inkWord" rotatedBoundingBox="26190,16384 29706,16157 29756,16939 26241,17166"/>
              </emma:interpretation>
            </emma:emma>
          </inkml:annotationXML>
          <inkml:trace contextRef="#ctx0" brushRef="#br0" timeOffset="15955.42">1615-349 44 0,'0'0'64'0,"9"8"0"0,-9-8-8 16,7 11-10-16,-1-4-1 0,-6-7-5 0,6 12-5 16,-6-12-16-16,5 14-19 0,-4-6-22 0,-1-8-44 15,2 13-70-15,-2-13 31 0</inkml:trace>
          <inkml:trace contextRef="#ctx0" brushRef="#br0" timeOffset="16881.04">1521-167 101 0,'3'-11'216'0,"-3"11"-9"15,0-11-7-15,0 11-12 0,0 0-12 0,6-13-14 0,-6 13-16 16,0 0-17-16,0 0-14 0,0 0-9 16,0 0-11-16,4-7-13 0,-4 7-7 0,0 0-7 15,0 0-6-15,0 0-9 0,15 31-1 0,-9-24-8 16,-1 10 0-16,-2 1-5 0,2-2 2 0,-5 1-1 0,3 6-3 16,-3-1-2-16,3-5-6 0,-1 7 2 15,1-3-5-15,0 4-1 0,-3-8-3 0,0 4-2 0,0-4-1 16,0-1-9-16,0-1-1 0,3 1-2 0,-3-3 2 15,0-3 3-15,0-10-5 0,-3 17 0 16,3-7 1-16,0-10-1 0,0 0-2 0,0 15 2 0,0-15-1 16,0 0 5-16,0 0-1 0,0 0-4 0,0 0 1 15,0 0 4-15,0 0-2 0,0 0-4 0,0 0-2 16,0 0-2-16,0-43-2 0,3 29-5 0,0-3-8 16,3-7-3-16,1 0-8 0,5 0 2 0,2-11-9 15,-4 14-4-15,2-7 6 0,7-6 7 0,-4 12-2 16,3-3 6-16,-1 4 1 0,2 0 1 0,-6 1 2 15,7 2 2-15,-4 0-2 0,1 4 5 0,-4 1 0 16,2 2 1-16,-2 0 0 0,4 2 1 0,-8-2 0 16,4 5 0-16,-2 2-2 0,-2-1 4 0,1 2-2 15,-1 0 6-15,1-1-4 0,-1 0 4 0,5 2 0 16,-14 2 2-16,16 0-2 0,-16 0 5 0,20 2-4 0,-11-2 1 16,1 5 3-16,-10-5 2 0,16 9 0 0,-7-5 2 15,-4 1-4-15,7 7 13 0,-6-4 5 16,4 5 1-16,-4-3 4 0,0 6 7 0,2-1 1 15,-3 7-3-15,0 3 5 0,1-4 0 0,0 4-4 0,-3-3-3 16,-2 4-4-16,1-8 1 0,2 6-4 16,-4 1-3-16,3-1 2 0,-3-3-1 0,0-2-4 0,3 3-3 15,-6 3 2-15,3-7-9 0,-3-2-16 0,3-1-23 16,0 2-18-16,-6 0-21 0,5-2-19 0,1-1-25 16,-6-1-24-16,6-2-15 0,0-11-20 0,-3 13-13 15,3-13-130-15,0 0-344 0,0 0 152 0</inkml:trace>
          <inkml:trace contextRef="#ctx0" brushRef="#br0" timeOffset="17222.84">2201 224 151 0,'0'0'158'0,"7"-7"-6"15,-7 7-13-15,12-2-2 0,-12 2-4 0,0 0-4 16,14 0-9-16,-14 0-7 0,12 5-11 0,-12-5-7 16,13 6-8-16,-7 2-7 0,4-1-6 0,-4-2-4 15,2 3-3-15,-2-3-5 0,0 9-3 0,1-8-7 0,-1 5-5 16,0-4-1-16,2 6-8 0,1-2 2 0,1-1-6 15,-4-2-4-15,1 0-1 0,5 1-1 16,-4-4-5-16,7 2 2 0,-2-2-5 0,1 0 1 16,2-3 0-16,-4-1-7 0,4-1-1 0,4-1 1 15,-4-1-2-15,1-2-2 0,-1-2 0 0,-4-1 1 16,4-2 0-16,1-1-2 0,-7-1-2 0,4-1 2 16,-6-2-2-16,1-1 2 0,-1 2-2 0,1 1-4 0,-5-5 8 15,-1 4 6-15,-3 2-2 0,0-2 1 0,0 13-3 16,-7-19 5-16,4 7-6 0,-6 2-2 0,1 5-1 15,-6-3 0-15,0 1-3 0,1 3 2 16,-7 2-1-16,1 0-1 0,-6 0-6 0,2 2-3 0,4 2-10 16,1 0-15-16,-7 4-18 0,2-5-13 0,4 1-19 15,-4 3-21-15,7-1-16 0,-3-1-23 0,8 1-28 16,2-2-158-16,-1 0-350 0,10-2 155 0</inkml:trace>
          <inkml:trace contextRef="#ctx0" brushRef="#br0" timeOffset="18014.96">3203 39 92 0,'15'0'177'0,"1"-1"-7"0,1 1-7 15,2-2-11-15,11 0-5 0,-5-1-12 0,5 3-9 16,-4-2-4-16,15-2-1 0,-11 4-7 0,1 0-5 15,2 0-4-15,-6 0-6 0,1 0-5 0,-1-4-7 16,-4 3-1-16,-4-1-9 0,-3 0-3 0,4 2-6 16,-4-1-5-16,-7 0-9 0,8-2-4 15,-17 3-5-15,19 0-6 0,-19 0-3 0,16-3 0 0,-16 3-5 16,12-1-4-16,-12 1-6 0,0 0-12 0,11-3-9 16,-11 3-17-16,0 0-21 0,0 0-21 0,0 0-34 15,0 0-24-15,9-4-19 0,-9 4-36 0,0 0-178 0,0 0-379 16,0 0 168-16</inkml:trace>
          <inkml:trace contextRef="#ctx0" brushRef="#br0" timeOffset="17712.95">3215-215 72 0,'0'0'226'0,"0"0"-5"0,-6-9-14 15,6 9-11-15,0 0-12 0,0 0-18 0,0 0-12 16,0 0-21-16,6-16-9 0,-6 16-17 0,0 0-8 15,22-5-7-15,-11 4-5 0,-1 0-10 0,5-2-6 16,2 3-9-16,2 0 0 0,0 0-3 0,8 0-9 16,-1-1-5-16,-1 1-2 0,2 1-3 0,1-6-3 15,-1 9-5-15,1-4 2 0,-8 1-4 0,6-1-4 16,0 3 0-16,-7-6-2 0,7 3-3 0,-10-1 4 16,0 2-7-16,-2-1-3 0,2 3-2 0,-4-6 0 15,2 2-1-15,-14 1 1 0,16-4-2 0,-16 4-2 16,13 0-3-16,-13 0 2 0,0 0-1 0,17 0 0 15,-17 0-2-15,0 0 0 0,0 0-3 0,12-2-5 16,-12 2-8-16,0 0-16 0,0 0-10 0,0 0-15 16,0 0-38-16,0 0-9 0,0 0-23 0,0 0-14 15,0 0-17-15,0 0-24 0,-33 12-169 0,21-11-373 16,12-1 166-16</inkml:trace>
          <inkml:trace contextRef="#ctx0" brushRef="#br0" timeOffset="18872.9">4196-339 115 0,'0'0'190'16,"0"0"-16"-16,0 0-15 0,0 0-3 0,0 0-13 16,0 0-11-16,0 0-12 0,0 0-13 0,0 0-6 15,27-16-12-15,-27 16-6 0,14-6-11 0,-14 6 0 16,15-5-8-16,-5-1-3 0,-1 5-10 0,-2-3-2 16,10-2-5-16,-4-1-2 0,2 2-6 0,-1-5-2 15,-1 4-3-15,3-1-2 0,2 0-5 0,2-2-2 16,-2 2-1-16,-2-1-4 0,2 1-3 0,-5 0 0 15,7-2 2-15,-7 3-3 0,6 0-2 0,1-1-2 0,-4 4 1 16,1-2 4-16,-4 1-1 0,-1-2 0 0,-2 2 1 16,-10 4-3-16,23-1 0 0,-14 0-2 0,-9 1-5 15,0 0 3-15,16 2-1 0,-16-2 2 0,11 8-3 16,-11-8-1-16,6 9 1 0,-3-1-2 0,-3-8 1 16,0 17 3-16,-3-2-1 0,3-1 0 15,-6-1-1-15,1 5 4 0,-1-2 2 0,-7 7 0 16,1-1 2-16,-5 4 2 0,4-2-3 0,-2 0-3 0,-12 6 2 15,5 2 1-15,-1-2-2 0,-2 1 2 0,-2-8-4 16,-1 6 1-16,-3 2-3 0,-1-6 1 0,4 3 0 16,1-10-3-16,5 2 1 0,2-5-1 0,1 5 0 15,3-11 1-15,2 2-1 0,1-2 1 0,1 2-2 16,-2-2-2-16,5-3 2 0,2-1 1 0,7-5-3 16,-12 10 3-16,5-7 1 0,7-3 1 0,-6 5-1 15,6-5-2-15,0 0 3 0,-8 5-2 0,8-5 2 16,0 0-4-16,0 0-1 0,0 0 1 0,0 0-2 15,0 0 0-15,33-10-7 0,-20 7 3 0,4-3-3 16,-1-3-3-16,4 6 2 0,-1 0-1 0,0-2 2 16,-2 0-3-16,8-1 1 0,-5 4 3 0,5-5-3 15,-6 5 5-15,-2 1-3 0,2 1 3 0,-1 0-3 16,-3-1 0-16,-2 1 1 0,4 1 1 0,-1 2-1 16,-2 1 3-16,-3-1-4 0,3 1 6 0,1 3-3 0,0 0 0 15,-3-4 1-15,3 5 7 0,1-2 0 16,-3-2 2-16,1 1 4 0,5 1 1 0,8-1 3 15,-8-3 1-15,4 4-2 0,-1-5 6 0,6 1 4 0,-4-8 6 16,5 5 4-16,-5-3 1 0,1-1-3 0,0-1 1 16,1-3-5-16,-4-1 0 0,2 2-6 0,-11-1 0 15,4-2-3-15,-4 0-4 0,-1-1-2 16,0 1-13-16,-5 0-14 0,1 4-23 0,-2 0-35 0,-3-2-46 16,-3 9-46-16,0 0-51 0,-8-19-179 0,8 19-427 15,-15-8 189-15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5:57:33.12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08A0663-9ECB-4912-A7F1-098E97EFE11A}" emma:medium="tactile" emma:mode="ink">
          <msink:context xmlns:msink="http://schemas.microsoft.com/ink/2010/main" type="inkDrawing" rotatedBoundingBox="29549,12947 31699,12740 31704,12796 29555,13004" semanticType="underline" shapeName="Other">
            <msink:sourceLink direction="with" ref="{F44902A0-77D6-4FD5-B9FA-F0D4AD041A4A}"/>
          </msink:context>
        </emma:interpretation>
      </emma:emma>
    </inkml:annotationXML>
    <inkml:trace contextRef="#ctx0" brushRef="#br0">0 169 50 0,'0'0'106'0,"0"0"-6"16,0 0-1-16,0 0-15 0,0 0-5 0,0 0-10 15,0 0 1-15,0 0-7 0,0 0 1 0,0 0-21 16,0 0 19-16,0 0-3 0,0 0-5 0,0 0-3 15,0 0 3-15,0 0-7 0,0 0 2 0,0 0-2 16,0 0 3-16,0 0-3 0,0 0-1 0,0 0-6 0,0 0 2 16,0 0-5-16,0 0-3 0,0 0-1 15,0 0-4-15,0 0-2 0,0 0 2 0,0 0-3 16,0 0-1-16,0 0-1 0,0 0 1 0,0 0-5 0,0 0 3 16,0 0-1-16,0 0 1 0,0 0-4 15,0 0 4-15,0 0 2 0,0 0-2 0,0 0 2 0,0 0-7 16,0 0-3-16,0 0 4 0,0 0-1 0,0 0-2 15,0 0-3-15,0 0 1 0,0 0-4 0,0 0 5 16,0 0-11-16,37-7 7 0,-37 7 0 0,0 0-8 16,0 0 9-16,0 0-2 0,0 0-3 0,15 1-2 15,-15-1-8-15,0 0 11 0,0 0 0 0,12-1-1 16,-12 1 0-16,0 0-1 0,13 1 2 0,-13-1-3 16,0 0 3-16,0 0-1 0,14 0-4 0,-14 0 5 15,0 0-2-15,12 3 5 0,-12-3-2 0,0 0 0 16,0 0-1-16,19-3 1 0,-19 3-8 0,0 0 6 0,0 0-1 15,11 3-1-15,-11-3-1 0,0 0 1 16,0 0 0-16,16-3-2 0,-16 3-1 0,0 0 3 0,13-1-4 16,-13 1-1-16,0 0 6 0,11 4-2 0,-11-4 0 15,0 0-2-15,0 0-2 0,13 0 1 0,-13 0 3 16,0 0 0-16,0 0-2 0,17 0-2 0,-17 0 0 16,0 0 0-16,10 1 4 0,-10-1-3 0,0 0 5 15,14 0-4-15,-14 0-1 0,10 3 1 0,-10-3-5 16,0 0 6-16,15 0 1 0,-15 0 0 0,12 3-7 15,-12-3 6-15,12 1-1 0,-12-1 2 0,12 1 0 16,-12-1-4-16,0 0 2 0,15 0 1 0,-15 0-1 16,0 0-3-16,13 0 5 0,-13 0-2 0,0 0 2 0,14 0-4 15,-14 0 3-15,0 0 1 0,0 0-3 16,13 1 5-16,-13-1-4 0,0 0 2 0,0 0 1 16,12 4-4-16,-12-4 1 0,0 0-1 0,0 0 0 0,0 0 2 15,16 0 0-15,-16 0 1 0,0 0-4 16,14 0 3-16,-14 0-3 0,0 0 0 0,16 0 1 0,-16 0 1 15,0 0 1-15,14-4 1 0,-14 4-1 0,0 0-1 16,13-1 2-16,-13 1 0 0,0 0-1 0,0 0-1 16,15 0 0-16,-15 0 3 0,0 0-5 0,10-1 6 15,-10 1-1-15,0 0-3 0,0 0 3 0,0 0 1 16,17-1-1-16,-17 1 1 0,0 0 1 0,0 0-1 16,0 0 0-16,15-3-3 0,-15 3 2 0,0 0 1 15,0 0-3-15,13 0 4 0,-13 0-3 0,0 0 1 16,0 0-3-16,13-1 1 0,-13 1-1 0,0 0 3 0,0 0 0 15,12-2-3-15,-12 2 1 0,0 0-2 16,0 0 2-16,15-1 0 0,-15 1-3 0,12-3 2 0,-12 3-1 16,0 0 2-16,14 3-3 0,-14-3-2 15,0 0 4-15,16-4-2 0,-16 4 0 0,0 0 0 16,14 1 4-16,-14-1-3 0,0 0 0 0,11-1 4 0,-11 1-2 16,0 0 0-16,0 0 0 0,12-2 4 0,-12 2-3 15,0 0 3-15,0 0 0 0,14 2-3 16,-14-2 1-16,0 0-3 0,16-2 1 0,-16 2 2 0,0 0 0 15,11-4-1-15,-11 4 2 0,12-1-1 0,-12 1-3 16,0 0 2-16,13 0-2 0,-13 0 4 0,0 0 1 16,16-4-1-16,-16 4 1 0,14-2-1 0,-14 2 2 15,15 0 0-15,-15 0-1 0,7-4-5 0,-7 4 7 16,0 0-1-16,20 0-4 0,-20 0-3 0,0 0 2 16,14-2 0-16,-14 2 2 0,0 0-7 0,0 0 5 0,12-1 0 15,-12 1 0-15,12-3-1 0,-12 3 2 0,0 0-5 16,0 0 4-16,11-1 0 0,-11 1 2 15,0 0-5-15,12-4 3 0,-12 4-3 0,0 0 0 0,0 0 3 16,16 0-3-16,-16 0 3 0,0 0-1 0,11-3 0 16,-11 3 2-16,0 0-1 0,16 0-1 15,-16 0 1-15,9-2 4 0,-9 2-5 0,0 0 6 0,18 0-3 16,-18 0 2-16,9-2-8 0,-9 2 3 0,0 0 0 16,15 1 3-16,-15-1-3 0,0 0 0 15,13-4-1-15,-13 4 3 0,12-3 1 0,-12 3-2 0,13 0-3 16,-13 0 3-16,0 0-3 0,17-1 2 0,-17 1-2 15,0 0 4-15,13-2 1 0,-13 2-2 0,0 0 2 16,0 0-1-16,14 0 2 0,-14 0 1 0,0 0 1 0,9-4-1 16,-9 4-2-16,0 0 3 0,15-1-2 15,-15 1-2-15,0 0 2 0,0 0-1 0,17-3 2 0,-17 3-4 16,0 0 2-16,18 0 1 0,-18 0 0 0,11 0 0 16,-11 0-3-16,13-3 5 0,-13 3-6 15,17-2 0-15,-17 2 2 0,13-2 1 0,-13 2-2 16,10-1 4-16,-10 1-7 0,15-2 7 0,-15 2 0 0,11-4-2 15,-11 4-1-15,13 0 4 0,-13 0-4 0,12-4-3 16,-12 4 6-16,0 0-2 0,18-2-3 0,-18 2 2 16,11-1-2-16,-11 1 3 0,17-2-1 0,-17 2 1 15,12-1-4-15,-12 1 3 0,17 0 0 0,-17 0 1 16,13-3 0-16,-13 3 1 0,14-1-2 0,-14 1 3 16,12-1-1-16,-12 1 5 0,14-2-5 0,-14 2 3 15,12-1-1-15,-12 1-1 0,14-2 0 16,-14 2-1-16,0 0 0 0,19-2-1 0,-19 2-1 15,12-2 3-15,-12 2-3 0,0 0 1 0,20 0 0 0,-20 0-3 16,8-2-1-16,-8 2 1 0,0 0-1 0,18 0 4 0,-18 0-1 16,0 0 2-16,14 0-4 0,-14 0 0 0,0 0-2 15,15 0 2-15,-15 0 2 0,0 0-4 0,12-2 4 16,-12 2 1-16,0 0-1 0,0 0 5 0,15-2-4 16,-15 2 4-16,0 0-7 0,11-1 6 0,-11 1 0 15,12-4-2-15,-12 4-1 0,0 0 4 0,14 0-3 16,-14 0-2-16,10-5 3 0,-10 5 1 0,0 0 0 15,17-1-4-15,-17 1 0 0,15-1 3 0,-15 1-2 16,14-4 4-16,-14 4-7 0,14 0 4 0,-14 0-6 16,16-2 5-16,-16 2-2 0,15-1 5 0,-15 1-7 15,15-6 5-15,-15 6-1 0,17 0 3 0,-17 0-3 0,13-1 6 16,-13 1-1-16,13-3 2 0,-13 3-3 16,0 0-1-16,17 0 2 0,-17 0 3 0,13-3-6 15,-13 3 1-15,17-2-4 0,-17 2 7 0,15-2-3 0,-5 1-1 16,-10 1 1-16,15-3 0 0,-15 3-2 0,13 0-1 15,-13 0 1-15,14-1-2 0,-14 1-3 0,13-2 9 16,-13 2-10-16,14-4 1 0,-14 4-1 0,13 0 1 16,-13 0-2-16,13 0 4 0,-13 0-3 0,0 0 0 15,18-2 5-15,-18 2-1 0,14 0-8 0,-14 0 5 16,10-3 0-16,-10 3 2 0,0 0 1 0,18-1-1 16,-18 1-4-16,12-1 2 0,-12 1-1 0,0 0 0 15,15-3 0-15,-15 3 0 0,13-1-3 0,-13 1 2 16,0 0 4-16,20-2-2 0,-20 2 1 0,15 0-3 15,-15 0 4-15,12-1-1 0,-12 1 0 0,13 0 0 16,-13 0-4-16,18 0 5 0,-18 0-1 0,15-4-1 16,-15 4-1-16,15 1 0 0,-15-1 3 0,18-1 0 0,-18 1-1 15,15 0-3-15,-15 0 1 0,16 0-2 0,-16 0 4 16,13 0 0-16,-13 0 3 0,0 0 4 16,17 0-5-16,-17 0 3 0,10 1 3 0,-10-1 1 0,0 0 5 15,14 0-1-15,-14 0 3 0,0 0-3 0,0 0 7 16,0 0 3-16,0 0 2 0,0 0 1 0,0 0-8 15,0 0 12-15,15 0-3 0,-15 0-7 0,0 0 3 16,0 0 6-16,0 0-6 0,0 0-4 0,0 0 8 16,0 0-7-16,0 0 1 0,0 0-4 0,0 0 3 15,0 0-2-15,0 0 1 0,0 0-7 0,0 0 4 16,11-3 0-16,-11 3 1 0,0 0 0 0,0 0-2 16,0 0-3-16,0 0-3 0,0 0 0 0,0 0 1 15,0 0-3-15,0 0-12 0,0 0 11 0,0 0-7 0,0 0-19 16,0 0-21-16,0 0-29 0,0 0-24 15,0 0-27-15,0 0-36 0,0 0-45 0,0 0-53 16,-34 10-93-16,16-10-177 0,-1 0-564 0,-8 0 250 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5:58:32.75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4C3204F-C9E0-421E-BBB9-C815D56B1988}" emma:medium="tactile" emma:mode="ink">
          <msink:context xmlns:msink="http://schemas.microsoft.com/ink/2010/main" type="inkDrawing" rotatedBoundingBox="26172,15529 29140,15059 29162,15193 26194,15664" semanticType="underline" shapeName="Other">
            <msink:sourceLink direction="with" ref="{BE3DBECA-5A2A-4946-B3A9-9F3056945A55}"/>
          </msink:context>
        </emma:interpretation>
      </emma:emma>
    </inkml:annotationXML>
    <inkml:trace contextRef="#ctx0" brushRef="#br0">0 456 127 0,'0'0'130'16,"0"0"-9"-16,0 0-11 0,0 0-5 0,0 0-9 15,14-1-3-15,-14 1-10 0,0 0-5 0,0 0-15 16,0 0 3-16,0 0-1 0,12-6-5 0,-12 6-2 16,10-1 2-16,-10 1-16 0,9-6 6 0,-9 6-3 15,17-4-9-15,-12 2 5 0,6-3-6 0,-11 5-1 16,16-5-4-16,-4 4 5 0,-1 0-6 0,5-3-7 15,-2 4 1-15,-3-2 3 0,0 1-2 0,5-1-7 16,1-3 3-16,-4 5 1 0,2-4 3 0,-5 2-3 16,5-3 4-16,0 1-4 0,3 2 2 0,-4-2-5 15,-1 4 6-15,-1-5-1 0,4 3 0 0,-2-4-2 16,2 2-3-16,-4 1 1 0,5-2 1 0,-4 3-3 16,0-2-6-16,1-1 6 0,4-1-2 0,-2 3 0 0,3-4-4 15,-2 2-2-15,-1 0 0 0,4 0-3 16,-1-1 1-16,0 2-1 0,1 2 1 0,-7-2 0 15,4-3-7-15,-1 0 3 0,0 3 0 0,1 1-1 0,-5 3 2 16,1-10-3-16,4 5 1 0,-5 4-2 0,1-4 2 16,0 2 3-16,-4 2-2 0,2-2 0 0,5 2-4 15,-4-1 4-15,2-4-1 0,-14 6-1 0,22-2 1 16,-12 0-1-16,4 1 3 0,-14 1-4 0,22 1 1 16,-5-2-1-16,-2-3 2 0,-2 4-1 0,0-1 5 15,4 1-7-15,-4-1 2 0,-13 1 2 0,29-4-3 16,-16 4 2-16,-1-1-4 0,4-2 2 0,-2 0 1 15,2-4-3-15,-7 6 4 0,4-2 2 0,-4 0-5 0,8-2 2 16,-4 2-6-16,-2 1 9 0,4-3-2 16,-2 2 6-16,-3-1-3 0,2-2 1 0,2 1 0 15,-4 2-1-15,-1-2 1 0,5 2-1 0,-1 1 2 0,2 0-1 16,1-2 6-16,1-1-3 0,-1 3 1 0,1-2 2 16,-4 3-6-16,5-2 7 0,-5-4 0 0,7 6 2 15,-4-1-4-15,1 2-1 0,-1-2 1 0,-3-3-2 16,-1 1 0-16,2 4-5 0,-1 0 1 0,-13 0 0 15,20-4 1-15,-9 4-5 0,-11 0 4 0,20-6-1 16,-7 5-1-16,-2-1 2 0,-2-2-3 0,-9 4 1 16,26 0-2-16,-17 0 0 0,2-3-3 0,-11 3 4 15,22 0-3-15,-5-2 2 0,-1 2-1 0,-1-2-1 16,-5 0 0-16,7 0 2 0,-5-1 0 0,-12 3 1 16,21-2-2-16,-9 0 2 0,-2-1 1 15,-10 3-1-15,22-3-1 0,-8 2 4 0,1 1-5 0,-15 0-2 16,24-3-2-16,-13 3 5 0,3-3-5 0,2 2 6 15,1-2-3-15,-1 2 1 0,1-1-1 0,-1 1 0 0,-4 1 2 16,4-3 1-16,1 3-1 0,-5-1 1 16,4-1 1-16,3 0-2 0,1-2 3 0,-1 2 5 0,1-1-1 15,-4 1 5-15,0-1 0 0,7-1 2 0,-4 2-4 16,-1 0 1-16,3 2-2 0,-2-5-1 0,1 3-2 16,-1 1 2-16,-1-2-2 0,1 2 3 0,1-2-4 15,-1 2 1-15,1 1-3 0,-4-4 0 0,3 4-2 16,1-2 3-16,2 1-2 0,0-2-2 0,-2 3 0 15,7 0-1-15,-2 0-1 0,-6 0 5 0,8 0-1 16,2-1 1-16,-4 0 2 0,2-4 0 0,1 5-1 16,-1-2-3-16,-8 2-1 0,7 0 1 0,-1-1 1 15,-6 2-2-15,-5-2 1 0,5 1-2 0,-5-2-2 16,-1 4 7-16,-13-2-7 0,21-2 4 0,-14 2-2 16,-7 0 0-16,20-1 1 0,-20 1-4 0,13 0 1 15,-13 0 4-15,0 0-8 0,14 0-7 0,-14 0-12 0,0 0-8 16,0 0-9-16,0 0-13 0,0 0-17 15,0 0-15-15,0 0-20 0,0 0-21 0,0 0-22 16,-33 19-26-16,19-14-211 0,-8 2-418 0,-3 3 185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3:48.24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55A90F2-1EED-4E97-948B-87B60B42DEFC}" emma:medium="tactile" emma:mode="ink">
          <msink:context xmlns:msink="http://schemas.microsoft.com/ink/2010/main" type="writingRegion" rotatedBoundingBox="1050,5122 11256,5879 11183,6861 977,6103">
            <msink:destinationLink direction="with" ref="{BB82C503-2C67-443A-8489-12D74E3DE396}"/>
          </msink:context>
        </emma:interpretation>
      </emma:emma>
    </inkml:annotationXML>
    <inkml:traceGroup>
      <inkml:annotationXML>
        <emma:emma xmlns:emma="http://www.w3.org/2003/04/emma" version="1.0">
          <emma:interpretation id="{C2B5093A-EEB5-4490-BAF7-39070FC7793B}" emma:medium="tactile" emma:mode="ink">
            <msink:context xmlns:msink="http://schemas.microsoft.com/ink/2010/main" type="paragraph" rotatedBoundingBox="1050,5122 11256,5879 11183,6861 977,61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0082E8-93B2-4822-8EAA-7DFE0783E425}" emma:medium="tactile" emma:mode="ink">
              <msink:context xmlns:msink="http://schemas.microsoft.com/ink/2010/main" type="line" rotatedBoundingBox="1050,5122 11256,5879 11183,6861 977,6103"/>
            </emma:interpretation>
          </emma:emma>
        </inkml:annotationXML>
        <inkml:traceGroup>
          <inkml:annotationXML>
            <emma:emma xmlns:emma="http://www.w3.org/2003/04/emma" version="1.0">
              <emma:interpretation id="{5A49C97F-FCE4-4D10-AAAF-FBFA62910236}" emma:medium="tactile" emma:mode="ink">
                <msink:context xmlns:msink="http://schemas.microsoft.com/ink/2010/main" type="inkWord" rotatedBoundingBox="1050,5122 6449,5522 6378,6478 979,6077"/>
              </emma:interpretation>
            </emma:emma>
          </inkml:annotationXML>
          <inkml:trace contextRef="#ctx0" brushRef="#br0">693 25 126 0,'0'0'142'0,"0"0"-8"0,0 0-10 0,9-6-6 15,-9 6-11-15,0 0-1 0,8-6-12 0,-8 6 2 0,0 0-20 16,0 0 6-16,6-9-3 0,-6 9-3 15,0 0-1-15,0 0-3 0,0 0-3 0,0 0-7 16,0 0 3-16,0 0-4 0,0 0-2 0,0 0 0 0,0 0-7 16,0 0-7-16,0 0-3 0,0 0-6 0,0 0-5 15,0 0 0-15,-30-6-7 0,15 6 0 0,0 0-6 16,-3 0-2-16,-3 1 1 0,2-1 0 0,-8 0-4 16,8 2 0-16,-7-2 2 0,4 3-3 0,3-3-3 15,-7 4 3-15,-1-3 3 0,7 2-3 0,2-1-3 16,1 3-3-16,-5-4 5 0,4 3-1 0,2-2 0 15,-1 2-9-15,1-1 3 0,5 0-1 0,-1-2-3 16,2 3 3-16,0 1 1 0,10-5 0 0,-17 8-4 16,10-6 1-16,7-2 3 0,0 0-1 0,-14 5 1 15,14-5 1-15,-6 5-2 0,6-5 1 0,0 0-7 16,-3 11 7-16,3-11-1 0,0 0-1 0,0 0-1 16,0 0 0-16,20 15 1 0,-11-15 0 0,0 2-2 0,4 0 1 15,3 5 2-15,4-7-1 0,-1 2-1 16,5-1 0-16,1 2-1 0,1 1 0 0,1-3 0 0,-1 2-1 15,1-2 4-15,0 4-3 0,0-3 5 0,0 0-5 16,-2 0 3-16,2 3-3 0,-8-3-3 0,7 2 0 16,-10-3 5-16,2 6 0 0,0-6 3 0,-3 5-4 15,0-2-2-15,-3-1 3 0,-3 0-3 0,1-3-3 16,-10 0 0-16,15 6 1 0,-15-6 0 0,13 5 2 16,-7 0 0-16,-6-5 2 0,14 6-4 0,-14-6 4 15,10 7-2-15,-10-7 1 0,8 8-3 0,-7 1 2 16,-1-9 2-16,5 11 2 0,-5-11-4 0,3 14 1 15,-2-6-4-15,-1-8 4 0,0 18-2 0,0-18 3 0,0 16 0 16,0-16-2-16,-3 19-2 0,2-11 0 0,1-8 3 16,-6 15-1-16,0-3 0 0,4-5 3 15,2-7-1-15,-10 12 2 0,4-4-4 0,0-1 1 16,-2 1 1-16,0-4 1 0,-3 0-6 0,-2 0 7 0,-1 2-3 16,-2-2 1-16,-2-1 1 0,-1-3-1 0,-1 2 0 15,-5 0 7-15,4-4 3 0,-4 0 1 0,-2 0 7 16,0 2-1-16,0-1 1 0,0-3 5 0,-1 0-1 15,3-2 3-15,-1 6-1 0,-1-4 4 0,3 3-2 16,5-2 1-16,-11-3 0 0,3 5-3 0,8-2-3 16,-8 1-1-16,8 1-4 0,-1-1 4 0,-2 0-6 15,1 0-1-15,3 1 0 0,2 1-5 0,-2 1 0 16,3-2-4-16,3 2 2 0,0 1 2 0,12-2-9 16,-19 0-10-16,19 0-10 0,-14 4-8 0,14-4-7 15,-12 6-5-15,12-6-6 0,-7 7-7 0,7-7-3 16,-3 8-3-16,3-8-11 0,0 0-20 0,13 14-22 15,-1-11-17-15,3 2-23 0,-1-1-186 0,13-3-365 0,4 0 161 16</inkml:trace>
          <inkml:trace contextRef="#ctx0" brushRef="#br0" timeOffset="506.74">1036 427 65 0,'0'0'227'0,"0"0"-18"0,0 0-20 16,0 0-12-16,0 0-19 0,0 0-18 0,0 0-11 15,0 0-16-15,0 0-8 0,0 0-19 0,0 0-4 16,0 0-6-16,0 0-8 0,0 0 1 0,0 0 1 15,6 11-6-15,-6-11 0 0,9 3 1 0,-9-3 2 16,14 6-4-16,-2-3-7 0,0-1-2 0,1 1-4 16,2 0-8-16,3 0 0 0,-2-1-9 0,2-2 0 15,3 3-3-15,-3 0-3 0,3-3-4 0,-3 1 3 16,1 0-8-16,-1-2-1 0,1 1 2 0,1 0-2 0,-2 0-3 16,-3-1 0-16,-3-2 0 0,-12 3 0 0,19-5-1 15,-10 2-1-15,1-3 3 0,-10 6 2 0,9-5 0 16,-9 5 2-16,11-7-5 0,-11 7 4 0,6-10-1 15,-6 10-4-15,0 0 1 0,-9-17 0 0,9 17 0 16,-11-12-5-16,1 1 0 0,-4 2 1 0,-6-4-2 16,2 6 4-16,-3-4-3 0,-2 1 0 0,0 0 4 15,0-1 0-15,-2 1-3 0,4 3 4 0,2 0-8 16,-1 2 6-16,1-1-7 0,1 2 3 0,2 1-3 16,-2 0-1-16,1 2 0 0,1-1-2 0,2 4 0 0,14-2-14 15,-21 0-15-15,14 4-10 0,7-4-13 16,-18 7-15-16,15-1-11 0,3-6-15 0,-7 14-18 15,7-6-20-15,0-8-37 0,9 14-9 0,0-4-49 0,0-2-115 16,1-1-366-16,6-1 163 0</inkml:trace>
          <inkml:trace contextRef="#ctx0" brushRef="#br0" timeOffset="1371.92">1535 501 2 0,'10'0'217'15,"-10"0"-11"-15,16-4-16 0,-16 4-9 0,20-3-15 16,-10-1-14-16,-10 4-16 0,27-3-8 0,-13 3-13 16,5-5-11-16,-3 3-7 0,2-2-9 0,-1-1-6 15,8 0-5-15,-6 2-7 0,1-2-5 0,7-1-3 16,-2 2-6-16,-3-3-2 0,4 4-5 0,-1-7-7 16,0 3 0-16,-2-1-2 0,2-1-5 0,-2 1 2 0,0-3-6 15,-6 3-2-15,5-7-4 0,-2 3 0 16,-3-5-3-16,0 4-4 0,2-3-1 0,-2-2-1 15,-7 3-7-15,5-5 2 0,-3 5 0 0,0-4 0 0,-5-4-4 16,1 5 4-16,-5 4-3 0,1-7-2 16,-4 5-3-16,0-3 3 0,0 0-3 0,0 0 4 15,-6 5-4-15,3-4-2 0,-3 2 0 0,-1-2 2 0,-4-2-10 16,2 5 12-16,-2-1-6 0,0 1 5 0,1 4-5 16,-2-3 3-16,-2 3-4 0,1 0 4 0,1 4-1 15,-1-3 0-15,-1 3-2 0,1 1 0 0,1 2-1 16,-2 0 1-16,1 0-1 0,4 1 3 0,9 3-3 15,-24-6 1-15,15 4-3 0,9 2 6 0,-21 0-5 16,21 0 1-16,-22 4 1 0,13 0 0 0,0 3-4 16,-3 0 2-16,5-1 3 0,-5 5 0 0,3-3-2 15,-3 4 2-15,4 0-1 0,-1 5-1 0,0-5 2 16,3 5 4-16,1 0-5 0,-3 4 6 0,2-4-3 0,3 7-2 16,-1 0-4-16,2 1 7 0,2-3 0 15,-3 2-2-15,6-2 1 0,-1 4 2 0,-1-1 0 16,4-3-1-16,-1 0 2 0,-1 1-1 0,5 0-2 15,-1-1 2-15,2-6 0 0,0 0-1 0,0-1-1 0,3 1 2 16,6 1-1-16,-3-5 4 0,-1-3-3 0,3 2 2 16,2-1-3-16,-2-3 1 0,7 2 2 0,-5-4-2 15,0-1-4-15,5-2 5 0,2 0-2 0,-7-4 2 16,6 0-2-16,1-2 5 0,-8 1-7 0,7-4 2 16,-6 2-2-16,1-1 3 0,4-4-2 15,-2-1 1-15,-3 4-2 0,-4-2-1 0,-1 0 1 0,-1 3-4 16,-6 2 6-16,5 1 0 0,-1-4-4 0,-11 7 2 15,13-7 0-15,-7 3 0 0,-6 4-4 0,9-7 1 16,-9 7-2-16,0 0 0 0,9-3 3 0,-9 3-3 16,0 0-3-16,0 0 6 0,0 0-2 0,17 7 1 15,-17-7-1-15,7 10 0 0,-4-3-2 0,1 3 3 16,-4-10 2-16,11 12 0 0,-8-2-1 0,3-3 1 16,0 2 5-16,1 0-1 0,1-2 6 0,2 5 6 0,1-4 5 15,2 2 3-15,0-4 1 0,11 3 2 16,-7-2-1-16,2-5 1 0,6 3-1 0,-7-2 2 0,2 0-5 15,1-3 5-15,4 0-3 0,-6-3 9 0,5 2-6 16,-1-3 1-16,-7-1 0 0,3-1 1 0,-1 1 4 16,-3-5 0-16,3 2-7 0,-3-3 0 0,-2 2-3 15,-1-2-6-15,-1-3-4 0,-1 4 5 0,-1-5-6 16,-1 4-2-16,1-2 5 0,-2 0-12 0,-4 2-4 16,2 1-6-16,-4 0-7 0,3-1-10 0,-4 11-16 15,2-16-13-15,-1 7-20 0,-1 9-19 0,3-13-24 16,-3 13-17-16,0-11-17 0,0 11-23 0,0 0-20 15,0-17-54-15,0 17-129 0,2-14-405 0,2 7 180 16</inkml:trace>
          <inkml:trace contextRef="#ctx0" brushRef="#br0" timeOffset="1703.95">3274-114 11 0,'0'0'222'0,"0"0"-16"0,0 0-13 16,6-11-25-16,-6 11-8 0,0 0-20 0,0 0-22 0,0 0-4 15,0 0-8-15,0 0-1 0,0 0-1 0,0 0-7 16,17 20-4-16,-15-10-2 0,2 5-2 0,-1-4 0 16,0 9-8-16,0-4-9 0,2 0-6 0,1 5-5 15,-3 1-3-15,1 2-2 0,-1-8-7 0,3 10-3 16,-3-5-4-16,-1 0 0 0,1-3-4 0,0 1-6 15,-2 0 1-15,4 4-5 0,-4-5 0 0,-1-3-3 16,2 5-1-16,-2-6-9 0,1 7 5 0,-1-6-3 16,0 1-3-16,0-1 3 0,-3-1-6 0,2 0-3 15,-2-3-17-15,6 4-12 0,-3-15-18 0,-5 20-15 16,4-11-18-16,-4 1-13 0,5-10-19 0,-1 15-23 16,1-15-18-16,-5 15-31 0,5-15-184 0,-7 7-389 0,7-7 172 15</inkml:trace>
          <inkml:trace contextRef="#ctx0" brushRef="#br0" timeOffset="2132.69">3159 231 240 0,'-12'-7'235'0,"12"7"-15"0,0 0-15 0,-9-7-19 16,9 7-17-16,0 0-19 0,0 0-17 0,0 0-13 16,0 0-12-16,0 0-14 0,27-8-3 0,-12 8-14 15,0 3-4-15,2-2-11 0,10 0-7 0,-1 3-4 16,-1 0-5-16,3-4-3 0,-1 3-5 0,1 3-5 16,-2-5-1-16,4 2-4 0,-3 0-2 0,-4-1 3 15,7 1-3-15,-10-2 2 0,-1 3 0 0,-3-1 2 16,-2-1-3-16,-1 1-4 0,-1 0-1 0,-3 0-4 15,-9-3 2-15,14 5 1 0,-8 1 3 0,-6-6-2 0,11 9 1 16,-6-3-2-16,1 1 2 0,-6-7 5 0,4 13 3 16,-1-5-4-16,-3-8 2 0,2 16-2 15,-1-8 0-15,-1-8-2 0,3 17 0 0,-3-7-6 0,2 1-1 16,-2-11 1-16,3 18-1 0,0-10-1 0,0 1-1 16,3-1-3-16,-2 1 2 0,-1 0 1 0,3-1-1 15,-1 0-4-15,1-2-5 0,-6-6-11 0,9 15-16 16,-4-9-21-16,1-1-18 0,2 0-22 0,-8-5-23 15,6 9-20-15,-6-9-26 0,9 3-28 0,-9-3-59 16,0 0-145-16,18-3-414 0,-18 3 183 0</inkml:trace>
          <inkml:trace contextRef="#ctx0" brushRef="#br0" timeOffset="2364.29">3761 63 217 0,'-4'-19'252'0,"1"11"-20"15,3 8-15-15,0-12-14 0,0 12-18 0,-5-15-21 16,5 15-14-16,-1-10-16 0,1 10-12 0,0 0-15 0,0 0-24 16,-6-11-17-16,6 11-21 0,0 0-16 0,0 0-20 15,0 0-19-15,0 0-21 0,0 0-19 0,0 0-31 16,12 34-34-16,-12-34-18 0,4 15-167 0,-4-6-324 15,5 1 144-15</inkml:trace>
          <inkml:trace contextRef="#ctx0" brushRef="#br0" timeOffset="2774.13">3982 330 124 0,'7'5'198'15,"-7"-5"-10"-15,14 5-16 0,-4-5-10 0,-1 6-13 16,3-2-16-16,-3 0-11 0,2 1-8 0,0-3-12 16,-2 1-9-16,3 0-6 0,2-2-6 0,1 5-4 15,0-5-6-15,-2 2-7 0,-1 0-2 0,0-2-4 16,4-1-6-16,-5 0 2 0,-11 0-10 0,25 0 1 16,-13 0-2-16,-2-4-5 0,-10 4-5 0,20-3-3 15,-10 2 0-15,1-5-5 0,-2 2-1 0,-9 4-5 0,15-9 4 16,-5 4-6-16,-5-1-1 0,0-2-2 15,4 2 1-15,-6-5-1 0,-3 11 3 0,8-15 0 0,-7 6-1 16,-1 9 0-16,0-18 1 0,-1 7-2 0,-4-2-1 16,-1 4-1-16,-3 1 0 0,-1-3 0 0,-2 0-8 15,0 6 1-15,-6-4 3 0,5 2 0 0,-4 0-3 16,-2 2-1-16,0 0 6 0,-1 1-8 0,1 3 3 16,0 0-1-16,1 1-1 0,3 0-2 0,0 0 1 15,-2 0 0-15,7 1 0 0,10-1-1 0,-19 4-1 16,7 1-1-16,4-3-14 0,-1 3-12 0,0 1-14 15,9-6-13-15,-10 8-9 0,5 0-11 0,5-8-29 16,-3 15-6-16,3-15-21 0,2 12-19 0,-2-12-60 0,9 12-103 16,-2-7-337-16,4-2 150 0</inkml:trace>
          <inkml:trace contextRef="#ctx0" brushRef="#br0" timeOffset="3285.78">4550 238 166 0,'0'0'222'0,"9"-3"-15"16,-9 3-17-16,11-3-19 0,-11 3-14 0,0 0-18 15,0 0-15-15,16 0-12 0,-16 0-7 0,0 0-16 16,16 6-6-16,-16-6-10 0,8 6-6 0,-8-6-4 16,7 11-9-16,-7-11-2 0,3 11-7 0,-3-11-2 15,6 11-6-15,-3-6-5 0,-3-5 1 0,0 13-5 16,0-13 0-16,2 10-6 0,-2-10-2 0,3 8-1 15,-3-8-4-15,0 0 1 0,3 13-1 0,-3-13-3 16,0 0 1-16,0 0-1 0,1 9-2 0,-1-9 6 16,0 0 0-16,0 0-4 0,0 0-2 0,0 0 2 15,0 0-1-15,15 0-3 0,-15 0-2 0,0 0-1 16,14-15-7-16,-6 14-5 0,0-9-20 0,2 2 15 16,1-3-7-16,1-1-4 0,1 4 1 0,-2-3 3 0,2-4 0 15,0 6 7-15,1-4-2 0,-2 0 2 16,1 0-2-16,7-1 7 0,-7 2-4 0,0 4 15 15,1-3 12-15,-2 4 0 0,-5-1 3 0,2 2 0 0,0-1 1 16,5 4 3-16,-8-3 2 0,4 1 3 0,-1 2 0 16,-9 3 6-16,16-3-6 0,-16 3-2 0,18 0 2 15,-18 0-3-15,17 0 0 0,-17 0 0 0,18 3 0 16,-12 1-2-16,1 0 0 0,0 2-2 0,-7-6-3 16,12 14 0-16,-6-10 1 0,0 3-2 0,-3 3-1 15,5 0-3-15,-5-4 1 0,3 5-4 0,-2 0 4 16,2-2-4-16,-3 1-3 0,-3-10 4 0,5 17-3 15,-5-8-2-15,6-3-7 0,-6-6-19 0,0 20-13 16,3-13-27-16,-3-7-17 0,-3 13-17 0,3-13-26 16,0 14-24-16,0-14-17 0,0 0-49 0,0 14-139 15,0-14-378-15,0 0 168 0</inkml:trace>
          <inkml:trace contextRef="#ctx0" brushRef="#br0" timeOffset="3611.91">5375 274 136 0,'0'0'193'0,"0"0"-19"0,0 0-9 16,0 0-6-16,0 0-6 0,0 0-7 0,4 6-4 16,-4-6-6-16,0 0-4 0,6 8-2 0,-6-8-7 15,0 0 0-15,5 9-3 0,-5-9-3 0,0 0-2 16,9 5 5-16,-9-5 2 0,0 0 0 0,0 0 5 15,7 6 12-15,-7-6-9 0,0 0-10 0,0 0 1 16,0 0-6-16,0 0-13 0,0 0 0 0,0 0-7 16,0 0-6-16,15-15-7 0,-15 15-8 15,3-9-17-15,-3 9 8 0,0 0 5 0,3-13-22 0,-3 13-5 16,5-11-6-16,-5 11-1 0,3-11-13 0,-3 11-10 16,0-11-19-16,0 11-17 0,0 0-27 0,6-14-20 15,-6 14-24-15,0 0-20 0,0-11-22 0,0 11-27 0,0 0-30 16,0 0-35-16,1-11-24 0,-1 11-247 0,0 0-538 15,0 0 238-15</inkml:trace>
          <inkml:trace contextRef="#ctx0" brushRef="#br0" timeOffset="3890.64">5393-53 46 0,'0'0'288'16,"6"-16"-9"-16,-3 13-8 0,3-4-18 0,-6 7-11 15,7-12-9-15,-7 12-7 0,9-14-7 0,-9 14-16 16,3-8-12-16,-3 8-14 0,5-12-16 0,-5 12-15 16,3-11-12-16,-3 11-11 0,6-6-19 0,-6 6-5 15,0 0-13-15,0 0-19 0,1-11-5 0,-1 11-25 0,0 0-29 16,0 0-23-16,0 0-13 0,0 0-21 15,0 0-23-15,0 0-29 0,0 0-29 0,0 0-24 16,0 0-36-16,-27 16-49 0,27-16-208 0,-13 4-483 16,13-4 215-16</inkml:trace>
        </inkml:traceGroup>
        <inkml:traceGroup>
          <inkml:annotationXML>
            <emma:emma xmlns:emma="http://www.w3.org/2003/04/emma" version="1.0">
              <emma:interpretation id="{A3967D27-7F68-4240-960C-DFD736067E0E}" emma:medium="tactile" emma:mode="ink">
                <msink:context xmlns:msink="http://schemas.microsoft.com/ink/2010/main" type="inkWord" rotatedBoundingBox="10446,6451 11209,6508 11183,6861 10419,6804"/>
              </emma:interpretation>
            </emma:emma>
          </inkml:annotationXML>
          <inkml:trace contextRef="#ctx0" brushRef="#br0" timeOffset="31091.06">9457 887 100 0,'6'-7'114'0,"-6"7"-1"0,0 0-11 15,0 0-5-15,13-6-1 0,-13 6-5 0,0 0-3 0,6-7 0 16,-6 7-3-16,0 0-4 0,0 0-13 15,0 0-6-15,0 0-13 0,0 0 3 0,0 0-9 16,0 0 2-16,0 0-3 0,0 0-9 0,0 0-2 0,0 0 2 16,0 0-3-16,0 0-5 0,0 0-5 0,8 20 3 15,-8-20 0-15,0 0 0 0,-2 15-4 16,2-15 5-16,-1 14-1 0,1-14-3 0,0 13-1 0,0-13 0 16,0 18 0-16,0-18-3 0,-5 15-2 0,5-15 0 15,0 17 0-15,0-17-5 0,-3 17-1 0,3-9 3 0,0-8 0 16,3 13 3-16,-3-13-9 0,-3 17 2 15,3-17-2-15,0 12 6 0,0-12-10 0,0 0 4 16,3 17 1-16,-3-17-1 0,0 6-5 0,0-6 6 0,0 0 0 16,6 10-7-16,-6-10 9 0,0 0 4 15,0 0-3-15,5 9 5 0,-5-9 2 0,0 0 1 0,0 0-2 16,9 2 2-16,-9-2-5 0,0 0-1 0,0 0-2 16,0 0-6-16,19-7 7 0,-19 7 0 15,9-9-3-15,-9 9-1 0,10-9-1 0,-2 3-3 16,-2 2 1-16,1-3-1 0,-7 7 5 0,12-14-4 0,-3 6 0 15,-1-1 1-15,-1 3-3 0,3-4-1 0,-1-1-2 16,0 2 3-16,2-2 0 0,1 0-2 0,-3 3-4 16,-2 1 5-16,4-4-5 0,-4 5 2 0,1-1 3 15,0 0-3-15,0-1 6 0,2 3-5 0,-1 0 0 16,-1-3 1-16,1 5-12 0,-2-4 11 0,-7 7 0 16,17-8 2-16,-10 4 2 0,0 0-2 0,5-1-2 15,-12 5 0-15,11-7 5 0,-1 5-4 0,-10 2 1 16,14-9-4-16,-5 7 2 0,-9 2 2 0,16-4-3 15,-16 4 2-15,16-7 0 0,-7 5 0 0,-9 2 4 0,14-4-6 16,-14 4 2-16,16 0-2 0,-16 0 4 16,18-1 2-16,-18 1-6 0,17-2 6 0,-17 2-4 15,13-2 2-15,-13 2-3 0,16 4 1 0,-16-4 1 0,11 1 0 16,-11-1-1-16,12 4 1 0,-12-4 0 0,10 2-3 16,-10-2 0-16,0 0 2 0,14 7-1 0,-14-7-1 15,6 3-1-15,-6-3 4 0,7 7-3 0,-7-7 4 16,3 8 5-16,-3-8-3 0,-1 13-1 0,1-13 3 15,0 0-10-15,-2 17 12 0,2-17 0 0,-3 18-8 16,3-8 4-16,0-10 4 0,-4 15-5 0,4-7 4 16,-3 3 0-16,3-11-12 0,-2 17 13 0,2-6 2 15,0-11 0-15,-4 15-6 0,2-4 3 0,1-1 5 16,1-10-2-16,0 18-4 0,1-10 2 0,1 2 0 0,-2-10-1 16,-2 17 0-16,4-8 1 0,-2-9 1 0,-2 16 2 15,7-6-5-15,-5-10-2 0,1 13 0 0,-1-13 6 16,5 12-5-16,-1-6-1 0,-4-6 4 0,9 11 0 15,-6-5-4-15,-3-6 1 0,15 11 3 0,-6-7-2 16,-2 1 3-16,1 0-1 0,4-3-2 16,-5 2 1-16,5-1-3 0,-3-2 1 0,-9-1-1 15,18 3-1-15,-9-2-2 0,1 2 3 0,-10-3-3 0,17 0 3 16,-17 0-13-16,16 0-5 0,-16 0-8 0,14-3-19 16,-14 3-21-16,0 0-26 0,0 0-16 15,0 0-25-15,0 0-46 0,0 0-109 0,0 0-308 0,0 0 137 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3:55.14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B82C503-2C67-443A-8489-12D74E3DE396}" emma:medium="tactile" emma:mode="ink">
          <msink:context xmlns:msink="http://schemas.microsoft.com/ink/2010/main" type="inkDrawing" rotatedBoundingBox="1002,6419 6416,6468 6415,6572 1001,6522" semanticType="underline" shapeName="Other">
            <msink:sourceLink direction="with" ref="{355A90F2-1EED-4E97-948B-87B60B42DEFC}"/>
          </msink:context>
        </emma:interpretation>
      </emma:emma>
    </inkml:annotationXML>
    <inkml:trace contextRef="#ctx0" brushRef="#br0">0 10 75 0,'0'0'134'15,"0"0"-6"-15,0 0-6 0,0 0-10 0,0 0-11 16,0 0-10-16,0 0-5 0,0 0-1 0,0 0-15 16,0 0-4-16,0 0-8 0,0 0 5 0,0 0-16 15,0 0 1-15,0 0-6 0,46-8 2 0,-34 7-3 16,3 1-12-16,-15 0 3 0,27-2-3 0,-15 2-7 16,3-1 1-16,0 1-4 0,1 1-4 0,0-1 1 15,4 2-7-15,-2-4 6 0,-2 2 0 0,2 2-7 0,0-2 1 16,-2 1-5-16,2-2 7 0,0 1-3 0,-3 1-2 15,1-1-3-15,2 1 8 0,0 1 4 16,2 0-3-16,-4 0-5 0,2-1 6 0,-2 2 0 0,2-3-8 16,0 1 7-16,-3-1-8 0,0 0 3 0,3 2-2 15,-3 0-4-15,3-2 4 0,-4 2 1 0,1 1-2 16,2-3-3-16,-1 0 6 0,1 0-8 0,-2 0 4 16,-1 0-1-16,3 0 2 0,-2 0 6 0,3 0-1 15,-3 0 1-15,1 0-5 0,2 0-1 0,-3 0-4 16,1 0 1-16,1 0 7 0,-1 0 2 0,-1 0-7 15,0 0 4-15,1-3-3 0,-1 3 0 0,3 0-2 16,-2 0 1-16,1 3-1 0,-1-3-4 0,-2 0 3 16,1 0-2-16,2 0 6 0,1 0-3 0,-3 0-2 0,0 0 7 15,3 0-6-15,-3 0-7 0,1 0 7 0,-1 0 1 16,5 0 2-16,-7 0-3 0,4 0 0 16,-1 0-4-16,0 0 9 0,1 0-3 0,-2 0 0 0,3 0-2 15,1 2 4-15,-3-2-4 0,-1 2 0 0,2-2-2 16,-5 0 4-16,1 0-6 0,-3 1 2 0,4 1 2 15,-14-2 1-15,25 2-1 0,-13-2 0 0,3 0-4 16,-3 1 3-16,-12-1-3 0,22-1 0 0,-8-1 1 16,2 4 7-16,-2-2-5 0,2 1 7 0,-3 0-12 0,4-1 7 15,-2 2-1-15,0-2-4 0,-2 0 4 16,4 4-1-16,-3-8-1 0,1 4 0 0,2 0 0 16,-4 0 1-16,2 0-2 0,-1 4 2 0,0-8 3 0,0 4-1 15,2 4-5-15,-16-4 1 0,21 1 5 0,-12-2 0 16,3 2-4-16,3-1 4 0,-15 0-3 15,25 2-2-15,-13-2 2 0,0 1-1 0,-1-1-1 0,5-1 1 16,-3 2-1-16,2-1 2 0,0 0 5 0,3 0-8 16,0-1 3-16,-3 1 4 0,3 1-11 0,-3-1 9 15,1 1 1-15,2-1-3 0,0-1 0 0,-2 2 1 16,1-2 1-16,-1 1-1 0,1 0-3 0,-1 0 4 16,2-1-2-16,-3 1 1 0,0-2-3 0,-2 2 0 0,-13 0 8 15,29 0-2-15,-15 0-8 0,1-1 4 16,0 1 1-16,-3 0 2 0,5 1-1 0,-17-1 0 15,23-1-2-15,-12 1 1 0,-1 1 3 0,7-1-4 0,-5 0 3 16,-12 0-3-16,22 0 5 0,-13 0-3 16,3 0-6-16,-12 0 4 0,24 0 0 0,-14 0 0 15,2 2-1-15,-12-2 2 0,30 0 2 0,-15 1-3 0,0-2 2 16,-3 1 2-16,0 1-2 0,-12-1 0 0,19 1-1 16,-4 3 0-16,-2-2-2 0,-1-2 2 0,-1 1-2 15,2 3 1-15,-13-4 1 0,24 2 0 0,-12-2 1 16,1 0-1-16,-4 1-2 0,6-1 2 0,-3 0 2 15,0 3 0-15,-12-3-4 0,27 1 0 0,-12 0 6 16,-5 2-5-16,5-6 5 0,-1 6-10 0,1-1 7 16,-2-1-2-16,-1-1-2 0,0 2 2 0,0 0 1 15,-12-2 5-15,24 0-2 0,-8 0-2 0,-3 2-1 16,2-2 4-16,3 0 1 0,-3 4 3 0,0-2-1 16,-3-2-2-16,1-2 0 0,-1 0 0 0,3 4-4 15,-1-2 7-15,-2 0-6 0,3 0 2 0,1 2-4 16,-3-2-3-16,2 0 8 0,-3 1 1 0,-1 2-2 0,5-6 2 15,-1 6-1-15,0-2 3 0,1-1 0 0,1-1 2 16,1-2-1-16,-3 3 3 0,1 0 4 0,0 0 0 16,1 3-7-16,-1-3 0 0,2-3 3 0,-2 6-6 15,1-6 5-15,-2 3-5 0,0-1-2 0,1 2 3 16,-1-1-1-16,0 0-4 0,-2 0 4 0,4 0-4 16,-7 3 0-16,7-2 3 0,2 1-3 0,-6-4 3 15,2 2-3-15,3 0 1 0,-3 0-3 0,2 0 6 16,0 0-2-16,-2 2 2 0,2-4-7 0,-2 2 7 15,-2 0 1-15,2 0-2 0,3-1-6 0,1 1 5 16,1-3-2-16,-1 2 1 0,-3 1 1 0,1 0 1 16,-2 0-5-16,3-2-2 0,-2 0 5 0,2 2-6 0,-2 0 6 15,2 0-4-15,0 0 3 0,-1 2-4 16,0-2 0-16,1 2 4 0,-1-2 2 0,2 0-1 0,-4 0-2 16,3-2 1-16,1 4 3 0,-4-2-1 0,3 0 1 15,2 1-2-15,-4-2 0 0,0 2-1 0,1-2 4 16,2-1-1-16,-1 0 5 0,1 2-1 0,-2-2 1 15,2 1 0-15,1 1-2 0,-1-1 0 0,-3 1 5 16,1-2-4-16,-2 2 1 0,4 0-3 0,-4-2 0 16,3 1 1-16,-3-4 0 0,0 5-1 0,1-2 3 15,-4 2-4-15,3-3-1 0,-2 2 1 0,2 1 0 16,5 0-1-16,-7-2-4 0,1 1 4 0,2 2-4 16,-1-1 1-16,-3 0 2 0,3-4-1 0,-15 4-2 15,28-1 5-15,-14 1 1 0,2 0-3 0,-3 1 1 0,-13-1 3 16,29 0-4-16,-19-1 3 0,2 1-4 15,4 0 4-15,-16 0-5 0,20 0 4 0,-4 0 1 16,-5-2-1-16,4 4 3 0,-15-2-2 0,26 0 2 0,-14 0-3 16,2-2-1-16,-14 2 1 0,22 0 2 0,-8 0-2 15,-4 0-3-15,-10 0 2 0,28-2 2 0,-16 2 0 16,6 2 3-16,-3-4-2 0,-1 2-4 0,5 0 5 16,-6-2-4-16,-1 2 4 0,3-1 3 15,0 0-4-15,-1 2-2 0,5-2 1 0,-7 1 3 0,1-2-1 16,4 2-1-16,-17 0 1 0,22 0 2 0,-6-1-2 15,-2-3 2-15,-2 8 2 0,-12-4-1 0,27-6-2 16,-14 4 3-16,-1 2-4 0,1-2 5 0,-13 2-1 16,20-3 2-16,-11 3-4 0,-9 0-2 0,24 0 3 15,-15-2 2-15,-9 2 3 0,17-2 3 0,-17 2 0 16,15 0-1-16,-15 0 1 0,17 0 4 0,-17 0-2 16,9 0 2-16,-9 0-2 0,0 0 4 0,16-5-6 0,-16 5-2 15,0 0-3-15,0 0 1 0,11-2-5 16,-11 2 2-16,0 0-5 0,0 0-6 0,0 0-17 15,0 0-12-15,0 0-20 0,0 0-17 0,0 0-23 0,0 0-23 16,0 0-21-16,-42-6-27 0,42 6-32 0,-21-1-57 16,5-1-154-16,1-2-434 0,-2 4 192 0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4:03.43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4CA05A-D665-4755-9D41-F27C3FFF8600}" emma:medium="tactile" emma:mode="ink">
          <msink:context xmlns:msink="http://schemas.microsoft.com/ink/2010/main" type="writingRegion" rotatedBoundingBox="16453,1636 22765,1664 22757,3276 16445,3248"/>
        </emma:interpretation>
      </emma:emma>
    </inkml:annotationXML>
    <inkml:traceGroup>
      <inkml:annotationXML>
        <emma:emma xmlns:emma="http://www.w3.org/2003/04/emma" version="1.0">
          <emma:interpretation id="{A459C18E-76E0-456E-8287-2D219DE45CF3}" emma:medium="tactile" emma:mode="ink">
            <msink:context xmlns:msink="http://schemas.microsoft.com/ink/2010/main" type="paragraph" rotatedBoundingBox="16453,1636 22765,1664 22757,3276 16445,32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94A22E-9DBF-4827-9AF1-43761413718F}" emma:medium="tactile" emma:mode="ink">
              <msink:context xmlns:msink="http://schemas.microsoft.com/ink/2010/main" type="line" rotatedBoundingBox="16453,1636 22765,1664 22757,3276 16445,3248"/>
            </emma:interpretation>
          </emma:emma>
        </inkml:annotationXML>
        <inkml:traceGroup>
          <inkml:annotationXML>
            <emma:emma xmlns:emma="http://www.w3.org/2003/04/emma" version="1.0">
              <emma:interpretation id="{9438AEB6-F67B-4C7F-B2FF-AFD8420B67F7}" emma:medium="tactile" emma:mode="ink">
                <msink:context xmlns:msink="http://schemas.microsoft.com/ink/2010/main" type="inkWord" rotatedBoundingBox="16453,1636 19462,1650 19455,3261 16445,3248"/>
              </emma:interpretation>
            </emma:emma>
          </inkml:annotationXML>
          <inkml:trace contextRef="#ctx0" brushRef="#br0">0 1133 46 0,'0'0'176'0,"0"0"-11"0,0 0-8 0,0 0-12 16,0 0-4-16,0 0-14 0,0 0-4 0,0 0-7 15,31-19-11-15,-23 16-5 0,-8 3-7 0,18-12-6 16,-9 8-10-16,3-3-8 0,1 2 1 0,1-4-8 16,-1 2-6-16,-1-1 1 0,3-2-10 0,0 2-5 15,1-1-9-15,-2-2 7 0,0 0-9 0,1 0 1 16,2 2 1-16,4-8-7 0,-8 5 1 0,6-4-4 16,1 1-4-16,-5 3-2 0,4-4 0 0,-1-4-2 15,1 2-2-15,-2 0-1 0,2-3 3 0,-1 1-7 16,-3 0 2-16,3 3-1 0,-3-5-6 0,1 2 4 15,-1 0 0-15,3-3-4 0,-6 2-1 0,3-3 1 16,3-8 0-16,-6 7-3 0,1 1-2 0,-5-4 1 16,-2 3-3-16,1-1 0 0,-1 4-2 0,0-3-3 0,-3 4-2 15,6-4 3-15,-6 2-1 0,-2 2-1 0,-1-3 4 16,-1 6-6-16,1 0-5 0,-8-3 6 16,4 4-1-16,1 2 2 0,-3-1 0 0,2-2-2 0,-4 4 3 15,1-3-8-15,-1 4 3 0,1-2 3 0,-4 1 1 16,2 3-1-16,-1-2 3 0,1 4-3 0,3-1 4 15,-3 0 2-15,3 0-3 0,-1 3 2 0,7 7 4 16,-12-14-8-16,7 8 6 0,5 6-3 0,-6-10 2 16,6 10-2-16,-10-8-1 0,10 8 1 0,-6-5-1 15,6 5 5-15,0 0-5 0,-12-3 2 0,12 3-3 16,0 0 3-16,0 0 4 0,0 0-6 0,-14-5 3 16,14 5-2-16,0 0 4 0,0 0-2 0,0 0 3 15,0 0-3-15,-19 5 3 0,19-5-3 0,-9 4 3 16,9-4 1-16,-9 10 5 0,9-10 3 0,-9 11-1 15,9-11-1-15,-9 11 9 0,5-4-6 0,-1 6 4 16,2-2 1-16,2 5 3 0,-4-1-2 0,5 2 3 16,-1 6 4-16,-2 0-4 0,3 0 0 0,3 3 0 0,0-1-2 15,-3 4-2-15,6 6-2 0,-2 2 1 0,-2-10-1 16,2 10-1-16,-1 0 0 0,3-1 1 0,-1 2-1 16,-1 0-3-16,-1-8-1 0,0 6 0 0,2-6 1 15,1 5 0-15,-3 1 0 0,0-11-1 0,3 2 0 16,-6-1-3-16,1-9 3 0,5 9-1 0,-3-1 2 15,1-4 0-15,-1-3-2 0,2 0 1 0,2-4-3 16,1 3 3-16,-1-3-1 0,8 0 1 0,-1 0-2 16,-4-1-1-16,8-6 2 0,4 8-3 0,2-8 3 15,-1 6-2-15,-6-8-1 0,10 1 0 0,-1-2-2 16,-1-2-5-16,2 1 0 0,-3-5-4 0,0 1 5 16,-5-1-4-16,0-1 3 0,-4 2 0 0,0-5 2 15,2 1-4-15,-8-1 7 0,4-1-3 0,-3 2 0 16,-1 3 3-16,-1-7-5 0,-8 9 3 0,10-8 3 15,-10 8 1-15,8-8 5 0,-8 8-4 0,7-5 5 16,-7 5-4-16,0 0-1 0,8-9-3 0,-8 9-2 16,0 0 2-16,0 0 0 0,0 0 1 0,0 0-3 0,0 0 7 15,7 18-2-15,-7-18-4 0,5 14 0 0,-5-14 3 16,5 14-2-16,-2-7 2 0,3 0 4 0,2-1-4 16,-2 4 0-16,4-3 0 0,-2 0 2 0,5 0 0 15,-1-1-1-15,2-1 3 0,0 0-4 0,1 1 6 16,2-2-7-16,-1-1 4 0,2 0-3 15,1-2 2-15,1-1 2 0,-2 0-2 0,0-2-2 0,0-1 3 16,-2-1-2-16,0 1 1 0,-2-3 1 0,2-1 0 16,-2-1-2-16,-1-2-1 0,-1 2 1 0,0 0 0 15,1-4 1-15,-4 1 1 0,-1-2 2 0,-2 2 1 16,0 1 2-16,-2-5-2 0,-2 3-1 0,-2-2 1 16,0-1 1-16,-2 1-2 0,-2-1 0 0,-2 0-3 15,-3 3 0-15,-5-5-2 0,1 6 1 0,-8-6-2 16,-3 5 0-16,2-1 1 0,-4 3-1 0,1 0 3 0,3-1-5 15,-5 8 1-15,1-5 3 0,3 6-5 16,-4-2 2-16,7 4-1 0,1 0 0 0,3 3 3 16,-2 0-5-16,1 1-13 0,4 1-15 0,-1 1-9 15,3-3-12-15,0 3-9 0,4 3-10 0,-1-2-11 16,2 3-13-16,6-10-27 0,-3 20-23 0,3-20-33 16,9 20-116-16,-1-13-318 0,5 5 141 0</inkml:trace>
          <inkml:trace contextRef="#ctx0" brushRef="#br0" timeOffset="362.17">1524 1039 53 0,'0'0'147'0,"24"0"-12"16,-15 0-4-16,-9 0-11 0,20-1-8 0,-9 1-6 15,3-3-4-15,1 3-3 0,0 0-10 0,1-2-1 16,1-3-11-16,-1 5-2 0,0-5-4 0,1 3-13 16,-2-2 4-16,-3 1-3 0,-3-3-2 0,-1 2-2 15,6-3-3-15,-4-4-5 0,-2 8 0 0,2-4 5 16,-2-1-7-16,-1 1 0 0,-1-1-6 0,-3-3 1 16,2 3-4-16,-2-2-1 0,-3 10-8 0,3-21 2 15,-3 21-6-15,-8-23-5 0,2 10-1 0,-4 6 1 16,2-6-6-16,-4 2-1 0,-1 4 0 0,-2-3-1 15,-3 3-1-15,-4 0-3 0,2 2-1 0,-5 3-2 16,1-2 1-16,5 4-3 0,-7-2-7 0,5 2-10 0,2 2-11 16,0-2-9-16,-1 6-14 0,2-1-12 15,3 1-17-15,1 1-12 0,3-2-16 0,2 1-12 16,2 1-12-16,2 3-138 0,1-2-292 0,4-8 129 16</inkml:trace>
          <inkml:trace contextRef="#ctx0" brushRef="#br0" timeOffset="768.64">1742 1056 148 0,'0'0'148'0,"9"8"-8"0,-3-3-12 0,0 0-8 0,0 1-8 16,0 4-13-16,0-4-5 0,-3 1-8 0,7 4-7 15,-2-2 0-15,1 5-11 0,-2-4-3 0,2 3-1 16,2-1-6-16,-6 0-3 0,6 0-5 0,-2 2-1 15,-2 1-3-15,1-3-6 0,2 0-1 0,-1 3-4 16,0 0 1-16,-4-1-5 0,4-1 0 0,-5 2-5 16,5-1 1-16,-5 1-6 0,1-2-2 0,-1 1 4 15,1 10-7-15,-2-8 1 0,0-1 3 0,-5 0-3 16,2-1 0-16,-1-3 2 0,-2-1-1 0,3-10 2 16,-2 28-1-16,-1-12-1 0,-1-5 2 0,-2 3 3 15,6-14 2-15,-15 20 1 0,3-11 1 0,-1 1 3 16,-1-3 1-16,1 0 3 0,-7-2-3 0,0-3-4 15,-4 2 1-15,0-2-6 0,-6-2-1 0,3-2-2 16,-3-5-1-16,-1 3 1 0,0-2-3 0,2 2-3 16,4 0 0-16,0-6-2 0,8 8 1 0,-1-3 0 15,2-1-1-15,3 1 0 0,2 1-4 0,2-1 1 0,9 5-8 16,-16-11-14-16,10 5-15 0,6 6-19 0,-3-12-14 16,3 12-19-16,0-15-24 0,0 15-32 0,12-14-28 15,-5 8-181-15,2-5-373 0,2 0 165 0</inkml:trace>
          <inkml:trace contextRef="#ctx0" brushRef="#br0" timeOffset="4956.3">2236 1237 123 0,'0'0'145'0,"0"0"-2"0,0 0-14 15,0 0-6-15,0 0-4 0,0 0-9 0,0 0-3 16,0 0-3-16,0 0-10 0,0 0-4 0,0 0-3 16,0 0-3-16,0 0-8 0,0 0-6 0,0 0-4 15,0 0-6-15,0 0 3 0,0 0-7 0,0 0-4 16,0 0 0-16,0 0-4 0,9-31 1 0,-9 31-5 16,0 0-1-16,0 0-11 0,0 0 6 0,0 0-5 15,0 0-1-15,0 0-3 0,0 0-6 0,0 0-2 16,1-12 0-16,-1 12-6 0,0 0 0 15,0 0 2-15,0 0-6 0,9-9 0 0,-9 9-2 0,0 0-1 16,19 0 0-16,-19 0-4 0,14 4 0 0,-14-4 1 0,18 0-2 16,-18 0-1-16,16 5 3 0,-5-5-3 0,-11 0 3 15,21 2-3-15,-14 1 0 0,3-2 0 0,-10-1-1 16,15 6-1-16,-15-6 6 0,14 1-8 16,-14-1 1-16,12 3-1 0,-12-3 1 0,0 0-2 0,7 4 1 15,-7-4-1-15,0 0 2 0,8 6-1 0,-8-6-2 16,0 0 4-16,0 0-6 0,0 0 5 0,0 0-2 15,-6 18 1-15,6-18-2 0,-8 10 4 0,8-10 0 16,0 0-3-16,-12 8 1 0,12-8 1 0,-9 8 2 16,5-3-2-16,4-5 0 0,-8 6 2 0,8-6-1 15,-9 5 5-15,9-5-6 0,-10 7 3 0,10-7-2 16,-9 6 3-16,9-6-6 0,-10 4 2 0,10-4 1 16,0 0 1-16,-9 6-3 0,9-6 3 0,0 0 0 15,0 0-4-15,-11 7 4 0,11-7-2 0,0 0 0 16,0 0 1-16,0 0-1 0,-4 5 4 0,4-5-3 15,0 0 2-15,0 0-3 0,0 0-1 0,16 13 3 16,-16-13-2-16,12 4 0 0,-12-4-1 0,13 5 1 16,-5-3 0-16,2 1 1 0,-10-3 2 0,15 8-3 0,-7-5 3 15,-8-3 0-15,13 4-6 0,-5 0 3 0,-8-4-2 16,10 7-1-16,-10-7 3 0,8 7 0 16,-8-7-2-16,8 6 0 0,-8-6 0 0,0 0 0 15,5 13 2-15,-5-13 0 0,1 8-1 0,-1-8 4 0,2 10-4 16,-2-10 4-16,0 0-3 0,-3 17 0 0,3-17-1 15,-6 11 0-15,6-11 0 0,-1 10 2 0,1-10 1 16,-8 11-3-16,8-11 4 0,-6 13-3 0,6-13 1 16,-6 11 0-16,6-11 0 0,-7 7 0 0,1 1 0 15,6-8 0-15,-8 6 1 0,8-6-1 0,-9 7 2 16,9-7 2-16,-7 8 1 0,7-8 2 0,-14 3-1 16,14-3 2-16,-10 5 0 0,10-5 2 0,-13 0-3 15,13 0 5-15,-18-3-6 0,18 3 0 0,-21-4-1 16,9 3 0-16,-2 0 0 0,1-3-7 0,-2-2-8 15,-1 2-10-15,2 0-9 0,-1 0-13 0,2-2-15 16,-2-1-13-16,-1 4-23 0,2-1-16 0,1-3-24 16,-1 0-20-16,1-1-148 0,-1 0-327 0,3-3 145 15</inkml:trace>
          <inkml:trace contextRef="#ctx0" brushRef="#br0" timeOffset="6231.34">2477 619 52 0,'0'0'150'0,"0"0"2"16,0 0-18-16,0 0-8 0,2-13-5 0,-2 13-6 16,0 0-11-16,-2-14-10 0,2 14-3 0,0 0-8 15,2-14-7-15,-2 14 0 0,1-12-6 0,-1 12-10 0,6-13-5 16,-6 13-3-16,6-13-8 0,0 7 0 0,-3-3-8 16,3 3-4-16,-6 6-1 0,14-16-5 15,-7 9 2-15,2 4-8 0,-2-5 2 0,2 1-7 16,-1 2-1-16,2-1 0 0,-1 1-5 0,3-1 5 0,-1 2-3 15,-2 1-3-15,-1 0-2 0,4-1 2 0,-12 4 0 16,20-7-2-16,-11 7 1 0,-9 0-3 0,19-1 0 16,-19 1 0-16,14 0-3 0,-14 0 4 0,17 0-2 15,-17 0-3-15,14 1 1 0,-14-1-1 0,0 0 1 16,15 3-3-16,-15-3-3 0,6 4 0 0,-6-4 1 16,6 10 3-16,-6-10-3 0,1 11 1 0,-1-11-2 0,0 14 3 15,0-14-1-15,-3 19 1 0,2-10 2 16,-4 5-1-16,-1-4-2 0,0 6 4 0,0-1-3 15,-1 1 2-15,-1-3-2 0,0 0 6 0,-3 4-3 16,-2 2-1-16,1-3 0 0,-2-2-1 0,-1 3-1 0,2-5 1 16,-2 5 4-16,2-4-2 0,-4-1 2 0,4 1-2 15,-1-2-1-15,1 2-1 0,0-1 0 0,-1-1 3 16,2-3 3-16,-1 3-5 0,4-4 4 0,-2 1-4 16,2-3 3-16,2-1-2 0,0 3-1 0,7-7 5 15,-14 11-5-15,8-9 3 0,6-2 0 0,-7 5 0 16,7-5 1-16,-9 6-3 0,9-6 1 15,0 0 2-15,0 0 2 0,-9 5-2 0,9-5 2 0,0 0-3 16,0 0 3-16,0 0 0 0,0 0-3 0,0 0 2 16,0 0-3-16,0 0 2 0,0 0 0 0,0 0-2 15,0 0 1-15,0 0-2 0,0 0-1 0,0 0 0 16,0 0-1-16,34-16-2 0,-34 16 3 0,18-1-1 16,-6 0 2-16,-12 1-5 0,24 1 5 0,-8 0-7 15,-5 1 5-15,5 1-3 0,0 1 4 0,2 0-3 16,0 1 1-16,-1-3 1 0,3 5 1 0,-2 2 2 15,8-3-3-15,-7 1-1 0,3 4 4 0,-4-6-4 16,2 2 3-16,-4-3-4 0,2 3 3 0,-4-1 0 0,0-2 1 16,3 1-2-16,-4 1 3 0,-4-6-1 15,0 2 9-15,-9-2 0 0,20 1 5 0,-20-1 6 16,17-1 2-16,-17 1 0 0,18-6 1 0,-9 4 3 16,-9 2 9-16,15-11 0 0,-6 7-1 0,-4-4-5 0,-5 8 0 15,13-15 2-15,-7 6-4 0,0 0-3 0,0 1 2 16,0 0-7-16,0 0 0 0,-6 8-1 15,7-13-3-15,-2 7 0 0,-5 6-5 0,4-8 1 0,-4 8-4 16,0 0-10-16,6-10-14 0,-6 10-18 0,0 0-9 16,0 0-8-16,0 0-14 0,0 0-16 0,0 0-11 15,0 0-33-15,0 0-16 0,0 0-30 0,0 0-131 16,0 0-325-16,0 0 145 0</inkml:trace>
        </inkml:traceGroup>
        <inkml:traceGroup>
          <inkml:annotationXML>
            <emma:emma xmlns:emma="http://www.w3.org/2003/04/emma" version="1.0">
              <emma:interpretation id="{BC7FA035-E040-4308-B55C-97039A63B2B8}" emma:medium="tactile" emma:mode="ink">
                <msink:context xmlns:msink="http://schemas.microsoft.com/ink/2010/main" type="inkWord" rotatedBoundingBox="20134,2041 22763,2053 22760,2743 20131,2731"/>
              </emma:interpretation>
            </emma:emma>
          </inkml:annotationXML>
          <inkml:trace contextRef="#ctx0" brushRef="#br0" timeOffset="6678.28">3685 847 13 0,'0'0'186'0,"0"0"-14"0,8-9-18 16,-8 9-13-16,0 0-8 0,18-2-11 0,-18 2-7 0,16 0-7 16,-4 0-5-16,3 0-7 0,1 0-6 0,2 0-4 15,2 0-6-15,5 0-1 0,0 0-7 16,4 2-2-16,-2 1-6 0,2-3-2 0,0 1-5 0,-2-1 0 15,4 0-3-15,-4 1 0 0,0-1-5 0,-2 3 0 16,2-3-3-16,0 1 1 0,-8-1-5 16,-3-1 1-16,4 1-2 0,-2-3-5 0,-5 6-1 0,-1-3-4 15,-2 0-3-15,4 0 9 0,-14 0-14 0,19-3-1 16,-19 3-4-16,17-1 1 0,-17 1-4 0,13-1-4 16,-13 1 0-16,0 0-15 0,0 0-12 15,14 0-18-15,-14 0-9 0,0 0-7 0,0 0-11 0,0 0-18 16,0 0-18-16,0 0-17 0,0 0-19 0,-53 5-17 15,41-5-13-15,-3 1-142 0,-4 1-330 0,1-2 146 16</inkml:trace>
          <inkml:trace contextRef="#ctx0" brushRef="#br0" timeOffset="6973.03">3760 1042 149 0,'15'4'162'15,"3"-2"-7"-15,1-1-11 0,9 6 0 0,-1-4-9 16,5-3-6-16,-1 5-10 0,-1 0-2 0,1-2-11 16,-3 2-6-16,4-2-6 0,8 0-7 0,-9-2-2 0,-2 2-12 15,2-3-6-15,-10 3-7 0,1-3-4 0,-2 4-4 16,-2-4-3-16,-2 1-6 0,-4-1-3 15,-12 0-3-15,21-4-5 0,-21 4 0 0,16 0-3 0,-16 0-11 16,14-1-10-16,-14 1-21 0,0 0-20 0,13 0-20 16,-13 0-27-16,0 0-25 0,0 0-22 0,0 0-13 15,0 0-20-15,6-7-109 0,-6 7-291 0,0 0 129 16</inkml:trace>
          <inkml:trace contextRef="#ctx0" brushRef="#br0" timeOffset="7510.24">4673 846 145 0,'0'0'181'15,"9"-5"-16"-15,-9 5-13 0,0 0-18 0,0 0-12 16,0 0-15-16,0 0-10 0,0 0-6 0,0 0-11 0,0 0-7 15,0 0-6-15,13 9-7 0,-13-9 0 16,4 11-9-16,-4-11-2 0,6 12-4 0,-4-3 1 16,1-3 0-16,-3-6-4 0,9 16 0 0,-5-7-1 0,2-2 2 15,0 3-6-15,0-2 1 0,2-1 3 0,-1 1-5 16,2 0 4-16,0-1-5 0,0-2-2 16,4 2-3-16,1-1-2 0,-1-1-2 0,-1-3 0 15,-1 2-1-15,-1-2 2 0,2 1-2 0,3-2-2 0,-15-1 3 16,22 0-2-16,-11 0 0 0,-11 0-4 0,24-4-1 15,-12 2-1-15,-2-3-4 0,2 4 0 0,-2-4 0 16,1-1 0-16,-1-1-3 0,-1 0 0 0,2 2-4 16,-1-3 0-16,0-1 0 0,-2 2-1 0,-1-1 0 15,-1 1 2-15,3-4-2 0,-4 3-3 0,1 0-1 16,-5-2 0-16,-1 10-4 0,0-18-2 0,0 7 4 16,0-3-2-16,-6 2 0 0,3 4-1 0,-3-3-1 15,0 1 2-15,-6 3-2 0,3-4 4 0,-1 2-3 16,0 2 0-16,-4-4 1 0,2 4 0 0,-3 0-1 15,2-3-1-15,-3 4-1 0,1 1 2 0,0-2 0 16,-2 4 2-16,2-1-1 0,-3-2 2 0,4 6 0 16,-1-4-3-16,-2 3 3 0,4 1-7 0,-2-1-5 15,15 1-5-15,-25 0-7 0,10 0-12 0,4 1-8 0,1 0-12 16,10-1-18-16,-20 9-9 0,13-4-16 0,-4-1-22 16,5 3-24-16,6-7-42 0,-10 10-98 15,10-10-309-15,-3 11 136 0</inkml:trace>
          <inkml:trace contextRef="#ctx0" brushRef="#br0" timeOffset="7940.24">5517 1017 42 0,'0'0'188'0,"0"0"-2"16,0 0-6-16,0 0-8 0,0 0-6 0,0 0-8 16,0 0-3-16,15-2-9 0,-15 2-6 0,0 0-6 15,0 0-5-15,0 0-5 0,0 0-14 0,0 0-9 0,6-12-6 16,-6 12-4-16,0 0-13 0,0 0-6 15,0 0 3-15,0 0-13 0,0 0-3 0,0 0-7 16,0-17-4-16,0 17-4 0,0 0-5 0,0 0-4 16,-8-13-1-16,8 13-2 0,0 0-4 0,-4-13 2 15,4 13 0-15,-2-11-2 0,2 11 0 0,-6-8-2 16,6 8 1-16,0 0-7 0,-6-15 1 0,6 15 0 16,-1-12-6-16,1 12 1 0,0 0-3 0,-5-10-1 0,5 10-3 15,0 0-4-15,0 0-10 0,-4-8-17 0,4 8-15 16,0 0-28-16,0 0-22 0,0 0-9 15,0 0-10-15,0 0-13 0,0 0-19 0,0 0-22 16,0 0-26-16,0 0-191 0,0 0-406 0,0 0 180 16</inkml:trace>
          <inkml:trace contextRef="#ctx0" brushRef="#br0" timeOffset="8585.66">6268 421 146 0,'0'0'162'16,"5"-7"-8"-16,-5 7-7 0,0 0-13 0,0 0-10 0,0 0-12 16,0 0-13-16,0 0-9 0,0 0-9 0,0 0-15 15,0 0-5-15,0 0-4 0,0 0-6 16,0 0-1-16,0 0-3 0,0 0-4 0,0 0-5 15,0 0 1-15,-31 20 1 0,23-13 0 0,1 1-3 0,-1-3-3 16,-4 6 0-16,0 1 1 0,-1 0-2 16,2 0 0-16,-5 6-4 0,4-4-1 0,-4 3-1 0,2-3-2 15,1 6-3-15,-4-2 0 0,4 2-3 0,0 2 1 16,-1-4 1-16,5 3-6 0,-3-1 1 0,3 2 1 16,2-2-2-16,-2-4-1 0,5 0-2 0,-2 1-2 15,1 0 1-15,2 1 4 0,-3-1-6 0,3-1 1 16,2-1-3-16,1 0 2 0,1-1-1 0,2 0 0 15,-1-3 0-15,4 3 4 0,1-4-2 0,-1 1 2 16,3 0 0-16,3-2-1 0,1 2 0 0,1-1-3 16,-1-3 1-16,5 0 0 0,-3-3 2 0,0 3-5 15,3-5 2-15,1 2-1 0,-4-4 0 0,3-3 2 16,-2 2 3-16,1 0-2 0,-2-7 0 0,0 4 2 16,1-3 3-16,-1 0 1 0,-3-3-2 0,0-3-2 0,-5 2-3 15,1-1-2-15,-5 2 2 0,1 0-1 16,-4-2-5-16,0 12 0 0,-7-23-2 0,-4 13 1 15,2-1-1-15,-3 1-2 0,-3 2-12 0,2 1-14 16,-5 1-15-16,2 2-20 0,-2 1-19 0,3 3-29 16,-3 0-32-16,3 2-32 0,-3 2-163 0,5-3-364 0,-1 6 162 15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4:20.81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475892D-887F-4421-9871-135BE6CE326F}" emma:medium="tactile" emma:mode="ink">
          <msink:context xmlns:msink="http://schemas.microsoft.com/ink/2010/main" type="inkDrawing" rotatedBoundingBox="7268,8118 9805,7007 9828,7061 7292,8172" semanticType="callout" shapeName="Other">
            <msink:sourceLink direction="with" ref="{826AF190-D948-4E60-BCA9-662A457DB9BE}"/>
          </msink:context>
        </emma:interpretation>
      </emma:emma>
    </inkml:annotationXML>
    <inkml:trace contextRef="#ctx0" brushRef="#br0">2515 4 26 0,'0'0'142'0,"0"0"-7"0,0 0-7 15,11-5-8-15,-11 5-10 0,0 0-8 0,0 0-7 0,0 0-5 16,0 0-9-16,0 0-10 0,0 0-5 0,0 0-8 15,0 0-7-15,0 0-10 0,0 0 0 16,0 0-5-16,0 0-7 0,0 0 6 0,0 0-6 0,0 0-5 16,0 0-3-16,0 0-3 0,-40 11-3 15,40-11 0-15,-15 5-1 0,6-2 3 0,0 1-1 0,-4 2-1 16,-3-4 1-16,-1 3-1 0,5 1-2 0,-1-2-1 16,-1 0 2-16,2 0-4 0,-4 4 1 0,0 1 3 15,2-3-5-15,1-1 3 0,-1 1-3 0,-1 2 3 16,2-4-3-16,1 2 4 0,-1 0-2 0,-1 2 3 15,2-1-5-15,-1 1 4 0,-1-1 4 0,1-1 1 16,1 1-1-16,-1 0-3 0,-4 0 2 0,7 1-2 16,-5 0 5-16,1-3-8 0,1 6-1 0,1-5-2 15,-1 2 0-15,-4-2-1 0,4 1-10 0,-2 0 11 16,-1 0 5-16,2 0-2 0,-2 1 2 0,-1 0-4 0,1 0 5 16,0 2-6-16,-2-4-2 0,-3 3 2 15,6-3-3-15,-9 5 3 0,5-3 1 0,-1-2 0 16,4 3-4-16,-4-4 4 0,-2 5-2 0,-3 1-3 0,8-4 4 15,-2-1 1-15,2 1-8 0,1 2 4 0,0-3 1 16,-4-2-1-16,4 2-1 0,-1 4 4 0,1-2-2 16,-2-1-2-16,2-2 3 0,-7 6 0 0,7-4-13 15,-3 0 14-15,2 1-3 0,1-4 4 0,-4 6 0 16,4-5-3-16,0 3-3 0,-4-1 2 0,7 1 1 16,-7-1 0-16,7 0 2 0,-2-2 0 0,-4 1 4 15,-1 4 1-15,7-3-3 0,-7-2-2 0,7 2 4 16,-6-1 1-16,2 0 5 0,1-1-3 0,1 1 0 15,-4 3 2-15,5-3 3 0,-5-1-5 0,5 0-7 16,-5 4 7-16,6-4 3 0,-7 2-7 0,5-2 9 16,-1 4-2-16,-1-2 0 0,4-5-3 0,-6 3 1 15,2 1-1-15,1 1 1 0,4-3-5 0,-5 3 4 16,1 0-7-16,3-1 3 0,-4 1-2 0,1 1 0 0,1-3-1 16,1 2 1-16,1-1-3 0,-6 3 0 0,5-4 2 15,-1 1-3-15,2 1 4 0,-1 2-4 0,-2-3 0 16,1 0 1-16,2 1 0 0,-1-4 5 0,1 5 1 15,-4-1-4-15,6-1 1 0,-6 1 1 0,1-2-3 16,2 2-5-16,-2-1 6 0,1 1-4 0,2 0 0 16,-1-3 2-16,-1 4 0 0,2-3-2 0,2 1 1 15,2-1-4-15,-1-2 3 0,-3 4-1 0,4-2-1 16,-2-2 0-16,11-3 1 0,-19 10-1 0,10-5-2 16,-5 2 3-16,5-2-2 0,-1 1 0 0,1-1 1 15,2 1 2-15,-2-1 1 0,-2 0-6 0,-1 3 5 16,5-1-1-16,-8 0-3 0,4 0 3 0,-2-2 0 15,1 2 0-15,5-5 0 0,-5 5 2 0,1 1-5 16,-2-1 5-16,4-1-4 0,1-3 1 0,-8 3 1 16,10-1 3-16,-6 1-3 0,5 1-1 0,-2-2-3 0,9-5 3 15,-17 10 1-15,10-8 1 0,1 3-3 0,-3 1 4 16,9-6-2-16,-13 8 0 0,2-4 1 16,11-4-1-16,-9 7-1 0,9-7 1 0,-10 10-2 0,10-10 2 15,-9 5-2-15,9-5 3 0,-11 2-3 0,11-2 0 16,0 0 1-16,-6 10 3 0,6-10-4 0,0 0 0 15,-13 4-2-15,13-4 2 0,0 0 0 0,0 0 2 16,-10 3-5-16,10-3 5 0,0 0-3 0,0 0 3 16,0 0-1-16,0 0 0 0,0 0 0 0,0 0-2 15,0 0-3-15,0 0-9 0,0 0-10 0,0 0-12 16,0 0-12-16,0 0-15 0,0 0-21 0,0 0-26 16,34-8-26-16,-19-1-47 0,1 4-208 0,11-7-419 15,1 0 186-15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4:22.70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D2ED32-2949-4A1A-B2AE-68872A0FC949}" emma:medium="tactile" emma:mode="ink">
          <msink:context xmlns:msink="http://schemas.microsoft.com/ink/2010/main" type="inkDrawing" rotatedBoundingBox="12068,6995 15497,7876 15484,7928 12055,7047" shapeName="Other"/>
        </emma:interpretation>
      </emma:emma>
    </inkml:annotationXML>
    <inkml:trace contextRef="#ctx0" brushRef="#br0">0 0 42 0,'0'0'99'0,"24"10"-12"0,-24-10-3 0,0 0-11 16,9 4 1-16,-9-4-10 0,0 0-7 0,11 3-5 16,-11-3-11-16,0 0 4 0,9 7 5 0,-9-7-9 15,10 3-3-15,-10-3-6 0,15 4-3 0,-8-1-5 16,-7-3 5-16,15 6 1 0,-4-2-9 0,-2-1-3 16,1 1 0-16,-2 0 3 0,1-1-5 0,3 1-1 15,1 0 2-15,0-1-1 0,-2 1 5 0,2 3-9 16,-2-5 4-16,2 3 0 0,-1 1-4 0,3-2-3 15,-2 1-2-15,4 1 3 0,-2 1-4 0,0-4-1 0,1 4 7 16,0-4-9-16,1 4 5 0,-2-3-4 16,3 1-3-16,-2 1 4 0,2-4-5 0,-2 5 3 15,2-3-1-15,-3 1 2 0,3-2-1 0,1 3 7 0,-2-1-8 16,1 1-5-16,0-1 4 0,-2-3 2 16,2 4 0-16,0-1-4 0,-2-2-4 0,-1 4 2 0,3-4 6 15,0 1-5-15,-3-1 8 0,3 1-5 0,-2 3-4 16,2-1 2-16,-2-1 7 0,2-2 0 0,-3 2 5 15,3 0-2-15,0 0 1 0,-3-3 2 0,1 2 4 16,1-1-9-16,-2 3 6 0,4-2-6 0,-1 0 6 16,1-1-4-16,-1 2-1 0,-1 1 0 0,-1-4 1 15,3 2-4-15,1 0-9 0,-2 1 9 0,-2 1 2 16,4-2-7-16,-4 2 6 0,3-1-3 0,-2 0 5 16,1 0-13-16,-2-2 5 0,2 1 3 0,0 2 4 0,-2-2-5 15,4 0 0-15,-5 2 1 0,2-2-3 0,-2-1-3 16,3 1 13-16,0 0-8 0,-1-1-1 0,0 5 0 15,3-3 4-15,-5-1-6 0,3 0 7 0,-3 3-1 16,2-5 3-16,1 7 0 0,0-6 5 16,2 3-17-16,-1-1 9 0,-3 1 7 0,4 0 0 0,-1-1-2 15,1 1-5-15,-3-3 4 0,3 2 0 0,-1 1-3 16,5 0 0-16,1 1-3 0,-5-2-10 0,-1-2 12 16,-1 4-1-16,0-3 4 0,1 0 0 0,1 2 1 15,-1-4-3-15,7 3 0 0,-7 3-4 0,0-5-6 16,2 0 11-16,2 2 4 0,-1-2-8 0,0 3 0 15,-2-2 4-15,-2 3-3 0,-1-2 5 0,1-3-2 16,2 2-3-16,-1-1-2 0,-2 3 0 0,2-4 2 16,0 3-1-16,-1-1-1 0,2 1-1 0,-4-3-5 15,2 5 6-15,1-3 0 0,-1 3-3 0,0-1 11 0,2-1 0 16,-3-3-4-16,10 7-1 0,-9-3-1 16,-1-3-2-16,2 4 3 0,5 1-10 0,-6-1 15 15,1-1 2-15,8 1-9 0,-8-1 7 0,1-1-1 0,4 3 0 16,1-1 2-16,-7-2-7 0,1 3 3 0,1-5-6 15,-1 0 9-15,0 2-6 0,1-2-1 16,5 5 3-16,-8-3 0 0,0-3 0 0,4 1-7 0,-3 3 2 16,5 0-1-16,-4-2 7 0,0 1-1 0,1 2-4 15,7-1 2-15,-8-4-15 0,0 3 16 0,7 1 3 16,-8-5 0-16,1 3-1 0,0-1 0 0,1 1-1 16,-2-2 8-16,-2 2-2 0,2-3-1 0,0 3 6 15,-2-1-3-15,2 0-3 0,-1-1-1 0,0-1 4 16,1 3-1-16,-3-1 2 0,3 0-1 0,-3 0 0 0,-1-2-3 15,-3 2 0-15,0-2 4 0,1 2-1 0,-2-2-1 16,1 1 1-16,-11-2 0 0,19 4-3 16,-8-2 1-16,-3-1-4 0,-8-1 1 0,14 4 1 15,-14-4 0-15,13 2-2 0,-13-2-4 0,12 2 2 16,-12-2-2-16,8 3 2 0,-8-3-4 0,0 0-4 16,0 0-12-16,10 6-15 0,-10-6-16 0,0 0-16 0,0 0-31 15,0 0-36-15,0 0-188 0,0 0-340 0,0 0 151 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4:25.7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0B808C-9F75-4DB9-BE13-0115827003BF}" emma:medium="tactile" emma:mode="ink">
          <msink:context xmlns:msink="http://schemas.microsoft.com/ink/2010/main" type="writingRegion" rotatedBoundingBox="4756,8235 7829,8669 7553,10629 4480,10196"/>
        </emma:interpretation>
      </emma:emma>
    </inkml:annotationXML>
    <inkml:traceGroup>
      <inkml:annotationXML>
        <emma:emma xmlns:emma="http://www.w3.org/2003/04/emma" version="1.0">
          <emma:interpretation id="{54C5EEA2-72DC-4764-B6DD-E6BDE73F992F}" emma:medium="tactile" emma:mode="ink">
            <msink:context xmlns:msink="http://schemas.microsoft.com/ink/2010/main" type="paragraph" rotatedBoundingBox="4756,8235 7829,8669 7725,9410 4652,8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EC0621-A2DD-4056-A89B-D24ED673934B}" emma:medium="tactile" emma:mode="ink">
              <msink:context xmlns:msink="http://schemas.microsoft.com/ink/2010/main" type="line" rotatedBoundingBox="4756,8235 7829,8669 7725,9410 4652,8977"/>
            </emma:interpretation>
          </emma:emma>
        </inkml:annotationXML>
        <inkml:traceGroup>
          <inkml:annotationXML>
            <emma:emma xmlns:emma="http://www.w3.org/2003/04/emma" version="1.0">
              <emma:interpretation id="{826AF190-D948-4E60-BCA9-662A457DB9BE}" emma:medium="tactile" emma:mode="ink">
                <msink:context xmlns:msink="http://schemas.microsoft.com/ink/2010/main" type="inkWord" rotatedBoundingBox="4756,8235 7829,8669 7725,9410 4652,8977">
                  <msink:destinationLink direction="with" ref="{E475892D-887F-4421-9871-135BE6CE326F}"/>
                </msink:context>
              </emma:interpretation>
            </emma:emma>
          </inkml:annotationXML>
          <inkml:trace contextRef="#ctx0" brushRef="#br0">59 10 52 0,'0'0'108'0,"-16"0"-18"0,16 0 0 16,0 0-8-16,0 0-4 0,0 0-5 0,0 0-8 15,0 0-1-15,0 0-11 0,0 0 8 0,0 0-7 16,-18-4 2-16,18 4-5 0,0 0 0 0,0 0-6 16,0 0-6-16,0 0-3 0,0 0-2 0,0 0-2 0,0 0 4 15,-14-1-3-15,14 1-1 0,0 0 0 0,0 0 1 16,0 0-3-16,0 0 4 0,-12-6-1 15,12 6 1-15,0 0-5 0,0 0 7 0,0 0-2 0,0 0-8 16,0 0-1-16,0 0-4 0,0 0-3 16,0 0 0-16,0 0-1 0,0 0 0 0,0 0-5 15,0 0 3-15,0 0-2 0,0 0-1 0,0 0-1 0,0 0 1 16,0 0 2-16,30 13 4 0,-18-11-1 0,3 1 1 16,2-3 2-16,0 2 5 0,3-2 0 0,1 1 1 15,4-1-2-15,3 0-6 0,-4 0 3 0,2 3 8 16,-9-3-5-16,6 2-5 0,-1-3-3 0,5 4 1 15,-8 0-5-15,-1-6 3 0,2 6 1 0,-4-3-4 16,4 0-1-16,-6 4 0 0,4-3-1 0,-3-2 2 16,2 3-6-16,-2-2 2 0,-1 0 0 0,-2 0-4 15,3 0 0-15,-3 2-2 0,-12-2 3 0,20 3 0 0,-11-3-6 16,-9 0 5-16,17 4-3 0,-8-3 2 16,-9-1-4-16,12 2-1 0,-12-2 2 0,14 2 0 0,-14-2 4 15,0 0-5-15,13 1 3 0,-13-1-4 0,8 5-3 16,-8-5-2-16,0 0-8 0,0 0-1 0,0 0-9 15,10 3 0-15,-10-3-15 0,0 0-13 0,0 0-15 16,0 0-6-16,0 0-16 0,0 0-22 0,0 0-14 16,0 0-149-16,-40-13-299 0,29 10 133 0</inkml:trace>
          <inkml:trace contextRef="#ctx0" brushRef="#br0" timeOffset="299">396 27 170 0,'0'0'170'0,"0"0"1"0,0 0-5 15,5 19-11-15,-5-19-7 0,1 13-4 0,1-5-12 16,-2-8-11-16,-2 18-6 0,1-6-1 16,-4-4-6-16,5 6-3 0,-6-1-11 0,3 2-11 0,-1 0-3 15,1 1-5-15,0 1-5 0,-5-4-5 0,7 6-3 16,-4-4-9-16,2 0-1 0,0 0-4 0,2 2-7 15,-1-3-5-15,-1-1-5 0,2-1 1 0,1-1-1 16,-2 2-6-16,2-13 1 0,-4 18-1 0,4-10-4 16,0-8-3-16,0 18 0 0,-2-10-5 0,2-8-5 15,5 14-9-15,-5-14-16 0,3 11-10 0,-3-11-20 16,7 9-21-16,-7-9-15 0,14 7-20 0,-5-6-28 16,-9-1-28-16,18 0-206 0,-18 0-396 0,25-8 175 0</inkml:trace>
          <inkml:trace contextRef="#ctx0" brushRef="#br0" timeOffset="678.77">1157-129 116 0,'0'0'179'0,"0"0"-11"16,0 0-4-16,4-11-17 0,-4 11-6 0,0 0-19 15,0 0-10-15,0 0-7 0,0 0 0 0,0 0-7 16,0 0 2-16,0 0-2 0,0 0-12 0,-36 22 4 16,23-14 1-16,1 3-5 0,-1 1-9 0,2 1 0 0,-2 0-3 15,1 3-1-15,-2 1-5 0,4-1 0 16,-2 6-7-16,2-2-2 0,1 0-8 0,0-4-3 15,1-1-7-15,2 2 0 0,0 7-6 0,3-7-2 0,0-1-4 16,3 6-5-16,0-4 1 0,0-4 1 0,-1 4-4 16,2-2 2-16,-1-1-5 0,5 1-3 0,-4 0-13 15,4 0-12-15,2-5-17 0,-5 0-13 0,4 2-15 16,3-2-19-16,-5-4-22 0,4 3-24 0,1-6-22 16,1 1-22-16,0 0-62 0,-10-5-118 0,21 0-373 15,-9-2 165-15</inkml:trace>
          <inkml:trace contextRef="#ctx0" brushRef="#br0" timeOffset="1201.01">1357 177 120 0,'0'0'194'0,"0"0"-13"0,0 0-15 0,15 11-15 16,-15-11-14-16,2 9-11 0,0-1-9 0,-2-8-8 15,3 18-11-15,3-11-2 0,-6 1-11 0,0-8-4 16,3 16-13-16,-3-16-4 0,3 14-7 0,-3-14-7 16,0 13-3-16,0-13-4 0,0 9-5 0,0-9 0 15,0 0-12-15,0 14 5 0,0-14-4 0,0 0 0 16,0 0-3-16,0 12-1 0,0-12 5 0,0 0-2 16,0 0 3-16,0 0 1 0,0 0-5 0,0 0-1 0,0 0-4 15,0 0-1-15,0 0-8 0,0 0-1 0,27-24-10 16,-21 16-4-16,1-4-1 0,1-1-3 15,2 1-9-15,0 0 5 0,-1 0-4 0,2 0 6 0,-1 3 1 16,-1-7-5-16,0 7 4 0,-1-1 3 0,2 3-1 16,2-4 4-16,-7 4-2 0,2 0 1 15,0 1 1-15,-7 6 2 0,12-7-1 0,-4 1 2 0,-2 1 0 16,-6 5-1-16,10-4 3 0,-10 4 4 0,9-6-3 16,-9 6 3-16,0 0 2 0,17 0 5 0,-17 0 3 15,0 0-5-15,13 6 6 0,-13-6 12 0,3 11 1 16,0-5 3-16,-3-6 3 0,4 19 1 0,-2-12-2 15,-2 8 2-15,0-15-2 0,0 21 0 0,0-5-3 16,-2-3-3-16,2 0 1 0,0-3-6 0,-4 3 0 16,2-3-1-16,2 3-6 0,-1-1 2 0,-2-1-3 15,3-11 2-15,0 18-5 0,0-18 0 0,-3 17-3 16,3-10-11-16,0-7-12 0,-4 13-14 0,4-13-14 0,0 0-12 16,-2 11-10-16,2-11-6 0,0 0-12 15,0 0-18-15,6 10-17 0,-6-10-26 0,0 0-35 0,0 0-161 16,27-15-367-16,-15 3 164 0</inkml:trace>
          <inkml:trace contextRef="#ctx0" brushRef="#br0" timeOffset="1500.07">2134 46 138 0,'0'0'179'0,"0"0"-21"0,0 0 4 15,0 0-9-15,0 0-5 0,-6 24-2 16,6-24-6-16,-8 20-1 0,2-6-5 0,-1 0-1 16,-2 3-4-16,-5 2 3 0,-2 5-7 0,1-5-2 15,-4 12-5-15,-1-6-5 0,7-1-5 0,-8-1-7 0,3 0-7 16,-1 0-6-16,2-3-9 0,1 2-8 0,-3 1-6 16,2-5-9-16,1 2 0 0,-1 2-2 0,2-2-12 15,5-8-2-15,-6 8-2 0,4-5-5 0,4-3-3 16,-2 2-8-16,1 1 0 0,3-8-9 0,-2 2-21 15,2 2-16-15,6-11-17 0,-7 11-17 0,1-5-26 16,6-6-15-16,-3 11-19 0,3-11-28 0,0 0-42 16,0 0-248-16,0 0-473 0,0 0 209 0</inkml:trace>
          <inkml:trace contextRef="#ctx0" brushRef="#br0" timeOffset="2118.99">2247 301 20 0,'0'0'193'0,"10"-5"-19"15,-10 5-10-15,17-4-15 0,-17 4-16 0,18-2-7 16,-5 2-15-16,-13 0-3 0,25 0-3 0,-5-1-4 15,-4 2-13-15,-5-2 9 0,5 2-2 0,-2-1-2 16,2 0-1-16,-1-1-6 0,-2-2-10 0,-13 3-3 16,23 0-10-16,-13 3-5 0,-1 0-8 0,-9-3-3 15,10 5-4-15,-10-5-2 0,3 9 0 0,-3-9 1 16,0 0 1-16,-6 18-2 0,6-18-4 0,-7 15-2 16,1-7-1-16,-4 3-2 0,-2 0-3 0,4-4 0 15,-4 4-4-15,5-4 2 0,-8 0-4 0,4-1-1 16,4 1-3-16,7-7-1 0,-18 6-4 0,14-1-4 15,4-5 2-15,-12 6-3 0,12-6-1 0,-5 5 2 16,5-5-3-16,-6 7 1 0,6-7-2 0,0 0-2 0,0 0 2 16,0 0 2-16,0 0 1 0,0 0-1 0,14 10-3 15,-14-10 0-15,19 0 0 0,-19 0-4 0,19-2-1 16,-19 2 1-16,20-1-2 0,-8 1 2 0,1 0 1 16,4 0 1-16,-4 0-1 0,-13 0 0 0,25 0-4 15,-19 1 0-15,-6-1 2 0,18 2-3 0,-18-2 1 16,15 1 2-16,-7 3 1 0,-8-4-2 0,12 5 0 15,-12-5-5-15,7 8 5 0,-7-8 0 0,6 7-3 16,-6-7 4-16,6 14-4 0,-6-14 3 0,0 11-2 16,0-11 2-16,-3 15 4 0,3-15 5 0,-6 13-1 15,6-13 4-15,-7 13 3 0,4-7 1 0,-6 1-1 16,-2 4 1-16,-2-4-2 0,-2-1 2 0,-2 1-3 16,4 2-3-16,-3-3 0 0,-1 1 1 0,8-4 0 0,-10 3-7 15,5-1 1-15,-2-1-6 0,1-1-12 0,5 1-9 16,-1-1-14-16,-2 1-10 0,4-3-13 0,9-1-12 15,-17 5-17-15,17-5-7 0,-8 0-17 0,8 0-20 16,0 0-28-16,0 0-44 0,-11-11-149 0,11 11-382 16,0 0 170-16</inkml:trace>
          <inkml:trace contextRef="#ctx0" brushRef="#br0" timeOffset="2407.86">2996 97 185 0,'3'4'212'0,"3"6"-10"16,-2 2 1-16,2 1-4 0,3 1-4 0,1 7-9 15,-2 3-7-15,1 1-14 0,0-2-11 0,-2 6-16 16,-4-5-5-16,3 1-12 0,-6-1-9 0,0 3-8 15,0 1-6-15,-3-3-12 0,-3 1-5 0,-1 0-14 16,-5-1-1-16,-2 0-9 0,-2-1 1 0,-6 6-9 16,-5 0-15-16,-2-3-19 0,0 0-26 0,-6-2-30 15,2-3-33-15,-5 2-36 0,-1-3-40 0,6-6-60 16,5-2-208-16,1 0-451 0,0-6 200 0</inkml:trace>
        </inkml:traceGroup>
      </inkml:traceGroup>
    </inkml:traceGroup>
    <inkml:traceGroup>
      <inkml:annotationXML>
        <emma:emma xmlns:emma="http://www.w3.org/2003/04/emma" version="1.0">
          <emma:interpretation id="{6009253D-44ED-40C6-BC32-7683B2A7743E}" emma:medium="tactile" emma:mode="ink">
            <msink:context xmlns:msink="http://schemas.microsoft.com/ink/2010/main" type="paragraph" rotatedBoundingBox="4659,9400 5937,9809 5713,10507 4436,100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435CA1-1430-4EA6-9BD0-A323D2630C27}" emma:medium="tactile" emma:mode="ink">
              <msink:context xmlns:msink="http://schemas.microsoft.com/ink/2010/main" type="line" rotatedBoundingBox="4659,9400 5937,9809 5713,10507 4436,10098"/>
            </emma:interpretation>
          </emma:emma>
        </inkml:annotationXML>
        <inkml:traceGroup>
          <inkml:annotationXML>
            <emma:emma xmlns:emma="http://www.w3.org/2003/04/emma" version="1.0">
              <emma:interpretation id="{7A7B0EB8-8245-49ED-9A79-CD38770B08AF}" emma:medium="tactile" emma:mode="ink">
                <msink:context xmlns:msink="http://schemas.microsoft.com/ink/2010/main" type="inkWord" rotatedBoundingBox="4659,9400 5937,9809 5713,10507 4436,10098">
                  <msink:destinationLink direction="with" ref="{2C6DD2B8-990F-42D4-B2DE-947EFCA2178D}"/>
                  <msink:destinationLink direction="with" ref="{F7014A1F-5601-44B2-AFE9-545DC10192A8}"/>
                </msink:context>
              </emma:interpretation>
            </emma:emma>
          </inkml:annotationXML>
          <inkml:trace contextRef="#ctx0" brushRef="#br0" timeOffset="10785.03">-117 1107 132 0,'-16'-12'154'16,"16"12"-13"-16,0 0-19 0,0 0-13 0,0 0-4 15,0 0-16-15,0 0-4 0,0 0-6 0,-2 16-5 0,2-16-5 16,0 0-1-16,0 0-5 0,0 14 2 0,0-14-4 15,-3 9-5-15,3-9-10 0,-6 13 7 16,6-13-7-16,-4 11 2 0,4-11 1 0,-2 15-8 0,2-15-1 16,0 16-5-16,0-16 1 0,-1 15-5 0,1-15-4 15,0 17-1-15,0-17-3 0,0 14-1 0,0-14-4 16,0 14-1-16,0-14 0 0,0 0-3 0,-3 14-2 16,3-14 1-16,0 0-2 0,3 10 3 0,-3-10-5 15,0 0 2-15,0 0 2 0,0 0 5 0,0 11-1 16,0-11 5-16,0 0 4 0,0 0 0 0,0 0-2 15,0 0-3-15,0 0-6 0,0 0 1 0,0 0 1 16,0 0-4-16,0 0 1 0,0 0-5 0,24-23 2 16,-18 18-3-16,1-2 2 0,-1-1-2 0,4-3-3 15,1 3 0-15,-1-4-2 0,-1 2-6 0,2-2-2 16,2 3-2-16,-5-3 0 0,4 0-1 0,-3 2 2 0,2-1 0 16,-2 3 3-16,5 0-4 0,-1-1 3 15,-2 2-2-15,1 0 2 0,-8 3-6 0,7-2 0 16,-3 0 9-16,-8 6 0 0,12-10-1 0,-1 8 4 0,-11 2-8 15,10-7 3-15,1 3 2 0,-11 4 0 0,13-3 1 16,-13 3-2-16,15 0 0 0,-15 0 1 0,13 3 1 16,-13-3 3-16,12 4 0 0,-6 0 2 0,-6-4-6 15,9 10-2-15,-3-6 7 0,-6-4 3 0,8 13-2 16,-4-5 0-16,-2 0 0 0,2 1-1 0,-1 0-2 16,-3-9 1-16,2 19 3 0,1-11-1 0,-2 2-3 0,-1-10 3 15,2 20 3-15,-4-13-3 0,2-7-2 0,-4 15 6 16,4-15-5-16,-3 17 0 0,-2-10-1 15,5-7 4-15,-7 10-2 0,4-2 0 0,3-8-14 0,-11 10-8 16,8 0-9-16,3-10-9 0,-9 7-8 0,9-7-14 16,-6 6-12-16,6-6-16 0,-4 8 11 15,4-8-8-15,0 0-4 0,0 0-14 0,0 0-18 0,0 0-33 16,0 0-98-16,0 0-268 0,37-15 118 16</inkml:trace>
          <inkml:trace contextRef="#ctx0" brushRef="#br0" timeOffset="11096.52">612 1067 152 0,'0'0'135'0,"8"-6"-13"0,-8 6-15 0,0 0-8 16,0 0-11-16,0 0 7 0,0 0-2 0,0 0-7 15,0 0-2-15,0 0-2 0,0 0 3 0,-17 33 0 0,8-22-2 16,2 2 6-16,-3-1-4 0,1 3 2 15,-5 2-7-15,1 3 4 0,-2-2-5 0,-2 3 0 16,-2-1-3-16,0 2-6 0,-1 1-2 0,4-1-3 16,-9 7-3-16,4-6-6 0,3-2-6 0,-2 0-1 15,4 0-11-15,-2 3 0 0,3-6 0 0,-4 3-6 0,2-1-2 16,-2-1-2-16,1-2-1 0,6-3-2 0,-4 3-4 16,2-2 3-16,2-4-9 0,0-1-10 0,2 0-17 15,0 0-13-15,2-3-17 0,1 1-20 0,-5-2-20 16,4 0-26-16,8-6-17 0,-12 7-21 0,12-7-35 15,0 0-155-15,0 0-363 0,0 0 160 0</inkml:trace>
          <inkml:trace contextRef="#ctx0" brushRef="#br0" timeOffset="11794.79">717 1315 8 0,'0'0'183'0,"16"-7"-15"0,-10 2-16 0,8-3-7 0,-1 4-13 16,2-1-12-16,0-1 0 0,3 2-8 0,0 0-11 16,-2-2-8-16,2 1-8 0,-2 3-4 0,1-1-6 15,-1 2-3-15,1 1-7 0,-3 0-1 0,1 0-10 16,-3 0-1-16,-12 0-7 0,20 4-8 0,-13-3-1 16,-7-1-6-16,15 6 0 0,-10-2-7 0,-5-4 0 15,4 14 1-15,-4-14-2 0,-3 18 0 0,3-18-1 16,-9 16 1-16,2-2-5 0,-1-3 3 0,-2 0-1 15,-4-1-3-15,1 0-1 0,1 4 0 0,-1-3 2 0,2 0-4 16,-2 0 0-16,-1-2-5 0,2 1 2 16,-1-2-2-16,1-2-1 0,4 3-1 0,0-7-2 15,8-2 5-15,-17 10-11 0,11-9 6 0,6-1 3 0,-7 7-1 16,7-7 0-16,-6 6-2 0,6-6-1 0,0 0 2 16,0 0-8-16,0 0 7 0,0 0 1 15,0 0-2-15,0 0-1 0,25 7 0 0,-11-8-3 0,-14 1-2 16,19 1 2-16,-7-1-1 0,3-1 0 0,-2 2 0 15,5-1 0-15,-2-1 1 0,-4 1 0 0,3 0-4 16,-15 0 6-16,26 0-4 0,-16 0 5 0,4 1-7 16,-5 3 3-16,-9-4-1 0,19 2 1 0,-10-2-3 15,-9 0 3-15,13 4 0 0,-4-3-4 0,-9-1 3 16,14 7 0-16,-7-1-1 0,-7-6 2 0,9 8-6 0,-4-3 4 16,-5-5 4-16,5 16-1 0,-5-8 2 15,2 2-4-15,-2-10 4 0,-5 21 5 0,3-7 1 16,0-2 1-16,-7 0 4 0,2 1 4 0,-2-2 4 0,-2 2-4 15,-4-1 3-15,2-1 2 0,-5-1-3 0,3 0-3 16,-7 0-1-16,-4-3 2 0,5 3-1 0,-4-2-6 16,0-1 2-16,-1-4 4 0,6 0-13 0,-6 2-15 15,1-2-14-15,7 0-20 0,0-1-20 0,-1 1-24 16,1-1-25-16,3-2-22 0,1 0-44 0,0-2-161 16,14 2-369-16,-21-5 163 0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4:30.16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5F118E-76DB-47A3-9124-13987810DE20}" emma:medium="tactile" emma:mode="ink">
          <msink:context xmlns:msink="http://schemas.microsoft.com/ink/2010/main" type="writingRegion" rotatedBoundingBox="16252,7638 20076,7899 20022,8685 16198,8425"/>
        </emma:interpretation>
      </emma:emma>
    </inkml:annotationXML>
    <inkml:traceGroup>
      <inkml:annotationXML>
        <emma:emma xmlns:emma="http://www.w3.org/2003/04/emma" version="1.0">
          <emma:interpretation id="{DE3A7AD8-E9DC-45C1-840B-50159878CC9B}" emma:medium="tactile" emma:mode="ink">
            <msink:context xmlns:msink="http://schemas.microsoft.com/ink/2010/main" type="paragraph" rotatedBoundingBox="16252,7638 20076,7899 20022,8685 16198,8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902B39-B31B-4945-B786-412CE9881C0E}" emma:medium="tactile" emma:mode="ink">
              <msink:context xmlns:msink="http://schemas.microsoft.com/ink/2010/main" type="line" rotatedBoundingBox="16252,7638 20076,7899 20022,8685 16198,8425"/>
            </emma:interpretation>
          </emma:emma>
        </inkml:annotationXML>
        <inkml:traceGroup>
          <inkml:annotationXML>
            <emma:emma xmlns:emma="http://www.w3.org/2003/04/emma" version="1.0">
              <emma:interpretation id="{B8B8B755-4EC5-4995-81CE-EA39A3ED905C}" emma:medium="tactile" emma:mode="ink">
                <msink:context xmlns:msink="http://schemas.microsoft.com/ink/2010/main" type="inkWord" rotatedBoundingBox="16252,7638 20076,7899 20022,8685 16198,8425"/>
              </emma:interpretation>
            </emma:emma>
          </inkml:annotationXML>
          <inkml:trace contextRef="#ctx0" brushRef="#br0">35 33 13 0,'0'0'60'15,"0"0"-14"-15,0 0-4 0,0 0 2 16,-9 6-18-16,9-6 7 0,0 0-1 0,-10 4-16 15,10-4 8-15,0 0 0 0,0 0 8 0,0 0 1 0,-11 3 9 16,11-3 4-16,0 0 17 0,0 0 0 0,0 0 4 16,0 0 7-16,0 0 9 0,0 0 1 15,0 0 2-15,0 0 4 0,0 0 4 0,0 0-8 0,0 0-4 16,0 0-6-16,0 0-3 0,0 0-5 16,0 0 1-16,0 0-9 0,0 0 2 0,0 0-5 0,0 0-5 0,-6 8-1 15,6-8 3-15,0 0-9 0,0 0 0 16,0 0-2-16,0 0 1 0,0 0-4 0,0 0-1 15,35 0-3-15,-20-3 0 0,1 2-3 0,3 1-3 0,-1 1 0 16,12-2-3-16,-3-1-3 0,1 2-2 16,4-2-1-16,-4 2 1 0,3 0-5 0,-2 0-8 15,0-2 6-15,-2 1 3 0,-3-2-6 0,3 2-3 0,0-1 0 16,-2-2 1-16,-5 4-2 0,5-4-2 0,-6 1 0 16,1 2 2-16,-4 0-4 0,2-4 4 0,0 1-1 15,-8 3 0-15,2-4-4 0,0 4 2 0,-12 1-2 16,20-2-1-16,-13 0-4 0,-7 2-11 0,12-3-13 15,-12 3-11-15,0 0-12 0,10-2-2 0,-10 2-1 16,0 0-12-16,0 0-1 0,0 0-12 0,0 0-10 16,0 16-17-16,0-16-2 0,0 0-9 0,-21 11-16 15,14-7-33-15,-5 2-98 0,3-3-282 0,-4-2 125 16</inkml:trace>
          <inkml:trace contextRef="#ctx0" brushRef="#br0" timeOffset="272.45">399 103 77 0,'0'0'195'16,"0"0"-17"-16,0 0-18 0,0 0-18 0,0 0-16 15,0 0-7-15,-7 9-10 0,7-9 1 0,0 0-4 16,-2 13-7-16,2-13 3 0,0 18-8 0,-3-10-7 16,2 6-6-16,1-4-5 0,-2 5-9 0,2 0-4 15,-3 1-3-15,3 1-8 0,3 0-4 0,-3 1-5 16,0-1-2-16,2 1-1 0,-1 0-9 0,2 0 2 15,-3-3-3-15,0 1-3 0,0-1-5 0,2 0 1 16,-2-3-4-16,0 1 2 0,0-3-1 0,1 1-4 16,2 0-4-16,0-3-7 0,3 1-12 0,-2-1-9 15,1-2-15-15,4 1-14 0,-2-5-8 0,2 3-15 16,2 1-17-16,4-1-18 0,3-5-23 0,-4 0-25 16,6-4-158-16,-4 1-333 0,10-7 147 0</inkml:trace>
          <inkml:trace contextRef="#ctx0" brushRef="#br0" timeOffset="635">1134 141 119 0,'0'0'161'0,"0"0"-2"15,0 0-11-15,2-11-12 0,-2 11-3 0,0 0-16 0,0 0-12 16,0 0-2-16,-12-12-4 0,12 12-3 16,0 0-8-16,-23 0-1 0,23 0-4 0,0 0-3 15,-26 10-4-15,15-4 3 0,-2 1 0 0,2 4-10 16,-2 2 1-16,2-2-8 0,-2 6-3 0,4-1 0 16,-3 3-5-16,3 1-5 0,5-2 0 0,-4 3-3 15,8 2-3-15,-3 0-7 0,6 1-1 0,0 1-4 16,2-2-1-16,-1-7-2 0,5 8-5 0,-1-7 1 0,-4 0 0 15,5-2-2-15,1 2-4 0,1-4 0 0,1 1-1 16,3-3-5-16,-2-2-11 0,1 0-17 0,2 1-14 16,-1-5-11-16,0 4-19 0,4-7-13 0,-2 2-18 15,2-4-18-15,-3-4-24 0,4 2-21 0,4-5-52 16,-8-2-113-16,8-4-347 0,-2-5 154 0</inkml:trace>
          <inkml:trace contextRef="#ctx0" brushRef="#br0" timeOffset="1128.01">1515 295 17 0,'0'0'151'0,"0"0"-17"0,0 0-3 16,0 0 3-16,0 0-15 0,0 0-5 16,0 0-13-16,0 0-1 0,0 0-9 0,-20 24-2 15,20-24-5-15,-4 13-9 0,-1-6-3 0,5-7-5 0,-4 14-5 16,4-14-7-16,-3 15-1 0,3-15-7 0,-2 17 0 15,2-17-9-15,-3 14 0 0,3-14-11 0,0 11 9 16,0-11-6-16,3 11-1 0,-3-11-2 16,0 0-1-16,3 13 4 0,-3-13 0 0,6 5-4 0,-6-5-2 15,14 1-6-15,-14-1 1 0,13 0 0 0,-13 0-4 16,15-6-1-16,-5 2 2 0,2-3-7 0,-1-2 1 16,5 1-8-16,-2 0-8 0,1-2-5 0,-2 0-1 15,2-2 2-15,-2 3-2 0,1-2 4 0,-1 0 2 16,1 2-10-16,-1-2 11 0,-1 0 6 0,1 2-12 15,1 0 9-15,-2 1-3 0,-5 3 4 0,4-1 3 16,-4-1-4-16,2 3 3 0,1 1 1 0,-10 3 5 16,17-5 1-16,-7 4 0 0,-10 1 5 0,21 0 1 15,-21 0 7-15,23 1 7 0,-13 4 0 0,-1-3 1 0,-2 3-7 16,4 1 4-16,-4 2-1 0,1-3-6 16,-4 3 1-16,2 3-4 0,2 1 2 0,-2 0-2 15,0 1-2-15,-5-1-4 0,2 0 0 0,2-3-1 16,-1 1 4-16,-1 4-5 0,-2-3 3 0,2-1-2 0,-1-2-2 15,-2-8 1-15,4 18-14 0,-2-12-1 0,-2-6-16 16,3 14-5-16,-3-14-5 0,4 10 0 0,-4-10-4 16,6 7-20-16,-6-7-14 0,12 0-19 0,-12 0-19 15,0 0-17-15,23-11-32 0,-11 2-137 0,2-2-318 16,6-4 141-16</inkml:trace>
          <inkml:trace contextRef="#ctx0" brushRef="#br0" timeOffset="1399.72">2430 144 36 0,'0'0'162'0,"0"0"-8"0,0 0-8 0,0 0-3 0,0 0-3 16,0 0-7-16,0 0-3 0,-9 38-6 0,2-27-6 16,-1 2 1-16,4 2-3 0,-4 2-7 0,3 5-5 15,-1-4-4-15,-6 2-6 0,4 2-4 0,-1-1-10 16,-1 2-6-16,1-2-5 0,-2 2-9 0,4-1-3 15,-2-7-4-15,3 3-6 0,-1-2-3 0,1 1-3 16,0 1-5-16,-2-1-2 0,2-3-4 16,0 4-4-16,0-1 1 0,3-6-6 0,-1 0-4 0,1 2-15 15,-3-6-13-15,1 2-23 0,1-1-19 0,4-8-14 16,-3 14-21-16,3-14-10 0,-2 9-21 0,2-9-24 16,0 0-212-16,0 0-382 0,15 6 169 0</inkml:trace>
          <inkml:trace contextRef="#ctx0" brushRef="#br0" timeOffset="2036.5">2834 295 168 0,'14'-9'182'0,"-8"3"-12"0,4 3-14 16,-2-3-7-16,5 1-13 0,-1 3-10 15,3-3-8-15,0 1-11 0,3 2-3 0,-2 2-14 0,2 0 7 16,9-4-6-16,-12 3-13 0,3 1-9 0,0 0-3 16,-3 1-5-16,-3-1-8 0,-4 4-8 15,4-4-1-15,-12 0-12 0,15 3-2 0,-15-3 2 0,8 7-4 16,-8-7-5-16,6 8-3 0,-6-8-3 0,0 0 4 15,-3 15 3-15,3-15-1 0,-12 12 1 0,4-2-5 16,1-3 2-16,-5 0 1 0,2-1-5 0,-1 2-2 16,-1 2 1-16,2-5 1 0,1 1-3 0,-3 0 0 15,3-2-3-15,-2 3 1 0,4-3-2 0,7-4-1 16,-12 7-1-16,8-2-1 0,4-5 0 0,-9 9-3 16,9-9 3-16,-3 9 0 0,3-9 0 0,0 0 3 15,0 0-1-15,0 0-1 0,13 19-4 0,-5-16-1 16,2 1 2-16,3 2 0 0,-4-1-2 0,6-2-1 0,2 1 1 15,-2 2 0-15,-1-2 1 0,4-1-1 0,-3-2-4 16,-1 4 3-16,-2 0 1 0,-3-2-4 0,-9-3 1 16,16 3 1-16,-9-2-4 0,-7-1 1 15,14 10 1-15,-10-6-1 0,-4-4 2 0,9 10 0 0,-4-5-1 16,-5-5-4-16,1 12 2 0,-1-12 1 0,0 12-2 16,0-12 4-16,-1 15 1 0,1-15-4 0,-5 18 3 15,1-12 0-15,4-6 2 0,-8 16 1 0,5-10 8 16,-3-1-1-16,6-5 1 0,-11 13 5 0,3-6 0 15,1-3 1-15,-5 2-4 0,0-1 1 0,0 0 1 16,-2-3-3-16,1 4 0 0,0-3-1 0,2 1-2 16,-1 0 3-16,0-3-7 0,0 0 3 0,12-1-6 15,-21 0-8-15,21 0-13 0,-19-1-6 0,19 1-13 16,-16-1-20-16,16 1-11 0,-12-4-8 0,12 4-25 16,-6-9-19-16,6 9-15 0,0-11-32 0,0 11-174 15,12-20-370-15,-5 8 164 0</inkml:trace>
          <inkml:trace contextRef="#ctx0" brushRef="#br0" timeOffset="2306.7">3670 118 157 0,'18'-6'211'15,"-10"3"-11"-15,-8 3-17 0,20 0-17 0,-20 0-10 16,21 3-9-16,-9 2-14 0,-3-2-10 0,1 5-10 16,3 1-3-16,-1 3-4 0,-4 1-10 0,-1 1-2 15,1 11-11-15,-2-1-12 0,-5 4 1 0,-1 6-9 16,-1 7-5-16,-5-3 0 0,-3 2-8 0,-8-1-3 16,0-1-8-16,-7 0 1 0,-2 3-17 0,-4-3-29 15,-7-1-26-15,-15 12-40 0,0-1-36 0,-5-10-50 16,-1 6-213-16,13-15-401 0,-1 0 178 0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4:39.04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C6DD2B8-990F-42D4-B2DE-947EFCA2178D}" emma:medium="tactile" emma:mode="ink">
          <msink:context xmlns:msink="http://schemas.microsoft.com/ink/2010/main" type="inkDrawing" rotatedBoundingBox="2381,12701 4354,10932 4403,10987 2431,12756" semanticType="callout" shapeName="Other">
            <msink:sourceLink direction="with" ref="{7A7B0EB8-8245-49ED-9A79-CD38770B08AF}"/>
            <msink:sourceLink direction="with" ref="{E5D355DB-1818-46A9-A521-8E2617091F8A}"/>
          </msink:context>
        </emma:interpretation>
      </emma:emma>
    </inkml:annotationXML>
    <inkml:trace contextRef="#ctx0" brushRef="#br0">1887 35 110 0,'11'-9'135'16,"-11"9"-10"-16,9-7-6 0,-9 7-12 0,0 0-4 16,11-5-10-16,-11 5-7 0,6-5-1 0,-6 5-4 15,0 0-1-15,8-5-6 0,-8 5-5 0,0 0-5 16,0 0 2-16,0 0-13 0,7-5 0 0,-7 5-5 16,0 0-3-16,0 0-5 0,0 0-7 0,0 0-2 15,0 0-3-15,0 0-1 0,0 0-3 0,0 0-2 16,0 0-3-16,0 0-6 0,0 0 4 0,0 0 2 15,-26 19-2-15,26-19-2 0,-12 9 4 0,4-5 1 16,2 3-1-16,-3 0 6 0,-1 3-2 0,2-3 0 0,-1 0-1 16,-3 3 1-16,2-3-6 0,1 0 2 15,-4 4 1-15,1 2 1 0,0-2 1 0,-2-1-1 16,1 1 1-16,2-1-2 0,-2 1-5 0,1 0 1 0,-1 4-1 16,-2-3 4-16,1 2-4 0,-1-2 1 0,2 1-1 15,-2-2-3-15,-1 7 0 0,1-5 2 0,-2 4-1 16,4-7 1-16,-8 8-2 0,3-4 0 0,0 4 0 15,0-2 1-15,-1 0-1 0,1 3-3 0,3-8 2 16,2 3 2-16,-5 1-2 0,4-2 2 0,1 0-2 16,0-1-4-16,1 0 3 0,-2 3-2 0,2-1 1 15,-1-1-1-15,-1-1 0 0,1 1 1 0,3 2-2 16,-4-1-2-16,-2 3 2 0,1-3 1 0,-3 0-4 16,5 0 5-16,2-1-1 0,-2 3 0 0,-10 2 4 15,4-3 0-15,1 1-3 0,-1 0 4 0,-4-1-2 0,5 1 1 16,-1-2-2-16,3-2-2 0,2 0 7 15,-2-1-1-15,2 2 0 0,-2-3-3 0,3 1 3 0,-2-2 2 16,1 3-6-16,1 0 1 0,-2-1 0 0,3-2-1 16,-2 2-3-16,1-1 3 0,1 1 1 0,0-2-1 15,-1 2-3-15,2 1 4 0,-2-4-4 0,1 3 3 16,0 0 0-16,3-3-4 0,-4 3-1 0,1-1 0 16,0 1 0-16,-2-1 3 0,2 1-4 0,4-1 5 15,-4 3-1-15,-2-2-1 0,2 1-2 0,2 0-2 16,-2-1 2-16,0-3 0 0,-1 3-4 0,1-3 3 15,4 0 0-15,-4 2-1 0,2-3 0 0,-2 3 0 16,0 1-2-16,1-3 7 0,0 2-1 0,-3 0 1 16,2-3 1-16,0 3 0 0,3 0 2 0,-4 0-2 15,2-2-2-15,2 1 3 0,-4 0-2 0,1-3 1 16,0 4-1-16,5-4 4 0,-5 4-7 0,1 0 1 16,1-4 0-16,2 2 2 0,-3 2 0 0,2-3-1 15,-2 4-2-15,4-4-1 0,-1 0 0 0,-1 4-1 16,2-5 1-16,-4 1 0 0,4 3 0 0,1-3 2 0,0 0-3 15,-1 1 4-15,1 1-1 0,0-1-2 0,-2 2 3 16,1-3-2-16,-1 0-1 0,2 1 2 0,-1-1-2 16,-1 0-2-16,2 3 2 0,0-3 1 0,0 0-3 15,-1 3 3-15,1-3 1 0,-1 4 1 0,1-4-1 16,0 0-2-16,-2 3 4 0,2-3-3 0,0 0 0 16,0-1 2-16,6-6-3 0,-9 12-3 0,3-6 5 15,6-6-4-15,-7 12 2 0,1-7-4 0,6-5 3 16,-9 11 4-16,3-3-4 0,6-8-3 0,-9 8 3 15,9-8 1-15,-7 9-1 0,7-9-1 0,-3 9 1 16,3-9 2-16,-11 8-5 0,11-8 4 0,-9 8-2 16,9-8-2-16,-7 10 3 0,7-10 2 0,-8 7-2 15,8-7-3-15,-4 11 0 0,4-11 1 0,-6 6 1 0,6-6-2 16,-6 7 3-16,6-7-1 0,0 0-1 0,-7 7 1 16,7-7-2-16,0 0-2 0,-6 11-1 15,6-11 5-15,0 0 1 0,0 0-6 0,-6 10 6 0,6-10 0 16,0 0-4-16,0 0 0 0,0 0 0 0,0 0 0 15,-6 7 1-15,6-7 0 0,0 0 4 0,0 0-4 16,0 0 2-16,0 0 1 0,0 0-10 0,0 0-2 16,0 0-10-16,0 0-9 0,0 0-10 0,0 0-19 15,0 0-32-15,0 0-24 0,0 0-30 0,0 0-52 16,0 0-261-16,0 0-494 0,23-34 218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48:33.8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6C687FD-3D42-4371-96B1-556D31F964C1}" emma:medium="tactile" emma:mode="ink">
          <msink:context xmlns:msink="http://schemas.microsoft.com/ink/2010/main" type="inkDrawing" rotatedBoundingBox="793,6715 5118,6619 5120,6702 794,6799" semanticType="underline" shapeName="Other">
            <msink:sourceLink direction="with" ref="{43F51492-8C20-4080-9BA2-ADB43F8E8211}"/>
          </msink:context>
        </emma:interpretation>
      </emma:emma>
    </inkml:annotationXML>
    <inkml:trace contextRef="#ctx0" brushRef="#br0">0 140 30 0,'0'0'152'0,"20"-5"-4"0,-8 5-5 15,3-2-14-15,0-1-13 0,2-2-9 0,-1 3-8 0,3 1-10 16,2-1-9-16,-1-2-2 0,-1 0-6 16,6 1-10-16,4-2-1 0,-2 4-7 0,-2-3-2 15,3 3-7-15,-4-3-4 0,3 1-3 0,-2-1-4 0,2 4-3 16,0-3-3-16,-2 0 1 0,-7 3-4 0,8-1 0 15,-1-1-7-15,2 2 2 0,-2 2-2 16,4-4-4-16,-4 4-3 0,3-4-1 0,2 2 1 0,-2-4-3 16,4 4 8-16,-2 0-8 0,2-1 0 0,7 1 1 15,-6 0-3-15,6-1-3 0,-9 2 6 0,-1-1-6 16,1-1 1-16,1 1 3 0,1-2-6 0,-4 2 4 16,12-2-5-16,-8 2 5 0,-2-1-3 0,2 1 1 15,9-4-2-15,-10 2-1 0,0 1-2 0,-1-3 6 16,0 0-1-16,10 4-1 0,-1-3-2 0,-11 0 2 15,4 0 0-15,-1 2 0 0,8 0-4 0,-6-1 8 16,-2 1-2-16,-1 1 6 0,1-6-1 0,2 4-4 16,-5 0 5-16,12-3-5 0,-11 5 0 0,1 0 0 0,-1-4 1 15,0 6-8-15,-1-2 6 0,2 0-1 0,-6 0-1 16,3-2 2-16,2 1-1 0,-2 1-3 16,-1-2 2-16,-2 1 2 0,1 1-2 0,-6 0 4 0,1 0-3 15,1-1-4-15,-2 2 5 0,8-6-4 16,-2 3 0-16,0 2 2 0,-4-3-4 0,5 3 5 15,-5 3-4-15,4-6 1 0,-7 2 0 0,10-2-7 0,-1 3 5 16,-9 0 4-16,7 0-1 0,1 3 3 0,0-3-8 16,1 0 5-16,-1 0 0 0,-1 1 3 0,2-1-2 0,-3 0-1 15,1-1 1-15,-6 1-1 0,2 1-1 16,6-2 0-16,-4 1-3 0,0 4 5 0,3-4-2 16,-1 2 3-16,-4-2-3 0,4-2-2 0,2 2 1 15,-1 0-1-15,-3 0-1 0,-3 0 9 0,5 0-3 16,-5 0 5-16,0 0-5 0,0 0-2 0,7 0 4 15,-3 2 0-15,2-2-6 0,0 1 5 0,-2 2-3 0,1-2 1 16,-1-1 0-16,-6-1 2 0,4-2-1 0,2 3 2 16,-5 3-5-16,7-2 7 0,-7-1-7 0,-1 0 1 15,3 0 2-15,0 0 2 0,-3 0 2 0,5 0-4 16,-3 0 3-16,-1 0 0 0,1 0 0 0,-1 1-2 16,0-1 1-16,1-1-1 0,-1 0-3 0,-4 1 3 15,3 0-1-15,-2 0 1 0,1 0 3 0,-2 0 4 16,1 0-5-16,2 0 6 0,-5 0-3 0,1 0 0 15,4 1 0-15,-3 0 5 0,-2-1 1 0,2-1-4 16,3 1 6-16,-3 3 0 0,3-3 1 0,-3 0-1 16,3 0-2-16,-2 0-4 0,0 0 9 0,1-2 2 15,-1 4-3-15,-1-1-1 0,-2-1 1 0,5 2 0 16,-1-2 2-16,-1 0-6 0,1 0 6 0,0 0-3 16,-3 0-5-16,-1 2 5 0,-1-2-4 0,-12 0-1 15,23 0-1-15,-11 2-2 0,-12-2 2 0,16 1-3 0,-16-1 0 16,16 0-4-16,-16 0 4 0,14 0-3 0,-14 0-3 15,9 2 5-15,-9-2-2 0,0 0 0 0,0 0 1 16,0 0-1-16,13 0 0 0,-13 0 0 0,0 0-1 16,0 0-1-16,0 0-5 0,0 0 6 0,0 0-1 15,0 0 1-15,0 0 0 0,0 0-8 0,17 0 7 16,-17 0-2-16,0 0 2 0,0 0-3 0,0 0-3 16,0 0-1-16,0 0-1 0,0 0-14 0,0 0-9 15,0 0-14-15,0 0-24 0,0 0-25 0,0 0-34 16,0 0-41-16,0 0-213 0,0 0-409 0,0 0 181 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4:41.46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014A1F-5601-44B2-AFE9-545DC10192A8}" emma:medium="tactile" emma:mode="ink">
          <msink:context xmlns:msink="http://schemas.microsoft.com/ink/2010/main" type="inkDrawing" rotatedBoundingBox="4967,10986 7952,12764 7885,12876 4900,11098" semanticType="callout" shapeName="Other">
            <msink:sourceLink direction="with" ref="{7A7B0EB8-8245-49ED-9A79-CD38770B08AF}"/>
            <msink:sourceLink direction="with" ref="{15649FFF-7AA3-4671-8633-A6A8EC3DFD81}"/>
          </msink:context>
        </emma:interpretation>
      </emma:emma>
    </inkml:annotationXML>
    <inkml:trace contextRef="#ctx0" brushRef="#br0">0 0 5 0,'0'0'87'0,"0"0"-3"0,0 0-8 16,0 0 4-16,0 0-1 0,0 0-9 0,0 0-5 16,0 0 0-16,0 0-12 0,0 0-1 0,0 0-2 15,0 0-6-15,0 0 4 0,0 0 0 0,0 0-4 0,0 0-3 16,16 11-2-16,-16-11 6 0,0 0-10 16,0 0 3-16,13 1-4 0,-13-1-2 0,0 0 4 15,15 3-3-15,-15-3-9 0,9 5-5 0,-9-5-1 0,9 9 0 16,-9-9-2-16,12 7-1 0,-6-5-1 0,-6-2-2 15,9 7 0-15,-9-7-2 0,12 8 0 0,-6-5-1 16,0 3 0-16,-6-6-3 0,13 11 2 0,-7-6 1 16,-6-5-5-16,11 10 0 0,-4-5-3 0,2 2 7 15,-4-2-6-15,1 3 5 0,1-3-7 0,-1 1 6 16,3-1-2-16,0 3 6 0,-3-1-2 0,0-1 0 16,3-1 0-16,1 1 5 0,-1 1 3 0,6 1 12 15,-4 0-3-15,2 0 0 0,2-1 3 0,-3 0-5 0,3-2 2 16,1 1 1-16,-1 0-2 0,1-1 2 15,4 1 1-15,-2-1-3 0,1 2-3 0,3 0 1 16,-2-1-1-16,-4 0-5 0,1 1-4 0,1 0-2 0,-2-3 4 16,-4 3-6-16,1-2 0 0,1 1 3 0,-4 0-2 15,4 1-2-15,-2 0-3 0,-5-2 4 0,2 1-4 16,-2-1-1-16,4 1-2 0,-4 3-4 0,2-4 9 16,-1 1-2-16,-2 2-3 0,4 1 1 0,-4-4 0 15,0 2-1-15,2-1 4 0,-1 3-1 0,-1-3-3 16,3 1-1-16,-3 3 4 0,7-3 0 0,-7 0 1 15,8 2-4-15,-1-1 0 0,-7-1-1 0,7 1 0 16,1 2 3-16,-1-3-3 0,2 0 2 0,2 0-2 16,-8-1 0-16,3 2 1 0,-4-1-1 0,3-2 2 15,1 3 0-15,-3-1 0 0,1-5-2 0,-4 5-1 16,3 1-2-16,-1-3 1 0,-1 1 4 0,-7-6-16 16,15 11 19-16,-9-6-1 0,1 0-7 0,4 0 3 0,-5 0-2 15,0 2 3-15,1-2-4 0,2 2 4 0,-3-1-1 16,2-1 0-16,4 4 0 0,-2-2 2 0,-4-3-4 15,4 3 4-15,-1 3-1 0,5-4 2 0,-5 1-1 16,1 1 5-16,-2-1 0 0,4 0 5 0,-7 0-2 16,9 0 1-16,-4 3 1 0,1-3 9 0,4 0 0 15,-3 3 1-15,0-3-2 0,-1 1 1 0,-3-4-6 16,7 4 8-16,-2 1 0 0,1-2-1 0,2 2 1 16,-1-1-5-16,-2 0-1 0,-1 2-1 0,3 1 0 15,0-5 1-15,-1 1-6 0,2 0 5 0,-4 0-5 16,3 0 3-16,0 3-4 0,-2-2 4 0,1-2-3 15,-2 4 2-15,4-3-1 0,-4 0 2 0,4 1-6 0,-2 1 5 16,-1-4-3-16,-2 2 4 0,5 0-3 16,-1-1 0-16,-2 5 2 0,4-7-1 0,-5 2 1 15,1 1-1-15,3-3-1 0,-2 3 1 0,1-2-1 0,-2 3 1 16,4-3-1-16,-1 1 3 0,-6 1-1 0,4 0-2 16,1 0-4-16,-2 2 3 0,-4-8 0 0,2 4 1 15,-2 2-2-15,4-1 1 0,-3-1-1 0,2 2 1 16,-1-1 1-16,2 1 1 0,-4-3-3 0,2 5 2 15,1-8 1-15,1 4-1 0,-1 5-3 0,-2-4 2 16,1 1 0-16,2 3-2 0,-1-7 1 0,-1 5 2 16,2 0-2-16,-1 1-1 0,1-3 1 0,4 0 0 15,-2 3 0-15,-2 0-2 0,-4-4-1 0,4-1 2 16,-2 3-5-16,-2 0 3 0,7-1-3 0,-5-1 5 16,1 0-4-16,1 0 4 0,-5 1-8 0,8 1 8 0,-1-2-3 15,-2 1-4-15,-1-3 1 0,5 6 0 0,-4-3-1 16,-3 1-1-16,4 0 3 0,1-1 0 0,-8 0-1 15,5-1 0-15,-4 1 1 0,7 1 0 0,-5 0-4 16,-3-2 5-16,2 1-5 0,-3 0 3 16,5-1-3-16,-5 1 3 0,0 1-1 0,1-3-1 0,-7-4-3 15,14 13 6-15,-5-8-3 0,-3 1 1 0,4 1-2 16,-1 0 2-16,-2-2 0 0,-1 2-2 0,5-1 0 16,-5 3 0-16,3-3 1 0,-2 1 1 0,2 0-2 15,2-3 5-15,-5 3-6 0,4-1 2 0,-4 0 0 16,3 1 1-16,-2-2 1 0,2 1 0 0,-1 1-2 0,1-4 1 15,-2 4-1-15,2-3 2 0,-3 2 0 0,-6-6-2 16,18 11 2-16,-9-5-1 0,-3-1 1 16,1 1 2-16,-7-6 2 0,15 8 4 0,-7-5-1 15,-2 4-1-15,4-5 2 0,-4 3 0 0,3 1 0 16,-2-2-2-16,-1 1 3 0,-6-5-1 0,14 10-4 0,-5-7 0 16,-9-3 0-16,13 10-1 0,-5-7 2 15,-2 4-2-15,3-3 1 0,-9-4 0 0,13 8-3 0,-10-4 2 16,7 2 1-16,-10-6-1 0,9 7-7 0,-3-2 6 15,-6-5-3-15,14 8 4 0,-10-4-6 0,2 1 2 16,-6-5 2-16,12 7 1 0,-12-7 0 0,11 7 3 16,-11-7 0-16,9 6 0 0,-9-6 1 0,10 7 3 15,-4-3-1-15,-6-4 1 0,13 7-1 0,-7-4 1 16,-6-3-3-16,11 6 2 0,-11-6 0 0,9 8 0 16,-9-8-1-16,7 3-2 0,-7-3 2 0,6 6-1 15,-6-6 0-15,8 5 2 0,-8-5-1 0,9 6 1 16,-9-6 3-16,0 0 1 0,5 5-8 0,-5-5 11 15,8 6 0-15,-8-6 0 0,0 0-3 0,0 0 5 16,9 3-2-16,-9-3 6 0,0 0-13 0,0 0 5 16,0 0 1-16,4 6 0 0,-4-6-8 0,0 0 2 0,0 0-2 15,0 0 1-15,0 0-1 0,0 0-4 0,0 0-1 16,0 0-10-16,0 0-12 0,0 0-12 0,0 0-22 16,-29 0-23-16,15-2-32 0,-2 2-29 15,-1-1-35-15,-2-3-46 0,0 3-68 0,-1-4-159 0,-5-2-481 16,-2 1 213-16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4:57.58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234BD2C-8905-4A22-84FF-061F0385E3B0}" emma:medium="tactile" emma:mode="ink">
          <msink:context xmlns:msink="http://schemas.microsoft.com/ink/2010/main" type="inkDrawing" rotatedBoundingBox="15854,12805 17958,10416 18084,10527 15980,12915" semanticType="callout" shapeName="Other">
            <msink:sourceLink direction="with" ref="{2DFB0259-9CF3-41B3-9626-B50BF6E9A745}"/>
            <msink:sourceLink direction="with" ref="{2465DACD-66C8-4E1C-A8BD-3D187ADF42B7}"/>
          </msink:context>
        </emma:interpretation>
      </emma:emma>
    </inkml:annotationXML>
    <inkml:trace contextRef="#ctx0" brushRef="#br0">2134-1 16 0,'0'0'109'0,"0"0"-6"0,0 0-8 0,0 0-7 16,0 0-4-16,0 0-11 0,0 0-10 0,0 0 1 16,0 0-5-16,0 0 2 0,0 0-7 0,0 0-5 15,0 0-10-15,0 0 5 0,0 0-5 0,-31 0-1 16,31 0 1-16,0 0 3 0,-14 9-10 0,14-9 7 16,-13 5-1-16,6-1-1 0,-2-1-7 0,0 3 1 15,0 1-1-15,1-3-4 0,-2 3 4 0,-1 3-3 16,1-5 0-16,-2 2 2 0,-1 1-3 0,-2 1-1 15,3 0 3-15,-2 2-7 0,-1-1 4 0,0 0 3 16,2-2-4-16,-3 5 0 0,1-3-3 0,0 1 0 16,-3 2-4-16,3-1-6 0,-4 2 4 0,-2-2 2 15,4 0-2-15,2 0 1 0,1 1 3 0,-4 1-7 0,-2 3 2 16,4 0 0-16,-2-2-1 0,3-1-3 16,-4 0-2-16,2 4 3 0,2-6-3 0,0 2 4 15,-1 2-8-15,3-3 6 0,-1 1-3 0,-2 3-10 0,-1 1 13 16,2 3-1-16,1-3 0 0,2-1-3 0,-6 0 1 15,3 0-2-15,0 4 2 0,0-3 1 16,-1-1-2-16,2 4-1 0,-2-3 4 0,-1 0-1 0,2 2 0 16,2 1 0-16,-5-4-4 0,3 2 6 0,0 0-3 15,-1-1 1-15,-4 2-2 0,0 2 1 0,0-2-7 16,1 0 9-16,1 0-5 0,-1 2 5 0,1 1-3 16,-2-3-1-16,5 0 0 0,-3 2-2 0,2-3 2 15,-2 4 1-15,0-5 2 0,3 3-2 0,-3-2 1 16,1 1-3-16,-1 0-3 0,0 1 1 0,1-2 4 15,-1 0-3-15,1-1 3 0,0 3-4 0,-2 0 3 16,1-3-4-16,3 0 3 0,-4-2 1 0,2 3 2 16,-1-2-4-16,0 1 6 0,8-5-6 0,-8 5 0 0,6-5 1 15,-4 4 3-15,4-6 1 0,0 3-1 0,3 0-1 16,-5 0 7-16,2-2-5 0,1 0 1 16,-1 2 4-16,1 0-4 0,-1 0 5 0,-1 0 0 0,2 0-3 15,2 1 1-15,-2-2-4 0,0 1 4 0,1 0 1 16,-2 0 0-16,3-1-3 0,-3-1 2 0,0 1 1 15,3 0-3-15,-3-2 1 0,3 2-1 0,-1 0 0 16,1-3 0-16,1 0 1 0,-4 1-2 0,5 0-4 16,1-2-2-16,-2-2 4 0,2 3-1 0,-1-2-2 15,0 3 4-15,1-5-4 0,0 7 2 0,-2-5 2 0,1 2-6 16,-2 3 1-16,1-2 2 0,1-3 0 16,2 2 0-16,1-2-1 0,-2 1-5 0,0 2 6 15,-4 0 3-15,2 1 0 0,-1-1 0 0,2-2-1 0,1 1 4 16,0 2-3-16,-2 0 1 0,1 0-1 0,-4-3 1 15,5 1-1-15,-1 2 0 0,-2 1 1 16,0 0-3-16,5-1-1 0,-2 1 5 0,-2 0-3 0,2-1 4 16,-4 0-2-16,7 1 0 0,-3-6-3 0,0 6 1 15,0-2-4-15,1 0 6 0,-2 2-4 0,1-2 6 16,-1-2-5-16,1 2 3 0,1-3-7 0,1 2 6 16,-2-3-2-16,3 4 3 0,-6-3-1 0,4 1 2 15,1-2 1-15,4-7 1 0,-8 14 0 0,8-14-1 16,-6 12-2-16,2-7 4 0,4-5-8 0,-6 11 4 15,6-11-3-15,0 0-2 0,-5 10 4 0,5-10 0 16,0 0-5-16,-9 8 3 0,9-8-6 0,0 0 5 16,-1 10-2-16,1-10-1 0,0 0 1 0,0 0-2 15,0 0 2-15,0 0 1 0,0 0-2 0,-6 7-5 16,6-7-12-16,0 0-10 0,0 0-14 0,0 0-15 16,0 0-11-16,0 0-14 0,0 0-11 0,0 0-25 0,0 0-43 15,0 0-61-15,0 0-147 0,0 0-396 0,0 0 176 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03.81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73C092-F040-44B4-A563-523FC98F474C}" emma:medium="tactile" emma:mode="ink">
          <msink:context xmlns:msink="http://schemas.microsoft.com/ink/2010/main" type="inkDrawing" rotatedBoundingBox="18937,10378 23230,12947 23133,13109 18840,10541" semanticType="callout" shapeName="Other">
            <msink:sourceLink direction="with" ref="{2DFB0259-9CF3-41B3-9626-B50BF6E9A745}"/>
            <msink:sourceLink direction="with" ref="{15649FFF-7AA3-4671-8633-A6A8EC3DFD81}"/>
          </msink:context>
        </emma:interpretation>
      </emma:emma>
    </inkml:annotationXML>
    <inkml:trace contextRef="#ctx0" brushRef="#br0">0-4 84 0,'0'0'138'0,"0"0"-2"0,0 0-16 0,0 0-12 15,0 0-9-15,9-3-2 0,-9 3-12 0,0 0-6 16,0 0 3-16,0 0-5 0,12-5-5 0,-12 5-8 15,0 0-3-15,0 0-8 0,14 0-3 0,-14 0-9 16,0 0 3-16,0 0-3 0,15 0-7 0,-15 0-2 16,11 4 2-16,-11-4-8 0,0 0-1 0,15 3 1 15,-6 0-8-15,-9-3-9 0,14 5 7 0,-7-1 1 0,2-2 2 16,3 4-3-16,1-3 2 0,1 2-1 0,1-1-3 16,-2 3 1-16,4-1-2 0,-2-2 1 15,4 3 3-15,0 0-2 0,1-1 1 0,2 5 2 0,2-5 5 16,1 1-2-16,-2 2-12 0,-1-2 10 0,-3 0 3 15,-1-1-4-15,0 1 0 0,0 0-5 0,0 0-1 16,0 0-2-16,-5 1 2 0,1-2-3 0,-2 1-3 16,1 0 1-16,-4-1 2 0,0 0-5 0,4 1 3 15,-1 0-6-15,-1 1-1 0,-1-3 2 0,4 2 3 16,-1 3-1-16,5-2 0 0,-5 2-2 0,2 0 0 16,-1 0 3-16,4-3-6 0,-3 4 5 0,7 2-3 15,-6-2 3-15,2-4-2 0,2 7 2 0,1 1-1 16,-7-3-3-16,10 0 3 0,-1-2 0 0,1 3 0 15,-2-3 5-15,3-1 2 0,2 3 4 0,-2-2 2 16,-2-2-1-16,1 1-1 0,-2 1 0 0,2 3 3 16,-8-5-2-16,2-1-1 0,-1 1-5 0,2 2 2 0,-1-2-2 15,0 0 2-15,-3 0-8 0,3 0 4 0,-2 1 0 16,2 0-3-16,-2 2 0 0,4 2 2 16,-2-4-3-16,-3 1-1 0,5 4-1 0,3-2 5 0,-1-1-2 15,-7 0 2-15,7-1-3 0,-1 2 1 0,2 2-2 16,-2 0 1-16,1-4 4 0,0 4-1 0,-4-6-1 15,5 2 1-15,0 4 1 0,-6-4-1 0,1-1-1 16,0-2-2-16,-3 4 1 0,1 0 0 0,0-2-1 16,-1-2 2-16,0 5-2 0,2-4-3 0,-4 2 6 15,2 2-3-15,-2-3 0 0,-1 2 4 0,5 0-5 16,-4-2 0-16,2 5-1 0,0-4 4 0,4 5-11 16,1-1 13-16,1-1 0 0,-2 1 2 0,0 1 3 0,-2-3 2 15,-1-1 4-15,5 1 5 0,0 3-2 16,-6-7 0-16,4 7 2 0,2-4 1 0,1 1-3 15,-5-3-6-15,-2 0 1 0,1-2 3 0,5 7-4 0,-7-6 0 16,-1 3-2-16,2-4 1 0,1 1-4 0,-2 0 2 16,1 0-4-16,-2 1 0 0,-1 2 0 0,3 0-1 15,-3-3-4-15,1 2 5 0,1 0-4 0,-1-3 0 16,2 6-2-16,1-4 1 0,-2 4-2 0,-1-3 3 16,2 0 1-16,3 1-3 0,-5 0-1 0,8 3 1 15,-6-2-4-15,0-4 7 0,-3 2-2 0,4-2 0 16,-1 2-1-16,-1 0-1 0,-1 0-3 0,2-4 2 15,-1 3 2-15,-2-2 0 0,1 3-1 0,0 0 0 16,1-4 0-16,-1 3-1 0,-1-3 1 0,2 4 2 16,0-2-4-16,0 0 4 0,2 2 0 0,-2-3 3 15,1-1-1-15,0 3 3 0,1 4 3 0,-1-6 1 16,1 3-3-16,1-2 5 0,2-1-1 0,-4 3-3 0,4-3-1 16,2 6 0-16,0-6-2 0,-4 4 3 0,-1-5 0 15,0 2 2-15,-1 3-2 0,2-5-3 16,1 3 0-16,-1 0-1 0,-2-2-4 0,0-1 4 0,3 4-2 15,-3-2 1-15,1-1-1 0,-1 3 0 0,-3-3-1 16,2 1 2-16,-1-1-3 0,2 0 0 0,-1 3 0 16,0-2 1-16,0 2-3 0,-1-1 2 0,4-1-2 15,-4 2 3-15,2-3-2 0,0 3 4 0,-2-2-3 16,5 2 2-16,-3-1 6 0,2 2 3 0,-3-3-1 16,4 0-1-16,-3 4 2 0,3-2-1 0,-3-1 0 15,0 2-1-15,1-2 0 0,-2 2-1 0,1-3-1 16,0 1 1-16,-2 2-2 0,1-4-1 0,2 4 2 15,-6 0-3-15,4-4 4 0,-1 1-5 0,-2 3-1 0,2 0 2 16,-1-4-1-16,-2 4 1 0,2-1-3 16,-1-2 3-16,-1 4 1 0,1-2-3 0,-1 2-4 15,2-2 5-15,-1 0-2 0,-4 0 1 0,5-2-2 0,-2 0 1 16,2 2 2-16,2 1 0 0,-2-2-6 0,-3-2 5 16,4 2 2-16,-1 0-3 0,0 1-1 0,3 1 0 15,-3-4 1-15,1 0 3 0,-5 0 1 0,4 0 1 16,-1 3 0-16,0-3 0 0,1 4-2 0,1-1 0 15,1-2 1-15,-2 0 3 0,0 3-7 0,1-4 4 16,-4 1 3-16,0-1 4 0,4 0-5 0,-2 0 4 0,1 1-6 16,1-2 2-16,-3 1-2 0,4 0-6 15,-5-2 9-15,0 1-2 0,1-1-2 0,-1 0 3 16,3-2-1-16,-3 4 6 0,-1-3-3 0,-1-1 4 16,3 5 2-16,-1-6 1 0,2 2 3 0,-11-4-3 15,15 7 0-15,-5-4 0 0,-10-3 6 0,14 5 0 16,-14-5-1-16,10 4 2 0,-1-2-6 0,-9-2 3 15,13 5 6-15,-13-5-1 0,14 2-9 0,-14-2 0 0,9 4-2 16,-9-4-1-16,10 2-1 0,-10-2 0 0,0 0 3 16,11 2-5-16,-11-2-8 0,0 0-12 15,0 0-15-15,0 0-19 0,0 0-22 0,0 0-27 0,0 0-32 16,0 0-44-16,-36-11-49 0,22 5-55 0,-5-3-252 16,-2 2-566-16,-4-6 250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28.02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96ABC1-3114-4650-AAA6-5E3648246BB1}" emma:medium="tactile" emma:mode="ink">
          <msink:context xmlns:msink="http://schemas.microsoft.com/ink/2010/main" type="inkDrawing" rotatedBoundingBox="1096,16621 2450,15361 2512,15427 1158,16687" semanticType="callout" shapeName="Other">
            <msink:sourceLink direction="with" ref="{945C4F4F-9423-4202-A37A-D64EA3970F9B}"/>
            <msink:sourceLink direction="with" ref="{404D5E72-2A2A-4845-B9B9-178487C1DFC2}"/>
          </msink:context>
        </emma:interpretation>
      </emma:emma>
    </inkml:annotationXML>
    <inkml:trace contextRef="#ctx0" brushRef="#br0">1360 0 31 0,'0'0'146'0,"-14"2"-11"0,14-2-4 0,0 0-19 0,0 0 5 16,-12 3-10-16,12-3-7 0,0 0-7 0,-12 10-1 15,12-10-10-15,-9 6 0 0,9-6 0 0,-10 5-7 16,10-5-5-16,-12 7 0 0,12-7-5 0,-13 9-3 16,8-4-13-16,-5-1 4 0,10-4-8 0,-14 6 3 15,5 0-3-15,-1 2 3 0,-2-4-2 0,3 4-2 16,-3 1 1-16,-3-2-3 0,3 3-3 0,-3-3 0 15,3 1-2-15,-1 2-2 0,-2-1 0 0,3-1 0 16,-1 0-2-16,-1 2-2 0,7-1 3 0,-7 0-3 0,-2 0-2 16,1-2-4-16,2 3 6 0,-1 2-4 15,1-1 2-15,1 0-1 0,-2-2 0 0,4 2-1 0,-3 0 0 16,-4 2-5-16,4-2 0 0,-2 3-2 0,1 1-3 16,-3-2 0-16,0 5 0 0,4-6-5 0,-4 0 4 15,2 1-5-15,0 3 1 0,2-1-4 0,-3 1 1 16,2-1-2-16,1-3 1 0,-1 3-1 15,2-2 0-15,2 0-1 0,-3 1 0 0,1-2 1 0,0 2-2 16,3-2 1-16,-3-2 0 0,4 1-2 0,-2-1 2 16,4-2 0-16,-3 2 2 0,2-3 2 0,-1-1-1 15,1 2 0-15,-2 0 1 0,4-1 1 0,-4 3-11 16,2-5 2-16,-2 4 2 0,-2-3-2 0,4 4 1 16,0-5-1-16,-5 5 0 0,3-5-1 0,-3 3 4 15,0 1-4-15,4-2-2 0,1 2 2 0,-2 1 1 16,-3-1-1-16,0 0 0 0,3 2 1 0,-3-4 0 15,2 3-1-15,1-2 3 0,1-1 0 0,-4 1-3 16,0 3 2-16,4 0 0 0,-3-6-1 0,4 3 0 0,-2 1 1 16,1 0 0-16,-2 0-4 0,1-2 2 0,-2 3-3 15,2 0 4-15,-1-3-6 0,3 0 5 0,-4 1 0 16,2 0 1-16,-1 1-2 0,1 0 3 0,1 0-3 16,1 2 2-16,-2-2-1 0,-2 1 1 0,3 1-2 15,0 1 4-15,-2-1-1 0,2-2-3 16,2 3 2-16,0-4 1 0,-1 6 0 0,1 0 1 15,-3-8-3-15,1 5 1 0,2-2 2 0,0 0 0 0,1 3-1 16,-4-2 8-16,3 0-7 0,-2 1-2 0,2-5-1 16,-1 4-1-16,1-2 1 0,1-1 2 0,5-7 0 15,-9 13 1-15,5-6-4 0,4-7 2 0,-6 8 1 16,6-8-1-16,0 0-2 0,-8 11 4 0,8-11-3 16,0 0-1-16,-6 8 7 0,6-8 1 0,0 0 1 15,-5 5 3-15,5-5-1 0,0 0 3 0,0 0 1 16,0 0-2-16,0 0-3 0,0 0 1 0,0 0 0 15,0 0 1-15,0 0-4 0,0 0-18 0,0 0-15 16,0 0-22-16,0 0-27 0,0 0-30 0,0 0-28 0,0 0-38 16,0 0-39-16,0 0-216 0,-3-25-459 0,3 25 203 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16.23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485DFF6-ED25-4BD6-AE28-902F314C7A2C}" emma:medium="tactile" emma:mode="ink">
          <msink:context xmlns:msink="http://schemas.microsoft.com/ink/2010/main" type="writingRegion" rotatedBoundingBox="2960,14151 3827,14151 3827,15210 2960,15210"/>
        </emma:interpretation>
      </emma:emma>
    </inkml:annotationXML>
    <inkml:traceGroup>
      <inkml:annotationXML>
        <emma:emma xmlns:emma="http://www.w3.org/2003/04/emma" version="1.0">
          <emma:interpretation id="{6855E513-8806-404F-B691-C09AC2482D0D}" emma:medium="tactile" emma:mode="ink">
            <msink:context xmlns:msink="http://schemas.microsoft.com/ink/2010/main" type="paragraph" rotatedBoundingBox="2960,14151 3827,14151 3827,15210 2960,152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42BEB7-C9BB-431D-B04A-D299DCCF5E0C}" emma:medium="tactile" emma:mode="ink">
              <msink:context xmlns:msink="http://schemas.microsoft.com/ink/2010/main" type="line" rotatedBoundingBox="2960,14151 3827,14151 3827,15210 2960,15210"/>
            </emma:interpretation>
          </emma:emma>
        </inkml:annotationXML>
        <inkml:traceGroup>
          <inkml:annotationXML>
            <emma:emma xmlns:emma="http://www.w3.org/2003/04/emma" version="1.0">
              <emma:interpretation id="{945C4F4F-9423-4202-A37A-D64EA3970F9B}" emma:medium="tactile" emma:mode="ink">
                <msink:context xmlns:msink="http://schemas.microsoft.com/ink/2010/main" type="inkWord" rotatedBoundingBox="2960,14151 3827,14151 3827,15210 2960,15210">
                  <msink:destinationLink direction="with" ref="{E296ABC1-3114-4650-AAA6-5E3648246BB1}"/>
                  <msink:destinationLink direction="with" ref="{AFFD4021-3CF6-4F5B-A703-1334F8132FC4}"/>
                </msink:context>
              </emma:interpretation>
            </emma:emma>
          </inkml:annotationXML>
          <inkml:trace contextRef="#ctx0" brushRef="#br0">1802 1145 163 0,'0'0'196'0,"0"0"-14"16,5-7-19-16,-5 7-17 0,0 0 2 0,0 0-14 16,5-9-5-16,-5 9-12 0,0 0-12 0,6-9-3 15,-6 9-8-15,0 0-4 0,0 0-2 0,3-10-4 16,-3 10-4-16,0 0-4 0,0 0-6 0,0 0-5 15,4-8-1-15,-4 8-6 0,0 0 0 0,0 0-7 16,0 0-8-16,0 0-4 0,0 0 0 0,0 0-5 0,0 0-6 16,0 0-5-16,0 0-1 0,0 0 0 0,0 0-4 15,0 0 1-15,0 0 7 0,0 0-7 16,0 0 4-16,0 0-2 0,-1 30 3 0,1-30 2 0,0 12-1 16,0-12 0-16,0 16-1 0,0-16 0 15,-6 16-4-15,3-5-2 0,3 0 3 0,-2 2-6 16,1 0 3-16,-1 2-3 0,-1-6-4 0,2 5 1 0,-1-3-1 15,2-11 1-15,-2 17-2 0,2-5 0 0,0-12 0 16,-2 18-2-16,2-18-1 0,-1 10-1 0,1-10 1 16,-3 11-3-16,3-11 4 0,0 0-3 0,0 14 0 15,0-14 0-15,0 0-2 0,0 0 1 0,0 0 2 16,-2 12 2-16,2-12-3 0,0 0 1 0,0 0 3 16,0 0-4-16,0 0-1 0,0 0 1 0,0 0-3 15,0 0-7-15,0 0-2 0,0 0-4 0,0 0-3 16,0 0-5-16,6-37-6 0,-2 30 0 0,-2-7 2 15,2 4-3-15,-1-5 1 0,3 4-2 0,2-3-5 0,-2 4-5 16,0 0 5-16,0-5 3 0,1 2 1 0,-1 6 2 16,2-6 1-16,-1 7 3 0,4-3 2 0,-7 2-4 15,6 1 8-15,-4-1-1 0,-6 7 0 0,15-7 6 16,-9 1 2-16,-6 6-2 0,12-9 4 0,-4 6 2 16,-8 3 1-16,9-7 1 0,-9 7 1 15,10-4 4-15,-10 4 3 0,11-3 2 0,-11 3 3 0,0 0 0 16,13 0 4-16,-13 0 0 0,10 7 5 0,-10-7 5 15,0 0 1-15,9 12 4 0,-6-5 6 0,-3-7-2 16,2 17-2-16,-2-8-4 0,0-9-2 0,0 21-4 16,0-13 2-16,-2 5-4 0,2-13 4 0,-3 20-4 15,2-9-1-15,-1 0-2 0,2-11-4 0,-1 18-1 16,1-8-1-16,0-10 0 0,0 14 1 0,0-14-1 16,-5 17-6-16,5-8-16 0,0-9-18 0,-1 12-17 15,1-12-19-15,0 15-15 0,0-15-14 0,-5 14-22 16,5-14-22-16,0 13-9 0,0-13-16 0,5 8-43 0,-5-8-145 15,0 0-381-15,9 7 169 0</inkml:trace>
          <inkml:trace contextRef="#ctx0" brushRef="#br0" timeOffset="305.55">2265 1262 140 0,'0'0'195'0,"0"0"-26"16,0 0-9-16,0 0-2 0,0 0-1 0,0 0 4 16,0 0-5-16,-13 26-2 0,5-15-6 0,1 2 1 15,-3 1-2-15,-4 6 0 0,-1 0-7 0,0-1-8 0,2-1-9 16,-4 6-3-16,4-6-8 0,-2 3-10 0,0 0-4 16,-1-1-7-16,2 1-6 0,-1-2-7 0,-2 1-5 15,2 1-15-15,1-3-1 0,1 2 0 0,-1 1-8 16,2 0-6-16,-1-4-3 0,3-3-2 0,-4 6 3 15,4-8-13-15,-2 2-2 0,3-3-15 0,3 2-16 16,0-5-18-16,-2-2-22 0,3 2-27 0,-3 1-19 16,8-9-26-16,-9 11-19 0,9-11-19 0,-4 7-26 15,4-7-44-15,0 0-208 0,0 0-467 0,0 0 207 16</inkml:trace>
          <inkml:trace contextRef="#ctx0" brushRef="#br0" timeOffset="923.05">2656 1366 172 0,'0'0'204'0,"0"0"-16"0,0 0-17 16,0 0-14-16,0 0-10 0,0 0-8 0,0 0-8 15,0 0-10-15,0 0-6 0,0 0-5 0,0 0 1 16,5 20-11-16,-5-20 2 0,0 0-6 0,-8 17 3 16,8-17-4-16,-4 13-4 0,-1-4-7 0,2 0-2 15,3-9-6-15,-12 11-1 0,6-4-4 0,0-1-5 16,-7 2-6-16,5-3-3 0,-6 5-7 0,-1-4-7 15,-2 0-1-15,1-1-5 0,-4 1-5 0,4-3-1 16,-3 2-6-16,-5-2 1 0,6 0-5 0,-8-1-1 16,7-2 0-16,4 0-4 0,0-2-5 0,3 1-3 15,12 1-8-15,-19-5-4 0,7 0-6 0,5 0-10 0,7 5-8 16,-12-15 1-16,10 1-9 0,2 14-5 16,-1-15-4-16,1 15 0 0,7-24-3 0,-5 13 6 15,7-2-4-15,1 6 2 0,0-4 4 0,-1 2 1 0,3-2 5 16,2 5 3-16,-2-2 3 0,1 2 0 0,1 1 3 15,-6 2 2-15,7 0 5 0,-3-1 4 0,5-3 5 16,-8 5 1-16,4 2 7 0,0-2 5 0,-13 2 0 16,21 0 1-16,-21 0 5 0,20 4 6 0,-10-4 2 15,5 6 3-15,-7 2 4 0,2 2 4 0,0 1-1 0,-2 3 6 16,1 3 9-16,-2 0 2 0,-1 1-1 16,-1 6 4-16,1 2 1 0,0 0 6 0,-2 11-3 15,2-3 0-15,-4 4-1 0,-7-4-3 0,5 5-1 0,-1-1-4 16,-2-3-3-16,-3 3-1 0,-3-4-8 15,-5 2-2-15,5-10-1 0,0 1-6 0,-4 0 2 16,1-2-20-16,-6 0-19 0,3-2-18 0,-3-1-31 0,-1 2-38 16,-2-4-53-16,2-1-42 0,4-2-58 0,-3 1-202 15,12-8-493-15,-2-2 219 0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29.35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FFD4021-3CF6-4F5B-A703-1334F8132FC4}" emma:medium="tactile" emma:mode="ink">
          <msink:context xmlns:msink="http://schemas.microsoft.com/ink/2010/main" type="inkDrawing" rotatedBoundingBox="3259,15583 4459,16960 4441,16976 3241,15599" semanticType="callout" shapeName="Other">
            <msink:sourceLink direction="with" ref="{945C4F4F-9423-4202-A37A-D64EA3970F9B}"/>
            <msink:sourceLink direction="with" ref="{06825799-65E1-4A05-8621-F6484EC033B8}"/>
          </msink:context>
        </emma:interpretation>
      </emma:emma>
    </inkml:annotationXML>
    <inkml:trace contextRef="#ctx0" brushRef="#br0">0 8 56 0,'0'0'149'0,"0"0"-8"16,0 0-11-16,0 0-1 0,0 0-8 0,0 0-6 15,0 0-10-15,0 0-4 0,0 0-5 0,0 0-6 0,0 0-11 16,0 0-6-16,0 0-13 0,0 0 6 0,6-9-8 16,-6 9-8-16,0 0-3 0,0 0-7 0,0 0 0 15,0 0-7-15,0 0 5 0,0 0-6 0,0 0-2 16,20 22-5-16,-17-16 2 0,-3-6-2 16,7 8-3-16,-7-8-1 0,11 13-2 0,-5-3 1 15,1-5-1-15,2 8 2 0,-2-6-2 0,4 4 1 0,2 2-2 16,-1-1-2-16,2 1 2 0,5 4 0 0,-10-3-4 15,6 3 0-15,3 1 1 0,-5 2-3 0,7-1 0 16,-1-3 0-16,-3 0-4 0,1 1 4 0,-1 0-4 16,2 2-1-16,-3 0 3 0,-2-6-4 0,-1 2 3 15,0 0-4-15,5 2-2 0,-7-2-1 0,2 0 3 16,3 4-4-16,-3-2 1 0,-3-3 1 0,3 3-2 16,1 0-1-16,-5-2 0 0,5 0 1 0,-2-2 0 15,-1 2-1-15,2-1 2 0,-3-2 1 0,3 2-2 16,0-3-3-16,0 2 4 0,-3 0 0 0,3 2-1 15,-3-3 4-15,1-1-4 0,0 0-2 0,1 2 2 0,1 0-1 16,-2-2 3-16,2-1-1 0,0 1-2 0,-3 0 1 16,0-3-1-16,1 0 0 0,1 3-1 0,-4-1 2 15,1-1 0-15,-1-1 0 0,1 0 0 16,-1 2-3-16,4 1 3 0,-4-5-3 0,0 2 4 0,-1 2 0 16,5-3-3-16,-4 4 3 0,1 0-2 0,-1-5 3 15,1 3 2-15,-2 0-3 0,4-2-4 0,-5 3 4 16,4 0-4-16,-2 1 3 0,-1-5-3 0,7 3 4 15,-7 1-1-15,-1 0 6 0,-1-3 3 0,4 6 1 16,-1-6 0-16,4 4 0 0,-2-1 2 0,-2 2 3 16,1-6 3-16,2 5 4 0,-4-2 1 0,6 3-3 15,-5-5 4-15,4 3-2 0,-1 1 2 0,-2-4 0 16,2 0 2-16,-2 6-1 0,-1-5 2 0,-1-1-6 16,4 4-10-16,-4-2 2 0,2-4 0 0,-2 3 1 15,3 0-2-15,-2-1-4 0,1 1 1 0,-1 0 1 16,1-1-2-16,-2 1 1 0,1-1 3 0,-1 0-2 15,0 1 2-15,0-3 2 0,0 4 5 0,0-3-5 16,-6-6 4-16,9 12-1 0,-5-5 1 0,1-1-1 0,-5-6 4 16,9 11-1-16,-6-5-1 0,-3-6 0 0,10 8-1 15,-10-8 1-15,5 6-3 0,-5-6 0 16,4 7 0-16,-4-7-3 0,6 7-1 0,-6-7-1 16,0 0 0-16,0 0-4 0,6 8-2 0,-6-8-3 0,0 0-4 15,0 0-15-15,6 7-12 0,-6-7-19 0,0 0-20 16,0 0-35-16,0 0-43 0,0 0-55 15,0 0-245-15,0 0-481 0,0 0 213 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32.52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6D5FE16-78C7-4ED4-A1AF-4C706378FC49}" emma:medium="tactile" emma:mode="ink">
          <msink:context xmlns:msink="http://schemas.microsoft.com/ink/2010/main" type="inkDrawing" rotatedBoundingBox="9232,15618 10962,16922 10892,17014 9162,15711" semanticType="callout" shapeName="Other">
            <msink:sourceLink direction="with" ref="{145FC3D3-9944-487F-A91A-E82AB8883CC6}"/>
            <msink:sourceLink direction="with" ref="{3F2255D4-B23A-47CB-88AA-F8D0D14D3C89}"/>
          </msink:context>
        </emma:interpretation>
      </emma:emma>
    </inkml:annotationXML>
    <inkml:trace contextRef="#ctx0" brushRef="#br0">0 4 7 0,'0'0'170'0,"0"0"-10"0,0 0-6 0,0 0-6 15,0 0-13-15,0 0-6 0,0 0-8 0,0 0-7 16,0 0-8-16,0 0-10 0,28-9-2 0,-28 9-8 16,0 0-7-16,14 0 0 0,-14 0-5 0,12 2-7 0,-12-2-3 15,10 1-7-15,-10-1-3 0,17 6-8 16,-17-6-4-16,13 4-3 0,-4-3-1 0,-9-1-7 16,13 8-3-16,-7-3-8 0,-6-5 3 0,14 11-1 0,-8-5-18 15,1-1 17-15,2 6-9 0,-3-3 2 0,2-3 0 16,0 2-6-16,-2 3 3 0,5 0-4 0,1 1 4 15,-5 2 2-15,4 0-4 0,-2-1 1 0,1 2-1 16,-1-1 0-16,0 2-1 0,1-1 3 0,1-2-2 16,1 4 0-16,-2-2 0 0,1-1 1 0,-2 1-1 15,3 1-5-15,-2-2 3 0,3 1 3 0,-2 1-2 16,-2-2 2-16,6-4-2 0,-5 6-2 0,10-3-3 16,-7 2 3-16,6-2 4 0,-2 0-2 0,-2 0 0 15,0-1-3-15,1-1 0 0,-4 2 3 0,4-1-1 16,-1-2 4-16,-4 2-5 0,2 0 2 0,1-3 0 15,-1 3-2-15,-1-1 2 0,1 0-4 0,1 1 1 16,-2-3 0-16,-2 1 1 0,2 1-3 0,-5-3 1 16,10 2-3-16,-8 0 2 0,3 1 2 0,-5-4-4 15,2 5-1-15,-1-1 2 0,2-2 2 0,-1 2-4 0,3 1 2 16,-2-2 0-16,1-1 2 0,1 0 0 16,1 1-3-16,1 2 0 0,-1-4 2 0,-1 3-1 15,1-1 0-15,2 0 2 0,2 2-4 0,-2-2-1 0,-3 0 4 16,4-3-2-16,-3 5 2 0,4-2-2 0,-2-2-1 15,-2 3 1-15,4 1 2 0,-1-1-2 0,0 0 1 16,1 0 1-16,-5 1 0 0,4-3-1 0,-1 0 1 16,1 2 1-16,-1-3 1 0,-3 3-2 0,5-1 1 15,-1-4 1-15,-3 5 5 0,2-2-1 0,-1 3 0 16,-1-3 1-16,4 1 2 0,-4-3-1 0,-1 5 3 16,1-4-3-16,4 2 1 0,-4 0-4 0,2-2 2 15,-3 3-2-15,3-3 3 0,-2 0-2 0,-1 4-2 16,2-4 2-16,-1-1-1 0,-1 3-1 0,2 0 1 15,-1-3-5-15,-6-1 1 0,5 5 5 0,0 0-3 16,2-5 2-16,-4 3 0 0,2 1-4 0,0 0 4 16,-5-1 0-16,5 1 2 0,-4-4-4 0,5 2 4 15,-5 0-2-15,4 1 0 0,-5 0 4 0,1-3-3 16,2 1 4-16,-3 2 3 0,-1-2-4 0,5 0 0 16,-2 0 2-16,0 0 2 0,-2 0-3 0,5-2-3 15,-12-4 3-15,15 4 1 0,-7 0-4 0,-8-4 0 16,10 4-1-16,-10-4 2 0,7 6-1 0,-7-6-5 0,0 0 2 15,9 3 2-15,-9-3-3 0,0 0-3 0,0 0-6 16,0 0-12-16,0 0-27 0,0 0-24 16,0 0-29-16,0 0-33 0,0 0-35 0,0 0-38 15,0 0-229-15,-28-17-465 0,18 13 205 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4:54.16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934F95-BBC7-4BC0-AF1E-46377F5A9B06}" emma:medium="tactile" emma:mode="ink">
          <msink:context xmlns:msink="http://schemas.microsoft.com/ink/2010/main" type="writingRegion" rotatedBoundingBox="18163,8777 19333,9274 19061,9915 17890,9418"/>
        </emma:interpretation>
      </emma:emma>
    </inkml:annotationXML>
    <inkml:traceGroup>
      <inkml:annotationXML>
        <emma:emma xmlns:emma="http://www.w3.org/2003/04/emma" version="1.0">
          <emma:interpretation id="{9227E537-7104-4667-B9DD-F3DE246DB4B8}" emma:medium="tactile" emma:mode="ink">
            <msink:context xmlns:msink="http://schemas.microsoft.com/ink/2010/main" type="paragraph" rotatedBoundingBox="18163,8777 19333,9274 19061,9915 17890,9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5A5ABC-B250-4D71-B306-58EA9F8B0673}" emma:medium="tactile" emma:mode="ink">
              <msink:context xmlns:msink="http://schemas.microsoft.com/ink/2010/main" type="line" rotatedBoundingBox="18163,8777 19333,9274 19061,9915 17890,9418"/>
            </emma:interpretation>
          </emma:emma>
        </inkml:annotationXML>
        <inkml:traceGroup>
          <inkml:annotationXML>
            <emma:emma xmlns:emma="http://www.w3.org/2003/04/emma" version="1.0">
              <emma:interpretation id="{2DFB0259-9CF3-41B3-9626-B50BF6E9A745}" emma:medium="tactile" emma:mode="ink">
                <msink:context xmlns:msink="http://schemas.microsoft.com/ink/2010/main" type="inkWord" rotatedBoundingBox="18163,8777 19333,9274 19061,9915 17890,9418">
                  <msink:destinationLink direction="with" ref="{B234BD2C-8905-4A22-84FF-061F0385E3B0}"/>
                  <msink:destinationLink direction="with" ref="{8973C092-F040-44B4-A563-523FC98F474C}"/>
                </msink:context>
              </emma:interpretation>
            </emma:emma>
          </inkml:annotationXML>
          <inkml:trace contextRef="#ctx0" brushRef="#br0">1804 1291 126 0,'1'-11'180'0,"-1"11"-4"0,0 0-7 0,0 0-15 0,2-11-10 15,-2 11-15-15,0 0-14 0,0 0-13 0,0 0-6 16,0 0-12-16,0 0-8 0,0 0-11 0,0 0-6 15,0 0-5-15,0 0-1 0,0 0-2 0,0 0 0 16,0 0-4-16,0 0 0 0,0 0-11 0,0 0 4 16,0 0-5-16,0 0-4 0,9 31 0 0,-9-31-4 15,0 13-3-15,0-13-3 0,0 15-1 0,0-15-11 16,0 14 5-16,0-14 3 0,0 17-3 0,0-17-3 16,-3 13 1-16,3-13-1 0,0 12 0 0,0-12-1 15,-2 10 0-15,2-10 1 0,0 0-2 0,-4 14-4 16,4-14 1-16,0 0-1 0,0 0 3 0,0 0-3 15,0 13 2-15,0-13-1 0,0 0 3 0,0 0-2 16,0 0 2-16,0 0 3 0,0 0-1 0,0 0 0 0,0 0 0 16,0 0-2-16,0 0-3 0,0 0 0 0,0 0 1 15,30-21-6-15,-23 13 4 0,5-1-2 16,2 2-2-16,-6-4-3 0,4 1 1 0,2 3-2 0,-1-3-1 16,1 2-1-16,-1-2-2 0,-1 1-3 0,1 2 4 15,-5 0 1-15,5-1-3 0,-5 0 1 0,2 3 5 16,-2 0-2-16,1 0-4 0,1 0 3 0,-10 5 3 15,16-6-2-15,-10 1 4 0,-6 5-3 0,12-3-2 16,-12 3-1-16,0 0 0 0,14-1 4 0,-14 1-5 16,0 0 4-16,0 0 0 0,13 4 0 0,-13-4 2 15,0 0-2-15,6 15 0 0,-4-9 2 0,-2-6 2 16,0 15-4-16,0-15 4 0,1 14-2 0,2-3 1 16,-3 0-1-16,0-11-2 0,2 16 5 0,-2-5 0 0,0-11-6 15,0 16 10-15,0-16-4 0,1 15 0 0,-1-15 1 16,3 12 0-16,-3-12 3 0,0 15-1 15,0-15-5-15,2 9-10 0,-2-9-11 0,6 11-4 0,-6-11-10 16,0 0-9-16,6 9-11 0,-6-9-9 0,10 3-10 16,-10-3-12-16,16 0-17 0,-5 0-2 0,-11 0-9 15,27-5-20-15,-17-1-125 0,5-1-282 0,0 0 125 16</inkml:trace>
          <inkml:trace contextRef="#ctx0" brushRef="#br0" timeOffset="267.25">2502 1247 102 0,'0'0'159'0,"0"0"-10"0,7-3-13 0,-7 3-18 16,0 0-11-16,0 0-11 0,0 0-2 0,0 0-3 0,0 0-4 15,0 0 1-15,0 0 2 0,-13 25-2 16,5-13-4-16,0-1-1 0,-3 3-11 0,-2 2 9 16,4-1-4-16,-5 3-6 0,-2 3-4 0,2 0-1 0,1 3-4 15,-3-3-3-15,-1 4-4 0,2-3-6 0,0 4-3 16,-3-3-3-16,4 1-4 0,-3 1-2 0,2-2-6 15,2 0 0-15,-1-1-3 0,1-2-3 0,1 1 3 16,2-3-9-16,-2-2 2 0,0-3-2 0,3-2-6 16,-3 3-18-16,1-3-14 0,4-2-19 0,-2 2-17 15,3-5-21-15,-1 1-17 0,1 1-20 0,6-8-24 16,-6 9-49-16,6-9-130 0,0 0-340 0,0 0 151 16</inkml:trace>
          <inkml:trace contextRef="#ctx0" brushRef="#br0" timeOffset="942.28">2639 1568 28 0,'0'0'202'0,"3"-11"-17"0,-3 11-15 0,8-12-21 16,-3 7-15-16,-5 5-8 0,18-11-12 0,-9 5-9 0,5 3-9 16,2-2-6-16,-1-1-8 0,4 6-4 0,-1 0 0 15,0-2-3-15,2 2-6 0,-1-2-3 0,-1 2-11 16,-2 4-3-16,4-4-2 0,-4 3-6 0,-2 1-6 15,-6 0-2-15,4-1-9 0,-4 1-2 0,-1 2-1 16,-1 1-1-16,-6-7-3 0,8 11-2 0,-5-4-2 16,-3-7-2-16,-3 17-2 0,3-17 1 0,-8 14-2 15,2-3 1-15,3-4 0 0,-7 4 1 0,1-3-2 16,-1 1-2-16,-1 4 4 0,-1-6-4 0,2 2 3 16,-5 2-4-16,3-5 1 0,3 1 1 0,-2-1 1 0,3-1-2 15,-1-2-3-15,-2 2 0 0,11-5-1 0,-13 8-2 16,7-4 1-16,6-4 0 0,-9 7-2 15,9-7-5-15,0 0 6 0,-11 7-1 0,11-7 3 0,0 0 1 16,0 0-3-16,0 0 2 0,0 0-4 0,0 0-1 16,0 0 1-16,0 0 3 0,24 10-1 0,-24-10-1 15,15 0 0-15,-15 0 2 0,18 0-4 0,-9 0 1 16,-9 0-3-16,15 3 3 0,-15-3-1 0,13 4-2 16,-13-4 1-16,14 4 1 0,-5-2 0 0,-9-2-3 15,13 7 0-15,-5-2 0 0,-2 1-1 0,0 1 3 16,-2 0-2-16,-4-7 3 0,10 15-5 0,-7-8 2 15,2 3 1-15,-5-10-2 0,0 20 7 0,0-13-3 16,0-7 4-16,-2 18 4 0,2-18-3 0,-4 17 11 0,2-10 6 16,-5 0 4-16,1 0-1 0,-4-3 0 0,1 3 4 15,-5-3 0-15,1 0-4 0,-2 2-4 16,1-5 1-16,-3 0 0 0,-1-2-5 0,1 2 0 0,-1 0-7 16,2-1-6-16,-2-1-15 0,0 0-15 0,3 1-15 15,0-4-17-15,3 3-22 0,12 1-18 0,-20 0-25 16,9-2-22-16,11 2-40 0,-19-5-159 15,19 5-371-15,-11-4 164 0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21.29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FE9477-5966-45DE-B153-D80DBB286F80}" emma:medium="tactile" emma:mode="ink">
          <msink:context xmlns:msink="http://schemas.microsoft.com/ink/2010/main" type="writingRegion" rotatedBoundingBox="15179,14441 16473,14441 16473,15276 15179,15276"/>
        </emma:interpretation>
      </emma:emma>
    </inkml:annotationXML>
    <inkml:traceGroup>
      <inkml:annotationXML>
        <emma:emma xmlns:emma="http://www.w3.org/2003/04/emma" version="1.0">
          <emma:interpretation id="{AA30569F-B34A-40BF-AC89-545D4B6AD125}" emma:medium="tactile" emma:mode="ink">
            <msink:context xmlns:msink="http://schemas.microsoft.com/ink/2010/main" type="paragraph" rotatedBoundingBox="15179,14441 16473,14441 16473,15276 15179,152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564998-F2CD-469F-815A-FDF07F85AC84}" emma:medium="tactile" emma:mode="ink">
              <msink:context xmlns:msink="http://schemas.microsoft.com/ink/2010/main" type="line" rotatedBoundingBox="15179,14441 16473,14441 16473,15276 15179,15276"/>
            </emma:interpretation>
          </emma:emma>
        </inkml:annotationXML>
        <inkml:traceGroup>
          <inkml:annotationXML>
            <emma:emma xmlns:emma="http://www.w3.org/2003/04/emma" version="1.0">
              <emma:interpretation id="{8C56A988-8B21-46ED-99C8-7DAB9E051BD9}" emma:medium="tactile" emma:mode="ink">
                <msink:context xmlns:msink="http://schemas.microsoft.com/ink/2010/main" type="inkWord" rotatedBoundingBox="15179,14441 16473,14441 16473,15276 15179,15276">
                  <msink:destinationLink direction="with" ref="{AF3B67FD-3E2F-479C-8E2F-F7113E398DB0}"/>
                  <msink:destinationLink direction="with" ref="{8DDBFB31-D9AA-4832-8320-31BA969851FA}"/>
                </msink:context>
              </emma:interpretation>
            </emma:emma>
          </inkml:annotationXML>
          <inkml:trace contextRef="#ctx0" brushRef="#br0">674 1037 256 0,'0'0'249'0,"6"-11"-14"0,-6 11-25 16,0 0-20-16,0 0-19 0,0 0-14 0,0 0-18 16,7-3-9-16,-7 3-3 0,0 0-9 0,0 0-6 15,0 0-7-15,12 20-10 0,-9-15-2 0,-3-5-3 16,5 14-7-16,-2-8-5 0,-3-6-8 0,4 21-5 0,-2-10-3 16,-2 3-4-16,3-4-6 0,-2 4-8 0,-1-4-3 15,0-10-2-15,2 25-5 0,-4-18-2 16,4 8-6-16,-2-15-2 0,-2 20 1 0,2-13-2 0,0-7-7 15,-1 17 1-15,1-17 0 0,0 13-4 0,0-13 3 16,0 11-2-16,0-11-4 0,0 0 1 0,-3 9 1 16,3-9 0-16,0 0 4 0,0 0-2 0,0 0-4 15,0 0-1-15,0 0-6 0,12 5-11 0,-12-5-3 16,0 0-3-16,19-20-13 0,-10 9-4 0,1 0-4 16,2 4 4-16,-3-6-7 0,5 2 1 0,-2 0 0 15,0-4 5-15,-2 0 4 0,0 6 3 0,1-4-1 16,-1 0 7-16,-1 2-1 0,2 1-1 0,-5 3 6 15,1-1-1-15,2 1 2 0,-3-3 2 0,2 7 3 16,-8 3 0-16,11-10-2 0,-11 10 3 0,11-8 2 16,-11 8 1-16,10-4-2 0,-10 4 5 0,12-3 2 15,-12 3 3-15,14 0 3 0,-14 0-1 0,0 0 7 0,18 3 1 16,-18-3 7-16,10 5-3 0,-4 2-1 16,-6-7 3-16,12 12 1 0,-6 0 1 0,-5-5 1 15,4 3-1-15,-4 0 0 0,1 4-5 0,2 0 0 0,1-3 0 16,-4 3-3-16,-1-1 3 0,2 1-4 0,-4-3 1 15,4 0-3-15,-2-11 0 0,-2 20-2 16,4-10-8-16,-2-10-13 0,0 19-13 0,0-19-19 16,-2 17-16-16,1-10-19 0,1-7-30 0,-3 13 5 0,3-13-18 15,0 0-13-15,-2 10-7 0,2-10-21 0,0 0-39 16,0 0-132-16,0 0-362 0,0 0 160 0</inkml:trace>
          <inkml:trace contextRef="#ctx0" brushRef="#br0" timeOffset="277.28">1403 1054 161 0,'0'0'228'16,"0"0"-19"-16,0 0-25 0,0 0-12 0,0 0-5 0,0 0-9 16,0 0-2-16,9 18-3 0,-9-18-4 15,-1 17-6-15,-5-3-9 0,-2 0-10 0,1 1 1 0,-1 7-6 16,-4 0-1-16,1-1-9 0,-1 3-14 15,1-3-5-15,-2 3-4 0,-4-2-7 0,2-2-6 0,0 3-8 16,2-2-5-16,-3-1-2 0,-1 0-7 0,4 1-5 16,-1-1-7-16,7-7-2 0,-5-1-4 0,2 4-3 15,-1-5-23-15,1 1-13 0,2 0-15 0,1-1-20 16,1-4-25-16,0 0-20 0,-2 0-28 0,8-7-24 16,-10 13-21-16,10-13-28 0,-3 5-33 0,3-5-184 15,0 0-436-15,0 0 193 0</inkml:trace>
          <inkml:trace contextRef="#ctx0" brushRef="#br0" timeOffset="852.75">1864 1229 22 0,'0'0'200'0,"0"0"-10"15,0 0-8-15,0 0-6 0,0 0-8 0,0 0-6 16,-3 23-7-16,3-23-5 0,-10 14-7 0,10-14-2 16,-8 15-8-16,1-8-9 0,1 3-9 0,-3 0-3 15,1-4-8-15,-1 1-5 0,-1 2-10 0,-2 1-6 16,0-5-3-16,2 3-8 0,-5 0-7 0,1-2-6 15,1-1-5-15,-2 0-3 0,2 2-8 0,-1-4-3 16,-1-1-5-16,-1 1-4 0,5 0-1 0,-2-3-2 16,13 0-6-16,-27 1-4 0,17-4-7 0,10 3 0 15,-20-5-5-15,13-1-7 0,1-2-4 0,0 1-12 16,6 7-8-16,-8-20-6 0,8 9-4 0,0 11 2 16,2-28-14-16,2 15-1 0,2-1-8 0,2-1-4 15,2 1-1-15,-1 1 7 0,3-1-2 0,-1 0-1 0,2 7 18 16,3-3-2-16,-1-1 7 0,0 2 5 0,2 1-3 15,-2 4 5-15,2-6 5 0,-2 5 1 16,3 2 12-16,2-3 10 0,-4 0 5 0,-1 5 10 0,1-2 3 16,-1 3 7-16,3 3 3 0,-3-3 7 0,-1 1-2 15,0 1 2-15,0 5 4 0,-4-1 4 0,-1 2-1 16,3 0 5-16,-1 3 0 0,-4 5 5 0,1 2 1 16,-2 3-3-16,-3 2 5 0,1 2 1 0,-3-1-4 15,-1 5-3-15,0-3-6 0,-1 7-3 0,-1 4 6 16,-2-8-7-16,-2 6-3 0,0-6-6 0,-1 4 4 15,1-5-6-15,-2-1-11 0,1 8-21 0,-1-11-21 16,1 1-26-16,-4 2-28 0,2-2-37 0,2-1-39 16,-2-2-43-16,2 0-58 0,1-7-180 0,0 3-472 15,4-4 209-15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35.82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F3B67FD-3E2F-479C-8E2F-F7113E398DB0}" emma:medium="tactile" emma:mode="ink">
          <msink:context xmlns:msink="http://schemas.microsoft.com/ink/2010/main" type="inkDrawing" rotatedBoundingBox="16620,15616 18501,16654 18454,16740 16573,15702" semanticType="callout" shapeName="Other">
            <msink:sourceLink direction="with" ref="{8C56A988-8B21-46ED-99C8-7DAB9E051BD9}"/>
            <msink:sourceLink direction="with" ref="{5E356876-B9B5-4F91-8844-60639E54ACB0}"/>
          </msink:context>
        </emma:interpretation>
      </emma:emma>
    </inkml:annotationXML>
    <inkml:trace contextRef="#ctx0" brushRef="#br0">0-2 56 0,'0'0'173'0,"0"0"-8"0,0 0-14 16,0 0-7-16,0 0-14 0,0 0-8 0,0 0-12 15,0 0-10-15,0 0-7 0,14-7-6 0,-14 7-10 0,0 0-7 16,0 0-6-16,0 0-2 0,17 3-8 16,-17-3-4-16,0 0-6 0,0 0-3 0,15 10-10 15,-15-10 7-15,9 7-3 0,-9-7-4 0,11 11 0 16,-4-2-4-16,1-5 0 0,-1 1-2 0,2 3 0 0,-1-3-3 15,1 2-7-15,2 4-1 0,-2-2 1 0,5 1 4 16,-1-2-5-16,-1 2 1 0,3-1-2 0,-1 0 0 16,0 4-1-16,0-2 0 0,4 5-2 0,0-7-1 15,-3 4 2-15,2-4 0 0,3 4-2 0,1 4 0 16,-6-6-4-16,9 1 3 0,1 3 0 0,-3-1-4 16,-1 0 2-16,1 0 0 0,-4-3 0 0,2 4-4 15,1-1 6-15,-3-3-5 0,-4-2-1 0,3 4 2 16,4 2-1-16,-6-8-2 0,1 6-2 0,0-2 3 15,1 0 0-15,-1-4 2 0,-2 7-2 0,1-4 1 16,-2 0-1-16,3 1-2 0,1-1 6 0,-4-3-7 16,1 3 3-16,1-3 0 0,1 2 2 0,-3 0 1 15,2-2 1-15,0 1-2 0,-1-1 3 0,-1 2 2 16,1-3-4-16,-1 3 1 0,0 0 0 0,1-1 0 16,-1-3 2-16,2 2 0 0,-1 1-5 0,-1-1 3 15,2 0-1-15,3-2-5 0,0 3 5 0,-3-1-1 16,2 2-1-16,-2-3 0 0,3 5-1 0,-4-8 1 15,1 3 1-15,0 1-5 0,-1-2 2 0,1 1-2 0,-1-1 3 16,-5 1 0-16,0-2-1 0,1-1 2 0,-1 1-2 16,3 0 4-16,1 1 1 0,-2-3-1 0,-1 4 3 15,1-3-2-15,1 1 1 0,3 1-2 0,-2 1-2 16,-4-1 4-16,3-3-1 0,-2 4-3 0,1-5 3 16,1 6-1-16,1-1 1 0,1 3-2 0,-5-7-2 15,5 2 2-15,-3 2 0 0,-1-1 2 0,1 0-3 16,2 3 1-16,-1-5-1 0,0 5 3 0,1-1-1 15,-4-7-1-15,5 6 2 0,-2 2 2 0,1-1 1 16,1 3 1-16,-4-5 4 0,3 1-2 0,2 3-3 16,-1 2-1-16,1-5 0 0,-2 3 1 0,4-3 1 15,-3 2-3-15,0 0 2 0,1-3-3 0,-2 2-1 16,-1 1 4-16,2 1-1 0,-7-5-3 0,3 3 4 16,-2-3-4-16,1 3 1 0,-3-4 0 0,-6-3-1 15,12 7 1-15,-8 0 0 0,-4-7 2 0,11 4-2 16,-11-4 1-16,10 6 4 0,-10-6 1 0,0 0 3 15,12 5 0-15,-12-5 1 0,5 5 2 0,-5-5-2 16,0 0 2-16,8 5-5 0,-8-5 0 0,5 7-2 0,-5-7-1 16,0 0 4-16,0 0-5 0,0 0 0 0,10 4 2 15,-10-4-4-15,0 0-2 0,0 0-7 0,0 0-13 16,0 0-19-16,0 0-16 0,0 0-26 16,0 0-29-16,0 0-42 0,0 0-52 0,0 0-207 0,0 0-438 15,0 0 194-15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48:29.8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BE274DE-3865-40AA-960A-169B16CF6E51}" emma:medium="tactile" emma:mode="ink">
          <msink:context xmlns:msink="http://schemas.microsoft.com/ink/2010/main" type="writingRegion" rotatedBoundingBox="789,5661 32809,4758 33200,18617 1180,19520"/>
        </emma:interpretation>
      </emma:emma>
    </inkml:annotationXML>
    <inkml:traceGroup>
      <inkml:annotationXML>
        <emma:emma xmlns:emma="http://www.w3.org/2003/04/emma" version="1.0">
          <emma:interpretation id="{7BDB1AA5-9C4F-442D-BCF0-7761A9CC305A}" emma:medium="tactile" emma:mode="ink">
            <msink:context xmlns:msink="http://schemas.microsoft.com/ink/2010/main" type="paragraph" rotatedBoundingBox="819,5665 5150,5530 5178,6418 847,6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F51492-8C20-4080-9BA2-ADB43F8E8211}" emma:medium="tactile" emma:mode="ink">
              <msink:context xmlns:msink="http://schemas.microsoft.com/ink/2010/main" type="line" rotatedBoundingBox="819,5665 5150,5530 5178,6418 847,6553">
                <msink:destinationLink direction="with" ref="{C6C687FD-3D42-4371-96B1-556D31F964C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6EC7EB7-34C0-41A3-95B8-51864C69D88C}" emma:medium="tactile" emma:mode="ink">
                <msink:context xmlns:msink="http://schemas.microsoft.com/ink/2010/main" type="inkWord" rotatedBoundingBox="819,5665 5150,5530 5178,6418 847,6553"/>
              </emma:interpretation>
            </emma:emma>
          </inkml:annotationXML>
          <inkml:trace contextRef="#ctx0" brushRef="#br0">395-1168 109 0,'0'0'159'15,"6"-9"-16"-15,-6 9 1 0,10-7-8 0,-10 7 0 16,8-8-8-16,-8 8-9 0,6-11-4 0,-6 11 2 16,6-5-5-16,-6 5-1 0,0 0-5 0,0 0-7 15,0 0-11-15,0 0-11 0,0 0-8 0,0 0-5 16,-26-3-11-16,26 3-4 0,-32 13-1 0,5-2-6 15,-7 2-3-15,-4 2-4 0,11-2-2 0,-8 1-3 16,8-1-4-16,1 2-3 0,1-4 2 0,3 2-6 0,-1-5-4 16,7 2 2-16,2-1-2 0,7-1-5 0,-6-1 0 15,2 0-3-15,5 0 3 0,-1-2-3 16,1 1-1-16,6-6 1 0,-8 11 0 0,8-11-1 0,0 0-3 16,5 17 4-16,-5-17-4 0,13 8-1 0,-2-5-1 15,2-2 1-15,5 0 4 0,0-1-5 16,-2 1 4-16,10-2-2 0,-8 0 0 0,-1 1-6 0,13-4 5 15,-4 3 0-15,-6 1 1 0,0 0-1 0,-1-4-2 16,-1 4-4-16,0 0 6 0,1 0-3 0,2 0 4 16,-4 0-1-16,-2 5-2 0,0-2 0 0,-2-1 2 15,3 3-3-15,-7-2 2 0,5 3-1 0,-5-1 2 16,1 2-2-16,2 3 4 0,-4-5 0 0,-3 4-2 16,1-2 0-16,-1 3-1 0,-2-1-1 0,0 3 3 15,0 0 0-15,-3-3 2 0,0-9 1 0,-12 25-3 16,4-13 2-16,-5 2 2 0,0-2-4 0,-10 4 3 15,1 0-2-15,-5-3 0 0,-7 4 1 0,8-6-5 0,0-2 3 16,0-4 0-16,-1 6 2 0,1-5-2 0,0-2 0 16,1-1 1-16,4-1-3 0,2 0 0 0,-1-1 1 15,-1 1-2-15,5 0 2 0,-1 0 2 0,17-2-1 16,-22-4 2-16,15 2-5 0,7 2-13 0,-17-1-17 16,17 1-11-16,-7-7-16 0,7 7-15 0,0 0-16 15,0 0-14-15,18-21-28 0,-3 14-22 0,-2 1-188 16,2-1-369-16,10-4 163 0</inkml:trace>
          <inkml:trace contextRef="#ctx0" brushRef="#br0" timeOffset="1043.07">810-863 85 0,'13'0'204'16,"-13"0"-21"-16,0 0-15 0,0 0-16 0,9 4-9 15,-9-4-9-15,0 0-7 0,6 11-6 0,-6-11-12 0,1 13-7 16,-1-13-15-16,3 12 0 0,0-6-8 0,2 4-1 16,-5-10-3-16,6 15-5 0,0-7-5 15,1 1-4-15,-1-3-3 0,2-1 1 0,1 5 0 0,-2-5 0 16,4 0-3-16,1-2 0 0,-4 0 0 0,3 0-2 16,4-1-2-16,-3 0-2 0,3-1-7 15,-2-2 1-15,2-1-8 0,1 0 1 0,-2-4-2 0,1 3-4 16,-2-2-6-16,-1 0-1 0,-3-3 2 0,-2 2-4 15,1-1-5-15,-2-2 3 0,0 2-9 0,-6 7 3 16,0-15-2-16,0 15-3 0,-6-16-2 0,-2 10-3 16,-3-4-7-16,-3 0 0 0,-2 4-5 0,-10-3 0 15,-1 9-4-15,1-6 4 0,-1 5-3 0,-3-3 4 16,2 4-3-16,1 2-5 0,0 0 1 0,0 5-4 16,9-3-7-16,2 1-3 0,-1 0-3 0,2-1-2 15,2 4-1-15,6-3-2 0,-1 0-9 0,8-5 6 16,-10 12-2-16,10-12 2 0,-2 12-1 0,2-12 8 0,8 12 2 15,-1-6 4-15,7-1 1 0,-1 0 3 0,3 2 0 16,4-5 0-16,-1 0 7 0,8 4 3 16,0-3 0-16,1-3 7 0,4 0 6 0,-3-2 7 0,3 1 7 15,9 1 8-15,-2-7 2 0,-7 4 4 0,-3-2-1 16,10-2 7-16,0-3-1 0,1 4 1 0,-9-1-2 16,8-2 5-16,-10-2-5 0,11-1 4 0,0-1-6 15,-3-2-2-15,-8 6-2 0,-2-3-1 0,11-9-4 16,-12 8 2-16,5-10-7 0,0 0 2 0,1-2-5 15,-13 5 3-15,8-8-11 0,-11 4 6 0,7-10-13 16,-8 1-5-16,-3-2-8 0,-2 0-5 0,-4 11-8 16,-5-4-5-16,-2 0-2 0,1 3 1 0,-3-3 3 15,-6 3 3-15,0 1 3 0,-3 0 2 0,-3 0 0 0,3 10 1 16,-4-4 5-16,-6 4-3 0,5 4 2 16,-7-4 3-16,5 9 1 0,-1 0 1 0,3 1-2 15,-3 4 2-15,-7 4 4 0,2-1-1 0,7 0 0 0,-4 5 1 16,2 0 3-16,2 1-1 0,-1 4 1 0,-2 1 1 15,5 7 2-15,-2 0 4 0,3 0-1 0,3 4 5 16,-1 1 2-16,2 1-1 0,4 0 3 0,-2 13 2 16,1-1-1-16,4-2-1 0,-1-1 0 0,5-1 3 15,3 2 2-15,-1-10-4 0,5 0 0 0,4 0 1 16,-1-3 1-16,2-2 0 0,3 1 2 0,1-4 0 16,1 0-1-16,-1-3 1 0,-1-4 2 0,3-2 4 15,4 0 2-15,-4 0-1 0,2-5-6 0,4-2 2 16,1 2 0-16,-6-3-2 0,8-2-3 0,-7-2 2 0,6-2-5 15,1 3 0-15,-1-5 1 0,-6 5-3 0,4-5-1 16,0 0 3-16,-4 1-1 0,-1 1-4 0,0-2-1 16,-4 2 1-16,3-2-2 0,-3 2-1 0,-2 2 1 15,4-2-3-15,-10-1-1 0,-7 5-1 0,17 4 0 16,-17-4-1-16,12 2 3 0,-12-2 0 0,12 11-4 16,-8-2 5-16,-1-2-4 0,-1 2 5 0,2 5-2 15,0-3-3-15,-2 4 0 0,-1-2 2 0,5 0-1 16,-1 0 3-16,-1 2-2 0,2-5 3 0,0 1 1 15,0-1 2-15,0-3-2 0,2-2 13 0,2 1 6 16,1-3 3-16,-1 1 1 0,6-4 12 0,2-5-2 16,-3 1 1-16,6-1 2 0,-3-2-2 0,3-3-1 15,-3-1 4-15,3 0-6 0,-8-2-6 0,2 1-6 0,3-4 6 16,-6 2-8-16,-2 1 3 0,2-5-6 16,-1 2 3-16,-5 1-6 0,1-2 4 0,-1 1-9 15,-1 5 5-15,-1-4-13 0,-3 7-7 0,4-2-11 0,-5 10-11 16,1-18-12-16,4 13-13 0,-5 5-17 15,0 0-18-15,0-16-30 0,0 16-21 0,0 0-19 16,0 0-15-16,3-10 4 0,-3 10-16 0,0 0-206 0,13-5-425 16,-13 5 188-16</inkml:trace>
          <inkml:trace contextRef="#ctx0" brushRef="#br0" timeOffset="1343.2">2686-1440 43 0,'-3'-13'217'0,"3"13"-15"0,-2-11-14 15,2 11-19-15,0 0-26 0,0 0-9 0,-1-12-16 16,1 12-9-16,0 0-6 0,0 0-6 0,0 0-7 16,0 0-12-16,-6 37-4 0,4-20 2 0,-1 2-2 15,2 4-2-15,1 0-1 0,0 5-2 0,1 7-3 16,2-8-6-16,-1 0-3 0,4 10-8 0,-3-10 2 15,1 3-6-15,-1-2 0 0,3-2-11 0,2 2 0 16,-4-2-1-16,2-2-2 0,2 1-6 0,-2-3-5 0,1 2 2 16,-5-3-1-16,2-4-2 0,2 7-3 0,0-9-14 15,-5-1-17-15,1 3-25 0,2-3-24 0,-4 1-29 16,2-5-31-16,-2 1-28 0,0-11-64 0,-3 16-127 16,3-16-370-16,-3 11 164 0</inkml:trace>
          <inkml:trace contextRef="#ctx0" brushRef="#br0" timeOffset="1711.12">2535-916 49 0,'0'0'242'0,"-4"-7"-15"0,4 7-25 0,0 0-15 16,10-17-25-16,-10 17-12 0,17-7-13 0,-1 0-15 15,0 4-12-15,11-2-10 0,-7 2-11 0,6-4-11 16,7 2-3-16,-1-1-5 0,-4 1-8 0,3 2 6 16,1-2-5-16,-4 2-5 0,-1 3 1 0,-3-3 1 15,-1 3-3-15,-3 0-1 0,-5 3-2 0,0-3-2 16,1 3-3-16,-3 0 2 0,-2 2-4 0,2 1 7 16,-2 3-4-16,-2-3 1 0,-2 1-2 0,-1 1 4 15,-1 2-3-15,5-1-6 0,-7 2 1 0,2-1-1 16,1-3-5-16,-2 2-3 0,-1 2-4 0,1-3-1 15,-1 0-3-15,0 2 0 0,-3-10-9 0,8 14 7 16,-5-4-12-16,1-3 7 0,-1 0-3 0,-3-7-11 16,6 14-23-16,-6-14-16 0,6 8-27 0,-1-1-24 15,-5-7-19-15,0 0-25 0,6 11-18 0,-6-11-44 16,0 0-69-16,0 0-153 0,0 0-445 0,0 0 197 16</inkml:trace>
          <inkml:trace contextRef="#ctx0" brushRef="#br0" timeOffset="2214.49">3014-1302 160 0,'-2'-7'224'16,"2"7"-17"-16,0 0-22 0,-1-11-18 0,1 11-20 15,0 0-13-15,0 0-17 0,0 0-10 0,0 0-13 16,0 0-20-16,0 0-15 0,0 0-16 0,0 0-15 15,0 0-17-15,27 31-9 0,-20-15-15 0,-1-1-14 16,2 1-20-16,-2 1 2 0,3 0-11 0,-2-1-8 0,3 4-2 16,-1-1-3-16,2 0-7 0,-1 1-1 0,2-3 4 15,-1 0 10-15,-2-5 5 0,3 3 13 16,-1-3 19-16,0 2 18 0,2-3 11 0,-2 1 10 16,1-1 9-16,-2-2 20 0,1 2 13 0,-1-3 3 15,2 0 3-15,-2-1 6 0,-1 0 4 0,2-4 4 0,-2 1-8 16,4 3 15-16,-1-1-3 0,3-1 1 15,-2-2 1-15,2 0-3 0,2 1-4 0,-2-1-8 0,0-3-6 16,1 0 0-16,3 0-4 0,-4 0-6 0,3 0-3 16,-3-3-5-16,-1 1-4 0,-1 0 1 0,2-2-2 15,-5 0 0-15,-1 1-1 0,-9 3-5 0,18-13-2 16,-12 9-4-16,-3-3 2 0,-3 7-4 0,5-17-4 16,-5 4-2-16,0 13-5 0,-8-25-7 0,2 13-6 15,-4 0 0-15,-4-3-2 0,-2-1 1 0,-4 1-2 0,0 1 1 16,-3 3 4-16,2-2-7 0,2 5 6 15,3 0-2-15,-4 2 0 0,2 3-2 0,2 0 3 0,-4 0-4 16,4 3 4-16,0-1-2 0,-1 5-1 16,2-1-7-16,2 4-14 0,4-1-7 0,0 2-10 15,0-1-11-15,2 3-11 0,1 1-12 0,1 2-17 0,4-2-21 16,1-11-23-16,1 21-30 0,4-7-143 0,1-2-334 16,1-6 148-16</inkml:trace>
          <inkml:trace contextRef="#ctx0" brushRef="#br0" timeOffset="2612.73">3757-1019 15 0,'10'-3'168'0,"-10"3"-6"16,0 0-9-16,0 0-10 0,0 0-6 0,15 8-9 0,-15-8-9 15,6 8-10-15,-6-8-9 0,6 13-5 16,-3-8-4-16,-3-5-8 0,7 15-2 0,-4-9-4 0,0 1-1 15,-3-7-10-15,3 13-8 0,2-7-2 0,-5-6-6 16,4 8-2-16,-4-8 0 0,0 0-1 16,8 11 4-16,-8-11-2 0,7 2-8 0,-7-2 2 15,14 0-2-15,-14 0-7 0,17-7-4 0,-8 3-2 0,5-5-2 16,4 2-6-16,-3-3 0 0,9 0-4 0,-4-5 1 16,7 1-4-16,-3 1-1 0,-2-2 1 0,5-2-4 15,-3 3-1-15,0 0-9 0,4 3 7 0,-4-2 0 16,0 2-2-16,-9 7 1 0,3-2 0 0,-3 1-2 15,0 2-4-15,-5-1 1 0,-10 4 2 0,20 2 0 16,-20-2-5-16,16 5 4 0,-4 0 0 0,-8 5 3 16,-1-1 0-16,2 3 3 0,-1 3-5 0,-2 3 3 15,-2-1-2-15,3 3 0 0,-3 5 3 0,0-1-4 16,-2 4-6-16,2-2-13 0,0-1-15 0,0-3-20 16,-3 4-18-16,-1 0-30 0,-2-1-54 0,-5-3-43 15,-3 0-141-15,-1-3-364 0,-3-3 162 0</inkml:trace>
        </inkml:traceGroup>
      </inkml:traceGroup>
    </inkml:traceGroup>
    <inkml:traceGroup>
      <inkml:annotationXML>
        <emma:emma xmlns:emma="http://www.w3.org/2003/04/emma" version="1.0">
          <emma:interpretation id="{F2080DC5-9CC5-4523-8602-22CB351C806F}" emma:medium="tactile" emma:mode="ink">
            <msink:context xmlns:msink="http://schemas.microsoft.com/ink/2010/main" type="paragraph" rotatedBoundingBox="825,6945 11547,6645 11575,7647 853,7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450D79-A431-46F0-94F0-E5032B24A2AF}" emma:medium="tactile" emma:mode="ink">
              <msink:context xmlns:msink="http://schemas.microsoft.com/ink/2010/main" type="line" rotatedBoundingBox="825,6945 11547,6645 11575,7647 853,7946"/>
            </emma:interpretation>
          </emma:emma>
        </inkml:annotationXML>
        <inkml:traceGroup>
          <inkml:annotationXML>
            <emma:emma xmlns:emma="http://www.w3.org/2003/04/emma" version="1.0">
              <emma:interpretation id="{05271C93-F113-4E13-B6FE-13339C4927D9}" emma:medium="tactile" emma:mode="ink">
                <msink:context xmlns:msink="http://schemas.microsoft.com/ink/2010/main" type="inkWord" rotatedBoundingBox="829,7073 3046,7011 3066,7746 849,7808"/>
              </emma:interpretation>
            </emma:emma>
          </inkml:annotationXML>
          <inkml:trace contextRef="#ctx0" brushRef="#br0" timeOffset="24870.92">34 159 83 0,'0'0'161'0,"0"0"-9"0,0 0-8 0,-15-3-6 0,15 3 3 15,0 0-9-15,-10-3-7 0,10 3-5 0,0 0-7 16,0 0-8-16,-9-5-3 0,9 5-8 0,0 0-6 16,0 0-4-16,0 0-9 0,0 0-5 0,0 0-9 15,0 0-3-15,0 0-7 0,0 0-3 0,0 0 2 16,0 0-6-16,22-14 0 0,-8 10-2 0,2 2 1 16,8-4-2-16,-5 1 1 0,8-1 0 0,3-1-6 15,10 0 2-15,2 0 0 0,-2-3-6 0,-1 2 1 16,1-2-9-16,2 3-1 0,0 0-1 0,-14 0 1 15,12 0-4-15,-8 2-2 0,-2 2-3 0,1-3-2 16,-3 3 1-16,-1-1-3 0,0 0 0 0,-8 2 1 16,7-2-5-16,-7 4 4 0,-1 0-8 0,-3-1 5 15,0 1 0-15,-15 0-10 0,21-3-11 0,-11 3-9 0,-10 0-13 16,16 0-1-16,-5 3-10 0,-11-3-4 0,0 0-15 16,15 1-6-16,-15-1-19 0,6 4-24 15,-6-4-10-15,0 0-15 0,6 10-39 0,-6-10-139 0,0 0-343 16,0 0 153-16</inkml:trace>
          <inkml:trace contextRef="#ctx0" brushRef="#br0" timeOffset="25137.31">671 30 79 0,'0'0'197'0,"-6"11"2"0,2-3-15 0,1 3-6 15,-3 2-10-15,0 5-5 0,4 1-8 0,-5 5-8 16,2 1-13-16,-2 0-5 0,2 2-6 0,1-1-12 16,-1 11-6-16,1-2-8 0,1-7-8 0,0-3-12 15,-2 3-8-15,5-3-10 0,0 4 1 0,2-3-8 16,-1-2-4-16,-1 1-5 0,2-1-5 0,1-2-4 16,-2-7-12-16,1 1-17 0,-2-2-21 0,3-2-15 15,-2-2-19-15,-1 0-15 0,0-10-16 0,8 14-28 0,-4-8-8 16,5-5-25-16,-9-1-42 0,20-1-145 0,-7-5-355 15,2-3 157-15</inkml:trace>
          <inkml:trace contextRef="#ctx0" brushRef="#br0" timeOffset="25432.5">1287 44 104 0,'0'0'195'0,"0"0"-12"16,0 0-13-16,-12-7-8 0,12 7-4 16,0 0-10-16,-25 24-1 0,13-10-8 0,-3 4-5 15,1 4-4-15,-1-2-1 0,-2 2-5 0,3 2-13 0,-1 1-3 16,3-1-6-16,3 0-9 0,-3 1-7 0,5 2-12 16,-1-2-5-16,3-1-7 0,0-3-4 15,2 1-5-15,-3 1-6 0,6 0-6 0,0-4-3 0,0-1-3 16,0-1-6-16,2-3-13 0,-1-1-15 0,4-2-17 15,-2 2-14-15,1-4-18 0,2 0-9 0,3-5-12 16,0 0-12-16,1-1-22 0,4-3-14 0,2-3-13 16,1-4-18-16,0-1-16 0,4-8-167 0,0 1-358 15,-1-6 158-15</inkml:trace>
          <inkml:trace contextRef="#ctx0" brushRef="#br0" timeOffset="25850.41">1506 289 126 0,'8'-5'168'15,"-8"5"-19"-15,0 0-5 0,0 0-4 0,0 0-6 0,0 0-2 16,0 0-8-16,4 19 0 0,-4-19-10 16,0 17-4-16,0-17-7 0,-3 24-2 0,2-11-8 15,-5-1-8-15,4 2-6 0,1-4-6 0,-2 1-6 0,1-1-2 16,2-10-10-16,-1 21-3 0,-2-14-6 16,3-7-3-16,-2 17-5 0,2-17-6 0,0 9-2 15,0-9-2-15,0 0-6 0,-1 13-1 0,1-13 3 0,0 0-4 16,0 0-1-16,0 0-1 0,0 0-1 0,0 0-4 15,0 0-9-15,27-18-1 0,-19 5-7 0,0 0-7 16,2 0-6-16,2-1-4 0,-1-3 0 0,2-3 4 16,1 4-5-16,-2-3 1 0,-1 5 6 0,3-7 0 15,-5 7 1-15,3 1 2 0,-2 2 1 0,-1-1 2 16,-1 2 5-16,-1 3 6 0,-1-2-3 0,-6 9 5 16,10-8 1-16,-7 3-4 0,-3 5 1 0,11-6 3 15,-11 6-4-15,0 0 12 0,0 0 0 0,0 0 4 16,19 11 2-16,-14-4 4 0,-1 0-3 0,1 3 7 15,1 1-4-15,-2 4 0 0,1-1-4 0,-4-5 1 16,5 6-1-16,2-2-2 0,-2 0-1 0,-1 0-3 0,4-1 1 16,0 1 0-16,0-1-9 0,-3-2 5 0,2-1-11 15,-2 0-16-15,0-2-18 0,1-3-13 16,-7-4-8-16,12 13-16 0,-12-13-20 0,8 5-26 0,-8-5-9 16,0 0-27-16,0 0-184 0,0 0-366 0,8-25 162 15</inkml:trace>
          <inkml:trace contextRef="#ctx0" brushRef="#br0" timeOffset="26129.55">2103-113 101 0,'10'0'175'0,"-10"0"-7"0,0 0-17 0,22 5-11 16,-16 1 5-16,2 1-12 0,2 2 1 0,-1 6-17 15,-1-1 7-15,1 7-7 0,1 2-5 0,-4 1-3 16,-1 3 0-16,1 1-9 0,-2 6 0 0,-2-6-4 16,-2-2-9-16,-3 14-8 0,3-15-6 0,-6 10-14 0,1-7 3 15,-2 5-5-15,-1-7-8 0,-5 6-5 0,1-3-1 16,4-7-7-16,-2 4-7 0,1-12-16 16,-1 9-15-16,1-3-22 0,1-4-16 0,-2 1-22 0,5-3-17 15,-1-1-23-15,2-2-20 0,2-4-20 0,2-7-54 16,-1 15-137-16,1-15-359 0,10 6 159 0</inkml:trace>
        </inkml:traceGroup>
        <inkml:traceGroup>
          <inkml:annotationXML>
            <emma:emma xmlns:emma="http://www.w3.org/2003/04/emma" version="1.0">
              <emma:interpretation id="{1368ABF5-2072-40EF-84D4-015CE4C5E27D}" emma:medium="tactile" emma:mode="ink">
                <msink:context xmlns:msink="http://schemas.microsoft.com/ink/2010/main" type="inkWord" rotatedBoundingBox="3523,7051 6619,6964 6639,7709 3544,7796"/>
              </emma:interpretation>
            </emma:emma>
          </inkml:annotationXML>
          <inkml:trace contextRef="#ctx0" brushRef="#br0" timeOffset="26554.4">2713 284 90 0,'-9'5'208'0,"9"-5"-18"0,0 0-17 0,0 0-10 15,0 0-2-15,-5 6-4 0,5-6-3 0,0 0-3 16,0 0-8-16,30 7-3 0,-18-6-6 0,1-1-4 16,7 0-7-16,-1 0-10 0,8-1-6 0,-2 1-9 15,-1-2-7-15,2-2-5 0,-1 4-4 0,0-4-12 0,1 4-1 16,-2-3-5-16,1 3-7 0,-4-4-4 0,-2 3-3 16,1 0-10-16,-3 0-1 0,3-2-8 15,-5 2 0-15,1 2-5 0,1-1-3 0,-4 0-1 0,-13 0-4 16,21 0-1-16,-12 0-2 0,-9 0-13 0,18 3-13 15,-11-2-16-15,-7-1-15 0,12 2-16 16,-12-2-23-16,6 6-19 0,-6-6-28 0,0 0-24 0,-1 15-22 16,1-15-42-16,0 0-173 0,-17 9-422 15,17-9 188-15</inkml:trace>
          <inkml:trace contextRef="#ctx0" brushRef="#br0" timeOffset="26793.5">2732 541 148 0,'0'0'203'0,"0"0"-10"0,0 0-11 16,0 0-17-16,37 9-2 0,-20-5-10 16,2-8-12-16,5 3-8 0,6 0-12 0,-6-3-8 15,6 1-12-15,-1-1-12 0,1-1-9 0,9 2-7 0,-9-3-7 16,9 2-5-16,-8 1-7 0,-1-1-17 15,-3-1-26-15,4 4-21 0,-6 0-18 0,1 1-28 16,-6 0-24-16,6-4-32 0,-8 4-34 0,1-3-164 16,-3 0-334-16,4 3 148 0</inkml:trace>
          <inkml:trace contextRef="#ctx0" brushRef="#br0" timeOffset="28876.94">3836-78 41 0,'-8'-4'182'0,"8"4"-12"0,0 0-14 0,-12-6-10 0,12 6-5 16,0 0-17-16,0 0-11 0,0 0-6 0,0 0-9 16,-9-5-12-16,9 5-4 0,0 0-11 0,0 0-8 15,0 0-5-15,0 0-3 0,0 0-6 0,0 0-1 16,0 0 5-16,33-9-6 0,-22 9 2 0,6-3-6 16,-2 3 2-16,12-1-3 0,0-1-2 0,-2 2-1 15,7-5-5-15,-2 9-4 0,-1-8 1 0,4 4-8 16,-3-3 5-16,3 3-5 0,-2 0-3 0,-4 3-2 15,4-3-2-15,-2 0 0 0,-2 4-7 0,-2-1 3 16,-4-2 0-16,-2-1-4 0,-1 3-1 0,-2-1 2 0,-2 3-1 16,2-5-2-16,-2 3-1 0,-5 1-2 0,0-1 0 15,1 1 3-15,-10-4-1 0,16 10-2 16,-11-6 4-16,1 4 9 0,-5 1 4 0,7 1-1 0,-8-10-1 16,0 18 3-16,3-4 5 0,-3 0-1 0,-3 0 1 15,3 3-1-15,0 1-3 0,-3-4-1 0,-2 9 1 16,2 0-4-16,-1 1-2 0,2-4 0 0,-1 2 6 15,3 3-5-15,-7-1-1 0,4 4 0 0,-1-7-1 16,-1 3 0-16,2 4-7 0,-1-7 2 0,-1 0 1 16,2 1-3-16,2-4 3 0,-1-1-2 0,2-1 1 15,-1 2-6-15,-2-1 4 0,3-3-2 0,-2-1-3 16,2-2 2-16,2 3-5 0,-2-14-15 0,-2 21-10 16,1-12-16-16,1-9-18 0,-3 17-18 0,3-17-19 15,0 16-19-15,0-16-23 0,-2 10-27 0,2-10-47 16,-1 14-130-16,1-14-371 0,0 0 164 0</inkml:trace>
          <inkml:trace contextRef="#ctx0" brushRef="#br0" timeOffset="29189.18">4140 284 77 0,'-11'-2'167'0,"11"2"-13"0,0 0-10 0,0 0-6 16,0 0-10-16,0 0-5 0,0 0-5 0,0 0 1 16,0 0-6-16,0 0 1 0,33 7-6 0,-15-5-2 15,-4-2-5-15,3 0-3 0,1 4-7 0,8-4-8 0,-2 0-7 16,2 0-7-16,0-3-6 0,-2 3-8 15,1 0-1-15,2-1-8 0,0-1-1 0,-2 2-10 16,0 0-14-16,-4 0-17 0,-1-4-20 0,-1 3-22 0,-3 0-25 16,2 0-29-16,2-5-26 0,-2 1-39 0,-3-1-171 15,-2-1-355-15,2-1 157 0</inkml:trace>
          <inkml:trace contextRef="#ctx0" brushRef="#br0" timeOffset="29496.58">5121-67 164 0,'12'-3'200'0,"3"3"-14"16,-1 0-14-16,2-1-8 0,6-2-9 0,-2 0-8 15,4-1-15-15,2 4-5 0,6-1-9 0,-7 1-10 16,5-4-4-16,-2 1-12 0,2-1-7 0,-3 2-8 0,4-3-2 16,-2 3-11-16,2-2-4 0,0 1-9 0,-2-1-2 15,0 1-7-15,-3 0-7 0,1 2 1 16,-8-2-8-16,0 2-10 0,-2-1-16 0,-2 2-16 0,-5 0-21 16,-10 0-13-16,19 0-18 0,-19 0-13 15,11-4-30-15,-11 4-29 0,0 0-29 0,0 0-140 0,0 0-330 16,0 0 146-16</inkml:trace>
          <inkml:trace contextRef="#ctx0" brushRef="#br0" timeOffset="29732.81">5434 53 153 0,'0'15'198'0,"0"1"-10"16,3 0-9-16,0 2-12 0,-1 3-13 0,2 4-11 15,4-4-5-15,-8 2-12 0,6-1-8 0,0 0-13 16,-5-5-3-16,5 3-11 0,-3 0-7 0,2-3-11 0,1-2-4 16,0 1-5-16,-5-1-9 0,5-1-4 0,0 2-9 15,-3-5-8-15,-3-3-14 0,4 1-16 16,1 1-17-16,-5-10-15 0,3 13-17 0,1-3-20 0,-4-10-23 16,8 7-31-16,-8-7-33 0,15 5-156 0,-15-5-334 15,16-4 147-15</inkml:trace>
        </inkml:traceGroup>
        <inkml:traceGroup>
          <inkml:annotationXML>
            <emma:emma xmlns:emma="http://www.w3.org/2003/04/emma" version="1.0">
              <emma:interpretation id="{4B83D87E-48AB-4F61-AA55-69F05AFF58A8}" emma:medium="tactile" emma:mode="ink">
                <msink:context xmlns:msink="http://schemas.microsoft.com/ink/2010/main" type="inkWord" rotatedBoundingBox="6932,6774 11547,6645 11575,7647 6960,7776"/>
              </emma:interpretation>
            </emma:emma>
          </inkml:annotationXML>
          <inkml:trace contextRef="#ctx0" brushRef="#br0" timeOffset="30084.51">6338-334 164 0,'-19'16'219'0,"10"-7"-6"0,-5 6-13 15,1-2-11-15,-6 9-6 0,4 1-6 0,-2-1-10 16,1 3-10-16,0 7-12 0,-4 1-8 0,4-2-9 16,2 5-8-16,2-1-9 0,5-10-8 0,-5 10-10 15,6-7-6-15,5-2-12 0,1 3-4 16,0-4-9-16,0-1 0 0,1 4-10 0,5 0-1 0,0-4-5 15,1-2-3-15,5 2-7 0,-6-7-1 16,5-3-3-16,-1 3-4 0,5-4-2 0,4-2-3 0,1 3-18 16,-1-8-16-16,-2 1-24 0,5-2-27 0,0 1-18 15,11-4-21-15,-3-4-29 0,-2-2-28 0,2-3-25 16,0 0-64-16,-5-5-126 0,4 0-402 0,-2-3 178 16</inkml:trace>
          <inkml:trace contextRef="#ctx0" brushRef="#br0" timeOffset="30535.86">6716 92 25 0,'0'0'183'0,"0"0"-7"16,0 0-19-16,0 0-14 0,0 0-11 0,-8 31-6 16,8-31-8-16,6 16-1 0,-6-16-7 0,0 24-8 15,2-17-3-15,1 3-8 0,-1 1-3 0,1-1-12 16,0-1-1-16,-3-9-6 0,8 17-6 0,-5-8-7 15,-3-9-6-15,6 16-6 0,-3-10-2 0,-3-6-9 16,3 9-2-16,-3-9-2 0,4 7 1 0,-4-7 0 0,0 0-4 16,0 0-1-16,12 2-5 0,-12-2 1 15,0 0-6-15,0 0-1 0,14-16-2 0,-11 8-1 16,3-1-9-16,-2-1-5 0,-1-4-6 0,3-2 5 0,1 1-3 16,-1-3-5-16,3-4-1 0,-1-1 2 0,-2 6-1 15,4-4 1-15,-1 6 1 0,-1-2 1 16,1 0 0-16,0 5-1 0,1-3 4 0,-4 6 3 0,1-4-1 15,-1 8 2-15,-3-1-3 0,-3 6 1 0,11-13 4 16,-11 13 0-16,9-4 2 0,-9 4 5 0,0 0 2 16,16 3 5-16,-16-3 1 0,11 8 0 0,-5-2 5 15,-6-6-12-15,9 14 12 0,-5-3-2 0,2-3 1 16,0 1 0-16,-2 5-2 0,-1 0 3 0,3-2-5 16,0 0 1-16,-3 0-4 0,2 1 1 0,4-2-2 15,-5-1-1-15,2 0 3 0,0-4-13 0,-3 2-13 16,2 2-11-16,1-5-9 0,-6-5-12 0,8 13-15 15,0-11-17-15,-8-2-20 0,13 4-21 0,-13-4-17 16,23-4-22-16,-14-2-149 0,1 3-330 0,2-8 146 0</inkml:trace>
          <inkml:trace contextRef="#ctx0" brushRef="#br0" timeOffset="30828.93">7631-396 97 0,'0'0'183'16,"0"0"-7"-16,0 0-10 0,0 0-3 0,0 25-11 15,0-11 6-15,-6 4-6 0,3 5 1 0,-7 6-2 16,1 4-7-16,-5 7 2 0,1-1-8 0,-6 5-8 16,-1-1-12-16,1-2-9 0,-3 5-8 0,2 0-9 15,-5 0-10-15,2-2-8 0,4-3-4 0,0 1-9 16,2-6-8-16,1 2 3 0,-1 1-8 0,7-14-3 15,-2 7-4-15,-1 2-9 0,4-10 0 0,-2 4-1 16,5-7-6-16,-1 2-11 0,-5-9-20 0,10 2-17 16,-4-4-22-16,3 0-25 0,0-4-15 0,0 1-22 15,3-9-12-15,-4 13-20 0,4-13-23 0,0 0-57 0,0 0-151 16,0 0-400-16,0 0 176 0</inkml:trace>
          <inkml:trace contextRef="#ctx0" brushRef="#br0" timeOffset="31385.08">7801-102 100 0,'-13'-3'233'0,"13"3"-15"0,-11-1-16 16,11 1-27-16,0 0-15 0,0 0-12 16,0 0-16-16,-12-2-11 0,12 2-14 0,0 0-11 15,0 0-8-15,0 0-6 0,0 0-6 0,0 0-5 0,0 0-5 16,45 2-7-16,-28-2 0 0,-1 0-7 0,3 4-3 15,1-4-4-15,5 0-2 0,-2 3-2 0,-1 1-4 16,2-2-5-16,-5-1-2 0,4 5-1 0,2-2-4 16,-6 0-1-16,1-1-4 0,-1 2-5 0,-3-5 5 15,1 6-4-15,-1-4-1 0,-2 3-1 0,-1 1-1 0,-4-2-4 16,1 0 4-16,-4 3-1 0,0-2 1 16,2 4 1-16,-2-3 3 0,-6-6 3 0,6 19 4 15,-3-11 0-15,-3 8 6 0,0-6-1 0,-3 3 6 16,0 3-7-16,0-2 3 0,0 3-1 0,0-3 1 15,-5 3 1-15,5-3-5 0,-3 1-2 0,-4 0-1 16,7 3-4-16,-6-2 1 0,2 0-3 0,-2-1-1 0,4 2-3 16,-4 1 2-16,3 1-4 0,-1-3 0 0,4 1-1 15,-3-1 0-15,1 1-3 0,-1-1 1 0,0 1-10 16,1 1-11-16,-3-7-6 0,5 5-16 0,-3-1-13 16,2-2-12-16,-2 0-15 0,0-3-16 0,3 2-16 15,0-3-14-15,1 1-7 0,2-10-18 0,-6 9-9 16,6-9-14-16,0 0-46 0,-9 7-117 0,9-7-357 15,0 0 158-15</inkml:trace>
          <inkml:trace contextRef="#ctx0" brushRef="#br0" timeOffset="31637.29">7910 314 135 0,'0'0'225'15,"-6"-7"-20"-15,6 7-13 0,0 0-12 16,0 0-14-16,0 0-4 0,26-7-11 0,-10 3-15 0,3 3-7 16,1-2-9-16,-1 2-12 0,8-1-11 0,-2 2-6 15,2-4-11-15,4 4-5 0,-1-1-9 0,-1 0-5 16,0 1-9-16,3 1-5 0,-5-2-5 0,-2 0-3 16,-4-2-14-16,-2 3-16 0,1 0-19 0,-5 0-12 15,4 0-25-15,-6 0-9 0,-2 0-13 0,-11 0-24 16,22-3-24-16,-10-1-26 0,-4-1-45 0,-2-2-120 15,-2-1-334-15,-1-1 147 0</inkml:trace>
          <inkml:trace contextRef="#ctx0" brushRef="#br0" timeOffset="31962.93">8871-388 180 0,'9'18'205'0,"1"3"-10"0,-4 3-4 0,1 4-6 15,-1 7-9-15,-3 6-5 0,-3 5-9 0,-3-2-13 16,-3 1-8-16,-4 2-12 0,-3 1-10 0,-4 1-12 15,1-4-8-15,-1 0-9 0,-2-3-10 0,-3-5-11 16,-1 1-2-16,1 0-6 0,2-4-4 0,-3-5-9 16,3-5-18-16,-1-3-19 0,0 3-14 0,-1-6-20 0,3 3-25 15,-1-1-18-15,-2 2-22 0,5-6-22 0,4-4-28 16,1 0-17-16,5-3-194 0,1 0-378 0,3-1 168 16</inkml:trace>
          <inkml:trace contextRef="#ctx0" brushRef="#br0" timeOffset="33116.23">9136 103 36 0,'0'0'177'0,"0"0"-16"0,0 0-8 0,42 5-10 0,-30-5-9 16,6-4-6-16,0 4-12 0,5-1-12 0,6 2-3 15,-2-2-8-15,2-2-7 0,0 3-6 0,-1-3-9 16,2 3-4-16,0-4-6 0,-2 2-1 0,0-2-9 15,-1 3-3-15,-7-1-7 0,8-2 2 0,-4 0-9 16,3 1-3-16,-8 2-2 0,2-3-8 0,-2 2 3 16,-2 2-3-16,2-4-3 0,-1 2-2 0,-2 0 1 15,-1-1-1-15,-4 1-6 0,1-1 4 0,-12 3-3 16,16-2-7-16,-16 2-10 0,12-4-15 0,-12 4-22 0,0 0-13 16,0 0-22-16,12-6-15 0,-12 6-23 15,0 0-27-15,0 0-135 0,0 0-300 0,-27-11 133 16</inkml:trace>
          <inkml:trace contextRef="#ctx0" brushRef="#br0" timeOffset="33406.62">9503-150 170 0,'-16'24'206'0,"11"-17"-7"16,2 4-11-16,0 2-2 0,0 1-11 0,-1 3-9 16,-1 7-8-16,-5 0-7 0,4-2-12 0,-2 2-8 0,2 2-12 15,-1-2-6-15,1 4-13 0,0-11-7 16,0 6-11-16,-1-1-6 0,1-1-9 0,0-4-3 0,-2 4-6 16,4-3-7-16,-4-4-3 0,4 3-4 0,-2-6-7 15,1 2-8-15,1-2-18 0,-1-4-15 0,2 4-17 16,3-11-19-16,-3 15-14 0,3-15-16 0,0 11-20 15,0-11-25-15,0 0-24 0,11 5-27 0,-11-5-195 16,0 0-390-16,27-10 173 0</inkml:trace>
          <inkml:trace contextRef="#ctx0" brushRef="#br0" timeOffset="33831.97">10068-51 128 0,'0'0'165'0,"-4"12"-7"0,4-1-14 0,0-11-12 16,-8 13-9-16,8-13-11 0,-3 13-7 0,3-13-11 15,0 9-10-15,0-9-6 0,0 0-3 0,0 0-1 16,0 0-1-16,-1 13-5 0,1-13-5 0,0 0-5 0,0 0-9 15,0 0-3-15,0 0-6 0,0 0-3 0,0 0-5 16,0 0-2-16,19-31-7 0,-10 22 1 0,6-4-3 16,0 0-5-16,3-3 0 0,4 1-12 15,2-3-7-15,1 0 3 0,7-5-8 0,2 4 0 0,3-1 4 16,-4-2-1-16,4 7 1 0,1-3-2 0,-11 9 1 16,1-3 9-16,2 7 2 0,-3-2 11 0,-4 3 5 15,3-2 8-15,-8 6-2 0,-2 0 9 0,2 3 1 16,-5 1 6-16,2 3 10 0,-3 1 2 0,0 4-1 15,-3 0-2-15,2 5 2 0,-4-3-4 0,2 10 1 16,0 1-9-16,-6-1 0 0,-2 11-7 0,-1-7-2 16,0-3-3-16,-1 2 0 0,-1 0-6 0,-4-1-20 15,-4 2-32-15,0 7-31 0,-2-10-42 0,-6-1-46 0,1-2-57 16,-4-3-189-16,-1 1-422 0,3-5 186 16</inkml:trace>
        </inkml:traceGroup>
      </inkml:traceGroup>
    </inkml:traceGroup>
    <inkml:traceGroup>
      <inkml:annotationXML>
        <emma:emma xmlns:emma="http://www.w3.org/2003/04/emma" version="1.0">
          <emma:interpretation id="{BB2D9E2B-A4A9-4BB2-8DF3-6A3FC8A93FFA}" emma:medium="tactile" emma:mode="ink">
            <msink:context xmlns:msink="http://schemas.microsoft.com/ink/2010/main" type="paragraph" rotatedBoundingBox="3868,7987 17395,7800 17420,9565 3893,97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3FF29EA-8F74-467E-8C6D-D530450CD106}" emma:medium="tactile" emma:mode="ink">
              <msink:context xmlns:msink="http://schemas.microsoft.com/ink/2010/main" type="line" rotatedBoundingBox="3868,7987 17395,7800 17420,9565 3893,9753"/>
            </emma:interpretation>
          </emma:emma>
        </inkml:annotationXML>
        <inkml:traceGroup>
          <inkml:annotationXML>
            <emma:emma xmlns:emma="http://www.w3.org/2003/04/emma" version="1.0">
              <emma:interpretation id="{D89215C4-5A09-426F-B9D6-A381566C8D9E}" emma:medium="tactile" emma:mode="ink">
                <msink:context xmlns:msink="http://schemas.microsoft.com/ink/2010/main" type="inkWord" rotatedBoundingBox="3874,8410 7394,8361 7407,9313 3887,9361"/>
              </emma:interpretation>
            </emma:emma>
          </inkml:annotationXML>
          <inkml:trace contextRef="#ctx0" brushRef="#br0" timeOffset="35927.97">3482 1315 126 0,'0'0'147'0,"0"0"-18"0,3-11-10 16,-3 11-5-16,0 0-17 0,0 0-2 15,6-13-4-15,-6 13-6 0,0 0-5 0,6-8-1 16,-6 8-6-16,0 0-1 0,0 0-6 0,5-7-1 0,-5 7-3 16,0 0 2-16,0 0-7 0,0 0-7 0,0 0-1 15,0 0-7-15,0 0-3 0,0 0-5 16,0 0 1-16,0 0 0 0,0 0-2 0,0 0 0 0,0 0-1 16,0 0 1-16,-30 21 2 0,18-13 2 0,-2 3 4 15,1 1-3-15,-2 2-1 0,-3 2-3 0,-3-1 2 16,-1 2-5-16,1 2-1 0,-4-5-3 0,1 4 1 15,3 2-2-15,0-3 2 0,-1-1 2 0,-1 2-2 16,4 1-4-16,-3-5 1 0,8-3-3 0,-5 6 0 16,7-8-6-16,1 3 3 0,5-5-3 0,-4 5-4 0,3-2-1 15,7-10 0-15,-9 12-3 0,4-5 4 16,5-7-6-16,-7 11 3 0,7-11-1 0,-6 7 1 16,6-7-5-16,-5 7 2 0,5-7-6 0,0 0 3 0,0 0 6 15,0 0-6-15,5 19 1 0,-5-19-1 16,13 0 3-16,-4 3-2 0,-9-3-2 0,28 4 3 15,-13-1-2-15,2 0 0 0,5-3 0 0,5 0-1 0,0 3 2 16,0-3 1-16,1 4-3 0,2-2 5 0,-3-2 0 16,1 0 2-16,0 3-4 0,-1-5 0 0,0 5 1 15,-5-2-2-15,-2-1-1 0,4 4 2 0,-5-2-3 16,-1-2 0-16,1 5 3 0,-2-2-5 0,1-2 2 16,-3-1 1-16,-2 0-4 0,-1 0 2 0,3 2 1 15,-15-2 2-15,18 1-2 0,-9 1-2 0,-9-2 0 16,16 0 2-16,-16 0 0 0,10 5-2 0,-10-5-11 15,0 0-6-15,12 3-15 0,-12-3-16 0,0 0-16 16,0 0-17-16,8 2-20 0,-8-2-19 0,0 0-34 0,0 0-31 16,0 0-164-16,0 0-376 0,0 0 167 0</inkml:trace>
          <inkml:trace contextRef="#ctx0" brushRef="#br0" timeOffset="36297.93">3048 1889 68 0,'0'0'157'0,"0"0"-8"0,0 0-12 0,0 0 4 15,0 0-6-15,11 19-8 0,-4-15-3 0,-7-4-5 16,15 8-3-16,-3-3-2 0,1 0-1 0,2-1-6 15,2 2-3-15,5-3-1 0,-3 4-7 0,2-6 2 16,3 1-11-16,2 5-3 0,0-3-5 0,-2-1-2 0,2 1-5 16,-1 1-6-16,0-3-3 0,-1 2-4 0,0-4-8 15,3 0 0-15,-8 2-1 0,-1-1-7 0,-1 2-6 16,0-3 0-16,-5-3-5 0,-1 6-3 0,-11-3-3 16,21 0-3-16,-11 0-2 0,-10 0 2 0,17 0-3 15,-17 0-3-15,0 0-4 0,16 0 0 0,-16 0-6 16,0 0-9-16,0 0-15 0,12 1-9 15,-12-1-14-15,0 0-18 0,4 7-17 0,-4-7-25 0,5 10-18 16,-5-10-33-16,0 0-20 0,0 10-55 0,0-10-125 16,0 0-380-16,0 0 168 0</inkml:trace>
          <inkml:trace contextRef="#ctx0" brushRef="#br0" timeOffset="37328.91">4373 1413 174 0,'0'0'171'0,"-12"-1"-16"0,12 1-18 16,0 0-16-16,0 0-4 0,0 0-7 0,0 0-9 16,0 0-16-16,0 0 2 0,0 0-11 0,40 4 4 15,-21-4-6-15,1 0-6 0,7 3-3 0,4-2-3 16,-3-1-3-16,11 0-8 0,-8 3 0 0,4-3-4 15,-9 0-6-15,7 0 0 0,-4 3-7 0,2-1-5 16,-4-2-2-16,0 3-4 0,-2-3 1 0,0 1 0 16,-2 0-4-16,-4 3-2 0,-6-4-3 0,2 0 2 15,2 0-1-15,-7 2-4 0,-10-2 0 0,17 4-2 0,-17-4-1 16,16 3 5-16,-10-2 0 0,-6-1-6 16,10 4 3-16,-10-4 4 0,8 6 3 0,-8-6 7 15,7 5-3-15,-7-5 0 0,2 11 4 0,-2-11 4 0,0 0-1 16,-2 21 1-16,2-21 2 0,-4 18 1 0,1-9-5 15,-2 4 3-15,-1 2-3 0,3-2 0 0,-2 1-2 16,3 3 3-16,-7-2-1 0,6 6-4 0,-4 3-2 16,1-7 5-16,1 4-2 0,-4 1 7 0,3 6-4 15,0-4-3-15,-4 1-2 0,2-1 2 0,2-4-6 16,3-2 0-16,-2 0-1 0,0-1-4 0,2 7 3 0,2-6 0 16,-1-1-7-16,-5 1 4 0,5-4-1 15,1 4-1-15,-1-1-3 0,2-3-2 0,-3 3 0 16,2-4 3-16,1 0-2 0,0 3-2 0,-2-2 0 15,2-3 1-15,0-11 0 0,2 17-3 0,-2-7-8 16,1-2-5-16,-1-8-14 0,3 17-10 0,-1-10-12 16,-2-7-9-16,7 13-17 0,-4-6-12 0,-3-7-11 0,3 10-16 15,-3-10-19-15,6 7-20 0,-6-7-26 0,0 0-203 16,10 1-409-16,-10-1 181 0</inkml:trace>
          <inkml:trace contextRef="#ctx0" brushRef="#br0" timeOffset="37702.01">4631 1918 48 0,'0'0'186'0,"0"0"-1"0,0 0-8 16,0 0-7-16,0 0-6 0,0 0-7 0,0 0 0 0,0 0-7 15,0 0 1-15,35-3-5 0,-35 3-5 0,24 3-11 16,-9-6 2-16,-1 6-8 0,0-6-9 0,1 3-8 16,2 0-5-16,1-3-9 0,1 2-5 0,2 1-8 15,-2-2-8-15,7 1-10 0,-1-2-1 0,-9 3-12 16,10-1 1-16,-10-3-7 0,5 4-4 0,1-2-10 15,-5 0-13-15,1 2-21 0,-2 0-22 0,2 2-17 16,1-2-19-16,1 3-19 0,-2-1-16 0,-2 0-9 16,-4-2-22-16,2 4-6 0,-1-2-6 0,-6 2-10 15,5 0 3-15,-12-4-12 0,20 3-17 0,-13 0-117 16,-7-3-317-16,15 4 142 0</inkml:trace>
          <inkml:trace contextRef="#ctx0" brushRef="#br0" timeOffset="37902.06">5288 1950 414 0,'0'0'46'0,"14"4"20"0,-4-1 4 0,-10-3 12 0,14 4-1 16,-14-4 5-16,14 3 4 0,-14-3 11 0,8 1 3 15,-8-1 13-15,0 0 3 0,18-1 7 0,-18 1 2 16,10 0 1-16,-10 0 7 0,0 0 1 0,14-10-6 16,-14 10 1-16,9-4-3 0,-9 4-7 0,0 0-2 15,4-10-9-15,-4 10-11 0,0 0-7 0,5-11-8 16,-5 11-14-16,0 0-1 0,0 0-15 0,1-10-1 16,-1 10-12-16,0 0-14 0,0 0-19 0,0 0-19 15,0 0-21-15,0 0-23 0,0 0-20 0,0 0-18 0,0 0-18 16,0 0-24-16,0 0-24 0,0 0-18 0,0 0-22 15,0 0-200-15,0 0-430 0,0 0 191 16</inkml:trace>
          <inkml:trace contextRef="#ctx0" brushRef="#br0" timeOffset="38673.23">6475 1509 98 0,'0'0'198'0,"0"0"-25"0,-4-12 1 16,4 12-14-16,-3-5-15 0,3 5-4 0,-9-9-9 0,9 9-11 16,-10-6-4-16,10 6-10 0,-14-5-9 0,14 5-5 15,-18-4-4-15,11 4-7 0,7 0-6 0,-23 0-4 16,10 0-9-16,13 0-1 0,-22 5-3 0,8-1-3 16,-2 2-4-16,-1-1-5 0,5 0-3 0,-1 1-3 15,-3 4-2-15,4 0-2 0,-2-1-3 0,-2 4-4 16,-1-2-1-16,4 4-1 0,4-2-2 0,-7 5-2 15,-1-1-1-15,5-3 1 0,2 1-2 0,-5 5-2 16,11-7 0-16,-7 1-1 0,5 1-6 0,0-1-1 0,-1 1-1 16,1-2-3-16,3 4 2 0,0-3-1 15,3-1-3-15,-5 5 7 0,2-5-5 0,3 3 1 0,0-1 0 16,0 0-4-16,5-1 3 0,-2 1 0 0,-3-2-5 16,6-2 4-16,-3-1-2 0,3 1 2 0,1-1-1 15,-1 1-1-15,5 1 1 0,-1-3 3 0,2 1-4 16,-2-3 1-16,4 0 0 0,1 0-5 0,1-1 4 15,1-2 1-15,-1-3-3 0,0 3 2 0,4-1 0 16,-1 0 1-16,0-3-1 0,7 0 1 0,-4-3-4 16,-2 2 5-16,-3-5-2 0,1 5-1 0,2-3 4 15,-7 1 3-15,4-1 3 0,-4-2 2 0,2 3 1 16,-5-1 7-16,-1 0-3 0,2 1 3 0,-4-3 0 16,-7 6-2-16,15-7-2 0,-15 7 0 0,11-6-2 15,-11 6-3-15,9-5-5 0,-9 5 4 0,10-6-4 16,-10 6-5-16,6-5-8 0,-6 5-11 0,0 0-17 0,0 0-19 15,10-6-17-15,-10 6-19 0,0 0-13 0,0 0-9 16,0 0-21-16,0 0-21 0,0 0-29 0,0 0-40 16,0 0-163-16,0 0-412 0,0 0 182 0</inkml:trace>
        </inkml:traceGroup>
        <inkml:traceGroup>
          <inkml:annotationXML>
            <emma:emma xmlns:emma="http://www.w3.org/2003/04/emma" version="1.0">
              <emma:interpretation id="{91D26CB6-2D3C-443D-9E59-C15D8DC1D082}" emma:medium="tactile" emma:mode="ink">
                <msink:context xmlns:msink="http://schemas.microsoft.com/ink/2010/main" type="inkWord" rotatedBoundingBox="7988,8091 12747,8025 12769,9630 8010,9696"/>
              </emma:interpretation>
            </emma:emma>
          </inkml:annotationXML>
          <inkml:trace contextRef="#ctx0" brushRef="#br0" timeOffset="42232.94">7379 1089 38 0,'0'0'145'0,"0"0"-2"0,0 0-13 0,0 0-6 15,0 0-17-15,0 0-14 0,0 0-9 0,0 0-12 16,0 0 8-16,0 0 1 0,0 0-2 0,0 0-2 16,-22 24-7-16,17-11 11 0,-4 2 1 0,0 5 0 15,-1 1-8-15,-3 4 4 0,-2 2-3 0,4 8-4 16,-5-2-3-16,-1 5-2 0,4 3 2 0,-2 1-3 0,5 3-6 15,-4 1-5-15,5 20-4 0,-1-17-8 0,4 2-4 16,3-3-1-16,0-1-4 0,0 2 1 0,3-3-6 16,6-5-3-16,0 1-2 0,-3-4-2 0,4 2-3 15,2-3-3-15,2-4-4 0,-2-6-10 0,-2 1-12 16,8-3-15-16,-8-1-15 0,10 0-19 0,-1-6-25 16,1 2-30-16,1-7-32 0,8-1-36 0,-9-2-143 15,8-3-353-15,2-2 156 0</inkml:trace>
          <inkml:trace contextRef="#ctx0" brushRef="#br0" timeOffset="43290.1">7816 1712 21 0,'0'0'118'15,"0"0"-5"-15,-12 1-2 0,12-1-13 0,0 0-5 16,0 0-17-16,0 0 7 0,0 0 3 0,0 0-4 15,0 0-2-15,0 0 0 0,0 0-2 0,29 10-1 16,-13-10-1-16,3 0-3 0,8 1 2 0,15-1-2 0,-3 0-1 16,8-1-7-16,3 2-8 0,5-2 2 0,0 1 1 15,-3 1-8-15,6-2 4 0,-2 1-6 16,-6-3-2-16,3 2-8 0,-7-1-2 0,1-2 0 0,3 3-6 16,-9-2-2-16,1 0-5 0,0 3-3 0,-2-2 3 15,-1-1-6-15,-14 3 1 0,4-2-6 0,-5-2 2 16,-8 0-7-16,-3 2-8 0,4 1-10 0,-8-2-12 15,-9 3-15-15,16-1-21 0,-16 1-17 0,0 0-26 16,9-4-16-16,-9 4-38 0,0 0-142 0,0 0-321 0,-33-10 143 16</inkml:trace>
          <inkml:trace contextRef="#ctx0" brushRef="#br0" timeOffset="42933.84">7901 1214 157 0,'0'0'179'0,"0"0"-12"0,-10 33-12 0,10-33-8 16,0 23-4-16,0-15-8 0,0 5-13 0,4 1-10 15,-4 3-4-15,3-4-10 0,0 3-2 0,0-1-13 0,3 1 2 16,-1-3-9-16,-2 1-7 0,0-2-2 0,0-2-6 15,7 3-7-15,-10-3-5 0,6-1-5 0,-3-2-3 16,-3-7-3-16,7 15-5 0,-5-8-1 0,-2-7-5 16,0 0-1-16,4 11 1 0,-4-11 2 0,0 0 3 15,0 0-7-15,0 0 5 0,0 0-6 0,0 0-2 16,0 0 0-16,0 0-2 0,0 0-5 0,0 0 1 0,12-33-8 16,-7 24-11-16,-2-8-2 0,3 4-8 15,1-3-2-15,-1 0-12 0,6 1-1 0,1-5-2 0,-5-1-6 16,4 6 5-16,1-4-4 0,-4 6-3 15,2-5 4-15,-1 3 6 0,2 3 3 0,-1-3 7 0,-3 3-4 16,6 2 3-16,-1-1 6 0,-1 4-9 0,-4 1 11 16,-2-2-5-16,4 5 4 0,-10 3 4 0,16-7-4 15,-10 3 4-15,-6 4 0 0,17-1 3 0,-17 1 1 16,0 0 14-16,15 11 0 0,-11-4 11 0,2 1 6 16,-3 2 5-16,0 3 2 0,0 0-3 0,2 3 3 15,1-1-5-15,-3 1-3 0,1 1-3 0,-1 1 0 16,3-1-1-16,0-2-3 0,0 6-1 0,-2-1 0 15,2-3-1-15,0 1-6 0,2 2 0 0,-5-2-15 16,3-2-13-16,-2 0-18 0,-1 2-19 0,0-4-14 0,0 3-30 16,3-4-23-16,-1-1-23 0,-5-1-194 0,0-11-365 15,-3 13 162-15</inkml:trace>
          <inkml:trace contextRef="#ctx0" brushRef="#br0" timeOffset="44037.94">8015 2330 63 0,'5'-14'197'15,"-5"14"-15"-15,0 0-13 0,20-7-5 0,-4 2-10 16,-2 3-8-16,5-2-8 0,6 1-8 0,2-3-13 16,-1 4-5-16,0-1-12 0,3-1-10 0,-1-2-5 15,2 4-11-15,-2-3-8 0,-1 5-6 0,3-5-7 16,-5 4-3-16,4 0-10 0,-8-2-18 0,1 3-15 15,-6-1-19-15,4 1-22 0,-4-2-31 0,-1 2-22 16,-2-1-28-16,4-3-57 0,-8 2-117 0,1-2-314 16,-1-1 139-16</inkml:trace>
          <inkml:trace contextRef="#ctx0" brushRef="#br0" timeOffset="43780.21">8083 1988 158 0,'0'0'179'0,"0"0"-11"0,0 0-10 16,0 0-22-16,34-22-1 0,-17 17-6 0,2 2-9 16,-2-1-5-16,2 1-9 0,8-2-3 0,-8 2-4 15,7 0-5-15,-1-2-6 0,-4 5-8 0,-2-3 6 16,1 1-4-16,-1 2-7 0,-3-1-1 0,-1 1-10 0,2-2-5 16,-4 4-8-16,1 1-2 0,-2 0-5 0,-5-2-2 15,2 6-3-15,1 0 1 0,-7-3 5 16,8 3-1-16,-8 3 2 0,0 1 0 0,0-2-3 0,-3 6 1 15,0-2-5-15,0 5 6 0,-3-1 0 0,-2-1-5 16,-1 7-4-16,-3-2 6 0,5 3-6 16,-5-6-1-16,3 3 0 0,-1-3-3 0,1 5-3 0,-2-3-3 15,-1 3-7-15,0-2 0 0,2-5 0 0,1 0-5 16,-2 5 1-16,2-3-2 0,0-3 0 0,0 1 0 16,-1-3-1-16,1 1-7 0,3-1-10 0,-1 2-6 15,-2-1-12-15,0-2-23 0,-2 0-16 0,2 1-6 16,-1-2-20-16,-2 0-22 0,3-2-12 0,1-1-16 15,-1-1-8-15,6-7-17 0,-12 9-23 0,8-4-191 16,4-5-406-16,-15 3 180 0</inkml:trace>
          <inkml:trace contextRef="#ctx0" brushRef="#br0" timeOffset="44505.98">9302 1647 236 0,'0'0'262'16,"0"0"-14"-16,0 0-16 0,0 0-13 0,0 0-9 15,0 0-12-15,0 0-13 0,0 0-8 0,0 0-10 16,0 0-10-16,0 0-9 0,19 6-14 0,-19-6-10 16,16-9-13-16,-7 7-13 0,2-1-7 0,1 0-8 15,-12 3-4-15,16-7-8 0,-5 2-8 0,-5 3-4 0,-6 2-11 16,13-9-4-16,-13 9 0 0,13 0-18 16,-13 0-23-16,9-5-24 0,-9 5-32 0,0 0-20 15,0 0-20-15,0 0-22 0,0 0-25 0,0 0-33 0,0 0-33 16,0 0-235-16,0 0-477 0,-24 17 211 15</inkml:trace>
          <inkml:trace contextRef="#ctx0" brushRef="#br0" timeOffset="106095.42">9882 1028 58 0,'0'0'119'16,"3"-13"-6"-16,-3 13-2 0,6-9-8 0,-6 9-8 16,0 0 2-16,3-12-13 0,-3 12-6 0,0 0-2 15,6-12-5-15,-6 12-4 0,4-8 4 0,-4 8-7 16,8-10-4-16,-8 10 2 0,0 0-9 0,6-12-1 0,-6 12-8 15,0 0 0-15,4-11 2 0,-4 11-6 0,4-7-2 16,-4 7-4-16,0 0 3 0,0 0-3 0,8-9 0 16,-8 9-6-16,0 0-2 0,0 0-2 0,0 0-7 15,0 0-3-15,0 0 3 0,0 0-5 16,0 0 6-16,0 0 3 0,0 0 2 0,0 0-4 0,4 33 4 16,-2-22 5-16,-4 2-1 0,-1 3 2 0,2-1 4 15,-1 3 1-15,1-2-1 0,-4 7 0 0,2-5 0 16,2 4 1-16,-2 1-1 0,2-5-1 0,-4 5 1 15,4-5 0-15,-7 4 0 0,8-2-10 0,-4-3 5 16,2 8 2-16,-4-10-3 0,-1 9 4 0,4-4 1 16,0-1-8-16,-5 1 0 0,5-3 0 0,-3 5-1 15,2 2-2-15,-2-9 2 0,3 3-2 0,1 0 0 0,-1-2-6 16,0 4 0-16,2-5 4 0,-1 2-4 16,0 1 3-16,2-3-4 0,-3 1 0 0,3-3 0 15,0 1-1-15,0 3-2 0,3-6-5 0,-3 3 3 0,0-3-1 16,0-11 0-16,2 17 0 0,-2-8 1 0,0-9-4 15,0 13-1-15,0-13 4 0,0 13-5 16,0-13 3-16,0 0-1 0,0 13 0 0,0-13-4 0,0 0-10 16,0 11-16-16,0-11-3 0,0 0-17 0,0 0-16 15,0 0-13-15,-5 12-12 0,5-12-8 0,0 0-18 16,0 0-18-16,0 0-20 0,0 0-34 0,0 0-160 16,0 0-373-16,0 0 166 0</inkml:trace>
          <inkml:trace contextRef="#ctx0" brushRef="#br0" timeOffset="110693.77">10316 1605 135 0,'0'0'180'0,"0"0"-8"0,0 0-12 0,0 0-14 16,-11-4-6-16,11 4-8 0,0 0-10 0,0 0-6 15,0 0-8-15,0 0-9 0,-16 10-7 0,16-10-5 16,-5 7-4-16,5-7-8 0,-7 13-9 0,5-6 1 0,2-7-2 15,-4 16-4-15,2-8-11 0,2-8 1 0,2 19-4 16,-2-9-3-16,1 1-3 0,-1-11-3 0,5 25-4 16,-4-17-4-16,5 5-1 0,-1-6 0 0,-1 0-5 15,-4-7 1-15,9 17-3 0,-6-11 2 0,-3-6 1 16,11 7-6-16,-4-3 1 0,-7-4-5 0,17 3 1 16,-17-3 0-16,22 0-2 0,-12-2-2 0,7-2 2 15,-1 1-6-15,2-3 1 0,-1-3-3 0,-1 2 2 16,5-6-3-16,-3 6 1 0,3-13 1 0,-2 5 0 0,-6 6-5 15,7-9-1-15,-10 6-1 0,2-2-3 16,-1 1 3-16,-2-3 2 0,-2 3 3 0,-1-1-3 0,-2 2-1 16,-2-4 0-16,-2 2 0 0,-2 1-2 0,-2 3-1 15,-2-1-1-15,3 3 0 0,-7-4 1 0,1 3 1 16,-5 3-1-16,1-2 1 0,-1 0 1 0,-4 1-5 16,4 5 6-16,-6-3-2 0,-4-1 2 0,5 6-3 15,-2-5 1-15,-4 5 0 0,1 2-2 0,1 1 3 16,6-3-3-16,-1 6 3 0,-3-1-4 0,4-1 2 15,2 2-1-15,2 2-2 0,0-2-6 0,1 3-11 16,4-2-10-16,1 0-9 0,4 2-13 0,3-9-10 16,-2 19-11-16,2-19-17 0,9 15-21 0,0-3-16 0,3-2-23 15,2-3-180-15,0-5-357 0,4 3 158 16</inkml:trace>
          <inkml:trace contextRef="#ctx0" brushRef="#br0" timeOffset="111425.97">10927 1636 120 0,'0'0'158'0,"8"3"-8"16,-8-3-8-16,12 10-9 0,-12-10-12 0,10 5-8 16,0-4-2-16,-10-1-7 0,15 5-3 0,-4-5-5 0,-11 0-5 15,19 0-2-15,-10 2-6 0,6-4-6 0,-15 2-4 16,25-5-8-16,-11 3-5 0,1-1-4 15,-5-3-5-15,5 1 2 0,-4 1-5 0,-2 0-1 0,5-3-1 16,-5 1-4-16,-1-1-2 0,-1 0 0 16,1 1-2-16,-2-3 2 0,-6 9-6 0,4-19-1 0,-2 11-5 15,-2 8 0-15,-2-17-5 0,-4 4-2 0,0 1-6 16,-1 0 2-16,-5 1 0 0,0 3-3 0,-1-3 3 16,-1 3-4-16,-1 3-1 0,-3 1 1 0,-1-3-5 15,-1 3 1-15,0 1-2 0,3 2 3 0,-1 1-5 16,0 0-2-16,-1 4 2 0,4 0 0 0,0-1-3 15,2 5 2-15,2-1-2 0,1 0 0 0,1 6-4 16,1-2-9-16,1 0-14 0,6 2-4 0,-4 1-12 16,5 1-10-16,3-1-3 0,0-2-8 0,4 4-3 15,1-2-8-15,4 5-8 0,1-7-9 0,1 2-6 0,2-4 0 16,-1 1-7-16,0-1-5 0,1-2 7 0,1 2 3 16,-2-4 17-16,-3-2 6 0,4-1 11 0,-3 2 10 15,-2-1 13-15,-1-1 12 0,-10-3 19 0,17 2 22 16,-10 2 11-16,-7-4 17 0,17 0 9 0,-17 0 11 15,0 0 9-15,16-2 0 0,-16 2-4 0,0 0 8 16,16-4-4-16,-16 4-10 0,9-1-5 0,-9 1-3 16,0 0-5-16,17 3 0 0,-17-3-2 0,13 4-4 15,-8 1 2-15,-5-5-2 0,19 6-1 0,-10 1 0 16,4 0-2-16,2 3-1 0,-6 0-2 0,3 4 0 16,3-2-2-16,5 1-4 0,-9 1 0 0,9 3 4 15,-5 3-8-15,1-3 1 0,-7-3 0 0,5 6 0 0,-3-3-2 16,-2-3-3-16,2 3-2 0,-2 3 2 0,-2-4-2 15,-1-3-1-15,-1 4 0 0,1-3 1 0,-5 4-3 16,-1-5 5-16,0 2 1 0,-4 0 0 0,1-1 2 16,-5 2-2-16,-4-5 3 0,0-1 1 0,-7 4-4 15,-8-3-2-15,0-1 1 0,-1-3-1 0,-11-1 0 16,0 1-2-16,-1-2-2 0,1-5-4 0,-1 3 0 16,-2-4-1-16,-1-2 0 0,6-3-3 0,-5 1 1 15,12-1 0-15,-10-1-3 0,9-1 3 0,4-1-2 16,0 2-3-16,5-1 1 0,2 1-2 0,2 0-7 0,3 1-10 15,-1-1-10-15,7 2-13 0,2-2-12 16,-1 2-22-16,8 5-18 0,-9-8-24 0,9 8-28 16,0 0-37-16,11-19-221 0,1 14-433 0,1-3 192 15</inkml:trace>
          <inkml:trace contextRef="#ctx0" brushRef="#br0" timeOffset="112041.03">11461 1824 56 0,'0'0'197'0,"0"0"-25"0,0 0 2 16,-1-10-13-16,1 10-6 0,0 0-12 0,0 0-10 16,0 0-9-16,4-17-9 0,-4 17-16 0,0 0-7 15,8-7-10-15,-8 7-8 0,9-4-3 0,-9 4-7 16,13-2-1-16,-13 2-6 0,18-5-6 0,-6 5 4 15,3 0-3-15,3 0-6 0,-2-4-1 0,2 8-4 16,3-4-3-16,-2 0 1 0,1 0-6 0,-1 3 6 16,0-1-4-16,-2 0-1 0,2 2-9 0,-3 2 7 15,-1-3-2-15,0 1-4 0,-1-2 1 0,-2 3-5 16,-3 0 1-16,0-3 1 0,-2 4-4 0,-7-6 4 0,13 11 2 16,-10-4 4-16,2 1 8 0,-5-8 2 15,1 16-1-15,-1-16 2 0,0 16 1 0,-3-1-3 16,-1-2 5-16,-4 3-1 0,1-1-1 0,0-1-3 0,-4 3 2 15,2-3-2-15,-1 7-5 0,-2-7-3 0,4 3-6 16,-2-3 3-16,-1 3 1 0,0 5 0 16,0-1-13-16,1-6 7 0,2 1-4 0,-4 5-1 0,3-7-1 15,-4 7-4-15,5-7-2 0,0 3 1 0,-1 1 2 16,1-5 2-16,1 0-5 0,-1-1-5 0,2 1 0 16,0-5 2-16,2 5 1 0,-2-3 0 0,3-2-2 15,3-8-4-15,-8 14-3 0,5-7-19 0,3-7-9 16,-7 11-14-16,7-11-13 0,-3 10-20 0,3-10-19 0,0 0-18 15,-5 11-18-15,5-11-19 0,0 0-17 16,0 0-37-16,0 0-60 0,0 0-136 0,0 0-433 16,0 0 191-16</inkml:trace>
          <inkml:trace contextRef="#ctx0" brushRef="#br0" timeOffset="112328.56">11566 2183 103 0,'0'0'240'15,"-3"-9"-11"-15,3 9-14 0,0 0-14 0,0 0-11 16,1-17-14-16,-1 17-13 0,0 0-9 0,3-11-12 16,-3 11-11-16,9-7-6 0,-9 7-9 0,9-5-4 15,-9 5-9-15,15-8-7 0,-5 6-3 0,2-1-4 0,3-1-8 16,2 1-7-16,2 1-6 0,0 1-5 0,7-3-3 15,-7 0-7-15,3 4-7 0,1-2 0 16,-2-2-4-16,-2 4-8 0,0 0 1 0,-2 0-8 0,-1-2-8 16,-1 2-19-16,-6-2-25 0,-9 2-32 0,18 2-34 15,-18-2-30-15,0 0-32 0,13 0-42 0,-13 0-253 16,0 0-484-16,0 0 214 0</inkml:trace>
        </inkml:traceGroup>
        <inkml:traceGroup>
          <inkml:annotationXML>
            <emma:emma xmlns:emma="http://www.w3.org/2003/04/emma" version="1.0">
              <emma:interpretation id="{BE184882-D0AB-40E7-8048-E9E4C7EDD688}" emma:medium="tactile" emma:mode="ink">
                <msink:context xmlns:msink="http://schemas.microsoft.com/ink/2010/main" type="inkWord" rotatedBoundingBox="13169,7858 17395,7800 17419,9513 13193,9572"/>
              </emma:interpretation>
            </emma:emma>
          </inkml:annotationXML>
          <inkml:trace contextRef="#ctx0" brushRef="#br0" timeOffset="114459.75">12346 1576 60 0,'0'0'202'0,"0"0"-17"15,0 0-14-15,0 0-20 0,0 0-15 0,0 0-10 16,0 0-9-16,0 0-6 0,0 0-2 0,34-7-7 16,-19 4-2-16,4 0-6 0,9 2 1 0,13 2-8 15,2-1-2-15,-1-1-1 0,5 1-5 0,4 0 2 16,0-3-4-16,3 3-5 0,-1 0-3 0,2-3-5 16,4 3-4-16,14-4-1 0,-20 2-1 0,1 3-8 0,-2-1-3 15,0 1-3-15,-4-1-4 0,-3-1-2 0,-3 0-1 16,-11 1-5-16,-3-4-5 0,4 3-1 15,-6-3-3-15,-5 1-3 0,-3 0 3 0,-1 2-5 0,-4-2 0 16,-1 0-5-16,-12 3 2 0,18-3-7 0,-18 3-16 16,7-4-15-16,-7 4-21 0,0 0-21 0,0 0-17 15,0 0-19-15,0 0-24 0,0 0-29 0,-38-2-14 16,18 3-62-16,2-2-123 0,-3-1-381 0,-2 2 169 16</inkml:trace>
          <inkml:trace contextRef="#ctx0" brushRef="#br0" timeOffset="115295.93">12462 2139 200 0,'-6'-5'225'0,"6"5"-16"0,0 0-17 15,0 0-17-15,0-13-16 0,0 13-13 0,0 0-12 16,0 0-8-16,22-10-9 0,-14 9-6 0,4-2-10 16,4-1-8-16,3 2-5 0,8 1-7 0,0 1-4 15,-8-4-8-15,8 1-6 0,0 3-4 0,5-3-7 16,-4 3-4-16,2-2-8 0,10 0-1 0,-10 2-5 15,0 0-13-15,-2-4-18 0,-1 4-21 0,0 4-18 16,-9-8-29-16,2 4-24 0,0-1-31 0,5 0-32 16,-7 0-212-16,7-9-394 0,-7 5 175 0</inkml:trace>
          <inkml:trace contextRef="#ctx0" brushRef="#br0" timeOffset="114001.98">12495 1060 19 0,'0'0'107'0,"0"0"-5"0,0 0-14 16,0 0 4-16,0 0-4 0,0 0 1 0,0 0-4 15,0 0-4-15,0 0-3 0,0 0 3 0,0 0-3 16,0 0-5-16,0 0 7 0,0 0-4 0,0 0-1 16,0 0 0-16,0 0-5 0,0 0-4 0,0 0-6 15,0 0-2-15,0 0-7 0,0 0-9 0,0 0 5 0,0 0 2 16,0 0-3-16,0 0-2 0,0 0 8 0,0 0 3 16,0 0 1-16,3 14-2 0,-3-14-5 0,-3 19-3 15,0-7-1-15,0 0 3 0,1 1-6 0,-2-2 1 16,4 3 1-16,-2-3-4 0,-1 2-6 0,0 0 2 15,2 0-8-15,-1-2 0 0,2-11-1 0,-3 20-3 16,2-11-1-16,-1 0-3 0,2-9-4 0,-1 16 1 16,1-16-3-16,0 11 0 0,0-11 0 0,0 0-2 15,-5 15-1-15,5-15 1 0,0 0-2 0,0 9 0 16,0-9-1-16,0 0 0 0,0 0 6 0,0 0 4 16,0 0 7-16,0 0 6 0,0 0-5 0,0 0 0 15,0 0-9-15,0 0 1 0,0 0-3 0,0 0 1 0,0 0-4 16,23-20-3-16,-14 13 0 0,-3-1 0 0,4-6-3 15,1 3-1-15,2 0-6 0,0-2-2 16,2-1-5-16,-1 0-1 0,5-4-7 0,0 4-7 0,1-4 3 16,1 0-3-16,-3 2 1 0,-5 1 6 0,2 5-4 15,4-6 1-15,-4 5 5 0,2 0 0 0,-4 1-2 16,2-1 3-16,-2 4 2 0,-1 0 2 0,2-3 1 16,-4 4 2-16,1 1-2 0,-2 1 2 0,1 0 0 15,-10 4-1-15,15-2 0 0,-15 2 1 0,13 0-3 16,-13 0 5-16,0 0-3 0,20 3 6 0,-20-3-1 15,9 11 5-15,-5-5-1 0,1 0 3 0,-2 8 2 16,3-2 3-16,-2 2-1 0,-1-1 0 0,3-1-2 0,-1 3 2 16,-3 0-1-16,3 0 3 0,1-1-1 0,-3-1-5 15,1 1-2-15,-1 1 3 0,2-2-1 0,-1-2 2 16,-2-2-1-16,-2-9 1 0,1 22-1 0,1-13-3 16,1 2-4-16,-3-11-11 0,1 16-23 0,-1-6-28 15,0-10-17-15,-1 18-28 0,1-18-29 0,0 16-35 16,-5-7-224-16,5-9-429 0,-7 9 190 0</inkml:trace>
          <inkml:trace contextRef="#ctx0" brushRef="#br0" timeOffset="114985.54">12568 1909 12 0,'0'0'218'0,"0"0"-13"0,-3-8-12 16,3 8-15-16,0 0-10 0,0 0-15 0,0 0-10 15,0 0-11-15,0 0-8 0,21-14-9 0,-21 14-6 16,13-2-7-16,-1 0-9 0,-12 2-3 0,16-2-4 15,-4 1-4-15,-12 1-6 0,21 0-6 0,-9 0-4 16,-12 0-2-16,18 3-9 0,-8-1-2 0,1 3-2 0,-1-1-8 16,1 5-1-16,-2-3-5 0,0 3-1 15,-5-2-3-15,5 3 1 0,-4 2 1 0,-1 2 1 16,1-1 0-16,-4 1-1 0,0 0-2 0,-1 0 0 0,0 3 1 16,-1-4-3-16,0 3 0 0,-5 1 2 0,3-3 1 15,-2 3-5-15,-1-3-1 0,0 0 0 16,-1 1-4-16,-2 0-1 0,4-2 1 0,-5 4-3 0,2-4-1 15,-1 1-6-15,0-1-1 0,2 2 5 0,0-4-5 16,1 3 0-16,0-3-1 0,0-2 3 0,1 2-7 16,-1-4-1-16,2 3 2 0,2-1-3 0,2-9-11 15,-10 16-10-15,5-6-11 0,2 1-16 0,-3-3-13 16,3 2-20-16,3-10-17 0,-6 14-15 0,2-4-14 16,4-10-20-16,-2 14-18 0,2-14-22 0,0 0-56 15,0 13-148-15,0-13-415 0,0 0 184 0</inkml:trace>
          <inkml:trace contextRef="#ctx0" brushRef="#br0" timeOffset="116099.41">13895 715 25 0,'0'0'184'0,"0"0"-7"15,0 0-17-15,0 0-14 0,-6-6-15 0,6 6-14 16,0 0-10-16,0 0-12 0,0 0-7 0,0 0-4 16,0 0-2-16,43 12-3 0,-31-5-4 0,2 4-2 15,1 0 1-15,5 3-3 0,0 5 5 0,1 3-7 0,4 6-1 16,2 2 0-16,0 3-8 0,0 2-3 0,-2 3-2 16,2 4-3-16,-6 4-7 0,0-1 0 0,-5 3 2 15,-6 1-9-15,1 3 5 0,-7-1-6 0,-1-2 4 16,-6 16-6-16,0-13 3 0,-4-5-9 15,-5 19 3-15,3-22-4 0,-4 4 0 0,-1-5-2 16,-4 0-1-16,5-2-3 0,-2-3-1 0,0-3-1 0,-4 1-1 16,-4-2-5-16,8-11 3 0,-4 9-4 0,4-10 1 15,0 2-5-15,2-4-18 0,-1 2-16 0,4-8-21 16,2 0-29-16,-2-1-18 0,3-2-25 0,4-1-31 16,-2-2-37-16,5-8-191 0,0 0-407 0,0 0 180 15</inkml:trace>
          <inkml:trace contextRef="#ctx0" brushRef="#br0" timeOffset="116543.93">14650 1611 146 0,'19'1'215'16,"-5"-1"-16"-16,3 1-10 0,7-1-11 0,-6-2-10 0,9 3-13 15,1 0-12-15,4-1-8 0,6 0-15 0,4-1-9 16,-10 2-10-16,-3-1-10 0,4 2-8 0,-2-5-5 16,-4 2-8-16,0 2-7 0,3-1-5 0,-6-1-7 15,1 1-4-15,-5-3-4 0,-3 2-4 0,0 1-4 16,-1-2-4-16,-7 4-4 0,-9-2-17 0,21-2-12 15,-21 2-14-15,14-4-25 0,-14 4-26 0,10-3-22 0,-10 3-33 16,3-9-24-16,-3 9-26 0,0 0-151 0,-12-19-347 16,5 12 153-16</inkml:trace>
          <inkml:trace contextRef="#ctx0" brushRef="#br0" timeOffset="116799.25">14999 1373 57 0,'0'0'221'0,"-6"11"-13"0,6-11-10 0,-8 15-4 15,4-6-10-15,-1 2-10 0,2-2-13 0,-1 4-7 16,1 0-12-16,0 3-12 0,3-1-8 0,-3-1-11 16,-2 2-9-16,4 0-8 0,-1 2-10 0,-2-1-9 15,2-2-5-15,2 2-7 0,-3 0-4 0,1-1-5 0,0 0-6 16,-2-3-5-16,2 1-15 0,-1-3-18 0,-1 3-20 15,-1-4-26-15,1-2-19 0,4-8-20 0,0 20-21 16,-2-14-11-16,2-6-21 0,5 15-19 0,-5-15-39 16,7 4-139-16,-7-4-351 0,15-3 156 0</inkml:trace>
          <inkml:trace contextRef="#ctx0" brushRef="#br0" timeOffset="117230.87">15671 1452 148 0,'8'11'188'0,"-2"-4"-4"0,-2 0-13 0,2 1-11 0,-3 1-4 16,2 1-15-16,-2 0-13 0,1 3-8 0,-2-1-14 15,-1 1-7-15,2-3-9 0,-3 2-7 0,0-12-8 16,2 19-7-16,-2-11-3 0,0-8-6 15,0 14-6-15,0-14-5 0,0 0-5 0,-2 16-4 0,2-16-2 16,2 8-1-16,-2-8-8 0,0 0 6 0,0 0-1 16,0 0 0-16,0 0-6 0,0 0-1 15,11 4-6-15,-11-4 4 0,0 0-9 0,29-14 1 0,-11 3-7 16,9-3-10-16,-1-1-7 0,15-1-8 0,-1-1-4 16,0-4 5-16,5 6-4 0,1 2-2 0,-4-1 5 15,-2 0 0-15,11 5 4 0,-9 1 10 0,1 3 7 16,-6-1 6-16,-5 5 12 0,-6-3 8 0,0 4 1 15,1 1 2-15,-5 3 6 0,-4 2 3 0,-3 2 6 16,1 0 2-16,-2 4-4 0,-1-1 4 0,0 1 2 0,-2 4-1 16,1-1-7-16,-2 5-2 0,-2 4-3 15,-2 0-4-15,0 0-1 0,-3 2 0 0,-2 2-7 0,-2-1-5 16,-1-1-12-16,-4 2-27 0,-6 6-38 0,-4 0-43 16,2-9-59-16,2-3-81 0,-7 0-209 0,4-3-483 15,-7-5 213-15</inkml:trace>
        </inkml:traceGroup>
      </inkml:traceGroup>
    </inkml:traceGroup>
    <inkml:traceGroup>
      <inkml:annotationXML>
        <emma:emma xmlns:emma="http://www.w3.org/2003/04/emma" version="1.0">
          <emma:interpretation id="{3449036C-645C-454F-BBFC-04D662818E3D}" emma:medium="tactile" emma:mode="ink">
            <msink:context xmlns:msink="http://schemas.microsoft.com/ink/2010/main" type="paragraph" rotatedBoundingBox="3847,9877 18631,10100 18607,11663 3824,114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F0D5588-7823-466A-9F1A-135B27985405}" emma:medium="tactile" emma:mode="ink">
              <msink:context xmlns:msink="http://schemas.microsoft.com/ink/2010/main" type="inkBullet" rotatedBoundingBox="3841,10282 4519,10292 4509,10964 3831,10954"/>
            </emma:interpretation>
          </emma:emma>
        </inkml:annotationXML>
        <inkml:trace contextRef="#ctx0" brushRef="#br0" timeOffset="59062.98">3390 3217 87 0,'-3'-15'156'15,"3"15"-8"-15,0 0-12 0,3-10-15 0,-3 10-9 16,0 0-7-16,0 0-12 0,1-14-5 0,-1 14-14 16,0 0 8-16,5-8-6 0,-5 8-3 0,0 0-8 0,0 0-2 15,0 0-6-15,3-10 0 0,-3 10-7 16,0 0-1-16,0 0-1 0,0 0-9 0,0 0-3 15,0 0 0-15,0 0-7 0,0 0-5 0,0 0 6 0,0 0-13 16,0 0 0-16,0 0 2 0,0 0-3 0,0 0 2 16,0 0-1-16,-30 11-3 0,19-6 3 0,2 0-3 15,-2 3-4-15,-3 0 5 0,1-2-2 0,-2 4 0 16,-2 0-5-16,4-1 6 0,-3 0-3 0,2 1 1 16,-2 1-4-16,1 0 1 0,1-2 2 0,1-1 0 15,-2 2-3-15,0 1 2 0,2-4-2 0,-1 3-3 16,4-2 3-16,-1-2-3 0,2 5 2 0,2-4-9 15,-2 0 7-15,0-1-1 0,3 2-4 0,-1-3 4 16,7-5 5-16,-14 13-5 0,8-7 0 0,6-6-4 16,-9 10-1-16,5-5 3 0,4-5 0 0,-8 13 1 15,8-13 2-15,-6 7-5 0,6-7 2 0,0 0 2 0,-4 11-2 16,4-11-1-16,0 0-4 0,0 0 8 0,3 15-2 16,-3-15 0-16,0 0 0 0,6 9 4 15,-6-9-1-15,10 8 6 0,-4-5 0 0,-6-3 4 0,18 6-1 16,-9-2-4-16,8-3 3 0,-7 0 2 0,3 4-1 15,4-5-4-15,-1 3 1 0,1 1-4 0,-2-1 0 16,2-2 2-16,1 2 1 0,2-3-3 0,-2 4 5 16,1-2-2-16,0-1 5 0,1-1-3 0,-1 3 1 15,-1-2-2-15,1 0-1 0,1 1 0 0,-2 1 0 16,-2-3-3-16,2 0-1 0,-3 4 0 0,-2-3 1 0,5-1-5 16,-4-1 3-16,-2 2-3 0,0 0 1 15,-12-1 0-15,17 0 0 0,-17 0 2 0,17 1-1 16,-17-1-3-16,15 0-1 0,-15 0 2 0,13 0 0 15,-13 0-1-15,14-1-1 0,-14 1-7 0,0 0-17 16,13 1-16-16,-13-1-12 0,0 0-17 0,8 4-16 16,-8-4-13-16,0 0-14 0,0 0-21 0,0 0-30 0,0 0-161 15,0 0-350-15,0 0 156 0</inkml:trace>
        <inkml:trace contextRef="#ctx0" brushRef="#br0" timeOffset="59455.67">3081 3733 74 0,'0'0'175'0,"0"0"-13"0,0 0-13 0,0 0-11 16,0 0-13-16,0 0-7 0,0 0-2 0,0 0-7 15,0 0-8-15,0 0 5 0,0 0-5 16,0 0-1-16,0 0-2 0,27 11 2 0,-17-9-8 0,-10-2-3 16,21 4-2-16,-6 0-1 0,3-3-7 0,1 1-2 15,2-2-6-15,5 4 3 0,-1-1-8 0,3 1-2 16,-1-2-6-16,0 0-1 0,1 0-5 0,-1 2-6 16,2-1-1-16,-6-2-3 0,3-1-7 0,-7 3 1 15,1-3-6-15,0 3-4 0,-2-2 0 0,-1 2-4 16,-1-2-2-16,-1 2-3 0,-6 0-3 0,3-3 0 15,-12 0 0-15,18 0-1 0,-9 2-4 0,-9-2 0 16,12 3-13-16,-12-3-9 0,0 0-8 0,12 2-8 16,-12-2-14-16,0 0-18 0,0 0-19 0,0 0-21 0,-5 18-21 15,5-18-20-15,0 0-24 0,0 0-40 0,-13 12-153 16,13-12-390-16,0 0 173 0</inkml:trace>
      </inkml:traceGroup>
      <inkml:traceGroup>
        <inkml:annotationXML>
          <emma:emma xmlns:emma="http://www.w3.org/2003/04/emma" version="1.0">
            <emma:interpretation id="{3D8F33A7-3357-4D3E-950D-96F5BD8A5886}" emma:medium="tactile" emma:mode="ink">
              <msink:context xmlns:msink="http://schemas.microsoft.com/ink/2010/main" type="line" rotatedBoundingBox="5228,9898 18631,10100 18607,11663 5204,11462"/>
            </emma:interpretation>
          </emma:emma>
        </inkml:annotationXML>
        <inkml:traceGroup>
          <inkml:annotationXML>
            <emma:emma xmlns:emma="http://www.w3.org/2003/04/emma" version="1.0">
              <emma:interpretation id="{8423A02A-1B33-4AAB-B869-DAB2900F74B2}" emma:medium="tactile" emma:mode="ink">
                <msink:context xmlns:msink="http://schemas.microsoft.com/ink/2010/main" type="inkWord" rotatedBoundingBox="5225,10107 9810,10176 9789,11531 5204,11462"/>
              </emma:interpretation>
            </emma:emma>
          </inkml:annotationXML>
          <inkml:trace contextRef="#ctx0" brushRef="#br0" timeOffset="60331.16">4844 3194 36 0,'0'0'180'16,"-6"-7"-11"-16,6 7-13 0,0 0-7 0,-14-6-4 15,14 6-13-15,-13-6-6 0,13 6-12 0,-12-4-9 0,12 4 1 16,-19-1-10-16,19 1-8 0,-20-2 0 16,10 2-5-16,10 0-3 0,-24 2-5 0,9-1-7 15,0 2 0-15,-1-2-7 0,2 2-5 0,-2 0-3 0,0 5-2 16,-1-3-2-16,-1 3-4 0,2 3-3 0,-4-3-3 16,4 2 1-16,0 0-3 0,-4 4-4 0,7-2 2 15,-1 1-4-15,1 0-1 0,-3 5-2 0,5-4-2 16,1 5-1-16,1-1 1 0,-3 4-3 0,6-2-3 15,-3-4-1-15,3 7 0 0,1 1-2 0,2 1-1 16,1-3-4-16,4 2 5 0,-2-4-4 0,3 4 2 16,0-6-4-16,5 4 3 0,-2-1-5 0,3-4 3 15,4 4 1-15,-2-7-5 0,-1 0-2 16,7-2 5-16,0 6-2 0,0-7 0 0,2 1 0 0,2 0 2 16,1-1-4-16,-2-7 4 0,5 0-4 0,2 2 0 15,0-6 0-15,0 0 1 0,-2-3 0 0,2 0-2 0,-2-1-1 16,1 0 1-16,-7 1-2 0,-3-4 2 15,2 4-4-15,2-1 4 0,-5-1-5 0,3-1 0 16,-4 0-6-16,-2-1-6 0,2 0-12 0,-4 2-13 0,1-5-13 16,2 4-13-16,-7 2-11 0,3-3-14 0,-3 2-12 15,-6 5-22-15,13-10-19 0,-10 4-30 0,2-1-55 16,-5 7-118-16,6-10-371 0,-6 10 164 0</inkml:trace>
          <inkml:trace contextRef="#ctx0" brushRef="#br0" timeOffset="60957.94">5247 3509 33 0,'0'0'169'15,"0"0"-5"-15,0 0-6 0,0 0-2 0,0 0-10 16,0 0-12-16,0 0 0 0,8 25-5 0,-8-25-10 0,2 13-8 16,-2-5-7-16,0-8-1 0,6 18-9 0,-6-18-5 15,0 20-7-15,-3-12-5 0,3-8-6 0,3 17-7 16,-3-8-2-16,0-9-14 0,-3 13 0 0,3-13-1 16,0 16-5-16,0-16-2 0,3 15-6 0,-3-15-2 15,0 13-3-15,0-13-5 0,0 0-2 0,0 16-2 16,0-16-1-16,3 8-2 0,-3-8 1 0,0 0 1 15,0 0-3-15,0 0 1 0,3 11-5 0,-3-11 2 16,0 0 0-16,0 0-6 0,0 0 1 0,0 0 3 0,13-24-5 16,-13 24 0-16,6-17-2 0,2 3 0 0,-2 3 0 15,1-2-2-15,5 0-2 0,-6-2-2 0,4 0-10 16,2 0 5-16,2-5-2 0,-1 5-1 0,1-4 1 16,4 4 3-16,-6 0-4 0,2 2 4 0,-3 0-1 15,2 0 0-15,-1 1 3 0,5 1 1 0,-5-1-4 16,1 3 2-16,3-1 2 0,-4 0-2 0,0 3 0 15,3 0 2-15,-1-1-4 0,-4 3 6 0,-1 3 1 16,-2-2 1-16,-7 4 1 0,15-7 1 0,-6 5 1 16,-9 2 2-16,15-1 2 0,-15 1-1 0,15 3 4 15,-7 2 4-15,-8-5 3 0,12 10 7 0,-7-3 2 16,3 0 0-16,-2 2 0 0,-2 3 0 0,-1 0 1 16,3 1 2-16,-3 0 2 0,5 1-1 0,-5 1-1 15,3-2-1-15,0 0-5 0,0 2 2 0,-2-1-3 16,2-2 2-16,-3 3-4 0,0-7 2 0,2 3-5 15,0-1-4-15,-2 3 3 0,2-5-3 0,1 2 0 0,-3 0-2 16,0-2-2-16,3-1 0 0,-6-7-2 0,4 15-14 16,2-5-16-16,-6-10-17 0,3 13-30 0,0-6-35 15,-3-7-22-15,0 16-23 0,0-16-40 0,5 12-62 16,-5-12-154-16,3 8-438 0,-3-8 193 0</inkml:trace>
          <inkml:trace contextRef="#ctx0" brushRef="#br0" timeOffset="61173.27">6156 3666 199 0,'0'0'281'0,"5"-8"-17"0,-5 8-20 0,0 0-22 16,9-11-21-16,-9 11-17 0,1-7-19 15,-1 7-19-15,0 0-16 0,9-7-11 0,-9 7-13 16,0 0-13-16,0 0-10 0,11-5-21 0,-11 5-24 0,0 0-19 15,0 0-21-15,0 0-21 0,0 0-25 0,14 8-18 16,-14-8-25-16,0 0-26 0,6 7-30 0,-6-7-197 16,0 0-373-16,0 0 166 0</inkml:trace>
          <inkml:trace contextRef="#ctx0" brushRef="#br0" timeOffset="130068.68">6468 3046 102 0,'0'0'89'0,"0"0"-6"15,1-7-4-15,-1 7-5 0,0 0 5 0,0 0-5 16,9-6-5-16,-9 6 1 0,0 0 3 0,0 0-6 16,3-11 9-16,-3 11 1 0,0 0-6 0,0 0-6 15,0 0-3-15,0 0 3 0,0-11-4 0,0 11-7 16,0 0-1-16,0 0-7 0,0 0-1 0,0 0-8 0,0 0-2 15,0 0-3-15,0 0-7 0,0 0 1 16,0 0 2-16,0 0-2 0,0 0 5 0,0 0-1 16,0 0 0-16,0 0 0 0,0 37 4 0,0-37-1 0,0 22 1 15,0-11 0-15,0 2-1 0,0 1 1 0,0-1 0 16,3-1 5-16,-3 5-2 0,3 0-3 0,-1-3 0 16,-1 4 1-16,4 0-2 0,-5-2-2 0,3 3 0 15,0 3-2-15,0-6-2 0,-3 5 3 0,4 3-1 16,-2-4 2-16,-1 4-3 0,2-4-5 0,0 5 4 15,-3-5 2-15,0 1-5 0,0-5 1 0,3 8-1 16,-3-6 1-16,3 0-2 0,0 0-4 0,-3 5 5 0,3-8-3 16,-1 4-2-16,1-2-4 0,0-1 2 15,-3 1 0-15,3 2 0 0,0-3 3 0,-3 2-7 16,3-4-1-16,-1 3 2 0,0 1-1 0,4-5-3 0,-3 0 2 16,0-1-2-16,-2-1-4 0,2-1 5 0,0 1-3 15,-3-3-2-15,0-8-1 0,6 16 2 0,-6-6 0 16,0-10-1-16,6 15-2 0,-6-15-1 0,0 11 4 15,0-11-1-15,0 0-1 0,0 0 0 0,0 10-3 16,0-10-5-16,0 0-14 0,0 0-9 0,0 0-12 16,5 10-26-16,-5-10-25 0,0 0-24 0,0 0-29 15,0 0-37-15,0 0-224 0,0 0-438 0,0 0 194 16</inkml:trace>
          <inkml:trace contextRef="#ctx0" brushRef="#br0" timeOffset="130555.14">6841 3670 104 0,'0'0'184'0,"3"11"-14"15,-3-11-14-15,3 9-6 0,4-4-11 0,-7-5-6 16,9 13-13-16,-4-8-9 0,-5-5-4 0,12 9-6 15,-5-1-9-15,-1-1-7 0,0-5-4 0,-6-2-6 16,13 8-1-16,-4-4-3 0,-1-1-7 0,-8-3 0 16,19 3-6-16,-8-3-6 0,1 0-3 0,-12 0-7 15,22-3-4-15,-12 0-3 0,7-1-3 0,-5 1-4 16,1-2 1-16,1 3-6 0,-1-5 1 0,-1-3-3 16,-5 3-3-16,2 0-3 0,2-4 2 0,-2 1-4 0,-2 2-2 15,2 1 1-15,-3-5 0 0,-1 3-6 0,1-1 3 16,-4 0-7-16,1 1 7 0,-3 9 3 0,3-18 5 15,0 10-2-15,-3 8 2 0,-6-18-6 0,6 7 3 16,0 11-3-16,-8-18-4 0,3 10 2 0,-1-2 1 16,0 1-3-16,-1 2 0 0,-5-3 4 0,-2 3-1 15,2-3-6-15,-1 3 5 0,5 3-1 0,-3 1-2 16,-3-2 0-16,-2 4 1 0,2 0-3 0,-5-3-1 16,7 4 0-16,-4 0 0 0,-1 5 1 0,4-3-2 15,4 2 2-15,-5-1-4 0,1 5 5 0,4-1-4 16,-1 0-4-16,-2 1-5 0,-2 1-16 0,7 0-6 0,1-1-15 15,0 1-10-15,-2 2-12 0,5-3-10 0,0 2-6 16,3-10-21-16,0 17-7 0,0-6-14 16,6-4-21-16,2 0-34 0,-8-7-122 0,10 7-325 0,2-5 145 15</inkml:trace>
          <inkml:trace contextRef="#ctx0" brushRef="#br0" timeOffset="131285.71">7448 3601 3 0,'0'0'202'15,"0"0"-13"-15,0 0-14 0,0 0-9 0,0 0-11 0,0 0-9 16,3 15-11-16,-3-15-6 0,3 8-8 0,-3-8-10 15,3 11-8-15,-3-11-3 0,6 8-5 0,-6-8-7 16,7 11 4-16,-7-11-8 0,6 10-1 0,-6-10-5 16,14 3-4-16,-14-3-8 0,13 4-1 0,-7-1-9 15,-6-3 2-15,19 1-7 0,-19-1-5 0,23-1-9 16,-16-2 1-16,11 2-3 0,-18 1-4 0,21-6-4 16,-6 0 0-16,-2 1-2 0,-2-1-2 0,-2 2-6 15,-2-3-1-15,5 3-1 0,-4-1 0 0,-3-4-2 16,1 2 0-16,0-2-2 0,-6 9-1 0,2-19-2 15,1 12 2-15,-3 7-4 0,0-21-1 0,0 21-1 16,-5-16 2-16,-1 5-4 0,0 4-1 0,-1-4-3 0,-8 4 4 16,5-3 0-16,1 7-2 0,-8-4 0 15,4 2 1-15,-4-1-2 0,4 6 2 0,1-4-4 16,-7 3 1-16,5 1 1 0,-5 1 2 0,6 3-4 0,1-4 5 16,-2 3-3-16,4 1 3 0,-2 2-11 0,1-1-14 15,2 2-11-15,-1-1-11 0,1 1-7 0,2 0-13 16,1 3-6-16,0-3-7 0,1 3-19 0,2 1-4 15,3-11-9-15,-3 21-8 0,3-21-11 0,3 17-17 16,0-10-30-16,-3-7-126 0,8 11-327 0,1-8 144 16</inkml:trace>
          <inkml:trace contextRef="#ctx0" brushRef="#br0" timeOffset="131684.79">7642 3624 34 0,'16'-2'179'0,"-16"2"-15"0,16-2-14 0,-16 2-10 15,17 0-14-15,-17 0-10 0,19 2-8 0,-10 1-2 0,-9-3-13 16,14 4-10-16,-8 2-4 0,1 1-6 16,-1-2-1-16,0 4-5 0,0-1-3 0,-2-1-3 15,2 6-3-15,0-2 0 0,-1 0-6 0,-2 3 0 0,0-1-8 16,-3 4 2-16,3-3-1 0,0 10-1 0,-3-8-2 16,0 7-2-16,0 0-4 0,0-6-5 0,-3-1 3 15,0 6 0-15,-3 2-3 0,6-7-1 0,-5-1 2 16,-1 2-1-16,3-3 0 0,-3 1 0 0,2 3 4 15,-2-6-5-15,-3 5 0 0,-1 0 0 0,-4-4-3 16,2 3 1-16,-4-6 0 0,-1 2-1 0,-2-1 3 0,3-2-1 16,-1-1 1-16,-2-2 1 0,2-1 0 15,-2-1 0-15,0 0 0 0,2-4 2 0,1 0-2 0,-3-1-5 16,4-1-1-16,1 0 5 0,1 0-7 0,-1-3 0 16,-2-1 2-16,4 3-2 0,2-4-7 0,1-1 3 15,-2 0-4-15,5-3-3 0,-3-1-1 0,5-1-9 16,-2 4-15-16,3-3-8 0,-2-3-20 0,-1 3-14 15,6-4-17-15,0 2-15 0,0 13-15 16,6-21-21-16,-1 11-20 0,1-1-17 0,1 0-44 0,-1 4-173 16,3-6-407-16,-4-1 180 0</inkml:trace>
          <inkml:trace contextRef="#ctx0" brushRef="#br0" timeOffset="132641.17">7921 4158 199 0,'0'0'194'0,"13"-6"-14"0,-7 2-9 0,-6 4-7 0,22-3-8 16,-8-1-12-16,5 1-4 0,6-1-9 16,-1-3-8-16,2 3-1 0,-4-2-7 0,6 4-6 15,-1-3-11-15,-4 3-6 0,-4-3-11 0,8 1-8 16,-8 4-8-16,-2-3-7 0,1-1-7 0,-2 4-2 16,-3-3-8-16,-2 3-13 0,-11 0-11 0,19-3-17 15,-19 3-13-15,17-2-16 0,-17 2-20 0,9 0-12 0,-9 0-26 16,13-5-19-16,-13 5-21 0,9-7-31 0,-3 1-171 15,-6 6-356-15,10-18 158 0</inkml:trace>
          <inkml:trace contextRef="#ctx0" brushRef="#br0" timeOffset="132381.97">7976 3803 175 0,'0'0'245'0,"-14"-4"-10"0,14 4-18 0,-13-5-13 15,13 5-15-15,-12-2-18 0,12 2-11 0,0 0-13 16,0 0-15-16,-10-4-11 0,10 4-13 0,0 0-11 16,0 0-13-16,0 0-5 0,0 0-11 0,0 0-4 15,0 0-9-15,0 0-4 0,0 0-7 0,0 0-1 16,0 0-2-16,0 0-4 0,0 0-5 0,0 0 1 16,35 15-4-16,-24-12-4 0,1 0-2 0,-2 0 1 15,2 1-7-15,1 0 4 0,1 0-4 0,-1-1 3 16,-1 2-3-16,-1-1-1 0,1 0 0 0,-2 1 1 15,1 1 1-15,0-1-2 0,-3-2-6 0,1 5 3 16,0-1-3-16,-2 0-1 0,-1-1 2 0,2 1-3 0,-2 0 0 16,-3 0 5-16,3 3 1 0,-6-10-5 0,4 14 5 15,-4-4-1-15,3 2 2 0,-3-2 5 0,0 3-1 16,0-13-3-16,-3 21 3 0,3-8 5 0,-4 2-1 16,-2-4 3-16,3 3-2 0,0-1 2 0,0 2-6 15,-5-2 2-15,2-1-1 0,0 0 1 0,5 2-3 16,-8 1-2-16,3-2 4 0,3-1 0 0,-5 1-4 15,2 2-6-15,1-4 6 0,0 5 1 0,-4-6-5 16,6 4 1-16,-1-3-4 0,-2 0 5 0,0-4-1 16,3 3-5-16,-2-2-1 0,-1 2 1 0,6-10-2 15,-6 14-9-15,3-4 8 0,-1-3 5 0,-2 0-5 16,6-7-1-16,-6 11-7 0,6-11-16 0,-6 10-15 16,6-10-12-16,-5 7-14 0,5-7-15 0,0 0-17 15,-5 14-16-15,5-14-14 0,0 0-21 0,0 0-24 16,-6 3-38-16,6-3-57 0,0 0-153 0,0 0-448 0,0 0 199 15</inkml:trace>
          <inkml:trace contextRef="#ctx0" brushRef="#br0" timeOffset="133221.7">8402 3356 8 0,'0'0'211'0,"0"0"-17"15,-15 17-5-15,15-17-13 0,-6 13-13 16,6-13-6-16,-4 18-8 0,1-10-10 0,0 3-6 0,0-1-6 16,0 1-11-16,3 4-7 0,-4-6-12 0,1 2-2 15,0 3-3-15,-3-2-4 0,6-3-12 16,-3 1-2-16,3-10-11 0,-3 17-5 0,-2-10-5 0,5-7-6 16,-3 14-3-16,3-14-5 0,-3 11-2 0,3-11-1 15,0 0-5-15,-3 12 1 0,3-12-11 0,0 0 10 0,0 0-5 16,0 0 0-16,0 0-1 0,0 0-2 0,0 0-6 15,0 0-1-15,0 0-4 0,0 0 1 0,0 0-1 16,0 0-2-16,17-41-8 0,-14 31-5 0,6-3-6 16,-2-2-3-16,2 2-4 0,1-1-1 0,2 1-3 15,-1 1 3-15,4-5 0 0,-5 5 3 0,4-1 3 16,-1 0 0-16,2 3-1 0,-2 0 1 0,7 2 0 16,-7-1 2-16,6 2 0 0,-2 0 1 0,2 1 2 15,1 1 1-15,-1 3 5 0,0-1 5 0,1 2-2 16,-4-1 9-16,1 4 1 0,2-2 2 0,-3 1 1 0,2 2 0 15,0 1 3-15,2 1-1 0,-4 0 2 16,3 2 5-16,-4 0-6 0,2 1 0 0,-4 0-3 16,7 1 1-16,-7-2-1 0,2 3-6 0,-2 2 2 15,-4-3-1-15,2 1-5 0,-4 1-15 0,-1-3-22 16,0 4-23-16,-3-1-31 0,2 0-35 0,-5 3-44 16,3-1-67-16,-3-13-177 0,-8 15-441 0,5-7 196 0</inkml:trace>
        </inkml:traceGroup>
        <inkml:traceGroup>
          <inkml:annotationXML>
            <emma:emma xmlns:emma="http://www.w3.org/2003/04/emma" version="1.0">
              <emma:interpretation id="{E955A604-CB1D-460B-B7E9-7A9626946D8C}" emma:medium="tactile" emma:mode="ink">
                <msink:context xmlns:msink="http://schemas.microsoft.com/ink/2010/main" type="inkWord" rotatedBoundingBox="10443,9977 16094,10061 16070,11606 10420,11521"/>
              </emma:interpretation>
            </emma:emma>
          </inkml:annotationXML>
          <inkml:trace contextRef="#ctx0" brushRef="#br0" timeOffset="143529.91">12380 3774 46 0,'0'0'133'0,"0"0"-6"0,0 0-16 0,0 0 0 16,0 0-10-16,0 0-6 0,0 0-6 0,0 0 7 16,22-19-5-16,-22 19-3 0,12-8-5 0,-6 5 4 15,-6 3-6-15,15-7-5 0,-5 1-6 0,-1 1-4 16,2-5 2-16,2 2 2 0,-2-3-9 0,1 2-5 15,1-2-5-15,0 0-3 0,1 1-2 0,1-3-3 16,4-1-1-16,-5 1-3 0,-1-1-2 0,3 2-6 16,1-5-2-16,-5 2-2 0,6-4 5 0,-5 0-3 15,2-2-4-15,-3 0-4 0,1-2-1 0,-1 3 0 0,-1-3-2 16,-1-1-6-16,-2-1-1 0,1-1 0 0,-3 4 0 16,-1 0-3-16,1 2-1 0,-1-4 1 0,-2 0-2 15,-2 6 2-15,4-3-2 0,-4-2-4 0,2 5-1 16,-1 2 4-16,-2 1-2 0,0-4 0 0,1 1-3 15,-1 4 1-15,2-3 1 0,-4 2 0 0,2 2-1 0,-1 0 1 16,1 13-4-16,0-22 5 0,-2 15-5 16,2 7 2-16,-4-18-3 0,4 18 3 0,-6-14 0 15,4 6 2-15,2 8-2 0,-6-9 0 0,6 9 1 16,-7-11 1-16,7 11-2 0,-7-10 0 0,7 10 2 16,-8-4-3-16,8 4 2 0,0 0-1 0,-16-4-2 15,16 4-3-15,-12-2 2 0,12 2 3 0,0 0 0 0,-17 6-2 16,17-6 0-16,-15 7 1 0,5-3 3 0,3 3 0 15,-1 0 2-15,-5 0 2 0,5-3 0 0,-1 9 1 16,0-2 1-16,0 0-2 0,-1 0 2 0,1 5 1 16,-1-1 2-16,1 1-5 0,-2 4 6 0,1 1-4 15,-1 1 2-15,5-1 0 0,0 7 3 0,3-1-5 16,-3 0 1-16,2 1 2 0,2-1-4 0,-2 8 1 16,2-7-2-16,4 6-5 0,-2-4 6 0,3-1 1 15,0-1-1-15,1 1-3 0,2-4 1 0,-3 2 1 0,5 10 1 16,-2-13-1-16,0 2-1 0,1-3 2 0,2 1 0 15,-1-4-2-15,-1 0-1 0,0 2 2 16,-1-4 1-16,0-2-1 0,2 0-3 0,-1-1 3 0,-1 0-3 16,2 1 0-16,-2-5-3 0,3 1 1 0,-3 1-6 15,1-7 2-15,2 1 0 0,-1-2-1 0,0 1 2 16,3-3-9-16,2 1 8 0,-2-3-3 0,4-1 1 16,0-1-4-16,-1-3 1 0,4 1-4 0,-3-3-1 15,0 2 2-15,3-3 1 0,0 3-4 0,-3-3 2 16,0-3 0-16,1 0 4 0,-2 1-4 0,1 0 4 15,-2 2-4-15,0-1 1 0,2-2 0 0,-3 2 5 16,-3 2 0-16,0 3 1 0,-9 3-1 0,14-10 3 16,-7 5 1-16,-7 5-1 0,12-7 0 0,-12 7-3 15,7-2 4-15,-7 2-4 0,0 0 3 0,14-5 0 16,-14 5-1-16,0 0 1 0,13 8 0 0,-13-8 3 0,9 11-6 16,-3-5 6-16,0-1 2 0,-6-5-3 0,14 12 2 15,-5-5 5-15,1-2-3 0,-1 2 2 0,3-4 1 16,-2 2 2-16,5 3 4 0,-3-7-2 0,3 5-2 15,-2-3 4-15,2-1-6 0,-1-2 1 0,4 3-3 16,-3-6 2-16,1 3 2 0,-1-1-2 0,0-2 2 16,-2 0-7-16,4-1 8 0,-4-2 2 0,-4 1 1 15,1 2 2-15,-1-1-3 0,5-3 1 0,-5-3 0 16,1 3 1-16,-2 2 0 0,-2-3 2 0,0-3-3 0,0 4-1 16,-3-8-1-16,1 8-2 0,-2-3-1 15,-2 10 0-15,4-20-1 0,-4 6 1 0,3 2 0 16,-3 12-1-16,-3-20-2 0,3 9 0 0,0 11 1 0,-4-19 1 15,2 10-4-15,-4-1 2 0,0 2-1 0,-1-1-1 16,-4 5-6-16,4-5 5 0,-7 1 2 0,-1 3-2 16,1-1 0-16,-4 4-2 0,0-3 3 0,0 2 1 15,-2 1 0-15,1 1 0 0,1 2-1 0,-3 1-1 16,3 1-2-16,2 2 3 0,-5-3 2 0,3 5 1 16,0 0-1-16,2-2-2 0,0 6 1 0,5-2-7 15,-2 1-10-15,1 1-9 0,1 2-17 0,2-2-8 16,3-1-14-16,2 2-17 0,2 1-9 0,1 2-24 0,1-1-15 15,1-3-16-15,5-3-66 0,-1 0-110 0,5-2-347 16,2 4 154-16</inkml:trace>
          <inkml:trace contextRef="#ctx0" brushRef="#br0" timeOffset="144229.97">13570 3781 39 0,'0'0'160'0,"16"0"-17"0,-16 0-18 0,17 0-1 0,-7 1-12 16,-10-1-5-16,24-1-11 0,-9 1-11 0,0-3-1 15,1 3-5-15,2-1-11 0,0-1-7 0,3-1-4 16,-2 1-1-16,1 0-2 0,-4-2-2 0,4 2 0 16,-1-3-3-16,0-1-1 0,-1-1-1 0,-1 0 0 15,-4 1-2-15,3-3 0 0,-5 3 1 0,1-2-5 16,0-3-4-16,-3 2-1 0,1-2-3 0,-4 1 1 0,-1-1-4 15,-2-2-2-15,-2-1-1 0,-1 3 2 0,0 11-4 16,-6-22-5-16,0 11-4 0,-3-1-1 0,-4 1-1 16,-1 3-1-16,1-2 0 0,-12 0-3 0,-2 0 2 15,1 3-5-15,1 4 2 0,-2-1-2 0,3 0 0 16,2 7-2-16,5-3-1 0,-2 1 2 0,3 3-5 16,1-1-3-16,0 1-12 0,0 3-10 0,5-1-9 15,-2 4-8-15,4-2-5 0,2 0-13 0,0 3-5 16,3 0-5-16,-3 1-8 0,6 1 4 0,2 0-13 15,1 2-4-15,0-3-1 0,3 1 2 0,3 2 2 16,0-2 4-16,0-4 10 0,1 3 7 0,-1-1 3 16,0 0 8-16,0-3 19 0,0 0 13 0,3 2-2 15,0-5 19-15,-5 1 14 0,2-4 14 0,4 3-19 16,2-2 30-16,-4 1 5 0,1 2 11 0,-3-2-7 16,6 0 12-16,-2-1-2 0,2 1-5 0,-2 2-4 15,-2-1 1-15,1 1 4 0,0 1 2 0,1-2-8 0,0 1 4 16,-5 2-6-16,1-3-3 0,3 7 0 0,-5 1-3 15,7-2-1-15,-4 2-2 0,2-1-1 16,-4 5 0-16,0-4-4 0,3 0-2 0,-4 2 0 0,-1-1-1 16,-3 0 0-16,5 1-5 0,-4 2 0 0,1-3-5 15,-4 4 6-15,2-1-5 0,-3 1-5 0,-1 0 4 16,1-1-6-16,-6 5 2 0,4-4 4 0,-2-2 4 16,-5 4-2-16,-2 1-4 0,2-1 2 0,-2 0 1 15,0-5 0-15,1-1-1 0,-4-3 3 0,2 4 4 16,2-5 5-16,-7 0-2 0,3 0 5 0,-4-3 2 15,1 0-1-15,-1-3 0 0,-1-1 3 0,-6 2-2 16,8-4-1-16,-1 0-5 0,-3-2-1 0,2 0-4 0,-6-4 1 16,4 2-5-16,-5 0 0 0,3-2-1 15,-1-5-3-15,-2 5 3 0,7 0-4 0,-3-5-18 16,4 3-5-16,-2 3-21 0,5-3-19 0,0 0-29 16,1 5-25-16,-1-7-33 0,1 2-53 0,4-2-150 0,-1 0-371 15,2-6 165-15</inkml:trace>
          <inkml:trace contextRef="#ctx0" brushRef="#br0" timeOffset="144902.95">14044 3817 158 0,'-7'-8'201'0,"7"8"-7"0,-9-8-6 0,9 8-4 15,-2-9-6-15,2 9-14 0,0 0-7 0,-7-10-12 16,7 10-13-16,0 0-9 0,-5-8-9 0,5 8-10 16,0 0-9-16,0 0-13 0,0 0-9 0,0 0-9 15,0 0-3-15,0 0-7 0,26-6-6 0,-14 8-4 16,-12-2-3-16,26 7-6 0,-6-3-5 0,-4 1-4 15,10 3-1-15,-7-3-3 0,6 2-3 0,1 1 0 0,-2 2-3 16,2-3-1-16,-3 3-2 0,-7-1-4 16,4-3 1-16,-7 1 0 0,5 6-1 0,-5-6-2 15,1 4 1-15,-2-1-2 0,-3-1-3 0,-2 1-1 0,-1-2 2 16,0 0-2-16,-1 2 4 0,-1-4 0 0,-4-6 4 16,4 18-3-16,1-11 5 0,-5-7 1 0,-3 18 5 15,0-8 0-15,0 1 0 0,0 0 1 0,-1 1 6 16,-2 3 1-16,1-3-2 0,-4 1-5 0,3 1 3 15,2 0-6-15,-5-3 6 0,1 3-5 0,2-1 1 16,-1 2 1-16,-2-1-2 0,1-1-1 0,3 1 0 16,-3 2 0-16,2-2-4 0,-1 1 3 0,-2 0-5 15,4-2-5-15,-4 3 7 0,5-3-4 0,-5 0 2 16,6 1-3-16,-5-1 4 0,2-1-3 0,0 0 0 16,0-2-4-16,2-1 1 0,1 1-16 0,3-10-7 15,-6 18-13-15,0-11-15 0,6-7-14 0,-6 13-19 16,3-5-16-16,3-8-14 0,-4 11-13 0,4-11-11 0,-6 7-21 15,6-7-20-15,0 0-53 0,0 0-132 16,0 0-388-16,0 0 172 0</inkml:trace>
          <inkml:trace contextRef="#ctx0" brushRef="#br0" timeOffset="145144.3">14171 4189 115 0,'0'0'245'16,"-6"-9"-13"-16,6 9-16 0,0 0-19 0,0 0-18 0,0 0-18 16,0 0-15-16,9-14-15 0,-9 14-7 15,16-1-12-15,-16 1-8 0,27 0-8 0,-10 0-12 16,0 0-3-16,3 0-11 0,5 0-4 0,2 0-6 0,-2 1-8 16,-1 2-5-16,3 0-4 0,0 1-6 15,0 0-20-15,-5-1-17 0,-2 1-17 0,-3-3-24 16,3 0-24-16,-4-1-20 0,-1 0-30 0,-1 0-45 0,-14 0-196 15,23-6-384-15,-15 1 170 0</inkml:trace>
          <inkml:trace contextRef="#ctx0" brushRef="#br0" timeOffset="145960.69">14645 3046 115 0,'-10'-7'163'0,"10"7"-14"0,0 0-3 15,-8-11-4-15,8 11-16 0,0 0-2 0,-6-11-8 16,6 11-10-16,0 0-8 0,0 0-3 0,-3-12-11 16,3 12-8-16,0 0-9 0,0 0-9 0,9-16-3 0,-9 16-6 15,14-5-9-15,-5 1-10 0,-9 4 6 16,24-1-6-16,-10 0-1 0,-2-1-5 0,5 4 0 0,2-2-5 16,1 0 3-16,0 1-1 0,-2 3-1 0,3 0-1 15,-3 0-8-15,-1-2 3 0,0 4-2 0,-3 0 2 16,1-1-3-16,-5 2 3 0,1 2 3 0,-1 0 4 15,-4-2 1-15,3 7 2 0,-8-4 3 0,5 1 8 16,2 6-2-16,-4-3 4 0,1 4 3 0,-5 0 1 16,3-1 1-16,-2 5-4 0,2 2 4 0,-3-3 1 15,0-4-4-15,0 2 2 0,-3 4-3 0,2-4-4 16,1 3 2-16,-6-1-2 0,9 1 0 0,-6-4-2 16,3 1 1-16,-2-2-7 0,1 1 1 0,-2 0-4 15,3-4-1-15,-2 4-3 0,2-1 2 0,-1-3-5 16,1 2 2-16,-2-2-4 0,-1 2 4 0,2-1-6 0,-4-3 0 15,5 0 0-15,-1-1 1 0,1-11-2 0,-1 20-3 16,1-11-7-16,-2 1-8 0,2-10-13 0,0 18-12 16,-4-10-21-16,4-8-12 0,0 16-11 0,0-16-29 15,-8 11-7-15,4-4-18 0,4-7-16 0,-8 7-17 16,8-7-36-16,-9 5-153 0,9-5-380 0,0 0 168 16</inkml:trace>
          <inkml:trace contextRef="#ctx0" brushRef="#br0" timeOffset="146228.78">14690 3408 46 0,'-12'-4'220'0,"12"4"-15"16,0 0-17-16,-7-9-17 0,7 9-17 0,0 0-12 15,0 0-11-15,0 0-8 0,0 0-5 0,0 0-13 16,49 7-6-16,-33-5-11 0,10 3-11 0,2-1-3 16,2 0-10-16,-2-2-3 0,11 4-5 0,1 2-11 15,-10-5 0-15,1 2-5 0,8 1-8 0,-11-3-13 16,-1 2-20-16,5 1-26 0,-10-2-34 0,3-1-12 16,-5 1-35-16,1-2-45 0,-5 2-161 0,0-4-339 15,1 0 150-15</inkml:trace>
          <inkml:trace contextRef="#ctx0" brushRef="#br0" timeOffset="135967.8">9625 3846 71 0,'-19'-18'176'0,"19"18"-12"15,0 0-7-15,0 0-8 0,0 0-16 0,-3-8-9 16,3 8-9-16,0 0-2 0,0 0-9 0,0 0-11 16,0 0-3-16,0 0-3 0,0 0-7 0,0 0-4 15,-9-4-5-15,9 4-5 0,0 0-1 0,0 0-7 16,0 0-1-16,0 0-3 0,0 0 2 0,0 0-5 16,0 0-3-16,0 0-2 0,0 0-4 0,0 0-2 15,0 0-5-15,0 0-4 0,0 0-2 0,0 0-4 0,0 0-1 16,0 0-4-16,22-6-3 0,-22 6 3 0,24-4-6 15,-10 4 1-15,5 0 1 0,-4-2-3 0,4 4 0 16,1-2-1-16,-1-2 1 0,6 2-2 0,4-1 0 16,-1 2-2-16,-4-1 0 0,4 2 0 0,-4 1-2 15,6-3-1-15,-5-3-1 0,1 3 2 0,-7 0-1 16,9-2 0-16,-1 2 3 0,-7-1-1 0,-4 2 4 16,0-1 2-16,-1 2 0 0,0-2 1 0,-15 0 2 15,18-2 2-15,-18 2 4 0,14 0 1 0,-14 0 1 16,13 0 0-16,-13 0 4 0,0 0 0 0,13-1 2 15,-13 1-5-15,0 0 2 0,0 0-5 0,0 0 1 16,12-4-3-16,-12 4-4 0,0 0 1 0,0 0-3 16,0 0-2-16,0 0-3 0,0 0-5 0,0 0-16 15,0 0-15-15,0 0-22 0,0 0-20 0,0 0-23 0,0 0-23 16,0 0-29-16,0 0-22 0,0 0-37 0,0 0-198 16,0 0-432-16,2-11 191 0</inkml:trace>
          <inkml:trace contextRef="#ctx0" brushRef="#br0" timeOffset="138278.55">10993 3496 127 0,'0'0'126'0,"1"-13"-9"0,-1 13 0 0,0 0-17 15,0 0 3-15,6-9 3 0,-6 9-10 0,0 0-11 0,6-9-2 16,-6 9-2-16,0 0 1 0,6-8-5 0,-6 8-4 16,0 0-2-16,5-10-3 0,-5 10-6 0,0 0-1 15,3-12-2-15,-3 12-7 0,0 0 5 0,1-12-6 16,-1 12-6-16,0 0 1 0,0 0-1 0,-4-15-3 15,4 15-5-15,0 0-3 0,-8-13-4 0,8 13 2 16,-7-4-4-16,7 4-2 0,-14-3-3 0,14 3 2 16,-15-4 0-16,15 4-3 0,-19-3-1 0,19 3 1 15,-15 0 0-15,15 0-4 0,-24 0 3 0,17 3-4 16,7-3 2-16,-20 4-1 0,11-1-7 0,9-3 9 16,-19 4-1-16,12 3-2 0,-5-4 0 0,6 2 3 15,-2 2-5-15,-2 0-2 0,1-1 3 0,1 0-1 0,1 2-1 16,-2 2-1-16,2-3 0 0,-1 4 1 15,2-2-1-15,-1 2-3 0,2 0 3 0,1-1-2 16,-1 0 1-16,4 1 1 0,-4 2-3 0,5-1-3 0,-1 2 3 16,1-1 0-16,0 1-1 0,0-2-2 0,0-12 0 15,3 24-1-15,0-9-1 0,0-2 0 0,0 0 1 16,4 0-1-16,-1 3 1 0,-1-2-1 0,4-1 4 16,-2 4-5-16,1-6 1 0,-1 2-2 0,0-5 3 15,1 4-4-15,1-3 1 0,0 2 1 0,-2-4-2 16,1 0 4-16,2 3-1 0,2-2-2 0,1-3 3 15,1 0 0-15,-4-2-1 0,2 4 1 0,3-6 0 16,-1 2-2-16,4-3 1 0,-4 0-2 0,3-1 3 16,-1 2-2-16,-2-2 2 0,-1-1-4 0,0-2 1 15,1-1 3-15,-1 5-3 0,-2-2 2 0,-11 2-2 16,15-10-2-16,-8 9 2 0,-7 1-2 0,17-4 1 16,-17 4 0-16,13-5 4 0,-13 5-4 0,0 0 1 0,9-5-3 15,-9 5-10-15,0 0-11 0,10-4-16 0,-10 4-18 16,0 0-18-16,0 0-19 0,0 0-23 0,0 0-22 15,0 0-25-15,0 0-32 0,0 0-159 0,0 0-381 16,0 0 168-16</inkml:trace>
          <inkml:trace contextRef="#ctx0" brushRef="#br0" timeOffset="138944.62">11434 3580 41 0,'0'0'200'0,"0"0"-16"0,0 0-17 15,0 0-19-15,0 0-12 0,0 0-12 0,0 0-8 16,0 0-4-16,0 0-5 0,0 0-8 0,0 0 2 15,9 21-7-15,-9-21-9 0,-3 15-1 0,3-15-3 16,-1 17-1-16,1-7-6 0,0 1-4 0,0-11-8 16,0 20-7-16,0-12-4 0,0-8-3 0,-2 20-2 15,2-10-1-15,2-1-5 0,-2-9-4 0,0 19-2 16,0-9-6-16,0-10-1 0,1 18-3 0,-1-18 0 16,0 13-3-16,0-13-1 0,0 11 2 0,0-11-2 15,0 12-6-15,0-12 0 0,5 12-4 0,-5-12 0 16,0 0 0-16,3 9 2 0,-3-9-1 0,0 0 0 15,0 0 5-15,0 0 6 0,0 0-2 0,0 0 1 0,4 7-5 16,-4-7-3-16,0 0-2 0,0 0 4 0,0 0 0 16,0 0-5-16,12-31-1 0,-10 24 1 15,2-1-5-15,-1-3 4 0,3 0-4 0,0 1 1 0,0-5-4 16,1-2 2-16,2 4-8 0,3-1-4 0,3-4-6 16,0-1-2-16,2 3 4 0,-6 2 1 0,6-3-1 15,-2 3 1-15,-5 2 1 0,7 0 0 0,-7 1-1 16,2 3 4-16,1-1-3 0,-1-2 2 0,-4 5 0 15,1 1 2-15,1-1 1 0,-2 2-1 0,4-3 0 16,-5 4-2-16,-7 3 2 0,18-6 0 0,-9 5-1 0,-9 1 4 16,15 1-1-16,-15-1-1 0,16 6 2 15,-10-3 5-15,2 5 1 0,-2-1 4 0,-2 1 1 16,1 3 4-16,-1 3 4 0,-1 2 4 0,1-1 0 0,-1 1 6 16,2-1-3-16,-4 2 3 0,4-1 3 15,-4 1 2-15,4 1-3 0,-2-1 2 0,0 1-1 16,-2 0-3-16,2-4-2 0,2 3 1 0,-1-3-2 0,-1-2 0 15,-1 4-6-15,1-6 0 0,0-2-2 0,0 4 3 16,-2-4-6-16,-1-8 0 0,2 15-11 0,-1-6-24 16,-1-9-29-16,5 15-36 0,-5-15-35 0,-2 13-46 15,2-13-58-15,0 0-212 0,0 0-475 0,0 0 210 16</inkml:trace>
        </inkml:traceGroup>
        <inkml:traceGroup>
          <inkml:annotationXML>
            <emma:emma xmlns:emma="http://www.w3.org/2003/04/emma" version="1.0">
              <emma:interpretation id="{DA5A4A03-3B1B-405C-AC12-E1189F887C7C}" emma:medium="tactile" emma:mode="ink">
                <msink:context xmlns:msink="http://schemas.microsoft.com/ink/2010/main" type="inkWord" rotatedBoundingBox="16688,10748 18621,10777 18614,11249 16680,11220"/>
              </emma:interpretation>
            </emma:emma>
          </inkml:annotationXML>
          <inkml:trace contextRef="#ctx0" brushRef="#br0" timeOffset="147053.88">15850 3824 191 0,'0'0'172'0,"0"0"-18"0,0 0-8 0,0 0-14 16,0 0-1-16,0 0-14 0,0 0-11 0,48 3-11 16,-29-2-2-16,1 2-9 0,8 1-8 0,-3-3-3 15,5 3-10-15,-1 1-5 0,2-2-2 0,-1-1-7 16,1 0-4-16,-1 2-4 0,9 2-1 0,-9-5-10 16,-4 6-1-16,-2-3-6 0,6-1 0 0,-3 0-4 0,-2-3 0 15,-5 1-2-15,3 0 1 0,-3 0-5 0,-1-1 3 16,2 4-4-16,-4-4-1 0,-1-4-4 0,0 3-4 15,-2 1-6-15,-4-1-10 0,-10 1-9 0,20-5-13 16,-13 1-21-16,4 1-20 0,-11 3-23 0,13-11-20 16,-10 4-38-16,-3 7-107 0,9-10-286 0,-8 1 127 15</inkml:trace>
          <inkml:trace contextRef="#ctx0" brushRef="#br0" timeOffset="147370.94">16356 3695 85 0,'0'0'197'0,"0"0"-13"0,-17 0-12 16,17 0-10-16,0 0-8 0,-10 10-10 0,3-6-4 15,4 6-6-15,3-10-11 0,-9 14-4 0,6-3-5 16,0 2-7-16,1 0-2 0,-1 2-11 0,-3-1-2 15,2 1-6-15,1-1-5 0,0 4-7 0,1-2-6 0,1-1-7 16,-4 1-6-16,7-2-5 0,-5 1-3 0,1-2-6 16,-1 1-2-16,2-1-5 0,1-2-3 15,0-11-3-15,-2 20 0 0,2-9-3 0,2-2-15 0,-7 5-17 16,5-14-15-16,-3 21-21 0,3-15-12 0,0-6-18 16,-4 15-16-16,4-15-12 0,-2 15-16 15,2-15-19-15,0 0-7 0,2 12-21 0,-2-12-159 0,0 0-349 16,12 3 154-16</inkml:trace>
          <inkml:trace contextRef="#ctx0" brushRef="#br0" timeOffset="147885.69">17151 3640 26 0,'0'0'188'0,"0"0"-5"0,0 0-16 15,0 0-8-15,0 0-15 0,0 0-5 0,0 0-11 16,-6 27-11-16,6-27-3 0,-3 15-12 0,3-15-1 16,-6 18-6-16,6-9-9 0,0-9-5 0,-6 17-16 15,4-6 5-15,-2-1-8 0,-1 0-6 0,5-10-2 16,-4 15-6-16,-1-6-7 0,1-2-3 0,4-7-4 15,-4 11 2-15,-1-4-5 0,5-7-5 0,-4 10-1 16,4-10-9-16,0 0 4 0,-5 9 0 0,5-9 0 16,0 0 0-16,0 0 5 0,0 0-6 0,0 0-2 15,0 0-4-15,0 0-2 0,0 0 1 0,0 0 0 16,0 0-1-16,0 0-5 0,24-26-12 0,-11 16-2 16,4 3-6-16,-2-3-14 0,6 0 2 0,2-5-6 0,4 5 3 15,0-1-3-15,-2 0 1 0,2 1 6 16,0 0-1-16,2 3 0 0,2 1 8 0,6-2 0 0,-7 1 4 15,-2 4-16-15,2-1 19 0,-3 4 5 0,-3-1-6 16,-5 2 7-16,1 3 2 0,-5-4 0 0,1 6 12 16,-1-1-1-16,-3 2 3 0,0 0 6 0,-2 4 5 15,2-2 3-15,-1 1 2 0,-1 3 9 0,-3-1-5 16,2 1 3-16,-4 4-6 0,1-3 2 0,4 2-6 16,-7 1-2-16,3 7 0 0,-1-2-2 0,-2-6-4 0,0 9 1 15,0-8-14-15,-5 4-25 0,1 0-35 16,-2-3-38-16,-2-2-43 0,-1 0-250 0,0-3-420 0,-1-3 186 15</inkml:trace>
        </inkml:traceGroup>
      </inkml:traceGroup>
    </inkml:traceGroup>
    <inkml:traceGroup>
      <inkml:annotationXML>
        <emma:emma xmlns:emma="http://www.w3.org/2003/04/emma" version="1.0">
          <emma:interpretation id="{8C889352-F2A5-4A72-A8DC-D4826977870B}" emma:medium="tactile" emma:mode="ink">
            <msink:context xmlns:msink="http://schemas.microsoft.com/ink/2010/main" type="paragraph" rotatedBoundingBox="3875,11604 16069,11695 16057,13284 3863,131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03BEB0-F0BF-4B3E-B755-79AC48D9276C}" emma:medium="tactile" emma:mode="ink">
              <msink:context xmlns:msink="http://schemas.microsoft.com/ink/2010/main" type="inkBullet" rotatedBoundingBox="3872,12072 4527,12077 4522,12739 3867,12734"/>
            </emma:interpretation>
          </emma:emma>
        </inkml:annotationXML>
        <inkml:trace contextRef="#ctx0" brushRef="#br0" timeOffset="69416.61">3411 4947 112 0,'0'0'232'0,"0"0"-8"16,0 0-15-16,0 0-14 0,0 0-20 0,0 0-16 15,0 0-17-15,0 0-10 0,0 0-14 0,0 0-9 16,0 0-12-16,-38 4-5 0,28 2-10 0,-2 1-6 15,-1 2-10-15,-2 1-3 0,-2 0-8 0,-2 4-3 16,2-2-8-16,-2 0-3 0,-2 2-1 0,5 0-5 16,-5-3 1-16,6-1-1 0,2 4-10 0,-4-1-1 15,-1-1-3-15,6 2 2 0,-1-4-5 0,-1 1 0 16,4 0-1-16,1-2-3 0,2-3 1 0,1 5-2 16,0-3-3-16,6-8 2 0,-8 11-5 0,4-5-2 15,4-6 1-15,-3 11 3 0,3-11-3 0,-3 10 0 16,3-10-2-16,0 0 4 0,0 0-2 0,9 21 0 0,-5-19 0 15,-4-2-1-15,17 8 3 0,-8-5 1 16,7 2-7-16,-1-3 4 0,1-1-1 0,2 3 3 16,2-3-4-16,-1 2 3 0,0-3-1 0,7 4-1 0,-8-1-3 15,7-2 0-15,0 3-1 0,-4-3 5 0,3 5-3 16,0-3-1-16,-5-2 1 0,-2 3 0 0,-1-3-3 16,2 2 0-16,-2 3-6 0,1-5-3 0,-4 2-4 15,2-2-4-15,-1 3-8 0,-2-1-6 0,-4-1-8 16,4 1-7-16,-12-3-10 0,14 1-9 0,-14-1-11 15,12 6-3-15,-12-6-7 0,7 5-14 0,-7-5-14 16,0 0-24-16,0 0-6 0,0 0-181 0,0 0-350 16,-19 14 155-16</inkml:trace>
        <inkml:trace contextRef="#ctx0" brushRef="#br0" timeOffset="69700.98">3047 5545 11 0,'0'0'189'0,"0"0"-7"0,0 0-4 16,0 0-6-16,0 0-9 0,0 0-14 0,0 0-4 15,27 7-3-15,-11-8 0 0,0-1-2 0,5 2-8 16,5 0 2-16,2-1-6 0,3-2-15 0,1 2-6 16,-4 0-13-16,0 1-8 0,2 0-9 0,-2 0-8 15,-2 1-6-15,-1 0-4 0,-5 2-7 0,3 1-5 16,-5-1-6-16,0-2 0 0,-1 2-11 0,-4 3 0 15,3-4-4-15,-5 0-6 0,-1 3-12 0,1-4-6 16,-2 4-15-16,-9-5-14 0,13 6-11 0,-5-5-12 16,-8-1-10-16,11 9-21 0,-3-5-1 0,-8-4-18 15,15 6-12-15,-15-6-26 0,15 5-33 0,-5-5-179 16,5-4-380-16,3 3 169 0</inkml:trace>
      </inkml:traceGroup>
      <inkml:traceGroup>
        <inkml:annotationXML>
          <emma:emma xmlns:emma="http://www.w3.org/2003/04/emma" version="1.0">
            <emma:interpretation id="{04BCCDE2-566A-4DEC-8511-D39154FA63E1}" emma:medium="tactile" emma:mode="ink">
              <msink:context xmlns:msink="http://schemas.microsoft.com/ink/2010/main" type="line" rotatedBoundingBox="5096,11614 16069,11695 16057,13284 5084,13202"/>
            </emma:interpretation>
          </emma:emma>
        </inkml:annotationXML>
        <inkml:traceGroup>
          <inkml:annotationXML>
            <emma:emma xmlns:emma="http://www.w3.org/2003/04/emma" version="1.0">
              <emma:interpretation id="{BCFE0A61-A6F1-4922-8353-01004D82866F}" emma:medium="tactile" emma:mode="ink">
                <msink:context xmlns:msink="http://schemas.microsoft.com/ink/2010/main" type="inkWord" rotatedBoundingBox="5091,12184 6703,12196 6699,12724 5087,12712"/>
              </emma:interpretation>
            </emma:emma>
          </inkml:annotationXML>
          <inkml:trace contextRef="#ctx0" brushRef="#br0" timeOffset="70287.46">4596 5147 143 0,'0'0'181'16,"2"-14"-27"-16,-2 14 8 0,0-15-8 0,0 15-7 16,0 0-7-16,-2-17-7 0,2 17-5 0,-4-11-14 15,4 11-2-15,-6-10-15 0,6 10-5 0,-9-7-6 0,1 2-9 16,8 5-4-16,-13-8-8 0,1 8-8 15,-1-1 3-15,13 1-5 0,-24 1-3 0,7 0 0 16,1 4-2-16,4-1-2 0,-6 3-3 0,2 0 0 0,1 1-4 16,0-1-4-16,1 2 2 0,-2 1-4 15,3-2-3-15,-2 5 1 0,4-3-2 0,-4 2 0 0,5 1 0 16,1-2 0-16,0 6 4 0,3-3-6 0,0 0-3 16,-1 1 0-16,2 0-1 0,2 1-1 0,-1 2 0 15,4-1-4-15,0 1 4 0,0 1-3 0,3-3-2 16,-2 2 1-16,2 2-3 0,6 3-2 0,-6-5-2 15,5-4 1-15,-1 4-2 0,5 1 1 0,0 3-1 16,-3-11-4-16,1 2 3 0,4-2 1 0,1 0-2 16,1-4 2-16,0-2 1 0,4 1-2 0,-1-4 0 0,7-1 1 15,0 2 2-15,1-7-5 0,-7 2 2 0,2-4 1 16,2 1-1-16,-5 0-1 0,1-1-2 0,-2-1-1 16,-1 1 2-16,-2 1 0 0,5-3-1 0,-8 1 0 15,3 0-5-15,-3 2-7 0,-1-1-5 0,-2 1-14 16,2 2-15-16,-11 3-19 0,13-7-20 15,-13 7-20-15,14-1-19 0,-14 1-12 0,10-3-22 0,-10 3-25 16,0 0-37-16,15 0-186 0,-15 0-431 0,0 0 191 16</inkml:trace>
          <inkml:trace contextRef="#ctx0" brushRef="#br0" timeOffset="70882.6">5196 5336 98 0,'4'-12'255'0,"-4"12"-17"15,0 0-19-15,2-10-19 0,-2 10-18 0,0 0-21 0,0 0-16 16,0 0-10-16,0 0-6 0,0 0-7 15,0 0-6-15,0 0-6 0,0 0-4 0,15 21-8 16,-15-21-3-16,6 16-10 0,-5-10-3 0,5 3-9 0,-6-9-4 16,0 18-6-16,3-4-6 0,0 0-6 0,-1-1-1 15,1-2-6-15,0 3-3 0,-3-4-5 16,-3 4-2-16,3-14-3 0,-5 18-5 0,7-8-1 0,-2-10-3 16,0 15 0-16,0-15-2 0,3 11-5 0,-3-11 1 15,0 12-2-15,0-12 3 0,0 0-3 0,3 9 3 16,-3-9-7-16,0 0-2 0,0 0 4 0,0 0 0 15,0 0-2-15,0 0-8 0,11-32-1 0,-3 18-2 16,-1 2-8-16,5-4-2 0,0-5-2 0,2 0 0 16,5 0-3-16,-3-3 3 0,-2 2-1 0,5 2 2 0,1-2 2 15,-7-2-1-15,5 7-4 0,0-1 8 0,0 0 1 16,-5 5-2-16,10-1 3 0,-9-4 1 0,7 1 5 16,-1 4 5-16,4 1 1 0,-8 6 6 0,5-9-1 15,-3 9 3-15,0-1 0 0,-2 3 0 0,2 0 0 16,-3 3-2-16,1 1 0 0,-5-2-1 0,-11 2-1 15,22 3-1-15,-13-2 2 0,2 5 2 0,-1 5 5 16,-4-3 4-16,3 2 1 0,-3 3 4 0,1 0-4 16,-1 2 1-16,-4 0 3 0,4 2-4 0,-6-3-6 15,3 3 3-15,0 1-8 0,-3-3 6 0,0 3-1 16,0-1 0-16,-3-2-3 0,6 3-5 0,-6 0-1 16,3-4-13-16,0 3-22 0,0-4-16 0,0 2-28 15,-3-1-31-15,6-4-32 0,0 4-26 0,-3-2-23 16,6-4-51-16,0-3-232 0,4-1-504 0,6 0 223 15</inkml:trace>
        </inkml:traceGroup>
        <inkml:traceGroup>
          <inkml:annotationXML>
            <emma:emma xmlns:emma="http://www.w3.org/2003/04/emma" version="1.0">
              <emma:interpretation id="{7709DA13-C6F5-4257-A084-A493431FD4A9}" emma:medium="tactile" emma:mode="ink">
                <msink:context xmlns:msink="http://schemas.microsoft.com/ink/2010/main" type="inkWord" rotatedBoundingBox="7374,11630 11190,11659 11178,13248 7362,13219"/>
              </emma:interpretation>
            </emma:emma>
          </inkml:annotationXML>
          <inkml:trace contextRef="#ctx0" brushRef="#br0" timeOffset="169265.82">6628 5395 31 0,'8'-12'147'0,"-3"6"-10"0,4-1-10 0,-3 0-5 0,1 0-21 0,-1-1 11 16,2-4-4-16,-2 4-9 0,6-3-5 15,-5 1-9-15,2 0-5 0,-1-3-3 0,0 1-7 16,-2 0-10-16,2 3-2 0,1-6-4 0,-5 1-8 15,5 1-3-15,0-1-4 0,2-2-5 0,-5 1-1 16,4-1-4-16,-1-6-5 0,1 3 1 0,-1-4-4 16,2 0-5-16,-2 1 3 0,1 1-1 0,-2 0-7 0,1-1 0 15,-3-2-3-15,1 4 7 0,-1 4-3 0,3-7-3 16,-2 0-5-16,-1-1 0 0,5 1 6 0,-11 2-10 16,9-3 2-16,-5 2 2 0,-1 6-1 0,0-5-1 15,-3 0 4-15,0 3-1 0,0 1-6 0,-3 5 1 16,3-5-1-16,-3 0-1 0,-1 4-5 0,1 1 10 15,-3-1 0-15,0 0-5 0,1 2 4 0,-4 3-2 16,5 1 3-16,-5-1-6 0,-1 3 1 0,1 1 1 16,-2-2 1-16,2 2 0 0,-7 2-2 0,4-1 2 0,-2 1-1 15,14 2 6-15,-29 6-4 0,15-2 4 16,-1-1 0-16,2 1 2 0,-4 0 1 0,4 6-1 16,-3-3 3-16,4 4 3 0,-5 2 2 0,1-2-1 0,2 7-2 15,1-5 3-15,1 8 1 0,-1-1-2 0,1 2 3 16,-2-1-1-16,4 4 0 0,4 3-1 15,-2 7 0-15,3-11 0 0,2 13 0 0,0 0-2 16,3 0 5-16,3-9-3 0,0 10-4 0,1-2 0 0,5 1 3 16,-3 0-2-16,1 0 1 0,2-12-7 0,2 11 1 15,-5-10 0-15,3-1-2 0,-2 2 3 0,2-1-4 16,2-5 3-16,-3 2 0 0,0-1 0 0,-2-5 2 16,4-3-3-16,-4 3-1 0,0-6 0 0,2 3-1 15,4-3 1-15,-2-1-1 0,-1-1 1 0,4-4-5 16,-5-2 7-16,7 2-1 0,-2-3-2 0,4-1 0 15,-1-1-4-15,-3 0 4 0,5-1-8 0,0-3-2 16,0 0-4-16,-1-2-3 0,-1-1-2 0,0 0 2 0,1 1-1 16,2-1 3-16,-5 0-5 0,-2-1 1 15,1 5 4-15,-4-2 1 0,-2-1 3 0,-7 6-2 16,12-6 1-16,-12 6-4 0,11-5-3 0,-11 5 9 0,0 0-2 16,13 1 3-16,-13-1-2 0,0 0 1 0,6 14 4 15,-6-14 2-15,0 13 2 0,0-13 3 0,0 14 1 16,3-3 2-16,-3-11 0 0,5 18-1 0,-2-10 5 15,0 2 4-15,3-2 1 0,-1-1 2 0,-5-7 1 16,14 9-2-16,-4-6-3 0,-1 1 0 0,-9-4 2 16,23 3-7-16,-16-3 5 0,10 3-1 0,-3-6-2 15,0 1-5-15,-1-3 3 0,1 2-4 0,-2-1 4 16,1-3-3-16,-3 2 1 0,2-3-2 0,2 0 0 16,-5-2 0-16,1-1-1 0,-1-1 0 0,-4 0 0 15,1 0-2-15,0-1 0 0,-3-1 0 0,1 2 1 16,-8-4-1-16,4 2-2 0,-3 0-1 0,3 0-2 0,-6-1 1 15,-3 1 2-15,1 2-3 0,-4 0 1 0,2-1-1 16,-4 2 2-16,1 0-2 0,-2 2 0 0,-4 2 2 16,-1 0 0-16,1-1-2 0,0 2-1 0,-1 3-1 15,1 2 3-15,2-3-3 0,1 3 1 0,0 2 2 16,-1 3-5-16,4-1 6 0,-4 2 0 0,5 1-3 16,2-1 2-16,1 1-10 0,2 1-7 0,1 2-8 15,0 0-14-15,6 4-6 0,0 1-14 0,0-2-15 16,6 3-15-16,0-3-17 0,1 3-16 0,5-1-22 15,-2-1-159-15,1 0-330 0,7-4 146 0</inkml:trace>
          <inkml:trace contextRef="#ctx0" brushRef="#br0" timeOffset="169892.55">7437 5457 1 0,'0'0'170'0,"8"4"-4"0,-8-4-14 0,15 1-7 15,-15-1-11-15,16 2-13 0,-6-2-5 0,-10 0-6 16,20 0-12-16,-9 0-13 0,3 0-4 0,2-3-5 16,0 3-7-16,1-4-7 0,2-2-7 0,-3 1-7 15,-1-1-3-15,2 3 0 0,2-4-5 0,-3-1-4 16,1-1-1-16,-1 3-2 0,-3-5 2 0,2 0-3 16,-4-1-4-16,-2 0 3 0,-2 0-9 0,-1-1-5 15,1 2 3-15,-4-3-4 0,-3-1 2 0,0 3-6 16,-3-3-1-16,-1 5-1 0,-5-4 0 0,3-1-2 0,-7 6 0 15,2-5 1-15,-4 4-9 0,-1 3 4 0,-3-2 1 16,-2 3-2-16,3 3-1 0,-3 0 0 0,2 3-1 16,0 0 0-16,4 4 1 0,-1 3-2 0,-1-1 3 15,4 1 0-15,-1 0-7 0,3 4-7 16,3 0-11-16,-4-2-9 0,5 5-5 0,4-1-2 0,0 1-7 16,0-3-5-16,6 4 5 0,0-2-10 0,0 1 1 15,1 0 2-15,5-2-3 0,-3 2 7 0,8-2 5 16,-6 2-3-16,3-3 6 0,2 0 11 0,-1 2 0 15,1-2 2-15,1-2 9 0,-1 2 4 0,2-4 11 16,-2 4 8-16,-2-4 9 0,5 0 9 0,-4 4 8 16,1-3 8-16,1 1 7 0,1-2 1 0,-5 1 5 15,3 2-5-15,-1 0-2 0,2-3 6 0,-8 0 3 16,10 1-8-16,-6 1 0 0,7 1 2 0,-6-2-1 16,0 5-9-16,-2-2 4 0,4 2-9 0,1 2-1 0,-9-1-4 15,4 3 0-15,-4-3 0 0,1 4-5 0,1 3 1 16,-11 3-6-16,8-1 2 0,-8-8 1 0,-2 7 4 15,3-4-4-15,-5-2 2 0,-8 6-3 0,1-3-1 16,-1-1 4-16,-3 0-1 0,-1-1-2 0,1-8 0 16,-5 3 2-16,-4-4 4 0,3 2-2 0,-2-7-1 15,2 4-3-15,-2-3-3 0,2-1-6 0,0 0 6 16,5-3-5-16,4 0 5 0,-3 0-5 0,2-3 1 16,1-1-2-16,3 1 0 0,13 3-6 0,-20-9 4 15,11 5-20-15,5-4-19 0,-5 1-16 0,9 7-26 16,-9-14-17-16,9 14-32 0,3-18-19 0,-3 18-24 15,9-20-201-15,-2 9-395 0,2-3 175 0</inkml:trace>
          <inkml:trace contextRef="#ctx0" brushRef="#br0" timeOffset="170429.25">8001 5564 211 0,'-3'-13'213'0,"3"13"-12"16,0 0-16-16,0 0-10 0,-3-11-10 0,3 11-12 15,0 0-12-15,0 0-20 0,0 0-9 0,6-12-12 16,-6 12-5-16,14-3-8 0,-14 3-5 0,16 0-6 0,-4-2-2 16,1 2-4-16,4 2-11 0,2-2-1 0,0 3-2 15,4-1-7-15,-4 4-2 0,-2-4-7 16,6 3 0-16,-3 0-3 0,2 2-2 0,-5 0 0 0,1-2-6 16,-2 2-3-16,-3-1-1 0,1 3-2 0,-5 0 0 15,4 0-2-15,-7-2 3 0,-1 3 2 0,1-2 8 16,-3 2-3-16,3 3 3 0,-2-1 2 0,-4 1 6 15,0 0-2-15,-3-2 2 0,-1 4 8 0,1-2 1 16,-3-1-9-16,0 3 3 0,-2-2-2 0,5 1-3 0,-7-2-4 16,4 3 0-16,0-1-5 0,-2-1 3 15,2 1-12-15,-1-3 5 0,-2 4-5 0,3-1 1 16,0-1-3-16,-1 2-4 0,1-4 2 0,1 2-3 0,-1-1-5 16,0-1 3-16,2 0-1 0,-2-1-4 15,0 0 1-15,0 2-1 0,3-4-2 0,-2 2 2 16,5-10-3-16,-6 16-9 0,3-8-11 0,3-8-16 0,-4 14-14 15,4-14-12-15,-6 13-13 0,3-6-15 0,3-7-18 16,-3 8-20-16,3-8-9 0,0 0-12 0,0 0-26 16,-6 8-33-16,6-8-238 0,0 0-476 0,0 0 210 15</inkml:trace>
          <inkml:trace contextRef="#ctx0" brushRef="#br0" timeOffset="170706.59">8064 5878 33 0,'-8'-6'237'0,"8"6"-12"0,0 0-19 0,0 0-15 16,0 0-17-16,0 0-18 0,0 0-15 0,0 0-9 0,11-17-6 16,-11 17-5-16,16-1-8 0,-4-2-5 15,7 0-2-15,-2 2-7 0,5-2-10 0,5 0-12 16,-2 1-1-16,4 1-6 0,-2-3-5 0,2-1-9 0,0 3-2 15,-2 2-6-15,1-4-6 0,-9 4-2 0,1-2 0 16,-1 2-6-16,1-1-3 0,-4-2-13 0,3 3-9 16,-5 0-18-16,-1 0-16 0,-13 0-18 0,20-1-16 15,-9 1-19-15,-11 0-26 0,14-2-26 0,-14 2-35 16,13-5-219-16,-13 5-416 0,6-11 184 0</inkml:trace>
          <inkml:trace contextRef="#ctx0" brushRef="#br0" timeOffset="171288.16">8705 5099 126 0,'0'0'203'15,"0"0"-3"-15,13 13-12 0,-13-13-8 0,3 7-12 16,-3-7-10-16,3 13-10 0,-3-13-10 0,6 9-8 15,-6-9-9-15,0 13-9 0,0-13-6 0,-3 14-9 16,3-14-7-16,0 12-9 0,0-12-7 0,-3 12-6 16,3-12-4-16,0 14-8 0,0-14-1 0,-3 10-8 15,3-10-2-15,-3 11-4 0,3-11-5 0,0 0-3 0,-4 10-2 16,4-10-1-16,0 0-3 0,-6 8-4 16,6-8 2-16,0 0-1 0,0 0-5 0,0 0-1 0,0 0 0 15,0 0-3-15,0 0 2 0,0 0-4 0,-3-31 0 16,3 31-6-16,9-19 0 0,-2 5-9 0,2 1-4 15,0-1-2-15,-1-1-2 0,4 2 0 0,1-1-4 16,1 3 5-16,5-3-2 0,3 2 2 0,-5 3 0 16,5-2 0-16,2 0 1 0,-2 4 0 0,-2 0 3 15,-1 1-1-15,1 3 3 0,-1-1 4 0,0 1 2 16,1 3 2-16,-4 3 3 0,0 1 0 0,4-1 5 16,-4 4 0-16,-1 3-1 0,-1 1-2 0,2-3 2 15,-6 2 0-15,2 3 0 0,-1-2-4 0,-2 2-4 0,-2 2 5 16,-1 0 0-16,0-2-1 0,-1 5-10 0,-4-1-28 15,-1 3-31-15,-1 2-44 0,1-5-49 0,-3 1-91 16,0-4-168-16,-5-1-447 0,8-2 198 0</inkml:trace>
          <inkml:trace contextRef="#ctx0" brushRef="#br0" timeOffset="72884.19">9628 5388 135 0,'0'0'236'0,"0"0"-10"0,0 0-10 15,0 0-11-15,46-8-11 0,-20 5-16 0,2 6-17 16,-1-6-9-16,19 3-16 0,-7-2-9 0,6-1-14 16,-4 3-7-16,4-1-12 0,1 0-11 0,-4 1-6 15,-2-3-8-15,1 3-7 0,-8-1-8 0,-2 1-1 16,-4-2-6-16,-2 2-6 0,-6-1-2 0,-2-2-8 16,-2 3 2-16,-3-1-10 0,-12 1-12 0,16 0-21 15,-16 0-19-15,14-3-32 0,-14 3-27 0,0 0-22 16,0 0-36-16,0 0-35 0,0 0-199 0,0 0-411 15,0 0 182-15</inkml:trace>
        </inkml:traceGroup>
        <inkml:traceGroup>
          <inkml:annotationXML>
            <emma:emma xmlns:emma="http://www.w3.org/2003/04/emma" version="1.0">
              <emma:interpretation id="{F8625068-3878-4790-A128-1F2849790531}" emma:medium="tactile" emma:mode="ink">
                <msink:context xmlns:msink="http://schemas.microsoft.com/ink/2010/main" type="inkWord" rotatedBoundingBox="11883,12204 16065,12235 16061,12807 11879,12776"/>
              </emma:interpretation>
            </emma:emma>
          </inkml:annotationXML>
          <inkml:trace contextRef="#ctx0" brushRef="#br0" timeOffset="156470.9">13388 5402 22 0,'0'0'178'0,"0"0"-2"0,0 0-9 0,0 0-10 16,0 0-16-16,0 0-13 0,0 0-8 0,0 0-4 16,0 0-5-16,0 0-7 0,0 0-3 15,0 0-2-15,0 0-10 0,54 4 1 0,-35-2-10 0,0-2-2 16,1 5-3-16,7-4-10 0,0 4-6 0,-1-5-5 16,1 2-5-16,6-1-6 0,-6 2 0 15,3-2-8-15,11 2-1 0,-11-3-7 0,2 0 1 0,8-3-6 16,-12 3 1-16,-1-1 0 0,0-2-4 0,0 2-2 15,-2-1-3-15,0-2-1 0,1 3 0 0,-7-1-1 16,1-2-4-16,-3 2 0 0,1 1-5 0,-4-3-4 16,1 0-2-16,-5 2-10 0,-10 2-3 0,18-5-13 15,-10 3-15-15,-8 2-10 0,10-4-12 0,-10 4-18 16,0 0-14-16,0 0-10 0,6-7-29 0,-6 7-10 16,0 0-161-16,0 0-332 0,-24-13 147 0</inkml:trace>
          <inkml:trace contextRef="#ctx0" brushRef="#br0" timeOffset="156813.1">13838 5165 14 0,'0'0'216'0,"0"0"-17"0,0 0-18 15,0 0-17-15,0 0-11 0,0 0-3 0,0 0-5 16,0 0-2-16,0 0-5 0,0 0-8 0,0 0-6 16,-4 31-7-16,8-17 1 0,-7-1-10 0,6 5-2 15,-3-4-11-15,2 3-3 0,4 0-7 0,-5 1-5 16,1 1-4-16,2-3-7 0,1 2-4 0,-2 5-8 16,1-5-5-16,4-4-2 0,-5 4-4 0,0-1-4 15,3 0-5-15,-3 1-4 0,1-5-4 0,-1 1-3 0,0-3-1 16,0-1 0-16,1 1-6 0,2 1-9 0,-3-1-15 15,-3-11-13-15,0 13-17 0,3-4-12 16,-3-9-18-16,0 0-15 0,-4 18-17 0,4-18-22 0,-5 15-10 16,5-15-26-16,-1 9-10 0,1-9-25 0,0 0-163 15,0 0-381-15,0 0 168 0</inkml:trace>
          <inkml:trace contextRef="#ctx0" brushRef="#br0" timeOffset="157315.29">14468 5315 22 0,'0'0'183'0,"0"0"-8"0,0 0-9 0,0 0-12 15,0 0-13-15,0 0-8 0,9 16-12 0,-9-16-8 16,1 15-1-16,-1-15-7 0,0 14-14 0,0-4-1 15,0-10-10-15,-1 18-1 0,1-18-8 0,-2 14-3 16,4-4-9-16,-2-10-8 0,-5 13-2 0,5-13-4 16,3 14-5-16,-3-14-3 0,0 0-7 0,0 13 1 15,0-13-6-15,0 0 2 0,0 12-5 0,0-12-3 16,0 0 1-16,0 0-3 0,0 0 0 0,0 0-2 16,2 11 1-16,-2-11-1 0,0 0 2 0,0 0-6 15,0 0-2-15,0 0 1 0,27-23 1 0,-20 15-3 0,0 1-3 16,7-1 2-16,-1-2-3 0,4-1-4 15,-2-2-5-15,4 0 5 0,2-5-5 0,0 3 3 0,1-1-3 16,2 4 0-16,1-2 2 0,-1 1-4 0,0 1 1 16,3-1 0-16,-2 2 2 0,-1 5 3 0,0-5-1 15,3 6-3-15,-8-1 0 0,1 3 7 0,-1 3-4 16,8-4 6-16,-2 3 0 0,-5 2 3 0,-5 3-5 16,2 2 9-16,-2-5 1 0,-1 9 2 0,1-2 6 15,-3 4 7-15,1 3-3 0,-1-3 0 0,1 7 2 16,-1 2-5-16,0 0 3 0,-3-1-3 0,-1 2 0 15,2-1-4-15,-2 3-3 0,-1-2 3 0,0-2-6 16,-1 5 3-16,-3-3-19 0,0 1-16 0,-1-5-20 16,-4-1-29-16,-1 2-31 0,-1-2-41 0,-2-2-68 15,-4 0-158-15,-1-1-398 0,-2-1 176 0</inkml:trace>
          <inkml:trace contextRef="#ctx0" brushRef="#br0" timeOffset="154140.85">11530 5161 94 0,'4'-7'131'0,"-4"7"1"0,0 0-3 16,9-7-1-16,-9 7-13 0,6-8 0 0,-6 8-5 15,0 0-3-15,0 0-7 0,2-10-11 0,-2 10-7 16,0 0-5-16,0 0-1 0,-11-14 1 0,11 14-5 16,-15-8-6-16,8 3 0 0,-7 0-4 0,1 0 2 15,-3 4 0-15,-1-3-3 0,-1 3-3 0,3-1 2 16,-4-2-3-16,0 3-3 0,-1 2 0 0,4-1-3 0,-8 6-5 16,5-2-2-16,4 0-2 0,-5 3-1 0,2 0-1 15,0 2-5-15,-4 3 0 0,0 0-2 0,2 1 0 16,1 1 0-16,0 3-5 0,4-6-3 0,1 6-4 15,1-1 0-15,-1 2-3 0,7 0 2 0,-5 1-3 16,4 3 0-16,4-4-3 0,3-1 3 0,1 6-5 16,0-4 4-16,1-1-7 0,5 3 2 0,-2-4-1 15,4 1-1-15,-2-1 1 0,3-3 0 0,3 1-2 16,-2 0 2-16,7 0-3 0,2 1-1 0,-4-6 1 16,4 0 0-16,2 1-7 0,5-2-10 0,-1-2-14 0,-1 1-15 15,1-5-18-15,0 1-16 0,1-1-17 16,-7 0-20-16,5-2-20 0,4-2-27 0,-4-3-42 15,2 2-164-15,-3-4-393 0,4-3 175 0</inkml:trace>
          <inkml:trace contextRef="#ctx0" brushRef="#br0" timeOffset="154641.67">11923 5295 33 0,'0'0'192'0,"0"0"-6"0,0 0-9 0,0 0-8 0,0 0-16 16,12 19-5-16,-12-19-10 0,6 11-12 15,-4-3-10-15,-2-8-6 0,1 16-7 0,-1-6-3 16,0-10-7-16,5 18-6 0,-4-7-11 0,-1-11-3 0,0 14-11 16,2-8-1-16,-2-6-7 0,-2 18-7 0,2-18-3 15,2 13-8-15,-2-13-1 0,-2 13 0 16,2-13-4-16,2 11-4 0,-2-11-5 0,0 0 0 0,0 12 1 15,0-12-4-15,0 0-1 0,0 0-3 16,0 0 3-16,0 0-2 0,0 0-3 0,0 0 1 0,0 0-3 16,0 0-1-16,22-18 0 0,-14 7-4 0,1 2-1 15,4-6 2-15,0-2-7 0,5 0 0 0,0-4-4 16,0 5 1-16,6-2 0 0,-8-1-1 0,7 4-2 16,-1-5 1-16,2 5 1 0,-3-2 3 0,1 6-2 15,4-3 0-15,-3 5 0 0,0-1 2 0,-5 3 0 16,6 0 0-16,-7-1-2 0,9 2 3 0,-11 6 2 0,3-3 3 15,-2 5-3-15,2-2 1 0,-3 4 3 16,1 3-2-16,-1-2 8 0,3 3 3 0,-3 3-3 16,0 0 10-16,-2-1-1 0,5 7 5 0,-6-2-1 0,-1-1 4 15,-4 1-6-15,3 1 2 0,2 3-5 0,-1 3 4 16,-1 0-1-16,-2-8-5 0,-2 4-3 0,6 1-1 16,-8-1 0-16,2 0-4 0,3 0-7 0,-6-2-19 15,1-1-32-15,-2 2-24 0,-1-2-29 0,2-2-48 16,0 0-45-16,-3-3-222 0,6-2-448 0,-6-8 198 0</inkml:trace>
        </inkml:traceGroup>
      </inkml:traceGroup>
    </inkml:traceGroup>
    <inkml:traceGroup>
      <inkml:annotationXML>
        <emma:emma xmlns:emma="http://www.w3.org/2003/04/emma" version="1.0">
          <emma:interpretation id="{930D1B61-315E-4626-A5F6-CAAFC64EEB81}" emma:medium="tactile" emma:mode="ink">
            <msink:context xmlns:msink="http://schemas.microsoft.com/ink/2010/main" type="paragraph" rotatedBoundingBox="3916,13364 26517,12537 26584,14362 3983,151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027443-E870-4839-B778-1D8846AC0C74}" emma:medium="tactile" emma:mode="ink">
              <msink:context xmlns:msink="http://schemas.microsoft.com/ink/2010/main" type="line" rotatedBoundingBox="3916,13364 26517,12537 26584,14362 3983,15189"/>
            </emma:interpretation>
          </emma:emma>
        </inkml:annotationXML>
        <inkml:traceGroup>
          <inkml:annotationXML>
            <emma:emma xmlns:emma="http://www.w3.org/2003/04/emma" version="1.0">
              <emma:interpretation id="{7B66A667-419D-48B3-B667-95A30A7245A2}" emma:medium="tactile" emma:mode="ink">
                <msink:context xmlns:msink="http://schemas.microsoft.com/ink/2010/main" type="inkWord" rotatedBoundingBox="3916,13364 8498,13196 8560,14897 3979,15065"/>
              </emma:interpretation>
            </emma:emma>
          </inkml:annotationXML>
          <inkml:trace contextRef="#ctx0" brushRef="#br0" timeOffset="161449.33">3676 6748 109 0,'6'-7'154'15,"-6"7"-4"-15,0 0-13 0,0 0-7 0,0 0-8 16,0 0-1-16,0 0-11 0,0 0-5 0,0 0-9 16,0 0-8-16,0 0-10 0,0 0-4 0,0 0-10 15,0 0 0-15,-19-6-6 0,19 6-1 0,0 0-1 16,-27 15-4-16,12-7-4 0,-3 2-7 0,0 1-5 15,-3 2-1-15,-4 2-7 0,3-4 2 0,-5 2-1 16,-3 2-3-16,-4 2-7 0,7-2 0 0,-2-4-1 16,4 2-4-16,0-1 2 0,2 0-5 0,-1-3 0 15,2 1-2-15,4-1 0 0,3 1 0 0,2-5-2 0,-1 2 2 16,2-1-4-16,-1 3 0 0,4-5-1 0,-1 3 4 16,10-7-2-16,-12 6-2 0,12-6 1 0,-11 9-4 15,11-9 1-15,-7 6-2 0,7-6 3 0,-6 7-1 16,6-7 4-16,0 0-2 0,0 0-2 0,0 0-8 15,0 0 13-15,7 16 0 0,-7-16 4 16,15 4 2-16,-3-2 0 0,0-2 4 0,3 1-3 0,3 3 4 16,3-4 1-16,-2 2-1 0,1-2-1 0,3 3-2 15,4-3 3-15,-1 2-2 0,-1-1 2 0,0 4-2 16,-5-5-2-16,-4 0 3 0,11 0-1 0,-8 2-4 0,-1-1 2 16,2 2-1-16,-4-2-2 0,0 3-4 15,4-2 1-15,-4-1 1 0,2-1 2 0,-3 3-6 16,0 0 1-16,-3-3 0 0,1 4 2 0,2-3-5 0,-3-1 1 15,-12 0 3-15,21 6-4 0,-11-6-5 0,-2 5-11 16,-8-5-11-16,13 5-8 0,-13-5-9 0,8 4-7 16,-8-4-6-16,6 7-17 0,-6-7-15 0,1 10-21 15,-1-10-14-15,0 0-23 0,-13 11-184 0,13-11-356 16,-15 7 158-16</inkml:trace>
          <inkml:trace contextRef="#ctx0" brushRef="#br0" timeOffset="161763.6">3324 7254 81 0,'-18'2'189'0,"18"-2"-15"0,-7 2-18 16,7-2-12-16,0 0-20 0,0 0-11 0,0 0-2 0,0 0-15 15,-8 9-1-15,8-9-5 0,0 0-6 16,0 0 2-16,0 0 1 0,26 15-8 0,-17-14-1 15,4 3-7-15,3-2 2 0,-1 2-4 0,5-4 0 0,5 5-3 16,2-4 0-16,0 3-6 0,-3-1 0 0,7-2-5 16,-3 2-3-16,2-3-7 0,-2-3 1 0,5 2-3 15,-4-2-4-15,0-1-6 0,0 1-3 0,-1 0 0 16,-1 3-7-16,-2-4-3 0,-5 3 3 0,-1 0-7 16,0 0-10-16,-1 1-15 0,-3 1-16 0,-3-1-16 15,-12 0-19-15,21-1-16 0,-13 2-18 0,-8-1-7 16,14 1-20-16,-14-1-20 0,11 1-54 0,-11-1-126 15,0 0-346-15,0 0 154 0</inkml:trace>
          <inkml:trace contextRef="#ctx0" brushRef="#br0" timeOffset="-213796.05">4584 6787 153 0,'0'0'146'0,"-6"-14"-9"0,6 14-11 16,0 0-8-16,-1-15-12 0,1 15 3 0,-2-13-8 15,2 13-1-15,-3-11-3 0,3 11-7 0,-3-13-1 16,3 13-6-16,-6-11-6 0,6 11-1 0,-4-11 1 16,4 11 0-16,-6-11-4 0,6 11-3 0,-7-8-5 15,7 8-3-15,-8-5-4 0,8 5-6 0,-10-6-3 16,10 6-2-16,-9-5-2 0,9 5-8 0,0 0-1 16,-21 1-5-16,21-1 1 0,-17 4-1 0,4-2 1 15,4 2-4-15,9-4 1 0,-16 7-3 0,5-1 0 16,-1 1-1-16,0 1-1 0,2 0-4 0,-1 0 2 15,3 3-1-15,-3 1 1 0,2 0-1 0,-1 0-1 0,2 1-2 16,1 0-1-16,-1 3 3 0,4-5 0 0,1 6 1 16,-2 0-1-16,4-3-2 0,1 0 2 0,0 3-3 15,1 0-3-15,-1-3 0 0,5 4 0 0,-2-1-5 16,4-2 2-16,-2 1 0 0,1-1 2 0,0 1-4 16,-3-4 3-16,3 2-3 0,3-2 0 0,-2-3-2 15,1 6-1-15,-5-7-1 0,2 2 6 0,1-2-5 16,2 0 2-16,-2 2-8 0,0-4 5 0,0-1-3 15,-6-5 8-15,12 9-3 0,-6-5-1 0,1 1-5 16,2-3-12-16,-9-2-14 0,18 6-15 0,-11-5-13 16,5 3-19-16,-12-4-11 0,21 0-21 0,-7 0-12 15,1 0-25-15,1-4-13 0,0 2-18 0,-4-3-190 16,2-1-390-16,-1-1 173 0</inkml:trace>
          <inkml:trace contextRef="#ctx0" brushRef="#br0" timeOffset="-213201.3">4745 6966 47 0,'0'0'172'0,"0"0"-3"0,0 0-20 16,0 0-14-16,0 0-10 0,0 0-13 0,0 0-5 16,0 0 0-16,0 0-6 0,0 0-12 0,0 0 8 15,0 0-4-15,0 0-3 0,0 0-4 0,8 40 1 16,-5-33-7-16,-2 4-4 0,5-1-5 0,-4 4-3 15,4-3-4-15,-5 0-3 0,4 6-12 0,-2-8-1 16,0 2-3-16,0-3-5 0,1 3 1 0,-4-11-8 16,6 17-1-16,-3-10-5 0,0 3-1 0,-3-10-3 15,6 10-3-15,-6-10 0 0,3 10-1 0,-3-10-4 16,0 0 2-16,5 8 0 0,-5-8-4 0,0 0 2 16,2 10-1-16,-2-10 2 0,0 0-4 0,0 0-1 15,0 0 1-15,0 0-1 0,0 0-7 0,0 0 3 0,20-20 1 16,-19 11-5-16,-1 9 0 0,6-19-4 0,-1 6-5 15,-1 1-3-15,4-2-5 0,-5-3 1 16,3 0-3-16,1-1 2 0,-1 1 0 0,3 1 3 0,-4-2 3 16,6 2 1-16,-8 1-1 0,6-1 0 0,-1 2 2 15,-1 1-2-15,2-1 5 0,-3-2-5 16,-1 4 3-16,1 0 4 0,0 4-5 0,1-1 6 0,2-1-2 16,-2 0 1-16,-1 3-6 0,3 1 4 0,-1-1 1 15,-2 0 6-15,1 2-1 0,-7 5 2 0,17-10 1 16,-10 8 1-16,-7 2 0 0,20-2 6 0,-20 2 2 15,17 2 0-15,-8-1 4 0,-9-1 3 0,20 11 4 16,-13-6 1-16,5 5 7 0,-6 0 3 0,5 1-3 16,-1 2 5-16,-1 0-1 0,0 2 4 0,-2 0-3 0,1 2 3 15,-2 0-2-15,-5 0-1 0,7 0-3 16,-5 1-3-16,0 0 6 0,1-1-9 0,-1 0-2 16,-3-1 1-16,3-1-3 0,0 0-6 0,-3-1 0 0,0 0-2 15,0 3 1-15,0-3-6 0,3 0 2 0,-1 0 1 16,-2-5-11-16,0-9-9 0,0 17-12 0,0-8-17 15,0-9-22-15,0 17-24 0,0-17-24 0,-2 16-18 16,2-16-21-16,-3 9-21 0,3-9-34 0,0 0-236 16,-3 11-467-16,3-11 207 0</inkml:trace>
          <inkml:trace contextRef="#ctx0" brushRef="#br0" timeOffset="-211552.86">5633 7076 85 0,'13'-10'213'0,"-13"10"-16"16,15-7-14-16,-9 1-19 0,5 1-12 0,-4-2-12 15,2 0-10-15,-9 7-9 0,13-11-17 0,-4 3 3 0,-1 1-6 16,1-2-6-16,-2-1-8 0,5 0-4 0,-6 0-10 16,2-5-3-16,0 6-4 0,-3-7-5 0,4 3-7 15,-3 0-3-15,-2-1-6 0,2-2 0 0,0 0-3 16,-3-2-6-16,2 2-3 0,1-7-3 0,0 2-3 16,-3-3-3-16,1 3-2 0,-2-3-4 0,-1-1-1 15,5 1-4-15,-6 0 1 0,0 0 0 0,0-2-4 16,0 2 1-16,0 0-4 0,-7 3 1 0,7-1-2 15,-2 4-1-15,2-5-3 0,-3 5 6 0,2 2-5 16,-2 0 1-16,0 0-1 0,-5 1 1 0,4-2-3 16,2-1 0-16,-4 1 4 0,-1-4-2 0,4 5 0 15,-3 1-2-15,0-1-1 0,1 1-1 0,-1 0 3 16,1 2-2-16,-4 0 1 0,4 2 0 0,2 1 0 0,3 10 3 16,-10-12-4-16,7 2 2 0,3 10 1 15,-6-10-1-15,6 10-1 0,-12-5 3 0,12 5-4 16,0 0-1-16,0 0 2 0,-21 5-3 0,21-5 1 0,-15 13-1 15,8-6 3-15,-2 0 2 0,1 6 5 0,2 0-2 16,-4 7 5-16,1 2 3 0,0 1 0 16,1 5 2-16,4-2 2 0,-5 10 1 0,6-3-1 0,0 5 1 15,3 1 1-15,0 1 1 0,0-1-3 0,6 1 0 16,-5 2-2-16,4-2 3 0,2-1-4 16,-1 0 3-16,5-2-8 0,-2-2 3 0,-2-8-2 0,2-1 3 15,-1-1-3-15,4 2-1 0,-5-1 2 0,5-2 0 16,-5 2 1-16,5-4-1 0,-1-1-4 0,-2-6-4 15,1 5 2-15,-1-5 1 0,2-2-1 0,-3 1 2 16,0-4-1-16,-2-3-2 0,3 0 1 0,-2-1 0 16,-1 1-1-16,-6-7 0 0,20 9 3 0,-16-7-2 15,5 3-4-15,-9-5-5 0,16 1-2 0,-16-1-6 16,20-6-5-16,-14 0-6 0,4 1-5 0,-1-2-6 0,2 1 1 16,-5-1-1-16,1 1-3 0,-1-5-2 15,1 3 3-15,-7 8 5 0,9-13 1 0,-3 6 5 0,-3 0 1 16,-3 7 1-16,11-10 3 0,-11 10 0 0,0 0-1 15,6-11 3-15,-6 11 2 0,0 0 3 0,7-2-3 16,-7 2 2-16,0 0-2 0,0 0 7 0,0 0-1 16,20 9 2-16,-20-9 1 0,12 10 3 0,-6-5-1 15,1 1 3-15,-1-3-2 0,-6-3 3 0,13 11 0 16,-7-5 8-16,2-2-3 0,-8-4 5 0,18 7 1 16,-8-6 0-16,1 1 2 0,-11-2-2 0,22-2-4 15,-15-2 1-15,-7 4 4 0,24-7-1 0,-13 3-4 16,2-4 3-16,-1 2-4 0,4-1 2 0,-5-3-2 0,-1 3-2 15,2-2 1-15,-1-2 3 0,-2 0-3 0,1-1-4 16,-4-1 2-16,0-1 1 0,-1 0-3 16,-3 1 2-16,-2-2-4 0,3 1 3 0,-6-3-1 0,3 3-1 15,-5 0 0-15,0 0 1 0,-4 0-2 0,2 4 2 16,-2-1-4-16,-2 1 2 0,-2 3 0 0,1-1 2 16,-5 2 2-16,1 1 1 0,0 2-1 0,-7 3 1 15,4-3 2-15,0 6 0 0,-1 0-4 0,-2 2 1 16,5-2-1-16,1 4-1 0,-3-1 1 0,2 5 2 15,1-3-1-15,4 5-3 0,1-3 2 0,-2 5-13 16,4-5-16-16,3 6-13 0,2-3-23 0,1 4-15 16,3-3-12-16,0 3-31 0,3-4-18 0,1 1-24 15,5-3-56-15,-5-3-112 0,8 1-358 0,-1-4 159 16</inkml:trace>
          <inkml:trace contextRef="#ctx0" brushRef="#br0" timeOffset="-210856.89">6586 7112 33 0,'12'2'173'0,"-2"-1"-1"0,-1 2-2 15,-9-3-15-15,22 0 6 0,-8 1-3 16,-4 1-10-16,2-1-1 0,5 2-9 0,-1-2-11 16,-3 0-5-16,1 2-6 0,4 3-9 0,-5-4-7 0,4 2-7 15,-1 4-9-15,-3-1-7 0,1 3-7 16,1-3-8-16,-2 2-9 0,1 3 3 0,-2-2-2 16,-2 5-7-16,2-1 1 0,-2 3-5 0,-4-3-6 0,2 3 2 15,-2 0 2-15,0 8-10 0,-2-7 2 0,-1 6-2 16,0 0 0-16,-3 0-4 0,-3-2 0 15,0 2-6-15,0-1 7 0,-1 3-5 0,-2-2 2 0,-5-3-2 16,-5 1-2-16,7-2 1 0,-7 2-1 0,-1-2-7 16,1-2 2-16,-2-1-1 0,-3 0-1 0,5-6-2 15,-4 1-2-15,-2-1 2 0,2-2 2 0,1-5-4 16,0 3 0-16,2-1-1 0,-5-6 0 0,3 5-4 16,-4-3 5-16,4-2-7 0,-8 0-3 0,2-2-15 15,5-3-16-15,1 0-21 0,2-1-29 0,-2-1-27 16,3-3-32-16,-1-4-31 0,5 1-41 0,-1-2-213 15,4-5-461-15,4-4 205 0</inkml:trace>
          <inkml:trace contextRef="#ctx0" brushRef="#br0" timeOffset="-211167.07">6517 7053 5 0,'6'9'175'0,"-6"-9"-9"0,6 8-8 0,-6-8-13 16,8 3-12-16,-8-3-6 0,11 7-3 0,-11-7-7 15,14 4-9-15,-14-4-6 0,16 0-1 0,-16 0-5 16,17-3-4-16,-8-1-7 0,1 0-5 0,-1 1-3 15,4-5-2-15,-2 3-1 0,1-2-2 0,1-1-6 16,-5 4-3-16,1-4-5 0,-3 1-1 0,7-6-3 16,-2 3-5-16,-6-2-3 0,1-1-1 0,-4 3-4 15,4-5 1-15,-3 2-5 0,-3-1 1 0,0 0-3 16,-3 0 3-16,-3-1-3 0,1 2 10 0,-1 0-3 16,-4 1 0-16,1 0-3 0,-4 0-3 0,-1 4-4 15,2-1 2-15,-4 5-8 0,0-1-2 0,2 0-4 0,-2 3 0 16,-4 2-4-16,2 2-2 0,3 1 0 0,-4 1-1 15,1 2-2-15,5 2-2 0,-4 0-13 0,4 1-10 16,0 2-20-16,1 0-6 0,3 3-17 0,1 3-20 16,-1-4-16-16,2 1-12 0,4 3-10 0,0 1-17 15,3-5-12-15,0 5-9 0,3-3-9 0,0 1-41 16,1-5-117-16,5 2-347 0,-3-4 153 0</inkml:trace>
          <inkml:trace contextRef="#ctx0" brushRef="#br0" timeOffset="-210159.75">7067 7101 129 0,'-8'-6'279'0,"8"6"-11"16,-14-1-11-16,14 1-15 0,-9-6-18 15,9 6-20-15,0 0-20 0,0 0-19 0,0 0-23 0,0 0-8 16,0 0-16-16,-10-5-15 0,10 5-4 0,0 0-7 16,0 0-6-16,0 0-11 0,0 0-1 0,0 0-4 15,46 7-7-15,-31-7-5 0,-2 6-5 0,4-5-1 16,2 3 0-16,0 1-7 0,7-3-2 0,-2 2-2 16,-5-1-4-16,3 1-3 0,4 3-3 0,-7-6-5 15,-2 4-1-15,-1-5-5 0,-3 6-3 0,2-2 2 16,-4 0-1-16,2 0-4 0,-4 2-2 0,-1-2-1 15,-2 3 0-15,3-4-2 0,-5 5 3 0,-4-8-3 0,9 16 5 16,-6-8-5-16,-3 2 5 0,0-10-1 0,3 22 6 16,-6-5 4-16,0-1 2 0,0-1-3 15,3 2 4-15,-6-2 5 0,2 1 1 0,-2 2 1 0,-3 2 9 16,4 2-3-16,-1-4 5 0,0-1 4 0,-4 4-11 16,4-6 4-16,3 5-6 0,-8-5-2 0,5 1 0 15,3 1-10-15,-4 5 6 0,1-8 0 0,0-1-2 16,-1 5-7-16,4-4 3 0,0 4-7 0,-3-6 1 15,3 4 3-15,-2-2-6 0,2-1 3 0,0 2-5 16,-3-1-7-16,3-4-4 0,2 0-32 0,-2-3-14 16,3-7-10-16,-6 18-19 0,3-10-18 0,3-8-15 15,-5 11-17-15,5-11-14 0,-3 11-16 0,3-11-27 16,0 0-30-16,0 0-52 0,0 0-245 0,0 0-551 0,0 0 244 16</inkml:trace>
          <inkml:trace contextRef="#ctx0" brushRef="#br0" timeOffset="-209909.63">7158 7527 76 0,'0'0'286'0,"-5"-7"-18"0,5 7-29 0,0 0-18 16,0 0-16-16,0 0-17 0,0 0-15 0,0 0-13 15,25-17-10-15,-12 13-11 0,4 1 0 0,11 2-4 16,-4-2-12-16,4-4-10 0,11 3-10 0,-6-3-3 15,-3 0-8-15,-2 1-12 0,11 2-4 0,-17 1-8 16,5-2-8-16,-5 2-5 0,4-2-10 0,-10 2-8 16,-2 1-23-16,-1 0-17 0,-1 1-18 0,-12 1-17 15,16-5-23-15,-16 5-34 0,0 0-32 0,11-3-31 16,-11 3-26-16,0 0-46 0,0 0-175 0,0 0-439 0,-24-22 194 16</inkml:trace>
          <inkml:trace contextRef="#ctx0" brushRef="#br0" timeOffset="-209256.8">7260 6578 76 0,'0'0'228'16,"0"0"-17"-16,0 0-15 0,0 0-12 0,0 0 2 16,0 0-10-16,0 0-15 0,0 0-8 0,0 35-13 15,0-25-12-15,0-10-8 0,0 21-7 0,0-11-10 16,0 0-7-16,0-10-11 0,0 17-6 0,0-6-8 16,0-11-3-16,0 14-5 0,-2-3-6 0,2-11-8 15,-3 13-2-15,3-13-4 0,-3 11-3 0,3-11-8 16,0 0-2-16,0 12 1 0,0-12-2 0,0 0 0 15,0 0 1-15,0 0-1 0,0 0-4 0,0 0-7 16,0 0 6-16,0 0-5 0,0 0-4 0,0 0 2 16,0 0-4-16,20-36-3 0,-16 23 1 0,5-2-3 15,-3 1 1-15,2-3-1 0,4 3 1 0,-5-3-6 16,5 5 1-16,-2-1 0 0,7 3-1 0,-8-1-2 0,4 3-1 16,1-4 1-16,2 4 2 0,-1 1 3 15,4 0-3-15,-2 6 8 0,-1-1 3 0,4-2 3 16,-1 6 4-16,-3-2 6 0,4 4-1 0,-1 0-1 0,0 3-11 15,-2 0 7-15,-1 3 0 0,-7 1-3 16,5 3 1-16,-7-3-5 0,-1 5 4 0,6 0-3 0,-5 4 3 16,-1-1-7-16,-3 3-16 0,-3-5-22 0,-9 6-26 15,4 0-42-15,-6-2-41 0,1 1-55 0,-2-2-66 16,-2-2-218-16,1-1-512 0,1-2 227 0</inkml:trace>
        </inkml:traceGroup>
        <inkml:traceGroup>
          <inkml:annotationXML>
            <emma:emma xmlns:emma="http://www.w3.org/2003/04/emma" version="1.0">
              <emma:interpretation id="{FFF2614D-9AA3-47E4-9F97-DE0E4FCD9DA4}" emma:medium="tactile" emma:mode="ink">
                <msink:context xmlns:msink="http://schemas.microsoft.com/ink/2010/main" type="inkWord" rotatedBoundingBox="9250,13530 10211,13495 10253,14648 9292,14683"/>
              </emma:interpretation>
            </emma:emma>
          </inkml:annotationXML>
          <inkml:trace contextRef="#ctx0" brushRef="#br0" timeOffset="173621.66">8468 6823 148 0,'0'0'237'0,"0"-9"2"0,0 9-13 16,0 0-9-16,0 0-9 0,-3-17-17 0,3 17-18 0,0 0-18 15,0 0-17-15,0 0-15 0,0 0-14 0,0 0-7 16,0 0-2-16,0 0-6 0,0 0 1 0,0 0-4 15,-6 42 8-15,6-31-6 0,0 6-1 0,0 1-6 16,0 6-8-16,-3-7-11 0,3 4 1 0,3-2-7 16,-3-1-12-16,3 0-1 0,0-2-8 0,0 0 0 15,0 3-7-15,1-2 1 0,-1 0-4 16,0 0-1-16,0-2-13 0,0-2-17 0,-3 0-21 0,5-2-17 16,-4 2-20-16,-2-2-21 0,1-11-30 0,-5 20-32 15,-1-13-33-15,3 2-28 0,-4-2-68 0,-2 0-148 0,9-7-451 16,-16 1 199-16</inkml:trace>
          <inkml:trace contextRef="#ctx0" brushRef="#br0" timeOffset="173792.21">8539 6624 2 0,'0'0'47'0,"0"0"-56"0,0 0-8 16,0 0 3-16</inkml:trace>
          <inkml:trace contextRef="#ctx0" brushRef="#br0" timeOffset="174493.33">9003 7138 68 0,'0'0'242'0,"9"-11"-15"16,-1 6-26-16,5 1-17 0,2-2-17 0,4 1-20 15,10-1-7-15,-2 0-19 0,1 1-11 0,-1-1-8 16,6 5-11-16,1-2-9 0,-4 3-17 0,-2-3-17 16,-4 2-31-16,-5-2-26 0,-2 6-21 0,-1-6-37 15,-5 3-31-15,-11 0-41 0,12-3-140 0,-12 3-301 16,0 0 134-16</inkml:trace>
          <inkml:trace contextRef="#ctx0" brushRef="#br0" timeOffset="174283.89">9236 6680 10 0,'13'-9'195'0,"1"2"-13"0,-2-2-26 16,-5 3-3-16,2-3-13 0,-1 6-10 0,-2-5-11 0,-6 8-9 16,10-14-14-16,-10 14-13 0,3-13-7 0,-3 13-8 15,0-10-6-15,0 10-9 0,-10-11-7 0,10 11-1 16,-14-10-8-16,2 6-2 0,2 0-4 0,-7 2-11 15,4 1 6-15,-3 1 0 0,16 0-10 0,-29 1 4 16,14 1 1-16,-3 4 4 0,2-1-6 0,-2 2 0 16,5 4-5-16,-1-1 2 0,2 1 3 0,-3 7-1 15,3-5 7-15,5 1 0 0,-5 3-5 0,3 4 3 16,2 0 7-16,-2 3-1 0,4-7-6 0,-1 4 16 16,6 4 3-16,0 0-5 0,0-4 5 0,0 2-3 15,0 0 4-15,6 0-2 0,-1 2 1 0,-2-5-3 16,3-2 1-16,-6 2-3 0,4 2 5 0,1-7-4 15,-4 8 2-15,5-1-5 0,-3 0 4 0,5-1 0 16,-6-6-2-16,4 6-2 0,-6-1-2 0,6 0-1 0,-1 0 4 16,-4-2-4-16,1-3-3 0,4 1-2 0,-6-1 1 15,6-2-3-15,-5 4-1 0,1-3-3 0,2-1-3 16,-4 2 3-16,0-2-9 0,0 2 3 0,0-5-2 16,0 1 2-16,0-11 1 0,-1 24-4 0,-2-15-9 15,-3 4-9-15,3-2-9 0,0-1-16 0,-2 0-11 16,-1-3-21-16,0 3-15 0,0-3-20 0,-1 0-21 15,7-7-15-15,-12 13-23 0,9-8-25 0,3-5-44 16,0 0-152-16,0 0-410 0,0 0 181 0</inkml:trace>
          <inkml:trace contextRef="#ctx0" brushRef="#br0" timeOffset="174877.31">8562 6479 13 0,'-3'-9'270'0,"-3"1"-11"0,1-2-21 0,5 10-19 15,-9-18-16-15,4 11-17 0,5 7-17 0,-8-12-14 16,8 12-20-16,-6-10-15 0,6 10-15 0,-6-6-15 16,6 6-21-16,0 0-17 0,0 0-31 0,0 0-25 0,0 0-24 15,0 0-41-15,-7 29-31 0,7-18-49 16,0-2-177-16,-3 2-353 0,0 3 156 0</inkml:trace>
        </inkml:traceGroup>
        <inkml:traceGroup>
          <inkml:annotationXML>
            <emma:emma xmlns:emma="http://www.w3.org/2003/04/emma" version="1.0">
              <emma:interpretation id="{0D6CFE3F-2DD8-4821-AE2E-E6F46CDF7B22}" emma:medium="tactile" emma:mode="ink">
                <msink:context xmlns:msink="http://schemas.microsoft.com/ink/2010/main" type="inkWord" rotatedBoundingBox="11232,13646 13165,13575 13212,14852 11279,14922"/>
              </emma:interpretation>
            </emma:emma>
          </inkml:annotationXML>
          <inkml:trace contextRef="#ctx0" brushRef="#br0" timeOffset="183488.03">11258 6644 84 0,'0'0'113'0,"0"0"-4"0,0 0-3 0,0 0-17 0,0 0 1 15,0 0-1-15,0-13-6 0,0 13 2 0,0 0-8 16,0 0-3-16,0 0-2 0,0 0-3 0,0 0-5 16,0 0 4-16,0 0-8 0,3-9 2 0,-3 9-6 15,0 0 2-15,0 0-15 0,0 0 13 0,0 0-11 16,0 0 1-16,-16-9-3 0,16 9-1 0,-12-4-8 15,12 4-2-15,-19 0-2 0,19 0 2 0,-21-1 5 16,7 2-1-16,1-1 3 0,-1 4-3 0,1-4 1 16,-5 2-2-16,0 2 2 0,0-1-4 0,-1-1 4 0,0 1-7 15,1 1 6-15,-2-1-5 0,5 1-1 0,-3 2-1 16,2-1 1-16,0-3-5 0,1 5-6 0,-2-1 7 16,2-1-4-16,0 1-4 0,2 1-4 0,4-1 3 15,-3 1 1-15,2 1-1 0,1-1-1 0,1 0-2 16,-2 0-1-16,5 0 0 0,-4 3 0 0,2 2-4 15,0 0 4-15,-1-3-1 0,2 4-1 0,0 0 0 16,0 2 3-16,3-4-3 0,-1 4-1 0,1 0 0 16,0 1-1-16,3-3-1 0,3 4 3 0,-3-3-3 15,0-1-1-15,3 4 1 0,4-2-1 0,-1 1-2 16,2-1 1-16,2 1-2 0,-1-1 2 0,3-3-2 16,1 1 5-16,-1-2-5 0,2 0 4 0,2-1-4 15,2-2 3-15,4 1-3 0,-4 0 0 0,2-4-1 16,-1-2 1-16,2 2 1 0,4 1 1 0,2-6-2 15,-2 2 1-15,-1-3-3 0,-4 1 2 0,2-1-2 16,-7-3 4-16,1 2-1 0,2-2-2 0,-3 1 1 0,-4 2 1 16,1-2-3-16,-3 1 2 0,-9 2-2 0,14-5 3 15,-14 5-4-15,12-5 3 0,-12 5-7 0,11-1-12 16,-11 1-17-16,0 0-25 0,0 0-24 0,0 0-15 16,0 0-24-16,0 0-13 0,0 0-19 0,0 0-40 15,0 0-156-15,0 0-377 0,0 0 166 0</inkml:trace>
          <inkml:trace contextRef="#ctx0" brushRef="#br0" timeOffset="183912.9">11795 6969 66 0,'0'0'212'0,"0"0"-12"0,0 0-13 16,0 0-11-16,0 0-16 0,0 0-17 0,0 0-12 15,0 0-10-15,0 0-10 0,0 0 1 0,0 0-2 16,0 0 2-16,0 0-3 0,9 7-8 0,9-7-5 16,1 0-1-16,2-1-7 0,6-3-6 0,1 2-5 15,2-1-8-15,-1 2-4 0,2 0-11 0,-3-3 1 16,4 2-8-16,-3-2-4 0,1 1-2 0,-1-2-8 16,-4 4-1-16,2-4-3 0,-8 2-2 0,2 3-2 0,-2-3-7 15,-2 3 1-15,-4-5 1 0,-1 5-14 0,-12 0-14 16,15 0-16-16,-15 0-19 0,14 0-22 15,-14 0-18-15,0 0-16 0,11 0-23 0,-11 0-11 0,0 0-17 16,0 0-33-16,0 0-178 0,0 0-390 0,0 0 173 16</inkml:trace>
          <inkml:trace contextRef="#ctx0" brushRef="#br0" timeOffset="185313.15">10814 6503 98 0,'0'0'223'0,"-30"4"-10"16,11 0-21-16,-5 5-6 0,0 3-9 0,-3 5-8 0,-6 3-6 15,3 3-13-15,1 4-5 0,-1-2-14 16,4 6-8-16,3 0-13 0,0 0-8 0,2 4-9 16,3 0-6-16,5 1-12 0,4 2-7 0,0 4-3 0,5-1-4 15,1 3-9-15,1 1-1 0,7 6-8 16,-1-2 0-16,5 1-5 0,0 1-4 0,4-1-6 0,1 1 2 15,-1-5-4-15,7-4-12 0,5 3-14 0,-3-3-10 16,-2-3-22-16,4-2-12 0,-2-2-19 0,3-4-22 16,4-2-25-16,-2-5-22 0,8-5-28 0,-8-6-60 15,-1-2-136-15,17-4-386 0,3-3 172 0</inkml:trace>
        </inkml:traceGroup>
        <inkml:traceGroup>
          <inkml:annotationXML>
            <emma:emma xmlns:emma="http://www.w3.org/2003/04/emma" version="1.0">
              <emma:interpretation id="{FE60D985-8B35-4490-B2F1-2C2399C5AF3D}" emma:medium="tactile" emma:mode="ink">
                <msink:context xmlns:msink="http://schemas.microsoft.com/ink/2010/main" type="inkWord" rotatedBoundingBox="13692,13499 18619,13318 18661,14472 13735,14652"/>
              </emma:interpretation>
            </emma:emma>
          </inkml:annotationXML>
          <inkml:trace contextRef="#ctx0" brushRef="#br0" timeOffset="186175.49">14499 6957 3 0,'0'0'214'0,"0"0"-17"15,0 0-13-15,0 0-11 0,0 0-7 0,0 0-10 0,-1 34-10 16,2-23-9-16,-1-11-10 0,3 22-11 0,-3-7-5 16,2-1-4-16,-2-2-9 0,1 3-6 0,2-5-7 15,-3 1-4-15,3 2-10 0,-2 0-4 0,-1-3-5 16,0-10-4-16,3 16-9 0,-1-6-4 0,-2-10-7 15,1 15 2-15,-1-15-7 0,3 14-2 0,-3-14-4 16,2 8 2-16,-2-8-4 0,0 0 2 0,0 0-2 16,0 0 3-16,0 0-7 0,1 11 0 0,-1-11-3 15,0 0 2-15,0 0-1 0,0 0-5 0,0 0-3 16,8-43 1-16,-2 28-9 0,0 0-10 0,0-2-7 16,3-3-4-16,1-1-11 0,2-2-9 0,2 0-4 15,-1 0-3-15,0 0-1 0,7 0 5 0,2-7 3 0,-2 9 0 16,-1 2 2-16,0 2 5 0,2-4 3 0,-1 5 1 15,0 0 4-15,-2 1 2 0,-1 4-5 0,-1 2 11 16,1 2 2-16,0-2-1 0,0 4 1 0,-1 1 6 16,1 0 2-16,-5 2 4 0,0 2 0 0,-12 0 4 15,19 6 5-15,-4-3 1 0,-3 3 5 0,-3 5 12 16,3-1-2-16,-3 2 0 0,3 2 6 0,-1-1 5 16,-2 2-3-16,2 7 0 0,1-2-1 0,-2 0 0 15,-4-2-1-15,5 0-4 0,-2 6 0 0,-3-9-3 16,5 9-3-16,-5-6-1 0,2 6-2 0,1-4 0 0,-2-2-3 15,-1-1-12-15,0 2-22 0,5 1-22 16,-7-3-17-16,5 0-25 0,-7-2-29 0,4 1-40 16,1-4-46-16,-4-4-167 0,3 1-396 0,0-3 176 0</inkml:trace>
          <inkml:trace contextRef="#ctx0" brushRef="#br0" timeOffset="186789.85">15832 6427 98 0,'0'0'177'15,"0"0"-6"-15,0 0-13 0,0 0-8 0,0 0-12 16,50 8-5-16,-36-2-15 0,1-2-6 0,5 3-10 15,-2-2-9-15,1 0-2 0,8 2-5 0,0 1-11 16,0 2-4-16,-2-3-4 0,2 2-10 0,-2 0-1 16,2-1-8-16,-3 1-2 0,3-2-4 0,0 0-5 15,-2 1-3-15,2-1-4 0,-2 2-4 0,-5-2-4 16,2 1-2-16,-4 1 0 0,1-3-2 0,-1-1 0 0,-3 1 0 16,-2 4-6-16,-4-5-1 0,2 1-3 0,1-2 0 15,-5 2 0-15,2-1 0 0,-9-5-1 0,12 7 0 16,-6 0 2-16,-6-7-5 0,7 13 7 0,-2-9 3 15,-5-4 5-15,1 13-2 0,-1-13 10 0,-7 18-5 16,2-7 5-16,-6-1-2 0,-3 0 2 0,1 1-2 16,-7 2 0-16,-2 2-4 0,-3-2-1 0,-1-1 0 15,-11 3-1-15,-6-1-4 0,4-1-1 0,2 0 0 16,-2 2-3-16,2-5 0 0,-2 4 1 0,-1-6-1 0,2 3-3 16,7-5-2-16,0 3-1 0,1 2-1 15,0-4 0-15,2 4 0 0,2-3-7 0,-1 1-11 16,8-5-11-16,3 5-10 0,-1-5-13 0,2 6-13 0,2-5-8 15,5 1-9-15,1-2-18 0,7-4-12 0,-9 11-22 16,9-11-23-16,0 0-186 0,0 0-367 0,18 11 162 16</inkml:trace>
          <inkml:trace contextRef="#ctx0" brushRef="#br0" timeOffset="187139.91">16764 7002 99 0,'-16'19'224'0,"7"-16"-18"0,0 3-9 15,-9-2-11-15,0 3-9 0,-2 2-11 0,-6 0-11 16,-2 2-6-16,-4-4-7 0,-8 4-14 0,0-3-12 15,4 7-6-15,-3-5-15 0,11-1-7 0,-3 0-7 0,2 1-12 16,-2-2-5-16,4 2-8 0,0 1-5 0,1-2-4 16,2 3-4-16,3 0-6 0,0-1-10 15,3-3-17-15,5-4-16 0,-2 3-20 0,1-2-19 0,2 0-12 16,3-2-25-16,9-3-24 0,-16 8-18 0,16-8-24 16,-10 3-42-16,10-3-134 0,0 0-350 0,0 0 156 15</inkml:trace>
          <inkml:trace contextRef="#ctx0" brushRef="#br0" timeOffset="184293.88">12867 6597 211 0,'0'0'194'16,"9"-10"-11"-16,-9 10-8 0,8-6-11 0,-8 6-8 0,0 0-6 15,6-8-8-15,-6 8-11 0,0 0-8 16,0 0-12-16,6-10-11 0,-6 10-12 0,0 0-6 0,0 0-3 15,0 0 1-15,0 0-5 0,0 0 3 0,7 24 1 16,-7-13 0-16,2-1 5 0,-1 5-9 0,-1 0-2 16,0 1 0-16,3 5-3 0,-3-3-3 0,2 6-2 15,-1 0-6-15,-1-6-5 0,5 6 1 0,-5-3-7 16,1 1-4-16,1-5-4 0,2 7-1 0,-2-7-5 16,-2 2-4-16,1 1-2 0,2 1-3 0,-1-5 0 15,-2 0-2-15,1 3-2 0,2-4-3 0,-1-1-1 16,-4 3-12-16,2-3-18 0,-4 1-21 0,2-1-11 15,-2-2-25-15,1 3-20 0,-2-4-27 0,1-1-25 0,-1 3-26 16,1-5-33-16,4-8-47 0,-12 14-156 0,12-14-438 16,-6 1 193-16</inkml:trace>
          <inkml:trace contextRef="#ctx0" brushRef="#br0" timeOffset="184685.83">13579 6357 149 0,'7'-7'170'0,"-7"7"-11"0,11-6-7 16,-11 6-13-16,13 0-10 0,-13 0-4 16,18 7-7-16,-6 0 1 0,0 3-5 0,-2 3-3 15,4-1-3-15,2 8 4 0,1 1-7 0,2 2 2 0,5 9-6 16,0-1-7-16,-2 5-8 0,-1-5-1 0,0 5-7 16,-2-2-4-16,1 2-10 0,-1-1 0 0,0 3-8 15,-8 0-6-15,-1 0-5 0,-1 0-4 0,-3 1-2 16,-6-1-2-16,0-3-6 0,-7 6-2 0,-4-8-2 15,-2 9-3-15,-4-4-2 0,-9 1-10 0,-6-1-17 16,-8 1-21-16,4-3-22 0,-7-3-17 0,-2 2-24 16,2-4-25-16,0 0-31 0,1-9-34 0,2 2-206 15,-1-6-415-15,3-5 184 0</inkml:trace>
          <inkml:trace contextRef="#ctx0" brushRef="#br0" timeOffset="187638.58">17188 6602 53 0,'0'0'225'0,"0"0"-14"0,0 0-8 0,0 0-13 16,0 0-3-16,-12 35-12 0,8-25-15 0,2 0-8 15,-2 2-8-15,1 4-8 0,1-2-9 0,-2-1-10 16,4 3-8-16,-2-2-9 0,5-1-5 0,0 1-4 15,2 1-8-15,1-2-2 0,1 0-3 0,2-2-7 16,0-1-6-16,1 2-3 0,4-1-5 0,1 0-6 16,0-4-5-16,4-1-7 0,-1 1-3 0,4 0-1 15,4-3-10-15,-1-2 4 0,3 3-4 0,-1-5 1 16,5 0-7-16,-4-1-1 0,0-3 1 0,2 2 0 0,-2-6-2 16,2 0-6-16,-6 0 0 0,3-4 3 15,0-1-11-15,-3-3-1 0,-2 0-3 0,0-4 0 16,-5 4-1-16,-1-2-2 0,-5 2 3 0,-4 1-5 0,2-3 4 15,-6-1-2-15,-2 1-1 0,-2 1 4 0,-2-1 1 16,-1 4-5-16,-5-3 3 0,-3 5 1 0,-2-3-4 16,-2 2 2-16,-5 0-1 0,-4 3 2 0,1 0-4 15,-8 3 2-15,4-1-12 0,-3 5-12 0,2-1-8 16,3 4-10-16,-1 0-18 0,1 4-16 0,7-2-15 16,1 3-15-16,2 2-17 0,-1-1-27 0,4-1-21 15,-2 1-45-15,0-2-149 0,5 1-398 0,1-2 177 16</inkml:trace>
        </inkml:traceGroup>
        <inkml:traceGroup>
          <inkml:annotationXML>
            <emma:emma xmlns:emma="http://www.w3.org/2003/04/emma" version="1.0">
              <emma:interpretation id="{78183F84-48C7-4537-8242-369D3C7676BC}" emma:medium="tactile" emma:mode="ink">
                <msink:context xmlns:msink="http://schemas.microsoft.com/ink/2010/main" type="inkWord" rotatedBoundingBox="19643,13159 20900,13113 20935,14075 19678,14121"/>
              </emma:interpretation>
            </emma:emma>
          </inkml:annotationXML>
          <inkml:trace contextRef="#ctx0" brushRef="#br0" timeOffset="188067.43">18820 6359 197 0,'16'0'189'0,"2"0"-7"0,7 2-18 16,4-2-15-16,2 3-8 0,0-3-8 0,11 2-9 0,-2-2-16 15,2 0-2-15,-2 2-6 0,1-4-10 0,2 0-8 16,-3 2-2-16,0-3-5 0,2 1-12 0,-11 2 1 16,-1-1-3-16,3-3-7 0,-2-3-4 0,1 4-10 15,-5 2-1-15,-1-5 0 0,0 4-5 0,-8 0-4 16,4 2-2-16,-6-4-4 0,2 4-1 0,-6 0-2 15,-12 0-3-15,20-1-4 0,-20 1-10 0,13 0-7 16,-13 0-7-16,10 5-11 0,-10-5-13 0,0 0-11 16,0 0-26-16,0 0-13 0,0 0-20 0,0 0-25 15,-19 20-40-15,10-15-141 0,9-5-335 0,-19 6 149 16</inkml:trace>
          <inkml:trace contextRef="#ctx0" brushRef="#br0" timeOffset="188367.81">18876 6582 145 0,'0'0'193'0,"26"5"-11"15,-11-5-15-15,1 0-5 0,5 0-8 0,-2 0-14 16,11 5-3-16,3-6-5 0,7 2-10 0,5 0-10 15,-5-1-7-15,3 0-7 0,5 0-2 0,-3 0-6 16,-3 2-8-16,-1-2-6 0,-9-2-8 0,6 4-4 16,3 0-6-16,-13-1-7 0,-1-2-7 0,3 2-2 15,-6 1-3-15,-7-2-6 0,1 0-1 0,-3 2-6 16,0-2-3-16,-1 0-13 0,-2 0-16 0,-12 0-16 16,0 0-19-16,13 0-20 0,-13 0-26 0,0 0-25 15,0 0-24-15,0 0-34 0,0 0-172 0,0 0-370 0,0 0 164 16</inkml:trace>
          <inkml:trace contextRef="#ctx0" brushRef="#br0" timeOffset="188762.25">19731 6005 77 0,'0'0'200'0,"-9"-7"-9"0,9 7-17 0,0 0-17 16,0 0-14-16,0 0-17 0,0 0-12 0,0 0-13 16,0 0-6-16,0 0-5 0,0 0-5 0,0 0-5 15,0 0-4-15,28 14-6 0,-20-10-3 0,4 6-4 16,1 1-1-16,0-1-1 0,7 6-4 0,-5-1 1 15,6 1 4-15,1 2-3 0,0 4-6 0,5 2-5 16,-7-2-4-16,0-4-2 0,-2 2-3 0,-1 4-1 16,-1-3 0-16,1 13 0 0,-4-9 0 0,-1-3-4 15,-5 3-1-15,1 3-5 0,1 6 1 0,-6-7-7 0,-3 3 3 16,-3 3-3-16,-2-4 2 0,-7 3-5 16,-2 4-1-16,-7-4-5 0,0 0 5 0,-9-2-4 15,-3-1-17-15,-1-2-22 0,-2 0-26 0,-6-1-28 16,5 2-22-16,-2 1-36 0,-1-5-30 0,1 0-230 0,-1-4-431 15,1 0 191-15</inkml:trace>
        </inkml:traceGroup>
        <inkml:traceGroup>
          <inkml:annotationXML>
            <emma:emma xmlns:emma="http://www.w3.org/2003/04/emma" version="1.0">
              <emma:interpretation id="{47C26330-22C5-4C7D-8532-1B2175DAD36B}" emma:medium="tactile" emma:mode="ink">
                <msink:context xmlns:msink="http://schemas.microsoft.com/ink/2010/main" type="inkWord" rotatedBoundingBox="21842,12989 26528,12818 26565,13845 21880,14016"/>
              </emma:interpretation>
            </emma:emma>
          </inkml:annotationXML>
          <inkml:trace contextRef="#ctx0" brushRef="#br0" timeOffset="191052.8">23623 5774 116 0,'0'0'229'15,"0"0"-12"-15,-6-8-25 0,6 8-13 0,0 0-20 16,0 0-15-16,0 0-15 0,0 0-11 0,0 0-13 15,0 0-4-15,0 0-3 0,0 0-6 0,35 24-10 16,-16-16-3-16,-6 4-8 0,10 2-1 0,-4 0-9 16,5 2-3-16,-2-1-7 0,14 3 1 0,-9-1-12 15,7 3 2-15,-8-4-5 0,7 3-1 0,-7-5-2 16,9 3-3-16,-7-2-5 0,6 2-1 0,-8-2 1 16,-1-2-4-16,2 0-8 0,-2-1 3 0,1 1-4 0,-4-2 0 15,2 2 2-15,-6-5-1 0,-2-1-4 16,-1 1 0-16,0 0-3 0,-2-3-1 0,-1 5 1 15,-4-6-1-15,1 3-3 0,-5-2 2 0,-4-5-1 0,12 8 0 16,-12 2-2-16,0-10 3 0,0 13-2 0,0-13 1 16,-12 13 0-16,5-6 3 0,-7 3 0 15,-1-2-1-15,-2 2-2 0,-6 0 3 0,-2 0-1 0,-1 2-2 16,1-1 1-16,-2 1 3 0,0-4-1 0,4 3 1 16,-7-1-1-16,3 0 0 0,-1 1-2 0,1-3 1 15,1 5-2-15,0-6 0 0,2 4 0 0,3 2 1 16,-8-6-3-16,9 3 6 0,-4 0-5 0,7 0-5 15,1-2-20-15,1 0-13 0,0 1-18 0,-1 2-18 0,-1-1-22 16,1-3-16-16,5 1-21 0,4-2-31 0,-2 0-18 16,9-6-181-16,-7 9-389 0,7-9 172 15</inkml:trace>
          <inkml:trace contextRef="#ctx0" brushRef="#br0" timeOffset="191360.62">24206 6511 20 0,'15'-4'224'0,"-15"4"-12"15,14-3-11-15,-14 3-22 0,13 0-10 0,-13 0-18 16,0 0-16-16,0 0-9 0,11 7-5 0,-11-7 2 16,0 0 1-16,0 0-5 0,0 0-2 0,-17 20-9 15,7-12-5-15,-1 2-4 0,-4-1-7 0,-1 2-4 16,-8 1-4-16,-1 2-10 0,2-1-6 0,-2 1-7 15,0-2-7-15,-2 3-4 0,0-2-5 0,2 0-5 16,-2-2-3-16,3-1-4 0,0 4-6 0,-1-3 0 0,7-2-2 16,-3 3-1-16,6-6 0 0,2 1-11 15,-1 1-9-15,4-3-15 0,1 0-13 0,1-2-12 16,8-3-18-16,-10 7-5 0,10-7-6 0,-6 6-21 0,6-6-13 16,0 0-25-16,0 0-19 0,0 0-27 15,0 0-219-15,0 0-420 0,39-6 186 0</inkml:trace>
          <inkml:trace contextRef="#ctx0" brushRef="#br0" timeOffset="191807.1">25136 6138 171 0,'0'0'223'0,"0"0"-15"0,-33 20-14 15,27-12-14-15,-6 2-9 0,4 1-12 0,2 0-8 16,-4 2-15-16,4 0-8 0,0 3-9 0,0-3-7 16,2 1-11-16,-2 3-6 0,3-3-6 0,1 3-1 15,2-3-7-15,2 1-3 0,4-1-5 0,-3-1-3 0,3 0-10 16,4-4-2-16,-1 4-8 0,4-3-1 0,1-2-4 15,5 2-6-15,-2-3-3 0,-1 0-1 0,9 2-3 16,2-4-5-16,2-2-1 0,-4-2-2 0,5-2-2 16,0 1-6-16,1-3 0 0,2-2 0 0,3-6-1 15,2-1-2-15,-2-1-1 0,0-3-4 0,-5-4 0 16,5 1 1-16,-6-4-1 0,-11 2-3 0,1 0 2 16,-1-2-1-16,-6 1-4 0,-4-5 0 0,2 3 2 15,-8-1-1-15,-3-3-2 0,-3 3-2 0,-8 3 1 16,2-2 3-16,-10 0-3 0,3 4 0 0,-7-2-10 15,-10-2-10-15,-2 7-10 0,-4-1-15 0,0 6-18 0,-3 0-14 16,-1 4-13-16,-5-4-23 0,2 9-22 0,-2-2-21 16,2 2-29-16,-3 3-209 0,-2-1-425 15,-1-3 188-15</inkml:trace>
          <inkml:trace contextRef="#ctx0" brushRef="#br0" timeOffset="189906.07">21614 6054 181 0,'0'0'172'0,"0"-10"-8"0,0 10-10 0,0 0-6 15,0 0-5-15,-11-12-4 0,11 12-6 0,-9-6-5 16,9 6-5-16,-17-4-10 0,17 4-3 0,-16-6-5 16,4 3 0-16,12 3-9 0,-21-1-7 0,6 1-5 15,-3 1-1-15,-1 1-8 0,-1 2-5 0,-5-1-2 0,1 5-7 16,-6-1 2-16,3 0-7 0,1 3 3 15,-1 0-3-15,-9 11 1 0,-1-2-7 0,4 0 1 16,8-4-7-16,1 2 0 0,-2 0-6 0,5 4-7 0,2-2-2 16,3 4-4-16,2-2 4 0,5 1-5 0,3-4-3 15,5 6-3-15,-4-7 3 0,10 3 0 0,2 2-5 16,1-5-2-16,7 3 2 0,1 3-1 0,0-4-4 16,4-1-1-16,16 0 0 0,-12-1 1 0,1-3-5 15,2-5 3-15,1 2-2 0,0-3 0 0,-4 0-15 16,3-2-20-16,0-2-13 0,-8-1-18 0,1 0-25 0,5-2-26 15,-6 2-25-15,1-2-24 0,5-6-41 16,-1 1-232-16,-5-2-467 0,-2-3 206 0</inkml:trace>
          <inkml:trace contextRef="#ctx0" brushRef="#br0" timeOffset="190199.48">21928 6344 84 0,'16'0'228'15,"-16"0"-11"-15,15-1-12 0,-3 1-10 0,1-1-11 16,-13 1-13-16,33 0-3 0,-13 0-12 0,0 1-12 16,7 0-7-16,-1-1-13 0,0 3-7 0,3 1-9 15,-2-4-10-15,1 3-7 0,2 2-12 0,0-5-5 16,1 5-11-16,-3-3 0 0,2 0-10 0,-9 1-3 15,-2-3-7-15,10 3-1 0,-10-2-9 0,-1 1-4 16,-2 0-7-16,1-2-13 0,-8 0-17 0,-9 0-21 0,19 2-16 16,-19-2-19-16,15 0-17 0,-15 0-36 0,12-2-21 15,-12 2-26-15,9-8-43 0,-9 8-149 16,9-12-386-16,-6 4 172 0</inkml:trace>
          <inkml:trace contextRef="#ctx0" brushRef="#br0" timeOffset="190468.73">22876 5980 166 0,'0'0'222'0,"0"0"-19"0,0 0-9 16,0 0-5-16,0 0 1 0,0 0-11 0,3 28-9 15,-3-28-10-15,-3 24-7 0,2-6-11 0,-1 3-7 0,-1-4-9 16,2 8-12-16,-1 0-8 0,2 2-7 15,0-3-9-15,0 1-11 0,0 1-3 0,2-3-8 16,-1 5-7-16,4-4-7 0,-4 0-3 0,4-2-7 16,-2 1-1-16,0-4-9 0,-2-1-22 0,1-4-24 0,1 3-19 15,-2-3-30-15,-1-1-24 0,0 2-26 16,0-2-30-16,0-13-35 0,-1 18-55 0,1-18-155 16,0 9-417-16,0-9 184 0</inkml:trace>
        </inkml:traceGroup>
      </inkml:traceGroup>
    </inkml:traceGroup>
    <inkml:traceGroup>
      <inkml:annotationXML>
        <emma:emma xmlns:emma="http://www.w3.org/2003/04/emma" version="1.0">
          <emma:interpretation id="{E6640830-46DB-457A-8D84-F203FAFCCD29}" emma:medium="tactile" emma:mode="ink">
            <msink:context xmlns:msink="http://schemas.microsoft.com/ink/2010/main" type="paragraph" rotatedBoundingBox="19511,14532 29429,14252 29465,15522 19546,1580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25B16B5-0723-4927-8E42-E645BE40417A}" emma:medium="tactile" emma:mode="ink">
              <msink:context xmlns:msink="http://schemas.microsoft.com/ink/2010/main" type="inkBullet" rotatedBoundingBox="19522,14942 20322,14920 20329,15159 19529,15182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193352.11">18694 8040 11 0,'0'0'232'0,"0"0"-8"0,0 0-9 0,42 4-3 0,-17-4-12 15,2-1-9-15,2-1-12 0,9 0-8 0,4-4-10 16,1 5-12-16,-2-5-11 0,-1 5-9 0,2-2-18 15,-11 2-12-15,0-1-7 0,-1 2-10 0,1 0-10 16,-2-4-6-16,-2 4-9 0,-3 0-6 0,-4 2-14 16,0 0-18-16,-1-2-12 0,1 2-13 0,-6-2-16 15,1 4-16-15,-3-4-9 0,0 1-16 0,0 1-14 16,-12-2-13-16,21 1-8 0,-9 3-17 0,-12-4-13 16,16-1-15-16,-5-3-36 0,-11 4-138 0,15-3-343 15,-6-3 152-15</inkml:trace>
        <inkml:trace contextRef="#ctx0" brushRef="#br0" timeOffset="193069.15">18721 7816 194 0,'0'0'205'15,"33"6"-13"-15,-18-6-9 0,3-4-13 0,6 3-10 16,1 0 0-16,0 1-13 0,7-4-4 0,-2 4-8 0,13-5-5 16,-1 5-12-16,-4 0-10 0,3-2-10 0,0 2-8 15,-11-3-10-15,12 3-6 0,-11 0-9 0,-7-1-3 16,3 2-11-16,1 2-1 0,-7-1-7 0,-4-2-2 15,2 0-10-15,-1 3-9 0,-3-1-17 0,0-2-12 16,-3 4-14-16,-5-3-14 0,-7-1-11 0,18 5-10 16,-12 0-17-16,-6-5-11 0,7 2-20 0,-7-2-12 15,0 0-32-15,0 0-197 0,0 0-373 0,-21 14 165 16</inkml:trace>
      </inkml:traceGroup>
      <inkml:traceGroup>
        <inkml:annotationXML>
          <emma:emma xmlns:emma="http://www.w3.org/2003/04/emma" version="1.0">
            <emma:interpretation id="{1E57787A-7426-4A4E-AF1B-943EDC9727DF}" emma:medium="tactile" emma:mode="ink">
              <msink:context xmlns:msink="http://schemas.microsoft.com/ink/2010/main" type="line" rotatedBoundingBox="20307,14509 29429,14252 29465,15522 20343,15779"/>
            </emma:interpretation>
          </emma:emma>
        </inkml:annotationXML>
        <inkml:traceGroup>
          <inkml:annotationXML>
            <emma:emma xmlns:emma="http://www.w3.org/2003/04/emma" version="1.0">
              <emma:interpretation id="{B1EAF898-1DB4-4774-9051-41A83B2EFB43}" emma:medium="tactile" emma:mode="ink">
                <msink:context xmlns:msink="http://schemas.microsoft.com/ink/2010/main" type="inkWord" rotatedBoundingBox="20311,14644 20663,14634 20684,15374 20332,15384"/>
              </emma:interpretation>
            </emma:emma>
          </inkml:annotationXML>
          <inkml:trace contextRef="#ctx0" brushRef="#br0" timeOffset="193772.71">19497 7522 46 0,'0'0'213'0,"0"0"-19"0,-11-6-22 0,11 6-18 0,0 0-5 16,0 0-9-16,0 0-12 0,0 0-10 0,-9 17-3 16,9-17-13-16,6 14-3 0,-6-14-13 0,3 18 5 15,2-8-7-15,2 2-6 0,-1 0-4 0,3-1-6 16,-3 4 3-16,6-5-3 0,-3 4 0 0,7-3 0 16,-5 4-5-16,7 3-2 0,-5-9 0 0,6 8 0 15,-1-7-7-15,0 0-3 0,5 5 0 0,-2-2-5 16,-2 1-6-16,-4-7-2 0,0 6-5 0,1-4-5 15,-2 3 1-15,-4 0-7 0,2-2-1 0,-2 0 0 16,-1 1-6-16,2 0 3 0,-8 2-4 0,1-2 1 0,-1 0-4 16,-3 6 0-16,3-3-3 0,-6-3 1 0,3 6-2 15,-3-4 6-15,-7 2-8 0,2 2-1 0,1-4 5 16,-5 2-4-16,-1-1 2 0,-4 1 0 0,-1 3-1 16,-1-2-6-16,-1-1-4 0,6-2-7 0,-1 0-17 15,-5-1-11-15,4 1-10 0,-4 1-13 0,6-4-17 16,0 1-15-16,1-1-23 0,-2 0-26 15,4 1-22-15,2-2-42 0,-1-5-165 0,4 0-403 0,6-4 178 16</inkml:trace>
        </inkml:traceGroup>
        <inkml:traceGroup>
          <inkml:annotationXML>
            <emma:emma xmlns:emma="http://www.w3.org/2003/04/emma" version="1.0">
              <emma:interpretation id="{72BA4D15-15B6-4F45-AF6F-C3A35B06448C}" emma:medium="tactile" emma:mode="ink">
                <msink:context xmlns:msink="http://schemas.microsoft.com/ink/2010/main" type="inkWord" rotatedBoundingBox="21572,14833 22008,14821 22021,15276 21584,15288"/>
              </emma:interpretation>
            </emma:emma>
          </inkml:annotationXML>
          <inkml:trace contextRef="#ctx0" brushRef="#br0" timeOffset="194301.93">21174 7713 30 0,'-13'-7'213'0,"7"3"-7"0,6 4-5 15,-19-7-13-15,2 7-7 0,2 0-12 0,-1 7-8 0,-2-3-7 16,0 3-4-16,-4 4-11 0,-2-1-4 0,3 1-10 16,-4 7-8-16,2-2-8 0,-3 0-2 15,2 5-5-15,1-4-5 0,2 1-13 0,1 3-6 0,0 0-9 16,4 0 0-16,2 0-14 0,4-3 3 0,1 2-8 16,3-7-1-16,4 5-11 0,2-1-2 0,5-2 0 15,1-1-2-15,1 0-5 0,2 0-2 0,8-4 0 16,1 5-1-16,0-6-8 0,5 0 1 0,0 0 1 15,2-2-8-15,2-3-9 0,0 0-20 0,0 2-23 16,-2-6-28-16,0 1-28 0,2-1-33 0,-3-5-31 0,-2 2-38 16,5-2-255-16,0-4-489 0,1 2 216 15</inkml:trace>
        </inkml:traceGroup>
        <inkml:traceGroup>
          <inkml:annotationXML>
            <emma:emma xmlns:emma="http://www.w3.org/2003/04/emma" version="1.0">
              <emma:interpretation id="{2B28C533-7BD0-4349-862B-4AF81AE4F8F7}" emma:medium="tactile" emma:mode="ink">
                <msink:context xmlns:msink="http://schemas.microsoft.com/ink/2010/main" type="inkWord" rotatedBoundingBox="22833,14570 27031,14452 27063,15590 22866,15708"/>
              </emma:interpretation>
            </emma:emma>
          </inkml:annotationXML>
          <inkml:trace contextRef="#ctx0" brushRef="#br0" timeOffset="194857.01">22008 7449 66 0,'-9'-6'198'0,"9"6"-20"0,0 0-18 0,0 0-8 16,0 0-6-16,0 0-17 0,0 0-1 0,0 0-4 0,0 0-12 15,27 17-12-15,-15-9-3 0,1-1-4 0,2 3-5 16,0 0-6-16,9 1-7 0,-3 3 0 15,3-1-8-15,0-1-5 0,1 1-7 0,2 1-4 0,0-3-3 16,0 2-4-16,2-2-4 0,12 2-4 0,-7 2-2 16,-6-2-5-16,-2-1 2 0,-1-5-4 0,0 6-3 15,-8-3-2-15,1-5-5 0,1 4 1 0,-3-1-4 16,-5-5 0-16,2 4-1 0,2-3 1 0,-7 3-5 16,2-4-1-16,-1-2 0 0,-9-1-2 0,11 7 0 15,-11-7 2-15,9 6 4 0,-9-6 4 0,4 7 3 16,-4-7-2-16,0 0 6 0,-10 18 0 0,10-18-2 15,-14 11 0-15,1-2 2 0,-4-3-3 0,-5 5 2 16,0-1-2-16,-7 1-3 0,-1-1-3 0,2 1 0 0,-9 4 2 16,-3-4-6-16,4 3 3 0,4-3-4 15,-3 2 0-15,5 1-4 0,1-4-16 0,4 0-20 16,-2 1-13-16,5-1-18 0,4-3-24 0,0 3-38 16,5-3-13-16,-1 0-21 0,5-1-37 0,3-1-173 0,6-5-397 15,0 0 175-15</inkml:trace>
          <inkml:trace contextRef="#ctx0" brushRef="#br0" timeOffset="195181.87">22970 7973 100 0,'0'0'192'0,"0"0"-14"0,11 4-6 0,-11-4-8 16,0 0-9-16,0 0-4 0,0 0-2 0,0 0-3 0,0 0-1 16,-21 24 0-16,7-17-4 0,-2 0-10 15,-1 0-9-15,-8 4-7 0,0-1-5 0,-2 3-3 16,-1-1-12-16,-7 2-1 0,5-4-9 0,4 3-3 0,-3-2-10 16,2 0-5-16,1-1-6 0,-4 0-5 0,6 2-5 15,0-1-4-15,-1-3-3 0,2 3-5 0,4-4-3 16,1 2-3-16,-3 3-1 0,6-4-11 0,2-1-10 15,1-3-14-15,4 2-14 0,-2-3-15 0,3 3-22 16,7-6-26-16,-14 7-23 0,14-7-22 0,-7 5-26 16,7-5-28-16,0 0-68 0,0 0-146 0,0 0-426 15,0 0 188-15</inkml:trace>
          <inkml:trace contextRef="#ctx0" brushRef="#br0" timeOffset="195664.97">23367 7827 256 0,'6'-17'241'16,"-5"8"-20"-16,5 0-15 0,-1-2-11 0,2 0-10 15,1-3-11-15,2 1-9 0,-2-1-12 0,3-2-17 0,-2 1-6 16,0 0-16-16,5-4-5 0,-4 4-8 0,2-1-10 16,-3 1-8-16,3-1-6 0,-3 1-10 0,1 0 0 15,1 1-10-15,-1 0-3 0,-2-1-8 0,-1 2-1 16,4 0-7-16,-4 2 0 0,-4-1-1 0,3 2-2 16,-3 4 0-16,-3 6-5 0,8-10-6 0,-8 10-2 15,2-8-5-15,-2 8-3 0,0 0-3 0,0 0 1 16,0 0-3-16,0 0-3 0,0 0 3 0,0 0 2 15,0 0-5-15,-13 45 6 0,10-24-1 0,-3 4 2 16,0-2 1-16,0 6 4 0,5 6 2 0,-5 1 0 16,1-6-5-16,5 5 5 0,0-6 3 0,0 4-2 15,5-4-5-15,-1-5 3 0,-2 1-1 0,5-1 1 16,-1-2-5-16,-4 2 0 0,2-7-7 0,2 1 8 16,-3-2-2-16,2 2-21 0,-3-5-21 0,1 2-26 15,0-3-31-15,-3 0-40 0,0-1-47 0,0-11-54 16,0 14-265-16,0-14-531 0,-3 9 236 0</inkml:trace>
          <inkml:trace contextRef="#ctx0" brushRef="#br0" timeOffset="206309.96">24481 8041 61 0,'10'-2'265'15,"-10"2"-7"-15,11-7-14 0,-11 7-9 0,16-4-16 16,-16 4-15-16,15-3-12 0,-15 3-14 0,9 0-17 16,-9 0-15-16,0 0-11 0,18 3-9 0,-18-3-11 15,12 9-5-15,-11-5-13 0,-1-4-5 0,5 18-7 16,-8-7-13-16,1 1 3 0,1 3-6 0,-11 1-8 15,-1 5-6-15,-4 0-8 0,-7 9-4 0,-4-3-12 16,-2 3-14-16,-6 1-30 0,-2-2-31 0,-4 5-45 16,-16 9-42-16,13-13-48 0,0-2-78 0,-16 12-190 15,18-16-484-15,-4-1 214 0</inkml:trace>
          <inkml:trace contextRef="#ctx0" brushRef="#br0" timeOffset="203606.62">25043 7512 145 0,'0'0'221'0,"-4"-10"-17"0,4 10-6 0,0 0-15 0,0 0-15 15,0 0-17-15,0 0-19 0,0 0-11 0,0 0-12 16,0 0-9-16,0 0-4 0,0 0-4 16,0 0-8-16,0 0-2 0,0 0-9 0,0 0-3 0,7 31-3 15,-4-20-6-15,-3-11-1 0,3 21-8 0,-3-8-1 16,6 2-4-16,-6-1-1 0,5-1-6 0,-5 2-2 15,1 1-7-15,-1-5 0 0,2 4-4 0,0 1-3 16,1-5-1-16,-3-1-1 0,0 1-2 0,0 3-1 16,0-14-4-16,0 17-2 0,3-8-1 0,-3-9 2 15,0 14-3-15,0-14-1 0,0 12 0 0,0-12-2 16,0 0 0-16,-3 11-2 0,3-11 1 0,0 0 1 16,0 0 0-16,0 14 6 0,0-14-3 0,0 0-3 15,0 0-1-15,0 0-2 0,0 0-4 0,0 0-7 0,0 0-3 16,0 0-3-16,14-35-3 0,-2 22-3 0,-8 0-7 15,5-3-1-15,0 1-2 0,2-1 0 0,5-5-7 16,-4 1-2-16,1-1 2 0,4-1 0 0,-1 0 0 16,-2 2-2-16,4 2 7 0,-5-2 2 0,3-1 1 15,4 3 6-15,-7 1 2 0,1 3 1 0,-1 0 3 16,-1 3 0-16,1-2 3 0,-4 0 0 0,-1 8-3 16,1-6 7-16,-2 1 0 0,5 5-1 0,-7 0-1 15,1-3 3-15,2 1 6 0,-8 7-3 0,14-11-3 16,-11 9 0-16,-3 2 2 0,13-4 0 0,-13 4 1 15,12-3 3-15,-12 3 1 0,0 0-2 0,20 3 2 16,-20-3 0-16,13 5-3 0,-5-4 0 0,-8-1-1 16,11 11 8-16,-6-3-1 0,1-1 0 0,0 7 5 15,-3-1-4-15,1-2 6 0,-1 5 3 0,0-1 3 16,-3-1 3-16,0 7 2 0,0 0 6 0,0 1-2 16,-3 2 5-16,2-4 0 0,-4 1 7 0,4 4-2 15,-2-1 0-15,0 0-4 0,0-5-1 0,0 2-1 0,1-1 2 16,-1-6 0-16,0 7-2 0,3-3-2 15,-3-2 4-15,0 0-4 0,3 0-2 0,-2-2-2 16,-1-2-2-16,3 1-3 0,-2-3-1 0,2-10-2 0,0 22 2 16,0-12-5-16,0-10 2 0,-1 18-1 0,1-18-2 15,0 13 0-15,0-13-9 0,0 18-21 0,0-8-18 16,0-10-26-16,1 13-22 0,-1-13-16 0,5 16-31 16,-3-9-22-16,-2-7-36 0,12 8-209 0,-4-4-430 15,2-3 190-15</inkml:trace>
          <inkml:trace contextRef="#ctx0" brushRef="#br0" timeOffset="203986.58">25892 7966 174 0,'0'0'196'0,"0"0"-14"0,3 14-10 0,-3-14-12 16,0 0-13-16,3 17-13 0,-3-17-10 0,-3 12-7 15,3-12-6-15,3 16-9 0,-3-16-5 0,3 14-7 16,0-7-4-16,-3-7-5 0,4 15-4 0,2-9 1 16,3-2-3-16,-4 4-7 0,3-4-6 0,3 0-8 0,1-1-4 15,1-1-4-15,1-2-3 0,5 3-4 0,3-3-6 16,-2-3-2-16,-1 3 2 0,-2 0-6 0,2-2-1 16,-3-5-5-16,1 5 1 0,-2-7-5 15,1 4 2-15,-5-3-3 0,-1 0-4 0,2 0 1 0,-6 1-2 16,-2-3 1-16,2 1-2 0,-6 9-4 0,0-19-1 15,0 19 1-15,-6-20 0 0,-4 12-3 0,1-3-3 16,-1 1 2-16,-10 5 1 0,1-3-2 0,2 4 3 16,-8 0-3-16,-2 0 0 0,8 2 2 0,-7 1-4 15,4 1 4-15,-5 1-13 0,8 2-8 0,-1 0-14 16,1 0-15-16,0-2-12 0,-1 2-20 0,1-1-18 16,5 5-22-16,-2-4-28 0,4-2-22 0,2 0-40 15,10-1-113-15,-17 6-347 0,17-6 154 0</inkml:trace>
        </inkml:traceGroup>
        <inkml:traceGroup>
          <inkml:annotationXML>
            <emma:emma xmlns:emma="http://www.w3.org/2003/04/emma" version="1.0">
              <emma:interpretation id="{63591549-97B5-4005-886A-28A8CC4195EA}" emma:medium="tactile" emma:mode="ink">
                <msink:context xmlns:msink="http://schemas.microsoft.com/ink/2010/main" type="inkWord" rotatedBoundingBox="27665,14302 29429,14252 29458,15254 27694,15304"/>
              </emma:interpretation>
            </emma:emma>
          </inkml:annotationXML>
          <inkml:trace contextRef="#ctx0" brushRef="#br0" timeOffset="204691.81">26851 7886 182 0,'0'0'205'15,"19"3"-9"-15,-3-1-8 0,1-2-6 0,11 0-6 16,-4 2-8-16,1-1-12 0,8 5-4 0,-4-6-12 16,0 2-9-16,3 0-9 0,-2-1-6 0,-1-1-9 15,13 1-8-15,-14-1-9 0,5 0-11 0,-3 1-7 16,3 3-6-16,-8-4-7 0,7 0-2 0,-12 3-10 15,0-1-2-15,-5-2-8 0,-2 1-6 0,1 0-16 16,-14-1-14-16,19 3-20 0,-19-3-19 0,13 1-18 16,-13-1-21-16,0 0-25 0,0 0-31 0,12-4-22 15,-12 4-36-15,0 0-167 0,0 0-389 0,0-18 172 16</inkml:trace>
          <inkml:trace contextRef="#ctx0" brushRef="#br0" timeOffset="204434.98">26867 7719 129 0,'0'0'191'0,"0"0"-11"15,-6-7-13-15,6 7-12 0,0 0-10 0,0 0-6 16,0 0-7-16,0 0-5 0,0 0-7 0,0 0-3 15,42 2-8-15,-27-1-3 0,1 3-5 0,1-8-4 16,2 4-5-16,0 0-6 0,5 0-3 0,2 4-6 16,-1-4-3-16,-1 0-6 0,1-4-4 0,1 4-2 15,3 0-4-15,-3-1-9 0,1 0 1 0,-2 1-4 16,-6 0-1-16,4-5-3 0,-4 9-2 0,0-8-3 16,-2 2-2-16,-7 2-1 0,5 0-5 0,2-2 1 15,-17 2-6-15,18-2-1 0,-18 2 0 0,14 0-4 16,-14 0-2-16,14 0 0 0,-14 0-7 0,0 0-2 15,10 0-5-15,-10 0-10 0,0 0-14 0,0 0-15 16,0 0-18-16,0 0-25 0,-27 17-30 0,18-12-18 0,-10 3-34 16,6-6-22-16,-10 3-17 0,-1 1-181 0,-1 3-412 15,6-7 182-15</inkml:trace>
          <inkml:trace contextRef="#ctx0" brushRef="#br0" timeOffset="205313.61">27658 7218 170 0,'-6'-7'222'0,"0"1"-9"0,-2 0-14 16,8 6-7-16,-16-5-13 0,16 5-11 0,-9-7-9 16,9 7-10-16,-8-7-4 0,8 7-10 0,0 0-8 15,-9-6-9-15,9 6-9 0,0 0-7 0,-4-7-2 16,4 7-11-16,0 0-8 0,0 0-7 0,0 0-9 16,0 0-5-16,0 0-3 0,0 0-10 0,0 0-3 15,0 0-9-15,19-15 0 0,-8 15-7 0,5 1-2 16,1-2-2-16,8 6-3 0,5-2-1 0,-2 0-3 15,5 2-2-15,6-3-1 0,-4 6-1 0,9 5-2 16,-7-5 0-16,-7-2-2 0,12 1-1 0,-16-1-1 16,7 3-2-16,-4-2 2 0,-3 3-3 0,3 2-1 15,-7-1 0-15,3 1-1 0,-2-2-1 0,-2 1 1 16,-3 0 0-16,-5 2 0 0,-3-3-1 0,1-6 0 0,1 10 1 16,-2-5-7-16,-1 6 4 0,-1-4-1 15,-2-1 2-15,-3 7 3 0,3-3 0 0,-6-1 2 16,4 2 4-16,-4-3 4 0,0 5 5 0,0-4 4 15,-1 3 5-15,-5 0 2 0,0 5-2 0,6-7 5 0,-8 8 1 16,2 0 7-16,0-3-1 0,-1 2 7 0,-2 2-8 16,3-1 2-16,-5-2-4 0,8 3 2 0,-5-3-2 15,0-1 0-15,2 3 1 0,-1 0-4 0,-2-4 5 16,4-4-9-16,-1 3-1 0,0-3-7 0,0 3 6 16,2-1-4-16,-2 5-4 0,0-6-1 0,3-1-2 15,0-1 1-15,1 2-1 0,-1-3-2 0,1-3 1 16,2 5-1-16,0-14-4 0,0 21 0 0,0-14 0 15,0-7-31-15,0 21-12 0,0-16-21 0,0-5-15 16,5 18-27-16,-5-10-25 0,3-1-20 0,-3-7-22 16,0 12-25-16,0-12-29 0,0 0-24 0,5 11-45 15,-5-11-158-15,0 0-480 0,0 0 213 0</inkml:trace>
          <inkml:trace contextRef="#ctx0" brushRef="#br0" timeOffset="205619.58">28089 7781 44 0,'0'0'262'0,"-11"-16"-9"0,8 11-7 15,3 5-16-15,-6-10-17 0,6 10-22 0,0 0-14 0,0 0-19 16,12-13-11-16,-12 13-8 0,18-1-12 15,0 1-5-15,0 1-13 0,7 1-5 0,3-2-9 16,2 4-9-16,-3-3-8 0,18 5-4 0,-15-2-8 0,10 2-9 16,-10-1-6-16,9 0-3 0,-10-1-3 0,3-2-6 15,-2 3-5-15,-14-5-8 0,9 6-26 0,-5-5-30 16,-7 3-30-16,1 1-44 0,-8-4-38 0,-6-1-46 16,0 0-61-16,0 0-159 0,0 0-442 0,0 0 195 15</inkml:trace>
        </inkml:traceGroup>
      </inkml:traceGroup>
    </inkml:traceGroup>
    <inkml:traceGroup>
      <inkml:annotationXML>
        <emma:emma xmlns:emma="http://www.w3.org/2003/04/emma" version="1.0">
          <emma:interpretation id="{CEB4E74C-336B-4D0C-ABBB-13472A5046CD}" emma:medium="tactile" emma:mode="ink">
            <msink:context xmlns:msink="http://schemas.microsoft.com/ink/2010/main" type="paragraph" rotatedBoundingBox="1255,16065 15297,15627 15349,17303 1307,17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82F3B0-9CED-4296-8BF1-C0BD2BD69E3D}" emma:medium="tactile" emma:mode="ink">
              <msink:context xmlns:msink="http://schemas.microsoft.com/ink/2010/main" type="line" rotatedBoundingBox="1255,16065 15297,15627 15349,17303 1307,17740"/>
            </emma:interpretation>
          </emma:emma>
        </inkml:annotationXML>
        <inkml:traceGroup>
          <inkml:annotationXML>
            <emma:emma xmlns:emma="http://www.w3.org/2003/04/emma" version="1.0">
              <emma:interpretation id="{1B91DF9A-3A80-44CA-B7EE-4B09FBB08DDF}" emma:medium="tactile" emma:mode="ink">
                <msink:context xmlns:msink="http://schemas.microsoft.com/ink/2010/main" type="inkWord" rotatedBoundingBox="1264,16357 3157,16298 3181,17071 1288,17130"/>
              </emma:interpretation>
            </emma:emma>
          </inkml:annotationXML>
          <inkml:trace contextRef="#ctx0" brushRef="#br0" timeOffset="-207572.64">638 9268 85 0,'0'0'231'0,"0"0"-16"15,0 0-20-15,0 0-20 0,0 0-10 0,0 0-8 16,0 0-6-16,0 0-11 0,0 0-5 0,0 0-8 16,-12 32-3-16,9-19-2 0,-1 4-13 0,2-3-6 15,-2 14-10-15,2-6-7 0,1-5-10 0,-2 9-6 16,0-3-5-16,-2-2-6 0,4 3-7 0,-4 0-6 0,4 4-3 16,-4-7-10-16,4 4-6 0,-2 2-3 15,-2-8-4-15,1 7 5 0,0-11-7 0,-5 5-14 16,4 3-10-16,1-6-14 0,-4 0-11 0,-2 3-14 15,2-4-18-15,2-3-12 0,-3 4-14 0,2-5-20 0,-1 1-13 16,0-3-20-16,0-5-15 0,2 4-27 16,-1-2-138-16,7-7-350 0,-17 6 155 0</inkml:trace>
          <inkml:trace contextRef="#ctx0" brushRef="#br0" timeOffset="-206901.57">473 9364 118 0,'6'-11'152'15,"0"2"-9"-15,-6 9-7 0,14-16-16 0,-6 8-8 16,4-1-11-16,3-3-4 0,3 2-7 0,4 1 0 15,5-3-4-15,-2 1-8 0,5 3-5 0,-2-1-3 16,11 0 3-16,-9 4-7 0,1 1-7 0,-2 0-4 16,-4 4-5-16,-6 1-7 0,-1 2-6 0,2-2 0 15,-7 7-6-15,1 3-3 0,-4-3 4 0,0 0 2 16,-4 5 4-16,0 2-4 0,-4-1 1 0,-4 3 0 16,-1 0-6-16,-4 4 4 0,-2 7-2 0,-3-10-2 15,-1 3 3-15,-5 4-8 0,1-3-1 0,-2 1-1 16,-1-3-1-16,3 1-6 0,0-1-1 0,1-8 1 15,5 0-1-15,-2 4-2 0,1-9-2 0,-1 3 1 16,5-3 1-16,-1 0 1 0,5 0-4 0,-2-1 0 16,6-6-3-16,-12 9-2 0,12-9 2 0,-8 9-3 0,8-9 0 15,0 0-2-15,0 0 0 0,0 0 0 0,0 0-1 16,0 0-2-16,0 0 4 0,0 0-3 0,41-11-1 16,-26 4-3-16,2 3 0 0,-2-3 4 15,3 1 1-15,-1 1-6 0,1-3 5 0,1 1-2 16,-1 3 1-16,-2 1-3 0,-2-1 4 0,1-1 1 0,1 3-2 15,-7-2-9-15,3 3 9 0,-12 1 4 0,18 0-3 16,-18 0-1-16,16 1 2 0,-8 3-2 16,-8-4-1-16,13 6 0 0,-7 1 5 0,0-2-6 0,-2 2 3 15,-1 3-1-15,2-1 1 0,-2 0-1 0,1 4 1 16,1 1 2-16,-5 0-2 0,0 1 4 0,0 0-6 16,-5 0 5-16,4 1 1 0,-5-1 0 0,0 1-2 15,-3-1 2-15,-4 5-1 0,-4 0 3 0,-2-2-1 16,-1-3 4-16,-3 4-3 0,-1-5-1 0,-2 3-1 15,-1-5 2-15,5 1 1 0,-5 1-3 0,-3-4 3 16,7 4-4-16,-3-6 1 0,2-3 0 0,0 3 0 16,7-5 1-16,-3 1 0 0,5-4 1 0,-1-3-5 15,5 3-12-15,11 0-18 0,-19-1-18 0,19 1-20 16,-7-9-21-16,7 9-32 0,0-11-10 0,0 11-28 16,13-24-161-16,-4 12-347 0,4 0 153 0</inkml:trace>
          <inkml:trace contextRef="#ctx0" brushRef="#br0" timeOffset="-206295.31">1241 9798 122 0,'12'4'151'0,"-12"-4"-9"0,9 9-12 0,-1-8-19 15,-8-1-4-15,18 4-14 0,-6-4-8 0,-12 0-7 16,27-4-10-16,-13 3-3 0,2 0-9 0,2-7-11 15,0 4 3-15,-2-2-9 0,8-5 5 0,-8 5-10 16,2-1-4-16,-3 2-5 0,2-6-3 0,-7 4-2 16,1 0-8-16,-3 1-7 0,3-7 12 0,-4 2-7 15,-1 4-1-15,-3-3-1 0,2-5-1 0,-4 5 0 0,-1 10 0 16,-1-22-1-16,-4 12 2 0,2 0-2 0,-3 1 14 16,-4-2 5-16,2 3 0 0,0 5 4 0,-3-4 9 15,-5 3 2-15,4-1 7 0,-6 3 9 16,4-1 0-16,-2 4 4 0,-2 3 0 0,3 1 1 0,-3-3-3 15,2 7 0-15,-2-2 0 0,0 0-6 0,0 1-3 16,2 3-3-16,1 1-4 0,0 5-2 16,2-6-3-16,1 3-4 0,4 1-1 0,-1-2-5 0,5 1-3 15,-1 0-3-15,1-1-5 0,4-2 1 0,0 1 0 16,0-12-1-16,9 22-2 0,-6-13 2 0,3-1-3 16,1 0 0-16,1-1 0 0,4 1 1 0,0-2-5 15,-4-5 2-15,9 0-11 0,2-2-3 0,-1 1-10 16,2-5 1-16,-1 2-10 0,6-7-7 0,1 1-3 15,-10 1-9-15,8 0-5 0,-3-7 0 0,-6 6-3 16,3-2-6-16,-6-2 1 0,1 2 3 0,-3 0 5 16,5-2 2-16,-6 4 10 0,-1 0 2 0,-1-2 10 15,-1 5 6-15,-6 6 14 0,6-8 7 0,0 2 12 16,-6 6-3-16,6-7 5 0,-6 7 2 0,0 0-2 16,0 0 4-16,0 0 5 0,0 0-1 0,0 0 3 15,0 0-1-15,0 0 2 0,0 0-2 0,-3 31 1 16,3-20-3-16,0-11-1 0,-1 21-7 0,-1-6 5 15,1-3-3-15,1 3-3 0,0 0 0 0,-3 0-4 16,6-3-2-16,-3 1-16 0,0 2-15 0,1-4-19 0,-1-11-23 16,2 19-13-16,-4-10-17 0,2-9-26 15,3 12-15-15,-3-12-17 0,5 10-21 0,-5-10-144 0,0 0-338 16,11 0 150-16</inkml:trace>
          <inkml:trace contextRef="#ctx0" brushRef="#br0" timeOffset="-205629.71">1898 9572 34 0,'-7'-7'246'16,"7"7"-17"-16,0 0-19 0,-14-3-23 0,14 3-15 16,0 0-20-16,0 0-14 0,-19 3-13 0,19-3-14 15,0 0-9-15,-13 8-10 0,13-8-15 0,-8 9-4 16,8-9-3-16,-4 11-10 0,4-11-7 0,-3 10-9 15,3-10 1-15,0 0-4 0,4 17-6 0,1-7-2 16,1-5-2-16,0 4-3 0,0-1-4 16,-6-8-1-16,13 16-7 0,-3-7 3 0,-1-2-6 0,0 3 3 15,3 0-4-15,-6-3-2 0,2 3 2 0,-2-1-5 16,1 2 0-16,-1-2-1 0,-3 1 0 0,3 0 2 16,-4 1-2-16,1 0 0 0,-3-11-1 0,-3 17 0 15,1-4-1-15,-1-5 1 0,-1 2 4 0,4-10 7 16,-12 16 3-16,6-8 6 0,3-1 2 0,3-7 0 15,-12 7 0-15,12-7 0 0,-8 11-1 0,8-11 2 16,-7 4 0-16,7-4-2 0,0 0-7 0,0 0 0 16,0 0-1-16,0 0-4 0,0 0-2 0,0 0-2 15,0 0-7-15,0 0-4 0,16-29-8 0,-5 19-3 16,2 1-8-16,-1 1 3 0,1-3-12 0,8-1-3 16,-1 7-5-16,1-6 12 0,1-4-2 0,2 2 8 0,1 4-3 15,-1-2-3-15,1-2 9 0,-1 2 2 16,0-1 1-16,-1 1 1 0,-7 2 3 0,2-1-3 15,-5 2 1-15,1 0 7 0,-2 0 2 0,1 3 2 16,-6-2 4-16,-7 7 3 0,9-11 2 0,-4 5 1 16,-5 6-3-16,0 0 1 0,3-14-1 0,-3 14-2 15,0 0 2-15,0 0-2 0,-17-11 2 0,17 11 4 16,-16 0-1-16,16 0 5 0,-21 1 1 0,21-1 7 16,-25 7-5-16,11-1-4 0,0 0 7 0,-1 2-4 0,1 2-2 15,2-2-1-15,-1-1 1 0,1 2 1 0,1 0-4 16,1 4 6-16,1-2-5 0,-1-1-3 15,4 0 0-15,0 1 4 0,3-2-3 0,1 3 0 16,-1-1-3-16,3-11 4 0,0 21-2 0,5-12-1 0,-2-1-2 16,1 0 3-16,4-2-1 0,-8-6-3 0,13 13 2 15,-3-8 3-15,-1-2-8 0,2 1 6 0,4-3-7 16,-3 1-6-16,-2-1-19 0,4 1-20 16,2-2-24-16,-1 0-25 0,-3 0-25 0,1 0-27 0,2-2-28 15,0-1-51-15,-3 2-146 0,7 0-398 0,1-2 176 16</inkml:trace>
        </inkml:traceGroup>
        <inkml:traceGroup>
          <inkml:annotationXML>
            <emma:emma xmlns:emma="http://www.w3.org/2003/04/emma" version="1.0">
              <emma:interpretation id="{96065C77-BCE5-4E0A-B9D4-54F04D199B06}" emma:medium="tactile" emma:mode="ink">
                <msink:context xmlns:msink="http://schemas.microsoft.com/ink/2010/main" type="inkWord" rotatedBoundingBox="3871,16610 6181,16539 6196,17051 3887,17123"/>
              </emma:interpretation>
            </emma:emma>
          </inkml:annotationXML>
          <inkml:trace contextRef="#ctx0" brushRef="#br0" timeOffset="-204683.91">3154 9600 31 0,'0'0'254'0,"-19"3"-10"0,19-3-14 16,-15 10-18-16,7-4-18 0,-1-1-9 15,0 2-13-15,1 0-14 0,-4 4-15 0,4 2-15 16,2 1-7-16,0-2-17 0,3 1-8 0,-1 0-12 16,2-2-6-16,2 2-7 0,0-1-7 0,3 2-9 15,2-4 0-15,1 3-8 0,3-2-3 0,1 1-4 0,-2-6-5 16,5 1-5-16,2 0-2 0,-2-1-12 16,5-2-7-16,0-4-8 0,0 1-5 0,1-2-4 15,1-3-3-15,5-2-7 0,-3 1-1 0,4-4 3 0,-2-4 4 16,-5 8 0-16,0-2 1 0,-5-3 3 0,-1 3 2 15,-2 2-2-15,1 0 3 0,-2 2 10 0,-10 3 6 16,15-8 6-16,-8 5-1 0,-7 3 0 16,9-5 0-16,-9 5-5 0,9-6 0 0,-9 6-2 0,0 0-2 15,0 0 0-15,0 0 0 0,0 0-3 0,0 0 2 16,17 6-3-16,-17-6-1 0,7 5 3 0,-7-5 0 16,11 7 5-16,-11-7-5 0,12 10-2 0,-5-8 0 15,2 1 0-15,3-1 1 0,3-4 2 0,-2 4-2 16,4 3-3-16,-1-4 3 0,-2-1-2 0,3 0 5 15,-3-1-9-15,-14 1 1 0,27-7-7 0,-18 5-1 16,1-1 2-16,2-1 0 0,-3 1-1 0,4-5-1 16,-7-1-1-16,2 2-3 0,-2-3-3 0,-2-2-4 15,-4 12-2-15,0-20 2 0,0 20 3 0,-3-19 0 16,3 19 0-16,-7-16 5 0,-2 5-2 0,-2 4 4 16,2 3-1-16,-2 0 6 0,-4 1 0 0,-2-3 9 15,2 6 6-15,-4-4 5 0,-2 4 2 0,2 4 5 16,1-4 1-16,-3 6-6 0,4-5 2 0,1 5-1 15,0 2 0-15,-1-1-3 0,1 1 2 0,-1 4 1 16,4-1-8-16,3 0 2 0,-1 1-1 0,5 0 1 16,0 2-2-16,2-1-1 0,-1-1-1 0,4-1 1 15,-2 0-1-15,3 1 1 0,0-12-1 0,4 19-2 16,2-10 0-16,0-2 1 0,2 3 0 0,-1-5-1 16,5-1-2-16,3-2-2 0,0 5 1 0,4-5 0 15,1-2-6-15,-2-3-1 0,7-3-5 0,-1 3-2 16,3-5 0-16,-4-3 0 0,-5 2-3 0,-1 2-1 15,7-7-4-15,-4 0-4 0,-6 2 0 0,1 3-2 16,3-10 3-16,-5 8-2 0,-4-4 3 0,2 4 3 0,-3-2 3 16,4 2 4-16,-7 4 8 0,2-4 9 0,-4 4 6 15,-3 7 5-15,8-9 2 0,-8 9-2 16,6-8 1-16,-6 8-2 0,0 0-4 0,0 0 0 0,0 0-1 16,0 0 2-16,0 0-3 0,0 0 3 0,0 0-2 15,0 28 1-15,0-28-1 0,-2 20 2 0,4-5-3 16,-4-1 0-16,1-1-2 0,-2 0-1 15,3 2-1-15,-2-2 0 0,1 1-9 0,-1-2-17 0,2 3-16 16,0-15-17-16,2 20-28 0,-2-10-18 0,0-10-19 16,1 14-17-16,-1-14-25 0,5 10-28 0,-5-10-179 15,0 0-397-15,15 0 176 0</inkml:trace>
          <inkml:trace contextRef="#ctx0" brushRef="#br0" timeOffset="-204005.48">4116 9572 96 0,'0'0'275'0,"-15"-7"-19"0,15 7-19 16,-12-3-23-16,12 3-20 0,-15-4-16 0,15 4-21 16,-12 0-17-16,12 0-12 0,0 0-14 0,-12 6-11 15,12-6-10-15,-10 5-15 0,10-5-1 0,0 0-10 16,0 0-7-16,-7 13-8 0,7-13-1 0,0 0-6 15,4 14-2-15,-4-14-6 0,6 11-8 0,1-1-1 16,-1-3-2-16,3 0-2 0,-4 0-3 0,5 4-5 16,-7 0 2-16,6 1-2 0,-4-5-3 0,1 2-2 15,-2 0 0-15,1 4-2 0,-2-5-4 0,1-1 2 16,-4-7 3-16,0 16-3 0,0-16-2 0,-4 15 0 0,4-15-2 16,-6 14 1-16,3-5 0 0,-3-3 2 15,-2 1 0-15,8-7 2 0,-13 10-4 0,8-3-4 16,5-7 2-16,-6 7-2 0,6-7 0 0,0 0 1 15,-6 9 2-15,6-9-1 0,0 0 0 0,0 0-4 16,0 0 2-16,0 0 4 0,0 0-1 0,24 1-4 0,-24-1 2 16,20-7-4-16,-7 2 1 0,0 1-4 15,7 0-2-15,-5-1 0 0,4-1-1 0,2-1 8 16,-3 0-6-16,1 1 4 0,-2 1-1 0,2-2-3 0,6-3 2 16,-1 3-2-16,0 0 6 0,0-4 0 0,-2 2 0 15,-1 0 1-15,2-2 6 0,-2 0-1 0,-4 3 7 16,0 0-2-16,-2-2-2 0,3 3 2 15,-9-4-2-15,4 0 1 0,-3 2-2 0,-1 0-3 0,-4 0 3 16,-2 3-2-16,0-5 0 0,-2 0-2 0,-1 11 1 16,0-13-2-16,0 13-2 0,-7-12 0 0,7 12 0 15,-17-7 0-15,10 3-1 0,7 4 1 0,-28-1 1 16,14 2-1-16,1 4 1 0,-7-1 3 0,7 2 0 16,0 1 2-16,-2-2-1 0,1 3-1 0,2 1 5 15,0 0-5-15,3 3 6 0,-1 0-2 0,1 2 3 16,3-2 2-16,0 2-1 0,0 0 1 0,5-3 1 15,1 0-2-15,0-11 4 0,3 19 1 0,1-11 3 16,5 2 8-16,0-1 4 0,1-4-2 0,2 2-2 16,3 1-2-16,3-5 2 0,2 1-1 0,6-3-8 15,-6-1 2-15,5-1-4 0,-1 1 7 0,1-1-11 16,-5 1-3-16,1-3-18 0,-3 0-18 0,-2 3-25 16,0-1-31-16,-1-2-31 0,-4 2-33 0,5 1-43 15,-5-3-43-15,-11 3-215 0,16 0-483 0,-16 0 215 16</inkml:trace>
          <inkml:trace contextRef="#ctx0" brushRef="#br0" timeOffset="-202838">5275 9438 94 0,'0'0'218'0,"0"0"-7"15,1-10-9-15,-1 10-8 0,0 0-4 0,0 0-7 16,0 0-8-16,0 0-11 0,0 0-12 0,0 0-11 16,0-12-17-16,0 12-10 0,0 0-13 0,0 0-8 15,0 0-14-15,0 0-5 0,0 0-6 0,0 0-4 16,0 0-10-16,0 0-4 0,0 0 1 0,0 0-6 16,0 0-5-16,6 34-1 0,-6-34-9 0,0 13 3 15,0-13-3-15,6 10-2 0,-6-10-4 0,2 8 2 16,-2-8-4-16,0 0 3 0,7 8 3 0,-7-8 3 0,0 0 7 15,0 0-2-15,0 0 4 0,17-1 2 16,-17 1-9-16,0 0 4 0,0 0 2 0,13-9 9 16,-13 9-8-16,8-11-3 0,-8 11 2 0,5-8 1 0,-5 8-1 15,3-11-11-15,-3 11 6 0,0-12 0 0,0 12-8 16,0 0-4-16,3-15 7 0,-3 15-9 0,0 0-4 16,0 0-6-16,0 0 2 0,0-11-3 0,0 11-4 15,0 0-11-15,0 0-18 0,0 0-14 0,0 0-10 16,0 0-16-16,0 0-21 0,0 0-19 0,0 0-30 15,0 0-21-15,-20 31-32 0,15-23-32 0,5 5-67 16,-9-3-148-16,5 1-469 0,-2 1 207 0</inkml:trace>
          <inkml:trace contextRef="#ctx0" brushRef="#br0" timeOffset="-202520.89">5312 9868 6 0,'0'0'199'16,"3"14"-13"-16,3-7-8 0,-6-7-12 0,6 14-6 0,-6-14-3 15,8 6-6-15,-8-6 0 0,5 8-8 0,-5-8 4 16,3 7 5-16,-3-7 5 0,0 0 1 0,0 0-6 16,0 0-6-16,0 0-5 0,0 0-8 0,0 0-1 15,0 0-11-15,0 0-4 0,0 0 6 0,0 0-21 16,11-21-2-16,-11 21-1 0,0 0-17 0,0 0-6 15,-2-18-11-15,2 18-3 0,0 0-11 0,0 0 1 16,-6-14-15-16,6 14-4 0,0 0-3 0,0 0-22 16,0 0-14-16,-6-13-22 0,6 13-20 0,0 0-14 15,0 0-20-15,0 0-15 0,0 0-17 0,0 0-22 16,0 0-28-16,0 0-10 0,0 0-23 0,0 0-22 16,-19 18-40-16,19-18-140 0,0 0-430 0,0 0 190 0</inkml:trace>
        </inkml:traceGroup>
        <inkml:traceGroup>
          <inkml:annotationXML>
            <emma:emma xmlns:emma="http://www.w3.org/2003/04/emma" version="1.0">
              <emma:interpretation id="{23D8F088-0D83-4F8C-A280-C1C5FDC76069}" emma:medium="tactile" emma:mode="ink">
                <msink:context xmlns:msink="http://schemas.microsoft.com/ink/2010/main" type="inkWord" rotatedBoundingBox="6926,16385 9829,16294 9851,16976 6948,17067"/>
              </emma:interpretation>
            </emma:emma>
          </inkml:annotationXML>
          <inkml:trace contextRef="#ctx0" brushRef="#br0" timeOffset="-201900.86">6109 9264 153 0,'-17'-3'232'0,"17"3"-18"0,0 0-17 16,0 0-16-16,0 0-15 0,0 0-17 0,0 0-12 15,0 0-6-15,0 0-5 0,0 0-2 0,0 0 1 16,0 0-7-16,0 0-5 0,0 0-4 0,36 12-5 16,-20-9-6-16,1-3-5 0,2 0-5 0,6 2-8 0,1-2-7 15,4 2-3-15,-1-6-9 0,3 4-5 0,7-1-2 16,-7-1-6-16,9-2-5 0,-10 0-2 15,-1 0-5-15,-2 1-6 0,-4 2-3 0,4-3-3 16,-8 4-3-16,-1-2 4 0,-2 1-6 0,-1 1-8 0,-3-1-10 16,-1 1-9-16,-12 0-17 0,17 0-11 0,-17 0-16 15,13 0-15-15,-13 0-21 0,0 0-24 0,0 0-27 16,0 0-21-16,0 0-17 0,0 0-17 0,0 0-11 16,0 0-148-16,0 0-382 0,0 0 169 0</inkml:trace>
          <inkml:trace contextRef="#ctx0" brushRef="#br0" timeOffset="-201677.04">6528 9307 77 0,'-5'13'181'0,"2"-5"-4"15,3-8-7-15,-6 16 2 0,2-1-7 0,2-2-2 16,2 0 1-16,-1 3-11 0,1 4-7 0,-3-2-2 16,0 6-9-16,0-6-6 0,3 6-10 0,-3-6-6 15,-2 6-11-15,-1 1-6 0,6-4-14 0,-9 0-6 0,3 0-6 16,2 4-9-16,1-2-6 0,-4-2-4 15,1-4 0-15,0-5-11 0,-2 5-1 0,5 0-15 0,0-3-21 16,-3 3-25-16,0-6-15 0,3 2-24 0,-1-1-22 16,4-2-9-16,0-10-24 0,0 14-26 0,0-14-19 15,7 10-33-15,-7-10-148 0,15 4-370 0,-15-4 164 16</inkml:trace>
          <inkml:trace contextRef="#ctx0" brushRef="#br0" timeOffset="-201359.92">7006 9286 197 0,'-10'-8'242'0,"10"8"-17"0,-9-3-18 16,9 3-11-16,0 0-11 0,-22 7-6 0,11 3-15 15,5-2-9-15,-4 4-8 0,1 4-7 0,-2 4-14 16,5-6-6-16,-4 10-6 0,1 1-8 0,3 0-11 16,-1-1-8-16,7-3-10 0,0 7-8 0,0-6-3 0,0 5-9 15,3 1 0-15,1-1-5 0,2-5-21 16,-3 3 0-16,3-1-6 0,-2-1 9 0,2-2-16 16,0-4-11-16,2 5-23 0,-5-8-21 0,3-1-25 0,1 2-20 15,-4-5-27-15,6 4-27 0,-6-6-16 16,2-2-31-16,4 1-57 0,-9-7-126 0,10 4-396 15,-10-4 176-15</inkml:trace>
          <inkml:trace contextRef="#ctx0" brushRef="#br0" timeOffset="-196993.41">7224 9299 92 0,'-16'-6'161'0,"16"6"-8"16,-14-1-10-16,14 1-10 0,0 0-10 0,-13-3-10 15,13 3-8-15,0 0-10 0,-12-1-3 0,12 1-8 16,0 0-4-16,0 0-8 0,0 0-5 0,0 0-6 16,0 0 1-16,-16 1-7 0,16-1 7 0,0 0 1 15,0 0 2-15,0 0-1 0,0 0 2 0,0 0-2 16,0 0-2-16,32 11-4 0,-32-11-3 0,29 2-2 16,-10-2-5-16,0-2 1 0,8 1-4 0,2 1-1 15,-3 0 1-15,6-3-4 0,-5-1-1 0,-2 1 3 16,2 2-7-16,-8-1-5 0,4 2-3 0,-7 2-2 15,3-1-3-15,-4 2-3 0,-4-2-3 0,5 2-4 16,-7-3-1-16,2 4-2 0,-11-4 2 0,13 7-4 16,-7-3 1-16,-6-4 3 0,9 11 3 0,-5-5 11 15,-4-6-3-15,3 13-1 0,-3-13 2 0,-3 12 2 16,3-12-1-16,0 15-1 0,0-15 0 0,-4 22 0 0,8-15 1 16,-8 10-2-16,1-6-1 0,0 2-1 15,3 2-5-15,-3-5 2 0,3 6-3 0,-6-4 3 16,1 2-3-16,5 0 0 0,-3 0-4 0,3 0 1 0,-3 1-2 15,1-2-1-15,-1 5 3 0,0-5-5 0,3 5 3 16,0-4-1-16,-2 3 1 0,-1 1-4 0,0-3 0 16,0 1-1-16,0-1-1 0,0 2 2 0,-1-7 0 15,1 7 0-15,0-6-5 0,-3 3 1 0,3-1-6 16,-2 0-13-16,-1-2-11 0,3-2-14 0,-3-2-17 16,6-7-12-16,-7 17-20 0,4-10-19 0,-3 0-20 15,6-7-21-15,-3 15-18 0,3-15-28 0,0 0-26 16,-10 9-140-16,10-9-393 0,0 0 174 0</inkml:trace>
          <inkml:trace contextRef="#ctx0" brushRef="#br0" timeOffset="-196682.61">7379 9648 174 0,'0'0'222'0,"0"0"-16"0,17-17-12 0,-8 17-13 15,4-1-10-15,0-1-15 0,7-2-8 0,-1 0-8 16,-2 8-12-16,8-9-11 0,0 3-9 0,5 0-9 16,0 1-9-16,-2 2-10 0,-1-3-5 0,1 2-12 15,2 1-10-15,-4-1-19 0,-10 1-26 0,0-1-26 16,1 0-23-16,-1 0-27 0,-1 2-21 0,-1 0-30 15,-1-2-33-15,-13 0-175 0,19-4-354 16,-10 3 157-16</inkml:trace>
          <inkml:trace contextRef="#ctx0" brushRef="#br0" timeOffset="-196151.59">8056 9196 95 0,'0'0'192'16,"0"0"-9"-16,0 0-6 0,0 0-10 0,0 0-6 0,33 11-4 16,-27-3-9-16,7 0-5 0,1 5-4 0,5 2-8 15,-4 3-1-15,2-1-3 0,-1-1-11 0,-3 5-11 16,1 0-6-16,4 5-8 0,-8-2-11 0,1 0-1 15,-5 0-13-15,1 1 0 0,-4 2-10 0,-3 2-1 16,-3-1-10-16,-1-2-1 0,-8 10-1 0,1-11-19 16,-2 9-4-16,-2-11-14 0,-3 1-14 0,0-2-15 15,2 1-17-15,-4-2-19 0,7-7-11 0,-1-1-27 16,3 1-19-16,-3-3-23 0,4-3-24 0,1-2-15 16,3 1-164-16,6-7-371 0,-14 6 164 0</inkml:trace>
          <inkml:trace contextRef="#ctx0" brushRef="#br0" timeOffset="-195574.13">8780 9226 60 0,'6'-7'203'0,"-6"7"-9"15,7-8-13-15,-7 8-24 0,0 0-13 0,0 0-14 16,0 0-4-16,0 0-7 0,0 0-6 0,0 0-3 16,0 0-2-16,-16 23-8 0,2-10-4 0,4 0-4 15,-5 0-7-15,-5 2-2 0,1-1-7 0,0 4-6 16,-2 0-6-16,-2 3-3 0,1-4-6 0,6-3-7 16,-1-3-3-16,4-1-3 0,-4 1-5 0,5-1-1 15,-1 3-8-15,1-2 0 0,5-4-2 0,-2-2-4 16,3 0 0-16,-2 2-4 0,8-7-1 0,-6 12 3 15,3-5-7-15,3-7 1 0,0 0-7 0,3 17 3 16,-3-17-2-16,9 10 3 0,-1-6-4 0,1-1 1 16,1 4-2-16,5-1 2 0,1-1-3 0,-2 1 1 15,5-5 0-15,1 6-3 0,2-1-1 0,-3-4-1 16,2 0 1-16,5 0 1 0,-1-1-3 0,3-2 4 0,-4 2 1 16,5 3-1-16,-3-4 0 0,3 2-1 15,-13-2-1-15,4 2-1 0,-4 0 0 0,-3-4 1 16,4 4-7-16,-4-1-2 0,-4 3-11 0,-9-4-8 15,14 0-13-15,-14 0-13 0,0 0-12 0,13 0-13 0,-13 0-19 16,0 0-34-16,0 0-18 0,0 0-29 16,0 0-178-16,0 0-382 0,-46 7 169 0</inkml:trace>
          <inkml:trace contextRef="#ctx0" brushRef="#br0" timeOffset="-195288.71">8484 9756 167 0,'0'0'180'0,"0"0"-6"0,0 0-6 15,9 18-5-15,-1-13-8 0,2-1-2 0,-1 0-8 16,5 1-3-16,5-2-10 0,0 1-3 0,7-1-11 16,2 4-10-16,-1-7-4 0,0 2-9 0,-2-1-10 15,3-1-1-15,2 0-12 0,-1 0-5 0,-3 2-8 16,0-2-6-16,1 2-7 0,-8-2-2 0,0 0-24 0,-2 0-17 15,2 0-17-15,-5 3-36 0,-2-3-19 16,-1 3-28-16,-11-3-40 0,17 0-30 0,-17 0-189 16,0 0-384-16,16-6 170 0</inkml:trace>
        </inkml:traceGroup>
        <inkml:traceGroup>
          <inkml:annotationXML>
            <emma:emma xmlns:emma="http://www.w3.org/2003/04/emma" version="1.0">
              <emma:interpretation id="{3F20E031-C6D3-46E4-B336-584D8B9C9EBE}" emma:medium="tactile" emma:mode="ink">
                <msink:context xmlns:msink="http://schemas.microsoft.com/ink/2010/main" type="inkWord" rotatedBoundingBox="10391,15780 15297,15627 15349,17303 10444,17456"/>
              </emma:interpretation>
            </emma:emma>
          </inkml:annotationXML>
          <inkml:trace contextRef="#ctx0" brushRef="#br0" timeOffset="-185805.61">12049 9512 88 0,'0'0'123'0,"0"0"-15"0,13-7-11 0,-13 7 2 16,9-6-13-16,-9 6-3 0,12-5-6 0,-12 5-5 15,13-6-1-15,-7 2-8 0,-6 4-1 0,15-10-7 16,-9 4-5-16,-6 6 4 0,17-10-7 0,-13 2 1 16,7 3-2-16,-4-3-3 0,1 3-12 0,-1-5 4 15,2-2 2-15,-2 6-6 0,1-3 0 0,-1-2-3 16,2 0-4-16,-3-3-3 0,5 4 1 0,-5-2-5 0,0-1-5 16,1 1 7-16,0-1 0 0,1 0-6 15,-2-4-7-15,0 2 2 0,0 3 0 0,1-3-3 16,-1 3 4-16,2-3-3 0,-2 2 1 0,0-1-9 0,-3-2 11 15,3 2 1-15,-2-1-3 0,1 1-4 16,1 0 2-16,-2-2 1 0,-1 2-1 0,1-2 4 16,-2 3-2-16,2-4 3 0,2 4-2 0,-4-1 3 15,-1-2-5-15,4 1 7 0,-4-1-5 0,2 1-2 0,-1-1-1 16,-1-1 5-16,1 0-10 0,1 3 8 0,-2-1-6 16,1-1 4-16,-2 0-1 0,0 3 3 15,3-2-4-15,-3-2 3 0,-5 4 4 0,7-1-2 16,-2-2-1-16,-2 3 1 0,4-2-3 0,-5 2 1 0,0-1 3 15,3 1-1-15,0 13 1 0,-3-18 1 0,1 8-3 16,2 10 11-16,-6-14-11 0,6 14 1 16,-4-11 0-16,-1 4 1 0,5 7 0 0,-4-10-2 0,4 10-4 15,-11-9 5-15,11 9-3 0,-7-7-1 0,7 7 0 16,-9-8-1-16,9 8-1 0,-12-3 1 0,12 3-1 16,0 0-3-16,-15-4 5 0,15 4-3 0,0 0 1 15,0 0 3-15,-22 6-1 0,22-6 2 0,-11 7 1 16,2-2-3-16,9-5 7 0,-10 12 3 0,3-7 5 15,1 4-3-15,0-1 2 0,-2 4-4 0,2 0 8 16,0 2 3-16,-1 0 0 0,-1 1 2 0,4 2 1 16,-4 4-3-16,4-4 0 0,-4 7-2 0,3-3 1 15,2 2-2-15,-3-1 2 0,0 3-4 0,1-1-3 16,2 1 0-16,3 3 1 0,-3-4-2 0,2 0-1 16,-1 3-1-16,1 0 1 0,1 1-2 0,-3-2-1 0,3 0 0 15,3 2 1-15,-3-1-1 0,0-1-2 16,1 0-1-16,1 1 2 0,2-1-4 0,2 1 2 15,-4-1-1-15,5-2-3 0,-1-1 1 0,0 3 2 16,1-2-4-16,-1-3 1 0,3 1 2 0,-3-6-1 16,2-2-2-16,2-1 1 0,-2-2 0 0,1 0 0 15,1 0-3-15,-2-4 4 0,5 4-5 0,0-4 5 16,-4-3-3-16,8 5 5 0,-4-5-7 0,-4-1 0 0,8 3 1 16,-9-5-2-16,4 2-2 0,0-2-5 0,-12-1-3 15,21-1 1-15,-10-2-4 0,-11 3-3 0,22-3-2 16,-9-4 2-16,-5-1-2 0,1 3 2 0,-2 0 2 15,2-5 1-15,-1 5-1 0,-1-1 1 0,1 0 1 16,-2-2 0-16,-6 8 0 0,9-11 1 0,-4 5 0 16,-5 6 1-16,8-7 1 0,-8 7 1 0,9-10-1 15,-9 10 3-15,0 0-3 0,0 0 5 0,10-1-3 16,-10 1 0-16,0 0-3 0,17 7 5 0,-17-7-2 16,7 7 3-16,-7-7-2 0,9 10 3 0,-3-3 1 15,0-3-2-15,-6-4 3 0,15 9-1 0,-9-4 0 16,0 1 3-16,4-1-1 0,-1-1-2 0,3-1 5 15,-3 3 0-15,3-5-2 0,-3 2 1 0,4-3 0 16,1 2-1-16,-14-2 2 0,25 0-2 0,-13-2-1 16,-12 2 2-16,26-2 0 0,-16 0 0 0,0-1 0 15,2 0 0-15,-1 2-1 0,-1-5 0 0,-10 6 1 16,17-12 0-16,-11 7 0 0,0-3 0 0,1-3-4 0,-1 4 3 16,-2-3-4-16,-4 10-2 0,6-17 5 15,-4 7 2-15,-1-1-6 0,-1 11 4 0,0-25 2 0,0 15-4 16,0 10 1-16,-3-21-2 0,-1 7 2 15,-2 1 0-15,0 4-1 0,3-2-1 0,-4 2 0 16,1 3 2-16,-2-2-7 0,-1-2 6 0,2 3-3 16,-2 0 3-16,-2 2-3 0,-2 0 2 0,3 0 1 0,-1 2 2 15,-1 0 1-15,12 3-2 0,-24-3-2 0,8 2 8 16,2-2-6-16,4 2 3 0,10 1 0 0,-19 1-3 16,19-1 1-16,-24 4 2 0,10-1-3 0,1 3 0 15,4-2 0-15,-1 1 4 0,1 1-2 0,-3 5-1 16,4-8 0-16,-4 8 2 0,5 1-1 0,-5-4-3 15,4 3-5-15,1 1-8 0,1-1-12 16,2 4-14-16,-1-4-13 0,1-1-12 0,-1-4-16 0,2 6-12 16,2 1-21-16,1-13-9 0,1 15-29 0,-1-15-39 15,8 13-99-15,-4-8-314 0,4 1 139 0</inkml:trace>
          <inkml:trace contextRef="#ctx0" brushRef="#br0" timeOffset="-185254.31">13149 9519 95 0,'0'0'158'0,"8"7"-3"16,-8-7-14-16,7 3-9 0,-7-3-2 0,6 7-12 15,-6-7-6-15,0 0-4 0,12 6-1 0,-12-6-11 16,9 4-4-16,-9-4-3 0,0 0-6 0,17-2-11 16,-17 2-6-16,13-3-4 0,-13 3 0 0,16-8-8 15,-5 5-3-15,-2 0-4 0,1-1-2 0,1 3-8 16,2-6-1-16,-3 2-2 0,4-6-4 0,-5 4 2 16,1 6-2-16,1-9-6 0,-1-1 0 0,-1 1-1 0,-1 0-1 15,1-2-3-15,-4-1-3 0,0 4 2 16,-1 0-6-16,1-2 0 0,-4 1 2 0,-1 10-4 15,2-16-1-15,-2 5-1 0,0 11-2 0,-6-17 2 0,0 8 0 16,3 0-2-16,-7-2 0 0,2 5 2 0,-4-5-1 16,-1 4 1-16,-1-1-2 0,-1 5 6 0,0-4-2 15,-1 4 5-15,-2-4 0 0,0 3-2 0,0-2 2 16,2 5-2-16,-2 1 0 0,3-1-1 0,-3-2-1 16,3 4-1-16,0 1 0 0,-2-2-2 0,2 1-3 15,-2 0 1-15,2 1-3 0,0 2 0 0,-1-1 1 16,1 6-3-16,2-3 3 0,-1 0-4 0,2 1-11 15,0 1-11-15,3-2-11 0,3 3-13 0,-2 2-11 16,0-3-17-16,2 6-13 0,-3-4-18 0,6-2-19 16,2 6-16-16,1-14-25 0,-5 20-147 0,5-10-337 15,0-10 150-15</inkml:trace>
          <inkml:trace contextRef="#ctx0" brushRef="#br0" timeOffset="-190607.56">9579 9364 55 0,'0'0'141'0,"0"0"-4"0,0 0-9 15,0 0 5-15,0 0-7 0,0 0-5 0,0 0-2 16,0 0-8-16,0 0-7 0,0 0-4 0,0 0-4 16,0 0-9-16,0 0-13 0,0 0 2 0,0 0-3 15,0 0-5-15,0 0-7 0,0 0-5 0,0 0-2 16,0 0-6-16,10-36-2 0,-4 31-4 0,-6 5-7 15,14-11-1-15,-7 5-3 0,2-1-6 0,0 1 1 16,-1-1-1-16,4-1-6 0,-2 1 0 0,2-4-2 16,0 1 1-16,0 2-4 0,-3-1-2 0,1-1 0 15,4 2-1-15,-4-2-2 0,2 1 1 0,-2 0-3 16,-1 0 2-16,-1 0-2 0,-1 0-3 0,-2-1 0 0,2 3 1 16,-1 0 2-16,-6 7-4 0,6-13 2 15,-6 13-1-15,8-9-1 0,-8 9-2 0,1-9 2 16,-1 9-3-16,0 0 0 0,5-9 0 0,-5 9-3 15,0 0 3-15,0 0 0 0,0 0 0 0,0 0-2 0,0 0 2 16,0 0-2-16,0 0 3 0,-27 20 4 16,21-13 0-16,0 2 3 0,0 1 3 0,-2 0 2 0,5 7 3 15,-3-5 3-15,-4 5 1 0,7 1 11 0,-3 4 2 16,-1 0-3-16,2 0 2 0,1 2 1 0,-1-7-1 16,-1 8 4-16,3-1-2 0,2-1 6 0,-1-4-4 15,1-1 1-15,1 3-5 0,0-4 3 0,-3 1-1 16,3-1-3-16,3 0-2 0,-2-1 3 0,-1-1-3 15,0 0-1-15,2-1-4 0,-2-1 0 0,0-2-1 16,4 3 1-16,-4-4-5 0,0-10 0 0,0 18-2 16,0-18-3-16,0 16-16 0,0-16 4 0,0 13 0 15,0-13 0-15,0 9-1 0,0-9 2 0,0 15 2 16,0-15-3-16,0 10 0 0,0-10 2 0,-3 14-3 16,3-14-8-16,0 12-14 0,0-12-8 0,-3 9-18 15,3-9-21-15,-4 14-25 0,4-14-17 0,-6 12-16 16,3-4-31-16,3-8-27 0,-3 11-16 0,3-11-183 15,0 0-414-15,-3 11 183 0</inkml:trace>
          <inkml:trace contextRef="#ctx0" brushRef="#br0" timeOffset="-190079.83">10064 9703 47 0,'0'0'172'0,"0"0"-9"0,0 0-11 0,0 0-6 16,0 0-2-16,4-12-3 0,-4 12-6 0,0 0-2 15,0 0-5-15,0 0 0 0,0 0-3 0,0 0-5 16,0 0-4-16,0 0-4 0,0 0-8 0,0 0-5 15,0 0-9-15,0 0-8 0,0 0-7 0,0 0-1 16,0 0-8-16,0 0-8 0,0 0 1 0,0 0 0 16,0 0-5-16,0 0-2 0,0 0-3 0,0 0-7 15,0 0 0-15,0 0-8 0,0 0 0 0,0 0-3 16,0 0-4-16,0 0-1 0,-18 24-1 0,18-24-3 16,0 0 0-16,0 0-2 0,0 0-3 0,0 0 0 15,0 0-4-15,0 0 2 0,0 0-2 0,0 0 0 16,9 17-4-16,-9-17 7 0,0 0-6 0,0 0-3 15,0 0 4-15,0 0-1 0,26-11 1 0,-26 11-3 16,7-11-2-16,-7 11 2 0,9-7-1 0,-9 7-2 16,4-15-2-16,-4 15 3 0,-1-13-1 0,1 13-2 15,0-16 2-15,0 16-1 0,-6-15-4 0,0 6-4 16,6 9-2-16,-7-9-6 0,7 9-14 0,-12-11-9 16,6 6-16-16,6 5-12 0,-15-3-17 0,15 3-16 0,0 0-23 15,-26 6-10-15,26-6-31 0,-13 4-9 16,13-4-20-16,-12 7-194 0,5-5-412 0,7-2 182 15</inkml:trace>
          <inkml:trace contextRef="#ctx0" brushRef="#br0" timeOffset="-188681.77">10462 9191 118 0,'0'0'145'0,"0"0"-7"0,0 0-5 15,0 0-8-15,-9-10-6 0,9 10-5 0,0 0-7 16,0 0-6-16,-8-7-5 0,8 7-9 0,0 0-8 15,0 0-5-15,-5-12-7 0,5 12-2 0,0 0-1 16,0 0-7-16,-3-10-3 0,3 10-1 0,0 0-6 16,0 0-3-16,0 0-3 0,0 0-4 0,0 0-2 15,0 0-2-15,-5-10-5 0,5 10 1 0,0 0-1 16,0 0-4-16,0 0-7 0,0 0-2 0,-3-10 3 16,3 10-2-16,0 0-1 0,0 0-6 0,0 0 0 15,0 0-1-15,13-11-1 0,-13 11-2 0,0 0 0 16,15-3 4-16,-15 3-6 0,14-2-1 0,-4 0 3 15,-10 2-4-15,21-3 6 0,-6-1-3 0,3 0-1 16,-3 2-2-16,4-2 1 0,1 3 1 0,-1-1 3 16,5 0-2-16,-5 2 0 0,2 0 2 0,2-2-2 15,-4 2-6-15,0-1 5 0,-1-2 1 0,2 3 0 16,-1 0-1-16,-1 0-1 0,1 0-2 0,-5 0 4 0,5 0-4 16,-5 0 0-16,-1 3 1 0,-3-3-6 15,-10 0 7-15,18 0-1 0,-6 0-1 0,-12 0 1 16,15 3-1-16,-15-3 3 0,12 2-6 0,-12-2 3 15,9 2 0-15,-9-2 1 0,0 0-2 0,13 4 3 16,-13-4-2-16,0 0 2 0,9 3-3 0,-9-3 1 16,0 0 4-16,8 8 0 0,-8-8 2 0,0 0 5 0,1 10 3 15,-1-10 3-15,2 11 1 0,-2-11 0 0,0 0 0 16,-3 15-2-16,3-15 6 0,-5 15 4 0,5-15-1 16,-6 14 4-16,5-5-3 0,-4 0 1 0,4 2 2 15,-5-1-2-15,3-3 1 0,-1 4 0 0,-1 0 1 16,2-1-1-16,2 5-2 0,-4-3 3 0,1 6-1 15,1-6-3-15,-3 1 4 0,4 4 0 0,-2-4-3 16,2 3-1-16,-2-1 4 0,2 1-4 0,-4 1-3 16,6-3-4-16,-1 4-4 0,1-5 3 0,0 5 0 15,-2 0-3-15,2 2 1 0,-3-3 0 0,3-2-5 16,0 2 1-16,0-3-3 0,0 3 2 0,-1-2 1 16,1 1-1-16,0 0-5 0,0 0 2 0,0-1-3 15,0-1 1-15,0 1 0 0,0 0-6 0,0-3-3 16,-2 1-9-16,-1 1-7 0,3-2-9 0,-1 1-11 15,-1-3-3-15,2-10-13 0,-4 21-13 0,2-12-10 16,-2 0-11-16,1-1-11 0,3-8-13 0,-6 14-14 16,6-14-10-16,-6 12-12 0,6-12-13 0,-6 7-17 15,6-7-132-15,0 0-338 0,0 0 149 0</inkml:trace>
          <inkml:trace contextRef="#ctx0" brushRef="#br0" timeOffset="-188269.14">10684 9546 150 0,'-12'-6'194'16,"12"6"-30"-16,0 0-3 0,0 0-20 0,0 0-8 15,0 0-19-15,0 0-3 0,0 0-3 0,0 0-2 16,0 0-2-16,0 0 0 0,0 0-2 0,0 0-6 16,0 0-4-16,36 11-1 0,-24-9-7 0,-2-2 0 15,7 0-8-15,1-2-1 0,1 2-5 0,0-4-1 16,11 3-7-16,-3-1-3 0,0 2-5 0,1-2-3 15,4 2-7-15,-4-1-4 0,0 1-3 0,2-3-3 16,-5 1-5-16,-7 4 2 0,0-7-7 0,-4 3-1 16,4 2-4-16,-18 0-3 0,23 0-10 0,-12 0-14 15,-11 0-11-15,15 7-12 0,-8-3-10 0,-7-4-12 16,6 9-22-16,-6-9-5 0,0 0-33 0,-1 11-20 16,1-11-32-16,0 0-27 0,-9 13-150 0,9-13-370 15,-11 7 164-15</inkml:trace>
          <inkml:trace contextRef="#ctx0" brushRef="#br0" timeOffset="-187845.76">11576 9648 183 0,'0'0'171'0,"0"0"-6"0,0 0-7 15,0 12-7-15,0-12-3 0,0 0-2 0,0 0-12 16,0 0-5-16,0 0-5 0,-6 15-6 0,6-15-2 0,0 0-4 16,0 0-1-16,0 0-6 0,0 0-3 0,0 0-3 15,0 0-2-15,0 0-3 0,0 0-5 0,0 0 6 16,0 0-8-16,0 0-7 0,0 0-7 0,0 0 2 15,0 0-4-15,0 0-2 0,0 0 10 0,0 0-17 16,0 0-2-16,0 0 1 0,-27-18 1 0,27 18-2 16,-9-11 7-16,9 11-14 0,-9-9-8 0,3 5-5 15,6 4-1-15,-7-9-16 0,7 9 4 0,-8-11-1 16,8 11 0-16,-6-9-4 0,6 9-5 0,0 0-1 16,-9-8-4-16,9 8-17 0,0 0-16 0,0 0-10 15,-11-1-12-15,11 1-20 0,0 0-18 0,-18 5-16 16,18-5-20-16,-14 10-24 0,7-3-26 0,-1 0-19 15,8-7-34-15,-12 11-40 0,3-2-152 0,-1-4-445 16,3 3 197-16</inkml:trace>
          <inkml:trace contextRef="#ctx0" brushRef="#br0" timeOffset="-182737.29">13728 9708 85 0,'0'0'96'16,"0"0"-6"-16,0 0-4 0,0 0 1 0,0 0 3 0,0 0-2 16,0 0-7-16,0 0-1 0,0 0-1 0,0 0-2 15,2-14-5-15,-2 14 7 0,0 0-2 16,0 0 1-16,0 0 0 0,0 0-4 0,0 0-2 0,0 0-2 15,0 0 2-15,0 0-5 0,-3-11 0 0,3 11-5 16,0 0 1-16,0 0-6 0,0 0 1 0,0 0-6 16,0 0-2-16,0 0-4 0,-8-7 0 0,8 7-1 15,0 0-6-15,0 0 1 0,0 0-1 0,0 0-5 16,0 0-1-16,0 0-1 0,0 0 2 0,0 0 0 16,0 0-1-16,0 0 0 0,-13-4 1 0,13 4 0 15,0 0 0-15,0 0-5 0,0 0 0 0,0 0-1 16,0 0 0-16,-14-4-1 0,14 4-2 0,0 0-1 15,0 0 3-15,0 0-7 0,0 0 2 0,0 0-2 16,0 0 1-16,0 0-3 0,0 0 0 0,0 0-5 0,0 0 0 16,0 0-2-16,0 0 0 0,0 0-3 15,0 0-2-15,0 0-2 0,0 0 2 0,0 0-1 16,0 0-1-16,35-4-1 0,-35 4 0 0,13 0-1 0,-13 0 1 16,19 0-3-16,-7 2 3 0,-12-2-2 0,18 0 2 15,-6 0-2-15,0 2 0 0,0 2 2 0,-12-4 1 16,19 3-2-16,-10-1 1 0,-1 1-4 0,-8-3-2 15,13 8 1-15,-5-6 1 0,-1 3-2 0,-7-5 1 16,11 11-1-16,-7-7 0 0,-4-4 2 0,7 9 1 16,-7-9 1-16,3 13 1 0,-3-13 4 0,5 13 0 15,-5-13 3-15,1 16 1 0,-1-16 4 0,-1 14 1 16,1-14 2-16,-2 19 5 0,-1-10 2 0,0 0 4 16,3 4 0-16,0-13-2 0,-7 19 1 0,3-7-2 15,-1 3 4-15,2-4 4 0,-1 3-8 0,-2-3 0 0,3 2-1 16,-2 3-2-16,-2-4-2 0,1 0 1 15,3-3-6-15,-3 1 2 0,1 2 0 0,2-1-3 16,-1 0-2-16,-1 0 1 0,-2 0-4 0,-1 4-1 16,4-5 1-16,-3 0-1 0,1 1 3 0,4-4-3 15,-5 3-2-15,2-1-3 0,1 0 1 0,-2-3 0 16,0 2-7-16,6-8-12 0,-6 15-9 0,0-11-13 0,6-4-18 16,-12 12-13-16,9-4-18 0,3-8-15 0,-8 13-21 15,2-8-9-15,6-5-23 0,-7 6-21 0,7-6-22 16,0 0-20-16,-10 7-174 0,10-7-421 0,0 0 187 15</inkml:trace>
          <inkml:trace contextRef="#ctx0" brushRef="#br0" timeOffset="-181160.76">13993 8912 106 0,'-5'-8'138'0,"5"8"-7"0,0 0-11 0,0 0-3 15,0 0-6-15,0 0-3 0,0 0-5 0,0 0-11 16,0 0 0-16,0 0-7 0,0 0-7 0,0 0-1 15,-2-12-14-15,2 12-3 0,0 0-4 0,0 0-10 16,0 0-5-16,0 0-1 0,0 0-5 0,19-7 0 16,-19 7-6-16,15 2 1 0,-15-2 3 0,18-2-7 15,-6-1 0-15,-12 3 2 0,27 0-4 0,-14 0 4 0,-2 0-3 16,5 3 5-16,4-3-3 0,-4 2-1 0,0-2 1 16,-1 4 0-16,-1-3-7 0,-5 3 5 0,1-3-2 15,-1 4-1-15,-9-5 2 0,18 6-3 0,-11 1 4 16,-1 0-4-16,-6-7 13 0,9 11-4 0,-4-6 1 15,-4 4 7-15,4 1-2 0,-4-1 0 0,1 2 1 16,-2-11 2-16,3 19 0 0,-2-9 3 0,-1 1-2 16,0-11 2-16,-6 18-5 0,6-9-6 0,0-9 6 15,-6 21-3-15,5-10-1 0,-1-2-1 0,-2 0 0 16,4-9-3-16,-5 21 0 0,4-13-3 0,1-8-3 16,-6 20-3-16,4-16 2 0,2-4-4 0,-1 16-4 15,-2-5 0-15,3-11 3 0,-3 17-6 0,-1-10 0 16,4-7 2-16,-6 17-4 0,4-10 0 0,-1 2 2 15,3-9-1-15,-9 19-2 0,5-12-3 0,-1 1-6 16,-1 3-13-16,6-11-10 0,-9 13-11 0,5-3-15 16,-2-2-13-16,0-2-14 0,0 4-12 0,-2-3-23 15,3 0-11-15,0 0-15 0,5-7-8 0,-9 10-15 16,9-10-10-16,-6 5-24 0,6-5-119 0,0 0-340 0,-10 5 151 16</inkml:trace>
          <inkml:trace contextRef="#ctx0" brushRef="#br0" timeOffset="-180789.86">13999 9138 165 0,'0'0'185'0,"0"0"-16"0,0 0-17 0,0 0-16 0,0 0-9 16,0 0-4-16,0 0-8 0,0 0-10 0,39-6-8 15,-24 6-2-15,3-1-10 0,1 1-7 0,8 0-9 16,0 0-4-16,0 0-4 0,0 1-9 0,4 3 1 16,-3-4-11-16,1 0-2 0,-2 2-3 0,-1-1-9 15,0 2-16-15,-7-2-25 0,-1 2-20 0,-3 0-25 16,3 0-29-16,-5-1-36 0,-2 1-45 0,-2-2-101 15,-9-1-290-15,15 0 129 0</inkml:trace>
        </inkml:traceGroup>
      </inkml:traceGroup>
    </inkml:traceGroup>
    <inkml:traceGroup>
      <inkml:annotationXML>
        <emma:emma xmlns:emma="http://www.w3.org/2003/04/emma" version="1.0">
          <emma:interpretation id="{6E2EAA90-BBE4-4B38-943E-ACCA3E093B35}" emma:medium="tactile" emma:mode="ink">
            <msink:context xmlns:msink="http://schemas.microsoft.com/ink/2010/main" type="paragraph" rotatedBoundingBox="9546,16981 27057,15744 27236,18278 9725,1951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91B4067-9D47-45A7-A26F-780677D35112}" emma:medium="tactile" emma:mode="ink">
              <msink:context xmlns:msink="http://schemas.microsoft.com/ink/2010/main" type="line" rotatedBoundingBox="9546,16981 27057,15744 27236,18278 9725,19515"/>
            </emma:interpretation>
          </emma:emma>
        </inkml:annotationXML>
        <inkml:traceGroup>
          <inkml:annotationXML>
            <emma:emma xmlns:emma="http://www.w3.org/2003/04/emma" version="1.0">
              <emma:interpretation id="{40F06C77-F9A5-479C-BA3C-79CC94C54D19}" emma:medium="tactile" emma:mode="ink">
                <msink:context xmlns:msink="http://schemas.microsoft.com/ink/2010/main" type="inkWord" rotatedBoundingBox="9589,17589 11130,17480 11187,18293 9646,18402"/>
              </emma:interpretation>
            </emma:emma>
          </inkml:annotationXML>
          <inkml:trace contextRef="#ctx0" brushRef="#br0" timeOffset="-171017.89">9733 10525 65 0,'0'0'191'0,"-14"-3"-8"0,14 3-8 0,0 0-17 16,0 0-9-16,0 0-11 0,-13 0-13 15,13 0-9-15,0 0-9 0,0 0-8 0,0 0-7 16,0 0-10-16,0 0-7 0,0 0-1 0,-12 7-6 0,12-7-3 16,0 0-3-16,0 0-3 0,0 0-4 15,0 0 0-15,0 0-4 0,28 16-1 0,-17-14-2 0,-1-1 2 16,2 3-3-16,7-3-1 0,-2-1-3 0,1-1 0 15,6 2-1-15,1-1-3 0,-4-1-3 0,4 1 1 16,-8 1-8-16,8 1-1 0,0-4-3 0,-10 4-4 16,0-2-2-16,1 1-1 0,-1-1-8 15,-1 0 7-15,-7 3-6 0,-7-3 3 0,20 5-3 0,-10-3-2 16,-2 1-2-16,0 1 2 0,0 1-4 0,-8-5-1 16,10 8 1-16,-4-3-2 0,-6-5-1 0,5 11 5 15,-2-4-2-15,-3-7 1 0,3 17-3 0,-3-17 9 16,-3 16-1-16,3-16 12 0,-3 18-15 0,0-4 6 15,-2-5 1-15,4 2 3 0,-4 0-5 0,1 1 4 16,-2 1-3-16,0 1 1 0,0-2 2 0,2 3 0 16,-4 3 2-16,1-4-2 0,2 1-2 0,1-1 3 15,-7-1 1-15,10 4 0 0,-4-4 3 0,-2 3-3 16,4-1-1-16,-3-3 2 0,0 2-4 0,1 4-5 16,2-6 1-16,0 4 2 0,-2-1-3 0,2-2-2 15,-2 2 5-15,2-1-3 0,-3-1-5 0,2 1 2 16,-2 0-2-16,1-5 2 0,2 3 5 0,0-1-6 0,-3-5-2 15,0 4-14-15,5 0 1 0,-5-2-18 16,0-1-9-16,6-7-12 0,-8 14-13 0,2-6-18 16,6-8-16-16,-9 10-18 0,9-10-11 0,-5 10-19 15,5-10-7-15,0 0-23 0,-5 6-33 0,5-6-173 0,0 0-409 16,0 0 181-16</inkml:trace>
          <inkml:trace contextRef="#ctx0" brushRef="#br0" timeOffset="-170668.93">9913 10906 115 0,'-18'0'199'16,"18"0"-1"-16,0 0-9 0,0 0-16 0,0 0-10 0,0 0-15 16,0 0-10-16,0 0-14 0,0 0-3 0,0 0-11 15,0 0-5-15,0 0-8 0,0 0 1 0,0 0-7 16,0 0-10-16,0 0-7 0,43-13-6 0,-32 11-3 15,5-3-8-15,1 3-8 0,2-2-4 0,8-1-5 16,-2 0-1-16,5 2-6 0,-12-1-10 0,9 3-17 16,-2-6-23-16,-5 8-22 0,-3-2-27 0,3 1-22 15,-1 0-29-15,5 1-29 0,-5-1-37 0,1 4-150 16,-1-4-359-16,1-4 159 0</inkml:trace>
          <inkml:trace contextRef="#ctx0" brushRef="#br0" timeOffset="-171740.2">8789 10951 101 0,'0'0'157'0,"0"0"-3"0,0 0-12 16,0 0-9-16,0 0-9 0,0 0-6 0,0 0-9 0,23 7 0 16,-23-7-8-16,12 4-4 0,-12-4-1 0,0 0-6 15,17 2-5-15,-8 2-2 0,-9-4-8 0,18 0 1 16,-18 0-4-16,25 2-5 0,-12-8-1 0,7 10-4 15,-2-8-3-15,-3 3-3 0,5 1-2 0,3 0-9 16,-5 0-6-16,1-1 1 0,6-1-6 0,-5 0-6 16,-4 2 0-16,4 2-6 0,-4-4-4 0,-1 4 1 15,-2-5-2-15,-2 1-1 0,-11 2-10 0,19 2-11 16,-8-2-10-16,-11 0-11 0,12 1-6 0,-12-1-7 16,10 5-4-16,-10-5-6 0,6 7-13 0,-6-7-12 0,0 0-12 15,0 0-10-15,9 5-19 0,-9-5-11 16,0 0-13-16,0 0-144 0,4 7-304 0,-4-7 135 15</inkml:trace>
          <inkml:trace contextRef="#ctx0" brushRef="#br0" timeOffset="-172072.31">9018 10461 87 0,'0'0'124'0,"0"0"-6"0,5-6-10 0,-5 6-7 16,0 0-4-16,6-8-5 0,-6 8-4 0,0 0-5 15,0 0-4-15,10-6-1 0,-10 6-7 0,0 0-3 16,0 0-9-16,0 0-1 0,0 0-5 0,0 0-6 15,0 0-7-15,0 0 1 0,0 0-7 0,0 0 3 16,0 0 2-16,0 0-4 0,0 0 0 0,0 0 4 16,0 0-5-16,-21 20 0 0,21-20 0 0,-15 18 0 15,8-7-3-15,1-5 5 0,-2 5-3 0,-1 3 5 0,1-4-2 16,0 1-1-16,-4 0-2 0,5-4-3 16,-2 6-2-16,-2-6-2 0,-2 7-3 0,4-4 0 15,-2 2 2-15,0-2-3 0,5-3 1 0,-5 4-3 0,5-4-1 16,-1 1-2-16,1-1-3 0,1 1-2 0,5-8-7 15,-9 14 0-15,3-10-2 0,6-4 0 0,-4 14 2 16,-1-11-2-16,5-3 0 0,-4 8 0 16,4-8-1-16,0 0 2 0,-6 13-4 0,6-13 3 0,0 0-4 15,0 0 6-15,0 0 3 0,0 0-3 0,6 14-3 16,-6-14-7-16,0 0 11 0,9 7-7 0,-9-7 1 16,10 3 5-16,-10-3-4 0,14 1-1 0,-1 0 2 15,-13-1-1-15,20 0 4 0,-4 0 1 0,0 2 1 16,-4-2 1-16,0 0 2 0,6-2-1 0,-3 2-3 15,-4 2 4-15,5-1-3 0,-4-1-5 0,-12 0 6 16,21 2-3-16,-12 0-1 0,1 0 0 0,-10-2-2 16,17 5-6-16,-9-5 5 0,-8 0 2 0,14 2 0 15,-14-2-3-15,12 4 3 0,-12-4-2 0,7 1-5 16,-7-1 8-16,14 4-6 0,-14-4 3 0,0 0 1 16,9 6 1-16,-9-6 1 0,12 2-2 0,-12-2 3 0,0 0-5 15,13 5 0-15,-13-5-5 0,10 2-18 0,-10-2 9 16,0 0-13-16,17 1-8 0,-17-1-7 15,6 4-9-15,-6-4-22 0,0 0-12 0,0 0-13 16,0 0-6-16,13 4-15 0,-13-4-15 0,0 0-23 0,0 0-108 16,0 0-286-16,0 0 127 0</inkml:trace>
        </inkml:traceGroup>
        <inkml:traceGroup>
          <inkml:annotationXML>
            <emma:emma xmlns:emma="http://www.w3.org/2003/04/emma" version="1.0">
              <emma:interpretation id="{EC628CA0-6451-4890-B175-9F70C778ED6D}" emma:medium="tactile" emma:mode="ink">
                <msink:context xmlns:msink="http://schemas.microsoft.com/ink/2010/main" type="inkWord" rotatedBoundingBox="12166,16796 14805,16610 14901,17970 12262,18156"/>
              </emma:interpretation>
            </emma:emma>
          </inkml:annotationXML>
          <inkml:trace contextRef="#ctx0" brushRef="#br0" timeOffset="-169074.67">11412 10803 15 0,'7'-10'91'0,"-7"10"-12"0,6-7 5 0,-6 7-5 16,0 0-7-16,6-10 8 0,-6 10-8 0,8-11-2 15,-8 11 3-15,6-10-4 0,-6 10-2 0,6-10-4 0,-6 10-3 16,3-9-8-16,-3 9-1 0,6-6-7 15,-6 6-5-15,6-11 0 0,-6 11-4 0,0 0-6 16,9-11-1-16,-9 11 6 0,8-6 1 0,-8 6 4 16,0 0 0-16,6-10 8 0,-6 10 0 0,5-4-2 15,-5 4 1-15,0 0 0 0,0 0-9 0,0 0-5 16,0 0-6-16,0 0 18 0,0 0 5 0,0 0 0 16,9 21 2-16,-9-9 0 0,-3 4-1 0,1 2-3 15,1-2-3-15,-2 2-6 0,1 0-1 0,1 3 0 0,-1-4-4 16,-1 0-3-16,2-3-1 0,1 4-3 0,0-4-3 15,0 2-1-15,0 0-5 0,-2-5 0 16,0 0-5-16,2-11 5 0,-2 17-3 0,4-8-1 0,-2-9-1 16,2 11 4-16,-2-11-7 0,3 11-2 0,-3-11 2 15,3 9 2-15,-3-9-2 0,8 5 2 0,-8-5-1 16,0 0 0-16,22-5-4 0,-8-1 2 0,5 3-2 16,-1-5 2-16,6-5-4 0,6 2 1 0,10-7 0 15,2 0 2-15,7-2-3 0,-3-4-1 0,3 6 0 16,-1-6-8-16,3 6-12 0,-6 1-14 0,2 1-17 15,-5 1-10-15,1 6-4 0,-2-4-25 0,-1 3-16 16,-1-1-17-16,-10 5-25 0,1 2-21 0,-3 3-141 16,-3-5-330-16,1 0 146 0</inkml:trace>
          <inkml:trace contextRef="#ctx0" brushRef="#br0" timeOffset="-184737.16">13282 9531 67 0,'0'0'145'0,"15"7"-11"0,-8-3-9 0,1 0-9 0,1 1-5 16,-2 2-6-16,1-1-15 0,-1-1-4 0,1 1-5 16,-2 1-2-16,0-1-13 0,0 1 2 0,0 1-1 15,1-1-2-15,-1 2-9 0,0 0 0 16,-3-2 1-16,3 2-3 0,1 2-3 0,-2-2-4 0,1 0-3 15,0-2-4-15,-2 4-2 0,5 2-1 0,-6-6-3 16,3 4-1-16,0 3-3 0,0-1 1 16,0-5-3-16,-3 5-6 0,1 0 3 0,2-1-2 15,-3 3 0-15,2-2-3 0,-4 1 0 0,1 2 0 0,1-1 1 16,-6 0 1-16,1 5 0 0,-1 1-1 0,-1-3 5 16,-2 2-4-16,0-2 3 0,-1 5-5 0,-2-5-2 15,-3 0 2-15,1-2 1 0,-2 3 2 0,4-6-2 16,-5 2 4-16,0-1-2 0,0-1 2 0,-8 1 1 15,1-3-1-15,0 4 2 0,-1-5-6 0,2 0 8 16,2-6 5-16,-4 6 2 0,3-4 1 0,-1-4 6 16,1 1-10-16,-1 1-2 0,1-4 8 0,-6-1-8 15,8 1 1-15,-1-3-7 0,0-2 6 0,2-1-8 16,-2 3 0-16,5-4-1 0,-2 1-4 0,-3-3 3 16,4 0-5-16,1-6 0 0,0 4 0 0,1-4 4 0,4 1-9 15,-1-8-5-15,-1 0 5 0,5 5-4 16,-1-4-6-16,2-7-4 0,-1 8-14 0,8-3-8 15,-3-2-12-15,2-1-10 0,5 5-18 0,-1-3-7 16,2 6-14-16,-2 1-12 0,1 1-10 0,5 3-18 0,-3 0-8 16,6 0-19-16,-5 2-22 0,4 0-178 0,-2 1-381 15,1 3 168-15</inkml:trace>
          <inkml:trace contextRef="#ctx0" brushRef="#br0" timeOffset="-182452.78">13642 10056 154 0,'0'0'198'0,"-6"-6"-11"0,6 6-11 0,0 0-13 16,0 0-12-16,0 0-11 0,0 0-11 0,0 0-9 15,0 0-11-15,0 0-6 0,0 0-7 0,11-16-8 16,-11 16-4-16,15-2-8 0,-15 2-2 0,20 0-5 0,-10 0-5 16,1-3-5-16,5 3-6 0,0 0-3 15,2 3-4-15,0-3-7 0,-3-3-2 0,6 3-2 16,-2 0-6-16,1 0-4 0,1 0-13 0,-6 0-17 15,1 3-21-15,-1-2-23 0,-3 0-13 0,3-1-17 16,-15 0-39-16,25-2-10 0,-13-1-24 0,-1 0-173 16,-11 3-352-16,20-7 157 0</inkml:trace>
        </inkml:traceGroup>
        <inkml:traceGroup>
          <inkml:annotationXML>
            <emma:emma xmlns:emma="http://www.w3.org/2003/04/emma" version="1.0">
              <emma:interpretation id="{BD1EBADB-5AB5-47FA-B9F6-0780A0C475D7}" emma:medium="tactile" emma:mode="ink">
                <msink:context xmlns:msink="http://schemas.microsoft.com/ink/2010/main" type="inkWord" rotatedBoundingBox="17174,16742 19645,16568 19714,17541 17242,17716"/>
              </emma:interpretation>
            </emma:emma>
          </inkml:annotationXML>
          <inkml:trace contextRef="#ctx0" brushRef="#br0" timeOffset="-167271.07">16353 9657 112 0,'-11'-2'154'0,"11"2"-12"0,0 0-8 16,0 0-13-16,0 0-7 0,0 0-8 0,0 0-10 0,0 0-6 16,0 0-8-16,0 0-9 0,0-17-9 0,0 17-4 15,0 0-3-15,0 0-10 0,0 0-7 0,0 0-1 16,18-7-6-16,-18 7 6 0,12-3-7 0,-12 3-1 15,17-4-3-15,-5 4 3 0,1-4 0 0,2 3-5 16,3-1 3-16,1-1-4 0,2 2-1 16,4-5 0-16,1 2 0 0,1 1 2 0,-1 2-4 0,4-3 4 15,0 2-6-15,0 2 5 0,1-4-3 0,1 4-2 16,-3-3 0-16,10-1-5 0,-7 4 0 0,-4 0-3 16,0-5 0-16,-1 3 1 0,-2-1-3 0,-5 2 0 15,1 1-4-15,-2-2 0 0,0 4 1 0,-1-4 2 0,-3 4-1 16,-3-4-5-16,-12 2-1 0,21 0 0 15,-21 0 0-15,15 3 1 0,-15-3 0 0,16-1-4 16,-16 1 2-16,0 0-4 0,9 1-2 0,-9-1-4 0,0 0-2 16,0 0-6-16,0 0-6 0,2 10-12 15,-2-10-6-15,0 0-12 0,0 0-6 0,-15 17-15 16,7-16-5-16,8-1-13 0,-13 10-11 0,6-3 1 0,-4 0-9 16,1-5-18-16,-1 2-85 0,-2 0-232 0,-2 0 104 15</inkml:trace>
          <inkml:trace contextRef="#ctx0" brushRef="#br0" timeOffset="-167023.03">16873 9703 56 0,'0'0'135'0,"-3"8"3"0,0 3-3 0,3-11 5 15,-1 19-5-15,1-7 0 0,0 4-9 0,4 3-5 16,-2 4-6-16,2 3-2 0,-2-5-1 0,2 4-11 16,-1-2-2-16,-1 1-3 0,1-5-11 0,-2 4-10 15,1 2-2-15,-2-1-7 0,0-6-7 0,3 3-4 16,-3-4-2-16,-3 1-5 0,1 1-3 0,1-4-5 15,-4 1-5-15,4 0-9 0,-5 1 6 0,4-2-4 16,-2-2-2-16,-1 2-4 0,1-3-4 0,-2 0-9 16,1-2-16-16,2 1-11 0,1-2-12 0,2-9-14 15,-8 15-10-15,7-8-8 0,1-7-7 0,-6 12-6 16,1-6-3-16,5-6-13 0,0 0-15 0,0 0-10 16,18 10-18-16,-18-10-144 0,18-4-302 0,-3-4 134 15</inkml:trace>
          <inkml:trace contextRef="#ctx0" brushRef="#br0" timeOffset="-166676.33">17418 9830 87 0,'0'0'189'0,"0"0"-15"15,4-11-16-15,-4 11-15 0,0 0-9 0,0 0-9 0,0 0 2 16,0 0-3-16,0 0-14 0,0 0 2 0,-25 23 4 16,19-9-9-16,-2 1-1 0,1-1-7 0,-2 1-5 15,0 2-4-15,2-3-4 0,-1 4-4 16,2-1-3-16,0-1-9 0,2 6-5 0,-5-5-3 0,6-3-7 16,-3 3-2-16,1-2-6 0,2 1-3 0,-3-3-5 15,5 3-6-15,-2-6 1 0,1 5-4 0,1-7-3 16,1-8 0-16,-5 19-3 0,4-8-6 15,1-11-5-15,3 18-7 0,0-11-13 0,-3-7-16 0,6 14-19 16,-3-8-15-16,-3-6-14 0,7 11-18 0,-1-5-12 16,-6-6-21-16,14 7-7 0,-2-6-28 0,-12-1 0 15,18 0-14-15,-18 0-140 0,20-3-336 0,-11-2 149 16</inkml:trace>
          <inkml:trace contextRef="#ctx0" brushRef="#br0" timeOffset="-166220.75">17491 10179 22 0,'12'-8'115'16,"-5"2"5"-16,-7 6 0 0,12-6 4 0,-12 6-3 15,6-5 0-15,-6 5 0 0,0 0-15 0,12-7-3 16,-12 7-11-16,0 0-2 0,0 0-3 0,0 0-6 16,0 0 2-16,15 7-8 0,-15-7-9 0,4 7 10 15,-4-7-4-15,3 11-6 0,-3-11-5 0,2 11-5 16,-2-11-3-16,3 12-2 0,-3-12-5 0,0 12-4 0,0-12-8 16,0 17-2-16,0-17 1 0,0 13-2 15,0-13-6-15,0 12-2 0,0-12-3 0,0 0 0 16,1 14-2-16,-1-14-4 0,0 0-1 0,0 12 3 0,0-12-3 15,0 0-2-15,0 0-1 0,0 0-1 0,0 0-2 16,11 2-12-16,-11-2 0 0,0 0 0 16,0 0-2-16,22-15-1 0,-16 8-1 0,2 1-5 15,-2-1 3-15,1-2-3 0,2 0 0 0,3-1-3 0,-2-1 11 16,-2 4-4-16,1-2 4 0,-2-3-3 0,4 6 3 16,-4-3 0-16,5 0-5 0,-3 3 6 0,-2 1 5 15,2-1 0-15,-9 6 9 0,14-11 2 16,-7 7-3-16,-7 4 10 0,17-3-3 0,-8-1 4 0,-9 4 1 15,16 0-1-15,-16 0 6 0,18 4 1 0,-9-1 1 16,1 0 3-16,-1 3-5 0,3-1 0 0,-3 3 2 16,2-2-3-16,-4 1 1 0,0-1-2 0,1 3-7 15,-1-2 3-15,-2 2-2 0,2-1 0 0,-1-1-5 16,0 2 1-16,-3-1-2 0,2-1 4 0,-1 2-8 16,-4-9 3-16,8 16-5 0,-8-10-15 0,0-6-10 15,0 0-20-15,1 18-8 0,-1-18-22 0,-1 10-16 16,1-10-9-16,0 0-17 0,-5 11-19 0,5-11-14 15,0 0-5-15,0 0-23 0,0 0-123 0,0 0-318 16,0 0 140-16</inkml:trace>
          <inkml:trace contextRef="#ctx0" brushRef="#br0" timeOffset="-165917.4">18086 9842 95 0,'0'0'156'0,"0"0"-4"16,12-1-9-16,-12 1-13 0,0 0-8 0,15 10-4 15,-9-5-4-15,1 4-4 0,5-1-9 0,-5 4 1 0,4 1-1 16,-1-1-4-16,2 5-6 0,0-2-3 16,-3 2-5-16,3 1-8 0,0 2-5 0,-4 2-10 15,0 0-2-15,-2-7-6 0,0 3 0 0,-4 0-9 16,1-1-2-16,-3-3 0 0,0 4-3 0,1-1-4 15,-5-3-2-15,4 1-4 0,-2 0-4 0,-2 0 1 16,1-5-3-16,-3 5-9 0,1-2 1 0,-2-2-14 16,1-2-10-16,-1-1-22 0,-1 2-20 0,4-5-19 15,-4 5-20-15,2-4-21 0,2 2-27 0,4-8-24 0,-11 10-147 16,11-10-334-16,-9 3 148 0</inkml:trace>
          <inkml:trace contextRef="#ctx0" brushRef="#br0" timeOffset="-165363.04">18404 10392 9 0,'0'0'160'0,"0"0"-6"0,0 0-4 15,20 10-6-15,-9-7-8 0,7-3-3 0,1 1-4 16,0-2-5-16,8 1-2 0,3-3-2 0,0 6-8 16,1-6-13-16,-4 3-10 0,1 0-8 15,-1 0-2-15,-1 0-14 0,-7 0-3 0,-1 3-9 0,-2 1-13 16,-4-3-14-16,0-1-16 0,-12 0-13 0,14 2-16 16,-14-2-15-16,13 1-23 0,-13-1-10 0,9 4-15 15,-9-4-9-15,0 0-20 0,0 0-25 0,0 0-114 16,0 0-271-16,0 0 121 0</inkml:trace>
          <inkml:trace contextRef="#ctx0" brushRef="#br0" timeOffset="-165579.37">18526 10211 102 0,'4'-8'191'0,"-4"8"-14"0,0 0-8 0,8-8-10 15,-8 8-10-15,0 0-11 0,12-5-10 0,-12 5-9 16,0 0-1-16,13-1-8 0,-13 1-4 0,15-4-4 15,-15 4-5-15,16 0-8 0,-16 0-2 0,21 0-3 16,-12 2-8-16,5-2-2 0,-14 0 0 0,24 3-2 16,-10-3-7-16,-2 3-8 0,0-3-3 0,2 3-5 15,-4 1-1-15,1-2-8 0,-11-2-4 0,16 1 1 16,-4 2-6-16,0-2-3 0,0 1-1 0,-3 0-5 16,1 1-2-16,-10-3 0 0,17 0 0 0,-10 4-5 15,-7-4 4-15,13 2-10 0,-13-2-10 0,12 1-12 0,-12-1-18 16,11 3-19-16,-11-3-4 0,0 0-14 15,0 0-20-15,0 13-15 0,0-13-23 0,0 0-29 16,-23 14-16-16,10-10-33 0,-3 0-122 0,-2 0-353 16,-2-1 156-16</inkml:trace>
        </inkml:traceGroup>
        <inkml:traceGroup>
          <inkml:annotationXML>
            <emma:emma xmlns:emma="http://www.w3.org/2003/04/emma" version="1.0">
              <emma:interpretation id="{7B9E7A09-6132-4641-9DE5-4A48AC760082}" emma:medium="tactile" emma:mode="ink">
                <msink:context xmlns:msink="http://schemas.microsoft.com/ink/2010/main" type="inkWord" rotatedBoundingBox="20221,16454 22154,16318 22317,18626 20384,18762"/>
              </emma:interpretation>
            </emma:emma>
          </inkml:annotationXML>
          <inkml:trace contextRef="#ctx0" brushRef="#br0" timeOffset="-161886.08">20295 9390 24 0,'0'0'13'0,"0"0"-20"15,0 0-6-15,0 0 3 0</inkml:trace>
          <inkml:trace contextRef="#ctx0" brushRef="#br0" timeOffset="-160777.1">20333 9385 103 0,'-37'1'80'0,"37"-1"14"16,0 0-11-16,0 0-1 0,-13-1 0 0,13 1-9 16,0 0-2-16,-11-2-2 0,11 2-3 0,0 0-5 15,-13-4-3-15,13 4 0 0,0 0-3 0,0 0 0 0,-17-6-1 16,17 6-2-16,-9-3 0 0,9 3-2 15,0 0-5-15,-10-5-2 0,10 5 4 0,0 0-3 16,-10-6-1-16,10 6-5 0,0 0 1 0,0 0-1 0,-12 0-1 16,12 0-1-16,0 0-4 0,0 0-1 15,-8-7-3-15,8 7 4 0,0 0-8 0,0 0 4 16,0 0 1-16,0 0 0 0,0 0-1 0,0 0-8 0,0 0 1 16,0 0 7-16,-10-8-6 0,10 8-2 0,0 0-2 15,0 0 1-15,0 0-2 0,0 0-2 0,0 0-2 16,0 0-1-16,0 0-4 0,0 0 1 0,0 0-1 15,0 0 1-15,0 0-2 0,0 0-2 0,0 0-1 16,0 0 3-16,0 0-4 0,31 0 1 0,-31 0-1 16,19 4-1-16,-19-4 0 0,21 4 3 0,-7-3-7 15,4 0 5-15,-2 4-3 0,3-5 1 0,5 5 3 16,-3-4-5-16,5 2 4 0,-3 1-3 0,4-1 4 16,3 1-3-16,-2-3 0 0,4 4 2 0,-2-4-1 15,2 3 1-15,-5-4-4 0,-1 6 1 0,0-1 1 0,-8-2 0 16,2-6-1-16,-5 3-3 0,-6 3 4 15,1-1 3-15,-10-2-2 0,18 1 0 0,-18-1 2 0,10 3 4 16,-10-3 5-16,0 0-5 0,0 0 1 16,0 0-2-16,14 0-1 0,-14 0 1 0,0 0-1 15,0 0-2-15,0 0 1 0,0 0 2 0,0 0-2 0,0 0 1 16,0 0-1-16,0 0 1 0,0 0 2 0,0 0-2 16,0 0-3-16,0 0 2 0,0 0 1 15,0 0-3-15,0 0-1 0,0 0 3 0,0 0-6 0,0 0 8 16,0 0-7-16,0 0-1 0,0 0 2 0,0 0-2 15,0 0 4-15,0 0 1 0,-33 12-4 0,33-12 2 16,-3 14 0-16,3-14 6 0,-6 14 0 0,6-4 3 16,-2-1 3-16,2-9 5 0,-5 23 2 0,-1-6 2 15,1-6-1-15,2 7 0 0,0-3 4 0,-1 3 2 16,-1-1 0-16,1 1 1 0,2 0 1 0,1-1-9 0,-4 1 3 16,4-1-4-16,-4 1 1 0,4-4 2 0,-4 4-4 15,5-3-1-15,-3 4-1 0,2-4-1 0,-2 2-1 16,3-3-3-16,-3-1 1 0,-2 2-2 15,4-5 7-15,1 0-7 0,0-10-3 0,-2 19 1 0,-1-10 1 16,3-9-2-16,-1 16-1 0,1-16-1 0,0 12 2 16,0-12-10-16,-2 17-17 0,2-17-15 15,0 14-15-15,-3-4-22 0,3-10-18 0,0 15-14 16,0-15-29-16,-1 16-18 0,1-16-28 0,-2 15-38 0,2-15-118 16,-4 11-361-16,4-11 160 0</inkml:trace>
          <inkml:trace contextRef="#ctx0" brushRef="#br0" timeOffset="-158743.98">20233 9728 61 0,'0'0'111'16,"0"0"-4"-16,0 0-1 0,0 0-13 0,0 0-4 15,0 0 3-15,-13-2-11 0,13 2 0 0,0 0-10 0,0 0-5 16,0 0 0-16,0 0-9 0,0 0 2 15,0 0-6-15,0 0 0 0,0 0-7 0,0 0 4 16,0 0-9-16,0 0-1 0,0 0-6 0,0 0-3 16,0 0 4-16,0 0-7 0,0 0-3 0,0 0-7 0,0 0-5 15,0 0 4-15,28-8 3 0,-28 8-6 16,26-3-2-16,-11 2 2 0,4-3-1 0,2 4-4 0,4-2 2 16,4 2-2-16,0-1-3 0,1-2 9 0,3 2-8 15,6-3 4-15,-8 4 5 0,9-2-6 0,-10-1 0 16,0-1-2-16,0 5 0 0,0-4-1 0,-5-1-4 15,2 3 4-15,-11 1-2 0,2-3 0 0,-3 6 0 16,-3-6 1-16,-12 3-3 0,19-1 0 0,-19 1 0 16,14-2-2-16,-14 2-1 0,0 0-1 0,15 0 3 15,-15 0-3-15,0 0 1 0,0 0-5 0,0 0-1 16,0 0-4-16,0 0-11 0,0 0-2 0,0 0-8 16,0 0-9-16,0 0-1 0,0 0-14 0,0 0-7 15,0 0-9-15,0 0-17 0,0 0 0 0,0 0-23 16,0 0-92-16,0 0-219 0,0 0 98 0</inkml:trace>
          <inkml:trace contextRef="#ctx0" brushRef="#br0" timeOffset="-158112.13">21342 9826 94 0,'0'0'153'0,"11"-3"2"16,-11 3-11-16,0 0-3 0,0 0-11 0,0 0-1 15,0 0-9-15,11-1-10 0,-11 1-15 0,0 0-6 16,0 0 7-16,0 0 2 0,0 0-8 0,0 0-5 16,0 0-1-16,0 0-5 0,-17 25-7 0,12-14-6 15,-3-1 1-15,-2 0-10 0,-2 1-6 0,-2 3-10 16,4 0 3-16,-2-2-8 0,-2 0-1 0,-5 6-3 16,1-4-15-16,3-3-14 0,-6 13-25 0,6-13-12 0,2 2-20 15,1-2-18-15,-1 2-22 0,2-2-13 16,1-2-25-16,-1 2-8 0,5-3-153 0,0-1-318 15,6-7 140-15</inkml:trace>
          <inkml:trace contextRef="#ctx0" brushRef="#br0" timeOffset="-164193.43">19896 9296 33 0,'0'0'133'0,"-15"-4"-7"0,15 4 4 16,-19 1-17-16,19-1-4 0,-21 3 1 0,11-3-9 0,-2 3-10 15,12-3-1-15,-23 1 0 0,12 1-16 16,-1 2 4-16,3 0-4 0,9-4 1 0,-21 7-10 15,10-4-9-15,4 0-3 0,-2 2-7 0,1-2-4 0,8-3-3 16,-13 11-3-16,4-5-4 0,9-6-1 0,-10 11-6 16,5-5 2-16,-1 4-3 0,6-10-1 15,-9 19-4-15,5-12-2 0,2 7 3 0,1-4-3 16,-4 2-2-16,4 0 3 0,-2 2 0 0,3 1-1 0,0-2 1 16,-2 1-1-16,2 1-2 0,0 1-2 0,-1 1-3 15,1-2 6-15,3 6-3 0,-3-4-3 0,0 1 4 16,0-1-1-16,3-1-1 0,-2 2 0 0,1-2-4 15,2 7-1-15,-2-7 4 0,-1 0-3 0,4 2-1 16,1 1 0-16,-3-3 0 0,3 7-1 0,-2-8-1 16,1 2-1-16,-1 0 4 0,1-1-3 0,-1 1 0 15,1-1 2-15,3 6 2 0,-3-4 0 0,4 4-1 16,-2-6-2-16,-1 0 2 0,2 9-3 0,-2-9 0 16,-3 1 2-16,1-1 1 0,2 3-8 0,-4-3 7 15,2 2-3-15,-4 0 0 0,3-1 1 0,-4 2-2 16,1-3 2-16,-2 0 0 0,-2 1-1 0,-4-2 1 0,2 1 4 15,-1-4-2-15,-4 5 3 0,1 0 7 16,-1-5-1-16,-5 10 4 0,-2-7-2 0,-1 0 4 16,-1-2-1-16,-1 1 1 0,4-7-4 0,0 4 3 0,1-1-4 15,1-2 2-15,3-1-3 0,2-1-4 16,-4 4 2-16,4-3-3 0,2 0 1 0,1-3-4 16,-1 0 0-16,8-4 2 0,-10 7-3 0,10-7 0 15,-3 13 0-15,3-13 2 0,0 0-3 0,3 12-1 16,-3-12 1-16,12 10 0 0,-5-5-2 0,4 0 2 15,-2 2-2-15,0-4 1 0,2 1-3 0,0 3-1 16,2 0 6-16,1-2-5 0,-4 1 0 0,1 1-3 16,2 0 1-16,-5-1 1 0,2 0 1 0,-6 2-1 0,5 0-1 15,0-2-1-15,-4 2 0 0,-1-1 1 0,-4-7-1 16,9 13 1-16,-6-7 3 0,2 5-4 16,-2-3-1-16,1 2 4 0,-4 4-4 0,0 1 2 0,0-2-2 15,-1 1 2-15,1 3-1 0,0 1-1 0,-5-1-1 16,1 0 5-16,2 6 0 0,-1-6-1 0,-1 7 3 15,4 0-1-15,-5 1 3 0,4-1-4 0,-2 0 3 16,0 1 5-16,1 4-3 0,2-3-1 0,-1-1 2 16,2 10 2-16,-1-9-3 0,2-2 3 0,-2 2 2 15,3 0-6-15,-3 1 0 0,3-2 6 0,1 0-5 16,-2-1 4-16,2 2-2 0,-1 0 0 0,-1-5-4 16,1 0 3-16,0 0-3 0,0 0-1 0,-2-8 2 15,-1 1 1-15,5 4-3 0,-5-7 2 0,0 2 3 16,1 0-7-16,-1-13 1 0,2 15 4 0,-2-6-5 15,0-9-6-15,1 15-14 0,-1-15-16 0,0 15-22 16,0-15-16-16,0 10-19 0,0-10-18 0,0 0-20 0,6 13-68 16,-6-13-196-16,8 5-424 0,-8-5 189 15</inkml:trace>
        </inkml:traceGroup>
        <inkml:traceGroup>
          <inkml:annotationXML>
            <emma:emma xmlns:emma="http://www.w3.org/2003/04/emma" version="1.0">
              <emma:interpretation id="{7D22DF73-17C5-47C0-8CAB-1927679AFD1D}" emma:medium="tactile" emma:mode="ink">
                <msink:context xmlns:msink="http://schemas.microsoft.com/ink/2010/main" type="inkWord" rotatedBoundingBox="22938,16303 23839,16240 23906,17183 23005,17247"/>
              </emma:interpretation>
            </emma:emma>
          </inkml:annotationXML>
          <inkml:trace contextRef="#ctx0" brushRef="#br0" timeOffset="-157681.97">22163 9607 137 0,'8'-7'206'0,"-8"7"-9"0,0 0-5 16,7-7-13-16,-7 7-15 0,0 0-20 0,0 0-12 16,0 0-20-16,0 0 1 0,0 0-3 0,0 0-6 15,0 0 1-15,0 0-4 0,0 26-13 0,0-26-3 16,-4 18-5-16,1-7-6 0,1 1-8 0,-2 4-3 16,2-2-9-16,-1-3-3 0,3-1-4 0,-3 4 4 15,-1-1-14-15,4-13 0 0,-2 25-4 0,2-14-8 16,-1 0 6-16,1 3-9 0,0-14 1 0,0 15-3 15,1-4 0-15,-1-11 0 0,0 19-7 0,2-12-21 16,-2-7-13-16,0 17-17 0,0-17-15 0,3 14-22 16,-3-14-15-16,3 13-27 0,-3-13-27 0,4 5-31 15,-4-5-195-15,0 0-399 0,0 0 177 0</inkml:trace>
          <inkml:trace contextRef="#ctx0" brushRef="#br0" timeOffset="-157089.63">22190 9407 51 0,'11'-10'116'16,"2"7"-10"-16,3-1-11 0,-2-2-6 0,2 1-2 15,2 1-5-15,0 1-10 0,6-4 1 0,1 6-5 0,2-4 3 16,-2 5-6-16,1 0-4 0,1-4 8 0,-2 3-12 15,-1-4-3-15,3 4-2 0,3 1-2 16,-2 0 1-16,-3-4-5 0,1-2 0 0,0 5 2 0,0-3-1 16,1-1-4-16,-5-1 0 0,-3 1-2 0,-1 0 4 15,-1 0-2-15,-1 0-7 0,-3-4 1 0,2 2-6 16,-7-1-3-16,1-2 6 0,1-1-3 16,-4 0-5-16,0-2 1 0,-4 2-7 0,2 0-1 0,-4 11-1 15,0-20 1-15,-3 9-3 0,3 11-2 0,-3-15-3 16,3 15-1-16,-7-15 0 0,-2 11-1 0,9 4-6 15,-14-8 9-15,7 2-11 0,7 6 1 0,-19-4 0 16,11 3-4-16,8 1 4 0,-16 0-1 0,16 0-6 16,-17 4 9-16,17-4 0 0,-15 8 7 0,5-2-4 15,2-1 2-15,2 5-4 0,-1-1 4 0,0 2 3 16,-1 0-2-16,2 3-2 0,0 3 3 0,0-1 4 16,-1 0 3-16,1 8 1 0,0-2 4 0,1 1-3 15,-1 3 2-15,2-2 5 0,-2 0 1 0,3 6-1 16,-3-1 4-16,0-7-3 0,0 5 0 0,5 1 0 15,-5-3 1-15,0 3-2 0,1-1 2 0,2 1-1 16,-1-3 1-16,2-1 1 0,-4 1-8 0,5-1 4 16,-1-6 1-16,-1 8-2 0,3-3-1 0,0-3-4 15,-3 5 7-15,3-8-9 0,-3 0-2 0,2-2-1 0,-1 3-1 16,-1-6-2-16,2 6 1 0,1-6-1 0,0-1-1 16,-2 1 0-16,2 3-2 0,0-15 1 0,-1 15 0 15,-2-6-15-15,3-9-11 0,-2 17-16 16,-2-6-15-16,4-11-15 0,-2 14-16 0,-1-8-21 0,3-6-21 15,-4 11-11-15,4-11-22 0,0 0-28 0,-5 11-179 16,5-11-389-16,0 0 172 0</inkml:trace>
          <inkml:trace contextRef="#ctx0" brushRef="#br0" timeOffset="-156751.39">22476 9752 7 0,'8'-14'201'0,"-1"8"-18"15,4 2-11-15,-2-3-9 0,3 1-13 0,6 1-13 16,-2 3-10-16,2-2-16 0,-2 1-10 0,4-1-9 16,1 4-11-16,-2 0-6 0,11 2-11 0,-6 0-3 15,4 1-6-15,-4 1-7 0,3 2-15 0,-2-2-20 16,2 3-18-16,0 1-21 0,0-2-17 0,-1 1-23 15,1 0-21-15,0 1-27 0,1 0-142 0,-1-2-277 16,0 2 123-16</inkml:trace>
        </inkml:traceGroup>
        <inkml:traceGroup>
          <inkml:annotationXML>
            <emma:emma xmlns:emma="http://www.w3.org/2003/04/emma" version="1.0">
              <emma:interpretation id="{711098AE-2F45-46EF-9A64-9D2604EE7224}" emma:medium="tactile" emma:mode="ink">
                <msink:context xmlns:msink="http://schemas.microsoft.com/ink/2010/main" type="inkWord" rotatedBoundingBox="24612,16440 27093,16264 27157,17160 24676,17336"/>
              </emma:interpretation>
            </emma:emma>
          </inkml:annotationXML>
          <inkml:trace contextRef="#ctx0" brushRef="#br0" timeOffset="-156173.35">23835 9589 171 0,'0'0'165'16,"0"0"-4"-16,0 0-11 0,0 0-18 0,0 0-2 15,0 0-10-15,0 35-9 0,0-35-1 0,-4 22-8 16,1-11-4-16,0 0-14 0,3 4-2 0,-2-1-12 15,1-1 1-15,1-13-5 0,0 26-7 0,-2-17-4 16,-1-1-5-16,3-8-7 0,0 19-4 16,0-19-5-16,-1 16 2 0,1-16-7 0,0 11-1 0,0-11-5 15,0 12 2-15,0-12-6 0,0 0 5 0,0 0-3 16,-2 11 1-16,2-11-1 0,0 0-7 0,0 0 2 16,0 0-3-16,0 0 0 0,0 0-3 0,18-23-4 15,-13 15 3-15,1-2-1 0,3-2-5 0,-2-4-3 16,5 2-4-16,-2 0-10 0,1-3 0 0,5 0-1 15,-1 1-2-15,-1-4 6 0,3 2 1 0,-2 5 1 16,-3 2 0-16,5-9-1 0,-4 9 7 0,1 1-4 16,-1 0 1-16,-1-1-5 0,1 2 5 0,-2 3 1 15,-2-1 2-15,-3 1-2 0,4 3 4 0,-10 3 2 16,12-8 1-16,-12 8-1 0,15-2 2 0,-15 2 1 16,0 0 3-16,15 5 3 0,-15-5 2 0,7 8-3 15,-2-1 9-15,-5-7 4 0,4 16-1 0,-1-4-1 16,-1 2 4-16,-1-4-2 0,2 4 2 0,-3 0-7 15,3 2 1-15,-1-4-2 0,1 5-1 0,0-4 2 16,-3 2-2-16,0 1-2 0,3-4-3 0,-3 3 2 0,0-4-2 16,1-3-3-16,1 7-13 0,-2-15-16 15,1 15-19-15,-2-3-16 0,1-12-21 0,1 15-12 16,2-6-22-16,-3-9-16 0,6 8-25 0,-6-8-40 0,0 0-100 16,9 6-316-16,-9-6 140 0</inkml:trace>
          <inkml:trace contextRef="#ctx0" brushRef="#br0" timeOffset="-155744.45">24552 9803 154 0,'8'6'165'0,"4"-4"-14"0,1-1-6 15,1 3-8-15,5-1-9 0,3 1-10 0,-2-4-5 0,7 3-11 16,4 0-8-16,-4-2-11 0,4 2-4 0,9-2-5 16,-8 2-7-16,-4 1-13 0,2-4-1 0,-5 0-4 15,2 1-8-15,0 1-1 0,-8-1-15 0,1 1-18 16,-2-2-11-16,-2 0-24 0,3 0-27 0,-5-2-24 16,5 1-35-16,-10-2-44 0,2 2-83 0,-2-5-259 15,4 1 115-15</inkml:trace>
          <inkml:trace contextRef="#ctx0" brushRef="#br0" timeOffset="-155991.84">24541 9607 22 0,'0'0'190'16,"11"-4"-11"-16,-11 4-10 0,14-7-8 0,-2 6-10 15,-2-1-10-15,4-3-10 0,2 1-7 0,-2 2-6 16,0 2-7-16,3-5-4 0,-1 5-4 0,-1 0-8 15,6 0-7-15,-5-2-5 0,1 0-4 0,2 2-8 16,1 0-7-16,-1 0-2 0,0 2-7 0,1-2-3 16,-1 0-8-16,-5 0 0 0,5 2-8 0,-4-1 1 15,4 3-10-15,-5-4 2 0,-1 0-3 0,1 2-2 16,-3 2-6-16,3-4 1 0,-14 0-5 0,16 7-7 16,-10-6-17-16,-6-1-17 0,14 7-12 0,-8-4-24 15,-6-3 4-15,0 0-24 0,0 13-23 0,0-13-28 16,0 0-32-16,-17 11-167 0,5-10-360 0,2 1 160 15</inkml:trace>
          <inkml:trace contextRef="#ctx0" brushRef="#br0" timeOffset="-155133.65">25379 9273 42 0,'0'0'197'0,"-9"-15"-9"16,6 8-13-16,3 7-14 0,-5-13-8 0,5 13-8 16,-6-11-9-16,6 11-10 0,-3-8-8 0,3 8-7 15,0 0-11-15,0 0-10 0,-3-12-10 0,3 12-9 16,0 0-6-16,0 0-4 0,0 0-8 0,14-7-6 0,-14 7-8 15,21 0 2-15,-5 4-7 0,0-3-4 16,4 5 2-16,7-1-6 0,-2 1 3 0,5 1-6 16,-2-2-6-16,2 1 2 0,-5 1-1 0,2-1 3 15,2 5-5-15,-6-2 0 0,3-1 4 0,-7 0-5 0,-2 2 1 16,-1-3-2-16,-1-1 1 0,1 4-2 0,-2-2 3 16,-1 3-1-16,-4-4-1 0,2 4 1 0,-5-2-3 15,-1 3 11-15,0-2 0 0,1 4-1 0,-6 3 4 16,3-6 2-16,-3 3 3 0,-3 0-3 0,-3 0 0 15,1 3 1-15,-3 4-1 0,0-3-2 0,-1 3 4 16,-3-1-3-16,2 2 2 0,1 0-6 0,-2-2-1 16,1 2-2-16,1-2-3 0,-1 4-2 0,1-4 4 15,4 2-5-15,-4-1-3 0,6-2 10 0,-3-1-8 16,2 4-2-16,1 0 1 0,0 0-4 0,0-4 3 16,3 1 1-16,0 2-4 0,0-4-6 0,0 0-12 15,0-4-16-15,0-1-16 0,0 6-20 0,0-6-27 16,0 0-13-16,0 1-22 0,0 0-22 0,0-13-27 15,3 13-26-15,-3-13-183 0,0 11-414 0,0-11 184 16</inkml:trace>
          <inkml:trace contextRef="#ctx0" brushRef="#br0" timeOffset="-154925.69">25505 9704 107 0,'-3'-10'197'0,"3"10"-23"16,0 0-14-16,0 0-13 0,9-17-10 0,-9 17-8 16,17-5-4-16,-4-1-9 0,4 4-3 0,2 0-9 0,9 2 0 15,2 0-4-15,3 0-4 0,9 0-11 0,0 4-6 16,-2 5-4-16,2-7-9 0,-1 1-7 0,4 5-8 15,1-5-1-15,-4 5-8 0,3 0 0 16,-6-1-6-16,-7 0-1 0,-5 0-9 0,5 1-24 0,-9-5-18 16,3 3-25-16,-7-2-28 0,-2 3-32 0,-5-7-44 15,1 4-52-15,-13-4-118 0,0 0-341 0,10 1 151 16</inkml:trace>
        </inkml:traceGroup>
      </inkml:traceGroup>
    </inkml:traceGroup>
    <inkml:traceGroup>
      <inkml:annotationXML>
        <emma:emma xmlns:emma="http://www.w3.org/2003/04/emma" version="1.0">
          <emma:interpretation id="{4ECD4912-1F01-4FB1-A12D-E6EC2F95E9E2}" emma:medium="tactile" emma:mode="ink">
            <msink:context xmlns:msink="http://schemas.microsoft.com/ink/2010/main" type="paragraph" rotatedBoundingBox="20776,16892 33153,16922 33148,18835 20771,1880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1C8B9D99-9D2A-4B25-BAA4-4BBAA8953BB8}" emma:medium="tactile" emma:mode="ink">
              <msink:context xmlns:msink="http://schemas.microsoft.com/ink/2010/main" type="line" rotatedBoundingBox="20776,16892 33152,16922 33148,18835 20771,18805"/>
            </emma:interpretation>
          </emma:emma>
        </inkml:annotationXML>
        <inkml:traceGroup>
          <inkml:annotationXML>
            <emma:emma xmlns:emma="http://www.w3.org/2003/04/emma" version="1.0">
              <emma:interpretation id="{6CF43B9E-C1E9-4435-BA0E-D6378C98346C}" emma:medium="tactile" emma:mode="ink">
                <msink:context xmlns:msink="http://schemas.microsoft.com/ink/2010/main" type="inkWord" rotatedBoundingBox="20774,17688 24180,17696 24177,18731 20772,18723"/>
              </emma:interpretation>
            </emma:emma>
          </inkml:annotationXML>
          <inkml:trace contextRef="#ctx0" brushRef="#br0" timeOffset="-152555.71">20014 10926 44 0,'0'0'83'0,"0"0"-11"16,8-10-5-16,-8 10 0 0,0 0-1 0,0 0-7 15,0 0 4-15,0 0-1 0,0 0 5 0,0 0-11 16,0 0 3-16,0 0-2 0,0 0 5 0,0 0-6 16,0 0 5-16,7-8-7 0,-7 8 5 0,0 0-3 15,0 0 4-15,0 0 1 0,0 0-2 0,0 0 1 16,0 0-1-16,0 0-2 0,0 0-3 0,-4-15-1 16,4 15 4-16,0 0 1 0,0 0-2 0,0 0 1 15,0 0-6-15,-8-11 0 0,8 11-2 0,0 0 0 16,0 0-3-16,0 0-5 0,-10-6-4 0,10 6-1 15,0 0 0-15,0 0-3 0,0 0-6 0,-9-6 0 16,9 6-2-16,0 0-6 0,0 0 1 0,0 0-2 16,0 0-4-16,0 0-2 0,0 0-2 0,0 0 2 15,0 0-4-15,0 0 2 0,0 0-2 0,0 0 4 0,0 0-4 16,0 0-3-16,40 6 3 0,-27-6-1 16,5 4-2-16,-3-2 0 0,2 0-9 0,-1 0 5 0,2-1 0 15,-3 3 3-15,4-4 0 0,-1 6-1 0,-1-3-2 16,1-2-2-16,-4 2 1 0,4-2 1 0,-3 2-5 15,-4 1 5-15,-1-1 1 0,1-2 0 0,-3 1 0 16,-8-2-3-16,18 6 2 0,-13-2-4 16,-5-4 2-16,0 0 2 0,13 4 0 0,-13-4 5 0,0 0 1 15,3 10 8-15,-3-10 5 0,0 0 5 0,0 0 1 16,0 0 2-16,-7 20 0 0,7-20 1 0,-9 13 5 16,4-7-9-16,-1 1 3 0,6-7 0 0,-13 16-5 15,1-7 2-15,6-1-5 0,2 1-1 0,-5-2-1 16,6 3-1-16,-3-2-1 0,0 2 2 0,-2 2-3 15,1 0 19-15,1-4-2 0,-5 4-5 0,7-3-3 16,-2 1-1-16,-1 0-3 0,2-1 2 0,-1 0-4 16,3 0 0-16,-3 0-4 0,0 4 0 0,0-6 0 15,2 1 0-15,-2 2-5 0,6-10-1 0,-3 15 2 16,1-4 0-16,-2-3-5 0,-2 0 1 0,6-8 1 16,-6 16-2-16,4-9 1 0,-4 1-1 0,6-8-2 15,-1 16 3-15,-1-7-4 0,2-9 2 0,-4 17 0 16,0-7 1-16,4-10-17 0,-8 15-4 0,8-5-14 0,0-10-11 15,-3 17-10-15,-1-10-14 0,4-7-15 16,-2 18-11-16,-1-12-9 0,3-6-8 0,-1 11-7 16,1-11-17-16,0 0-11 0,7 18-18 0,-7-18-24 15,9 10-160-15,-9-10-374 0,8 1 165 0</inkml:trace>
          <inkml:trace contextRef="#ctx0" brushRef="#br0" timeOffset="-152146.61">19949 11244 27 0,'0'0'144'16,"0"0"-8"-16,0 0 3 0,0 0-11 0,0 0 0 16,0 0-3-16,0 0 1 0,-11-5-9 0,11 5-8 15,0 0-8-15,0 0-7 0,0 0-8 0,0 0-1 16,0 0-3-16,0 0 1 0,25-10 0 0,-25 10-1 15,24-2-5-15,-9 3-2 0,0-1-8 0,5 0-7 16,5 1 4-16,0 3-8 0,2-8-2 0,0 8-8 16,1-2-5-16,-1-2-2 0,3 4-6 0,-6-3-5 15,3 3-11-15,-8-1-22 0,3 1-21 0,-4-1-20 16,2 1-17-16,-2 2-26 0,-3-5-22 0,2 2-32 16,-2-2-20-16,-3 0-152 0,-12-1-341 0,20-1 152 0</inkml:trace>
          <inkml:trace contextRef="#ctx0" brushRef="#br0" timeOffset="-151160.21">20735 10912 174 0,'0'0'196'0,"-9"-6"-16"15,9 6-20-15,0 0-1 0,0 0-21 0,0 0-11 16,20-12-11-16,-20 12-4 0,18-3-7 0,-4-2-12 16,2 1-5-16,2 2-6 0,1-3-12 0,2 4 0 15,5 0-14-15,-7-3-3 0,6 2-5 0,2 2-6 16,3 0-5-16,0-1-4 0,-2 1-3 0,-1 0-3 15,1 0 1-15,-1 0-5 0,-1 0-4 0,-7 0-5 16,-1 3-11-16,-2-3-9 0,2 1-8 0,-3 2-12 16,-4-3-10-16,-11 0-14 0,19 1-7 0,-19-1-10 15,16-1-15-15,-16 1-19 0,6-6-7 0,-6 6-13 16,0 0-22-16,0 0-103 0,0 0-266 0,0 0 118 16</inkml:trace>
          <inkml:trace contextRef="#ctx0" brushRef="#br0" timeOffset="-150917.28">20943 10912 139 0,'0'0'165'0,"-6"16"-6"0,5-8-9 0,-2 4-7 0,1 2-3 16,-2-1-9-16,1 7-7 0,-2-3-11 16,2-1-2-16,1 3-8 0,-1-1-10 0,-2 0 2 15,4 6-10-15,-4-3-7 0,2-4-9 0,2 0-4 16,-2-1-8-16,1 0-4 0,1-2-3 0,1 1-6 0,-3 1-7 15,6-4 5-15,-2 2-11 0,4-4 0 16,-4-3-3-16,2 3-8 0,2-2-13 0,-5-8-14 0,6 15-18 16,-3-7-16-16,1-1-9 0,2 0-20 15,-6-7-21-15,13 11-26 0,-5-7-15 0,-1-1-29 0,1 0-118 16,-8-3-301-16,13 4 134 0</inkml:trace>
          <inkml:trace contextRef="#ctx0" brushRef="#br0" timeOffset="-150122.38">21653 10820 202 0,'0'0'211'0,"0"0"-17"0,0 0-14 16,0 0-7-16,-18 8-8 0,18-8-10 0,-7 14-5 15,1-7-11-15,3 4-13 0,-3-1-3 0,0 2-8 16,2 4-9-16,-2 1-8 0,3-3-8 0,-2 3-6 16,-1-1-6-16,5 0-3 0,-1 1-8 0,-2 0-8 15,4-1-3-15,0 0-8 0,0-1 0 0,-2-2-7 16,2 0 3-16,0-13-8 0,0 23-2 0,-1-13-9 15,2-3 2-15,-1-7-2 0,3 17-4 0,-3-17 2 16,3 12-3-16,-1-4-3 0,-2-8 2 0,0 0-5 16,4 11-1-16,-4-11-1 0,3 8 0 0,-3-8 0 15,0 0-1-15,0 0 0 0,5 10-5 0,-5-10-11 16,0 0-9-16,0 0-2 0,0 0 1 0,0 0-4 16,19-18-8-16,-13 10-1 0,-2-1-6 0,2 0-5 15,2-3 5-15,1 0-6 0,-2-2 1 0,5-2 3 16,-3 2 4-16,3 0 1 0,-2 1 1 0,1-4 1 15,4-1 4-15,-5 5 8 0,5-6-7 0,-6 5 6 16,2 1 3-16,1 5-1 0,-4-4 3 0,3 2 1 16,-2 4 4-16,0-7-2 0,0 8 2 0,-2-2-1 15,1 1 3-15,-1-1 5 0,-7 7 0 0,14-9 7 16,-9 7-2-16,-5 2 0 0,12-6 4 0,-12 6 1 16,11-1-3-16,-11 1 4 0,0 0 5 0,18 4 1 15,-18-4 2-15,7 12 5 0,-2-3 1 0,-2-2 2 16,-3-7 4-16,6 19-2 0,-3-4 0 0,-2 0-2 15,1-2-1-15,-1 2-1 0,4 2-1 0,-4-4-1 16,-1-2 2-16,3 1-9 0,-1 1 3 0,1 1-4 16,-5-2 2-16,4-1-5 0,-2-11 3 0,3 19-2 15,-3-9 0-15,0-10 0 0,0 14-4 0,0-14-12 16,0 13-13-16,0-13-17 0,0 11-10 0,0-11-18 16,0 0-21-16,0 13-9 0,0-13-9 0,0 0-16 15,0 0-26-15,0 0-19 0,0 0-21 0,0 0-152 16,0 0-360-16,0 0 159 0</inkml:trace>
          <inkml:trace contextRef="#ctx0" brushRef="#br0" timeOffset="-149783.75">22375 10800 140 0,'0'0'182'0,"0"0"-11"15,0 0-7-15,0 0-2 0,0 0-1 0,0 0-4 16,0 0-7-16,0 0-10 0,-10 44-2 0,4-28-9 16,3 0-2-16,-3 6-6 0,-2 2-5 0,-1 0-4 15,2 0-7-15,1-1-4 0,-3 0-9 0,3 2-4 16,-1-1-6-16,-1-3-4 0,1 0-4 0,1-3-4 16,-5 4-9-16,5-3-3 0,-1-4-3 0,-1 2-9 0,1-2-2 15,1-1-5-15,0 3-2 0,-2-4-5 0,0 0 2 16,-1-1-7-16,1 5-1 0,-1-6-9 15,5-1-14-15,-4-3-14 0,2 3-20 0,-1-3-24 16,1 1-20-16,6-8-24 0,-12 11-25 0,9-6-22 0,3-5-18 16,-11 11-35-16,11-11-36 0,0 0-132 0,0 0-397 15,0 0 175-15</inkml:trace>
          <inkml:trace contextRef="#ctx0" brushRef="#br0" timeOffset="-149359.54">22581 11034 109 0,'9'-8'166'0,"1"3"-2"0,4-4-15 15,-4 3-11-15,4 0-10 0,2 1-14 0,-3-1-5 16,4 3-9-16,-1-1 3 0,-1 1-16 15,3-1-3-15,-3 4-9 0,0-2 0 0,3 2-4 0,-3 0-4 16,0 1-4-16,1 0 0 0,-1 2-5 0,-6 0-4 16,1-2-2-16,-1 5-1 0,0-2-1 0,-1 3 1 15,-1-1-5-15,2 1 4 0,-5 0 3 0,2 2 5 16,-3 0 0-16,0 2 2 0,0 2-1 0,-4 2 2 16,1-2 0-16,0 1-2 0,-2-1 2 0,-1 5-1 15,2-5-1-15,-5 3 5 0,0-1-7 0,0-1 1 16,-1 2 3-16,-1-1-4 0,1 1-3 0,1 2 1 15,-3 2-9-15,-3-4 2 0,-2 3-3 16,2-4 0-16,1 6-8 0,-3-3-2 0,7-1-5 0,-5 4-2 16,1-6-3-16,4-2 0 0,-4 1-4 0,4 1-5 15,-6-3 1-15,5 3 2 0,-2-3-3 0,2 4-4 16,-1-3-5-16,5-6-12 0,-2 4-19 0,0-3-15 16,3 2-18-16,-3-4-16 0,6-6-12 0,-8 14-18 15,8-14-13-15,-4 11-10 0,4-11-7 0,-3 6-19 16,3-6-28-16,0 0-31 0,0 0-206 0,0 0-452 15,0 0 200-15</inkml:trace>
          <inkml:trace contextRef="#ctx0" brushRef="#br0" timeOffset="-149118.81">22585 11330 191 0,'-3'-7'178'0,"3"7"-14"0,0 0-12 16,0 0-11-16,0 0-7 0,23-7-5 0,-7 7-10 16,-1 3-7-16,3-2-8 0,6 2-7 0,1-2-6 15,6 2-11-15,-2 0-6 0,4-2-9 0,-2 2-4 16,12 5-7-16,-11-2-3 0,-1-4-7 0,-1 3-5 16,-3-3-11-16,-1 2-15 0,-8-3-24 0,0 2-17 15,-7-3-20-15,-1 3-39 0,-1-1-18 0,-9-2-48 16,0 0-129-16,0 0-305 0,0 0 136 0</inkml:trace>
          <inkml:trace contextRef="#ctx0" brushRef="#br0" timeOffset="-148124.12">21543 10564 114 0,'-6'5'174'0,"1"3"1"0,-5-1-8 15,1 3-7-15,-3 4-4 0,-1 4-7 0,1-4-7 16,-3 6-7-16,-3 5-1 0,2-2-10 0,-1 3-8 16,4-2-10-16,-2 11-10 0,-3-3-12 0,-1 3-2 15,8-9-10-15,-1 10-6 0,-6-1-7 0,8-3-4 16,1 5-7-16,4-9-1 0,-4 10-9 0,9-9-2 16,0 6-22-16,3 1-24 0,0 0-23 0,3-7-29 0,2 6-23 15,2-1-37-15,1-10-44 0,1 2-180 0,1-6-373 16,5 2 165-16</inkml:trace>
          <inkml:trace contextRef="#ctx0" brushRef="#br0" timeOffset="-145884.75">23192 10699 76 0,'-4'-11'145'0,"4"11"-9"0,0 0-9 0,0 0-2 16,0 0-19-16,0 0-4 0,0 0-10 0,0 0-20 15,-2-13 5-15,2 13-4 0,0 0-17 16,0 0-3-16,0 0-1 0,0 0-7 0,0 0 0 16,0 0-9-16,0 0-3 0,0 0-3 0,0 0 1 15,23 26-8-15,-19-21 7 0,2 2-5 0,0 5 3 16,-3 2 4-16,3 1 0 0,0-1 2 0,5 1 3 16,-9 2-3-16,12 3 2 0,-7 3-3 0,5 3-2 15,-3-4 0-15,0 3 2 0,-1 2-6 0,1 1 0 0,-3-2 3 16,1 3 1-16,-3-3 0 0,-1 1-6 15,0 2 4-15,-3-3-1 0,0 2 1 0,0-3-3 16,-4 1 1-16,-2 0-2 0,-3-1 11 0,-4-4-5 16,1 2 0-16,-3 1-3 0,1-1-5 0,-4-4 1 0,2 1-3 15,-6-4-4-15,-1-1-13 0,2 2-12 0,4-9-11 16,-3 2-17-16,1 3-16 0,2-6-18 0,5 0-16 16,-1-1-19-16,3-1-33 0,1 2-16 0,9-7-152 15,-14 6-331-15,14-6 147 0</inkml:trace>
        </inkml:traceGroup>
        <inkml:traceGroup>
          <inkml:annotationXML>
            <emma:emma xmlns:emma="http://www.w3.org/2003/04/emma" version="1.0">
              <emma:interpretation id="{1604F6DF-11E1-4126-BCAB-3D281F1FE230}" emma:medium="tactile" emma:mode="ink">
                <msink:context xmlns:msink="http://schemas.microsoft.com/ink/2010/main" type="inkWord" rotatedBoundingBox="24593,18063 26403,18067 26402,18818 24591,18814"/>
              </emma:interpretation>
            </emma:emma>
          </inkml:annotationXML>
          <inkml:trace contextRef="#ctx0" brushRef="#br0" timeOffset="-145486.74">23758 11194 38 0,'14'-3'181'16,"-14"3"-7"-16,17-4-9 0,-5 4-10 0,-12 0-9 0,27-3-11 15,-9 0-5-15,-2 2-12 0,3-1-2 0,2 0-11 16,0 0-8-16,6 4-3 0,-2-2-11 16,1 0-7-16,1 2-4 0,-4-2-8 0,3 0-6 0,1 0-4 15,-1 3-9-15,1-3-3 0,-1 6-5 0,-1-6-2 16,-4 2-5-16,-2 1-4 0,4-1-1 0,-7 1-4 16,-1-2-10-16,1 3-13 0,-1-2-12 0,-3-1-17 15,-3 2-9-15,2 0-15 0,-11-3-19 0,11 0-31 16,-11 0-23-16,0 0-18 0,0 0-144 0,0 0-314 15,-2-22 139-15</inkml:trace>
          <inkml:trace contextRef="#ctx0" brushRef="#br0" timeOffset="-145216.89">24066 10947 81 0,'0'0'175'0,"0"0"-9"0,0 0-6 0,0 0 1 16,0 0-3-16,0 0-12 0,0 0 3 0,-3 35-5 16,3-20-10-16,-3-2-1 0,0 1-12 0,2 3-5 15,-4-3-10-15,8 3-6 0,-6 1-8 0,2-1-6 16,1-3-8-16,0 3-8 0,0-1-5 0,0 0-8 16,-2 1-5-16,4-2-1 0,-1-1-8 0,-2-1-1 15,2 2-8-15,-1-1-18 0,5-1-17 0,-1 0-20 16,-1-2-23-16,-3-4-24 0,6 3-9 0,0-2-27 15,5-1-28-15,-2-2-26 0,0 0-27 0,-2-1-140 16,-7-4-351-16,30 1 156 0</inkml:trace>
          <inkml:trace contextRef="#ctx0" brushRef="#br0" timeOffset="-144722.44">24594 11017 32 0,'0'0'186'0,"0"0"-15"0,0 0-7 0,0 0-9 16,0 0-2-16,0 0-9 0,3 26-9 0,-3-26-10 15,-4 23-12-15,2-12 0 0,-1 1-6 0,3 2-8 16,-3-3-6-16,-1-1-8 0,2 5-7 0,2-4-6 16,-1 1-7-16,-2-1-4 0,1 3-4 0,2-14-4 15,2 15-6-15,-2-5-4 0,0-10-4 0,0 14-4 16,0-14-5-16,3 12 0 0,-3-12-4 0,0 0 0 15,0 9-1-15,0-9-3 0,0 0-3 0,0 0 5 16,0 0-7-16,10 4-3 0,-10-4-6 0,0 0-5 16,20-16-3-16,-13 9-11 0,5-3-1 0,-2-3-2 15,1 2-6-15,1-5-5 0,0 1 0 0,4-3-3 16,4-4 0-16,-4 2 0 0,3 0 4 0,-2 2 1 16,-1-3 2-16,1 5 4 0,-1 4-3 0,6-5 3 0,-2 4 3 15,-7 2 3-15,4 4-1 0,-2-3 1 0,-1 3 0 16,1 3 10-16,-7 0 0 0,1 1 4 0,1 1 2 15,-10 2 0-15,21 0 4 0,-21 0 5 16,12 5 4-16,-6 0 5 0,0 0 1 0,-6-5 4 0,6 18 2 16,0-7 5-16,-2 4 4 0,-1 0 3 15,-3-1-2-15,0 3 2 0,0-1-3 0,3 2-2 16,-3-2-7-16,0 0-1 0,0-1 0 0,0 3-2 16,0-2 0-16,3-1-3 0,-3 1-4 0,0-3-2 15,0 1 0-15,3-1-3 0,-3 1-24 0,0-14-21 0,3 17-22 16,-3-7-26-16,0-10-24 0,-3 18-29 0,3-18-32 15,8 13-29-15,-2-8-176 0,-6-5-399 16,7 6 176-16</inkml:trace>
          <inkml:trace contextRef="#ctx0" brushRef="#br0" timeOffset="-144531.1">25525 11269 80 0,'0'0'234'0,"16"9"-12"0,-10-3-7 15,-3 3-11-15,5-2-6 0,-2 5-11 0,-3 2-13 16,-2-3-18-16,-1 2-12 0,-1 2-16 16,1 1-12-16,-3 0-8 0,-6 6-8 0,-2 1-9 0,1-3-11 15,-10 3-6-15,-2 4-23 0,-6 7-36 0,-8-9-47 16,3 1-50-16,-6 0-59 0,1 2-246 0,-1-11-420 16,0 5 186-16</inkml:trace>
        </inkml:traceGroup>
        <inkml:traceGroup>
          <inkml:annotationXML>
            <emma:emma xmlns:emma="http://www.w3.org/2003/04/emma" version="1.0">
              <emma:interpretation id="{EFE05245-002C-49EA-B86F-C70C63ECF8AF}" emma:medium="tactile" emma:mode="ink">
                <msink:context xmlns:msink="http://schemas.microsoft.com/ink/2010/main" type="inkWord" rotatedBoundingBox="27108,18066 27542,18320 27404,18555 26971,18301"/>
              </emma:interpretation>
            </emma:emma>
          </inkml:annotationXML>
          <inkml:trace contextRef="#ctx0" brushRef="#br0" timeOffset="-143371.23">26481 11092 51 0,'-3'-15'207'0,"3"15"-5"16,-6-15-8-16,6 15-10 0,-8-10-16 0,2 5-11 16,6 5-10-16,-13-6-14 0,13 6-8 0,-19 3-7 15,19-3-5-15,-23 10-11 0,10-3-9 0,-2 0-7 16,2 8-5-16,-1-5-9 0,5 4-6 0,-4-3-8 0,-1 9-4 15,8-9-5-15,-1 6-3 0,1-2-6 16,3 1 0-16,3-1-7 0,0 0 0 0,3-3-5 16,3 2 1-16,4-2-5 0,-1 0 3 0,5-1-5 0,2-3-2 15,3 2-2-15,7-4-1 0,-2-2-2 0,1 4-1 16,2-5 1-16,-2 2-5 0,4-5 0 16,-9-1-8-16,3 0-9 0,-7-3-3 0,1 1-1 15,1-4-4-15,-5 1-7 0,-3-3-4 0,-1 0 1 16,-1-5-6-16,-2 1 0 0,-3 1 2 0,-3-6 1 15,-6 3 4-15,-2-3 2 0,-7 0-2 0,-4-3 5 16,-2 3-1-16,-4-6 0 0,-1 10 5 0,0-1 2 16,-3 1 6-16,-7 1-3 0,10 2-1 0,-3 1 3 15,2 3-2-15,2 4 2 0,-5-3 2 0,11 4 1 0,0 2 0 16,4 0 0-16,1 4 0 0,1 0-8 0,1-2-9 16,4 3-11-16,8-5-15 0,-12 13-12 0,12-13-18 15,6 14-27-15,3-3-26 0,5-1-18 0,2-1-150 16,7 1-324-16,-4-4 144 0</inkml:trace>
        </inkml:traceGroup>
        <inkml:traceGroup>
          <inkml:annotationXML>
            <emma:emma xmlns:emma="http://www.w3.org/2003/04/emma" version="1.0">
              <emma:interpretation id="{1537DD17-EDF6-4305-B1F3-FC7DCBE4832F}" emma:medium="tactile" emma:mode="ink">
                <msink:context xmlns:msink="http://schemas.microsoft.com/ink/2010/main" type="inkWord" rotatedBoundingBox="27860,16909 33153,16922 33148,18652 27856,18639"/>
              </emma:interpretation>
            </emma:emma>
          </inkml:annotationXML>
          <inkml:trace contextRef="#ctx0" brushRef="#br0" timeOffset="-141031.67">27022 11270 168 0,'6'-12'191'0,"-4"-2"-13"16,7 3-17-16,-3-4-14 0,1 1-13 0,5 1-17 15,4-7-11-15,-2 1-9 0,-1 6-12 0,4-6-7 16,1-3-8-16,2 3-10 0,6 1-10 0,-7-2-6 16,6 0-13-16,-4-1-6 0,5-5-7 0,-1 7-5 15,5-7-6-15,-2 2-3 0,-4 3-3 0,1-3 0 16,-2 3 3-16,-4 0-8 0,8-7 6 0,-8 8-6 15,-1-3 6-15,-1 6-1 0,-4-4-1 0,-2 7 6 16,2 0 1-16,-4-1 7 0,-3 1 3 0,1 1 1 16,5 2 11-16,-6 3-4 0,-1-2 4 0,-2 4 1 15,-3 6 2-15,6-10 0 0,-6 10-5 0,7-8-5 16,-7 8-1-16,0 0-4 0,0 0-3 0,0 0 2 16,0 0 0-16,6 24 4 0,-6-6 9 0,0 4-3 15,0 2 3-15,-3 3 5 0,6 8-1 0,-9-1 6 16,6 3 2-16,0 0 1 0,0 3-3 0,0 0-1 15,0-4-3-15,3 4 2 0,0-3-1 0,-3-2-2 16,3 2-4-16,2-8 0 0,-4-2-5 0,4-1 0 16,-2-1-2-16,0-1-6 0,3 4 3 0,-4-4-4 15,3-6-1-15,1-2-1 0,1 2 0 0,-4-4 0 16,0 1-2-16,3-2-1 0,-3 1 0 0,3-2 3 16,-1-4-2-16,-2 2-4 0,0-2-4 0,-3-8-2 15,7 11-6-15,-7-11-1 0,6 7-4 0,-6-7 1 0,11 5-9 16,-11-5-2-16,11 0 1 0,-11 0-4 15,20-7-1-15,-14-1 1 0,1 4-1 0,7-7-4 16,-5 0-1-16,4 1 1 0,-4-4 2 0,4 2 1 16,1-4 1-16,1 0 3 0,-2 1 3 0,-4 1 4 15,2-3 0-15,2 4-3 0,-1-2 4 0,-2 5 1 16,1-1-1-16,-2-2 3 0,1 4 1 0,-4 2 6 16,2 1-8-16,-8 6 4 0,6-10-1 0,-6 10-1 15,9-7 1-15,-9 7-1 0,0 0 3 0,0 0-2 16,0 0 5-16,0 0 1 0,19 11 1 0,-19-11 2 0,7 13 1 15,-1-4 2-15,0 3 4 0,-3-4 4 16,5 4 1-16,2-1-1 0,-1 1-3 0,2-3 1 16,1 2-2-16,1 2 0 0,6-5-1 0,1 6 1 15,-5-7 3-15,4 1-2 0,-3-1-6 0,2-1 5 16,0 1 4-16,6 0-8 0,-5-3 1 0,-2 2-1 16,1-2-2-16,-2-3 0 0,1 1-2 0,1-2-4 0,-7-3 1 15,6-1-1-15,-5 1-10 0,-2-4 1 0,1 1-1 16,1-2-4-16,-5-3 1 0,2 1 1 15,-5-1 1-15,2-2-1 0,0-2 2 0,-9 5 1 0,3 10 2 16,-4-25-2-16,-1 15 1 0,-2-2 0 0,0 3 5 16,-5 2-1-16,3-3-3 0,-5 4 4 0,4 2 1 15,-2 1 5-15,1-1-2 0,-2 3-2 0,13 1 1 16,-25 1 0-16,17 3 1 0,-4-1 1 0,-1 3 0 16,7 3 0-16,-2-1-1 0,2 0 2 0,3 6-1 15,-1-5 2-15,4 6 0 0,0-1-3 0,1-1 1 16,2-1 1-16,5 1 4 0,-2 1 4 15,7-2-7-15,-4 1 2 0,6-3 2 0,-1 1-3 16,-1-3-2-16,3-1 0 0,1 2 5 0,2-2-4 0,-2-4 2 16,2 2 0-16,3-2 0 0,-2 1 2 0,-4-4-2 15,1-1-3-15,-1 1 5 0,0-4-5 0,-2-2 2 16,1 2 0-16,-3-4 2 0,0-1-3 0,-3-1 1 16,2 2-1-16,-3-3 1 0,4 1-1 0,-8 1-1 15,5 1 2-15,-3 0 2 0,-1 2 3 0,-5 6 2 16,9-14-1-16,-9 14 4 0,4-8-4 0,-4 8 1 15,6-6-4-15,-6 6 1 0,0 0-3 0,0 0 5 16,6-5-8-16,-6 5 2 0,0 0 0 0,0 0-2 16,0 0 1-16,16 16 0 0,-16-16 1 0,9 11-1 15,-4-3 3-15,-2 0-3 0,3 0 1 0,0 5 3 16,-3-4-2-16,1 3 4 0,2-2-4 0,0-2-1 16,-3 2 1-16,2-2-2 0,1-1 1 0,-6-7 0 15,3 13 2-15,3-8-4 0,-6-5 1 0,4 9 3 16,-4-9 2-16,0 0-1 0,0 0 10 0,6 10-1 15,-6-10-6-15,0 0 5 0,0 0-5 0,0 0 1 16,0 0 3-16,0 0 0 0,0 0-1 0,0 0 5 16,-3-44 0-16,0 29 5 0,3 2-1 0,0-1 0 15,0-1 4-15,3-1-6 0,3-3 1 0,-2 5-4 16,-1-10-3-16,6 7 2 0,-1 3 0 0,1-1-3 16,1 2-5-16,4-1 1 0,1 7-1 0,-2-3-14 15,3 2-8-15,1 2-13 0,1 1-16 0,-3 4-12 0,3 2-13 16,-1 0-17-16,-5 3-12 0,8 2-9 15,-4-1-16-15,1 0-8 0,-3 0-10 0,3 0 1 16,-2 2 6-16,-6-3 6 0,4 1 7 0,-1-2 10 16,-1 1 7-16,-5-1 15 0,-6-3 9 0,14 5 16 15,-14-5 17-15,9 5 17 0,-9-5 15 0,0 0 14 16,0 0 12-16,0 0 17 0,0 0 20 0,0 0 2 16,0 0 25-16,0 0 7 0,0 0 7 0,0 0 3 15,0 0-2-15,0 0-5 0,0 0-13 0,0 0-6 16,0 0-6-16,0 0-6 0,0 0-5 0,0 0-1 15,0 0-2-15,0 0-2 0,-7 24 8 0,7-24-6 16,0 14-1-16,0-3-1 0,0-11-4 0,6 19 1 16,-2-10-6-16,-1 2 0 0,3-2-1 0,0 0-2 15,-3 0-2-15,5 1-4 0,1-3 0 0,-2 1 0 16,-1-4-2-16,3 3-3 0,-9-7 1 0,16 10 2 16,-7-7-6-16,-9-3-1 0,18 2 0 0,-7-1-2 0,-11-1 1 15,19-4 0-15,-10-2-6 0,1 4 2 0,-1-5 1 16,0 0-1-16,0-1-4 0,2 0-3 15,-4-2 4-15,7-1-2 0,-8-2-3 0,4 0 1 16,-4 2 0-16,3-5-1 0,-2 2 3 0,-1 2-3 16,5-2-3-16,-7-1 8 0,-2 8-6 0,4-3-2 15,-2 0 2-15,-1 3-4 0,-3 7 4 0,6-14-2 16,-6 14-1-16,3-10-2 0,-3 10 0 0,0 0-1 16,5-10 1-16,-5 10-1 0,0 0-1 0,0 0 2 15,0 0 0-15,0 0-3 0,0 0 1 0,0 0 5 0,0 0-4 16,0 0 2-16,0 0-2 0,-2 37 2 15,2-37-3-15,-3 17 2 0,3-17 1 0,0 18 0 16,0-7 1-16,0-11 1 0,3 18-2 0,-1-9 3 16,2 2 4-16,-1-1-7 0,2-2 9 0,2 0-7 0,-1 1 2 15,0-2 0-15,3 0-2 0,1-1 4 0,5 2 1 16,-4-3-4-16,2-2 3 0,1 1 0 0,-4-4-2 16,2 2 1-16,6-2 1 0,-8 0 5 0,-10 0-5 15,27-4-1-15,-16 1 2 0,-3-4-2 0,4-3 1 16,-1 1-2-16,-4-4 0 0,-1 0 2 0,-3-2-2 15,5 0 0-15,-2-2-2 0,-3 1 2 0,0-2-3 16,-3 1 4-16,4 4-2 0,-4-2-2 0,2 2 1 16,-1 5 0-16,-1 8 0 0,3-19-3 15,-3 19-13-15,2-11-18 0,-2 11-12 0,0 0-4 16,1-9 3-16,-1 9-1 0,0 0 8 0,0 0-13 0,19 2-1 16,-19-2-2-16,20 5 0 0,-11 1-4 0,7-1 1 15,-2 1 5-15,1-1 2 0,-2 1 1 16,0 1 13-16,1-2-3 0,1 0 5 0,-2 0 7 15,1-2 1-15,-3 3 8 0,3-4 5 0,2 1 18 0,-5-1 7 16,1 0 11-16,-12-2 10 0,15 2 12 0,-6-1 10 16,-9-1-3-16,13 3 2 0,-13-3-9 0,9 1 0 15,-9-1 2-15,7 6 1 0,-7-6 6 0,8 10 5 16,-8-10-8-16,3 11 6 0,-3-11-8 0,3 15 2 16,0-7 0-16,-3-8-2 0,3 16-4 0,-2-8 4 15,2 3-6-15,-1-3-6 0,-2-8 2 0,1 17-6 16,4-6-1-16,-4-2-4 0,1-1-2 0,-2-8 1 15,6 16-5-15,-2-9-1 0,-4-7-1 0,3 16-3 16,2-10-2-16,-5-6-9 0,4 10-15 0,-4-10-15 16,2 10-15-16,-2-10-13 0,0 0-13 0,6 6-9 15,-6-6-10-15,0 0-19 0,0 0-30 0,0 0-24 16,0 0-23-16,0 0-30 0,0 0-117 0,0 0-356 16,10-24 158-16</inkml:trace>
          <inkml:trace contextRef="#ctx0" brushRef="#br0" timeOffset="-143082.75">27201 10975 201 0,'6'-4'206'16,"-6"4"-19"-16,11-7-18 0,-11 7-19 0,0 0-13 16,0 0-7-16,0 0 4 0,0 0-6 0,0 25-7 0,0-12-4 15,0 2-3-15,-2 3-8 0,2 1-6 0,2 4-6 16,1 0-6-16,-3 0-6 0,3 1-6 0,3 2-6 16,-4-2-5-16,3 1-9 0,1-1-6 0,0 0-5 15,-2 1-2-15,-2-7-3 0,2 6-4 0,-1-3-2 16,-3 2-10-16,3-7-23 0,-3 2-24 0,3-2-25 15,-3-1-22-15,-3 0-32 0,6-2-23 0,-3-13-37 16,-3 20-37-16,0-13-148 0,3-7-373 16,-7 11 165-16</inkml:trace>
          <inkml:trace contextRef="#ctx0" brushRef="#br0" timeOffset="-140748.69">30102 10947 102 0,'0'0'117'0,"0"0"-16"0,0 0-17 0,0 0-32 16,0 0-10-16,0 0-20 0,0 0-23 0,0 0-26 15,0 0-55-15,0 0-90 0,0 0 40 0</inkml:trace>
          <inkml:trace contextRef="#ctx0" brushRef="#br0" timeOffset="-140142.56">30446 11072 96 0,'-14'-4'189'0,"14"4"-13"16,-20-1-16-16,11 0-8 0,9 1-13 0,-22 0-16 15,11 1-12-15,11-1-13 0,-22 1-6 0,13 7-11 16,0-7-7-16,9-1-6 0,-16 8-11 0,10-3-5 16,1 1-3-16,-1 1-8 0,6-7 0 0,-6 11-5 15,6-11-4-15,0 17-3 0,0-17 0 0,3 16-2 16,0-7-3-16,3 0-1 0,-3 0-4 0,5 1-5 16,-1 2 4-16,4-3-6 0,-2 6-2 0,-2-7 0 15,3 3 1-15,2 1 0 0,-3 1-4 0,3-6 3 16,-3 3-1-16,-1-2 0 0,1 2 3 0,-3-3-2 15,-2-1 7-15,5-2-2 0,-9-4-8 0,4 15 3 16,1-9-1-16,-5-6 1 0,0 15 4 0,0-15 3 16,0 0-1-16,-6 14 2 0,6-14 0 0,-13 8 3 15,7-3 0-15,-3-1-2 0,9-4-2 0,-18 3-1 16,18-3-2-16,-15 2 2 0,4-1-3 0,11-1 1 16,0 0-3-16,-16 1 1 0,16-1-4 0,0 0 2 15,0 0 2-15,-10 3-2 0,10-3-1 0,0 0-4 16,0 0 2-16,0 0-6 0,0 0 2 0,0 0 2 15,38 1-4-15,-23-2 0 0,2 1 2 0,2 1-5 16,2 1 0-16,6-1-2 0,0-1 3 0,-2-1-2 16,2 1 1-16,3 0-2 0,-1-3 0 0,1 3 3 15,0-5-1-15,-2 1 1 0,4 1 0 0,-4-4-2 16,0-1 3-16,2 4-3 0,-3-4 2 0,0-4 2 16,-8 7 1-16,-4-5-1 0,3 2 2 0,-1-1 2 0,-6-2 2 15,3 0 3-15,-4-2-1 0,-5-2 3 16,1 2 2-16,-2-1 1 0,1 1-3 0,-5 1 5 15,-3 0-2-15,3 12-2 0,-9-22-1 0,3 14-1 16,-2 2 0-16,1-4-3 0,-6 5 1 0,-1-2-2 16,-2 1-2-16,1-1 0 0,3 6 0 0,0 0-1 15,-2-1 1-15,14 2 3 0,-23 3-7 0,6 4 2 16,8-3-3-16,-1 1 0 0,2 2-1 0,1 0 1 16,1 1 3-16,0 1-2 0,3 0 2 0,3-9 1 15,1 18-1-15,1-5 4 0,5-4 9 0,5 4 5 0,2-2 1 16,-1-1 5-16,8 4 1 0,3-4 3 0,1 1-1 15,4-1 2-15,2-3-2 0,-3 0-1 16,11 4 1-16,-11-4-1 0,2-1 0 0,-1-1-2 16,-4 1-6-16,-6-4 0 0,2 3-2 0,-6-2-1 15,0 0-3-15,-3-2 0 0,-2 0-12 0,-10-1-23 0,15 2-29 16,-7-1-31-16,-8-1-20 0,0 0-32 0,0 0-43 16,0 0-48-16,0 0-193 0,0 0-450 0,-27 13 200 15</inkml:trace>
          <inkml:trace contextRef="#ctx0" brushRef="#br0" timeOffset="-135789.75">30725 9983 34 0,'-9'-4'164'0,"9"4"-9"0,0 0-20 16,0 0-15-16,0 0-10 0,0 0-9 0,0 0-16 15,0 0-7-15,0 0-5 0,0 0 1 0,-12 14-10 0,12-14-3 16,-6 10-1-16,6-10-9 0,-3 11 1 15,-1-3-5-15,4-8-5 0,-6 17-1 0,5-11-2 16,1-6-3-16,-5 20-2 0,4-11 2 0,1-9 0 16,-2 21-5-16,2-11 0 0,0-10 3 0,0 18-2 15,2-8-2-15,-2-10 1 0,0 16-2 0,1-7-1 16,-1-9-1-16,3 13 7 0,-3-13 3 0,2 14 5 16,-2-14 4-16,7 11 1 0,-3-7 9 0,4 2 3 15,1-3-1-15,-9-3 0 0,21 4 4 0,-2-6-3 0,1 2 1 16,5-4-3-16,3-1-2 0,4 3-6 0,12-9-2 15,3-2-5-15,-4-3-4 0,9 5-3 0,0-1-7 16,20-9 7-16,-4 1-9 0,8-2 14 0,5-2-23 16,-2-1-27-16,2 3-24 0,7 1-24 0,-3-1-28 15,1-1-27-15,7 1-30 0,-7-4-43 0,2 5-47 16,-9-5-139-16,5 0-401 0,-7 4 179 0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37.82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352A842-FB70-4116-8C59-909166C412E4}" emma:medium="tactile" emma:mode="ink">
          <msink:context xmlns:msink="http://schemas.microsoft.com/ink/2010/main" type="inkDrawing" rotatedBoundingBox="23027,16339 24584,15200 24618,15247 23061,16385" semanticType="callout" shapeName="Other">
            <msink:sourceLink direction="with" ref="{EE4EC5B1-378F-4139-AF30-7DF4811D74CB}"/>
            <msink:sourceLink direction="with" ref="{DD71D5A4-AEE1-4A8A-889B-9F16019E6A9B}"/>
          </msink:context>
        </emma:interpretation>
      </emma:emma>
    </inkml:annotationXML>
    <inkml:trace contextRef="#ctx0" brushRef="#br0">1566 10 51 0,'0'0'155'15,"0"0"3"-15,0 0-13 0,0-11-7 16,0 11-5-16,0 0-12 0,0 0-12 0,0 0-4 0,0 0-7 16,0 0-6-16,0 0-5 0,0 0-7 0,0 0-1 15,0 0-5-15,0 0-2 0,0 0-10 0,0 0 0 16,0 0-5-16,0 0-4 0,0 0-8 15,0 0-4-15,0 0-6 0,0 0-4 0,0 0-16 0,0 0 12 16,0 0-2-16,0 0-5 0,0 0-3 0,0 0-3 16,0 0 1-16,0 0-2 0,-35 9 2 0,29-3 0 15,6-6 4-15,-14 7-1 0,8 0 0 0,-1-1-1 16,7-6 3-16,-15 7-2 0,2 0-3 0,2 2 0 16,-2-1 1-16,-1 0 3 0,7-4-2 0,-5 2 1 15,-2 5-3-15,5-2 4 0,-7-1-10 0,7 3 9 16,-4 1-3-16,-1-4 5 0,-2 3-3 0,1 1-1 15,2-3-3-15,1 2 1 0,-2 0-1 0,4 0 3 16,-7 0-4-16,4 0-1 0,1-1 1 0,-4 1 2 16,2 0-4-16,-1 0 2 0,2-3-1 0,-2 3 1 0,1 1 7 15,0-3 1-15,2 1 4 0,-3 0-3 16,0 1-4-16,1-2 0 0,-2 3 0 0,3-2-4 0,-1-3 4 16,1 0-5-16,-1 5 1 0,-1-4-2 0,0 3 2 15,2 0-3-15,0 1 0 0,-4-1-2 16,2-3 2-16,2 3 0 0,-2 2-2 0,2-3-2 0,-1 2-1 15,-2-1 1-15,2-2 2 0,2 4 1 0,-4-4-4 16,4 2 1-16,-1-3 4 0,1 0 0 0,-3 6-2 16,3-7 0-16,3 2 0 0,-5 2 0 0,1-4-1 15,1 3 1-15,0-2 0 0,-1 3-4 0,1-4 2 16,1 3 0-16,-2-1 0 0,1-1 1 0,0 1-1 16,-1 0 0-16,1-2-1 0,1 6 2 0,-1-6-1 15,0 2-1-15,2-2 2 0,0-1-4 0,-2 3 2 16,4-3-1-16,-1 5 2 0,-1-6-2 0,2 4 0 15,1-4 1-15,-4 1 1 0,4 0 1 0,-2 3 1 16,2-4 0-16,-4 3 0 0,4-4 0 0,-2 3 0 16,1 1-4-16,-2-3-1 0,2 2 5 0,-2-3-4 15,-1 6 3-15,1-4-1 0,0 3 5 0,-2-3-2 16,-2 5 1-16,4-2 2 0,1-2-3 0,-2 2 0 16,1-2-2-16,-3 3 6 0,-1-2-2 0,1 0-2 0,4-3 6 15,-5 5-1-15,4-3-5 0,1 1 3 0,0-3-2 16,0 0-2-16,-1 2-1 0,1 1 4 0,1-2-3 15,-2-1 1-15,1 0-1 0,0 3-1 0,9-8 0 16,-14 10 0-16,10-4 6 0,-5-2-8 0,9-4-1 16,-10 11-1-16,4-10 1 0,6-1 1 0,-12 10-4 15,12-10 3-15,-9 7 0 0,9-7 0 0,-11 6 1 16,11-6 2-16,-7 4-3 0,7-4-1 0,0 0 4 16,-9 7-2-16,9-7-3 0,0 0 1 0,0 0 3 15,-11 5 1-15,11-5-1 0,0 0 6 0,0 0-6 16,-7 5 5-16,7-5 3 0,0 0-4 0,0 0 1 15,0 0 1-15,0 0 3 0,0 0 0 0,0 0 5 16,0 0-3-16,0 0-1 0,0 0 6 0,0 0-6 16,0 0 5-16,0 0-2 0,0 0-2 0,0 0-1 15,0 0 2-15,0 0-4 0,0 0-7 0,0 0 0 16,0 0-18-16,0 0-19 0,0 0-20 0,0 0-22 16,0 0-29-16,0 0-32 0,0 0-37 0,6-32-31 15,-6 32-38-15,9-12-256 0,-3 7-536 0,0-4 237 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40.21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DFA041D-2832-4B2D-B5C5-C086166E31A6}" emma:medium="tactile" emma:mode="ink">
          <msink:context xmlns:msink="http://schemas.microsoft.com/ink/2010/main" type="inkDrawing" rotatedBoundingBox="24984,15368 26915,16286 26895,16328 24964,15409" semanticType="callout" shapeName="Other">
            <msink:sourceLink direction="with" ref="{17857C54-5A52-48D6-837D-A6C0D0F37920}"/>
            <msink:sourceLink direction="with" ref="{DD71D5A4-AEE1-4A8A-889B-9F16019E6A9B}"/>
          </msink:context>
        </emma:interpretation>
      </emma:emma>
    </inkml:annotationXML>
    <inkml:trace contextRef="#ctx0" brushRef="#br0">0-4 84 0,'0'0'138'0,"0"0"-11"0,0 0-1 16,16-3-12-16,-16 3-14 0,0 0-1 0,0 0-12 16,12-2-4-16,-12 2-8 0,0 0-9 0,0 0-13 15,0 0 3-15,0 0-6 0,0 0-5 0,0 0-8 16,14 3-2-16,-14-3-4 0,0 0-4 0,0 0-1 15,0 0 1-15,7 4-1 0,-7-4-1 0,0 0-3 16,9 10-1-16,-9-10-6 0,4 7 7 0,-4-7-1 16,12 7-15-16,-10-2 7 0,-2-5 1 0,10 11-1 15,-2-6 1-15,-8-5 0 0,9 10 1 0,1-5-2 16,-5 1-3-16,4-1 2 0,-3 0-1 0,-6-5-4 16,16 11 3-16,-7-5 2 0,1-2-8 0,-1 1 5 15,5 1-1-15,-4 0-1 0,2 3-1 0,2-4-1 16,-1 6 2-16,3-5 0 0,1 2-1 0,1-1-1 15,-3 3-1-15,0-4 1 0,2 3 2 0,-2 1-3 16,5-4 4-16,-8 2-5 0,4-3 2 0,2 4-3 0,-5-2 7 16,5 0-13-16,-1-1 13 0,-1 2-7 0,0 1 7 15,-4-1-4-15,6 0-2 0,-3-4 4 0,2 7-9 16,-1-2 8-16,0-2 0 0,1 0 0 0,-2 1 2 16,9 5-3-16,-8-7 1 0,9 4-3 0,-8 1 1 15,-1-4 0-15,1-1-1 0,-1 2-1 0,-1 0 0 16,3 2-3-16,-3-5 1 0,1 3 1 0,1-1-1 15,-3 0 2-15,0 0 0 0,4 1 1 0,0-1-3 16,-2 0 4-16,0 2-3 0,1-1-2 0,-1-3 2 16,-1 3-1-16,0 2 3 0,3-2-2 0,-2-3-1 15,-2 2-3-15,5-1 0 0,-5 4 3 0,2-2-2 16,-3-1 3-16,2-1 4 0,2 0 1 0,-5 2 4 16,1-1-4-16,4-2 3 0,-1 0-6 0,-9 4 4 15,10-3 0-15,-2 0 0 0,-2-1-1 0,1 1 0 16,0 2 1-16,0-2-4 0,-1 0 1 0,4 1-1 15,-4-4 5-15,2 6-3 0,-2-3 0 0,-1 0 0 16,-1 0 0-16,-2-2-3 0,6 2 0 0,-3 0 8 16,-3-2-7-16,4 1 0 0,-3 1-2 0,4 0-1 15,1 0 1-15,-8-2 7 0,7 3-7 0,1-2-2 0,-5 1-1 16,2-2 7-16,-2 3-2 0,4-4-2 16,-2 3 4-16,-2 2-4 0,4-3 4 0,-5 0-3 15,1 0 1-15,5 1 6 0,-5 1-7 0,1-3 1 16,1 6 4-16,1 0 0 0,-4-6 3 0,5-1-4 0,-4 1-1 15,-1 2 0-15,1-1 3 0,-1-1 1 0,5-1-1 16,-8 3 4-16,-6-6 4 0,19 6-5 16,-11-3 3-16,3 1-2 0,-11-4 3 0,17 5-1 15,-7-1 0-15,-4-1-4 0,-6-3 6 0,20 7-1 0,-13-4 2 16,2 0 3-16,0 2-1 0,-9-5-1 0,13 3-2 16,-13-3 0-16,11 5 1 0,-11-5 2 0,12 4 5 15,-12-4 2-15,0 0 3 0,10 4 2 16,-10-4 7-16,0 0 0 0,0 0 3 0,9 3 1 0,-9-3 4 15,0 0-2-15,0 0 5 0,0 0-10 0,0 0-2 16,0 0-3-16,0 0 5 0,0 0-12 0,0 0 0 16,0 0-9-16,0 0 3 0,0 0-2 0,0 0-3 15,0 0 7-15,0 0-11 0,0 0-4 0,0 0-5 16,0 0 5-16,0 0-5 0,0 0-16 0,0 0-10 16,0 0-19-16,0 0-16 0,0 0-20 0,0 0-15 15,0 0-36-15,0 0-37 0,0 0-31 0,0 0-219 16,0 0-448-16,-51-9 198 0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4:45.55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F5120F-6B91-448E-BED5-E4056945B42F}" emma:medium="tactile" emma:mode="ink">
          <msink:context xmlns:msink="http://schemas.microsoft.com/ink/2010/main" type="writingRegion" rotatedBoundingBox="613,13066 31471,12749 31525,18026 667,18344"/>
        </emma:interpretation>
      </emma:emma>
    </inkml:annotationXML>
    <inkml:traceGroup>
      <inkml:annotationXML>
        <emma:emma xmlns:emma="http://www.w3.org/2003/04/emma" version="1.0">
          <emma:interpretation id="{DDD11A88-18BA-4EEB-9B97-111DE9458F07}" emma:medium="tactile" emma:mode="ink">
            <msink:context xmlns:msink="http://schemas.microsoft.com/ink/2010/main" type="paragraph" rotatedBoundingBox="1148,12910 26119,13054 26112,14307 1141,141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CA1AC6-829C-42C0-AD7F-8DDAB731417E}" emma:medium="tactile" emma:mode="ink">
              <msink:context xmlns:msink="http://schemas.microsoft.com/ink/2010/main" type="line" rotatedBoundingBox="1148,12910 26119,13054 26112,14307 1141,14163"/>
            </emma:interpretation>
          </emma:emma>
        </inkml:annotationXML>
        <inkml:traceGroup>
          <inkml:annotationXML>
            <emma:emma xmlns:emma="http://www.w3.org/2003/04/emma" version="1.0">
              <emma:interpretation id="{2465DACD-66C8-4E1C-A8BD-3D187ADF42B7}" emma:medium="tactile" emma:mode="ink">
                <msink:context xmlns:msink="http://schemas.microsoft.com/ink/2010/main" type="inkWord" rotatedBoundingBox="1148,13060 4078,13077 4073,14036 1142,14019">
                  <msink:destinationLink direction="with" ref="{B234BD2C-8905-4A22-84FF-061F0385E3B0}"/>
                </msink:context>
              </emma:interpretation>
            </emma:emma>
          </inkml:annotationXML>
          <inkml:trace contextRef="#ctx0" brushRef="#br0">-13348-349 87 0,'0'0'168'0,"-9"-6"-10"0,9 6-5 0,0 0-8 16,0 0-9-16,0 0-5 0,0 0-3 0,0 0-10 15,0 0-2-15,0 0-10 0,0 0-7 0,0 0 0 0,0 0-7 16,0 0-5-16,0 0-10 0,0 0-6 15,0 0-10-15,0 0-6 0,0 0-5 0,0 0-4 16,0 0-4-16,0 0-2 0,0 0-8 0,0 0-1 0,45-1 1 16,-30 1-4-16,0 1-3 0,4 1 2 0,2-1-5 15,4 2-5-15,1-2 3 0,0 0-1 0,1-1 0 16,0 2-3-16,4-1 1 0,-4-1 0 0,3 0-2 16,-2 2 1-16,-4-2-2 0,2 0-6 0,-7-2 2 15,-1 1 0-15,-2 1 1 0,-2 0-3 0,2-2 2 16,-7 4 1-16,-9-2-6 0,15-2-2 0,-15 2 3 15,0 0-3-15,18 0-2 0,-18 0 2 0,0 0-1 16,15 0-5-16,-15 0-10 0,0 0-13 0,0 0-5 0,0 0 1 16,0 0-14-16,0 0-4 0,0 0-8 15,0 0-16-15,0 0-6 0,0 0-22 0,0 0-10 16,0 0-12-16,0 0-12 0,-33 18-18 0,24-17-132 0,9-1-308 16,-21-1 136-16</inkml:trace>
          <inkml:trace contextRef="#ctx0" brushRef="#br0" timeOffset="256.43">-13057-321 25 0,'0'0'171'16,"-14"3"-9"-16,14-3-8 0,0 0-1 0,0 0-16 15,0 0-5-15,-1 11-5 0,1-11-8 0,0 0-11 16,0 0-3-16,7 24-5 0,-5-15-3 0,1 0-7 16,0 6-3-16,0 0-8 0,-3 1-5 0,1 1-2 15,-1 0-10-15,0 0-4 0,0 0-2 0,2 1-3 16,-4-1-4-16,2 0-7 0,-1-1-3 0,-2 0-8 15,0 0 2-15,0 0-2 0,0-2-4 0,-2-1-3 0,2-2 1 16,0 0-10-16,2 1 4 0,-4-4-2 0,5-8 0 16,-3 17-2-16,3-17-9 0,-7 11-9 15,7-11-13-15,-3 15-9 0,3-15-7 0,0 0-12 0,4 15-20 16,-4-15-21-16,8 8-13 0,-1-5-25 0,-7-3-31 16,23 0-175-16,-10-4-354 0,2 0 157 0</inkml:trace>
          <inkml:trace contextRef="#ctx0" brushRef="#br0" timeOffset="593.35">-12435-292 95 0,'0'0'195'0,"-18"2"-15"16,18-2-9-16,-15 12-8 0,9-6-8 0,-3 1-8 16,0 1-9-16,0 2-6 0,0 2-11 15,-1 3-2-15,1-6-11 0,1 6 1 0,-1-1-10 0,2-1-4 16,-1 0-8-16,2 3-5 0,3-5-9 0,-1 4-7 16,0-2-4-16,2 1-1 0,-1-3-8 0,3 1-5 15,-3 1-6-15,3-13-1 0,0 19-3 0,0-6-2 16,0 1-7-16,3-4 0 0,-1 0-5 0,-2-10 1 15,3 18-4-15,1-11-13 0,-3 3-19 0,-1-10-18 16,8 11-20-16,-2-3-17 0,0-2-19 0,-6-6-27 16,13 10-31-16,-2-6-28 0,-4 0-194 0,-7-4-394 15,21-7 174-15</inkml:trace>
          <inkml:trace contextRef="#ctx0" brushRef="#br0" timeOffset="1076.15">-12225-19 30 0,'0'0'184'0,"0"0"-10"15,0 0-13-15,0 0-14 0,0 0-13 0,1 14-2 16,-1-14-6-16,0 0-7 0,-1 14-6 0,1-14-14 16,0 0-1-16,1 14-8 0,-1-14-9 0,0 11-4 15,0-11-9-15,0 0-4 0,0 0-2 0,-4 13-8 16,4-13-4-16,0 0-8 0,0 0 1 0,0 13-4 15,0-13-2-15,0 0-6 0,0 0 0 0,0 0-7 16,0 0 0-16,0 0-1 0,0 0 1 0,0 0-4 16,0 0 2-16,0 0-7 0,0 0 0 0,0 0-7 15,21-3 1-15,-21 3-5 0,16-11-9 0,-7 3-7 0,5-3-10 16,-1 0-3-16,-1 1-1 0,-3-1-3 16,3 1 3-16,0-1 3 0,-3-2 0 0,3 6 3 15,0-4 1-15,0 2 6 0,-2 0-3 0,0 3 5 0,-1 0 0 16,-1 2 8-16,2-1-5 0,-1-4 8 0,5 5 7 15,-4 2-6-15,-10 2 13 0,21-5-3 0,-14 5 1 16,-7 0 7-16,18 0-2 0,-18 0 0 0,15 0 0 16,-15 0 8-16,12 9-5 0,-9-3 10 0,-3-6-1 15,11 13-1-15,-10-6 4 0,1 3-2 0,-2-10-8 16,0 18 2-16,0-18 2 0,0 18-2 0,0-9-3 16,0-9-2-16,-2 18-3 0,1-8 1 0,1-10-3 15,-5 18-5-15,4-9 2 0,1-9 2 0,-5 16-3 16,5-16-2-16,-3 10-9 0,3-10-15 0,-4 13-15 0,4-13-18 15,-3 7-13-15,3-7-20 0,0 0-16 16,-6 10-19-16,6-10-15 0,0 0-30 0,0 0-168 16,0 0-356-16,0 0 157 0</inkml:trace>
          <inkml:trace contextRef="#ctx0" brushRef="#br0" timeOffset="1405.05">-11432-272 151 0,'0'0'183'16,"0"0"-11"-16,-10 31-12 0,5-20-7 0,0 6-7 15,-1-3 10-15,-3 3-11 0,-3 3-6 0,3 2-4 16,-2-1 1-16,-2-1-8 0,1 4 1 0,1-1-9 15,-2 0-11-15,1 1-3 0,0-3-4 0,-1 1-8 16,-1-3-2-16,2 1-10 0,-2 2-5 0,-1-5-8 16,3 5-8-16,0-8-3 0,3 8-7 0,-3-3-3 0,3-5-8 15,-2 0-2-15,3 1-2 0,0 0-4 0,-1 0-10 16,2-4-16-16,-1 2-15 0,1-2-20 16,-1 0-25-16,4-4-26 0,1 0-18 0,3-7-21 0,-6 16-24 15,6-16-29-15,0 11-65 0,0-11-136 0,0 0-404 16,0 0 180-16</inkml:trace>
          <inkml:trace contextRef="#ctx0" brushRef="#br0" timeOffset="2065.09">-11042 60 209 0,'0'0'206'0,"0"0"-13"0,0 0-19 15,13 1-11-15,-13-1-14 0,0 0-12 0,8 4-9 0,-8-4-12 16,0 0-1-16,5 10-4 0,-5-10 1 0,0 0-11 15,-4 14-1-15,4-14-6 0,-4 14-4 0,-2-7-11 16,-3-1-3-16,4 4-9 0,-4-2-3 0,0 3-5 16,-4-4-5-16,-2 0-5 0,-1 3-6 0,1-3-3 15,-3 3-7-15,1-3-1 0,1 0 1 16,-1-2-7-16,-2 1 1 0,0-3-4 0,1 1-1 0,1-2-1 16,3-2-2-16,-3 0-1 0,2 0-4 0,0-2-1 15,2-3 0-15,2 3-13 0,2-4-2 0,9 6-9 16,-16-12-9-16,10 5-6 0,6 7 2 0,-4-16 1 0,4 16-7 15,1-18-5-15,2 7 1 0,2 4-3 16,1-1 9-16,-3-2 0 0,5-2 3 0,0 4 2 16,-1 1 2-16,7-3 2 0,-7 3 1 0,5 0-3 0,2 0 8 15,-2 2 1-15,2-2-1 0,0 1 1 16,4-1 0-16,-3 3 4 0,4-2-1 0,-3 3 6 16,1 3-1-16,-2-5 3 0,0 4 7 0,1 1-2 0,1-1 6 15,-4 1-1-15,-13 0-1 0,25 2-1 0,-14-1 3 16,-2 3-2-16,-2 2 1 0,4-2-3 0,-4 4 7 15,-4 0-1-15,6 3 3 0,-5-3 2 0,-1 2 4 16,3 1 2-16,-4 6 4 0,-2-4 5 0,0 3 3 16,0 0 0-16,-5 2 2 0,4-2-4 0,-4 2 1 15,4-4-6-15,-2 9 3 0,-3 0-4 0,3-8-3 16,-1 1-1-16,-2 1 1 0,0-2-3 0,-2 0 0 16,-1 0-3-16,2-1 0 0,-1 3-4 0,1-3 1 15,-1-3-4-15,-2 2-7 0,2-6-17 0,1 4-11 16,0-1-15-16,1-2-20 0,-3-3-26 0,3 2-22 15,6-7-23-15,-6 11-18 0,6-11-16 0,-6 4-59 16,6-4-146-16,0 0-398 0,0 0 176 0</inkml:trace>
          <inkml:trace contextRef="#ctx0" brushRef="#br0" timeOffset="2366.18">-10491-75 216 0,'6'9'236'0,"3"1"-12"0,0 5-6 16,-1-2-8-16,-1 4-16 0,-2-1-10 0,-1 1-14 15,2 6-3-15,-1 1-13 0,-2 0-10 0,-3-1-15 16,0 2 5-16,-2 0-17 0,-1-1-7 0,-3 3-2 0,-1-2-8 15,-2 0-11-15,-2 0-8 0,-1 1-11 16,-3-2-7-16,-1 1-4 0,0-1-5 0,-10 1-5 16,-1 3-10-16,8-8-17 0,-6-1-26 0,4 3-29 15,-10 0-25-15,1-2-38 0,6-4-31 0,1 0-52 0,4-2-52 16,-2-4-205-16,3-2-472 0,3-2 209 16</inkml:trace>
        </inkml:traceGroup>
        <inkml:traceGroup>
          <inkml:annotationXML>
            <emma:emma xmlns:emma="http://www.w3.org/2003/04/emma" version="1.0">
              <emma:interpretation id="{EE9F6171-2588-48E5-9D3A-7B1ED57705FE}" emma:medium="tactile" emma:mode="ink">
                <msink:context xmlns:msink="http://schemas.microsoft.com/ink/2010/main" type="inkWord" rotatedBoundingBox="6947,13154 9836,13171 9830,14138 6941,14122"/>
              </emma:interpretation>
            </emma:emma>
          </inkml:annotationXML>
          <inkml:trace contextRef="#ctx0" brushRef="#br0" timeOffset="4174.02">-7551-226 109 0,'0'0'166'0,"0"0"-4"0,0 0-15 0,0 0-5 16,0 0-17-16,0 0-8 0,0 0-10 0,0 0-5 16,0 0-7-16,-7-6-5 0,7 6-7 0,0 0-7 0,0 0-4 15,0 0-4-15,0 0-7 0,0 0-5 16,0 0-5-16,25-12-1 0,-25 12-3 0,15 1-5 16,-15-1-3-16,19-1-5 0,-7-1-2 0,5 2 0 15,-7-4-6-15,5 4-3 0,4 0 0 0,-5-1-4 16,5-1 1-16,0 2-2 0,1 1-4 0,7-2-3 15,-9-2 2-15,-1 3-2 0,3-1-1 0,-1 1-1 0,1-2 0 16,-2 2-3-16,-5-1-1 0,3 1 1 0,1 1 2 16,-8-1-2-16,4 2-2 0,-13-2-6 0,23 0-4 15,-13 1-9-15,-3 2-2 0,-7-3-9 0,18 1-4 16,-18-1-9-16,14 0 2 0,-14 0-5 0,9 1-7 16,-9-1 1-16,0 0-10 0,13 1 2 0,-13-1-10 15,0 0-6-15,0 0 0 0,0 0 9 0,0 0-15 16,0 0-4-16,0 0 5 0,0 0 3 0,0 0-5 15,0 0 6-15,0 0 9 0,-39 4 2 0,39-4 5 0,-16 2 4 16,16-2 2-16,-16 1 14 0,16-1 3 16,-15 3 13-16,15-3 7 0,-14-3 10 0,14 3 4 15,-13 3 17-15,13-3 0 0,0 0 12 0,-14 0 4 0,14 0 17 16,0 0 3-16,0 0-1 0,-16 0 0 0,16 0 3 16,0 0 4-16,0 0 1 0,-6 7 4 0,6-7 1 15,0 0 2-15,-3 11-3 0,3-11 3 0,-3 14-2 16,3-3 1-16,0 2 3 0,0-13-1 0,0 28-4 15,0-12-2-15,3 1-4 0,0 1 4 0,-3 3-7 16,1 2-6-16,1-3-1 0,1 1-4 0,1 0-6 16,-4-4-3-16,3 6 0 0,-3-4-4 0,0-3-6 15,3 2 0-15,0-2-2 0,-1-1-2 0,-1 1-2 0,4-1-5 16,-5 1 3-16,3-3-4 0,-3-2 2 16,3-2-1-16,-3 2-14 0,0-11-9 0,3 19-10 15,1-12-14-15,-4-7-11 0,2 12-8 0,5-5-17 16,-7-7-15-16,14 7-24 0,-2-7-29 0,-12 0-32 0,19 0-149 15,-3-7-343-15,1 0 152 0</inkml:trace>
          <inkml:trace contextRef="#ctx0" brushRef="#br0" timeOffset="4555.51">-6531-205 137 0,'0'0'186'0,"-13"-6"-9"16,13 6-18-16,-12-4-10 0,12 4-9 0,0 0-8 15,-26 10-13-15,19-6-4 0,-2 1-2 0,2 2-5 16,-5 2-2-16,1 1-6 0,1 4-3 0,-2-1-4 0,1 2-8 15,2 3-2-15,2-5-9 0,-2 4 2 0,3-2-4 16,2 2-9-16,1 1-1 0,0-2-2 16,-3 2-7-16,6-2-2 0,0 0-4 0,0-1-4 0,0 2-6 15,0-2-4-15,0-3-2 0,3 0 0 0,0 3-2 16,3-5-2-16,-2 1-4 0,-1-1 2 0,3-3-7 16,3 0 3-16,-5 3-2 0,2-3-3 0,2 1-8 15,4-3-14-15,-6 0-14 0,1 1-19 0,2-2-21 16,5 0-18-16,-9 0-20 0,-5-4-25 0,20 2-22 15,-20-2-21-15,21-3-215 0,-6-5-412 0,-2 1 182 16</inkml:trace>
          <inkml:trace contextRef="#ctx0" brushRef="#br0" timeOffset="5085.01">-6280-19 174 0,'0'0'161'16,"0"0"-9"-16,0 0-17 0,0 0-10 0,0 0-13 0,0 0-8 16,0 0-2-16,0 0-12 0,0 0-4 15,-11 39-1-15,11-30-5 0,0-9-11 0,-6 17-5 16,3-7-10-16,3-10-3 0,-1 19-5 0,-2-10-2 0,3-9-3 16,-6 15-2-16,3-8-4 0,3-7-11 15,-3 13 11-15,3-13-9 0,-2 11-4 0,2-11 5 16,-6 9-4-16,6-9-1 0,0 0-1 0,0 0-4 0,0 0 6 15,0 11-5-15,0-11-3 0,0 0-1 0,0 0-2 16,0 0-1-16,0 0-6 0,0 0-2 0,0 0-4 16,20-21-10-16,-20 21-12 0,13-15 4 0,-7 3 3 15,2 4-3-15,1-3-2 0,1 0 5 0,-4 2-7 16,0-3 7-16,1 2-1 0,-1 0 8 0,0 0 1 16,2 2-4-16,-2 0 2 0,1 0 1 0,-1 0 2 15,3 2 0-15,-9 6 3 0,11-12 0 0,-2 10-3 16,-2-4 8-16,-7 6 0 0,12-4-2 0,-12 4-3 15,13-1-2-15,-13 1 7 0,17 0 6 0,-17 0-2 16,0 0 4-16,13 5 7 0,-13-5 1 0,12 7 3 16,-7-1-1-16,-5-6-2 0,8 10 7 0,-5-6-3 0,5 10-4 15,-8-5 5-15,6-1-2 0,-6 2 1 16,3 1-4-16,0 3-3 0,-3-4 5 0,0 0-6 0,0-10 1 16,3 19 0-16,-3-9-5 0,0-10 2 0,-3 13-2 15,3-13 2-15,3 14-6 0,-3-14 3 0,-3 14-1 16,3-14-3-16,0 0-14 0,0 14-11 0,0-14-8 15,0 0-2-15,0 0-9 0,3 12-6 0,-3-12-23 16,0 0-9-16,0 0-16 0,0 0-20 0,0 0-21 16,0 0-136-16,30-23-293 0,-21 15 130 0</inkml:trace>
          <inkml:trace contextRef="#ctx0" brushRef="#br0" timeOffset="5385.01">-5708-139 142 0,'0'0'158'0,"0"0"-9"0,0 0-3 0,-19 34-9 16,16-25-4-16,0 2-5 0,-4 2 0 0,1 4-3 16,0-3-6-16,-2 3-1 0,-1 4-8 0,3-4-2 15,-4 6-3-15,2 0-6 0,-1 0-3 0,0-1-6 16,2-5-4-16,-2 3-6 0,-1 1-5 0,-4 0-8 0,5-7-3 15,0 3-9-15,-1 1-3 0,4-4-6 0,-2 2-4 16,2-2-6-16,-4 1-1 0,4-1-2 0,-3-3-2 16,5 2-6-16,-2-2 0 0,-3-1-8 0,4 1-17 15,-1-4-16-15,6-7-16 0,-6 11-18 0,6-11-19 16,-4 9-9-16,4-9-12 0,-3 10-10 0,3-10-36 16,0 0-30-16,0 0-189 0,0 0-382 0,0 0 169 15</inkml:trace>
          <inkml:trace contextRef="#ctx0" brushRef="#br0" timeOffset="6016.95">-5248 72 132 0,'-9'14'155'0,"6"-8"-5"0,3-6-13 15,-9 14-11-15,4-6-2 0,2 0-10 0,3-8-10 0,-12 15-12 16,5-9 0-16,1 1-7 0,0 0-7 16,6-7-5-16,-13 14-1 0,7-11-4 0,-5 3-4 15,5-1-2-15,6-5-3 0,-13 7-7 0,-1-3-4 0,14-4-3 16,-19 2-4-16,6 2-2 0,1-4-8 0,-5 0-3 15,4 2-2-15,-4-4-1 0,17 2-1 16,-22 0-3-16,9-4 2 0,4 3-5 0,-2-1 0 0,11 2-3 16,-19-8 2-16,7 2-11 0,12 6-2 0,-11-9-5 15,8 2-5-15,3 7-4 0,-5-15 0 0,5 7-4 16,0 8 7-16,-2-13-2 0,2 13-1 0,7-14-10 16,-1 9 12-16,2-3-5 0,1 1 6 0,-9 7-3 15,16-9 0-15,-5 6 1 0,1-3 2 0,1 2-1 16,3 1 4-16,-1-1-2 0,-1 1 1 0,-1 1 1 15,7 1-3-15,-4 1-3 0,0 0 7 0,1 0 1 16,1-1 3-16,0 2 2 0,-2 0 1 0,-1 1 6 16,-5 3 1-16,7-1-11 0,-2-1 11 0,-2 5 1 15,-5-4 0-15,4 1 1 0,-5 5 6 0,-1 3-2 0,-3-5 3 16,4 6-2-16,-4-1 1 0,0 2 5 16,-3 1 6-16,0 0 8 0,0 3-2 0,0-2 0 15,-3 8-4-15,0-6 7 0,-4 5-1 0,1-4-1 0,3 3-3 16,-4-5 2-16,1-1 2 0,0-1-5 0,-2 0 3 15,-2-1-2-15,1 1-3 0,0-1-4 16,-2 0-1-16,5-4-3 0,-7 2 1 0,4-2-4 16,-1 2 0-16,1-2-2 0,-2-2 1 0,2 0-4 0,2-3 1 15,1 2-16-15,-2-1-12 0,-1-3-18 0,9-4-15 16,-9 11-14-16,9-11-18 0,-10 5-19 0,10-5-20 16,0 0-28-16,0 0-22 0,0 0-45 0,0 0-130 15,0 0-368-15,9-38 163 0</inkml:trace>
          <inkml:trace contextRef="#ctx0" brushRef="#br0" timeOffset="6293.83">-4697 7 53 0,'0'0'206'16,"6"14"-4"-16,-1-4-11 0,-2 5-11 0,0 0-7 0,3 1-12 16,-3 8-8-16,-3 0-15 0,-2 0-5 15,1 5-12-15,-2 1-8 0,-3-3-9 0,-2 1-11 16,0 7-8-16,-4-3-9 0,-2 2-8 0,-5-3-3 0,-1 0-5 16,-2-2-6-16,-9-1-3 0,2 3-2 0,-2-3-21 15,-3 0-23-15,2-4-33 0,-3-1-27 0,3 3-37 16,2-3-37-16,5-8-62 0,-5-1-154 0,8-2-373 15,3 0 165-15</inkml:trace>
        </inkml:traceGroup>
        <inkml:traceGroup>
          <inkml:annotationXML>
            <emma:emma xmlns:emma="http://www.w3.org/2003/04/emma" version="1.0">
              <emma:interpretation id="{E5D355DB-1818-46A9-A521-8E2617091F8A}" emma:medium="tactile" emma:mode="ink">
                <msink:context xmlns:msink="http://schemas.microsoft.com/ink/2010/main" type="inkWord" rotatedBoundingBox="14505,13418 17484,13435 17480,14258 14500,14240">
                  <msink:destinationLink direction="with" ref="{2C6DD2B8-990F-42D4-B2DE-947EFCA2178D}"/>
                </msink:context>
              </emma:interpretation>
            </emma:emma>
          </inkml:annotationXML>
          <inkml:trace contextRef="#ctx0" brushRef="#br0" timeOffset="13028.78">0 15 63 0,'0'0'167'16,"0"0"-10"-16,0 0-1 0,0 0-11 0,0 0-9 15,42 1-6-15,-29-1-4 0,5 4-13 0,10-8 0 16,-1 4-3-16,-3-1-6 0,3 0 0 0,12 2-2 0,-7-3-2 15,9 2-6-15,-10-3 0 0,9 2-4 0,-1 1-7 16,1 0-6-16,-11-3-7 0,-3 3-8 0,1 0-3 16,-3 0-7-16,-3 0-9 0,-2-1-2 15,1 2-3-15,-4-2-8 0,-2 2-6 0,-2-1-11 0,0 0-15 16,-12 0-8-16,14 3-19 0,-14-3-14 0,14 1-10 16,-14-1-7-16,0 0-12 0,0 0-24 0,0 0-32 15,0 0-8-15,0 0-22 0,0 0-161 0,-30 16-344 16,30-16 152-16</inkml:trace>
          <inkml:trace contextRef="#ctx0" brushRef="#br0" timeOffset="13275.17">416 70 188 0,'0'0'168'0,"0"0"4"15,0 0-8-15,0 16-15 0,0-16-8 16,0 17-13-16,0-17-7 0,1 18-10 0,-1-8-9 15,0-10-5-15,3 21-7 0,-6-7-10 0,2 1-4 0,1-2-8 16,0-2-4-16,0 2-8 0,-5 0-6 16,5 2-3-16,-1-5-5 0,1-10-3 0,0 24-4 15,-2-12-3-15,2-2-3 0,-1 3-3 0,1-13-3 0,0 19-8 16,0-11-15-16,0-8-19 0,3 15-9 0,-2-5-16 16,-1-10-20-16,11 13-20 0,-5-8-24 0,1 1-26 15,2-5-172-15,-9-1-331 0,26-1 147 0</inkml:trace>
          <inkml:trace contextRef="#ctx0" brushRef="#br0" timeOffset="13596.44">981 103 6 0,'0'0'232'0,"-9"-10"-13"16,9 10-14-16,0 0-20 0,-10-7-15 0,10 7-20 0,0 0-11 16,0 0-9-16,-17 6-7 0,17-6-12 15,0 0-7-15,-12 11-1 0,12-11-3 0,-11 12-8 16,8-3-1-16,-2-1-1 0,-1 1-9 0,0 1-2 16,3 4-6-16,-3-3-11 0,5 6 0 0,-5-4-8 0,1 2-4 15,2 0-5-15,0 0-2 0,0 0-6 0,2 2-3 16,-2-3-3-16,3 1-6 0,-2-4 0 15,2 5-3-15,0-6-2 0,0-10-16 0,6 18-17 0,-3-4-17 16,2-4-21-16,-1-3-20 0,1 3-6 0,1-3-32 16,1 1-32-16,4-3-19 0,2 0-56 0,-4-1-140 15,4-1-383-15,4-4 169 0</inkml:trace>
          <inkml:trace contextRef="#ctx0" brushRef="#br0" timeOffset="14112.83">1257 272 106 0,'0'0'214'0,"0"0"-23"0,0 0-17 0,0 0-17 15,0 0-21-15,0 0-12 0,0 0-7 16,0 0-12-16,0 0-11 0,0 0-6 0,0 0-4 16,0 0 2-16,0 0-6 0,-10 40-6 0,10-33-1 0,0-7-6 15,-5 17-5-15,5-17-11 0,-3 13 3 16,0-6-6-16,3-7-2 0,0 16-4 0,0-16-4 0,-6 13-3 15,6-13-2-15,-3 11-4 0,3-11 1 0,-3 8-10 16,3-8 1-16,0 0-2 0,0 0 2 0,0 0-4 16,-4 12 2-16,4-12-1 0,0 0-1 0,0 0-3 15,0 0-1-15,0 0-4 0,0 0 1 0,33-14-4 16,-26 8-10-16,6-1-10 0,-2-1 0 0,1-1-9 16,1 0 4-16,-4-4-4 0,5 5 5 0,1-2 2 15,-3 0-1-15,1 2 4 0,0-2 4 0,-5 3-5 16,5 1 5-16,-4 1 3 0,0-4 1 0,-1 7 2 15,2-3 6-15,-10 5 3 0,15-8 3 0,-9 5 2 16,-6 3 2-16,15-6 0 0,-15 6 5 0,16-2-1 0,-16 2 0 16,14 2-3-16,-14-2 3 0,7 6-2 0,-7-6 2 15,9 7-4-15,-9-7 2 0,6 11-1 16,-4-2-1-16,-2-9-2 0,4 16 1 0,-4-4-3 16,0-12-3-16,-2 16 3 0,0-4-2 0,0-1-1 0,2-11 2 15,-4 19-1-15,4-10 0 0,0-9-1 0,-3 17-8 16,3-17-15-16,-5 14-15 0,4-6-11 0,1-8-15 15,-2 13-8-15,2-13-12 0,0 0-18 0,0 0-19 16,6 13-9-16,-6-13-26 0,0 0-44 0,18-3-102 16,-18 3-320-16,22-15 142 0</inkml:trace>
          <inkml:trace contextRef="#ctx0" brushRef="#br0" timeOffset="14354.06">2027 151 199 0,'0'0'217'0,"0"0"-3"0,-18 25-8 15,12-18-10-15,-2 6-6 0,1 2-4 0,-2-2-6 16,-2 1-14-16,0 10-4 0,2-3-5 0,0-3-6 16,-3 4-7-16,0 1-6 0,0-2-12 0,1 1-8 0,-2 0-7 15,-2 0-8-15,2-2-6 0,4 4-7 0,-5-3-9 16,1-2-7-16,-1 3-8 0,-3-2-5 15,3 0-8-15,1 0-2 0,-1 0-5 0,1-1-6 0,-2 2-7 16,0-6-15-16,-1 3-24 0,-1 0-27 0,4-7-26 16,1 6-28-16,-3-3-41 0,3 0-39 0,0-2-56 15,0 0-273-15,5-4-536 0,1-1 237 0</inkml:trace>
          <inkml:trace contextRef="#ctx0" brushRef="#br0" timeOffset="15373.52">2540 412 146 0,'0'0'197'16,"0"0"-14"-16,0 0-17 0,0 0-17 0,0 0-7 16,0 0-14-16,0 0-7 0,0 0-7 0,0 0-5 15,-35 10-7-15,28-9-2 0,7-1-5 0,-18 4-4 16,18-4-6-16,-15 2-5 0,8 2-5 0,7-4-4 16,-18 0-2-16,9 2-7 0,-3 0-2 0,12-2-9 15,-21 0-2-15,5 0-5 0,5 0-2 0,11 0-5 16,-21-2-1-16,9 2-5 0,12 0-4 0,-24-2-1 15,16-3 0-15,-3 3-5 0,11 2-2 0,-18-7 1 16,8 3-5-16,10 4 0 0,-14-10-2 0,8 3 0 16,-1 1 0-16,7 6-1 0,-6-12-4 0,6 12-4 15,-2-13 6-15,2 13-7 0,2-14-5 0,-2 14-7 0,10-14 3 16,-5 9-4-16,4 0 1 0,0-2-2 16,4 0 1-16,2 0-3 0,-1 1 1 0,0 3-2 0,0-2 3 15,2 3 0-15,-1 0 1 0,3-2-1 16,-3 4 5-16,1 0-1 0,-5 0 4 0,5 0-3 0,-2 1 2 15,-2-1-2-15,-12 0 0 0,20 0 0 0,-20 0 0 16,17 3 1-16,-8-2 2 0,-9-1 0 0,13 1 3 16,-13-1-2-16,11 7-1 0,-5-4 5 0,-6-3 2 15,6 10 1-15,-6-10 1 0,4 10 2 0,-4-10 7 16,2 14-1-16,-2-14 6 0,-5 17-1 0,4-7 3 16,-1 0 0-16,-1 2 1 0,2 1 3 0,-5 1 1 15,0 1-1-15,3-2 5 0,-2 0-7 0,-2 2 3 16,4 0-2-16,0 0-3 0,0 0-2 0,-6 1 0 15,6-4-1-15,-2 3-2 0,2-2 0 0,-3 0-3 16,2 0-1-16,1-2 2 0,-3-3-3 0,5 2 0 16,1-10-11-16,-6 20-17 0,3-14-19 0,3-6-15 15,-5 15-20-15,2-8-20 0,3-7-13 0,0 0-21 0,-6 14-14 16,6-14-24-16,0 0-40 0,0 0-168 0,0 0-399 16,0 0 177-16</inkml:trace>
          <inkml:trace contextRef="#ctx0" brushRef="#br0" timeOffset="15678.02">2914 170 152 0,'9'26'205'16,"-5"-17"-6"-16,-1 6-11 0,2 2-5 0,1 6-7 16,-2 1-1-16,2-1-7 0,0 2-7 0,-3 0-9 15,2 2-12-15,-1-2-10 0,2 3-11 0,-4-1-15 16,-2 1-8-16,0-3-9 0,-2 2-8 0,-4-2-6 0,-1 0-7 16,-1-1-8-16,-5 0-2 0,-4-1-5 15,-2-3-6-15,3 0-8 0,-8 0-20 0,0 0-29 16,-7 1-24-16,5-7-33 0,-8 7-34 0,9-7-32 0,-2-3-45 15,0-2-217-15,2-8-431 0,5 2 191 0</inkml:trace>
        </inkml:traceGroup>
        <inkml:traceGroup>
          <inkml:annotationXML>
            <emma:emma xmlns:emma="http://www.w3.org/2003/04/emma" version="1.0">
              <emma:interpretation id="{15649FFF-7AA3-4671-8633-A6A8EC3DFD81}" emma:medium="tactile" emma:mode="ink">
                <msink:context xmlns:msink="http://schemas.microsoft.com/ink/2010/main" type="inkWord" rotatedBoundingBox="22439,13033 26119,13054 26114,13950 22434,13929">
                  <msink:destinationLink direction="with" ref="{F7014A1F-5601-44B2-AFE9-545DC10192A8}"/>
                  <msink:destinationLink direction="with" ref="{8973C092-F040-44B4-A563-523FC98F474C}"/>
                </msink:context>
              </emma:interpretation>
            </emma:emma>
          </inkml:annotationXML>
          <inkml:trace contextRef="#ctx0" brushRef="#br0" timeOffset="19841.94">7933-41 59 0,'0'0'160'0,"0"0"-9"15,0-15-16-15,0 15-2 0,0 0-15 0,0 0-8 16,0 0-3-16,3-11-5 0,-3 11-20 0,0 0 8 16,0 0 0-16,0 0-7 0,8-7-6 0,-8 7-6 15,0 0-4-15,8-3-2 0,-8 3-5 0,7-6-7 16,-7 6-2-16,14-2-6 0,-14 2 2 0,24 2-3 0,-9-2 2 15,2 2-7-15,10-2 2 0,2 0-1 0,3 0 3 16,10 6-3-16,3-7-2 0,1 6 1 0,2-4 0 16,4 5-3-16,0-3-2 0,2 1-1 0,3-3-3 15,-7 2-3-15,1-6 3 0,-3 2-3 0,-5 2-2 16,-3-1-3-16,-10-3-2 0,-3-1-3 0,-2 0 0 16,-5 0-1-16,-1 1-3 0,-1 0 0 0,-5-3-2 15,-4 2-1-15,-1 1-6 0,-8 3 2 0,10-9-9 16,-10 9-16-16,0 0 3 0,0 0-14 0,0 0-10 15,0 0-10-15,0 0-12 0,-30-7-11 0,30 7-14 16,-26 1-2-16,14 3-2 0,-2-2-18 0,-4 1 8 16,0 1-11-16,5-4-16 0,-2 2-30 0,-1 0-107 15,1 1-287-15,3-1 127 0</inkml:trace>
          <inkml:trace contextRef="#ctx0" brushRef="#br0" timeOffset="20084.07">8540-57 48 0,'0'0'165'0,"0"0"-4"0,-6 6-4 16,6-6-8-16,0 0-5 0,1 16-5 0,-1-16-7 16,6 16-1-16,-3-1-3 0,1-1-1 0,4 3-4 15,-4 0 1-15,8 4-8 0,-3-2-10 0,0 3-9 16,2-1-3-16,-5-3-11 0,1 2-5 0,5 1-9 16,-6-2-4-16,1-4-6 0,-1 2-6 0,-3-1-8 15,2-1-4-15,-2 1-3 0,3-3 1 0,-5 0-8 16,5-1-3-16,-3-2-11 0,-1-1-17 0,2-1-17 0,-4-8-14 15,3 18-16-15,2-12-17 0,-5-6-11 16,7 12-18-16,-7-12-28 0,12 7-21 0,-4-4-25 16,0-2-172-16,-8-1-367 0,24-9 164 0</inkml:trace>
          <inkml:trace contextRef="#ctx0" brushRef="#br0" timeOffset="20416.89">9351-145 75 0,'0'-12'201'0,"0"12"-12"16,0 0-6-16,0 0-18 0,-5-14-9 0,5 14-16 15,0 0-11-15,-9-5-10 0,9 5-8 0,0 0-5 16,-20 1-6-16,20-1-3 0,-20 10-5 0,8-2-8 15,0-2-1-15,-1 5-1 0,-1 0-9 0,4 2-1 16,0 2-6-16,1 1-5 0,1 5 2 0,-2-7-4 16,2 8-9-16,1 1 3 0,1-3-10 0,1 3-1 15,4-6-5-15,1 0-1 0,0 3-5 0,0-4 0 16,4 2-5-16,-1-3 1 0,2 3-1 0,1-1-2 16,0 1-3-16,1-1-4 0,1-7-22 0,-1 5-17 15,2-3-22-15,1 2-26 0,-2-6-27 0,4-1-31 16,0 0-39-16,3-1-46 0,-3-6-158 0,1 0-402 0,2-4 179 15</inkml:trace>
          <inkml:trace contextRef="#ctx0" brushRef="#br0" timeOffset="20920.57">9642 75 125 0,'0'0'206'0,"0"0"-27"15,0 0-15-15,0 0-18 0,0 0-15 0,0 0-11 16,0 0-12-16,0 0-4 0,0 0-5 0,0 0-5 16,0 0-7-16,-5 35-3 0,8-24-5 0,-3-11-6 15,0 17-2-15,2-9-5 0,-2-8-6 0,0 17-7 16,3-8-1-16,-3-9-5 0,0 15-8 0,0-6-3 16,0-9-3-16,0 11 0 0,0-11-5 0,4 13-1 15,-4-13-3-15,2 11-3 0,-2-11-1 0,0 0 0 16,3 10 0-16,-3-10-2 0,0 0 1 0,0 0-2 15,0 0 0-15,0 0-9 0,0 0-3 0,0 0 1 16,23-21-7-16,-15 14-10 0,2-5-6 0,-1-2 0 16,3 3-12-16,0-3 0 0,-1 0-1 0,-1-2 4 15,2 3-1-15,-3 0 2 0,4-1 2 0,1 3 1 16,-7-2 1-16,5 2 2 0,0 0 4 0,-4 0 1 16,3 3 1-16,-2 1 7 0,-3 1 3 0,3-2 8 0,-3 4 3 15,-6 4 1-15,17-6 2 0,-10 2 0 0,-7 4-3 16,14-2 0-16,-14 2 4 0,13 1 0 0,-13-1-1 15,15 5 4-15,-6 1 4 0,-5-2-2 0,5 5 3 16,-4-2 1-16,1 1-3 0,1 2 1 0,4 1 0 16,-8-1-1-16,1 4-1 0,2-5-2 0,-1 0-1 15,-4 1-1-15,2 1 0 0,-3-11-1 0,4 17 0 16,-2-7-4-16,-2-10 3 0,3 17-4 0,-2-9 1 16,-1-8-1-16,0 16-12 0,0-16-17 0,-1 14-19 15,1-14-19-15,-3 10-16 0,3-10-15 0,0 0-16 16,3 12-19-16,-3-12-32 0,0 0-160 0,0 0-343 15,0 0 152-15</inkml:trace>
          <inkml:trace contextRef="#ctx0" brushRef="#br0" timeOffset="21207.52">10440-189 102 0,'4'-7'230'0,"-4"7"-22"0,0 0-22 16,0 0-18-16,0 0-16 0,0 0-13 16,0 0-11-16,0 0-4 0,16 21-7 0,-16-7-3 0,0 4 4 15,0 2-10-15,-1 2-4 0,1 2-6 0,-2 1-9 16,1 1-7-16,-2 3-4 0,1-2-5 0,2 11-7 16,-5-11-5-16,0 1-8 0,2-1-3 15,-3-1-4-15,-1 2-5 0,-1-4-5 0,1-1-2 0,-2-2-1 16,1-1-2-16,-4-2-2 0,5-3-4 0,-7-1-8 15,1 0-19-15,4-4-19 0,-4 0-21 0,1-2-21 16,1 0-27-16,1-1-26 0,-2-5-30 0,12-2-27 16,-15 4-209-16,15-4-412 0,0 0 182 0</inkml:trace>
          <inkml:trace contextRef="#ctx0" brushRef="#br0" timeOffset="21843.97">11139 2 56 0,'0'0'222'0,"0"-12"-26"0,0 12-17 16,0 0-20-16,0 0-19 0,0 0-10 0,0 0-16 15,0 0-5-15,0 0-12 0,0 0-2 0,0 0-2 16,0 0-3-16,-10 32-5 0,4-25-3 0,-3-1-6 16,-2 5-9-16,4-4-1 0,-5 1-4 0,-2 0 1 15,-1 0-7-15,1-1-4 0,-3-2-6 0,2 5-3 16,-4-8-1-16,-1 1-4 0,1-1-5 0,-3 2-1 15,1 0-1-15,1-3-4 0,1-1-2 0,0-1-4 16,1-3-1-16,1 0-2 0,1 1 1 0,6 0 0 16,-2-4-5-16,1 0 1 0,11 7-2 0,-13-11-2 15,10 4 2-15,3 7-5 0,0-17-7 0,0 17-11 16,6-18-11-16,0 8-3 0,1 3-6 0,1-3 0 16,4 0-4-16,-2 3 1 0,3-3 0 0,-1 2 1 0,8-2 3 15,-7 6 2-15,2-3 1 0,3 4 6 16,-3-1-3-16,3 2 2 0,0 2 7 0,-2-2-2 15,3 2 1-15,-5-2 2 0,5 2-1 0,1 0 2 0,-7 2 3 16,5 0 1-16,-2 1 4 0,1 1 2 0,-7 2 3 16,1-1-2-16,4 1 3 0,-2 3-1 15,0-4 4-15,1 6 5 0,-5-3-3 0,0 3 4 16,-2 2 2-16,-4 0 2 0,0 2 1 0,0 0 8 0,2 1 3 16,-4 2 0-16,1 4 2 0,-2 2 1 15,0 0 0-15,-2-3-2 0,-4 2-2 0,3 0-1 16,-3 3-2-16,-1-2-4 0,1 0 0 0,-2-2-3 0,1-1 0 15,-5-1 0-15,3 2-1 0,-3-5-1 0,-4 4 0 16,5-7-12-16,1 2-26 0,-2-4-24 0,1 1-25 16,-2-2-37-16,4-1-34 0,-4-2-44 0,-1 2-175 15,7-7-391-15,7-3 173 0</inkml:trace>
          <inkml:trace contextRef="#ctx0" brushRef="#br0" timeOffset="22419.89">11515-363 53 0,'0'0'179'0,"16"34"-6"0,-13-23-10 0,3 4-10 16,0-1-2-16,2 10-6 0,-1 0-6 0,5 4-8 15,-6-2-2-15,1 8-13 0,2 5-4 0,-4-1-12 16,1-1-11-16,0 4-6 0,-6-3-8 0,0 1-6 0,-3 1-9 16,-5-1-4-16,-1-3-2 0,-4 1-4 15,-2 0-7-15,-4-4-13 0,-4 0-29 0,-4-2-29 16,-2 0-36-16,3-1-34 0,-7-5-48 0,2-1-191 0,7-5-364 15,-9 1 162-15</inkml:trace>
        </inkml:traceGroup>
      </inkml:traceGroup>
    </inkml:traceGroup>
    <inkml:traceGroup>
      <inkml:annotationXML>
        <emma:emma xmlns:emma="http://www.w3.org/2003/04/emma" version="1.0">
          <emma:interpretation id="{C64585E5-48A1-4B3D-AD55-0B4A2EE018D6}" emma:medium="tactile" emma:mode="ink">
            <msink:context xmlns:msink="http://schemas.microsoft.com/ink/2010/main" type="paragraph" rotatedBoundingBox="7650,16676 8676,15539 8710,15569 7683,1670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286E482-B9DA-45E3-A89F-FCC0D504429B}" emma:medium="tactile" emma:mode="ink">
              <msink:context xmlns:msink="http://schemas.microsoft.com/ink/2010/main" type="line" rotatedBoundingBox="7650,16676 8676,15539 8710,15569 7683,16706"/>
            </emma:interpretation>
          </emma:emma>
        </inkml:annotationXML>
        <inkml:traceGroup>
          <inkml:annotationXML>
            <emma:emma xmlns:emma="http://www.w3.org/2003/04/emma" version="1.0">
              <emma:interpretation id="{145FC3D3-9944-487F-A91A-E82AB8883CC6}" emma:medium="tactile" emma:mode="ink">
                <msink:context xmlns:msink="http://schemas.microsoft.com/ink/2010/main" type="inkWord" rotatedBoundingBox="7650,16676 8676,15539 8710,15569 7683,16706">
                  <msink:destinationLink direction="with" ref="{36D5FE16-78C7-4ED4-A1AF-4C706378FC49}"/>
                </msink:context>
              </emma:interpretation>
            </emma:emma>
          </inkml:annotationXML>
          <inkml:trace contextRef="#ctx0" brushRef="#br0" timeOffset="45480.07">-5831 2172 119 0,'0'0'172'0,"4"-10"-13"0,-4 10-7 16,0 0-10-16,0 0-8 0,0 0-6 0,6-10-5 16,-6 10-2-16,0 0-9 0,0 0-3 0,0-11-6 0,0 11-8 15,0 0-4-15,0 0-7 0,0 0-8 16,0 0-10-16,0 0-5 0,0 0-8 0,0 0-6 16,0 0-9-16,6-7 1 0,-6 7-8 0,0 0-3 0,0 0 0 15,0 0-2-15,0 0-1 0,0 0-5 16,0 0 1-16,-19 22-4 0,19-22-2 0,-12 11 4 0,1-6 4 15,5 3 3-15,-4 1 0 0,1-2 4 0,-2 4 2 16,-1-2 1-16,2 4-2 0,0-2 2 0,1 0-7 16,-2 2 5-16,-1 0-6 0,-1 1 4 0,-4 1-6 15,6-1 2-15,-3 6-5 0,1-6-2 0,4 1 1 0,-2 0 0 16,-2 5-1-16,-7 0-3 0,6-2 1 16,0 1 2-16,1-2-2 0,-1 2 1 0,-2-2-2 15,4-2-1-15,2 2 2 0,-2-3-1 0,1-1 1 16,-2 1 1-16,4 2 1 0,-2-4-2 0,-1 2 0 0,2-3-1 15,1 4 0-15,-1-4 1 0,-2 3-4 16,1-5 5-16,1 4-4 0,1-1 1 0,3-4-3 16,-5 3 1-16,2-1-4 0,-1 0 1 0,4 1-3 0,-1-3 5 15,-5 3-2-15,4 0-1 0,2 0-3 0,-3-2 3 16,-1 2-2-16,2 0 0 0,-4-2-1 16,2 0 1-16,1 0 1 0,-1 1-2 0,-2 1 0 0,1 1 2 15,5-5-4-15,-1 1 0 0,-5 1 2 0,1 1 1 16,3-2-2-16,-3-1 4 0,5 1 1 0,-1-1-1 15,-2-2 3-15,0-1 1 0,1 2 1 0,2-1-2 16,-1 1 1-16,1 0-1 0,6-6-5 0,-14 7 12 16,9-2-10-16,-4 1 3 0,1-3-5 0,8-3 5 15,-12 15-5-15,8-10 4 0,-5 1-2 0,9-6 2 16,-8 6-2-16,-1 2-2 0,3-1 0 0,2-1 2 16,-5 1-2-16,9-7 0 0,-10 13 4 0,1-4-6 15,6 1-2-15,-5-3 1 0,8-7 4 0,-12 13-3 16,8-5 6-16,1 2-4 0,-3-4 0 0,-3 2 6 15,9-8-3-15,-8 12 4 0,2-7-4 0,6-5 3 16,-10 10-3-16,7-3 2 0,3-7 2 0,-6 14 0 16,6-14 0-16,-4 11-2 0,4-11 6 0,-9 11-3 15,9-11-7-15,-6 13 4 0,6-13-1 0,-5 9 1 0,5-9-2 16,-6 6-1-16,6-6-2 0,-6 9 6 16,6-9-4-16,0 0 0 0,-6 9 0 0,6-9-1 15,0 0 1-15,0 0-2 0,-4 10 0 0,4-10-5 0,0 0 5 16,0 0-4-16,0 0 2 0,0 0 2 0,0 0-1 15,0 0-2-15,0 0 4 0,0 0-1 0,0 0 1 16,0 0-7-16,0 0-2 0,0 0-13 0,0 0-19 16,0 0-28-16,0 0-42 0,0 0-40 0,0 0-54 15,0 0-54-15,0 0-286 0,0 0-581 0,16-41 258 16</inkml:trace>
        </inkml:traceGroup>
      </inkml:traceGroup>
    </inkml:traceGroup>
    <inkml:traceGroup>
      <inkml:annotationXML>
        <emma:emma xmlns:emma="http://www.w3.org/2003/04/emma" version="1.0">
          <emma:interpretation id="{00D178DD-378C-4A49-9CCB-7709CF2DF024}" emma:medium="tactile" emma:mode="ink">
            <msink:context xmlns:msink="http://schemas.microsoft.com/ink/2010/main" type="paragraph" rotatedBoundingBox="655,17186 31513,16869 31525,18026 667,18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4E6F92-FB35-4554-900F-48E4986B66E6}" emma:medium="tactile" emma:mode="ink">
              <msink:context xmlns:msink="http://schemas.microsoft.com/ink/2010/main" type="line" rotatedBoundingBox="655,17186 31513,16869 31525,18026 667,18344"/>
            </emma:interpretation>
          </emma:emma>
        </inkml:annotationXML>
        <inkml:traceGroup>
          <inkml:annotationXML>
            <emma:emma xmlns:emma="http://www.w3.org/2003/04/emma" version="1.0">
              <emma:interpretation id="{404D5E72-2A2A-4845-B9B9-178487C1DFC2}" emma:medium="tactile" emma:mode="ink">
                <msink:context xmlns:msink="http://schemas.microsoft.com/ink/2010/main" type="inkWord" rotatedBoundingBox="656,17282 3434,17254 3442,18071 664,18100">
                  <msink:destinationLink direction="with" ref="{E296ABC1-3114-4650-AAA6-5E3648246BB1}"/>
                </msink:context>
              </emma:interpretation>
            </emma:emma>
          </inkml:annotationXML>
          <inkml:trace contextRef="#ctx0" brushRef="#br0" timeOffset="57515.53">-13848 3919 2 0,'0'0'140'0,"0"0"-12"0,0 0-2 16,0 0-4-16,0 0-9 0,0 0-4 15,0 0-14-15,0 0-4 0,0 0-4 0,0 0-5 16,0 0-3-16,0 0-20 0,0 0 14 0,0 0-1 15,0 0-6-15,0 0-9 0,0 0-1 0,0 0 3 0,0 0-6 16,0 0 1-16,0 0-6 0,0 0 1 0,0 0-9 16,0 0 2-16,0 0 2 0,0 0-4 0,0 0 3 15,0 0-5-15,0 0 3 0,0 0-1 16,0 0 1-16,0 0-2 0,0 0-2 0,0 0-4 0,0 0 1 16,0 0-1-16,0 0-2 0,0 0-4 0,0 0-4 15,0 0 0-15,0 0 2 0,0 0-4 0,0 0-3 16,0 0 0-16,0 0-2 0,21-19-4 15,-21 19 2-15,14 0-1 0,-14 0 2 0,19 3 0 0,-7-3 2 16,3 0-1-16,4 0 9 0,-1 0-5 0,-1 0 2 16,2 0-2-16,0-3 3 0,2 2-2 0,-3 1-3 15,2-2-1-15,-1 0-2 0,-3 0 1 0,1 2-2 16,-1 0 0-16,1 0-1 0,-3-1-4 0,1 1 1 16,2 0-6-16,-7 0 2 0,2 1-3 0,-12-1 5 15,25 2-2-15,-13-2 0 0,-1 0 0 0,-11 0-3 16,19 2 0-16,-19-2 0 0,18 6-2 0,-10-6-3 15,-8 0 0-15,15 0 1 0,-15 0-5 0,11 2-7 16,-11-2 0-16,9 1-3 0,-9-1-1 0,11 4-4 16,-11-4-3-16,0 0-5 0,12 2-11 0,-12-2-3 15,0 0-10-15,0 0-4 0,0 0-11 0,0 0-4 0,9 4-13 16,-9-4-10-16,0 0-18 0,0 0-5 16,0 0-5-16,0 0-17 0,0 0-4 0,0 0-136 15,0 0-304-15,-47-3 135 0</inkml:trace>
          <inkml:trace contextRef="#ctx0" brushRef="#br0" timeOffset="57814.03">-13494 3930 177 0,'0'0'180'16,"0"0"-10"-16,0 0-13 0,0 0-12 0,0 0-17 15,0 0-11-15,0 0-3 0,0 0-6 16,0 0-4-16,0 0-5 0,9 22-6 0,-9-22 1 0,-6 7-6 15,6-7-2-15,-6 17-6 0,4-10-4 0,2-7-3 16,-9 14 1-16,6 0 1 0,-1-1-2 16,-2 1-14-16,3-3 3 0,-3 1-5 0,0 4 1 15,0-2-5-15,3-3-4 0,-1-1 1 0,2 0-8 0,2-10-5 16,-3 24-3-16,2-16-3 0,1 3-2 0,0 3-5 16,0-14-1-16,0 20 0 0,4-8-3 0,2 1-3 15,-3-3 2-15,2-2-12 0,2 2-17 0,-1-3-20 16,1 7-22-16,1-8-23 0,2 3-20 0,-2-3-24 15,-1 0-30-15,2-2-20 0,-1-1-26 0,-8-3-158 16,18 5-380-16,-11-3 169 0</inkml:trace>
          <inkml:trace contextRef="#ctx0" brushRef="#br0" timeOffset="58418.65">-12986 3857 158 0,'0'0'184'0,"0"0"-19"0,0 0-17 0,0 0-6 0,0 0-6 15,0 0-6-15,-19 7-4 0,19-7-7 16,-9 6-3-16,9-6-6 0,-10 9 4 0,10-9-3 16,-9 13-4-16,3-8-8 0,0 8-1 0,0-6-8 0,3 0-5 15,-3 3-4-15,0-3-1 0,0 4-10 0,6-11-4 16,-12 13-5-16,9-2 0 0,-3 0-10 15,2-1 3-15,1 0-4 0,3 1-3 0,-3 5-6 16,1-5 2-16,2 0-4 0,2 4 5 0,1-2-10 0,-2-2 0 16,2-4-4-16,-3-7-4 0,4 20-2 0,1-13 9 15,-2 3-11-15,-3-10-4 0,6 18-4 0,0-14 2 16,0 5-1-16,0 0-12 0,0-3-17 16,-2 2-15-16,-4-8-13 0,12 10-21 0,-7-7-16 0,1 8-22 15,-2-5-13-15,-4-6-31 0,11 9-15 0,-6-4-26 16,-5-5-39-16,14 2-132 0,-14-2-385 0,15-4 170 15</inkml:trace>
          <inkml:trace contextRef="#ctx0" brushRef="#br0" timeOffset="59300.71">-12183 3934 184 0,'-5'18'192'0,"5"-18"-11"0,-6 17-9 0,2-7-3 16,-2 5 3-16,1-1-15 0,2 2-2 0,-1 2 1 15,-2 3-7-15,0-6-12 0,0 2-5 0,-1 7-5 16,4-9 0-16,-3 9-9 0,0 0-3 0,-2 0-12 16,5-7-4-16,-1-3-4 0,-2 8-12 0,-2-5-5 15,4 1-6-15,-2-5-10 0,1 5-2 0,2-4-6 16,-3 3-10-16,2-4 1 0,0 2-6 0,-2-8-3 16,1 6-5-16,4-5 2 0,-4 3-30 0,2-3-19 15,3-8-18-15,-6 16-22 0,2-8-27 0,-2 2-31 16,1-4-23-16,-4 1-29 0,9-7-26 0,-7 11-59 0,7-11-138 15,0 0-421-15,0 0 187 0</inkml:trace>
          <inkml:trace contextRef="#ctx0" brushRef="#br0" timeOffset="59975.61">-12031 4129 190 0,'0'0'181'0,"12"-2"-15"0,-12 2-16 0,9-7-13 16,-9 7-13-16,12-8-19 0,-3 8 2 0,-9 0-6 0,18-7-6 16,-11 4-13-16,-7 3 3 0,19-5-9 0,-10 4-8 15,-9 1-4-15,14-5-4 0,-5 1-2 0,-9 4-5 16,15-2-4-16,-15 2-4 0,15-1-6 0,-15 1-2 16,13 0-4-16,-13 0-1 0,10 3-4 0,-10-3-4 15,8 5-3-15,-8-5 5 0,7 10 3 0,-7-10-6 16,0 0-1-16,0 10 7 0,0-10-4 0,-1 16 3 15,1-16 3-15,-5 19 1 0,4-8 3 0,-4 0-2 16,2-5-1-16,-6 8-3 0,5-4-2 0,-5 2 3 16,0 3-6-16,2-4 2 0,-5 2 0 0,4-4-3 15,1 5-6-15,-4 0 1 0,4-5 4 0,1 0-6 16,-5 1-2-16,3 3 0 0,-1-3-6 0,3-3 3 16,0 0-2-16,-2 2 1 0,1-3-2 0,7-6 3 15,-11 14-6-15,7-10 3 0,4-4 6 0,-9 8-8 16,9-8 0-16,-9 5 0 0,9-5 0 0,-8 6-2 15,8-6 2-15,0 0-2 0,-6 7 2 0,6-7 1 16,0 0 0-16,0 0 1 0,0 0-4 0,0 0 2 16,0 0-3-16,0 0-2 0,0 0-2 0,0 0-6 15,0 0-3-15,0 0-3 0,20-20-1 0,-20 20 4 16,16-3 0-16,-5 2 1 0,-11 1 0 0,19-3 0 16,-19 3 4-16,19-4-3 0,-4 4 2 0,-15 0-1 15,26 1 1-15,-11-1 3 0,0 0 1 0,1 0-2 16,-7 0 1-16,-9 0 0 0,24 3-3 0,-15 0 7 15,3-2-6-15,-5 3-6 0,-7-4-14 0,15 3-10 16,-8 0-9-16,-7-3-14 0,12 6-12 0,-12-6-10 0,0 0-17 16,14 5-13-16,-14-5-29 0,0 0-7 15,10 2-18-15,-10-2-150 0,0 0-338 0,0 0 150 16</inkml:trace>
          <inkml:trace contextRef="#ctx0" brushRef="#br0" timeOffset="60711.27">-11648 4343 259 0,'0'0'254'15,"-6"-11"-21"-15,6 11-19 0,0 0-17 0,0 0-9 16,0 0-16-16,0 0-13 0,0 0-8 0,0 0-11 16,0 0-13-16,34 7-8 0,-26-1-12 0,4-2-6 15,0-3-12-15,1 3-6 0,2 2-7 0,0-5-6 16,-2 5-10-16,-1-6-6 0,6 6-3 0,-3-1-8 15,0-3-20-15,-1 2-20 0,-3-3-19 0,1 1-24 16,-3-1-23-16,-9-1-26 0,20 3-28 0,-10-2-33 0,-10-1-44 16,21-1-190-16,-21 1-416 0,15-11 184 15</inkml:trace>
          <inkml:trace contextRef="#ctx0" brushRef="#br0" timeOffset="60437.99">-11599 4025 81 0,'0'0'155'0,"0"0"-11"0,0 0-15 0,0 0-11 15,0 0-5-15,0 0-9 0,0 0-6 0,0 0-6 16,29 14-5-16,-29-14-12 0,13 8-7 0,-7-5-1 16,-6-3-4-16,16 8 4 0,-8-5-8 0,-8-3 0 15,15 10 4-15,-8-7-2 0,4 3-2 0,-4-1 0 16,1-1 2-16,2-1 4 0,-2 3-3 0,1 1-2 16,-4 0-4-16,1 3 1 0,0-3-4 0,0 3-2 15,-3 4 2-15,2-3 1 0,-5-4 0 0,0 7 1 16,-3 1 5-16,1-2 2 0,1 1-2 0,-4 0 10 15,-2 2-10-15,1-4-2 0,0 3-6 0,-1 1 4 16,4 2 0-16,-3-5-6 0,0 2-2 0,-5 1-3 16,7 0-6-16,-5-2 3 0,4 3-5 0,-4-7-6 15,5 6 3-15,-2-4-3 0,0-1-3 0,1 0-2 16,2 0-5-16,-2 1 4 0,0-4-10 0,2 2 1 16,-1-2 2-16,4-8-1 0,-5 17-3 0,5-17-8 15,-4 13-11-15,4-13-19 0,-5 11-12 0,5-11-17 16,-6 11-1-16,6-11-22 0,0 0-20 0,-3 7-22 15,3-7-36-15,0 0-32 0,0 0-47 0,-12 2-191 16,12-2-460-16,0 0 204 0</inkml:trace>
          <inkml:trace contextRef="#ctx0" brushRef="#br0" timeOffset="60963.97">-11080 4188 32 0,'3'15'235'0,"0"2"-10"0,-3 5-11 0,6 1-14 15,-4 1-12-15,-5 2-18 0,6-3-15 0,-8 0-15 16,-1 1-10-16,3 0-15 0,-1 1-14 0,-2-2-7 0,-5-2-8 15,0 4-8-15,0-4-7 0,-2 0-13 0,-4 0-29 16,-2-4-27-16,2 1-34 0,-2-4-35 16,1-3-46-16,-3-1-33 0,2-3-182 0,-3 2-355 15,4-4 157-15</inkml:trace>
          <inkml:trace contextRef="#ctx0" brushRef="#br0" timeOffset="64336.86">-12890 4024 7 0,'0'0'170'0,"0"0"3"0,0 0-14 0,0 0-5 16,0 0-10-16,10-5-8 0,-10 5-3 0,0 0-5 16,0 0-13-16,0 0-10 0,0 0-9 0,0 0-12 15,0 0-5-15,0 0-5 0,0 0-2 0,0 0-4 16,0 0-1-16,0 0-3 0,0 0-4 0,0 0 0 16,0 0 0-16,8 19-5 0,-8-19-6 0,0 12 3 15,0-12-4-15,0 17-2 0,0-17-4 0,0 18 0 16,-2-7-2-16,4-2-2 0,-2-9-9 0,-5 18 3 15,5-7-5-15,0-11-4 0,3 19-1 0,-6-11 2 16,3-8-4-16,3 14-1 0,-3-14-3 0,2 17 3 16,-1-10-3-16,-1-7-2 0,0 0-2 0,0 14 0 15,0-14 2-15,3 10-4 0,-3-10-1 0,0 0-2 0,3 11 0 16,-3-11-5-16,0 0 5 0,0 0 0 16,0 0 4-16,0 0-3 0,0 0 3 0,5 7 2 15,-5-7 0-15,0 0 1 0,0 0-3 0,0 0 3 16,0 0-4-16,0 0 3 0,0 0-2 0,0 0-4 15,0 0 0-15,0 0-4 0,9-28 2 0,-9 28-3 16,6-12 1-16,-5 4 1 0,5 0-12 0,-6 8-7 16,10-15-4-16,-7 6 0 0,3 1-3 0,0-1-3 15,0-1-3-15,0 3 3 0,2-5 2 0,-1 5 2 0,-1-4-1 16,2 5 2-16,2-5 5 0,-2 4 2 16,-1 1-2-16,-1 0 4 0,1-2 0 0,-7 8 1 15,14-11 2-15,-7 7-4 0,1-2 2 0,-8 6 3 16,12-9 3-16,-6 5-2 0,-6 4-5 0,9-5 6 0,-9 5 0 15,12-7 2-15,-12 7-5 0,11-4 6 0,-11 4 0 16,12-6-2-16,-12 6-1 0,11-4 2 16,-11 4-2-16,13-1 4 0,-13 1-4 0,0 0 4 0,18 1 2 15,-18-1-1-15,15 4 2 0,-9 2 4 0,-6-6 2 16,15 5-1-16,-9 1 1 0,-6-6 2 0,10 10 0 16,-4-2 1-16,0-1 4 0,-3 1-1 15,-3-8-3-15,11 16 0 0,-10-8-1 0,2 2 1 0,0 1-4 16,-1 2 4-16,2 2-2 0,-2-1 0 0,-2-1 0 15,1 1-2-15,-2 0-6 0,1 4-23 0,0-5-19 16,-2-2-30-16,-1 6-31 0,3-3-35 0,-1-4-43 16,1-10-29-16,-2 19-146 0,4-9-383 0,-2-10 170 15</inkml:trace>
        </inkml:traceGroup>
        <inkml:traceGroup>
          <inkml:annotationXML>
            <emma:emma xmlns:emma="http://www.w3.org/2003/04/emma" version="1.0">
              <emma:interpretation id="{06825799-65E1-4A05-8621-F6484EC033B8}" emma:medium="tactile" emma:mode="ink">
                <msink:context xmlns:msink="http://schemas.microsoft.com/ink/2010/main" type="inkWord" rotatedBoundingBox="4162,17392 7018,17363 7026,18189 4170,18219">
                  <msink:destinationLink direction="with" ref="{AFFD4021-3CF6-4F5B-A703-1334F8132FC4}"/>
                </msink:context>
              </emma:interpretation>
            </emma:emma>
          </inkml:annotationXML>
          <inkml:trace contextRef="#ctx0" brushRef="#br0" timeOffset="66021.91">-10343 3976 36 0,'0'0'119'0,"0"0"-1"15,0 0 0-15,0 0-15 0,0 0 0 0,0 0-10 0,0 0-5 16,0 0 4-16,0 0-15 0,0 0-8 0,0 0 4 15,0 0-2-15,0 0-7 0,0 0-5 0,0 0-1 16,0 0-9-16,0 0-4 0,0 0 1 0,0 0 3 16,0 0-13-16,0 0 7 0,0 0-5 0,0 0-5 15,0 0-2-15,0 0 0 0,0 0 4 0,0 0 8 16,0 0 9-16,0 0 3 0,0 0 0 0,0 0-2 16,0 0-2-16,0 0 0 0,0 0-3 0,39 13-3 15,-23-12-2-15,-1 1-2 0,5 0-6 0,-4 1-9 16,3-3 5-16,1 3-2 0,-1 0-5 0,7-3-3 15,-7 0 2-15,-3 0-4 0,7 0-2 0,-5 0-3 16,-2-3 0-16,3 3 0 0,-2 0-2 0,-1 0-2 16,-2 0 0-16,-4-3-2 0,-10 3 2 0,25 0-2 15,-14 3-2-15,-11-3 1 0,16 0-4 0,-16 0 2 16,20-3-1-16,-13 0 2 0,-7 3-8 0,18 0 7 0,-18 0 0 16,13-2-3-16,-13 2-1 0,18 0 3 15,-18 0 2-15,14-2-5 0,-14 2-2 0,13-1-2 16,-13 1-4-16,17-2-5 0,-17 2-10 0,13-2-3 15,-13 2-5-15,0 0 0 0,12-2-5 0,-12 2-3 0,0 0-11 16,9-6 2-16,-9 6-7 0,0 0-8 0,0 0-8 16,0 0-11-16,0 0-11 0,0 0 0 0,0 0-2 15,0 0-9-15,0 0-3 0,0 0-6 0,0 0-4 16,0 0-20-16,-40 10-77 0,40-10-230 0,-17 2 101 16</inkml:trace>
          <inkml:trace contextRef="#ctx0" brushRef="#br0" timeOffset="66291.09">-9940 4011 159 0,'0'0'156'15,"0"0"-10"-15,0 0-2 0,0 0-12 0,0 0-12 0,0 0-8 16,0 0-9-16,0 0-17 0,0 0-5 0,0 0 0 16,0 0 0-16,31 8 4 0,-31-8-2 0,0 0 3 15,-6 19 0-15,6-19-5 0,-7 18 0 0,2-3 0 16,2-2-3-16,-1 0-1 0,-2 2-4 0,3 1-4 15,-6 0 3-15,6-1-8 0,-2 1-4 0,5 1-4 16,-3-3-7-16,0 4-1 0,3-1-2 0,0 0-5 16,-1 1-2-16,1-5-4 0,1-1 1 0,2 2-4 15,-6 1-3-15,6-6-8 0,-1 2 2 0,1-1 1 16,0 0-6-16,3 1-4 0,-3-1-2 0,1-3-14 16,2-1-14-16,-3 2-16 0,-3-8-15 0,8 12-21 15,-2-7-15-15,-6-5-17 0,10 8-28 0,-4-3-14 16,-6-5-41-16,15 0-184 0,-15 0-397 0,0 0 176 15</inkml:trace>
          <inkml:trace contextRef="#ctx0" brushRef="#br0" timeOffset="66714.35">-9484 3993 44 0,'0'0'196'0,"-12"-3"-16"15,12 3-6-15,0 0-7 0,-19 4-13 0,19-4-8 16,-15 6-9-16,4-2-7 0,4 0-6 15,0 2-7-15,-1 1-4 0,1 1-4 0,-1 1-6 16,2-4 2-16,-1 10-5 0,1-6-6 0,0 2-4 0,1 6 2 16,4-4-7-16,-1 1 0 0,-1-2-4 0,2 5-4 15,1 0-4-15,4-3-1 0,-2 10-2 16,-1-7-9-16,4-5-7 0,-2 5 1 0,0-3 11 16,3-3-19-16,-5 2-2 0,2 1-6 0,2-3-3 0,-1 4-4 15,-1-7-1-15,-1 0-1 0,2 2-6 0,-4-10-2 16,8 14 0-16,-4-8-10 0,2-1-18 0,-6-5-12 15,9 11-16-15,-5-5-21 0,-4-6-15 0,8 6-17 16,-8-6-20-16,9 7-22 0,-9-7-18 0,10 0-33 16,-10 0-34-16,0 0-195 0,21-9-441 0,-16 2 196 15</inkml:trace>
          <inkml:trace contextRef="#ctx0" brushRef="#br0" timeOffset="67243.05">-9348 4215 164 0,'0'0'183'0,"0"0"-14"0,7-9-22 0,-7 9-14 16,0 0-4-16,0 0-13 0,0 0-16 0,0 0-5 15,0 0-8-15,20 11-1 0,-20-11-10 0,4 10-2 16,-4-10 5-16,5 10 0 0,-5-10-2 0,3 15 0 0,0-9-4 16,-3-6-4-16,1 15-4 0,2-7-6 0,-3-8-2 15,5 18-3-15,-5-10-8 0,0-8 2 16,1 13-3-16,-1-13-8 0,3 16-3 0,-3-16-3 15,2 13-1-15,-2-13-4 0,0 11-2 0,0-11-1 0,0 0-3 16,0 0-2-16,-2 13-1 0,2-13 2 0,0 0-2 16,0 0 0-16,0 0 0 0,0 0-2 0,0 0-3 15,0 0-2-15,0 0-5 0,0 0-14 0,0 0-10 16,18-24-4-16,-14 14-8 0,1 2-6 0,2-4-2 16,-1 0-6-16,2 1 6 0,-1-1 4 0,-1 4-2 15,3-6 3-15,-3 4 5 0,5-3 3 16,-7 5 7-16,2-3-11 0,1 2 10 0,-2 1 3 15,1 1 5-15,0-1 3 0,-6 8-3 0,12-13 6 0,-8 9 4 16,-4 4-3-16,9-7 4 0,-9 7 2 0,0 0-8 16,9-7 4-16,-9 7 3 0,0 0 2 0,8-4 1 15,-8 4-3-15,0 0 7 0,0 0 6 0,13 11 3 16,-13-11 3-16,6 6-1 0,-6-6 4 0,7 12 2 16,-4-2 3-16,-3-10 1 0,6 14-2 0,-4 3-2 15,-1-9-1-15,5 6 0 0,-4-4-4 0,-1 5 0 16,4-2-3-16,-2-2 0 0,-3-11-1 0,3 17-2 15,0-9-2-15,-3-8 1 0,0 17 2 0,3-10-4 16,-3-7-1-16,1 14-1 0,-1-14-5 0,2 10-19 16,-2-10-14-16,0 0-11 0,4 13-9 0,-4-13-12 15,0 0-16-15,0 0-24 0,0 0-29 0,0 0-20 16,0 0-40-16,0 0-110 0,0 0-325 0,0 0 144 16</inkml:trace>
          <inkml:trace contextRef="#ctx0" brushRef="#br0" timeOffset="67559.2">-8758 3992 64 0,'0'0'168'15,"0"0"-7"-15,0 0-12 0,0 0-5 0,6 22-5 16,-6-22 1-16,-1 18 6 0,-1-7-9 0,-1 4-1 15,0 1-3-15,3 1 1 0,-5 0-8 0,-1 4-6 16,3 3-4-16,1-2-5 0,-5 3-2 0,2-2-1 16,-1-1-7-16,2 3-4 0,-2-1-1 0,0-3-9 15,1-4-8-15,-1 0-3 0,2 4-13 0,-1-3-8 16,4-1 3-16,-7 0-8 0,4-2-5 0,-1-2-6 16,2 1 1-16,3 0-4 0,-2-1-4 0,-3-1-4 15,4-4-15-15,-4 3-22 0,5-11-2 0,-3 15-25 0,0-6-24 16,3-9-29-16,-7 13-26 0,4-6-26 15,3-7-30-15,-5 13-37 0,5-13-208 0,-4 7-451 0,4-7 199 16</inkml:trace>
          <inkml:trace contextRef="#ctx0" brushRef="#br0" timeOffset="68148.06">-8647 4266 85 0,'6'-4'188'0,"-6"4"-9"0,16-7-15 15,-7 2-12-15,0 0-7 0,3 1-8 0,3-2-11 16,-5 2-11-16,1 0-2 0,5 1-13 0,-7-1-5 0,8 1-10 16,-7 1-5-16,-10 2-8 0,18-9-5 0,-11 9-11 15,-7 0-5-15,0 0-6 0,23 5-3 0,-23-5-7 16,9 6-1-16,-9-6-3 0,7 10-2 16,-7-10-3-16,0 12-1 0,0-12 3 0,3 16 0 0,-3-16 8 15,-3 18-3-15,-1-7 2 0,1-1 0 0,-2 0 1 16,1 1 1-16,1-1 3 0,-5 4 2 0,2 1-3 15,0-2 0-15,-4 4-2 0,4-3-5 0,-4 0 0 16,1 0-3-16,0 0-3 0,1-3-5 0,-1 3 0 16,2-3 2-16,-4 0-3 0,2-1 0 0,0-1-5 15,2 0 0-15,1 4 2 0,-1-10-4 0,-1 4 2 16,8-7-4-16,-9 8 0 0,9-8-3 0,-10 6 7 16,10-6-2-16,0 0-1 0,-9 7 2 0,9-7-4 15,0 0-3-15,0 0 2 0,0 0-1 0,0 0 1 16,0 0-1-16,0 0 0 0,0 0-5 0,0 0 1 15,0 0-2-15,0 0-2 0,0 0 1 0,36-21-2 16,-26 18 1-16,-10 3 2 0,22-4-1 0,-8 3-1 16,2 1 0-16,-1-2 2 0,1 2-7 0,1 0-10 15,-1-4-4-15,1 3-12 0,-1 2-8 0,-5 3-9 16,0-4-13-16,0 3-12 0,-1 0-13 0,-1 0-13 16,3 1-9-16,-12-4-17 0,15 1-17 0,-15-1-15 15,17 3-17-15,-17-3-162 0,0 0-364 0,14-7 161 16</inkml:trace>
          <inkml:trace contextRef="#ctx0" brushRef="#br0" timeOffset="68608.81">-8207 4122 165 0,'-2'-13'191'0,"2"13"-15"0,0 0-13 0,0 0-19 15,0 0-12-15,0 0-14 0,0 0-7 0,15-7-8 16,-15 7-10-16,0 0 1 0,20 3-6 0,-20-3-4 16,17 7-9-16,-8-4 0 0,2 1-4 0,-2-1-4 15,7 3-2-15,-2 0-2 0,1-2-4 0,-2 2-3 16,0-3-2-16,2 3-1 0,-4-1-8 0,-2 5-3 15,1-7-5-15,-1 5 0 0,-1 2-1 0,-1 0 1 0,-1-3 2 16,0 0 3-16,-6 4-2 0,6 2 1 0,-6-2 2 16,0-1 1-16,0-10-2 0,-3 29 2 15,3-16-2-15,-3 2 0 0,3 1-2 0,-6-1-2 16,4 1-1-16,1-2-5 0,-2 2-1 0,2-3-4 0,-5 4 5 16,3-2-4-16,0-2-5 0,0 2-1 0,1-2 0 15,-1 1-7-15,0-2 2 0,0 2 4 0,0 2-7 16,2-8 1-16,-2 3-1 0,-3-2 3 0,6 1-7 15,0-10 0-15,-9 18-7 0,9-11-15 0,0-7-17 16,-6 13-12-16,4-5-18 0,2-8-15 0,-6 10-18 16,6-10-21-16,-6 11-16 0,6-11-14 0,-6 9-21 15,6-9-25-15,0 0-26 0,-7 8-146 0,7-8-389 16,0 0 172-16</inkml:trace>
          <inkml:trace contextRef="#ctx0" brushRef="#br0" timeOffset="68839.66">-8209 4469 197 0,'0'0'214'0,"0"0"-17"0,0 0-14 0,15-18-11 16,-9 14-11-16,-6 4-12 0,18-3-12 0,-18 3-15 15,21-2-8-15,-3 2-9 0,-2 2-11 0,1-2-10 16,-1 0-9-16,3 2-7 0,-4 1-8 0,2-2 1 15,-1 3-15-15,1-1-18 0,-3 1-22 0,0 0-21 16,-1-1-16-16,-5 0-26 0,4 1-24 0,-12-4-30 16,19 3-20-16,-19-3-31 0,14 2-120 0,-14-2-304 15,11-5 136-15</inkml:trace>
          <inkml:trace contextRef="#ctx0" brushRef="#br0" timeOffset="69091.02">-7532 4098 229 0,'6'7'241'0,"2"3"-12"0,1 2-14 16,0 5-9-16,-8-2-18 0,5 8-7 0,-3 1-14 15,3 2-13-15,-6 0-13 0,-3 0-14 0,3 10-10 16,-6-7-11-16,0 6-10 0,-1-1-11 0,-1-5-9 15,-4 4-5-15,-4 0 0 0,0 2-13 0,-1-11-23 16,-5 7-22-16,-1 2-30 0,-3-6-34 0,0-1-32 16,-5 0-49-16,8-8-42 0,3-4-218 0,-3 1-424 15,4-1 188-15</inkml:trace>
        </inkml:traceGroup>
        <inkml:traceGroup>
          <inkml:annotationXML>
            <emma:emma xmlns:emma="http://www.w3.org/2003/04/emma" version="1.0">
              <emma:interpretation id="{931B6DBC-4F9A-4E11-B574-7DFD817CC15F}" emma:medium="tactile" emma:mode="ink">
                <msink:context xmlns:msink="http://schemas.microsoft.com/ink/2010/main" type="inkWord" rotatedBoundingBox="7896,17298 10436,17272 10445,18098 7905,18124"/>
              </emma:interpretation>
            </emma:emma>
          </inkml:annotationXML>
          <inkml:trace contextRef="#ctx0" brushRef="#br0" timeOffset="70687.61">-6608 3930 127 0,'0'0'141'0,"25"-18"-7"16,-25 18-16-16,0 0 1 0,0 0-7 0,0 0-8 15,0 0-3-15,7-6-6 0,-7 6-6 0,0 0-5 0,0 0-3 16,0 0-5-16,0 0-4 0,0 0-1 0,0 0-6 16,0 0-2-16,0 0 2 0,0 0-7 0,0 0 0 15,0 0-4-15,0 0 0 0,0 0-5 16,0 0-3-16,0 0-1 0,0 0-3 0,0 0-7 0,0 0 3 16,0 0 1-16,0 0-5 0,0 0-3 0,12-3 2 15,-12 3-3-15,0 0 1 0,20 2 2 0,-20-2-1 16,24 5 0-16,-10-5-4 0,0 3-8 0,5-3 3 15,1 3-3-15,-1-2 0 0,5 1-1 0,-2 2-4 16,7-4 1-16,-3 1-2 0,-3-1-3 0,-4 3 1 16,1-2-3-16,-4-1 3 0,0 0-2 0,-2 0-2 15,1-1 2-15,-15 1-5 0,19 0-2 0,-8 0 3 16,-11 0 0-16,16 1-1 0,-16-1-1 0,0 0 0 16,15-1-10-16,-15 1-7 0,0 0-8 0,0 0-18 15,0 0-18-15,0 0-9 0,0 0-12 0,0 0-12 16,0 0-11-16,0 0-16 0,0 0 3 0,0 0-7 15,0 0-11-15,0 0-11 0,0 0-13 0,-42 3-98 16,42-3-273-16,-16 0 122 0</inkml:trace>
          <inkml:trace contextRef="#ctx0" brushRef="#br0" timeOffset="70952.53">-6356 3934 131 0,'0'0'170'15,"-6"7"-17"-15,6-7-2 0,-3 13-5 0,0-5-11 16,3-8 0-16,-3 23 1 0,-2-11-8 0,5 5-1 16,-3 3-8-16,0-4-5 0,0 0-9 0,3 2-8 15,-3 0-13-15,0-1-3 0,3-2-7 0,0 5-9 16,0-3-3-16,0-4-3 0,0 9-7 0,0-5-5 0,0-3-4 16,0-1-2-16,0 0-4 0,0 1-4 15,0-4-1-15,0-10-2 0,3 13-4 0,-3-13-3 16,-3 18-4-16,3-18-7 0,3 10-10 0,-3-10-17 0,3 10-15 15,-3-10-15-15,6 8-17 0,-6-8-20 0,8 8-25 16,-8-8-32-16,12 0-19 0,-12 0-181 0,16 0-366 16,-16 0 161-16</inkml:trace>
          <inkml:trace contextRef="#ctx0" brushRef="#br0" timeOffset="71319.77">-5873 4003 92 0,'0'0'172'0,"4"-11"1"16,-4 11-12-16,0 0-11 0,0 0-5 0,0 0-13 15,-4-16 0-15,4 16-11 0,0 0-5 0,0 0-7 16,-12-7-8-16,12 7-3 0,0 0-7 0,-20 4-6 15,20-4 1-15,-16 6 1 0,9 0-10 0,-5 2 0 16,4 2-5-16,-4 1 2 0,2-4-6 0,1 6-1 16,-2 0-2-16,3 1-3 0,3 2-2 0,-1-1-5 15,0 2-2-15,3 1-4 0,-1-1-3 0,1 0-2 16,6-3-2-16,-3 11-5 0,3-12-2 0,1 4-3 16,2 1 7-16,-3-4-14 0,5 3 1 0,-6 0-5 15,4-5-2-15,0 1-3 0,-1-3-17 0,1 1-22 16,0-3-12-16,-3-1-21 0,1-1-20 0,-4-6-19 15,6 15-21-15,0-9-10 0,-6-6-21 0,8 7-22 16,-8-7-14-16,12 0-182 0,-12 0-394 0,0 0 175 16</inkml:trace>
          <inkml:trace contextRef="#ctx0" brushRef="#br0" timeOffset="71825.04">-5749 4206 93 0,'0'0'163'0,"3"-7"-14"0,-3 7-14 0,0 0-16 16,0 0-10-16,0 0-12 0,10-7-5 0,-10 7 4 0,0 0-12 16,0 0-11-16,0 0 0 0,0 0 1 15,3 23 1-15,-3-23-2 0,0 15 0 0,0-15-7 16,-3 15-4-16,3-15-3 0,-4 14-1 0,4-3-4 0,0-11-7 16,-6 18 0-16,6-10-10 0,0-8 3 0,0 18-5 15,-3-11-2-15,3-7-2 0,0 15-4 0,0-15-5 16,0 0 5-16,0 10-6 0,0-10 1 0,0 0-5 15,0 0 3-15,-3 14 0 0,3-14-4 0,0 0-3 16,0 0-3-16,0 0 0 0,0 0-17 0,0 0-9 16,0 0-19-16,0 0-7 0,0 0-14 0,25-29-13 15,-18 18-6-15,-1 3-5 0,0-5-13 0,2 1 17 16,-5-2 4-16,6 0 5 0,-6 7 12 0,1-3-2 16,2 0 11-16,0 2 15 0,0-1 11 0,-1 0 3 15,-5 9 12-15,8-11-4 0,-3 4 23 0,-5 7 2 16,9-7 10-16,-9 7-1 0,6-6 2 0,-6 6 0 15,7-6 6-15,-7 6-4 0,0 0 2 0,12-5-3 16,-12 5-5-16,0 0 3 0,0 0 10 0,0 0 3 16,17 11 6-16,-10-5-3 0,-7-6-1 0,6 15 6 15,-6-5-7-15,6-5 1 0,-6 7-2 0,6-4 1 0,-6-8-5 16,2 22-2-16,3-13-6 0,-5 2 2 16,0-1-6-16,3 1-2 0,0-1-1 0,-3 0 1 15,0-10-3-15,3 18-2 0,-3-18-5 0,-3 17-9 0,3-17-17 16,3 13-13-16,-3-13-18 0,0 8-11 0,0-8-11 15,0 0-5-15,0 0-11 0,0 0-29 16,5 10-19-16,-5-10-33 0,0 0-108 0,0 0-295 16,18-19 131-16</inkml:trace>
          <inkml:trace contextRef="#ctx0" brushRef="#br0" timeOffset="72115.06">-5302 4061 70 0,'0'0'175'0,"0"0"-9"0,0 0-4 0,0 0-4 15,-19 31 4-15,13-18 0 0,-2 1-6 16,1 1-5-16,1 2-4 0,-6 3-11 0,4 4-3 0,2-2-2 16,-1 0-8-16,-2 1-9 0,0 2-2 0,-1-1-11 15,1 1-8-15,1-1-11 0,-1 1-5 0,2-1-6 16,1-2-4-16,0 2-7 0,-2-3-6 15,2-4-5-15,3 0 15 0,0 1-7 0,-4-4-5 0,7 3-3 16,-6-3-2-16,3-2-10 0,-1 4-11 0,1-9-22 16,-3 3-24-16,6-10-22 0,-6 16-23 0,3-9-24 15,3-7-22-15,-5 11-29 0,5-11-33 16,0 0-27-16,0 0-202 0,0 0-435 0,0 0 193 0</inkml:trace>
          <inkml:trace contextRef="#ctx0" brushRef="#br0" timeOffset="77032.54">-5099 4289 36 0,'0'0'122'0,"-9"-6"-4"0,9 6-4 0,0 0-26 0,0 0 13 16,0 0-12-16,0 0-6 0,0 0-7 0,0 0-5 15,0 0-7-15,0 0-6 0,-9-7-6 0,9 7 4 16,0 0-2-16,0 0-4 0,0 0 3 0,0 0-1 0,0 0 7 16,0 0-4-16,0 0-3 0,0 0 5 0,0 0 2 15,0 0 7-15,0 0-1 0,0 0 6 0,0 0 8 16,0 0-2-16,0 0-2 0,0 0 2 16,0 0-7-16,0 0-6 0,0 0-8 0,-5-10-2 0,5 10-4 15,0 0-7-15,0 0-10 0,11-13 0 0,-11 13-1 16,7-5-5-16,-7 5-3 0,12-7-2 15,-12 7-1-15,14-7-5 0,-8 3-5 0,-6 4 0 16,16-7-7-16,-5 1 0 0,-6 2-5 0,-5 4 0 0,20-7 2 16,-11 7-1-16,-9 0-3 0,13-5 3 0,-13 5-3 15,14 0 0-15,-14 0-1 0,0 0 5 16,13-1-3-16,-13 1-5 0,0 0 4 0,0 0 0 0,12 0-2 16,-12 0 0-16,0 0 3 0,10 6 0 0,-10-6 1 15,0 0-4-15,3 14 4 0,-3-14-2 0,3 11 0 16,-3-11 0-16,0 0-2 0,0 17 3 0,0-17-2 15,-3 15 1-15,3-15 0 0,-4 14 1 0,4-1 0 16,-3-4 2-16,-3 3 0 0,0 3-1 0,2-2 3 16,-2 2-2-16,-3-2 0 0,4 1-2 0,-1 0 0 15,-3 2 1-15,2-3 1 0,-2 0-3 0,3-1 7 16,-5 0-4-16,4-2-1 0,1 1 1 0,0-1 1 16,0-3 2-16,-1 1-3 0,1 0 2 0,-2 0 3 15,2-1-2-15,-3-2 0 0,3 2 0 0,6-7 2 16,-13 7-2-16,13-7 1 0,-14 6 5 0,9-2-8 15,5-4 0-15,-14 3 2 0,14-3 1 0,-9 3-1 16,9-3 2-16,0 0-3 0,-18-3 1 0,18 3 1 16,0 0-1-16,-12 3 0 0,12-3-1 0,0 0-2 15,0 0 3-15,-10-10 2 0,10 10-4 0,0 0-1 16,0 0 1-16,0 0 4 0,0 0-2 0,0 0-6 16,0 0 0-16,0 0 0 0,0 0 4 0,0 0-7 0,0 0 6 15,0 0-3-15,22-13 4 0,-22 13 1 16,21 3-2-16,-9-3-2 0,-12 0 0 0,22 0 3 15,-5 0-4-15,-7 1-1 0,2 1 5 0,2-2-3 0,-1 1 1 16,0 2 0-16,-1-2 2 0,-12-1-3 0,20 0-2 16,-13 1 4-16,-7-1 0 0,18 5 0 0,-18-5-4 15,14 2-7-15,-14-2-4 0,7 1-8 16,-7-1-6-16,12 4-7 0,-12-4-13 0,0 0-3 0,10 4-13 16,-10-4-13-16,0 0-11 0,14 6-16 0,-14-6-14 15,9 0-21-15,-9 0-25 0,0 0-119 0,0 0-308 16,16-4 137-16</inkml:trace>
          <inkml:trace contextRef="#ctx0" brushRef="#br0" timeOffset="77826.79">-4774 4454 128 0,'0'0'187'0,"0"0"-12"0,9-7-7 15,-9 7-12-15,10-5-4 0,-10 5-9 0,14-2-8 16,-14 2-2-16,19-6-7 0,-7 6-8 0,4 0-11 0,-2 0-4 16,5 1-9-16,-2-1-9 0,-1 2-6 0,0 1-11 15,2-3-6-15,-3 4-4 0,0-1-7 0,2 1-14 16,-8 0-12-16,4 2-25 0,-6-1-22 15,2 0-24-15,0-1-15 0,-9-4-20 0,8 11-24 0,-2-6-18 16,-6-5-22-16,7 6-17 0,-7-6-113 0,0 0-297 16,0 0 132-16</inkml:trace>
          <inkml:trace contextRef="#ctx0" brushRef="#br0" timeOffset="77547.8">-4767 4213 76 0,'0'0'144'0,"0"0"-12"16,0 0-8-16,0 0-9 0,3-14-21 0,-3 14 2 16,6-6-7-16,-6 6-3 0,12-5 2 0,-12 5-14 15,11-4 1-15,-11 4-4 0,16-2-6 0,-16 2-6 16,20 0 3-16,-9 0-8 0,-11 0 1 0,21 2 2 15,-12-2-9-15,-9 0-3 0,17 5-2 0,-10-2-5 16,-7-3-1-16,12 7-5 0,-12-7 2 0,10 7-2 16,-10-7 1-16,6 7-1 0,-6-7 7 0,3 11 1 15,0-3 0-15,-3-8 7 0,-3 16-3 0,3-16 7 16,-3 17-3-16,3-5-1 0,-6-1 2 0,6 0 2 16,0-11 0-16,-7 19-2 0,4-11-1 0,0 5 2 15,-3-3-2-15,3 3 1 0,-4 1-3 0,4 1-4 16,0-4 1-16,-3 3-7 0,1-4 0 0,2 4-2 15,-3 1-4-15,5-5 1 0,-2 5-1 0,0 1-4 16,3-2 4-16,-6-2-5 0,3 1-3 0,0 0-3 16,3-2-3-16,-2 0 0 0,-1-1-1 0,3-10 1 0,-1 21-5 15,-6-14 1-15,7-7-2 0,0 18 3 16,0-12-3-16,0-6-6 0,0 14-15 0,0-14-11 16,-6 11-15-16,6-11-17 0,-2 10-12 0,2-10-20 15,-3 11-18-15,3-11-18 0,-1 10-20 0,1-10-27 16,0 0-23-16,0 0-194 0,0 0-416 0,0 0 185 0</inkml:trace>
          <inkml:trace contextRef="#ctx0" brushRef="#br0" timeOffset="82175.05">-4385 3888 33 0,'0'0'102'0,"0"0"-9"0,-7-6-5 0,7 6 7 15,0 0-17-15,0 0-7 0,-12-3-1 0,12 3 3 16,0 0-6-16,-8-8 6 0,8 8-9 0,0 0 4 16,0 0 1-16,-9-3-9 0,9 3 4 0,0 0 1 15,0 0 0-15,0 0-12 0,0 0 6 0,0 0 2 16,0 0-9-16,-7-9-4 0,7 9 2 0,0 0-4 16,0 0 4-16,0 0-3 0,0 0-1 0,0 0-2 15,0 0-4-15,0 0-1 0,0 0-1 0,0 0-8 16,0 0-1-16,0 0-1 0,0 0-1 0,0 0-7 15,0 0-1-15,0 0-5 0,0 0 5 0,0 0-8 16,0 0 1-16,0 0-2 0,0 0-1 0,0 0-1 16,0 0 0-16,0 0 1 0,0 0-3 0,0 0 0 0,0 0 1 15,0 0-2-15,0 0-1 0,0 0 5 0,0 0-3 16,0 0 0-16,0 0 4 0,16 23-2 16,-16-23 1-16,0 0 1 0,11 10-5 0,-5-5 3 15,-6-5 0-15,9 6-5 0,-9-6 2 0,12 9 10 0,-9-4 0 16,-3-5 3-16,12 10-1 0,-6-7 3 15,-2 2-2-15,-4-5 4 0,16 8-3 0,-10-3-2 16,5 1 0-16,-7-1-4 0,-4-5 0 0,12 6 1 0,-4 1-5 16,-4-3 5-16,-4-4-4 0,14 11-2 0,-11-6 1 15,5 0 1-15,-8-5-4 0,8 10 0 0,-2-6 3 16,-6-4-1-16,13 8-5 0,-7-3 3 0,-6-5-1 16,8 10 4-16,-2-5-4 0,-6-5 1 0,9 8-3 15,-5-2 5-15,-4-6 3 0,6 10-5 0,-6-10-1 16,11 10 2-16,-7-5 1 0,0 2-1 0,-4-7 1 15,9 11 2-15,-3-5-2 0,-1 0-1 0,2 1 1 16,-4 1-1-16,-3-8-1 0,9 6 1 0,-3-1-5 16,-6-5 5-16,9 10-2 0,-9-10 1 0,5 7-2 15,-5-7 2-15,3 8-3 0,-3-8 6 0,0 0 1 16,9 11 2-16,-9-11-3 0,4 5 1 0,-4-5-5 16,8 9 4-16,-8-9-2 0,4 12 1 0,-4-12-1 15,0 0 2-15,4 10-5 0,-4-10 5 0,3 9-1 16,-3-9-3-16,8 11 1 0,-8-11 1 0,3 8-1 15,-3-8-1-15,3 8 0 0,-3-8 2 0,3 11-1 16,-3-11 0-16,0 12 2 0,0-12 1 0,0 0-3 16,3 16 2-16,-3-16 2 0,0 13 1 0,0-13-4 15,0 10 2-15,0-10-4 0,0 0 4 0,-3 16-3 16,3-16 4-16,-2 12-1 0,2-12 3 0,-4 13 0 0,4-13-1 16,-2 9 2-16,2-9-2 0,-1 13 0 15,1-13 1-15,0 0-1 0,1 18 0 0,-1-18 4 16,-1 13 0-16,1-13 1 0,-5 13-1 0,5-13 1 15,-3 12-3-15,0-4-1 0,3-8 8 0,-3 13-8 0,3-13 1 16,-1 13-3-16,1-13-2 0,-3 14 6 0,2-5 2 16,1-9 0-16,-5 13 0 0,5-13-6 15,-6 14 4-15,5-4-1 0,1-10 0 0,-3 13-2 0,3-13 1 16,-6 12-2-16,6-12 1 0,0 13-2 0,0-13 25 16,-3 15 2-16,3-15-5 0,-5 7-3 0,5-7-5 15,-4 8 1-15,4-8 7 0,0 0-8 16,-2 12-6-16,2-12 4 0,-6 11-4 0,6-11 0 15,0 0 0-15,0 0 1 0,0 11-6 0,0-11-2 0,0 0 0 16,0 0 5-16,0 0-4 0,-6 9-4 0,6-9 7 16,0 0-8-16,0 0 6 0,0 0-7 0,0 0 4 15,0 0-5-15,0 0-1 0,0 0 1 16,0 0 4-16,0 0 0 0,0 0-5 0,0 0 3 0,0 0-3 16,0 0 0-16,0 0-9 0,0 0-10 0,0 0-21 15,0 0-22-15,0 0-20 0,0 0-33 0,0 0-41 16,0 0-38-16,0 0-46 0,0 0-67 0,0 0-169 15,0 0-512-15,35-20 227 0</inkml:trace>
        </inkml:traceGroup>
        <inkml:traceGroup>
          <inkml:annotationXML>
            <emma:emma xmlns:emma="http://www.w3.org/2003/04/emma" version="1.0">
              <emma:interpretation id="{3F2255D4-B23A-47CB-88AA-F8D0D14D3C89}" emma:medium="tactile" emma:mode="ink">
                <msink:context xmlns:msink="http://schemas.microsoft.com/ink/2010/main" type="inkWord" rotatedBoundingBox="10974,17323 13446,17297 13455,18200 10983,18226">
                  <msink:destinationLink direction="with" ref="{36D5FE16-78C7-4ED4-A1AF-4C706378FC49}"/>
                </msink:context>
              </emma:interpretation>
            </emma:emma>
          </inkml:annotationXML>
          <inkml:trace contextRef="#ctx0" brushRef="#br0" timeOffset="85300.19">-3517 3966 98 0,'0'0'148'15,"0"0"-8"-15,0-13-1 0,0 13-6 16,0 0-12-16,0 0-6 0,0 0-4 0,0 0-4 0,-3-11-9 15,3 11-10-15,0 0-7 0,0 0-1 0,0 0-5 16,0 0-6-16,-10-6-3 0,10 6-8 16,0 0 0-16,0 0-4 0,0 0-1 0,0 0-3 0,0 0 1 15,0 0 0-15,0 0-1 0,0 0-6 0,0 0 1 16,0 0-5-16,0 0-2 0,0 0 7 0,0 0-2 16,0 0 2-16,0 0-5 0,27-1-2 0,-27 1-1 15,25 0-1-15,-12 0-4 0,7 1-4 0,-1-1-2 16,1 0-2-16,6 2-2 0,0-4-2 0,1 2 0 15,-4 0-5-15,4 0 1 0,-7 0-5 0,-1 2 0 16,0-2 0-16,-2 0 1 0,-1 0-3 0,2 0-3 0,-3-2 1 16,-3 4-1-16,-12-2-1 0,19-2 0 15,-19 2 2-15,17-1-2 0,-17 1-2 0,12 0-3 16,-12 0-8-16,0 0-6 0,15 0-11 0,-15 0-2 16,0 0-12-16,0 0-10 0,12 0-6 0,-12 0-23 0,0 0-3 15,0 0-13-15,0 0-6 0,0 0-4 0,0 0-22 16,0 0-11-16,0 0-13 0,0 0-24 0,0 0-91 15,0 0-285-15,-39-7 126 0</inkml:trace>
          <inkml:trace contextRef="#ctx0" brushRef="#br0" timeOffset="85584">-3299 3904 2 0,'-5'9'174'0,"5"-9"-13"0,0 0-5 16,5 18-2-16,-5-18 0 0,7 17-1 0,-1-6-5 15,0 3-7-15,2-1-4 0,-1-1-3 16,4 5-10-16,-5 0-6 0,1-5-8 0,-1 5-8 0,-1 0-9 16,0-2-7-16,1 2-8 0,-4 0-4 0,2-3-7 15,1 4-5-15,-4-1-6 0,1-3-4 0,-2 3-3 16,-2-6-3-16,2 4-5 0,-4 1-5 0,2-5-3 16,1 0-4-16,-2 0-3 0,-2-3-1 0,2 3-2 15,0 0-4-15,3-11 0 0,-7 15-11 0,4-5-12 16,3-10-13-16,-6 13-12 0,5-6-10 0,1-7-8 15,0 0-7-15,-3 14-8 0,3-14-8 0,0 0-15 16,3 17-11-16,-3-17-21 0,10 1-23 0,-10-1-18 16,0 0-171-16,21-4-357 0,-21 4 159 0</inkml:trace>
          <inkml:trace contextRef="#ctx0" brushRef="#br0" timeOffset="85961.56">-2749 3929 183 0,'0'0'174'16,"0"0"-10"-16,0 0-15 0,0 0-11 0,-6-15-5 15,6 15-16-15,0 0-5 0,-13-3-4 0,13 3-2 16,-15 0-9-16,15 0-1 0,-19 3 0 0,5 3-6 15,1 2-4-15,1-1-1 0,-2 0-4 0,2 4-5 16,-1-1 0-16,3 4 2 0,-4-1-3 0,5 1-3 16,2-1-4-16,1 2 1 0,0 1-8 0,3 0 2 15,-2-1-1-15,4 2 1 0,-1 0-4 0,2-2-7 16,0 2-4-16,3-3 3 0,2 3-7 0,-2-10-7 16,1 10-3-16,1-6 2 0,4 5-8 0,-5-7 3 15,1 4-7-15,1-6-1 0,0 1-2 0,0-1 0 16,0 0-6-16,-1 0-15 0,1-1-16 0,0 3-19 15,-6-9-14-15,14 9-19 0,-10-3-18 0,-4-6-14 16,12 6-25-16,-1-5-26 0,-11-1-18 0,13 0-12 16,-13 0-10-16,19-9-165 0,-11 8-385 0,5-6 171 15</inkml:trace>
          <inkml:trace contextRef="#ctx0" brushRef="#br0" timeOffset="86487.89">-2647 4162 69 0,'0'0'167'0,"0"0"-5"0,6-8-17 0,-6 8-7 16,0 0-10-16,0 0-16 0,0 0-14 0,0 0-12 16,16 0-5-16,-16 0-6 0,0 0 3 0,0 0-7 15,0 0-1-15,2 18 1 0,-2-18-4 0,0 13 3 16,1-2 1-16,-1-11-6 0,-3 15 0 0,5-5-5 0,-2-10-5 16,-2 15-3-16,2-15-7 0,-3 17 0 15,3-17-6-15,0 11 0 0,0-11-4 0,3 13-5 16,-3-13-3-16,0 0-1 0,0 0-3 0,-3 13-3 0,3-13 2 15,0 0-1-15,0 0 0 0,0 0 0 0,0 0-1 16,0 0 0-16,0 0-6 0,0 0 0 16,0 0-1-16,0 0 1 0,0 0-9 0,0 0-16 15,24-20-6-15,-18 13-6 0,-2-3-5 0,2-3-8 0,2 0-6 16,1-2 5-16,-2 4 4 0,-1-1-4 0,3-1 9 16,-1 3-1-16,-2 2 1 0,-1-2 6 0,1 2 4 15,0 3-4-15,2-2 8 0,-8 7 3 16,12-12 6-16,-6 6 2 0,-6 6 8 0,13-7 2 0,-13 7 2 15,8-6-2-15,-8 6 1 0,10-5 4 0,-10 5-3 16,0 0-5-16,15-4 8 0,-15 4 3 0,0 0-2 16,0 0-1-16,0 0-1 0,13 5 5 0,-13-5 5 15,3 10 6-15,-3-10 1 0,2 10-3 0,-2-10 0 16,3 14 6-16,-2-6-2 0,-1-8 5 0,0 23-2 16,2-10-2-16,-2-2-6 0,0 0 2 0,0 0-3 15,0-11 5-15,-2 17-9 0,1-7-2 0,1-10 0 16,1 15-2-16,-1-15 0 0,-1 14 1 0,1-14-7 15,0 14 4-15,0-14-3 0,0 11-1 0,0-11-8 16,1 12-8-16,-1-12-13 0,0 0-3 0,0 0-7 16,-4 11-8-16,4-11-21 0,0 0-18 0,0 0-18 0,0 0-12 15,0 0-22-15,0 0-24 0,22-20-7 0,-14 10-156 16,1-2-341-16,1-1 150 0</inkml:trace>
          <inkml:trace contextRef="#ctx0" brushRef="#br0" timeOffset="86781.87">-2170 3949 98 0,'0'0'159'0,"6"-7"-9"0,-6 7-11 15,0 0-15-15,0 0-18 0,0 0-7 0,0 0-3 16,0 0-3-16,0 0 2 0,0 0 0 0,0 0 8 16,0 0 0-16,0 0-1 0,-12 42 0 15,7-28 1-15,-1 7 2 0,-2-1-4 0,0 3-6 0,1 0-2 16,-2-2-7-16,1 3 0 0,-1 4-6 0,2-1-2 15,-1-5-4-15,2 7-4 0,3-5-7 0,-6 1-2 16,5-1-5-16,1 0-3 0,-3-2-5 16,2-6-4-16,-2 2-5 0,1-1-5 0,2 0-5 0,0-4 1 15,2 2-3-15,-4-1 0 0,2-3-4 0,3 0 10 16,0-11-27-16,-7 17-21 0,4-10-19 0,3-7-15 16,-2 13-26-16,2-13-24 0,-1 12-13 0,1-12-20 15,-5 11-21-15,5-11-10 0,0 0-28 0,0 0-174 16,0 0-394-16,12 7 175 0</inkml:trace>
          <inkml:trace contextRef="#ctx0" brushRef="#br0" timeOffset="87393.02">-2064 4264 150 0,'4'-10'173'0,"-4"10"-17"0,6-11-7 0,-6 11-12 16,6-11-13-16,-1 4-9 0,-5 7-10 0,10-14-7 15,-4 10-7-15,3-2-7 0,-3-1-5 0,1-1-6 16,-7 8-5-16,14-10-6 0,-4 5-5 0,-2 4-3 0,1-7-5 15,3 5-1-15,0-2 4 0,-3 2-3 16,1-1-6-16,0 2 4 0,-10 2-5 0,20-4-3 16,-20 4-1-16,16-2-7 0,-16 2-3 0,14 0 2 15,-14 0-9-15,10 6-4 0,-10-6-3 0,0 0 3 0,10 7-1 16,-10-7-3-16,0 8 2 0,0-8 3 0,-1 16 1 16,1-16 6-16,-4 14-4 0,-1-4 1 15,-2-3 0-15,1 7 1 0,3-3 2 0,-5 3 0 16,-2-2-1-16,2 0 1 0,-1 2-2 0,-1-3 4 0,1 3-3 15,-3-1 4-15,0 2-6 0,3 1 0 0,-4-5 1 16,2 4-2-16,-2-2 1 0,2-2 2 16,1 2-4-16,-2-4-2 0,2 4 2 0,-4-4-5 15,5 0-1-15,2 1-2 0,-1-6 6 0,2 3-6 0,-1-2-3 16,7-5-1-16,-9 10 0 0,9-10-1 0,-9 6 0 16,9-6 2-16,-3 7-3 0,3-7 5 0,0 0 0 15,0 0-1-15,0 0 6 0,0 0-11 0,0 0 4 16,0 0-4-16,19 9-1 0,-19-9 1 0,20 2-2 15,-10-4-1-15,-10 2 1 0,23-3 0 0,-8 3-3 16,-1-3 4-16,0 3-1 0,4 0-1 0,-2 0-1 16,-2 0 3-16,2 0-8 0,-16 0-4 0,27 0-9 15,-14-1-10-15,-1 2-9 0,-12-1-7 0,21-1-11 16,-9 1-13-16,-12 0-13 0,15 1-17 0,-15-1-12 16,15-1-25-16,-15 1-23 0,16-3-30 0,-16 3-169 15,11-7-385-15,-5 2 171 0</inkml:trace>
          <inkml:trace contextRef="#ctx0" brushRef="#br0" timeOffset="88073.1">-1699 4340 98 0,'0'0'231'0,"0"0"-20"0,0 0-13 0,11-11-14 15,-11 11-12-15,16-2-7 0,-4 1-14 0,-12 1-5 16,28 0-11-16,-10 0-8 0,0 0-13 0,-3 1-9 16,3 1-12-16,1 0-7 0,-2-1-10 0,1 0-8 15,-4 3-7-15,1-1-4 0,2 0-18 0,-7 0-17 16,2-2-25-16,-1 5-18 0,-4-2-19 0,2 0-28 15,-9-4-19-15,12 3-20 0,-12-3-16 0,9 4-11 16,-9-4-23-16,0 0-144 0,0 0-324 0,0 0 144 16</inkml:trace>
          <inkml:trace contextRef="#ctx0" brushRef="#br0" timeOffset="87858.29">-1691 4050 19 0,'3'-10'182'0,"-3"10"-9"16,6-8-17-16,-6 8-10 0,6-10-12 0,-6 10-16 16,10-7-5-16,-10 7-5 0,10-7-13 0,-10 7-11 15,14-4-2-15,-14 4-9 0,15-3 0 0,-15 3-9 16,19 0-1-16,-19 0 1 0,20 7-2 0,-9-6 1 0,-2 5-4 16,3-2-2-16,0 3-1 0,2 2 0 15,-7-4-7-15,2 3 1 0,-1 1-3 0,2 2-4 16,-3 2 2-16,1-1-3 0,-4-2 0 0,2 3 7 15,-1 0 0-15,-2-2-4 0,-2 1 4 0,-1 2-3 0,0 2 9 16,0-1-5-16,-4 0-1 0,-1 4 0 0,-1-1 0 16,0-3-1-16,-1 1-5 0,1-1 4 0,-4-1-4 15,2 3-3-15,1 0 1 0,-2-2 3 16,-3 1-7-16,1-2-1 0,4-3-3 0,-2 3-5 16,-2 0 0-16,4 0-2 0,0 0-5 0,1-4-2 0,0-3 3 15,3 3-5-15,-3-2 0 0,6-8-1 0,-8 17-6 16,2-12 0-16,2 2 3 0,4-7-10 15,-6 12-16-15,6-12-16 0,-8 12-12 0,8-12-17 0,-3 10-15 16,3-10-17-16,0 0-19 0,-6 7-18 0,6-7-32 16,0 0-12-16,0 0-46 0,0 0-194 0,0 0-444 15,0 0 196-15</inkml:trace>
          <inkml:trace contextRef="#ctx0" brushRef="#br0" timeOffset="88361.11">-1168 3974 88 0,'0'0'185'0,"0"0"-17"16,0 0-11-16,22 4-9 0,-17 2-3 0,-5-6-1 0,13 14 0 16,-2-4-6-16,-2 2-2 0,1 4 0 15,-4 3-7-15,3 1 0 0,-1 8-8 0,-2-2-8 16,-1 15-6-16,1-4-12 0,-3-9-9 0,-3 7-10 15,0 4-4-15,-1-4-5 0,-2 3-9 0,-3-1-2 16,-1-11-8-16,-10 11 4 0,4 0-12 0,-10-3-19 16,-3-2-19-16,2-1-30 0,-5-4-31 0,-2 1-26 15,4 0-33-15,5-10-37 0,-1 2-34 0,1-2-183 16,3-1-402-16,-2-2 179 0</inkml:trace>
        </inkml:traceGroup>
        <inkml:traceGroup>
          <inkml:annotationXML>
            <emma:emma xmlns:emma="http://www.w3.org/2003/04/emma" version="1.0">
              <emma:interpretation id="{8D828E5C-CFC1-4CE3-B2A3-CAEBAC28588F}" emma:medium="tactile" emma:mode="ink">
                <msink:context xmlns:msink="http://schemas.microsoft.com/ink/2010/main" type="inkWord" rotatedBoundingBox="14331,17223 17053,17195 17062,18067 14340,18095">
                  <msink:destinationLink direction="with" ref="{8DDBFB31-D9AA-4832-8320-31BA969851FA}"/>
                </msink:context>
              </emma:interpretation>
            </emma:emma>
          </inkml:annotationXML>
          <inkml:trace contextRef="#ctx0" brushRef="#br0" timeOffset="89827.63">-170 3829 118 0,'0'0'166'0,"0"0"-2"16,0 0-10-16,0 0-10 0,0 0-2 0,-3-11-8 15,3 11-12-15,0 0-5 0,0 0-4 0,0 0-14 16,0 0-10-16,0 0-5 0,13-11-7 16,-13 11-6-16,17-1-4 0,-17 1 0 0,24 0-1 0,-8 0-7 15,3 0-2-15,8 0 0 0,-7 1-5 0,6-1-6 16,-2 0-3-16,6 2 0 0,-3-1-12 0,-5 2 0 16,5-3-4-16,-9 3-1 0,1-3-1 0,-1 2-5 15,-1-3-2-15,-2 2 2 0,-3 1-4 0,4-2 1 16,-6 0-6-16,-10 0 3 0,20 0-7 0,-20 0-11 15,13 3-7-15,-13-3-7 0,14 0-8 0,-14 0-8 16,0 0-12-16,13-5-9 0,-13 5-12 0,0 0-8 16,0 0-19-16,12 2-7 0,-12-2 2 0,0 0 5 15,0 0-20-15,0 0 20 0,0 0 6 0,0 0 4 16,0 0 4-16,0 0 18 0,0 0-1 0,-40 3 7 16,40-3-8-16,-15-3 26 0,15 3 13 0,-17 0 9 0,17 0 21 15,-13 3 5-15,13-3 15 0,0 0 3 16,0 0 8-16,-15 0 0 0,15 0 8 0,0 0 2 15,-7 6 8-15,7-6 0 0,0 0 5 0,-5 15 8 16,5-15 10-16,-3 16 3 0,0-5 1 0,3 1-5 0,0 3 5 16,0 0-3-16,3 1-1 0,-3-1-1 0,0 4-7 15,2-2-2-15,-2 1-7 0,1-1-6 16,1 1-5-16,1-1-4 0,0 0-5 0,-3-2 4 16,3 0-10-16,-2-2-3 0,-1 0-3 0,2-1-3 0,-2-12-1 15,0 17-3-15,1-10-1 0,-1-7-3 16,0 17-14-16,0-17-14 0,3 10-13 0,-3-10-20 15,2 10-5-15,-2-10-9 0,0 0-18 0,7 8-19 0,-7-8-21 16,10 3-30-16,-10-3-18 0,0 0-177 0,20-6-370 16,-11-1 165-16</inkml:trace>
          <inkml:trace contextRef="#ctx0" brushRef="#br0" timeOffset="90160.8">643 3834 73 0,'0'0'188'0,"-15"-4"-16"0,15 4-14 0,-18-3-2 16,7 3-7-16,11 0-7 0,-23 3-6 0,9 5-5 15,-1-5-7-15,2 7-2 0,1-2-7 0,-3 3-3 16,3 2-1-16,3 2-6 0,-3-2-5 0,5 4-2 15,-5 1-4-15,1 3-1 0,7-4-5 0,-5 7-6 16,6-8 4-16,1 0-13 0,-1 3-4 0,3-3-5 16,0 2-6-16,0-2-9 0,3-1-2 0,0 1-7 15,-1-2 2-15,1-6-5 0,3 6 3 0,-3-5-8 16,3 0-3-16,0-2-12 0,0-1-16 0,0 1-25 0,1 0-20 16,-1-1-16-16,2 0-20 0,-8-6-23 15,14 5-21-15,-6-3-19 0,-8-2-27 0,21-5-25 16,-6-2-187-16,-5-3-413 0,8 3 182 0</inkml:trace>
          <inkml:trace contextRef="#ctx0" brushRef="#br0" timeOffset="90645.88">759 4055 65 0,'0'0'173'16,"0"0"-19"-16,0 0-20 0,0 0-7 0,0 0-14 0,0 0-10 15,0 0-10-15,0 0-8 0,0 0-1 0,0 0-6 16,0 0-10-16,6 20 2 0,-6-20 0 0,0 15-1 15,0-15-1-15,0 13-3 0,0-13-3 16,-5 18-8-16,5-18-2 0,-1 18-6 0,1-18-5 0,-3 13 2 16,3-13-5-16,0 17-1 0,0-17-4 0,-2 11-1 15,2-11-6-15,0 0-3 0,0 13 1 0,0-13 0 16,0 0-2-16,0 0-2 0,0 0-1 16,2 11-2-16,-2-11 3 0,0 0-6 0,0 0 1 0,0 0 0 15,0 0-6-15,0 0-12 0,27-19-13 0,-21 10-4 16,3-2-10-16,0 4-8 0,0-4-1 0,1-1-5 15,-1 1 4-15,1 0-3 0,1-3 4 0,-2 5 6 16,0-3 0-16,-2 6 5 0,1-7 8 0,-2 4 1 16,0-1 6-16,1 2 4 0,-1 0 15 0,0 1 7 15,1 2-1-15,-7 5 2 0,12-11 8 0,-12 11-7 16,12-6 5-16,-12 6 6 0,14-4-3 0,-14 4-3 16,10 2 3-16,-10-2 0 0,0 0 0 0,17 1-2 15,-17-1-7-15,6 10 9 0,-3-5 0 0,-3-5 5 16,7 15 0-16,-4-6 2 0,0-2-3 0,-3 4-2 15,3 4-2-15,-2-3-1 0,-1-2-2 0,2 0 0 16,-2 5-5-16,0 0 1 0,1-4 1 0,-1-11-1 16,0 20-3-16,0-13-2 0,0-7 0 0,0 16-3 15,0-16-13-15,0 14-16 0,0-14-10 0,0 0-8 16,-3 11-1-16,3-11-3 0,0 0-16 0,0 0-19 16,0 0-14-16,0 0-20 0,0 0-25 0,0 0-28 15,0 0-114-15,21-21-300 0,-10 11 133 0</inkml:trace>
          <inkml:trace contextRef="#ctx0" brushRef="#br0" timeOffset="90934.93">1333 3859 115 0,'0'0'169'0,"0"0"7"0,0 0-8 16,0 0-2-16,-7 39 0 0,1-26 2 0,-3 4-12 15,-2 3-4-15,1-1-7 0,-1 4-8 0,1 2-8 16,-2-5-5-16,0 4-10 0,3-1-9 0,-3 1-10 16,2 0-4-16,1 0-7 0,1-2-8 0,-2 3-7 15,6-1 0-15,-5 0-11 0,1-9-7 0,1 6-5 16,1-4-2-16,-2 0-8 0,2-4 6 0,3 1-11 16,-3-2-1-16,2 0-3 0,1-1-4 0,-3-3-14 15,6-8-20-15,-6 16-22 0,3-9-19 0,3-7-18 16,-5 12-23-16,5-12-10 0,-4 8-21 0,4-8-16 15,0 0-23-15,0 0-24 0,0 0-163 0,7 15-378 16,-7-15 168-16</inkml:trace>
          <inkml:trace contextRef="#ctx0" brushRef="#br0" timeOffset="91497.78">1445 4135 143 0,'7'-6'147'0,"-7"6"-6"0,17-6-7 0,-8 3-11 16,1-1-3-16,-1 1-5 0,-9 3-11 15,24-4-8-15,-11 1-3 0,-2 0-4 0,1 3-7 16,1-5-10-16,-13 5 4 0,21-5-7 0,-10 5-7 0,-11 0-7 16,15-3-2-16,-15 3-6 0,14 0-4 0,-14 0-5 15,14 3-3-15,-14-3-3 0,0 0-14 0,12 4 5 16,-12-4-1-16,6 6-5 0,-6-6 12 16,0 0 4-16,0 17-2 0,0-17-1 0,-2 15-3 15,2-15 1-15,-6 16 3 0,2-8 0 0,-2 3 2 16,3 1-1-16,-3-4-1 0,-3 3-1 0,3-5 1 0,-3 11-2 15,0-6 1-15,0 5 0 0,-3-3-3 16,0 1-1-16,0-2 1 0,-1 3-1 0,0-1-7 0,2-1 2 16,-2-2 1-16,1 1-2 0,-2-3-2 0,4 4 0 15,-4-4-1-15,7-6-2 0,1 2-2 0,0 2 1 16,6-7-4-16,-9 11 3 0,9-11-2 0,-10 5 5 16,10-5 2-16,0 0 7 0,0 0-3 0,0 0-2 15,0 0-1-15,0 0 1 0,0 0-4 0,0 0-2 16,24 10-3-16,-24-10 2 0,25-3-2 0,-15 2-3 15,8 2 1-15,-3-2 0 0,5-2-2 0,-4 3-1 16,0 0-6-16,2-1-11 0,-3 2-8 0,0-1-14 16,1 0-11-16,-7 0-12 0,5 0-14 0,-14 0-14 15,19-1-12-15,-8 2-10 0,-11-1-16 0,15 0-11 16,-15 0-14-16,0 0-18 0,17-3-170 0,-17 3-364 16,11-4 162-16</inkml:trace>
          <inkml:trace contextRef="#ctx0" brushRef="#br0" timeOffset="91909.01">1879 4030 25 0,'0'0'166'0,"9"-10"-8"0,-9 10-17 0,12-5-10 15,-12 5-14-15,13-6-10 0,-4 5-6 0,-9 1-9 16,21-3-2-16,-9 2-11 0,1-2 0 0,5 6-7 16,-3-6 7-16,0 0-2 0,3 9 2 0,0-5-2 0,-2 2-3 15,-2-3-5-15,2 1-7 0,-5 2-7 0,-1 0-9 16,2 1-1-16,-12-4-8 0,13 11-1 16,-10-6-6-16,3 3 2 0,-4 0 1 0,-2-8-4 15,4 23 1-15,-5-15 6 0,-2 7 7 0,1-2-2 0,-4 0 1 16,0 3 6-16,1-1-6 0,0 1 2 15,-4-1-1-15,2 1-1 0,1-1-3 0,0 1 0 16,-2 5-4-16,1-7-4 0,1 3 0 0,3-1-3 16,-3-3-3-16,-2 1-1 0,4-1-5 0,-1 4 3 0,2-4-3 15,-2 2 1-15,3-1 0 0,-2-1-4 0,-2-2-1 16,4-4-9-16,-2 6-17 0,4-13-15 16,-5 15-16-16,2-6-23 0,3-9-25 0,-7 14-17 15,5-7-10-15,2-7-30 0,0 0-19 0,-4 10-17 0,4-10-161 16,0 0-373-16,0 0 164 0</inkml:trace>
          <inkml:trace contextRef="#ctx0" brushRef="#br0" timeOffset="92135.07">1906 4309 101 0,'0'0'197'0,"0"0"-18"15,21-7-13-15,-21 7 0 0,16 0-15 0,1 0-16 0,-4-1-8 16,3 2-12-16,1-1-15 0,-1 0-4 0,2 3-12 16,-3 1-10-16,3-1-6 0,-3-2-7 0,-2 2-13 15,-1 0-18-15,0-1-28 0,-1 3-9 16,-1-2-17-16,-10-3-16 0,21 3-38 0,-12-2-21 0,1 3-2 16,-10-4-20-16,0 0-118 0,23-10-258 0,-14 9 114 15</inkml:trace>
          <inkml:trace contextRef="#ctx0" brushRef="#br0" timeOffset="92406.61">2526 4066 65 0,'8'6'196'0,"-2"0"-7"0,0 2-17 0,-2 5-3 16,-2 5-2-16,-2-1-14 0,-2 0-6 0,-4 8-14 15,2 3-7-15,-2 0-11 0,-2-2-10 0,-1 7-11 16,-3-5-9-16,-1-1-12 0,-5 4-1 0,8-5-8 16,-13 6-7-16,1-2-15 0,4-7-23 0,-6 5-38 15,-3-1-27-15,2 1-43 0,4-12-44 0,2 6-43 16,-1-5-121-16,2-1-322 0,5-4 143 0</inkml:trace>
        </inkml:traceGroup>
        <inkml:traceGroup>
          <inkml:annotationXML>
            <emma:emma xmlns:emma="http://www.w3.org/2003/04/emma" version="1.0">
              <emma:interpretation id="{5E356876-B9B5-4F91-8844-60639E54ACB0}" emma:medium="tactile" emma:mode="ink">
                <msink:context xmlns:msink="http://schemas.microsoft.com/ink/2010/main" type="inkWord" rotatedBoundingBox="17998,17324 20962,17294 20970,18135 18007,18166">
                  <msink:destinationLink direction="with" ref="{AF3B67FD-3E2F-479C-8E2F-F7113E398DB0}"/>
                </msink:context>
              </emma:interpretation>
            </emma:emma>
          </inkml:annotationXML>
          <inkml:trace contextRef="#ctx0" brushRef="#br0" timeOffset="93484.36">3494 3935 176 0,'0'0'194'16,"0"0"-13"-16,0 0-12 0,0 0-8 0,0 0-9 16,21-17-6-16,-21 17-13 0,16 0-5 0,-16 0-3 15,24 2-10-15,-7 0-6 0,-4 1-8 0,4 0-7 0,2 0-4 16,0-3-7-16,8 1 0 0,-3 2-10 16,6 0-8-16,-3 1-5 0,3-4-4 0,-11 2-10 0,8 0 1 15,-6-4-6-15,-2 6-5 0,-3-3-4 16,1-1-3-16,-1 0 0 0,2 4-4 0,-6-4-6 0,-12 0-5 15,19 2-4-15,-8-1-19 0,-11-1-7 0,13 0-13 16,-13 0-12-16,11 3-18 0,-11-3-14 0,0 0-16 16,0 0-20-16,12 3-8 0,-12-3-12 15,0 0-3-15,0 0-16 0,0 0-3 0,0 0-136 0,0 0-311 16,0 0 138-16</inkml:trace>
          <inkml:trace contextRef="#ctx0" brushRef="#br0" timeOffset="93713.91">3873 3904 59 0,'0'0'153'15,"0"0"-7"-15,-15 0-9 0,15 0-10 0,0 0-5 16,0 0-2-16,-13 7-5 0,13-7-1 0,-5 11 3 16,5-11 2-16,-3 14 5 0,-1-1 3 0,2 4-9 15,-2-5-3-15,2 4-4 0,1 2-8 0,-2 0-5 16,3 6-8-16,0-3-5 0,3 2-9 0,-2 0-7 16,1-5-4-16,1 1-2 0,-2-1-11 0,1 3-4 15,-1-4-7-15,2 1-1 0,-1-1-1 0,-1-3-2 16,-1 1-7-16,3-4-4 0,-1 0-6 0,2-2-18 15,-4-9-13-15,5 13-15 0,-1-3-15 0,1-3-14 16,-5-7-21-16,10 12-17 0,-6-6-19 0,5-5-12 16,-9-1-36-16,24 0-29 0,-12 0-149 0,3-5-364 15,0-2 162-15</inkml:trace>
          <inkml:trace contextRef="#ctx0" brushRef="#br0" timeOffset="94020.44">4304 3977 14 0,'-10'-10'188'16,"10"10"-6"-16,-11-7-12 0,11 7-12 0,-12-5-6 16,12 5-10-16,-16 0-8 0,16 0-7 0,-20 5-1 0,7 1-1 15,0 2-2-15,1 2-6 0,0-1-1 16,-2 3-8-16,2 0-7 0,2 4-1 0,-1-1-4 0,2 1-3 15,4 1-9-15,-1 5-3 0,3-8-5 0,-2 4-6 16,4 6 1-16,-4-7-13 0,5 7-4 0,2-6-4 16,1-1-6-16,3 6-1 0,-3-7-3 15,1 0-3-15,-1-6-7 0,3 3 1 0,1 0-24 0,-1 0-24 16,2-1-21-16,2 0-19 0,-4-5-26 0,3 4-27 16,-1-6-22-16,2-2-40 0,-1 0-29 0,-9-3-189 15,21 1-422-15,-5-6 187 0</inkml:trace>
          <inkml:trace contextRef="#ctx0" brushRef="#br0" timeOffset="94515.08">4471 4152 153 0,'0'0'179'0,"0"0"-19"15,22 7-13-15,-22-7-12 0,0 0-13 0,8 12-5 16,-7-7-9-16,-1-5-4 0,5 21-9 0,-5-11-2 15,0-1-6-15,0-9-11 0,-3 22-5 0,6-11-1 16,-3-11-8-16,-3 18-5 0,3-8-4 0,0-10-6 16,-2 14-7-16,2-14-3 0,0 15-1 0,0-15-2 15,-1 14-6-15,1-14 1 0,0 0-3 0,-2 12-7 0,2-12 3 16,0 0-1-16,2 11 0 0,-2-11-4 16,0 0-1-16,0 0 0 0,0 0-7 0,0 0-8 15,0 0-9-15,25-16-15 0,-16 5-9 0,-1 0-4 16,4 1-3-16,-1-3-8 0,0 1 6 0,5-7 1 15,-7 4 5-15,3 4 2 0,0-3-5 0,-1 3 13 0,0-3 5 16,0 4 1-16,-2 0 9 0,-2 3 9 16,4-1 2-16,-4 2 6 0,2 0 8 0,-9 6-2 15,18-10 7-15,-12 8 6 0,-6 2 7 0,15-7 4 0,-8 4 0 16,-7 3-5-16,17-4 6 0,-17 4 5 16,13 0-4-16,-13 0 1 0,11 7-5 0,-11-7 4 15,7 7-5-15,-7-7 1 0,9 8 1 0,-7 2-4 16,-2 0 0-16,0-10-3 0,-2 21-1 0,-1-8-8 0,3-1 5 15,-1 1-1-15,-1 1-4 0,-1-2 1 0,3 2-1 16,-3-4-2-16,3-10-5 0,-4 18 2 0,4-9 1 16,-2 2-5-16,2-11-14 0,-4 18-11 15,1-11-17-15,3-7-11 0,-5 13-10 0,5-13-8 0,0 0-7 16,0 13-16-16,0-13-13 0,0 0-13 0,0 0-20 16,0 0-5-16,0 0-17 0,0 0-145 0,21-26-321 15,-12 14 143-15</inkml:trace>
          <inkml:trace contextRef="#ctx0" brushRef="#br0" timeOffset="94780.81">5094 4001 177 0,'0'0'171'0,"0"0"-8"16,0 0-8-16,0 0 5 0,0 0-7 0,0 0-3 15,0 0 2-15,-4 32-5 0,-1-19-3 0,-2 2-5 16,0 6-6-16,-4-6-10 0,4 5 6 0,-2 3-15 15,0 2-2-15,1-1-10 0,-2-1-7 0,1 1-7 16,1 3-6-16,1-2-12 0,0-4-5 0,-1 1-5 16,4-6-4-16,1 0-3 0,-3 7-9 0,0-10-4 15,0 1-5-15,1 0-2 0,1 0-1 0,-1-4-13 16,1 1-14-16,2-3-22 0,2-8-19 0,-3 18-18 16,3-18-25-16,-6 12-24 0,6-12-22 0,-4 12-19 15,4-12-22-15,0 0-24 0,-2 9-192 0,2-9-412 16,0 0 182-16</inkml:trace>
          <inkml:trace contextRef="#ctx0" brushRef="#br0" timeOffset="95324.11">5196 4200 104 0,'0'0'188'0,"9"-11"-26"0,-9 11-9 0,7-9-12 0,-1 5-11 15,-6 4-9-15,14-10-20 0,-8 4-2 16,-6 6-12-16,19-5-2 0,-10 2 1 0,1-2-4 16,1 3-4-16,5-2 0 0,-4 2-3 0,2-2-1 0,0 4-2 15,1-1-3-15,-1-4-5 0,-2 5-3 16,3-1 2-16,-15 1-1 0,27 0-4 0,-14 0-8 15,-1 0-3-15,3-1-5 0,-15 1-2 0,22 1-5 16,-13 0-5-16,-9-1-1 0,15 1-5 0,-15-1-4 0,12 5 2 16,-12-5-5-16,7 5-1 0,-7-5-3 0,0 0 1 15,0 14 2-15,0-14 0 0,0 0 1 0,-10 16-1 16,4-10 4-16,-1 3-3 0,-4 2-1 0,-1-5-2 16,2 8 3-16,-4-2-3 0,2-4 1 0,0 5 1 15,-5 2-2-15,2-1 2 0,1-2 1 0,1 0 0 16,-1 1-5-16,-1-1 0 0,2 0-1 0,1 0 2 15,-1-1-5-15,1-2 0 0,-2 5 0 0,7-6 1 16,1 0-3-16,-2 1 1 0,2-3 1 0,6-6-1 16,-8 12-1-16,3-8 3 0,5-4-1 0,-1 13 3 15,1-13 1-15,0 0 3 0,13 14-7 0,-7-8 1 16,3-2 2-16,6 3-1 0,1-4-2 0,1-1 2 16,1 4-4-16,-1-3 2 0,0-3-3 0,1 0 1 15,-2 2-3-15,2-6-10 0,-3 3-17 0,-2-4-12 16,4 2-11-16,-2 1-13 0,-6-3-11 0,1 0-13 15,-10 5-16-15,13-2-19 0,-13 2-24 0,9-9-19 16,-9 9-13-16,6-8-22 0,-6 8-134 0,0 0-356 16,3-10 158-16</inkml:trace>
          <inkml:trace contextRef="#ctx0" brushRef="#br0" timeOffset="96053.05">5748 4320 42 0,'0'0'238'0,"0"0"-18"0,12-11-20 0,-12 11-13 16,16 0-7-16,-4-1-12 0,3 2-10 0,1 2-17 15,2-2-11-15,2-1-12 0,5 3-11 0,-6 0-7 16,8-1-11-16,-8 3-9 0,1-2-7 0,-5 1-10 16,3 0-4-16,-5-1-12 0,-1 0-19 0,-3 0-27 15,0-2-22-15,1 5-20 0,-2-1-22 0,-8-5-12 16,15 3-12-16,-15-3-19 0,13 1-27 0,-1-1-19 15,-12 0-141-15,15-9-315 0,-6 3 140 0</inkml:trace>
          <inkml:trace contextRef="#ctx0" brushRef="#br0" timeOffset="95878.98">5751 4033 30 0,'4'-7'196'16,"-4"7"-12"-16,9-7-13 0,-9 7-12 0,13-2-15 15,-13 2-1-15,20-2-13 0,-10 2-3 0,2-3-5 16,-12 3-8-16,27 0-4 0,-9 3-9 0,1-3-5 16,1 2-3-16,-1 1-1 0,6 3-2 0,-5 0-6 15,-1-3-2-15,4 2-6 0,-5 1-6 0,-5-1-8 0,0-1-7 16,-4 3-6-16,2-2-5 0,-4 0-5 0,-1 1-2 16,2 1-5-16,-8-7 1 0,6 18-3 15,-5-11 2-15,-1 4 3 0,0-11 4 0,-3 24-6 16,-3-10 2-16,-1-2 4 0,1 6 2 0,0-5-2 0,-5 1 3 15,5 2-3-15,-1 1-1 0,-2-3-3 0,2 1-4 16,-4 7-2-16,4-6-2 0,-2 0-1 16,0-1 0-16,4 0 1 0,-1 0-7 0,-1 1-2 0,-2-3 2 15,1 1-3-15,1 2-3 0,1-2 3 0,-3 1-2 16,3-3 2-16,0-1-5 0,0 2-5 0,-1 0 3 16,1-2 0-16,3 0-11 0,-3-1-15 0,0-2-14 15,1 0-17-15,2 1-14 0,3-9-15 0,-7 13-18 16,1-6-16-16,6-7-24 0,-11 11-13 0,6-9-11 15,5-2-23-15,0 0-23 0,-11 5-184 0,11-5-420 16,0 0 186-16</inkml:trace>
          <inkml:trace contextRef="#ctx0" brushRef="#br0" timeOffset="96297.02">6446 3977 98 0,'0'0'192'16,"0"0"-5"-16,10 21-6 0,-8-10-3 0,-2-11-6 16,0 26-2-16,1-7-8 0,-1 2-5 0,-3 2-12 0,0 3-11 15,2 2-7-15,-4 9-14 0,-1-12-7 16,2 3-11-16,-10 10-10 0,2-5-4 0,-1 1-9 16,-5 1-7-16,2 0-6 0,-11-2-2 0,-2-1-16 15,1 2-24-15,-3-4-24 0,-4-3-28 0,3 2-38 0,3-2-29 16,-4-2-27-16,11-6-43 0,-2 0-191 15,3-3-393-15,2-1 174 0</inkml:trace>
        </inkml:traceGroup>
        <inkml:traceGroup>
          <inkml:annotationXML>
            <emma:emma xmlns:emma="http://www.w3.org/2003/04/emma" version="1.0">
              <emma:interpretation id="{EE4EC5B1-378F-4139-AF30-7DF4811D74CB}" emma:medium="tactile" emma:mode="ink">
                <msink:context xmlns:msink="http://schemas.microsoft.com/ink/2010/main" type="inkWord" rotatedBoundingBox="22374,17193 25989,17155 25997,17928 22382,17965">
                  <msink:destinationLink direction="with" ref="{8352A842-FB70-4116-8C59-909166C412E4}"/>
                </msink:context>
              </emma:interpretation>
            </emma:emma>
          </inkml:annotationXML>
          <inkml:trace contextRef="#ctx0" brushRef="#br0" timeOffset="97916.04">7870 3833 188 0,'0'0'203'0,"0"0"-10"0,0 0-9 15,19-20-3-15,-19 20-8 0,11-7-6 0,-4 3-6 16,-7 4-13-16,18-6-8 0,-6 2-4 0,3 0-11 16,-2 1-7-16,4 1-8 0,-2 0-12 0,0 2-3 15,4-6-9-15,-1 6-6 0,1-1-10 0,-1 2-3 16,6-1-9-16,-3 0-2 0,4-1-8 0,-2 2-7 15,-1-2-2-15,-4 1-1 0,4 0-6 0,-2 0-3 16,1 0-6-16,-2 0 0 0,0 0-3 0,-1 0 2 16,2 0-1-16,-3 0-4 0,3 0-3 0,-5 0-2 15,1 1-7-15,1-1-9 0,-4-1-9 0,0-2-12 16,4 3-12-16,-17 0-14 0,16 3-11 0,-5-3-15 0,-11 0-8 16,13 0-15-16,-13 0-5 0,0 0-6 15,9 2-14-15,-9-2-6 0,0 0-6 0,0 0-8 16,0 0-15-16,0 0-150 0,0 0-334 0,0 0 148 15</inkml:trace>
          <inkml:trace contextRef="#ctx0" brushRef="#br0" timeOffset="98166.78">8322 3802 115 0,'-6'7'172'0,"6"-7"-17"15,0 0 4-15,-2 14-6 0,2-14-6 0,-4 18 4 16,4-7-10-16,0 2 0 0,0 4-7 0,0-3-8 15,0 3-3-15,0 1-14 0,0-3-9 16,-2 1-8-16,-2 0-9 0,2 1-7 0,1 0-13 0,-4-3 2 16,4 3-6-16,-1-1-10 0,-1-3-4 0,2 0-2 15,1 0-3-15,-2-2-5 0,2-11 1 0,0 20-5 16,-3-9-8-16,3-11-13 0,-1 15-13 0,1-15-14 16,1 15-15-16,-1-15-11 0,3 12-9 0,-3-12-20 15,6 11-11-15,-6-11-23 0,11 8-20 0,-1-5-25 16,-10-3-19-16,24-2-134 0,-7 0-329 0,-1-2 146 15</inkml:trace>
          <inkml:trace contextRef="#ctx0" brushRef="#br0" timeOffset="98477.28">8811 3849 183 0,'-10'-4'190'0,"10"4"-14"16,-15 0-5-16,15 0-8 0,-20 4-12 0,7 1-4 15,1 1-4-15,3 3-6 0,-5-2-5 0,1 3-7 16,0 2-10-16,-1-3-4 0,4 4-8 0,-2 2-5 16,3-2-8-16,1 2-6 0,2-1-2 0,1 2-3 15,0 0-10-15,4 1-4 0,-1 1-6 0,4 0-2 16,-1-1-7-16,5 2-2 0,0-4-4 0,1 1-3 15,4 0-4-15,-2-1-2 0,4-3-3 0,1 1-8 16,-1-1 9-16,1-2-24 0,-3-1-23 0,3 3-19 16,-4-4-29-16,4-1-26 0,-1 1-23 0,-4-5-35 0,6-1-45 15,-2 0-216-15,4-4-440 0,-2-5 195 16</inkml:trace>
          <inkml:trace contextRef="#ctx0" brushRef="#br0" timeOffset="99018.71">9127 4020 163 0,'0'0'189'0,"0"0"-22"16,0 0-16-16,0 0-13 0,0 0-11 0,0 0-4 16,0 0-9-16,0 0-2 0,0 0-6 15,5 34-8-15,-5-34-4 0,-5 21-10 0,4-10-2 16,1 1-5-16,-3 0-6 0,-2 2-5 0,4 1-4 0,1-6-8 15,-5 5 0-15,4-4-7 0,-4 1-3 0,4 0-5 16,-1-1-4-16,2-10-4 0,-4 14 0 0,4-14-4 16,-2 13-1-16,2-13-7 0,0 9 2 0,0-9 2 15,0 0-4-15,0 0 2 0,0 0 3 0,0 0-4 16,0 0-6-16,0 0-3 0,11 6 5 0,-11-6-4 16,0 0-2-16,0 0-2 0,24-19-8 0,-12 8-15 15,-2 2-7-15,0-2-12 0,2-2-9 0,2 0-6 16,1-2-3-16,3 0 4 0,-5 3-7 0,0-3 11 15,1 5-1-15,-4-3 5 0,4 1 6 0,-1 0 5 16,-2 1 1-16,2 0 6 0,-4 6 0 0,4-4-1 16,-4 3 5-16,0-1 10 0,2 2 2 0,-4 1 3 15,-7 4 9-15,15-10 0 0,-7 7 5 0,-8 3 6 16,16-2 0-16,-16 2 1 0,15 0 8 0,-15 0-3 16,0 0 5-16,16 2 5 0,-10 1 3 0,-6-3 1 15,8 10-5-15,-8-10 2 0,4 9 2 0,-4-9 4 16,2 18-5-16,-4-9-3 0,2 8-3 0,0-17-1 15,-4 20-3-15,1-5 1 0,-2-2-9 0,2-1 8 16,-1-3-3-16,2 6-5 0,-4-2 0 0,5-5-3 16,-5 2 0-16,1 7-1 0,2-10 0 0,3-7-4 0,-6 12-11 15,6-12-10-15,-4 9-13 0,4-9-11 16,-3 11-9-16,3-11-5 0,0 0-12 0,0 0-17 16,-6 8-27-16,6-8-21 0,0 0-6 0,0 0-24 15,0 0-159-15,19-28-341 0,-7 17 150 0</inkml:trace>
          <inkml:trace contextRef="#ctx0" brushRef="#br0" timeOffset="99306.89">9907 3841 101 0,'0'0'217'0,"0"0"-14"0,0 0-12 0,0 0-9 0,8 13-5 16,-8-13-4-16,4 15-8 0,-2-8-6 0,-4 6-7 15,-1 2-11-15,2 1-5 0,-5 0-8 0,4 3-9 16,-5 4-8-16,1 3-10 0,0-4-7 0,-5 0-6 16,1 2-13-16,2 1-3 0,-4-1-8 0,2 0-5 15,1 1-5-15,-4-2-9 0,1-2 1 0,3-3-5 16,-3 1-3-16,-2 0-5 0,4-5 0 0,-3-1-4 16,4-1-9-16,-3-1-16 0,3-4-17 0,-2 3-14 15,4-3-21-15,-2 4-24 0,1-4-18 0,-1-1-23 16,5 1-16-16,-5-1-13 0,9-6-23 0,-7 12-15 15,7-12-43-15,-6 8-119 0,6-8-370 0,0 0 164 16</inkml:trace>
          <inkml:trace contextRef="#ctx0" brushRef="#br0" timeOffset="99980.6">10119 4019 124 0,'0'0'173'0,"9"-10"-8"0,-3 6-17 16,-6 4-12-16,12-12-6 0,-5 5-7 0,-7 7-6 16,14-12-11-16,-7 5-11 0,1 2-5 0,2-2-11 15,-1 1-3-15,1 1-5 0,-1 3-3 0,-9 2-10 16,18-10-2-16,-10 7-7 0,4 2-2 0,-2-3-3 16,-10 4 0-16,19-2-9 0,-7 0-1 0,-12 2-4 0,23 0 2 15,-14 0 0-15,1 2 2 0,-10-2-2 16,22 0 2-16,-22 0-2 0,15 2-3 0,-15-2-3 15,15 5-3-15,-9-3-7 0,-6-2 1 0,8 5 2 16,-8-5-8-16,3 13 1 0,-3-13-1 0,-3 17 0 16,3-17-1-16,-8 18 1 0,2-7 4 0,-3 3-7 15,-1 1 7-15,2 0 4 0,-3-3-4 0,-3 9-3 16,1-3 1-16,-1-5-1 0,2 1-1 0,-3-1 3 16,2 2-8-16,-8-1 6 0,8-1-2 0,1 0 1 15,-3-1 2-15,1-2-6 0,-6 1-1 0,6 2 0 0,1-6-2 16,-1 4 8-16,2-4-6 0,2-3-1 15,-1 2 1-15,6 2-1 0,5-8-2 0,-12 6 3 16,4-2-5-16,8-4 6 0,-10 6-1 0,10-6 4 16,0 0-3-16,-9 5-4 0,9-5 4 0,0 0-3 0,0 0 2 15,0 0-2-15,0 0 1 0,27 2 0 0,-27-2-3 16,23 0 3-16,-6 0-3 0,2 0 2 0,-1-2 0 16,6 2-4-16,-2 0 1 0,2 0 3 15,2-6-1-15,0 5-1 0,6 1-5 0,-13-3 4 0,3 2 1 16,-2 1-1-16,-2-2 0 0,0-2 1 0,-2 1-3 15,0 5-3-15,-4-2-7 0,-12 0-10 0,24-2-5 16,-15 1-14-16,-9 1-11 0,17-4-15 0,-17 4-13 16,13-3-8-16,-13 3-19 0,9-3-21 0,-9 3-26 15,0 0-35-15,15-1-125 0,-15 1-340 0,9-7 151 16</inkml:trace>
          <inkml:trace contextRef="#ctx0" brushRef="#br0" timeOffset="100708.33">10698 4183 213 0,'13'-7'222'0,"-13"7"-10"15,19-4-12-15,-10 3-6 0,9 0-15 0,-3 0-14 16,3 1-11-16,1 1-13 0,7-1-13 16,-1 1-10-16,-1 0-11 0,1 3-9 0,4 0-11 15,-10-2-8-15,5-1-9 0,-5 1-6 0,-1 2-9 16,0 0-2-16,-3-1-9 0,1 1-17 0,-2-3-22 0,-2-1-12 15,-2 3-14-15,-10-3-19 0,12 0-21 0,-12 0-18 16,0 0-23-16,18-7-20 0,-18 7-19 0,9-11-18 16,-5 5-156-16,-4 6-339 0,9-20 150 15</inkml:trace>
          <inkml:trace contextRef="#ctx0" brushRef="#br0" timeOffset="100451.82">10714 3859 68 0,'10'-5'154'0,"-1"2"-17"16,-9 3-5-16,17-3-8 0,-17 3-10 0,16-3-7 16,-7 2-9-16,-9 1-2 0,19 1-14 0,-19-1 4 15,18 3-3-15,-6 0-2 0,0-2-1 0,3 1 3 16,-1 2-6-16,-2-2-3 0,-4 3-5 0,9 0 2 16,-8-3-7-16,3 2 1 0,-3 2-4 0,1-1-4 15,-1 2-3-15,-1-1-6 0,0 0-6 0,-2 1-1 16,2 0-4-16,-8-7-2 0,9 16 0 0,-6-6 1 15,-3 0 2-15,0-10-2 0,-3 21-1 0,3-10 0 16,-6-1 0-16,3 4 2 0,-2 0 2 0,-1 0-3 16,-2-3 2-16,0 2-5 0,2 2-1 0,-1 2-2 15,-5 3-1-15,4-6-3 0,2 1-5 0,-7-1 0 16,7-1 2-16,-8 8-3 0,1-7 5 0,7-3-10 16,-6 3 0-16,5-3-6 0,-2 4 4 0,-2-6-2 0,5 2 0 15,-3 1 2-15,2 0 1 0,1-2-5 16,0-3-2-16,2 1-17 0,4-8-10 0,-9 12-18 15,4-5-19-15,5-7-24 0,-9 11-23 0,3-6-14 16,6-5-23-16,-4 9-16 0,4-9-26 0,0 0-182 0,-6 6-396 16,6-6 176-16</inkml:trace>
          <inkml:trace contextRef="#ctx0" brushRef="#br0" timeOffset="100980.53">11476 3848 30 0,'3'6'178'15,"-3"-6"-4"-15,3 16-5 0,-3-3-5 0,4 2-7 16,-4 1-2-16,0 6-5 0,-1 2-7 0,-2 0-11 16,0 0-10-16,0 1-14 0,-4-1-11 0,1 1-8 15,-5 10-9-15,-1 0-7 0,-10-2-2 0,0 3-7 16,-1-4-7-16,-4-1-24 0,-4 0-26 0,-3 1-39 15,-4 2-41-15,3-5-42 0,-6-1-48 0,0-1-149 16,8-2-338-16,0 1 150 0</inkml:trace>
        </inkml:traceGroup>
        <inkml:traceGroup>
          <inkml:annotationXML>
            <emma:emma xmlns:emma="http://www.w3.org/2003/04/emma" version="1.0">
              <emma:interpretation id="{17857C54-5A52-48D6-837D-A6C0D0F37920}" emma:medium="tactile" emma:mode="ink">
                <msink:context xmlns:msink="http://schemas.microsoft.com/ink/2010/main" type="inkWord" rotatedBoundingBox="27079,16914 31513,16869 31524,17894 27090,17939">
                  <msink:destinationLink direction="with" ref="{BDFA041D-2832-4B2D-B5C5-C086166E31A6}"/>
                </msink:context>
              </emma:interpretation>
            </emma:emma>
          </inkml:annotationXML>
          <inkml:trace contextRef="#ctx0" brushRef="#br0" timeOffset="102103.46">12584 3562 23 0,'0'0'192'16,"0"0"-8"-16,0 0-9 0,-9-15-8 0,9 15-3 0,0 0-9 15,0 0-10-15,3-14-8 0,-3 14-2 0,0 0-5 16,0 0-9-16,9-11-12 0,-9 11-3 16,11-2-15-16,-11 2-6 0,19-8-5 0,-3 6-4 15,1 2-5-15,2-1-5 0,7 2-1 0,-1-5-1 0,5 8-8 16,0-1-2-16,11 4-2 0,-2-4-7 0,6 4-6 16,-2 0-1-16,2 0-6 0,-6 0-4 0,-1-3 1 15,-8-1-5-15,1 1 0 0,-4-1-3 0,-4 1-3 16,-1-4 0-16,-6 6-1 0,1-5-4 0,-1-1-5 15,-4 2-6-15,-12-2-9 0,17 0-11 0,-17 0-10 16,13 0-16-16,-13 0-18 0,0 0-23 0,0 0-19 16,0 0-8-16,0 0-18 0,0 0-15 0,0 0-14 15,0 0-16-15,0 0-157 0,0 0-360 0,-42-13 160 16</inkml:trace>
          <inkml:trace contextRef="#ctx0" brushRef="#br0" timeOffset="102340.78">13026 3576 17 0,'0'0'176'0,"-5"13"1"16,2-4-15-16,0 2 1 0,3 5 2 0,-3-3-4 15,3 2-4-15,6 3-1 0,-6 1-6 0,8 4-13 16,-5 0-7-16,3 2-14 0,1-5-10 0,-1 6-9 16,3-5-9-16,-2 2-8 0,-1-5-10 0,-3-1-5 15,5 3-8-15,-2-2-4 0,3-6-3 0,-5 5-3 16,2-4-9-16,-3-2 4 0,0-2-16 0,2-2-15 15,-2 5-19-15,3-2-13 0,-3-5-15 0,-3-5-15 16,5 13-15-16,0-6-25 0,-5-7-10 0,9 8-15 0,1-6-22 16,-10-2-27-16,20-2-153 0,-20 2-344 15,22-8 153-15</inkml:trace>
          <inkml:trace contextRef="#ctx0" brushRef="#br0" timeOffset="102659.52">13809 3584 164 0,'0'0'178'0,"-17"-2"-5"0,2 2-15 0,15 0-4 15,-30 4-6-15,16-1-4 0,-4 4-8 0,-8 3-5 16,1-1-6-16,-2 4-3 0,8 0-13 0,-4-1-4 15,4 6-7-15,3 1-3 0,7-5-6 16,-8 6-5-16,4 2-5 0,4 0-4 0,1-5-1 0,2 5-5 16,3-4-7-16,0-2-5 0,6 3-3 0,-3 3-2 15,3-3-7-15,11 2-4 0,-8-8 0 0,6 5-7 16,-2-5 3-16,1 5-9 0,0-8-22 0,3 4-20 16,-1-3-21-16,2 2-23 0,-4-5-21 0,5 0-29 15,-2-2-27-15,0-1-30 0,3-5-26 0,-4 2-173 16,7-6-394-16,-7-2 175 0</inkml:trace>
          <inkml:trace contextRef="#ctx0" brushRef="#br0" timeOffset="103153.08">14065 3803 39 0,'0'0'167'0,"0"0"-15"0,14 13-4 15,-14-13-17-15,5 9-14 0,-2-4-9 0,-3-5-7 16,3 18-11-16,-3-18-9 0,0 17-2 0,0-17-6 16,-3 15-5-16,0-6-9 0,3-9 1 0,-5 15-5 15,2-6-1-15,3-9-4 0,-3 12-3 0,3-12-6 16,-2 11-4-16,2-11-6 0,0 0 0 0,-3 13 1 16,3-13-5-16,0 0-5 0,-6 10 4 0,6-10-1 15,0 0 3-15,0 0-6 0,0 0 0 0,0 0-1 16,0 0-2-16,0 0 1 0,0 0-8 0,0 0 4 0,36-21-3 15,-24 14-5-15,-2-4-3 0,7 2-7 16,-1-1-8-16,-2-1 0 0,8-3-4 0,-6 7-4 16,7-10-2-16,-8 6 2 0,2 0 6 0,3 4-4 0,-4-6 10 15,1 5 2-15,-2 2-6 0,-2-2 9 16,3 1 6-16,-1 4 6 0,-4 0 5 0,-1-1 8 16,2 1-1-16,-12 3 6 0,20-2 1 0,-10 2 4 15,-10 0 2-15,16 2 1 0,-5 4-3 0,-11-6 0 16,15 7 1-16,-6-1 5 0,-2 1 4 0,2 5-3 15,-1-1-2-15,-3-3-5 0,0 0-3 0,1 3-1 16,-3-3-1-16,3 5-4 0,-3-2-3 0,0-1-1 16,-2 0-1-16,2 0-4 0,-3-10 2 0,0 18-4 15,3-10-4-15,-3-8-15 0,0 16-13 0,0-16-16 0,3 12-13 16,-3-12-12-16,0 0-8 0,0 13-10 16,0-13-7-16,0 0-11 0,0 0-13 0,0 0-26 15,0 0-5-15,0 0-10 0,0 0-145 0,0 0-318 16,20-20 141-16</inkml:trace>
          <inkml:trace contextRef="#ctx0" brushRef="#br0" timeOffset="103430.63">14990 3617 19 0,'0'0'193'0,"0"0"-20"0,13 1-18 0,-13-1 3 16,0 0-6-16,8 13 1 0,-8-13 0 15,-5 21 3-15,4-7-8 0,-5 3-11 0,3 1-4 0,-3 5-2 16,1 3-12-16,-4-2-7 0,-4 0-8 0,2 1-11 16,3 1-1-16,-3 1-10 0,2 1-9 0,-6-3-8 15,2 1-8-15,2-1-1 0,2 3-6 16,-4-3-4-16,0-1 4 0,-1 0-15 0,2-2 1 0,2 3-5 16,-4-5-3-16,5-3-2 0,2-2-14 0,2-2-18 15,-5 1-18-15,6-3-20 0,-2-1-20 0,0-3-26 16,3 4-14-16,-2-3-22 0,5-8-22 0,-6 12-19 15,6-12-29-15,0 0-148 0,0 0-372 0,0 0 165 16</inkml:trace>
          <inkml:trace contextRef="#ctx0" brushRef="#br0" timeOffset="104183.56">15209 3900 53 0,'-2'-13'191'0,"2"13"-24"0,0 0-1 16,0 0-14-16,0 0-14 0,5-16-9 0,-5 16-8 0,6-9-14 16,-6 9-9-16,10-4-10 0,-10 4-8 15,11-9-8-15,-2 5-6 0,-9 4-8 0,16-5-7 16,-5 3-1-16,2-3-7 0,0 1-4 0,-1 2-3 15,3-2-4-15,2-1-1 0,-1 3-6 0,1-1 0 16,0 0-2-16,3 2-3 0,-2 1-1 0,-2-2-3 16,-2 2-1-16,3-1 0 0,0 2 4 0,-4-1-2 15,1 2 3-15,-14-2-3 0,19 1-1 0,-19-1-2 16,13 7-2-16,-13-7-6 0,11 6 4 0,-11-6 1 16,3 10-5-16,-3-10 6 0,-3 12 2 0,3-12 1 0,-11 20 16 15,4-13 2-15,-2 7-1 0,-1-2-2 16,-10 1 9-16,5 1-11 0,-1 3 2 0,-2-3-3 15,-6 3-2-15,6-4-2 0,-1 5-2 0,-1-5-1 0,3 0 1 16,2-4-2-16,-6 2-4 0,4 0 4 0,1-5-4 16,4 5-1-16,-1-4-1 0,-1 1 0 15,1-2-1-15,2-2 5 0,2 6-7 0,3-7-2 16,6-3 0-16,-9 7 1 0,9-7 1 0,-8 6 0 0,8-6-2 16,-5 6 3-16,5-6-2 0,0 0 3 0,0 0-3 15,0 0-1-15,0 0-1 0,0 0-1 16,0 0-2-16,0 0 3 0,0 0-4 0,28-1 2 15,-14-4-3-15,4 5-1 0,-2-1-2 0,4 0-3 0,3-2 2 16,6 0-4-16,-4 2 0 0,3 1-2 0,1-4 1 16,-2 1 1-16,2 3-1 0,-2 0 0 0,-1 0 7 15,0 0-5-15,-6 0 0 0,-4-3 2 0,4 6 2 16,-5-3-2-16,1-4 2 0,-6 4 0 0,-10 0-3 16,18 0-9-16,-18 0-9 0,15 0-10 0,-15 0-11 15,12 1-14-15,-12-1-15 0,0 0-12 0,12 0-6 16,-12 0-12-16,9 3-8 0,-9-3-17 0,0 0-26 15,18 0-17-15,-18 0-132 0,0 0-326 0,13-3 145 16</inkml:trace>
          <inkml:trace contextRef="#ctx0" brushRef="#br0" timeOffset="104719.05">15992 3725 74 0,'0'0'183'15,"1"-6"-12"-15,-1 6-9 0,6-10-10 0,-6 10-10 16,6-7-13-16,-6 7-6 0,6-9-9 0,-6 9-10 15,9-5-5-15,-9 5-8 0,12-5-5 0,-12 5-12 16,18-1-3-16,-18 1-5 0,17-2-6 0,-3 0-4 16,1 2-2-16,0 0 0 0,0 4-11 0,2-2-6 15,0 2-2-15,1 1-1 0,-1 0-3 0,4-1-1 16,-6 3-4-16,4 3-1 0,-3-7-2 0,2 1 2 16,-3 5-4-16,2-1-3 0,-4-5 1 0,0 3 1 15,-2-2-7-15,-1 3 2 0,-2-4-4 0,-1 2 1 16,1 2-1-16,-2-2 0 0,0 4-1 0,-6-9 0 15,10 11 0-15,-7-4 0 0,-3-7 4 0,2 17 0 16,-2-10 0-16,0-7 8 0,-2 20 0 0,1-9 5 16,-5-1 3-16,1 2-4 0,2 2-2 0,-4-2 7 15,-1 3-5-15,2-1 0 0,-1 0-1 0,-2 0-2 16,1 0 2-16,1 0-3 0,-1 3-2 0,-3-2 0 16,5-1-2-16,3 3-2 0,-5-4-2 0,2 1 2 15,0 1 1-15,0-5-5 0,2 6-2 0,1-4 4 16,-2-1-3-16,4-1-1 0,-4 0 0 0,2 4 2 15,0 0-3-15,3-7-16 0,0-7-16 0,-1 18-18 16,1-18-18-16,-2 18-20 0,2-18-25 0,-1 13-27 16,1-13-22-16,0 11-30 0,0-11-26 0,3 11-151 15,-3-11-389-15,0 0 172 0</inkml:trace>
          <inkml:trace contextRef="#ctx0" brushRef="#br0" timeOffset="105043.5">16217 4081 184 0,'6'-7'220'0,"-6"7"-11"0,0 0-6 16,0 0-11-16,6-8-11 0,-6 8-14 0,5-7-15 15,-5 7-13-15,10-5-16 0,-10 5-8 0,12-4-12 0,-12 4-5 16,16-6-10-16,-16 6-6 0,17-1-4 16,-17 1-11-16,19 0-5 0,-8 0-6 0,-11 0-8 15,25-3-2-15,-10 7-4 0,1-2-6 0,-1 0-2 16,0 0-3-16,1-1-4 0,-2 3-3 0,1 0-7 16,3-1-14-16,-5 1-13 0,-1-2-17 0,4 4-19 0,-7-2-21 15,3-4-15-15,0 1-10 0,-3 1-33 0,-9-2-26 16,23-2-43-16,-14 2-146 0,-9 0-366 0,17-7 162 15</inkml:trace>
          <inkml:trace contextRef="#ctx0" brushRef="#br0" timeOffset="105659.17">16823 3454 129 0,'0'0'152'0,"0"0"-8"0,0 0-11 0,0 0-8 15,32 14-5-15,-26-7-11 0,0-1-5 0,6 5-5 16,-3 2-12-16,-1 2 4 0,2-1-7 15,-1 4 3-15,2 5-10 0,-1 0-1 0,0 5-4 0,-2-1-2 16,5 8-5-16,-4-2-3 0,2 7-4 0,-5-3-3 16,0-2-5-16,0 3 1 0,-3-3-7 0,-2 5-4 15,4-6-2-15,-7 8-3 0,-2-5-5 0,-2-10-5 16,-3 10 2-16,1 0-1 0,-4 0-3 0,-6-3 0 16,3-11-10-16,-5 12-26 0,-10-5-25 0,3-3-32 15,-6-2-33-15,0-2-40 0,-2 3-41 0,0-3-129 16,2-4-337-16,-1 0 149 0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18.78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FB284BF-C6B6-4D1F-AED1-ECE748FC52DC}" emma:medium="tactile" emma:mode="ink">
          <msink:context xmlns:msink="http://schemas.microsoft.com/ink/2010/main" type="writingRegion" rotatedBoundingBox="7777,14193 8905,14193 8905,15132 7777,15132"/>
        </emma:interpretation>
      </emma:emma>
    </inkml:annotationXML>
    <inkml:traceGroup>
      <inkml:annotationXML>
        <emma:emma xmlns:emma="http://www.w3.org/2003/04/emma" version="1.0">
          <emma:interpretation id="{56DAEBA2-98AF-453A-BBAC-5868AE1F82E5}" emma:medium="tactile" emma:mode="ink">
            <msink:context xmlns:msink="http://schemas.microsoft.com/ink/2010/main" type="paragraph" rotatedBoundingBox="7777,14193 8905,14193 8905,15132 7777,15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F1B656-DAC3-485C-9EB7-CB5429CC5C22}" emma:medium="tactile" emma:mode="ink">
              <msink:context xmlns:msink="http://schemas.microsoft.com/ink/2010/main" type="line" rotatedBoundingBox="7777,14193 8905,14193 8905,15132 7777,15132"/>
            </emma:interpretation>
          </emma:emma>
        </inkml:annotationXML>
        <inkml:traceGroup>
          <inkml:annotationXML>
            <emma:emma xmlns:emma="http://www.w3.org/2003/04/emma" version="1.0">
              <emma:interpretation id="{D014EA10-7960-4328-847A-48B2CE970FA1}" emma:medium="tactile" emma:mode="ink">
                <msink:context xmlns:msink="http://schemas.microsoft.com/ink/2010/main" type="inkWord" rotatedBoundingBox="7777,14193 8905,14193 8905,15132 7777,15132"/>
              </emma:interpretation>
            </emma:emma>
          </inkml:annotationXML>
          <inkml:trace contextRef="#ctx0" brushRef="#br0">-6728 876 49 0,'0'0'216'0,"0"0"-10"0,0 19-10 16,0-19-10-16,6 11-7 0,-3-5-15 0,-3-6-5 15,8 17-12-15,-5-13-8 0,-3-4-6 0,3 11-10 16,-3-11-10-16,9 14-13 0,-6-8-6 0,-3-6-9 16,7 12-6-16,-4-6-8 0,-3-6-4 0,6 11-9 15,-6-11-6-15,0 7-4 0,0-7-3 0,0 0-6 16,7 11-7-16,-7-11 3 0,0 0-5 0,0 0-2 15,3 13-7-15,-3-13-1 0,0 0-1 0,0 0 1 0,0 0-3 16,3 7 1-16,-3-7-2 0,0 0 4 0,0 0-7 16,0 0 3-16,0 0-6 0,0 0 0 0,0 0-3 15,0 0-1-15,0 0 0 0,14-31-8 0,-8 21-1 16,0 2 0-16,1 0-4 0,2-3-4 16,2 1-1-16,0-3-2 0,0 3 0 0,-1-1 6 0,5-1 0 15,-7 3 2-15,4 3-3 0,-5-3 1 0,5 1 3 16,1 1 1-16,-2-2-3 0,-2 6 2 0,-2-3 3 15,2 1-2-15,-9 5 1 0,17-6 2 0,-8 1-2 16,-9 5 1-16,13-5-1 0,-13 5-3 0,7-3 2 16,-7 3 4-16,12-1 0 0,-12 1-2 0,0 0 0 15,0 0 3-15,17 4-5 0,-17-4 11 0,6 8-4 16,-6-8 1-16,4 9 2 0,-4-9 1 0,3 11 2 16,-3-11 0-16,3 13-4 0,0-2 3 0,-3-11-4 15,6 14 3-15,-4-4-4 0,-2-10 5 0,3 14-4 16,-3-14-1-16,0 13 1 0,0-13-1 0,0 15-2 0,0-15-7 15,0 11-16-15,0-11-9 0,3 11-19 0,-3-11-9 16,0 0-15-16,3 11-3 0,-3-11-8 0,0 0-11 16,0 10-2-16,0-10-12 0,0 0-16 0,0 0-17 15,0 0-32-15,22-7-138 0,-22 7-338 0,13-8 150 16</inkml:trace>
          <inkml:trace contextRef="#ctx0" brushRef="#br0" timeOffset="287.95">-6064 779 132 0,'0'0'174'0,"6"-7"-10"15,-6 7-20-15,0 0-15 0,0 0-10 0,0 0-4 16,0 0 2-16,0 0-7 0,0 0-1 0,0 0-5 16,4 25 5-16,-4-25 3 0,-7 17-7 0,4-2 2 15,-3 1-4-15,-2 7 3 0,2-3 1 0,-4 1-2 16,-5 3-7-16,5-1-6 0,-2 3-2 0,1 2-5 0,-2-3-1 15,1-1-9-15,-1 1-4 0,-1 0-3 0,2 1-4 16,2 0-5-16,-1-2-11 0,-1-3 2 0,-1 3-10 16,4-2-2-16,-1-2-6 0,1 2-1 0,-2-7-3 15,5 1-4-15,2-3-13 0,-5 2-15 0,6-5-20 16,-2 1-21-16,-1-1-25 0,0 0-25 0,3-3-23 16,3-7-22-16,-4 14-21 0,4-14-29 0,0 0-229 15,0 0-454-15,0 0 202 0</inkml:trace>
          <inkml:trace contextRef="#ctx0" brushRef="#br0" timeOffset="891.67">-5691 1045 154 0,'0'0'203'0,"3"10"-4"0,-3-10-14 16,0 0-13-16,0 11-7 0,0-11-14 0,0 0-8 15,0 0-7-15,-6 17-9 0,6-17-11 0,-5 8-3 16,5-8-8-16,-9 10-5 0,9-10-7 0,-6 10-3 15,2-4-8-15,4-6-6 0,-9 5-8 0,9-5-4 16,-13 8-8-16,4-6-7 0,-2 5-3 0,2-5-5 16,-4 0-3-16,13-2-3 0,-26-2-5 0,13 2-1 15,3 2-6-15,10-2 3 0,-23 0-3 0,4-2-3 16,10 0-3-16,-5-2 1 0,8-1-8 0,6 5-3 0,-19-8-7 16,12 3-3-16,7 5 0 0,-6-13-11 15,6 13-2-15,-3-17-5 0,3 17-13 0,3-14 0 16,3 7 1-16,-2-4-6 0,2 1-1 0,0 1-1 0,1 4-2 15,5-5 2-15,2 2 2 0,-4 2-3 0,2-1 11 16,2 0 3-16,-1 3 1 0,-4 1 6 0,4-3 1 16,4 2 1-16,-1 3 5 0,-1-5 3 0,5 6 11 15,-7 0 9-15,6 0 6 0,-5-4 0 0,-1 8 5 16,-1-4-2-16,-12 0 0 0,19 0 1 0,-11 5-3 16,-2 1 4-16,3 0 1 0,-2 2 0 0,-4-2 7 15,3 7 2-15,-1-1 5 0,-2 1 4 0,0 11 5 16,-3-6 0-16,0 6 0 0,0-2-4 0,0 2 1 15,-3 5-4-15,0-3-3 0,-2 3 2 0,2-2-4 16,0 8-2-16,0-4-4 0,0-3-1 0,-4 6-2 16,4 3 2-16,0-12-7 0,0 2-5 0,-3 1-20 15,1 0-23-15,-3-3-29 0,0 2-31 0,5-1-37 0,-3 0-45 16,3-4-41-16,0-2-210 0,3-6-458 16,0 3 204-16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34.42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DDBFB31-D9AA-4832-8320-31BA969851FA}" emma:medium="tactile" emma:mode="ink">
          <msink:context xmlns:msink="http://schemas.microsoft.com/ink/2010/main" type="inkDrawing" rotatedBoundingBox="14506,16522 15986,15429 16008,15459 14528,16553" semanticType="callout" shapeName="Other">
            <msink:sourceLink direction="with" ref="{8C56A988-8B21-46ED-99C8-7DAB9E051BD9}"/>
            <msink:sourceLink direction="with" ref="{8D828E5C-CFC1-4CE3-B2A3-CAEBAC28588F}"/>
          </msink:context>
        </emma:interpretation>
      </emma:emma>
    </inkml:annotationXML>
    <inkml:trace contextRef="#ctx0" brushRef="#br0">1445 52 122 0,'0'0'170'0,"7"-6"-9"16,-7 6-12-16,0 0-8 0,8-8-8 0,-8 8-12 16,0 0-5-16,6-10-14 0,-6 10-5 0,0 0-7 15,0 0-8-15,3-11 2 0,-3 11-8 0,0 0 0 16,1-11-9-16,-1 11 1 0,0 0-6 0,0 0-4 0,8-6-3 15,-8 6 1-15,0 0-5 0,0 0-3 0,0 0-8 16,0 0-2-16,0 0-10 0,0 0-3 16,0 0 0-16,0 0-3 0,0 0-3 0,0 0-1 0,0 0-3 15,0 0-2-15,0 0 3 0,-26 16-1 0,17-11 1 16,2 0 1-16,7-5-3 0,-13 12-2 0,4-3 1 16,0-4 7-16,0 1-1 0,-2 4 3 0,-2 0 0 15,4-1 0-15,-1-2-2 0,1 3-3 0,1-2 0 16,-5 5 1-16,-1-6 1 0,2 7-1 0,2-4-4 15,-1 0 0-15,1 1-3 0,-2 0 3 0,-1-4-5 16,-1 6 3-16,1-5-2 0,2 2 2 0,-2 1-1 16,1-2 3-16,-1 3-3 0,1-4 0 0,-2 5-2 15,2-2 1-15,2-2 1 0,-2 0 2 0,0 0-2 16,0 1 0-16,2-2 3 0,-4 3 5 0,4-4 1 16,-2 1-1-16,1 1-1 0,-1 0-1 0,2 0 0 15,1-2-3-15,-4-1 0 0,2 1 0 0,2 0-2 16,-3 1-1-16,-1 0 1 0,2 1-2 0,3-2-1 0,-1 0-1 15,-2 0 1-15,2-1 2 0,0 3-1 16,-3-1 0-16,2 0 0 0,2-2 0 0,-1 2 2 16,-2 0 3-16,-1 1-3 0,4-3 0 0,1 0 0 0,-1-1-1 15,-2 6-4-15,2-5-8 0,-1 2-1 0,2-2 2 16,-4-1 1-16,3 1 2 0,2 0-2 16,-2 3 2-16,-2-4-1 0,2 0 2 0,-1 2-1 15,-1 1 2-15,2-2-3 0,-4-1 4 0,5 3 1 0,0-4-2 16,-4 3 0-16,2 0-4 0,-3 0 1 0,2 0 3 15,-1-3-1-15,2 2-1 0,0 2 0 0,2-3 3 16,-2 0 0-16,2 0 0 0,-4 1-1 16,4 0 9-16,-2 1-12 0,0-2 1 0,1 1 0 0,-1 1-2 15,9-7 4-15,-15 11-3 0,7-4-1 0,3-1 2 16,-4 1-1-16,9-7-2 0,-13 10 3 0,5-7 1 16,1 5-2-16,7-8 0 0,-14 11 1 0,5-6 0 15,0 0 2-15,0 1 3 0,-1-1 3 0,1 2-3 16,0 0 2-16,-1-3-2 0,-2 6-2 0,3-3 1 15,1 0 3-15,-2-1-1 0,1 1-2 0,-3 0 2 0,-1 3-3 16,5-2 4-16,1-2-2 0,-4-2 0 16,11-4 1-16,-13 11-2 0,4-6 3 0,1 4-1 15,1-5-1-15,7-4 3 0,-16 13-1 0,8-8-2 16,1-1-2-16,7-4 3 0,-14 8 2 0,7-3 3 16,7-5-4-16,-17 7-3 0,10-1 1 0,-1-3 1 15,8-3 0-15,-7 8 5 0,7-8-8 0,-13 7 5 16,5-1-4-16,8-6-3 0,-13 5 4 0,13-5-1 0,-12 6 0 15,12-6-1-15,-11 8-1 0,11-8-2 0,-10 6 0 16,10-6 3-16,-6 5-2 0,6-5 3 16,0 0 10-16,-12 6-15 0,12-6-2 0,-7 3 3 15,7-3-7-15,0 0 5 0,-9 6 2 0,9-6 2 0,0 0-4 16,-9 7-1-16,9-7 3 0,0 0 13 0,-8 5-15 16,8-5 1-16,0 0-1 0,0 0-1 0,0 0-3 15,-7 10 2-15,7-10 10 0,0 0-7 0,0 0 10 16,-6 4-14-16,6-4 2 0,0 0 0 0,0 0 0 15,0 0 11-15,0 0-12 0,-9 3-6 0,9-3 7 16,0 0-2-16,0 0-2 0,0 0 1 0,0 0-8 16,0 0-9-16,0 0-7 0,0 0-11 0,0 0-15 15,0 0-17-15,0 0-25 0,0 0-29 0,0 0-46 16,0 0-33-16,0 0-36 0,0 0-238 0,36-17-515 16,-17 2 229-16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6:40.58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D16727B-9603-4751-9084-B887DFF695E7}" emma:medium="tactile" emma:mode="ink">
          <msink:context xmlns:msink="http://schemas.microsoft.com/ink/2010/main" type="inkDrawing" rotatedBoundingBox="20368,6526 25652,6390 25656,6542 20372,6677" shapeName="Other"/>
        </emma:interpretation>
      </emma:emma>
    </inkml:annotationXML>
    <inkml:trace contextRef="#ctx0" brushRef="#br0">0 102 27 0,'9'-1'95'0,"-9"1"-5"15,9-4-1-15,-9 4-18 0,0 0-2 0,13-3 1 0,-13 3-7 16,11-4-4-16,-11 4-8 0,13-1 1 0,-13 1 0 16,15 0-9-16,-15 0 1 0,18-3-7 0,-18 3 2 15,18 3-4-15,-5 2 0 0,1-5 0 0,4 2-1 16,0-2-4-16,-2 1-2 0,3 1-2 0,1 0 1 16,-1-2 0-16,2 0 1 0,6 1-1 0,0 0-1 0,-2 1 5 15,0 0-7-15,-5-2-7 0,1 2 2 16,-3-2 4-16,5 1-5 0,-3 2-2 0,-1-3-2 15,-1 3 0-15,-2-3-2 0,2 1-6 0,0 3 7 0,-3-2-9 16,3 0 2-16,-3-2 7 0,4 2-8 16,-4 2 0-16,5-4-4 0,-2 3 0 0,-1-3 2 0,6 2 1 15,-4 0 0-15,-1 4-3 0,4-5 3 0,2-1-4 16,-4 2 1-16,2 2-1 0,2-3 1 0,1 3 0 16,-5-2 2-16,5-1 0 0,-1-1 0 0,1 4 4 15,-5-4 3-15,1 0-3 0,4 0 6 0,-6 1-6 16,7-1 3-16,-4 3-3 0,-3 1 1 0,1-2-3 0,-1 1 4 15,1-3 0-15,-1 2 2 0,2 0-5 16,-2-2-3-16,1 2 3 0,5 3 2 0,-7-3-3 16,4 2-1-16,-2-4 1 0,6 0 0 0,-2 1 4 0,-4-1-5 15,-2 0-3-15,2 0 0 0,6-4-1 0,1 1 4 16,0 5-5-16,-8-2 5 0,0 0-4 0,2 1 0 16,-1-2 1-16,5 2 3 0,-6-1-3 0,-1-3 1 15,-1 3 1-15,-1-1-5 0,3 1 0 0,-2 0 2 16,-1 0 0-16,-2 1 1 0,5-2-1 0,-4 1 8 15,3 1-2-15,0-1-3 0,1 0 1 0,-2 0 3 16,0 0-3-16,3-1-2 0,-4 2 4 0,5-2-1 16,-2 1-2-16,-1 0 6 0,2 0-7 0,1 0 4 15,-2 1 3-15,0-5 4 0,2 4-4 0,-1-3-1 0,-1 5 2 16,0-2-1-16,1-2-3 0,-1 2 5 16,-1 0-4-16,5 0 0 0,-4 0 2 0,-1-4 2 0,1 1-5 15,1-1 2-15,-3 2-4 0,0 0-2 0,11 1-2 16,-11-1 3-16,-2-1 2 0,7 0 3 0,-6 2-4 15,2-3 4-15,-3-2-2 0,5 5 2 0,-3-3-2 16,0 2 4-16,2-2-3 0,-1 2 4 0,1 1-3 16,7-2 3-16,-10 3-4 0,4-1 1 0,-1-1 0 15,-1 0-2-15,0 0 2 0,0 2-5 0,-3-1 2 16,3-2-1-16,-4 3-1 0,4-3 5 0,2 2-4 16,-1 2 0-16,0-5 1 0,-2 4 0 0,1 0 1 0,-2-1 2 15,4-1 2-15,-3 0 1 0,1 0 3 16,-1 1 1-16,-2 1-1 0,3-1 0 0,-1-1 0 0,0 4-3 15,1-2 0-15,-5-2-1 0,5 0 1 0,-7 2 0 16,6-1-1-16,-5-1-4 0,2 2 0 16,1-2 2-16,-2 4 0 0,1-6-3 0,0 4-1 0,3 0-1 15,-4-4 0-15,2 3-1 0,-1 1 4 0,1-2-4 16,1 2-1-16,-1 0-1 0,0 0 1 0,1 0-1 16,-1 2 3-16,0-1-1 0,3-1-1 0,-3 0 0 15,1 3 1-15,-1-2 0 0,0-1-3 0,1 0 4 16,-1 0 2-16,-3 0-6 0,2 0 3 0,2 0-2 15,-2 2 2-15,2-4-1 0,-3 2-2 0,2 0 2 16,3 4 1-16,-3-4 0 0,0 2-2 0,1-4 0 16,1 2 0-16,-2 2 3 0,1-1-4 0,1 1 1 0,0-2-3 15,3 0 6-15,-4 0-1 0,4 0-2 0,-4 2 1 16,-1-2 1-16,0-2-1 0,3 0 4 16,-3 4-6-16,3-2-1 0,-1 0 2 0,1-2 2 0,-4-1-4 15,2 1 2-15,-1-1 0 0,0 3-1 0,3-4-1 16,-6 2 3-16,-3 1-2 0,7-3-2 0,-1 0 3 15,2 2 3-15,-1 0-1 0,-1 0-4 0,3-3-1 16,-3 5 4-16,-2-3-2 0,-2 2-1 0,2 1 1 16,2-2 3-16,-15 2-4 0,21-2 3 0,-6 2-1 15,-3-3 2-15,2 1-5 0,3-1 2 0,-17 3-1 0,21 3 0 16,-3-6 1-16,-5 3 2 0,2 3-1 16,0-6 0-16,1 3 0 0,-1 0 5 0,0 3-4 0,2-3 7 15,-1 0-3-15,-3 0-2 0,2 0 3 0,3 0-6 16,0-3 4-16,-2 3-6 0,2 3 6 0,0-6-1 15,2 1-4-15,-2 0 6 0,7 4-5 0,-1-4-4 16,-6 0 4-16,0 1 3 0,5 1-1 0,1-3 1 16,-4 3-1-16,1-1-2 0,1-1 0 0,-3 0-1 15,5 2 4-15,3 0-1 0,-2-2 4 0,-5 2-1 16,5 0 3-16,0 0 1 0,-7 0 2 0,0 2-6 16,2-4 4-16,-2 2 0 0,-2-1-1 0,3 0 3 0,-1-1 0 15,-4-1-2-15,1 1 7 0,0 0 1 0,-2 2-3 16,5-4 2-16,-18 4 3 0,19-1-6 15,-10-1 4-15,-9 2-6 0,21-4-1 0,-15 2 6 0,-6 2-2 16,16-5 1-16,-7 3 1 0,-9 2-3 0,18-1-2 16,-18 1-1-16,12-3-2 0,-12 3 0 15,11-1 0-15,-11 1-1 0,0 0-3 0,13-4 0 0,-13 4-10 16,0 0-10-16,0 0-16 0,0 0-15 0,15 0-21 16,-15 0-12-16,0 0-17 0,0 0-12 0,0 0-18 15,0 0-20-15,0 0-56 0,4 8-107 0,-4-8-334 16,0 0 148-16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6:41.35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4CF6A41-C6C4-4D59-A07B-EE683811F4BB}" emma:medium="tactile" emma:mode="ink">
          <msink:context xmlns:msink="http://schemas.microsoft.com/ink/2010/main" type="writingRegion" rotatedBoundingBox="26054,6279 29374,6712 29080,8968 25760,8535"/>
        </emma:interpretation>
      </emma:emma>
    </inkml:annotationXML>
    <inkml:traceGroup>
      <inkml:annotationXML>
        <emma:emma xmlns:emma="http://www.w3.org/2003/04/emma" version="1.0">
          <emma:interpretation id="{369F7103-019A-4195-A9E8-83E76279C112}" emma:medium="tactile" emma:mode="ink">
            <msink:context xmlns:msink="http://schemas.microsoft.com/ink/2010/main" type="paragraph" rotatedBoundingBox="26035,6367 26893,6365 26895,6813 26037,6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114C68-D8D0-4145-8CFD-15D8C1E6167F}" emma:medium="tactile" emma:mode="ink">
              <msink:context xmlns:msink="http://schemas.microsoft.com/ink/2010/main" type="line" rotatedBoundingBox="26035,6367 26893,6365 26894,6812 26037,6815"/>
            </emma:interpretation>
          </emma:emma>
        </inkml:annotationXML>
        <inkml:traceGroup>
          <inkml:annotationXML>
            <emma:emma xmlns:emma="http://www.w3.org/2003/04/emma" version="1.0">
              <emma:interpretation id="{7DB369D0-9E7A-4C0A-ACE9-03440224CC54}" emma:medium="tactile" emma:mode="ink">
                <msink:context xmlns:msink="http://schemas.microsoft.com/ink/2010/main" type="inkWord" rotatedBoundingBox="26035,6367 26893,6365 26894,6812 26037,6815"/>
              </emma:interpretation>
            </emma:emma>
          </inkml:annotationXML>
          <inkml:trace contextRef="#ctx0" brushRef="#br0">0 53 139 0,'0'0'177'15,"0"0"-13"-15,0 0-12 0,0 0-18 0,14-2-12 16,-14 2-11-16,0 0-7 0,0 0-13 0,0 0-1 15,3 9-8-15,-3-9-7 0,0 0-6 0,3 11-4 16,-3-11-1-16,0 0-5 0,0 16-4 0,0-16 0 16,-3 14 1-16,3-14-8 0,0 12-1 0,0-12-4 15,-3 18-1-15,3-18 0 0,-3 19-2 0,3-11-2 16,0-8-6-16,0 15-1 0,0-15 0 0,3 15-4 16,-3-15-4-16,0 15-3 0,1-10 0 0,-1-5 1 0,2 13-4 15,-2-13-2-15,0 0 5 0,3 10-6 16,-3-10 3-16,0 0 3 0,3 10-3 0,-3-10 5 15,0 0 0-15,0 0-4 0,7 4-2 0,-7-4 0 0,0 0-6 16,15 0 5-16,-15 0-2 0,0 0-2 0,19-2 0 16,-19 2-1-16,14-7 0 0,-8 5-3 15,4-5 0-15,-1 1-1 0,-1 1 1 0,4-1-4 0,-12 6 2 16,19-10-5-16,-6 3 5 0,1 0-3 0,-2 0-2 16,1-1 1-16,1-1 1 0,-2 2 1 0,-2-2 0 15,3 2-2-15,-2 0 0 0,-2 2-1 0,4-3 2 16,2 2-3-16,-4 1 1 0,-1-3 0 0,5 1-1 15,-7 0 2-15,3 1 0 0,0 1-4 0,-2 0 4 16,1 2-4-16,1-4 2 0,-2 2 0 0,1-1 0 16,2 1-1-16,2-1 2 0,-1 3-3 0,-1-1 4 15,4 0-3-15,-2 1-5 0,-5 0 3 0,4 0 7 16,1-1-2-16,-3 3-3 0,0-3 1 0,2 3 4 16,-13 1-1-16,23-1-2 0,-11-1 0 0,1 2-2 15,1-1 0-15,-14 1 4 0,19-4-5 0,-7 4 3 0,-12 0 2 16,16 0-2-16,-16 0-2 0,17 0 1 0,-7 4-1 15,-10-4 1-15,14 3 5 0,-2-1-1 0,-6 2-4 16,-6-4 6-16,13 8-4 0,-9-2 5 16,-4-6-2-16,9 12 8 0,-6-2-11 0,0-3 8 15,-3 3 2-15,3-1-6 0,2 3 9 0,-5-1-5 0,0 3 3 16,3-2-1-16,-3 4-3 0,0-2 0 0,0 3-1 16,3-3 1-16,-3 4-2 0,0-2 1 0,0 2-2 15,0 0 3-15,6 4-9 0,-3-1-14 0,1-3-17 16,2 0-28-16,-3 4-30 0,8-1-37 0,-2-1-39 15,4 1-228-15,0-6-426 0,7-1 188 0</inkml:trace>
        </inkml:traceGroup>
      </inkml:traceGroup>
    </inkml:traceGroup>
    <inkml:traceGroup>
      <inkml:annotationXML>
        <emma:emma xmlns:emma="http://www.w3.org/2003/04/emma" version="1.0">
          <emma:interpretation id="{0A3108F2-2DC9-4F2B-9506-668C7FFA7FA2}" emma:medium="tactile" emma:mode="ink">
            <msink:context xmlns:msink="http://schemas.microsoft.com/ink/2010/main" type="paragraph" rotatedBoundingBox="26342,7746 29191,8117 29080,8968 26231,85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AA09CB7-3B42-4FDF-AC8D-CDEB8A28202B}" emma:medium="tactile" emma:mode="ink">
              <msink:context xmlns:msink="http://schemas.microsoft.com/ink/2010/main" type="line" rotatedBoundingBox="26342,7746 29191,8117 29080,8968 26231,8597"/>
            </emma:interpretation>
          </emma:emma>
        </inkml:annotationXML>
        <inkml:traceGroup>
          <inkml:annotationXML>
            <emma:emma xmlns:emma="http://www.w3.org/2003/04/emma" version="1.0">
              <emma:interpretation id="{5DCF8DB6-1CFF-45DD-B233-426E3A9E4B8F}" emma:medium="tactile" emma:mode="ink">
                <msink:context xmlns:msink="http://schemas.microsoft.com/ink/2010/main" type="inkWord" rotatedBoundingBox="26342,7746 29191,8117 29080,8968 26231,8597"/>
              </emma:interpretation>
            </emma:emma>
          </inkml:annotationXML>
          <inkml:trace contextRef="#ctx0" brushRef="#br0" timeOffset="6465.44">285 1745 135 0,'0'0'177'0,"0"0"-8"16,0 0-14-16,0 0-2 0,0 0-13 0,20-14-14 16,-20 14-7-16,0 0-9 0,0 0-4 0,7-10-9 15,-7 10-7-15,0 0-6 0,3-7-11 0,-3 7-2 16,0 0-12-16,9-11-4 0,-9 11-2 0,3-7-3 16,-3 7-9-16,8-6-3 0,-8 6-5 0,5-7 0 15,-5 7-6-15,8-8 0 0,-8 8-7 0,12-10 1 0,-12 10-4 16,13-6-1-16,-7 3-3 0,-6 3 1 0,14-8-3 15,-5 4-2-15,-9 4-3 0,19-6-1 16,-11 5 3-16,3-2 1 0,-11 3-4 0,17-2 1 0,-7 0-3 16,-10 2 2-16,20-1-4 0,-11 1 2 0,-9 0-3 15,22-2-1-15,-11 4 3 0,-11-2-3 0,16 3 3 16,-7-2-1-16,-9-1-2 0,10 5-1 16,-10-5 2-16,11 6-5 0,-11-6 4 0,12 4 1 0,-12-4-1 15,6 8-1-15,-6-8-9 0,7 8 6 0,-7-8-2 16,0 15 5-16,0-15-1 0,-6 14 3 0,6-14-3 15,-7 18 0-15,4-9 2 0,-3 2 2 0,-2 3-8 16,-1-2 4-16,-1 4-2 0,-2-5 5 0,2 6-1 16,-4-3-2-16,5 1 3 0,-4 1-2 0,-4-1 2 15,5-1-3-15,-4-1 5 0,3 2-2 0,-1-5-1 16,-1 5 2-16,2-2-1 0,-4 0 0 0,4-2 1 16,-2 2 1-16,0-2 3 0,0 0-5 0,2 0-2 15,-1-4 3-15,2 6 0 0,2-6-3 0,4-3 3 0,-3 1-4 16,9-5 5-16,-14 8 1 0,14-8 1 15,-7 8 1-15,7-8 11 0,-6 4 1 0,6-4 10 16,0 0 5-16,-10 6 4 0,10-6-3 0,0 0 2 0,0 0-4 16,0 0-5-16,0 0-2 0,0 0-1 0,0 0-6 15,0 0 0-15,0 0 0 0,0 0-6 0,32-15 1 16,-32 15-4-16,14-9 0 0,-5 7 6 0,-9 2-7 16,21-5-1-16,-9 3-1 0,4 0 1 0,1-1-1 15,-1 1 1-15,3 1-1 0,4 1-4 0,2-1 3 16,2 2-5-16,-2 2 3 0,2 0-4 0,2-3 2 15,-3 4 2-15,0-1-2 0,4 0 2 0,-2 2-5 16,-6-3 4-16,8 3-1 0,-10-2 2 0,-1-2-2 16,6 2 3-16,-11 1-1 0,5-2-1 0,-8-1 1 15,-2 2-10-15,4-2-9 0,-4 0-9 0,-9-1-9 16,16 1-8-16,-16-1-9 0,14 4-14 0,-14-4-30 16,0 0-30-16,0 0-23 0,13-7-18 0,-13 7-171 0,6-10-364 15,-6 10 162-15</inkml:trace>
          <inkml:trace contextRef="#ctx0" brushRef="#br0" timeOffset="7021.89">1079 1846 151 0,'11'-3'198'0,"-11"3"-19"0,0 0-15 0,13-6-13 16,-13 6-18-16,0 0-14 0,0 0-9 0,16 6-13 15,-16-6-11-15,9 8-6 0,-9-8-6 0,8 12-3 16,-5-4-6-16,-3-8-3 0,0 15-1 0,6-6-10 16,-6-9 0-16,0 15-5 0,0-6-11 0,0-9 6 15,3 17-4-15,-3-17-5 0,0 18-1 0,3-12-3 16,-3-6 1-16,0 16-4 0,0-16-1 0,0 10-1 16,0-10-1-16,0 0-2 0,3 14-2 0,-3-14 2 0,4 7-6 15,-4-7 3-15,0 0 0 0,3 10 5 0,-3-10-5 16,0 0-3-16,0 0 3 0,17 0-4 15,-17 0-3-15,0 0 2 0,19-4-2 0,-10 0 0 0,1 2 0 16,-1-5-6-16,2 3 6 0,1-3-7 0,4 0-1 16,-2-3-3-16,-1 3-1 0,1-3-3 0,0-1-1 15,3 3 4-15,-4 0-2 0,4-4 0 0,-1 2-2 16,-1 3 0-16,-1 0-1 0,-1-3 2 0,0 3 0 16,-1 0-1-16,2 0 6 0,-1 1-5 0,-1 1 3 15,-4 1-6-15,1-1 6 0,4 1 1 0,-13 4 2 0,16-5 0 16,-7 3-4-16,-9 2 3 0,20-5-4 15,-20 5 5-15,19 1-4 0,-19-1 3 0,14 0 0 16,-14 0 1-16,16 6 3 0,-10-2 0 0,1 1-1 0,-7-5 2 16,12 10 1-16,-4-4-1 0,-2 1 2 15,0 8 0-15,-2-7-1 0,2 3 0 0,-3-3-1 16,3 5 1-16,-1-3-3 0,-2 2 2 0,3-1 0 0,-3 2 0 16,0-4-2-16,-3 0 1 0,0-9-1 0,0 17-6 15,3-8-7-15,-3-9-10 0,1 13-8 0,-1-13-6 16,0 11-14-16,0-11-12 0,3 9-6 0,-3-9-3 15,0 0-10-15,0 0-8 0,6 11-20 0,-6-11-21 16,0 0-30-16,0 0-117 0,0 0-298 0,25-10 133 16</inkml:trace>
          <inkml:trace contextRef="#ctx0" brushRef="#br0" timeOffset="7392.76">2378 1656 1 0,'6'-5'153'16,"-6"5"-13"-16,0 0-15 0,0 0-15 16,0 0-3-16,0 0-6 0,0 0-11 0,0 0 1 0,7 18-1 15,-7-18-8-15,0 0 2 0,-13 25 0 16,7-8-6-16,-2-4 2 0,-2 7-1 0,-5 3-5 0,4-6 1 15,-5 10-1-15,-1-2-1 0,1-4-5 0,-6 10-2 16,5-3-1-16,-5 0-4 0,-1 2 0 0,-2-2-2 16,4 3 1-16,-1-1-2 0,-4-3-8 0,7-2-2 15,3-4 0-15,-10 11-4 0,2-5-4 0,8-3-3 16,-2-4-5-16,2-1-2 0,-1 2 0 0,1 0-4 16,5-8-1-16,2 3-4 0,-4-1 1 0,7 1-4 15,-4-3 0-15,1-1-3 0,3-4 0 0,1 3-10 16,2-3-20-16,3-8-16 0,-12 15-20 0,12-10-19 15,0-5-24-15,-4 14-27 0,4-14-14 0,0 0-41 16,0 0-178-16,0 0-383 0,0 0 170 0</inkml:trace>
          <inkml:trace contextRef="#ctx0" brushRef="#br0" timeOffset="8728.17">2552 2033 97 0,'0'0'116'0,"0"0"-12"15,0 0 4-15,0 0-7 0,0 0 0 16,0 0-8-16,0 0 1 0,0 0-4 0,0 0-2 0,0 0-3 16,0 0-5-16,0 0-1 0,0 0-12 0,0 0 10 15,0 0-8-15,0 0-2 0,0 0 4 0,0 0-16 16,0 0 8-16,0 0-4 0,0 0-2 0,0 0 0 16,0 0-3-16,0 0-4 0,0 0-2 0,0 0 1 15,13-15-11-15,-13 15 1 0,0 0-5 0,0 0-3 16,0 0-6-16,9-7-2 0,-9 7 1 0,0 0-2 15,0 0-1-15,11-7-3 0,-11 7-2 0,0 0 1 16,9-4 0-16,-9 4-3 0,0 0 0 0,13-2-5 0,-13 2 2 16,13-5-5-16,-13 5 2 0,17-1-2 15,-17 1-1-15,16-4-4 0,-4 4 7 0,-2-1-6 0,-10 1 5 16,23-3-5-16,-10 3 2 0,-13 0-1 0,22 0-4 16,-5-3 6-16,-5 6-4 0,-2-3 2 0,-10 0 0 15,22 0-1-15,-8 1-1 0,-1 1 0 0,-1-1 1 16,-1-1 1-16,0 4-2 0,0-3 2 0,1 1-1 15,-2 1 0-15,1-1-2 0,-11-2-3 0,19 5 6 16,-10-5-2-16,0 4 5 0,-9-4-9 0,15 7 4 16,-15-7-4-16,11 3 1 0,-3 1 1 0,-8-4-1 15,9 6 2-15,-9-6-1 0,6 6-2 0,-6-6 0 16,4 10 1-16,-4-10-1 0,2 10 2 0,-2-10-1 16,0 0 0-16,1 13 1 0,-1-13 0 0,0 0-1 15,-4 14-5-15,4-14 4 0,-9 11 4 0,9-11-1 16,-8 13-2-16,2-8 3 0,6-5-3 0,-10 10 6 15,1-7-4-15,0 3 4 0,9-6 1 0,-16 7 3 16,7-3-3-16,-1 0 3 0,2-1-1 0,8-3 3 16,-18 5-3-16,8-4-2 0,1 4-2 0,9-5 5 15,-13 2-2-15,13-2 0 0,-14 2-4 0,14-2 2 16,0 0 1-16,-13 3 0 0,13-3 1 0,0 0-1 16,-9 4-2-16,9-4 2 0,0 0-1 0,0 0 2 15,0 0-1-15,0 0-1 0,0 0 0 0,0 0-1 16,0 0 3-16,0 0-2 0,0 0-2 0,0 0 3 0,0 0-2 15,0 0 0-15,0 0-3 0,0 0 2 0,0 0-3 16,28 10 4-16,-28-10 1 0,16 4-4 16,-7-3 0-16,-9-1 4 0,20 5-1 0,-13-3-5 0,4 1 3 15,-11-3 2-15,17 2 0 0,-9-2-5 0,-8 0 2 16,19 4 2-16,-8 0-2 0,-3-2 2 0,1 1-1 16,-9-3 0-16,17 5-2 0,-10-2 2 0,-7-3-2 15,14 7 1-15,-8-5-2 0,-6-2 3 0,13 5 0 16,-13-5 1-16,12 5-4 0,-12-5-1 0,9 4 0 15,-9-4 3-15,7 2-2 0,-7-2-2 0,8 9 5 16,-8-9-4-16,6 6 0 0,-6-6 3 0,0 0 0 16,6 9-2-16,-6-9 1 0,4 11 1 0,-4-11-2 15,3 7 2-15,-3-7-2 0,3 10 0 0,-3-10 0 16,0 0 4-16,-3 14-4 0,3-14 1 0,0 0-4 16,0 13 7-16,0-13-3 0,0 0 4 0,-7 15 0 15,7-15 1-15,-3 9 2 0,3-9 0 0,-3 11 3 16,3-11 1-16,-9 8-2 0,4-1 3 0,5-7-1 0,-12 10 4 15,5-6 2-15,-4-1 6 0,-3 3-5 0,0-2 1 16,-5-1-2-16,2 1 0 0,-2-4-3 0,-3 2 0 16,-8-2-1-16,5 3-4 0,-2-6-2 0,2 2 5 15,2 1-3-15,1-1 1 0,-2-3-5 0,5 2-5 16,-3 2-11-16,7-1-14 0,-4 2-13 0,-2-2-14 16,4 1-11-16,-2 0-20 0,4 1-15 0,-3-1-20 15,3 3-17-15,2 0-28 0,3-3-192 0,10 0-384 16,-23 0 170-16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6:44.26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975AC64-25C3-4B3E-9407-584696BD9A54}" emma:medium="tactile" emma:mode="ink">
          <msink:context xmlns:msink="http://schemas.microsoft.com/ink/2010/main" type="inkDrawing" rotatedBoundingBox="20876,8485 25500,8481 25501,8621 20876,8625" shapeName="Other"/>
        </emma:interpretation>
      </emma:emma>
    </inkml:annotationXML>
    <inkml:trace contextRef="#ctx0" brushRef="#br0">0 0 99 0,'0'0'109'0,"0"0"-18"16,0 0 2-16,0 0-12 0,0 0-8 0,0 0-6 15,0 0-8-15,0 0-3 0,0 0-3 0,0 0-4 16,34 3 5-16,-34-3-10 0,0 0 4 0,14 4 2 16,-14-4-4-16,0 0 2 0,18 0 3 0,-18 0 4 15,15 0 1-15,-15 0-12 0,19 0-1 0,-7 0-7 16,-3 2 1-16,4-2-4 0,-1 1-2 0,-12-1-4 15,23 3 7-15,-11-3 3 0,2 3-11 0,-2-3 2 16,0 1-9-16,3-1 1 0,-3 3 3 0,2-3-6 16,-14 0 0-16,22 1-5 0,-12 2 0 0,2-2-2 0,-12-1-1 15,24 3-5-15,-12 0 7 0,3-2-7 0,1 1 1 16,-5 2-2-16,5-2 2 0,-1 0 1 16,3 1-4-16,-3 1 5 0,3-2-2 0,-2 2-4 0,2-4 9 15,-3 3-6-15,4-2-2 0,-1 3 1 0,-1-3 1 16,1 1-2-16,0 1 0 0,-2-1 2 15,-1 1-2-15,1-2 1 0,-1 0-2 0,3-1 1 0,-3 4-1 16,-2-4 1-16,2 2 0 0,-1 0 1 0,-2-2-3 16,0 2-5-16,0-1 3 0,-12-1 4 0,23 2-2 15,-11-1 1-15,0 2 0 0,0-2-3 0,-1 0-2 0,1 1 5 16,-12-2 4-16,23 3-7 0,-12-3-1 16,5 4 5-16,-1-4-1 0,0 0-1 0,-3 1 2 15,3-2 3-15,-2 2-2 0,4-1-3 0,-1 0 5 0,1 1-2 16,-4-1-2-16,2 0 3 0,-3 0 0 15,1 0-6-15,4 2 7 0,-1-2-1 0,-1 0-2 0,-3 0-2 16,3 3 1-16,-3-3 0 0,0 0 0 0,3 2-3 16,-15-2 4-16,25 2-2 0,-10-2 6 0,-6 0-3 15,3 0-3-15,0 1-2 0,0 1 2 0,-2 0 5 16,6-2-7-16,-2 1 3 0,-4 0-1 0,-10-1 3 16,24 4-4-16,-12-4-3 0,2 0 4 0,-4 2 3 15,-10-2-4-15,22 1 1 0,-13 1 0 0,-9-2 0 16,21 0 5-16,-10 1-7 0,-11-1 1 0,19 0 2 15,-9 0-1-15,2 0-2 0,-12 0 3 0,21-1 0 16,-10 2-1-16,-11-1 3 0,22-1-9 0,-10 1 9 0,-12 0 3 16,27 0-7-16,-15 0 5 0,1-2-5 15,7 4 2-15,-7-4 1 0,3 4 1 0,-4-2-6 16,2 1 7-16,-14-1 4 0,27-1-5 0,-12 1 1 0,-1 0-3 16,1 0 2-16,0 1-1 0,-1-1-1 0,4 3 5 15,-6-3-4-15,1 0-6 0,2 1 11 0,-3 0 4 16,3-1-2-16,-2 0 3 0,2 0 1 0,-2 0-2 15,-1 0-8-15,3 0 10 0,2-1-5 0,-1 2-1 16,1-2-1-16,-7 1 1 0,6 0 0 0,-16 0 1 16,24 0-2-16,-7 0-5 0,-5 1 4 0,1-1-4 15,2 2-8-15,-2-4 10 0,2 2 0 0,-1 0 2 16,-2 2-7-16,3-4 4 0,1 2 2 0,-1-1-4 16,0 2-9-16,3-1 11 0,-3 0-1 0,2 0 2 15,-2 0 1-15,3-1 0 0,-1 1-1 0,1 0 5 16,-4-1-18-16,4 1 18 0,-3 0 1 0,-3 0 2 0,3-3-2 15,-1 2-2-15,-14 1-2 0,22 0 0 16,-12-2 3-16,-10 2-4 0,21 0-1 0,-9-1 2 0,-12 1 1 16,21 0-1-16,-9-2-4 0,-12 2 4 0,21-4-7 15,-9 8 5-15,0-4 1 0,3 2-2 0,0-2 0 16,-2 0 0-16,3 0-1 0,-7 1-1 0,-9-1 1 16,24 0-2-16,-13 0 4 0,2 0 0 0,-1 2-1 15,-12-2 4-15,24 0-1 0,-14 0 0 0,-10 0 1 16,23-2 6-16,-13 1-8 0,2-1 4 0,-12 2 6 15,24 0-1-15,-15-4 1 0,3 3-2 0,1 0-3 16,-13 1 2-16,27-4-3 0,-12 4 1 0,3-1-1 16,-5-1-2-16,2 2-1 0,3-2 1 0,-6 2-2 15,3-3 1-15,1 3 0 0,-16 0-3 0,26 0 2 0,-10 0-2 16,-1 3 4-16,0-6-3 0,0 3 0 16,0-2 0-16,0 1 0 0,0 1 0 0,-3-1-1 0,2 1-2 15,-14 0 3-15,27-4-5 0,-15 4 5 0,3 0-3 16,-3 0 0-16,-12 0-1 0,24 0 0 0,-14-3 4 15,-10 3 0-15,24 0-5 0,-15 0 4 0,8-2-2 16,-17 2 2-16,26-1-1 0,-15 1-2 0,2 0 0 16,-13 0 1-16,24-1-1 0,-12 1 1 0,3 0-1 15,0 1 2-15,-3-1-5 0,3-1 8 0,-3 2-2 0,-12-1-1 16,27-1-1-16,-14 1 0 0,2-3 3 16,1 3 3-16,-1-1-1 0,-3 2 3 0,3-2-10 15,3 1 8-15,-6 0-2 0,3 0-8 0,0 0 9 0,0 0 3 16,1 0-2-16,-1 0 0 0,3-2 0 15,-2 2-1-15,4 0 1 0,-2 0-1 0,-2 0 2 16,2 2 3-16,0-4 0 0,0 1 1 0,-2 1 0 0,-7 0 0 16,-9 0 1-16,27-2-2 0,-15 2-2 0,3-2 4 15,-3 2-1-15,0-2 2 0,-12 2-5 0,22-5 3 16,-12 5-1-16,7-1 2 0,-17 1-4 0,18-5 1 16,-6 5-1-16,1-5 2 0,-1 5-3 0,1-2 3 15,-13 2 0-15,23-4 1 0,-7 2-6 0,-5 1-2 16,0 1 4-16,-11 0 1 0,21-4-1 0,-9 2-2 15,0 2 2-15,-12 0-1 0,21 0 1 0,-9-4 1 16,-2 3-2-16,-10 1-2 0,23-2-4 0,-13 0 5 16,4 4-1-16,2-2 1 0,-16 0-1 0,24-2 1 15,-8 2-3-15,-5-2 3 0,5 2-3 0,-16 0 5 16,23 0 1-16,-13 2 0 0,-10-2-2 0,22 0 1 0,-8-2 1 16,1 4 5-16,-2 0-6 0,4-4 4 0,-6 4-2 15,3-2 5-15,-14 0-6 0,24 0 4 0,-12 2 1 16,-12-2 4-16,19 1-1 0,-10 3 0 0,-9-4 0 15,19 0 4-15,-8 2-2 0,-11-2 3 0,13 0-1 16,-13 0 3-16,14 0 2 0,-14 0-3 0,12 0 3 16,-12 0 4-16,0 0-4 0,16 0 1 0,-16 0-3 15,0 0 3-15,13-2-8 0,-13 2 5 0,0 0-4 16,0 0 1-16,12 0-6 0,-12 0 3 0,0 0-1 16,0 0-2-16,0 0-2 0,0 0-3 0,14-4 2 15,-14 4-3-15,0 0 2 0,0 0-7 0,0 0 4 16,0 0-4-16,0 0-12 0,0 0-16 0,0 0-25 15,0 0-15-15,0 0-23 0,0 0-10 0,0 0-6 0,0 0-16 16,0 0-11-16,0 0-26 0,0 0-13 16,0 0-35-16,0 0-189 0,-48 6-426 0,32-8 188 0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5:23.80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C95E28-C9C5-4DB6-A3A0-E14C00BC34B8}" emma:medium="tactile" emma:mode="ink">
          <msink:context xmlns:msink="http://schemas.microsoft.com/ink/2010/main" type="writingRegion" rotatedBoundingBox="24169,14222 25507,14222 25507,15282 24169,15282"/>
        </emma:interpretation>
      </emma:emma>
    </inkml:annotationXML>
    <inkml:traceGroup>
      <inkml:annotationXML>
        <emma:emma xmlns:emma="http://www.w3.org/2003/04/emma" version="1.0">
          <emma:interpretation id="{7A90A98E-DB81-4C1A-BCA6-CE8F63F22319}" emma:medium="tactile" emma:mode="ink">
            <msink:context xmlns:msink="http://schemas.microsoft.com/ink/2010/main" type="paragraph" rotatedBoundingBox="24169,14222 25507,14222 25507,15282 24169,15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E12C35-EA13-41D9-BB3F-AD9D35FFB019}" emma:medium="tactile" emma:mode="ink">
              <msink:context xmlns:msink="http://schemas.microsoft.com/ink/2010/main" type="line" rotatedBoundingBox="24169,14222 25507,14222 25507,15282 24169,15282"/>
            </emma:interpretation>
          </emma:emma>
        </inkml:annotationXML>
        <inkml:traceGroup>
          <inkml:annotationXML>
            <emma:emma xmlns:emma="http://www.w3.org/2003/04/emma" version="1.0">
              <emma:interpretation id="{DD71D5A4-AEE1-4A8A-889B-9F16019E6A9B}" emma:medium="tactile" emma:mode="ink">
                <msink:context xmlns:msink="http://schemas.microsoft.com/ink/2010/main" type="inkWord" rotatedBoundingBox="24169,14222 25507,14222 25507,15282 24169,15282">
                  <msink:destinationLink direction="with" ref="{8352A842-FB70-4116-8C59-909166C412E4}"/>
                  <msink:destinationLink direction="with" ref="{BDFA041D-2832-4B2D-B5C5-C086166E31A6}"/>
                </msink:context>
              </emma:interpretation>
            </emma:emma>
          </inkml:annotationXML>
          <inkml:trace contextRef="#ctx0" brushRef="#br0">9740 805 173 0,'0'0'200'0,"0"0"-13"0,0 0-13 0,0 0-7 16,0 0-13-16,0 0-5 0,0 0-9 0,-10 21-8 16,10-21-10-16,-8 11-3 0,8-11-6 0,-1 17-8 15,-4-10-8-15,5-7-5 0,-1 19-9 0,-1-10-2 16,-2 5-9-16,2-1-3 0,-1 0-7 0,2 0-4 16,-2 0-4-16,0-1-3 0,1-1-8 0,-2 1-4 15,1-2-5-15,0 1 0 0,1 2-6 0,2-13-3 16,-6 17-1-16,5-6-1 0,-4 0-5 0,5-11-1 15,-3 14-1-15,3-14 0 0,-4 13-2 0,4-13 2 0,0 11-3 16,0-11-2-16,0 0-1 0,0 0 0 16,0 13 0-16,0-13 1 0,0 0 2 0,0 0-1 15,0 0-8-15,0 0 7 0,0 0-3 0,0 0-5 0,0 0-10 16,0 0-8-16,21-24 4 0,-12 17-1 0,0-4-8 16,-2 2-5-16,2-5 3 0,-1 4 1 0,4-1-1 15,-2-2 3-15,0 2 1 0,-1-3 0 0,3 3 2 16,-3 1 2-16,2 1 3 0,-1 1 0 0,1-3 4 15,-2 6-3-15,1-4 1 0,-3 4 0 0,-7 5 1 16,12-8 4-16,-4 3-4 0,-8 5 1 0,16-7 0 16,-16 7-1-16,11-6 5 0,-11 6-2 0,9-2 3 15,-9 2 1-15,12-2-3 0,-12 2 3 0,0 0-1 16,0 0 1-16,14 6 0 0,-14-6-2 0,11 11 7 16,-5-7 6-16,-3 3-4 0,-3-7 6 0,4 16 1 15,-4-16-5-15,0 16 2 0,0-6 1 0,0-10-3 16,-1 18 1-16,1-5 0 0,0-13-2 0,1 18 0 15,-1-8-1-15,0-10 0 0,0 18 1 0,0-11-1 0,0-7 0 16,2 17-9-16,-1-9-6 0,-1-8-10 0,0 0-12 16,-1 17-12-16,1-17-18 0,1 13-7 0,-1-13-8 15,6 11-11-15,-6-11-15 0,12 6-17 16,-12-6-6-16,15 0-23 0,-15 0-46 0,20-5-109 0,-7 0-327 16,-1 0 144-16</inkml:trace>
          <inkml:trace contextRef="#ctx0" brushRef="#br0" timeOffset="279.05">10358 881 74 0,'0'0'172'16,"0"0"-3"-16,0 0-8 0,0 0-2 0,0 0-12 15,0 0-1-15,0 0-3 0,-23 35 2 0,13-20-5 16,-2-2-6-16,-2 1-5 0,1 6-7 0,-2-1-4 15,-1 2-5-15,-1 2-8 0,-2 2-5 0,1-3-9 16,-3 8-13-16,6-9-3 0,-3 1-7 0,2 3-4 16,1-1-8-16,-1-1-1 0,-2-1-10 0,4-1 1 0,2 3-9 15,-4-3-1-15,1-1-8 0,2-1 3 0,2 2-5 16,-1-7-18-16,5 3-22 0,-2-5-22 0,-2 0-16 16,2 2-17-16,2-3-19 0,2 2-22 0,1-6-26 15,4-7-20-15,3 15-64 0,-3-15-137 0,0 0-387 16,3 10 171-16</inkml:trace>
          <inkml:trace contextRef="#ctx0" brushRef="#br0" timeOffset="1005.68">10653 1165 197 0,'0'0'189'0,"0"0"-18"0,0 0-16 0,0 0-9 16,0 0-9-16,0 0-15 0,0 0-6 0,6 10-7 15,-6-10-4-15,0 0-3 0,0 0-5 16,6 8-4-16,-6-8-5 0,0 0-11 0,13 6-3 0,-13-6-8 16,14 3-4-16,-14-3-6 0,14 4-11 0,-5-4-1 15,-9 0-9-15,21 0 0 0,-7 0-3 16,-1 0-2-16,2-2-6 0,1 0-4 0,1-1-3 16,-4-3-9-16,7-1-11 0,-7 2-1 0,2-6-3 0,-2 3-8 15,4 1-2-15,-4-5-2 0,1 2-3 0,-5-1-1 16,-2 1 5-16,5-2 1 0,-10 3 2 0,4-2 1 15,-4 1 2-15,-2 10-3 0,0-18 2 0,0 18 2 16,-10-20 3-16,1 13-1 0,-1 1 0 0,-7-4 2 16,1 4 0-16,2 0 5 0,0-1 5 0,-6 5 4 15,4-8 0-15,-1 9 3 0,-2-1 2 0,0 4 2 0,2-2 0 16,-2 1-4-16,2 4 5 0,-1-2-3 16,2 1 2-16,1 3-3 0,3 0 0 0,-1 3 0 15,2-4 0-15,-1-1-3 0,6 2 0 0,-1 6 0 0,4-7-2 16,-4 1 4-16,4 2 0 0,3-9-3 15,-3 15-1-15,3-15 0 0,3 16 2 0,0-6-2 16,1 0-1-16,5-5 0 0,1 1 2 0,2 4-7 0,2-5-1 16,2 5-8-16,2-4-1 0,0 1-9 15,3-3 2-15,-3 2-4 0,7-2 3 0,-6 0-5 16,8-3 3-16,-3 1-1 0,-4-1 5 0,-4 1-4 16,3-2 4-16,1 0 6 0,-5 2 4 0,-8 0 10 0,-7-2 7 15,20 0 4-15,-20 0 2 0,13-2-4 0,-13 2 2 16,9 8 10-16,-9-8 6 0,9 8 4 0,-8-1 10 15,-1-7 4-15,0 17 5 0,3-2 8 0,-3-1 2 16,0 5 6-16,0 4-2 0,-3 1-3 0,2 2-6 16,1 8-8-16,4 1 2 0,-4 2-8 0,0-6-7 15,0 6-1-15,0-1 1 0,0 0-10 0,2 1-24 0,-4-1-31 16,-1-1-33-16,2 0-41 0,-5 2-52 16,3-11-62-16,-6-2-229 0,1-1-480 0,5-1 213 15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6:54.85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44E98BD-4C9A-4286-9638-9A8F0C892D7E}" emma:medium="tactile" emma:mode="ink">
          <msink:context xmlns:msink="http://schemas.microsoft.com/ink/2010/main" type="inkDrawing" rotatedBoundingBox="26424,14661 28539,14724 28536,14800 26422,14738" shapeName="Other"/>
        </emma:interpretation>
      </emma:emma>
    </inkml:annotationXML>
    <inkml:trace contextRef="#ctx0" brushRef="#br0">0 15 98 0,'0'0'122'0,"0"0"-7"16,0 0-7-16,0 0-11 0,0 0-18 0,0 0 1 15,0 0-8-15,0 0-7 0,0 0-7 0,0 0-4 16,0 0-14-16,0 0 6 0,0 0-5 0,8 2-7 16,-8-2-7-16,0 0 2 0,0 0 1 0,0 0-13 15,0 0-1-15,0 0 7 0,0 0-3 0,0 0 1 16,0 0-8-16,0 0 0 0,0 0-11 0,0 0 13 16,0 0-1-16,0 0-3 0,0 0-2 0,0 0 1 15,0 0-6-15,0 0 5 0,0 0-5 0,0 0 3 0,0 0 3 16,0 0-1-16,14 0 1 0,-14 0-2 15,0 0-2-15,0 0-1 0,0 0 2 0,0 0 0 16,12 4 2-16,-12-4 0 0,0 0-3 0,0 0 2 0,0 0-2 16,0 0 3-16,0 0-5 0,0 0 6 0,0 0-1 15,0 0 5-15,0 0-4 0,13 1 5 0,-13-1-2 16,0 0 4-16,0 0 0 0,0 0 0 0,0 0 0 16,0 0-1-16,0 0 2 0,0 0-4 0,0 0 0 15,0 0 0-15,0 0 0 0,0 0 1 0,0 0 0 0,0 0 2 16,0 0-1-16,0 0 1 0,0 0-6 15,0 0 2-15,0 0-1 0,14-1 1 0,-14 1-1 16,0 0-3-16,0 0-2 0,0 0 2 0,0 0-1 16,0 0 1-16,0 0 0 0,0 0-4 0,0 0 4 15,0 0-3-15,0 0-4 0,0 0 2 0,0 0 2 16,0 0-1-16,0 0-4 0,0 0 0 0,0 0-4 16,0 0 13-16,0 0-3 0,0 0-1 0,0 0 5 15,0 0-2-15,0 0-1 0,13 0 5 0,-13 0-3 16,0 0-3-16,0 0 0 0,0 0-4 0,0 0 8 15,0 0-3-15,0 0-2 0,0 0 2 0,0 0-3 0,12-6 0 16,-12 6-1-16,0 0 2 0,0 0-4 0,0 0 4 16,0 0-3-16,0 0 0 0,0 0 0 0,9-4 4 15,-9 4-3-15,0 0 1 0,0 0 1 0,0 0 1 16,0 0-1-16,13-5-9 0,-13 5 5 0,0 0-1 16,0 0 2-16,0 0 0 0,0 0-2 0,0 0 0 15,0 0-3-15,0 0 6 0,14 5 0 0,-14-5-3 16,0 0-3-16,0 0 4 0,0 0-1 0,0 0 1 15,0 0-3-15,16 0 5 0,-16 0 0 0,0 0-1 16,0 0-4-16,0 0-2 0,0 0 6 0,0 0 0 16,0 0-2-16,0 0-2 0,0 0 0 0,0 0 2 15,0 0 1-15,0 0-1 0,12-5-4 0,-12 5 1 16,0 0 0-16,0 0 1 0,0 0 1 0,0 0 2 0,0 0-4 16,0 0 1-16,0 0 4 0,0 0-3 15,0 0-3-15,0 0 3 0,0 0 0 0,14 4 1 0,-14-4-3 16,0 0 7-16,0 0-8 0,0 0 5 0,0 0-2 15,0 0 0-15,0 0 0 0,0 0 1 0,0 0-2 16,0 0 3-16,0 0-2 0,16-4-2 0,-16 4 3 16,0 0-2-16,0 0 3 0,0 0 0 0,0 0-6 15,10-2 5-15,-10 2-2 0,0 0-1 0,0 0 3 16,0 0-3-16,14 2 5 0,-14-2-6 0,0 0 2 16,0 0-4-16,0 0 5 0,18 0-6 0,-18 0 4 15,0 0-2-15,13 0 0 0,-13 0-2 0,0 0 1 16,17 0-1-16,-17 0 2 0,0 0 2 0,11 0 3 15,-11 0-4-15,0 0 2 0,17-2 0 0,-17 2-1 0,13 0 1 16,-13 0 3-16,0 0-3 0,17-1-3 0,-17 1 3 16,0 0 1-16,19 0-1 0,-19 0 1 15,0 0 0-15,17 0-7 0,-17 0 9 0,13-3 1 0,-13 3-2 16,12 3-2-16,-12-3-2 0,0 0 2 0,13 0-3 16,-13 0-1-16,0 0 4 0,20-4-1 15,-20 4-1-15,13 1-2 0,-13-1-2 0,0 0 4 0,12 3-4 16,-12-3 2-16,13 0-3 0,-13 0 0 0,14 1-5 15,-14-1 1-15,13 0 2 0,-13 0-3 0,20 0 6 16,-11 0 0-16,-9 0-4 0,19 2 5 0,-6-2 0 16,-13 0-5-16,23 0-1 0,-13 0 4 0,-1 0 1 15,-9 0 5-15,23 0 2 0,-13 0-7 0,-10 0 4 16,19 0 3-16,-10 0-5 0,-9 0-6 0,20 4 4 16,-10-4 6-16,-10 0-1 0,20 0 5 0,-7 4-6 15,-4-4 0-15,-9 0 4 0,19 1-3 0,-5 1 2 16,-5-2-1-16,1 5 1 0,4-5-5 0,2 2 7 0,-1 1-1 15,-5-2-3-15,7-1-1 0,-8 2 1 0,7 0 2 16,-3 1 0-16,-1-1-2 0,-1-2 3 16,2 4-3-16,-1-3 0 0,-12-1 4 0,20 3 2 0,-10-2-3 15,0 1-3-15,-10-2 1 0,20 0-6 0,-8 0 8 16,-2 4-1-16,-10-4-3 0,23 4 2 0,-14-3-3 16,1 0 2-16,-10-1 2 0,22 1 2 0,-5-1-6 15,-7 2 4-15,5 0 2 0,-1-1-2 0,5 3-2 16,-3-3 2-16,4-1-6 0,-4 3 8 0,4-1 2 15,-1-2 0-15,0-2 1 0,8 4 0 0,-4 0 0 16,5-4 2-16,-9 2-3 0,5 0 4 0,4 0 4 16,-8-2 0-16,7 4-7 0,-2-4 12 0,-6 4-1 15,-2-2 0-15,2-2-6 0,1 2 4 0,-4 0 0 0,0 0-5 16,4-3 1-16,-5 3 2 0,4-1-6 16,0 1 5-16,-1 0-7 0,2-2 3 0,-5 0-4 15,4 1 6-15,-3-1-6 0,7 0-2 0,-7 1 5 0,4 1-3 16,-4-1-2-16,0 0 2 0,1-2 2 0,-1 3 1 15,-1 0-11-15,2 0 5 0,-4-1 2 0,0 1 0 16,1-4-3-16,-14 4 6 0,22-2 0 0,-13 1-2 16,5 1-6-16,-14 0 9 0,19-4-9 0,-9 4 2 15,-10 0 1-15,18-3 1 0,-18 3-1 0,17-1 2 16,-17 1-4-16,13 0 4 0,-13 0-4 0,14-3-1 16,-14 3 2-16,11 0 4 0,-11 0-2 0,0 0-4 15,0 0-1-15,18-2-1 0,-18 2-12 0,0 0-4 16,0 0-24-16,12 0-21 0,-12 0-36 0,0 0-48 0,0 0-139 15,0 0-311-15,8-8 138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54:54.15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36211B-6833-4D79-8A4F-9E4ADEA3BF70}" emma:medium="tactile" emma:mode="ink">
          <msink:context xmlns:msink="http://schemas.microsoft.com/ink/2010/main" type="writingRegion" rotatedBoundingBox="554,4573 28812,3991 29059,16019 801,16601"/>
        </emma:interpretation>
      </emma:emma>
    </inkml:annotationXML>
    <inkml:traceGroup>
      <inkml:annotationXML>
        <emma:emma xmlns:emma="http://www.w3.org/2003/04/emma" version="1.0">
          <emma:interpretation id="{6E000797-86AB-4A58-ACEB-ADF2AB95A2D2}" emma:medium="tactile" emma:mode="ink">
            <msink:context xmlns:msink="http://schemas.microsoft.com/ink/2010/main" type="paragraph" rotatedBoundingBox="589,4618 4939,4418 4987,5462 637,56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0625C5-D600-46F8-BC10-31CD93F2724A}" emma:medium="tactile" emma:mode="ink">
              <msink:context xmlns:msink="http://schemas.microsoft.com/ink/2010/main" type="line" rotatedBoundingBox="589,4618 4939,4418 4987,5462 637,5662">
                <msink:destinationLink direction="with" ref="{34D37B2B-E547-4E10-B6A3-B167932E985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E8D71A5-8D33-41A9-81D6-5201FBE0395F}" emma:medium="tactile" emma:mode="ink">
                <msink:context xmlns:msink="http://schemas.microsoft.com/ink/2010/main" type="inkWord" rotatedBoundingBox="589,4618 4939,4418 4987,5462 637,5662"/>
              </emma:interpretation>
            </emma:emma>
          </inkml:annotationXML>
          <inkml:trace contextRef="#ctx0" brushRef="#br0">726 19 76 0,'0'0'202'0,"0"0"-12"0,3-10-7 0,-3 10-12 16,0 0-10-16,6-7-11 0,-6 7-14 0,0 0-9 15,0 0-9-15,0 0-10 0,0 0-9 0,0 0 1 0,0 0-8 16,0 0-7-16,-34-1-3 0,34 1-4 15,-27 7-4-15,9-6 0 0,-4 7-1 0,-4-2-6 16,0 1 0-16,-1 0-7 0,-3-1-1 0,3 1-12 0,0 2 5 16,5 0-9-16,-2-2-2 0,0-1-3 0,6-1-3 15,3 2-9-15,-3 1 2 0,5-2-4 0,0-5 3 16,1 5-9-16,4-3-3 0,8-3 0 0,-12 11-3 16,12-11 1-16,-7 7-1 0,7-7-2 0,-2 8-2 15,2-8-1-15,0 0-1 0,0 0 0 0,0 0-3 16,12 16-2-16,-4-12-1 0,4-2-3 0,-12-2-2 15,21 4 3-15,-5-4-3 0,-3 1-1 0,5-1 0 16,0 3 0-16,-1-3 4 0,0 3-2 0,-3-6 1 16,1 6-1-16,0-2 2 0,-3 2-1 0,1-2 2 15,-1-1-4-15,1 0 2 0,-13 0-4 0,20 4 5 16,-8-1-1-16,-3 3 3 0,1-2 0 0,-1-1-1 16,-9-3-2-16,18 6 5 0,-11-1-7 0,1-1 6 15,1 2-6-15,0-1 4 0,-2 1 1 0,-7-6 1 16,11 10-2-16,-5-4 0 0,0 2 1 0,-6-8 2 15,7 14-3-15,-4-7 3 0,-3-7-2 0,0 0 2 0,-6 18 0 16,2-7 3-16,-4-1-5 0,2-3 6 0,-3 2 0 16,-4 0 1-16,-5 2 2 0,-7-2 0 0,-2 4-2 15,4-2 3-15,-6 0 2 0,-6 6-2 0,7-6 2 16,-11 1 0-16,0-1-1 0,4 1 5 0,3-2-4 16,-4 1 3-16,5-4 1 0,0 3 0 0,2-2 1 15,-2-2-1-15,4 0-1 0,5-1-7 0,4 1-1 16,2-3 6-16,-2 2-5 0,6-2 1 0,3-2-6 15,9-1-4-15,-17 2-19 0,17-2-12 0,-8 0-8 16,8 0-7-16,0 0-16 0,0 0-12 0,0 0-33 16,0 0-17-16,0 0-19 0,44-3-18 0,-21-8-43 15,-4 4-180-15,6-3-416 0,1-1 185 0</inkml:trace>
          <inkml:trace contextRef="#ctx0" brushRef="#br0" timeOffset="389.49">750 384 205 0,'0'0'216'0,"0"0"-13"0,0 0-21 0,6 6-3 16,-6-6-13-16,0 0-13 0,3 13-5 0,-3-13-12 16,0 0-7-16,-6 18-8 0,6-18-10 0,-3 12-5 15,3-12-11-15,3 15-9 0,-3-15-10 0,2 11-1 16,-2-11-8-16,6 11-2 0,-6-11 0 0,7 14-8 15,-2-11-3-15,-5-3 1 0,14 4-10 0,-2-5-2 16,-3 5-4-16,6-10-2 0,3 4-3 0,0 0-4 0,9-3-7 16,-8 0 2-16,5-6-2 0,3 4-4 15,-2-3 1-15,2-1-4 0,-1-1 1 0,-7 4-3 16,2-4-2-16,-3 2 1 0,-2 0-4 0,-2 2 2 0,-1-1-3 16,-3-2 2-16,-2 4 0 0,-4-3 0 15,-1 3 1-15,-3 7-2 0,-1-17-1 0,1 17 0 16,-12-14-7-16,12 14 7 0,-20-9-5 0,4 3-6 0,-2 6 6 15,-7-3 0-15,-1 3-1 0,0 3 3 0,-1 1-7 16,3 0 3-16,0 2-6 0,3-3-4 0,3 2-14 16,2 2-12-16,-1-1-18 0,3 4-20 0,2-2-24 15,3-1-27-15,-2 1-25 0,7 0-33 0,1 0-58 16,3-8-142-16,0 0-412 0,-2 14 183 0</inkml:trace>
          <inkml:trace contextRef="#ctx0" brushRef="#br0" timeOffset="1127.58">1265 432 77 0,'9'-4'250'0,"3"-2"-12"0,0-3-16 16,2 0-16-16,4-2-12 0,2-3-16 0,2-1-15 0,-1 0-5 15,3 0-15-15,0-1-10 0,1 0-9 16,8-6-1-16,-12 3-11 0,9-4-7 0,-4-3-10 0,-5 2-6 15,8-2-13-15,2-2-5 0,-6-3-8 0,-2-2-7 16,3 0-4-16,0-2-4 0,-2 0-8 0,-6-4-5 16,0 2-3-16,1-2 1 0,-7 15-7 0,-5-4-2 15,1-1-8-15,-7 5 3 0,2 2-3 0,-3-5 1 16,0 6-5-16,-4 1 2 0,-2 4-5 0,0 0-1 16,-3 2-2-16,1 2 2 0,-4 3-2 0,1-2-1 15,-4 5-5-15,0-1 2 0,-5 1 0 0,4 5 3 16,0 2-5-16,-1 1 3 0,-2 3-2 0,2 1-3 0,-7 4 2 15,4 0-2-15,-1 6 5 0,1-1-2 16,-1 3 1-16,2 4 2 0,1 0 2 0,3 0 4 16,-4 11 3-16,2 2 3 0,-2-1-6 0,3 1 6 0,5 6 1 15,-1-5-3-15,0-1-2 0,3 0 1 0,3 1-1 16,0-9 2-16,5-1-4 0,-4 1 3 0,4 0-3 16,4 1 0-16,0-6 1 0,0 2-5 0,3-6 0 15,-2-2 1-15,4-1-5 0,4-1 2 0,-2 2 2 16,1-4-2-16,2 1-1 0,2-7 5 0,3-1-5 15,-2 1-1-15,7-3 3 0,-5 1 3 0,5-3-4 16,-2-2 1-16,5-2-3 0,1-4-3 0,-2 2 1 16,-1 0 0-16,0-6 1 0,1 0-8 0,-3 1 6 15,-4 2-1-15,5-2-1 0,-6 1 0 0,-3 0 3 0,1 3 0 16,-3 1-4-16,-3-3 10 0,-3 5 0 0,-6 3 6 16,12-8 4-16,-12 8 1 0,12-7-1 15,-12 7-5-15,0 0-1 0,7-1-1 0,-7 1 0 0,0 0-2 16,0 0-3-16,0 0 3 0,0 0 1 15,-9 32-7-15,5-21 6 0,2-1 1 0,-2 2-7 16,2-3 4-16,2 9 1 0,0-7 0 0,0-11 6 0,2 19-5 16,-1-10 0-16,-1 0-2 0,0-9 0 0,6 15 4 15,0-9 6-15,0-2 5 0,-6-4-4 0,18 5 4 16,-8-5-3-16,4 0 6 0,2-2-2 0,1-4 8 16,-1-1 0-16,2 2-6 0,-2-3 0 0,4 0-1 15,-5 0 2-15,5-7-12 0,-3 6 10 0,-1-4-11 16,-1 1 6-16,2 0-3 0,-4 1-2 0,2-1 3 15,-2 0-6-15,-2 4-12 0,-2-3-8 0,3 1-24 16,-3 2-19-16,-2-2-19 0,2 3-29 0,-6 1-25 16,3-2-32-16,-6 8-28 0,13-10-19 0,-7 3-29 0,2 3-44 15,2-5-176-15,-2 4-490 0,7-5 216 16</inkml:trace>
          <inkml:trace contextRef="#ctx0" brushRef="#br0" timeOffset="1764.73">2415 247 264 0,'0'0'257'0,"0"0"-18"0,-3-7-24 0,3 7-22 16,0 0-18-16,16-13-12 0,-6 9-17 0,5-3-12 15,0 3-15-15,5-1-12 0,5-1-11 0,3-1-5 16,-1 1-2-16,3-1-5 0,-2 3-8 0,2-3-7 0,-2 4 2 16,1-1-4-16,-4 3-2 0,1-2 0 0,-7 3-1 15,-4 3-5-15,-3-3-3 0,-3 1 1 0,3 3 5 16,-5-1 2-16,1 3 0 0,-1-1 11 0,2 1 2 16,-5 3 6-16,1 2-2 0,1 0 7 0,-5-2-11 15,-1 7 6-15,2-5-4 0,1 4-7 16,-3-4-7-16,-3 4-4 0,1-4-4 0,2-11-4 0,0 18-6 15,-1-4-2-15,1-1-10 0,0-2-4 0,0-11 3 16,0 18-8-16,0-18-17 0,0 15-26 0,0-15-20 16,0 13-24-16,0-13-22 0,0 0-31 0,-2 15-18 15,2-15-21-15,0 10-27 0,0-10-37 0,0 0-37 16,0 0-270-16,0 0-567 0,0 0 251 0</inkml:trace>
          <inkml:trace contextRef="#ctx0" brushRef="#br0" timeOffset="1420.3">2673-302 133 0,'-3'-16'287'0,"3"6"-4"15,0 10-16-15,0-15-14 0,0 15-19 0,0 0-26 16,-3-11-21-16,3 11-19 0,0 0-20 0,0 0-15 16,0 0-7-16,0 0-9 0,0 0-4 0,0 0-8 15,-8 47-7-15,7-32-3 0,-4 11 0 0,5-2-3 0,-3 4-8 16,-3 0 3-16,2 9-11 0,2-8-3 15,1-2-7-15,-2 9-1 0,3-9-9 0,0 2-1 16,-2-1-9-16,2-1-4 0,0 0-2 0,2-1-9 0,1 9-3 16,-3-10 14-16,0-1-15 0,0 0 2 0,0-9-17 15,0 2-12-15,1 3-17 0,-1-5-19 0,0 3-19 16,0-1-20-16,0-4-24 0,-1 1-22 0,1-3-25 16,-3 0-27-16,3-11-25 0,-3 15-29 15,3-15-249-15,-5 12-516 0,5-12 229 0</inkml:trace>
          <inkml:trace contextRef="#ctx0" brushRef="#br0" timeOffset="1949.53">2837-45 164 0,'0'0'262'0,"-5"-16"-23"0,5 16-23 16,-3-11-24-16,3 11-18 0,0 0-19 0,-3-13-20 16,3 13-18-16,0 0-24 0,0 0-24 0,0 0-22 15,18 0-23-15,-18 0-28 0,0 0-15 0,15 18-22 16,-8-13-17-16,2 1-32 0,2 5-31 0,-4-2-138 15,2 2-282-15,-1 2 125 0</inkml:trace>
          <inkml:trace contextRef="#ctx0" brushRef="#br0" timeOffset="2249.81">3050 198 26 0,'1'7'213'0,"-1"-7"-9"0,11 11-3 16,-5-5-1-16,-2 1-15 0,2-1-4 0,-6-6-3 15,14 6-9-15,-14-6-6 0,16 5-16 0,-7-2-5 16,3-3-15-16,0 2-11 0,-12-2-14 0,22 0-4 15,-4-2-14-15,-3 0-5 0,4-2-8 0,-1 2-8 0,-3-3-7 16,0 2 2-16,3-1-10 0,-3-6 2 0,0 6-5 16,-3-2 7-16,-2 1-3 0,1-5 2 0,-5 3-5 15,0 1-2-15,0-5-4 0,-2 3 0 0,-4 8-5 16,0-20-2-16,-3 10-4 0,3 10-3 0,-9-24 0 16,-1 13-2-16,-1 0-3 0,-2 4-4 0,-4 0 3 15,3 1 1-15,-4 1-3 0,-2-1-2 0,2 2-8 16,-4 4 7-16,-2-1-1 0,5 5-6 0,1 0-2 15,0 0 0-15,2 2 2 0,-2 1-5 0,4 3-18 0,1 1-16 16,-1 0-24-16,5-1-21 0,-1 4-28 16,1-3-27-16,2 4-24 0,4-3-25 0,0-4-27 15,3 3-63-15,0-11-140 0,0 0-444 0,9 17 196 16</inkml:trace>
          <inkml:trace contextRef="#ctx0" brushRef="#br0" timeOffset="2626.8">3541 121 84 0,'0'0'267'0,"13"-1"-22"15,-13 1-16-15,0 0-13 0,13 0-12 0,-13 0-11 16,0 0-12-16,12 7-13 0,-12-7-11 0,8 7-9 16,-8-7-11-16,7 8-15 0,-7-8-7 0,6 12-8 15,-6-12-7-15,6 9-12 0,-3-3-8 0,-3-6-6 16,9 12-5-16,-9-12-8 0,3 7-6 0,-3-7-5 15,8 8-5-15,-8-8 2 0,0 0-7 0,11 5-2 16,-11-5-6-16,21 0-4 0,-7-3-1 0,2-1-2 16,2-3-2-16,4 0-2 0,2-3-3 0,3 2 0 15,1-5-2-15,1-1-2 0,7-4-4 0,1 5-4 16,3-2 4-16,-4 1 0 0,3 1-2 0,0 6 1 0,-13 3 5 16,4 0 3-16,-3 0 5 0,0 4-1 0,-11 0 4 15,7 0-10-15,-4 4 4 0,-4 3-2 0,0 1-2 16,0 3-3-16,1 1-1 0,-5 3 5 0,1-1-5 15,-2 11 0-15,-3-1-13 0,-1 0-18 0,-4 5-21 16,-4-2-27-16,-2 10-40 0,-2 1-47 0,-7-1-65 16,-1 5-90-16,-4-4-174 0,2-6-522 0,-1-9 231 15</inkml:trace>
        </inkml:traceGroup>
      </inkml:traceGroup>
    </inkml:traceGroup>
    <inkml:traceGroup>
      <inkml:annotationXML>
        <emma:emma xmlns:emma="http://www.w3.org/2003/04/emma" version="1.0">
          <emma:interpretation id="{4E2197F6-2D90-4671-ADAE-F15F47676831}" emma:medium="tactile" emma:mode="ink">
            <msink:context xmlns:msink="http://schemas.microsoft.com/ink/2010/main" type="paragraph" rotatedBoundingBox="580,5909 9660,5698 9687,6850 607,70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A2439C-9A62-45AB-BC93-DDF0035CC0BE}" emma:medium="tactile" emma:mode="ink">
              <msink:context xmlns:msink="http://schemas.microsoft.com/ink/2010/main" type="line" rotatedBoundingBox="580,5909 9660,5698 9687,6850 607,7062"/>
            </emma:interpretation>
          </emma:emma>
        </inkml:annotationXML>
        <inkml:traceGroup>
          <inkml:annotationXML>
            <emma:emma xmlns:emma="http://www.w3.org/2003/04/emma" version="1.0">
              <emma:interpretation id="{E2FE6C44-46B3-415D-BDB2-9D8F891B2324}" emma:medium="tactile" emma:mode="ink">
                <msink:context xmlns:msink="http://schemas.microsoft.com/ink/2010/main" type="inkWord" rotatedBoundingBox="587,6218 2746,6168 2763,6893 604,6943"/>
              </emma:interpretation>
            </emma:emma>
          </inkml:annotationXML>
          <inkml:trace contextRef="#ctx0" brushRef="#br0" timeOffset="7913.46">3 1294 154 0,'0'0'221'0,"-36"2"-11"0,36-2-9 16,0 0-12-16,0 0-14 0,0 0-13 0,-10-2-7 16,10 2-16-16,0 0-9 0,0 0-8 0,0 0-12 15,0 0-10-15,0 0-12 0,0 0-3 0,0 0-4 16,0 0-2-16,0 0-3 0,0 0-1 0,0 0-5 16,0 0-3-16,46-2-2 0,-31 2-4 0,1 0 0 15,13-4-6-15,-5 4-5 0,5 0-4 0,1-4-1 16,9-1-3-16,-8 0-4 0,10 3-3 0,-3-1-6 15,3-1 1-15,-1 2-5 0,-10-2-2 0,1 2-3 0,-4-5-6 16,1 3 3-16,2 3 1 0,-3-3 0 0,-8 2-3 16,8-3-4-16,-12 3 0 0,3-2-5 15,-3 3-10-15,-3-1-14 0,-12 2-17 0,16 0-19 0,-16 0-19 16,12 0-18-16,-12 0-24 0,0 0-20 0,0 0-29 16,0 0-28-16,0 0-58 0,0 0-133 0,-22 21-414 15,22-21 184-15</inkml:trace>
          <inkml:trace contextRef="#ctx0" brushRef="#br0" timeOffset="8172.95">425 1329 23 0,'0'0'282'0,"-3"11"-2"0,3-11-4 0,-6 12-15 15,0 0-14-15,0 6-4 0,0-4-17 0,0 10-9 16,2 1-13-16,-5 1-14 0,-2 6-7 0,-2 4-7 15,4 0-16-15,2-9-10 0,-2-1-12 0,-2 11-13 0,2-4-21 16,-1 1-9-16,5-7-4 0,1-1-19 0,-4-6 1 16,8-3-3-16,-1 3-12 0,1-3-7 0,1-2-15 15,1 0-21-15,-1-2-18 0,2 0-11 0,0-5-18 16,2 0-21-16,1 0-16 0,3-4-23 0,1 0-30 16,5-3-29-16,0-2-21 0,3-2-33 0,10-4-14 15,-4-7-66-15,1-3-154 0,11-8-474 0,-1 2 210 16</inkml:trace>
          <inkml:trace contextRef="#ctx0" brushRef="#br0" timeOffset="8451.44">1145 1327 4 0,'0'0'260'0,"-10"-17"-9"15,10 17-9-15,-10-1-9 0,10 1-9 16,0 0-7-16,-27 12-16 0,13-6-11 0,-2 5-12 0,-1 4-5 15,-2 3-5-15,0 4-3 0,1-5-11 0,1 6-9 16,1 1 3-16,1-1-12 0,0-1-4 16,-1 0-10-16,5 4-8 0,2-1-12 0,2-2-11 15,4 2-11-15,-2-4-1 0,5-6-5 0,-1 5-9 0,2 2-12 16,1-3-1-16,4-5-11 0,0 1-7 0,0-1-11 16,1-1-24-16,4-3-13 0,-2 1-29 0,3-2-27 15,1 1-28-15,2-4-26 0,-2 0-25 0,2-2-34 16,0-1-15-16,2-5-21 0,2-2-17 0,-1 1-44 15,-2-6-143-15,2 0-458 0,5-2 203 0</inkml:trace>
          <inkml:trace contextRef="#ctx0" brushRef="#br0" timeOffset="8889.21">1320 1623 76 0,'7'-7'224'0,"-7"7"-5"16,9-10-1-16,-9 10-12 0,0 0-9 15,0 0-21-15,0 0-14 0,0 0-7 0,0 0 3 16,0 0-9-16,0 0-1 0,0 0-6 0,0 0-10 0,11 19-8 15,-11-19 0-15,0 19-12 0,-2-8-3 0,2-11-11 16,-1 21-12-16,-4-10-6 0,7 0-16 0,-2-11 3 16,-3 19-5-16,1-11-9 0,-1 0-7 0,3-8-2 15,-1 16-2-15,1-16-7 0,-2 10-9 0,2-10 2 16,0 0 6-16,0 0-11 0,3 12-5 0,-3-12 2 16,0 0-5-16,0 0 4 0,26-15-4 0,-17 8-6 15,1-4-5-15,3 1-4 0,5-11-3 0,-3 1-5 16,2 1-1-16,2-2 1 0,0 2 0 0,1 1-2 15,-1 0 1-15,2 0 1 0,-2 1 3 0,-5 5 1 16,2 2 1-16,-2-1-3 0,-4 1 0 0,1 4 2 0,-1-1 4 16,-4 3 4-16,3-2-2 0,-9 6 4 15,15-4 7-15,-15 4 2 0,13 1 1 0,-13-1 7 0,12 9 0 16,-4-3 8-16,-5 2-9 0,3 2 1 0,0 1 0 16,1 3 4-16,-2 0-1 0,1 3-2 15,-4-2-1-15,3 1 11 0,-4-1-16 0,1 1 1 0,1-7 1 16,0 4-3-16,0 0-7 0,0 0-5 0,-2-3-14 15,4-5-11-15,-5-5-16 0,4 18-16 0,-4-18-9 16,2 9-7-16,-2-9-17 0,0 0-18 0,0 0-19 16,0 0-16-16,0 0-15 0,0 0-7 0,0 0-8 15,0 0-5-15,0 0-8 0,-14-32-32 0,10 17-172 16,2-9-418-16,2-5 185 0</inkml:trace>
          <inkml:trace contextRef="#ctx0" brushRef="#br0" timeOffset="9121.4">1916 1272 135 0,'12'-9'210'0,"-6"3"-4"0,5-5-4 16,1 6-2-16,-2 2-5 0,1-1-4 16,1 2-12-16,-12 2-3 0,20 0-10 0,-8 3-1 0,0 7-14 15,0-5 1-15,-1 6-10 0,-1 2-6 0,-1 1 2 16,3 8-3-16,-5 1-1 0,1-2-2 0,-2 3-9 16,0 13 2-16,-2-11-10 0,-2 0 0 0,-2 4-8 15,-5-3-8-15,2 12-6 0,-1-10-20 0,-4-3 4 16,-4 10-13-16,5-9-2 0,-5-1-8 0,3-2-16 15,-1 0-27-15,-4 1-20 0,-1-4-18 0,2 0-25 16,1-1-25-16,3-3-26 0,-1-6-25 0,2 3-30 16,1-3-38-16,1 0-16 0,6-11-27 0,-3 10-50 15,3-10-180-15,0 0-508 0,15 4 226 0</inkml:trace>
        </inkml:traceGroup>
        <inkml:traceGroup>
          <inkml:annotationXML>
            <emma:emma xmlns:emma="http://www.w3.org/2003/04/emma" version="1.0">
              <emma:interpretation id="{20AF199E-9AF1-4BB9-BA95-731BFA2D8A4B}" emma:medium="tactile" emma:mode="ink">
                <msink:context xmlns:msink="http://schemas.microsoft.com/ink/2010/main" type="inkWord" rotatedBoundingBox="3267,6295 4707,6261 4722,6892 3281,6925"/>
              </emma:interpretation>
            </emma:emma>
          </inkml:annotationXML>
          <inkml:trace contextRef="#ctx0" brushRef="#br0" timeOffset="9442.78">2640 1519 162 0,'0'0'296'0,"0"0"-18"0,0 0-21 0,0 0-20 0,0 0-12 15,0 0-8-15,0 0-3 0,0 0-18 0,0 0-12 16,37 10-9-16,-24-7-10 0,2-2-5 0,0 3 6 15,5-1-7-15,-1 0-3 0,0-2-6 0,10 1-5 16,1 2-2-16,-5-4-3 0,-4 0-12 0,-2 2-4 16,1 1-4-16,6-6-14 0,-8 6-2 0,2-3-3 0,-1 0-24 15,1 0-10-15,-3 1 0 0,0-1-7 16,2 1-5-16,-2 2-15 0,-4-2 5 0,2-1-16 16,-6 2-25-16,3-1-37 0,-12-1-28 0,18 2-45 0,-18-2-26 15,12 4-19-15,-12-4-36 0,0 0-34 16,0 0-41-16,0 0-33 0,-29 25-289 0,11-19-633 0,2 3 279 15</inkml:trace>
          <inkml:trace contextRef="#ctx0" brushRef="#br0" timeOffset="9636.79">2686 1836 8 0,'-2'10'270'0,"2"-10"-2"0,0 0-6 15,15 7-5-15,-15-7-15 0,18 0-12 0,-3 0-13 16,3 0-14-16,-1 0-20 0,-1-5-10 0,3 3-21 15,-1-1-10-15,8-4-18 0,-1 4-13 0,-6-2-11 16,2 3-12-16,-1-2-10 0,-3-1-12 0,1 4-29 0,2 0-28 16,-1-3-28-16,-1 1-30 0,0 1-40 0,-3 2-27 15,1 0-27-15,2-1-38 0,0 0-51 0,-8-1-167 16,10-2-431-16,-4-1 190 0</inkml:trace>
          <inkml:trace contextRef="#ctx0" brushRef="#br0" timeOffset="10295.31">3685 1360 185 0,'0'0'275'0,"-3"-13"-10"0,3 13-16 0,0 0-16 15,3-13-16-15,-3 13-14 0,0 0-16 0,9-12-16 16,-4 6-16-16,-5 6-8 0,15-7-15 0,-7 3-9 16,3 2-8-16,1-3-7 0,-12 5-11 0,24-6 1 15,-8 6-15-15,-5 0-7 0,1 2 1 0,-1 0-12 16,-11-2-4-16,21 5-10 0,-9-1-1 0,-4 7 4 15,2-4-4-15,-5 0-4 0,4 8-4 16,-6-7 3-16,1 4-3 0,-2 1 6 0,-2 2-6 0,0-2-2 16,-5 1-1-16,4 0-1 0,-5 0-3 0,-2-2-9 15,2 0 4-15,-1 2-4 0,-1-5-8 0,2 4 5 16,0-6-7-16,0 0 5 0,0 3-2 0,2-3-9 16,4-7 9-16,-11 11-10 0,11-11-5 0,-5 10-4 15,5-10-1-15,-6 6-13 0,6-6 8 0,0 0-1 16,0 0 2-16,0 0-1 0,6 18-2 0,-6-18 5 15,11 3-6-15,-11-3 0 0,15 5 5 0,-4-3-2 0,-11-2 1 16,19 0-3-16,-8 0 1 0,2 1 1 0,-13-1-2 16,25-1 7-16,-11 2 0 0,2-1-2 0,-2 0-8 15,-5 3 10-15,3 0-3 0,-2 1 4 0,0-3-1 16,-1 3-3-16,2 2 1 0,-2-4 1 0,-2 5-2 16,2-3 4-16,-4 4-1 0,4-1 7 15,0 3-2-15,-5-3-1 0,-1 0 0 0,3 3 1 0,-6-10 6 16,6 14-1-16,-6 1 3 0,0-1 9 0,0-2 1 15,-8 4 2-15,-2-5-5 0,1 2 4 0,-6 0-11 16,-1-1 7-16,-5 5-8 0,1-5 4 0,-2 0-2 0,-3 2-3 16,1-3-5-16,2-1-4 0,2-3-10 15,-1 2-12-15,-3-2-13 0,6-2-12 0,-1 3-13 16,1-3-17-16,3-1-15 0,3-3-20 0,-6 0-17 0,5 2-24 16,3-3-35-16,10 0-24 0,-17-5-22 15,17 5-252-15,-10-11-524 0,10 11 232 0</inkml:trace>
        </inkml:traceGroup>
        <inkml:traceGroup>
          <inkml:annotationXML>
            <emma:emma xmlns:emma="http://www.w3.org/2003/04/emma" version="1.0">
              <emma:interpretation id="{1291EC61-416E-4833-9504-A0FD6FA1E46E}" emma:medium="tactile" emma:mode="ink">
                <msink:context xmlns:msink="http://schemas.microsoft.com/ink/2010/main" type="inkWord" rotatedBoundingBox="5068,5805 9660,5698 9687,6850 5094,6957"/>
              </emma:interpretation>
            </emma:emma>
          </inkml:annotationXML>
          <inkml:trace contextRef="#ctx0" brushRef="#br0" timeOffset="10688.67">4450 1305 99 0,'0'0'265'0,"0"0"-8"16,0 0-10-16,-3-11-17 0,3 11-14 0,0 0-12 16,0 0-19-16,0 0-13 0,0 0-9 0,0 0-8 15,21-10-3-15,-7 6-3 0,2 4-5 0,9-3-6 16,7 3-9-16,-2-3-9 0,13 3-5 0,-1-2-3 0,2 4-14 15,2-4-2-15,-2 0-13 0,2 1-7 0,3-1-6 16,-7 2-4-16,3 0-3 0,-5 0-2 0,0-2-11 16,-10 0-4-16,-2-2-5 0,-1 6-9 0,-3 0 2 15,-5 0-1-15,-1-2-12 0,0-2 1 0,-3 2-10 16,-3 0-18-16,-12 0-13 0,20 0-16 0,-20 0-18 16,0 0-23-16,10 2-20 0,-10-2-24 0,0 0-21 15,0 0-20-15,0 0-33 0,-30 14-11 0,18-13-16 16,-4 0-26-16,-4 2-184 0,3 0-466 0,-7-2 206 15</inkml:trace>
          <inkml:trace contextRef="#ctx0" brushRef="#br0" timeOffset="10902.95">4995 1327 137 0,'-12'7'176'15,"4"-3"9"-15,8-4 3 0,-6 9 1 0,6-9 6 16,-3 14-1-16,0-3-2 0,0-1 0 0,2 3-5 16,1 1-4-16,-3 3-8 0,6-3-3 0,-6 3-5 0,6 1-9 15,-3-2-13-15,1 7-8 0,2-4-6 0,0 3-8 16,-3 0-21-16,2 3-6 0,2-2-4 0,-2-5-13 15,-1-2-5-15,4 3-10 0,-2-1-5 0,-3-2-6 16,3 1-6-16,3 1-8 0,-5-6-31 0,1-2-18 16,-1-3-25-16,2 4-10 0,0-1-14 0,-3-10-18 15,3 14-14-15,-1-3-18 0,2-5-17 0,-4-6-15 16,10 11-15-16,-4-8-30 0,-6-3-18 0,21 0-246 16,-21 0-488-16,32-10 216 0</inkml:trace>
          <inkml:trace contextRef="#ctx0" brushRef="#br0" timeOffset="12252.98">5709 963 197 0,'0'0'242'0,"0"0"-14"0,0 0-4 15,-43 18-8-15,26-2-9 0,2 5-7 0,-13 11-6 0,4-1-11 16,-3 3-9-16,2 5-9 0,0 0-2 0,-1 0-12 16,0 3-11-16,6-2-11 0,1 0-11 15,2 4-9-15,5 2-16 0,5-7 0 0,4 2-12 0,0-1-10 16,6 2-8-16,0-1-2 0,10-5-4 15,2 2-1-15,3-5-5 0,2-1-10 0,2-1-15 16,-3-6-20-16,1-3-15 0,4-5-24 0,-2-1-18 0,-1 2-20 16,3-9-27-16,-5 1-35 0,3-2-22 0,-2-2-30 15,5-3-30-15,-5-2-251 0,-1-2-503 0,5-3 223 16</inkml:trace>
          <inkml:trace contextRef="#ctx0" brushRef="#br0" timeOffset="15712.15">5773 1283 16 0,'0'0'211'15,"0"0"-8"-15,0-13-14 0,0 13-4 0,0 0-10 16,3-10-3-16,-3 10-7 0,0 0-10 16,8-11 0-16,-8 11-5 0,0 0-5 0,0 0-4 0,3-8-9 15,-3 8-9-15,0 0-11 0,0 0-13 0,0 0-9 16,0 0-3-16,0 0-5 0,0 0-6 0,0 0-3 15,0 0-1-15,22 19-8 0,-21-7-2 0,4-4-1 16,2 6-8-16,-4 0 2 0,6 3-2 0,-1-5-7 16,-5 6 1-16,3 0-5 0,7 1-3 0,-7-5 0 15,2 3-3-15,-2-3-6 0,1 1-4 0,-1-4 1 16,0 2-5-16,0 1-2 0,-2-7 1 0,2 2-4 16,-3 0 2-16,2-2-5 0,-5-7-2 0,6 14-2 15,-3-9-1-15,-3-5 5 0,0 0-2 0,6 9 1 0,-6-9-2 16,0 0 5-16,3 7 0 0,-3-7-8 15,0 0-1-15,0 0 3 0,0 0-12 0,0 0-5 16,10-24 0-16,-10 24-4 0,8-23-2 0,-4 10-12 0,3-1 1 16,-4-5-6-16,8 3-3 0,-2-5 1 0,-2-1 3 15,5-1 0-15,-4 9-1 0,4-3 3 0,-6-1 4 16,6 4-2-16,-4 1 7 0,1-2-2 0,2 4 5 16,-5-1-3-16,0 4 2 0,1 1 6 0,-1 2 1 15,0-1-5-15,-6 6 5 0,11-9 0 0,-11 9 3 16,10-7 0-16,-10 7 5 0,13 0 1 0,-13 0 4 15,0 0 3-15,18 9 5 0,-10-3 2 0,-2 1 3 16,1-1 0-16,-1 6-2 0,3-1 2 0,-4 3 0 16,4 1 0-16,-3-2-4 0,-2 4 2 0,2-2-3 15,0-2 0-15,-3 1-1 0,0 0 1 0,0-1-5 0,1-1 0 16,-1-1-1-16,0 2-3 0,0-1 1 0,-1-2-8 16,-1-3-12-16,-1-7-15 0,3 16-10 0,-1-8-22 15,-2-8-19-15,3 11-14 0,-3-11-15 0,0 0-5 16,6 10-11-16,-6-10-10 0,0 0-17 0,13-1-13 15,-13 1-29-15,20-8-32 0,-14 1-125 0,7-6-380 16,3 0 169-16</inkml:trace>
          <inkml:trace contextRef="#ctx0" brushRef="#br0" timeOffset="15984.76">6766 1010 167 0,'0'0'239'0,"6"-9"-15"0,-6 9-21 0,6-6-20 15,-6 6-17-15,0 0-8 0,0 0-1 0,0 0-5 0,6 22-6 16,-6-22-1-16,-6 30-7 0,0-5-6 0,-1-1 2 16,-2 4-7-16,2 0-3 0,-5 9-5 0,-5-2-5 15,4 5-12-15,-1-1-1 0,-2-1-11 0,-2 6-10 16,-1-2-11-16,5 0-3 0,-5 0-2 0,2-2-8 16,4 2-4-16,-3-7-1 0,1 3-12 0,4-11 2 15,-2 0-8-15,-1 5-2 0,5-10-4 0,1 1 1 16,0-5-12-16,-1-4-12 0,3 3-21 0,-1-4-19 15,4-2-15-15,0 0-18 0,-3-3-27 0,6-8-23 16,-8 10-13-16,8-10-29 0,-3 7-22 0,3-7-42 16,0 0-224-16,0 0-485 0,0 0 215 0</inkml:trace>
          <inkml:trace contextRef="#ctx0" brushRef="#br0" timeOffset="16311.96">7024 1184 159 0,'8'-7'242'0,"-8"7"-19"16,0 0-20-16,0 0-1 0,0 0-9 0,0 0-10 16,0 0-12-16,0 0-8 0,-5 32-2 0,2-21-9 15,-3 2-9-15,0 0-7 0,-1 5-8 0,1-3-8 16,-1 3-8-16,-5 2-7 0,4-3-10 0,-1 4 3 15,-4 2-10-15,7-3-2 0,-2-2-7 0,2-3-7 16,0 3-7-16,-1-5-5 0,1 5-11 0,6-5-2 16,-6 2-3-16,3-7-8 0,3 4 1 0,0-12 0 15,3 18-5-15,-3-9-7 0,6-2 2 0,0 1-12 0,1-3-11 16,5 1-12-16,2-3-17 0,-4 1-23 16,2-3-14-16,2-2-22 0,2 1-21 0,0-4-19 15,4 1-26-15,-1-4-15 0,1-3-14 0,5-3-15 0,-3 1-27 16,2-3-184-16,-1-1-438 0,-1-1 193 0</inkml:trace>
          <inkml:trace contextRef="#ctx0" brushRef="#br0" timeOffset="16509.49">7329 1361 16 0,'0'0'178'0,"7"-7"-1"0,-7 7-11 15,0 0-12-15,12-6-6 0,-12 6-2 0,0 0 9 16,0 0 5-16,0 0-2 0,0 0-9 0,0 0 1 0,-12 34-4 16,5-19-7-16,1 1-4 0,-3 5-7 15,1 1-10-15,-1 2-7 0,-1 0-12 0,-7 9-3 16,3 0-8-16,6-9-17 0,-4 2-1 0,5-2-5 15,1-1-10-15,-2 3-5 0,2-5-5 0,0 3-6 16,2-7-12-16,1-1-11 0,-3-2-21 0,0 3-24 16,3-7-18-16,2 5-20 0,-2-6-23 0,0 1-22 0,3-10-29 15,-3 14-19-15,3-14-21 0,0 0-224 0,0 0-437 16,0 0 195-16</inkml:trace>
          <inkml:trace contextRef="#ctx0" brushRef="#br0" timeOffset="16848.58">7627 764 132 0,'0'0'210'16,"10"-10"-10"-16,-10 10-8 0,14 4-15 15,-14-4-7-15,22 6-12 0,-5 4-6 0,2 5-11 16,0 3-1-16,1 6-8 0,2 7-7 0,0 2-6 0,5 4 0 16,-7 2-3-16,-1 6-6 0,0-3-4 0,-4 3-1 15,-1 1-9-15,-4 2-6 0,-4 1-7 16,-3 3-8-16,-3-5-8 0,0 4-5 0,-6-9-3 0,0 4-8 16,-7-2 0-16,2-6-5 0,-5-5-5 0,1 7 1 15,-1-7-13-15,2-7-1 0,1 0-12 0,-2-3-18 16,-1-1-17-16,2 0-14 0,-2-5-22 0,2-3-26 15,5-3-23-15,-1-1-21 0,-2-3-17 0,5 1-30 16,7-8-18-16,-12 6-230 0,12-6-454 0,0 0 200 16</inkml:trace>
          <inkml:trace contextRef="#ctx0" brushRef="#br0" timeOffset="17141.23">8110 1521 129 0,'17'-3'242'0,"-4"1"-11"0,-1-1-17 0,1 1-7 16,7-3-8-16,-1 3-15 0,0 0-11 0,8 1-14 15,-1-2-8-15,2 0-9 0,-1 1-7 0,1-2-15 0,-1 2-7 16,4-1-13-16,-4 1-7 0,0 0-12 15,-2 2-3-15,1-5-9 0,-2 1-12 0,-6 2-7 16,2 2 2-16,-5-2-9 0,2 1-2 0,-4-1-13 0,1 2-8 16,-14 0-17-16,16-2-20 0,-16 2-17 0,12-2-27 15,-12 2-34-15,10-2-37 0,-10 2-23 0,0 0-46 16,0 0-203-16,0 0-437 0,-13-25 194 0</inkml:trace>
          <inkml:trace contextRef="#ctx0" brushRef="#br0" timeOffset="17405.84">8480 1231 185 0,'0'0'264'16,"-13"12"-6"-16,4 0-7 0,1 0-10 0,2 2-16 15,-1 2-9-15,1 0-11 0,-6 5-15 0,4 0-7 0,-1 0-17 16,3 1-11-16,2 4-10 0,-5-5-14 15,6-4-8-15,-1 8-7 0,1-6-11 0,0 6-17 16,0-9-2-16,0 7-12 0,0-5 4 0,-2-4-17 0,5 4-4 16,-6-4-9-16,3-4-29 0,0 2-19 0,2 2-20 15,-2-5-22-15,-3-1-26 0,6-8-31 0,-3 16-27 16,0-9-21-16,3-7-24 0,0 0-42 0,0 0-57 16,0 0-149-16,0 0-455 0,0 0 202 0</inkml:trace>
          <inkml:trace contextRef="#ctx0" brushRef="#br0" timeOffset="17665.19">9036 1032 304 0,'-6'24'287'0,"3"-8"-6"0,-3 1-15 15,3 4-11-15,0 5-18 0,0-2-14 0,-1 0-10 0,-2 3-23 16,2 1-5-16,2-1-19 0,1-1-12 0,-2 1-15 16,0-1-14-16,3 1 0 0,-3 2-21 0,0-2-15 15,3 0-7-15,0-2-7 0,-2 11-19 0,-4-13-29 16,0 0-33-16,0-1-38 0,-1 2-40 0,-5-4-53 16,1 6-66-16,-1-4-81 0,2-6-188 0,-3-5-509 15,-1 4 226-15</inkml:trace>
        </inkml:traceGroup>
      </inkml:traceGroup>
    </inkml:traceGroup>
    <inkml:traceGroup>
      <inkml:annotationXML>
        <emma:emma xmlns:emma="http://www.w3.org/2003/04/emma" version="1.0">
          <emma:interpretation id="{C6A94562-A915-4C03-9BC2-864876D1E9CD}" emma:medium="tactile" emma:mode="ink">
            <msink:context xmlns:msink="http://schemas.microsoft.com/ink/2010/main" type="paragraph" rotatedBoundingBox="3094,7336 14660,6895 14712,8252 3146,86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99A5F09-574F-434B-B8AC-DE1E093657D0}" emma:medium="tactile" emma:mode="ink">
              <msink:context xmlns:msink="http://schemas.microsoft.com/ink/2010/main" type="line" rotatedBoundingBox="3094,7336 14660,6895 14712,8252 3146,8693"/>
            </emma:interpretation>
          </emma:emma>
        </inkml:annotationXML>
        <inkml:traceGroup>
          <inkml:annotationXML>
            <emma:emma xmlns:emma="http://www.w3.org/2003/04/emma" version="1.0">
              <emma:interpretation id="{71B827EB-AAB7-43F3-9613-FB3BDB6BA227}" emma:medium="tactile" emma:mode="ink">
                <msink:context xmlns:msink="http://schemas.microsoft.com/ink/2010/main" type="inkWord" rotatedBoundingBox="3110,7749 6317,7627 6345,8367 3138,8489"/>
              </emma:interpretation>
            </emma:emma>
          </inkml:annotationXML>
          <inkml:trace contextRef="#ctx0" brushRef="#br0" timeOffset="22208.09">3737 2988 63 0,'0'0'267'0,"0"0"-13"0,0 0-20 0,0 0-23 16,0 0-14-16,0 0-15 0,-10-21-6 0,10 21-12 0,0 0-8 15,15-15-16-15,-6 8-4 0,-5 1-13 0,5-5-6 16,-1 5-16-16,-1-2-8 0,1-2-1 15,1 3-9-15,-3-6-10 0,4 2-5 0,-1 0-8 0,-3 4-4 16,1-4-6-16,4-2-2 0,-5 6-8 0,-2-3 0 16,2 3-5-16,-6 7-3 0,9-14-7 0,-9 14 0 15,5-11-4-15,-1 7-2 0,-4 4 0 0,0 0-7 16,8-14 0-16,-8 14 0 0,0 0 3 0,0 0-7 16,4-7-4-16,-4 7 0 0,0 0-1 0,0 0 1 0,0 0 2 15,0 0-2-15,0 0 0 0,0 0 3 16,-10 35 3-16,7-21 3 0,0 4 4 0,-2 6 5 15,1 0 3-15,-1 1 1 0,-1 3 3 0,2 6 1 0,-1-5 2 16,-2 9 3-16,-1-4-2 0,1-5-2 0,1-4 0 16,3 2-1-16,0-2 0 0,-3-1-7 0,2 0 3 15,1-3-2-15,0-6 3 0,0 3-8 0,1-5 3 16,-2 1-1-16,4 3-3 0,-5-4-2 0,4-2-5 16,-1 0-1-16,2-11-6 0,-1 16-19 0,-2-8-20 15,3-8-9-15,-6 14-17 0,4-8-13 0,2-6-23 16,-3 11-24-16,3-11-20 0,0 0-25 0,-4 9-20 15,4-9-22-15,0 0-43 0,0 0-202 0,0 0-489 16,0 0 218-16</inkml:trace>
          <inkml:trace contextRef="#ctx0" brushRef="#br0" timeOffset="22564.9">4230 3179 185 0,'0'0'225'0,"10"-7"-9"16,-10 7-10-16,0 0-8 0,18-1-12 0,-8-1-5 16,1 1-9-16,-11 1-7 0,21-4-10 0,-5 2-5 15,0-2-8-15,1 2-5 0,4 1-6 0,-2 1-10 16,4-6-10-16,6 2-3 0,-5 0-9 0,3 0-2 15,1 0-16-15,-1 2-7 0,-3-4-2 0,-5 5-6 0,7-6-6 16,-7 5-8-16,2 1-3 0,-2 0-5 0,1-3-6 16,-2 4-4-16,0-2-1 0,-2-2-3 15,-1 3-8-15,1 1-2 0,-5-2 0 0,-11 2-6 0,19 0-9 16,-19 0-8-16,15 0-13 0,-15 0-13 0,14-4-17 16,-14 4-17-16,0 0-16 0,0 0-26 15,13-1-24-15,-13 1-26 0,0 0-31 0,0 0-19 0,0 0-56 16,0 0-143-16,0 0-438 0,-31-16 195 0</inkml:trace>
          <inkml:trace contextRef="#ctx0" brushRef="#br0" timeOffset="22821.59">4643 2856 127 0,'0'0'248'0,"0"0"-3"0,-20 10-1 0,17-3-6 15,3-7-11-15,-9 19-8 0,5-3-7 16,-1-1-4-16,1 1-14 0,1 1-14 0,-2 6-5 16,-3-1-7-16,3 3-6 0,-1-1-19 0,-3 1-5 0,5 0-15 15,-2-5-11-15,1 5-12 0,1-1-13 0,-2-2-5 16,1 2-11-16,1 0-6 0,-2-6-4 0,0 1-7 16,1 0-26-16,2-2-26 0,-1 0-16 0,1-2-21 15,-1-1-23-15,-2 2-29 0,3-5-31 0,-6 2-32 16,4-4-41-16,1 4-23 0,-2-6-49 0,6-7-202 15,-6 11-502-15,6-11 223 0</inkml:trace>
          <inkml:trace contextRef="#ctx0" brushRef="#br0" timeOffset="24042.78">5320 2778 147 0,'0'0'220'0,"0"0"-10"0,-9-18-13 15,9 18-14-15,0 0-9 0,-3-13-10 0,3 13-15 0,0 0-13 16,0 0-10-16,4-14-11 0,-4 14-11 16,8-11-8-16,-2 5-9 0,4 1-2 0,-2-1-3 15,4-1-7-15,-1 0-4 0,6 0 0 0,-2 3-5 0,0-2-3 16,4 1-3-16,1 3-19 0,-1-1 2 0,0-2-10 15,1 3 3-15,-4 3-7 0,0-1-2 0,-2 1-2 16,-5 4 0-16,4 1-2 0,1 1-2 0,-1 4 1 16,-1 0-2-16,-7 1 3 0,-2 2 0 0,1-3 1 15,-3 4 2-15,-2-2-2 0,1 3 0 0,-2-1 2 16,-3 1-1-16,0-3-3 0,-2 5 0 0,-2-1 0 16,0-4-1-16,-2 1-2 0,1-3-2 0,1 3-2 0,-2-2-4 15,2 0 2-15,-2-1-1 0,3-4 4 0,-1 3-9 16,5-3 1-16,-2-1-2 0,6-6-2 0,-12 12 2 15,12-12-2-15,-8 7-1 0,8-7 0 0,-6 4-1 16,6-4 7-16,0 0-9 0,0 0-3 0,-7 7-2 16,7-7 2-16,0 0-2 0,0 0 1 0,0 0 1 15,0 0-2-15,0 0-1 0,0 0-1 0,0 0 6 16,0 0-5-16,39-7 0 0,-39 7 1 0,13-1 4 16,-13 1-1-16,19 0-1 0,-10-3-3 0,-9 3 5 0,20 0-5 15,-20 0 4-15,19-1 0 0,-8 1 2 16,-11 0 0-16,21 0 0 0,-21 0-4 0,17 2 1 15,-12 0-1-15,7 3-2 0,-12-5 6 0,12 11-4 0,-5-4 0 16,-4-1 1-16,2 4 3 0,1 0 3 0,-3 1-3 16,0 0 4-16,0 3-3 0,0-1 8 0,-3 1-3 15,1 1 2-15,-2 1-2 0,1 0 6 0,-3-2 2 16,0 2 1-16,0 0 1 0,-5-1 4 0,2-1 0 16,0-2-4-16,-4 1 6 0,-2 0 1 0,-2-2-5 15,1 0 4-15,-8 2-4 0,0-2 0 0,-4-4-5 16,6-1 6-16,-4 1-4 0,-1-3-4 0,-7 0 0 15,4-1-1-15,-3-3 2 0,5 1-2 0,-2-1-3 0,0-5-3 16,0 2 2-16,2-1 3 0,4-2-7 16,-1-1 5-16,5 2-3 0,2-1-12 0,2-1-8 15,3-3-4-15,1 3-12 0,-2 0-10 0,5 1-16 0,-1-1-20 16,7 7-22-16,-6-16-23 0,6 16-18 0,-6-15-13 16,6 15-20-16,6-18-26 0,-2 9-51 15,2-1-144-15,3-2-427 0,5 0 189 0</inkml:trace>
          <inkml:trace contextRef="#ctx0" brushRef="#br0" timeOffset="21582.63">2494 3180 27 0,'0'0'184'0,"0"11"-4"0,0-11-6 0,0 0-6 15,0 0-12-15,0 0-6 0,0 0-4 0,0 0-12 0,0 0-6 16,0 0-3-16,0 0-7 0,0 0-5 0,0 0-8 15,0 0-4-15,0 0-10 0,0 0-6 0,0 0-7 16,0 0 3-16,0 0 1 0,0 0-5 0,0 0 5 16,6 13 1-16,-6-13-4 0,13 2-1 0,-13-2 2 15,18 4-5-15,-3-3-3 0,0 1 1 0,3 0-5 16,0-2-2-16,-1 3 1 0,10-3-6 0,-1 1-2 16,0 1-1-16,1-1-7 0,3 2 0 0,-2-2-1 15,-1-1-6-15,0 2-4 0,0-4-5 0,-3 2-4 16,-3 0-4-16,-3-1-2 0,-2 1 0 0,3 0-3 15,-5 0 9-15,-4-3-12 0,-10 3-6 0,18 0 1 16,-18 0-7-16,18 0 5 0,-18 0-4 0,12 0 7 16,-12 0-2-16,0 0-6 0,12 4 4 0,-12-4-3 0,0 0 0 15,0 0 0-15,0 0-3 0,0 0-2 0,0 0 1 16,0 0 2-16,0 0-7 0,0 0 1 16,10 2 3-16,-10-2-15 0,0 0-12 0,0 0-14 0,0 0-4 15,0 0-11-15,0 0-17 0,0 0-17 0,0 0-17 16,0 0-18-16,-29 12-30 0,29-12-24 0,0 0-28 15,0 0-27-15,0 0-233 0,-17-1-503 0,17 1 222 16</inkml:trace>
          <inkml:trace contextRef="#ctx0" brushRef="#br0" timeOffset="21002.67">2617 2908 148 0,'-7'3'211'0,"7"-3"-15"0,0 0-11 16,0 0-18-16,0 0-12 0,0 0-15 0,0 0-16 16,0 0-7-16,0 0-7 0,0 0-6 0,0 0 0 0,0 0-6 15,0 0 3-15,0 0-1 0,0 0-1 0,0 0-3 16,0 0-1-16,0 0-8 0,0 0-2 16,0 0-4-16,0 0-4 0,27 4-9 0,-27-4-3 0,0 0-6 15,0 0-4-15,10 2-8 0,-10-2 0 0,0 0-5 16,0 0-3-16,0 0-5 0,0 0 3 0,0 0-7 15,0 0-4-15,0 0 1 0,0 0 0 0,0 0-2 16,0 0-5-16,0 0 4 0,12 1-3 0,-12-1-1 16,0 0 1-16,0 0-3 0,0 0-1 0,0 0-2 15,0 0-2-15,0 0 0 0,0 0 2 0,0 0-2 16,0 0-3-16,0 0-2 0,0 0 5 0,0 0-1 16,0 0 3-16,0 0-8 0,0 0 5 0,0 0-3 0,0 0-4 15,0 0-1-15,0 0 4 0,0 0 0 16,0 0-1-16,0 0 0 0,0 0 4 0,0 0-5 15,0 0 2-15,0 0-4 0,0 0 2 0,0 0-2 0,0 0 2 16,0 0-6-16,0 0 3 0,0 0 1 0,0 0 0 16,0 0 0-16,0 0 1 0,0 0-2 0,0 0-2 15,0 0 0-15,0 0 0 0,0 0 0 0,0 0 4 16,0 0-3-16,0 0-3 0,0 0 3 0,0 0-1 16,0 0 0-16,0 0 5 0,0 0-4 0,0 0 3 15,0 0-3-15,0 0 4 0,0 0 3 0,0 0 3 16,0 0-9-16,0 0 10 0,0 0-5 0,0 0 2 15,0 0-2-15,0 0-3 0,0 0 4 0,0 0-2 16,0 0 1-16,0 0-2 0,0 0 2 0,0 0-7 0,0 0 5 16,0 0-4-16,0 0 3 0,0 0-6 15,0 0 7-15,0 0 2 0,0 0-8 0,0 0 0 0,0 0 3 16,0 0 1-16,0 0-2 0,0 0 0 0,0 0-8 16,0 0 13-16,0 0-6 0,0 0 1 0,0 0-2 15,0 0 0-15,0 0 2 0,0 0-4 0,0 0 2 16,0 0 1-16,0 0-1 0,0 0 1 0,0 0-1 15,0 0 2-15,0 0-2 0,0 0 1 0,0 0 1 16,0 0-1-16,0 0-1 0,0 0 0 0,0 0 0 16,0 0 3-16,0 0-11 0,0 0 6 0,0 0 3 15,0 0-4-15,0 0 6 0,0 0-5 0,0 0 3 16,0 0-2-16,0 0 4 0,0 0-3 0,0 0 0 0,0 0 4 16,0 0-6-16,0 0 3 0,0 0 0 15,0 0-3-15,0 0 4 0,0 0 8 0,0 0-9 16,0 0 2-16,0 0-2 0,0 0-1 0,0 0 1 0,0 0-3 15,0 0 6-15,0 0-2 0,0 0-1 0,0 0-4 16,0 0 3-16,0 0 0 0,0 0-2 0,0 0 2 16,0 0 1-16,0 0 3 0,0 0-4 0,0 0 0 15,0 0 0-15,0 0 3 0,0 0-8 0,0 0 7 16,0 0-2-16,0 0 4 0,0 0-5 0,0 0 5 16,0 0-3-16,0 0 2 0,0 0-4 0,0 0 8 15,0 0-8-15,0 0-1 0,0 0-1 0,0 0 2 16,0 0 0-16,0 0 3 0,0 0 5 0,0 0-11 15,0 0 7-15,0 0-4 0,0 0-4 0,0 0 6 16,0 0-3-16,0 0 3 0,0 0 0 0,0 0 1 16,0 0 0-16,0 0-1 0,0 0 2 0,0 0-5 0,0 0 3 15,0 0-1-15,0 0 1 0,0 0 2 0,0 0-3 16,0 0-3-16,0 0 8 0,0 0-7 0,0 0 2 16,0 0 2-16,0 0 4 0,0 0-2 0,0 0 0 15,0 0 3-15,0 0-5 0,0 0-3 0,0 0 5 16,0 0-2-16,0 0-1 0,0 0-1 0,0 0 1 15,0 0-2-15,0 0 4 0,0 0-1 0,0 0-3 16,0 0-3-16,0 0 4 0,0 0-1 0,0 0 4 16,0 0-2-16,0 0-5 0,0 0 13 0,0 0-9 15,0 0-3-15,0 0 4 0,0 0-2 0,0 0-4 16,0 0 3-16,0 0 1 0,0 0-5 0,0 0 8 16,0 0-7-16,0 0 8 0,0 0-1 0,0 0 2 0,0 0-2 15,0 0 0-15,0 0-1 0,0 0 0 16,0 0-2-16,0 0 2 0,0 0-2 0,0 0 7 15,0 0-9-15,0 0 4 0,0 0 0 0,0 0 2 0,0 0-1 16,0 0-1-16,0 0 2 0,0 0 3 0,0 0-6 16,0 0 0-16,0 0 2 0,0 0 4 0,0 0-10 15,0 0 4-15,0 0-1 0,0 0-1 0,0 0 4 16,0 0-6-16,0 0 4 0,0 0-3 0,0 0 1 16,0 0 2-16,0 0 6 0,0 0-11 0,0 0 9 15,0 0-6-15,0 0 4 0,0 0-1 0,0 0-4 16,0 0 3-16,0 0-2 0,0 0 1 0,0 0-4 15,0 0 3-15,0 0 0 0,0 0 1 0,0 0 2 0,0 0 3 16,0 0-4-16,0 0-1 0,0 0-1 0,0 0-1 16,0 0-5-16,0 0 1 0,0 0-5 15,0 0-3-15,0 0-3 0,0 0-1 0,0 0-1 0,0 0-4 16,0 0-2-16,0 0-1 0,0 0 0 0,0 0 1 16,0 0-1-16,0 0-3 0,0 0 5 0,0 0 3 15,0 0 2-15,0 0-2 0,0 0 3 0,0 0 4 16,0 0 3-16,0 0-1 0,0 0 2 0,0 0 0 15,0 0 2-15,0 0-1 0,0 0 3 0,0 0-3 16,0 0 3-16,0 0 3 0,0 0-1 0,0 0 1 16,0 0-1-16,0 0-2 0,0 0 2 0,0 0-1 15,0 0 0-15,0 0 4 0,0 0 2 0,0 0-3 16,0 0 3-16,0 0 0 0,0 0 3 0,0 0-1 16,0 0 2-16,0 0-2 0,0 0 0 0,0 0 2 15,0 0-1-15,0 0 2 0,0 0-2 0,0 0 2 16,0 0 0-16,0 0-4 0,0 0 2 0,0 0-1 0,-1-21 4 15,1 21-6-15,0 0 2 0,0 0 1 0,0 0-5 16,0 0 6-16,0 0 1 0,0 0-5 0,0 0 4 16,0 0-3-16,0 0 0 0,0 0-2 0,0 0-2 15,0 0 3-15,0 0-2 0,0 0 1 0,0 0 4 16,0 0-3-16,0 0 4 0,0 0-2 0,0 0-3 16,0 0 4-16,0 0-1 0,0 0 4 0,0 0 0 15,0 0-1-15,0 0-2 0,0 0 1 0,0 0 4 16,-12-11 1-16,12 11 0 0,0 0-1 0,0 0 2 15,0 0-6-15,0 0 3 0,0 0 1 0,0 0 4 16,0 0-3-16,0 0 1 0,0 0 3 0,0 0-1 16,0 0-6-16,0 0 7 0,0 0-4 0,0 0-1 0,0 0 1 15,0 0-1-15,0 0 0 0,0 0-4 0,0 0 5 16,0 0 4-16,0 0-6 0,0 0 2 0,0 0 2 16,0 0 1-16,0 0-9 0,0 0 4 0,0 0 0 15,0 0 3-15,0 0 8 0,0 0-6 0,0 0-6 16,0 0 2-16,0 0-2 0,0 0 0 0,0 0-1 15,0 0 3-15,0 0-2 0,0 0-6 0,0 0 5 16,0 0-2-16,0 0 4 0,0 0 3 0,0 0-2 16,0 0-3-16,0 0 2 0,0 0-4 0,0 0 3 0,0 0 1 15,0 0-3-15,0 0-2 0,0 0 2 16,0 0 3-16,0 0-5 0,0 0 3 0,0 0-1 16,0 0-3-16,0 0 1 0,0 0 2 0,0 0 1 0,0 0-5 15,0 0 3-15,0 0 2 0,0 0-1 0,0 0 4 16,0 0-4-16,0 0 0 0,0 0-3 15,31 11-2-15,-31-11 9 0,13 0 1 0,-13 0 2 0,14 6-7 16,-5-5 9-16,-9-1-1 0,21 4 1 0,-11-4 4 16,-10 0-3-16,27 0-2 0,-12 2 3 0,-2-2 1 15,4 1-2-15,-2-2 3 0,0 1 4 0,1 1-9 16,-1-1 4-16,0-1-1 0,-3-1-3 0,-12 2-4 16,19 0 8-16,-7 0-6 0,-12 0 2 0,16 0 6 15,-16 0-2-15,14 0 4 0,-14 0-3 0,12-4 1 16,-12 4-5-16,0 0 3 0,13 4-1 0,-13-4 5 15,0 0-5-15,0 0 1 0,0 0-2 0,14 0 3 16,-14 0-2-16,0 0-2 0,0 0-1 0,0 0 3 0,0 0 2 16,0 0 9-16,0 0-11 0,0 0 0 15,0 0-2-15,0 0-8 0,0 0 11 0,0 0-6 0,0 0 5 16,0 0-5-16,0 0-3 0,0 0 1 0,0 0 6 16,0 0-7-16,0 0 4 0,0 0-4 0,0 0 6 15,0 0-1-15,0 0 0 0,13-5-9 0,-13 5 7 16,0 0-3-16,0 0-3 0,0 0 0 0,0 0 2 15,0 0-21-15,0 0-15 0,0 0-20 0,0 0-25 16,0 0-14-16,0 0-25 0,0 0-24 0,0 0-24 16,0 0-21-16,-34-12-23 0,34 12-25 0,-30 6-20 15,14-4-33-15,1 3-219 0,-3-1-544 0,0-1 241 0</inkml:trace>
        </inkml:traceGroup>
        <inkml:traceGroup>
          <inkml:annotationXML>
            <emma:emma xmlns:emma="http://www.w3.org/2003/04/emma" version="1.0">
              <emma:interpretation id="{7E460316-5A46-4291-A086-4B122888101F}" emma:medium="tactile" emma:mode="ink">
                <msink:context xmlns:msink="http://schemas.microsoft.com/ink/2010/main" type="inkWord" rotatedBoundingBox="6980,7188 12354,6983 12403,8273 7030,8478"/>
              </emma:interpretation>
            </emma:emma>
          </inkml:annotationXML>
          <inkml:trace contextRef="#ctx0" brushRef="#br0" timeOffset="25290.02">6732 2281 133 0,'0'0'230'0,"0"0"-11"16,0 0-18-16,-28-20-13 0,28 20-11 0,-11-7-13 0,11 7-9 15,-9-6-10-15,2 0-11 0,7 6-7 16,-22-5-9-16,13 3-8 0,0-3-7 0,9 5-4 15,-18-6-6-15,9 2-6 0,9 4-7 0,-14-3-6 0,14 3-6 16,-18-5-5-16,18 5-8 0,-10-3-1 0,10 3-7 16,-13-3-5-16,13 3-5 0,0 0-2 15,-14-2-10-15,14 2 3 0,0 0-5 0,-16 2-1 0,16-2-6 16,0 0 1-16,-12 5-2 0,12-5-4 0,-11 6 2 16,11-6 0-16,-9 7-1 0,9-7-2 0,-7 7-4 15,7-7 0-15,-9 7 1 0,9-7-3 0,-6 10 1 16,6-10 0-16,-4 11-1 0,4-11 1 0,-6 10-5 15,6-10 3-15,0 15 2 0,0-15-1 0,-3 13-6 16,3-13 6-16,-3 13 1 0,3-13-1 0,0 18 2 16,0-18 2-16,0 18-2 0,0-8 6 0,3-1-5 15,0 0 2-15,-3-9-1 0,3 22 1 0,0-7 1 16,-3-4-3-16,0 0 4 0,0 2 6 0,0-2-11 16,1 3 8-16,2-1-4 0,-3 0 4 0,0-13-3 15,-3 20-1-15,6-10 0 0,-3 1 5 0,0 2-2 0,3 0-2 16,-3 2 2-16,0 1 0 0,0-4-4 0,0 0 3 15,0 1-1-15,0 0 6 0,0-1-4 0,0 1 6 16,0 0-9-16,0-13 3 0,0 24-3 0,0-12 4 16,0-1-1-16,0-11-3 0,0 24-1 0,3-14 3 15,-3 4 1-15,0-14-5 0,-3 20 3 0,3-7 0 16,0 0 0-16,0-2 2 0,0-11-2 0,-3 21 1 16,6-11 5-16,-3-10-3 0,-3 21 1 0,3-11 7 15,0-10-7-15,-3 20-4 0,2-12 12 0,1 6-13 16,-3-5 13-16,3-9-3 0,-3 22-6 0,3-13 4 15,0-9 2-15,-6 19-5 0,6-7 2 0,0-1-3 16,-6-3 10-16,6-8-8 0,-2 18 3 0,2-12-5 16,0-6 1-16,-3 18 1 0,0-11-1 0,0 4 3 0,3-11 0 15,-4 18 2-15,2-8-4 0,2-10-7 0,-4 21 8 16,4-13-3-16,-3 3 3 0,3-11-3 0,-3 19 6 16,0-8-4-16,3-3-4 0,0-8 9 0,-6 19-6 15,1-11-1-15,5 5 3 0,0-13-9 0,-5 15-1 16,5-15 4-16,-3 14 2 0,3-4 0 0,0-10-4 15,-5 13 1-15,5-13-1 0,-1 15 1 0,-1-5 1 16,2-10-1-16,0 13-8 0,0-13 6 0,0 15-13 16,0-15 8-16,2 14 6 0,-1-5-2 0,-1-9-2 15,5 15 5-15,-5-15 0 0,3 14 5 0,2-6-10 16,0-2-10-16,-5-6 8 0,9 10 2 0,-6-2-4 0,3-1 8 16,-6-7 0-16,10 11-6 0,-2-6 4 0,-2 0-10 15,6-1 18-15,-12-4-10 0,13 7 8 16,-2-4-4-16,-3 0 0 0,-8-3 2 0,23 7-4 15,-13-4 0-15,-1-2 1 0,5 3-3 0,5-4 4 0,-6 3-17 16,1 1 10-16,2-4 4 0,-1 2-2 0,2-4-7 16,-1 2 9-16,-16 0 0 0,22-1-2 0,-8-2-6 15,-4 3-2-15,-1-3-17 0,-9 3-19 0,20 0-21 16,-20 0-20-16,11-6-22 0,-11 6-30 0,11-5-44 16,-11 5-43-16,0 0-27 0,0 0-35 0,0 0-288 0,0 0-617 15,0 0 273-15</inkml:trace>
          <inkml:trace contextRef="#ctx0" brushRef="#br0" timeOffset="27729.44">6944 2596 54 0,'0'0'121'0,"0"0"-12"16,0 0 1-16,0 0-7 0,0 0-6 0,0 0-13 0,0 0 5 16,0 0-18-16,0 0 3 0,0 0-8 15,0 0 6-15,0 0-7 0,0 0 4 0,0 0 0 16,0 0 1-16,0 0-10 0,0 0 6 0,0 0-2 15,0 0-1-15,0 0 5 0,0 0 1 0,0 0-3 16,0 0 0-16,0 0-2 0,0 0-2 0,0 0-2 16,0 0-5-16,0 0-4 0,0 0-3 0,0 0 1 15,0 0-3-15,0 0-3 0,0 0 1 0,0 0-3 0,0 0-3 16,0 0 2-16,0 0-1 0,0 0-1 0,0 0-4 16,0 0 2-16,0 0-1 0,0 0-2 0,0 0 5 15,0 0 0-15,0 0-3 0,0 0 1 0,0 0-1 16,0 0 4-16,0 0-2 0,0 0-3 0,0 0 1 15,0 0-8-15,0 0 0 0,0 0-1 0,0 0-2 16,0 0 0-16,0 0-4 0,0 0 4 0,0 0-6 16,0 0-1-16,0 0 0 0,0 0 2 0,0 0-4 15,0 0-1-15,0 0-3 0,0 0 2 0,0 0-1 16,0 0 1-16,0 0 1 0,16-24 0 0,-16 24-1 0,0 0-5 16,0 0-2-16,0 0 2 0,0 0-8 0,0 0 9 15,3-13-5-15,-3 13 1 0,6-8 3 0,-6 8-4 16,8-5-1-16,-8 5 3 0,6-7-4 0,-6 7 1 15,13-5 1-15,-13 5-2 0,9-7 0 0,-9 7 2 16,13-5-3-16,-13 5-2 0,14-7-1 0,-5 5 4 16,0-3-2-16,1 3 3 0,-10 2 0 0,23-9 0 15,-13 7-1-15,2-1-4 0,-2 0 5 0,4 2-6 16,2-2 5-16,-4 2-3 0,2-1 3 0,-14 2 1 16,19 0-5-16,-9-4 4 0,-10 4-2 0,18 4-1 15,-18-4-2-15,18 0 1 0,-18 0 1 0,15 3-3 16,-15-3 3-16,11 4 3 0,-11-4-2 0,8 7 0 15,-8-7-1-15,5 10 3 0,-5-10 1 0,0 11 4 0,0-11-3 16,-2 16 3-16,2-16-1 0,-8 16 1 0,2-8 1 16,-2 4 2-16,-1 0-2 0,-4-2 0 0,1 2 2 15,4-4-1-15,-5 3-3 0,1-1 1 0,2-3-2 16,-4 6 6-16,2-7-3 0,2 0-4 0,1 0 2 16,1 0 0-16,-1-1-4 0,9-5 5 0,-16 14-6 15,10-10 3-15,6-4 0 0,-10 6-2 0,10-6 2 16,0 0 1-16,-12 4-6 0,12-4 2 0,0 0 4 15,-8 3-3-15,8-3 0 0,0 0 0 0,0 0 3 16,0 0-1-16,0 0-4 0,0 0 0 0,0 0 0 16,0 0-3-16,0 0 6 0,0 0-3 0,0 0 3 15,36-7-1-15,-36 7-2 0,19-4 1 0,-5 3-4 0,-1 0 2 16,2 0 2-16,-1-3 1 0,2 2-2 16,-4 2-3-16,4-1 3 0,-5-2 1 0,5 6-1 15,-7-2-2-15,-9-1-1 0,24 0 2 0,-15 2 1 0,4-1 0 16,-13-1 1-16,17 5-4 0,-5 0-2 0,-5-3 1 15,-7-2 2-15,15 11 3 0,-7-6-3 0,-3 2-4 16,3 1 5-16,-2 1 0 0,3 4 1 0,-5-1-2 16,2-1 3-16,-3-1-1 0,3 4 0 0,-6 3 6 15,0-3 3-15,0 4-3 0,-3-5 5 0,0 4 1 16,-6-2 0-16,-1 1 1 0,-4 2 0 0,-8-1-4 16,3-2 2-16,-14 5 3 0,5-8-5 0,-5 7 0 15,3-10-5-15,-9 4 3 0,2 0-3 0,0-5 2 0,5 2-17 16,2-5-8-16,-8 1-13 0,5-4-18 0,4 3-13 15,-3 1-16-15,2-1-19 0,2-5-19 16,8 2-21-16,-2-2-22 0,5 1-22 0,1-4-34 0,3 3-223 16,-7-4-473-16,14-1 210 0</inkml:trace>
          <inkml:trace contextRef="#ctx0" brushRef="#br0" timeOffset="29843.09">7734 2508 149 0,'0'0'171'0,"0"0"-13"16,0 0-10-16,0 0-4 0,0 0-8 0,0 0-6 16,0 0-10-16,0 0-6 0,0 0-6 0,39-6-6 0,-39 6-8 15,27-2-7-15,-8 2-1 0,10-4-5 16,-10 4-6-16,8-1-9 0,4-2-5 0,-4 3-3 15,1-3-7-15,-1 2-3 0,5-2-2 0,-6 3-3 16,7-1-13-16,-1-1 6 0,-3 2-5 0,3 0-2 16,-5 0-4-16,1 0-3 0,-1 0-2 0,-2-4-3 15,-6 4-2-15,4-1-1 0,-4 0 2 0,-2 0-5 0,-1 1 0 16,0-4 1-16,1 8-4 0,-5-4-3 0,-12 0-1 16,16 0-6-16,-16 0-8 0,17-4-4 15,-17 4-11-15,0 0-6 0,13 0-9 0,-13 0-5 0,0 0-3 16,0 0-11-16,0 0-11 0,0 0-9 0,0 0-14 15,0 0-15-15,0 0-3 0,0 0-9 0,0 0-20 16,0 0-125-16,-42 11-287 0,42-11 128 0</inkml:trace>
          <inkml:trace contextRef="#ctx0" brushRef="#br0" timeOffset="30110.65">8228 2502 92 0,'0'0'160'0,"0"0"-4"16,-10 11 1-16,10-11-8 0,-8 9-5 0,8-9-6 15,-3 11-3-15,0 0-3 0,3-11-5 0,-6 18-9 0,3-7-6 16,0 6 2-16,3-4-7 0,0 3-2 16,-4 8-9-16,1 0-4 0,0 0-7 0,0 1-5 0,6-1-6 15,-6-2-4-15,3 3-11 0,0-3-2 0,0-2-3 16,0 2-9-16,0 2-3 0,0-2-6 0,3 3-2 16,0-5-5-16,-3-3 1 0,0-2-4 0,3 1 0 15,1 0-3-15,-4 0-5 0,6-2-8 0,-3-2-12 16,0-2-9-16,5 3-8 0,-2-5-11 0,-1 2-12 15,3-4-14-15,-2 1-5 0,3 0-14 0,-2-1-12 16,5-1-18-16,-1-1-11 0,-1-3-7 0,2 0-21 16,-12-1-37-16,27-6-133 0,-15 3-339 0,7-5 150 0</inkml:trace>
          <inkml:trace contextRef="#ctx0" brushRef="#br0" timeOffset="30486.07">9069 2290 123 0,'0'0'231'16,"-25"10"-7"-16,8-2-10 0,7 5-12 0,-5-2-8 0,-1 7-15 15,-1 2-1-15,1 6-9 0,-1-4-6 0,2 3-15 16,-1 10-7-16,3 0-10 0,2-10-4 0,-1 10-17 16,6 2 2-16,5-1-11 0,-2-8-10 0,0-1-7 15,3 3-8-15,3-1-5 0,1 6-11 0,2 1 0 16,0-8-11-16,6-3-4 0,-4 1-4 15,2-3-10-15,2 1-22 0,4-1-18 0,-2-2-26 0,1 0-28 16,3-3-31-16,-9-5-26 0,4-1-31 0,6 1-32 16,4-2-60-16,-7-4-168 0,4-1-446 0,-7-1 197 15</inkml:trace>
          <inkml:trace contextRef="#ctx0" brushRef="#br0" timeOffset="33231.49">9352 2668 69 0,'0'0'190'0,"0"0"-10"15,0 0-9-15,0 0-13 0,9 12-8 0,-9-12-7 0,3 14-5 16,-3-7-11-16,3 3-5 0,-1 1-4 0,2-3-9 16,-2 5-11-16,-2-13-5 0,3 21-4 0,0-10-8 15,-3-3-6-15,4 7-9 0,-1-6-3 0,0 2-7 16,-3-11-3-16,6 17 0 0,-6-10-7 0,0 2-10 16,0-9 2-16,8 15-4 0,-8-15-5 0,3 7-1 15,-3-7-9-15,4 7 4 0,-4-7 0 0,0 0-1 16,2 10 0-16,-2-10-2 0,0 0-4 0,0 0 0 15,0 0 0-15,0 0-5 0,0 0 1 0,19-17-5 16,-19 17 3-16,6-11 2 0,1 5-6 0,-4-2 3 16,3-6-6-16,3-1 0 0,-1 5-10 0,-2-4-2 15,1-1-3-15,-1-1 0 0,5 1-4 0,-2-1-2 16,-2 1-1-16,2-2 6 0,1 7-2 0,-4-5 3 0,3 6 0 16,0-1 2-16,-1 2-2 0,1 2 1 15,-5-2-1-15,5 0 5 0,-1 3 1 0,-8 5-1 0,8-8 1 16,-8 8 3-16,11-4-6 0,-11 4 4 0,13-3 1 15,-13 3 4-15,0 0 6 0,0 0 3 0,15 8 4 16,-12 3 5-16,0 0 4 0,-3-11 4 0,5 19-3 16,-2-6 1-16,0 1-3 0,-3-2 3 0,4 0-5 15,-4 4 2-15,3-1-4 0,-1 1 0 0,2-3-3 16,-4-2 0-16,3-1-5 0,-3 5 5 0,6-4-4 16,-4-1 2-16,1 1-4 0,1-2 0 0,0 0-3 15,1-1-4-15,-5-8-12 0,4 12-7 0,1-6-16 16,-5-6-6-16,6 11-12 0,-6-11-10 0,9 2-8 15,-9-2-9-15,10 5-11 0,-10-5-7 0,0 0-6 16,23-13-26-16,-13 9-5 0,2-4-11 0,-5-3-41 16,4-1-103-16,7-7-313 0,-5 3 140 0</inkml:trace>
          <inkml:trace contextRef="#ctx0" brushRef="#br0" timeOffset="33505.68">10314 2362 112 0,'0'0'181'0,"0"0"1"16,0 0-11-16,0 0-4 0,0 0-1 0,0 0 0 15,0 32-5-15,-7-21-1 0,-2 7-1 0,0 6-2 0,-4 0-2 16,-4 11-7-16,5-2-11 0,-7 3-6 0,1 0-7 16,-3-1-1-16,3 3-12 0,2 1-7 15,-4-1-9-15,6 0-8 0,-6 0-7 0,2-2-4 0,3-1-7 16,2 2-8-16,1-12-13 0,0 1 5 0,-3 7-11 15,5-4-2-15,-2-4-3 0,1-2-10 16,2 2-19-16,3-4-13 0,-4-5-26 0,7-1-25 0,-3-1-22 16,2-3-16-16,1-5-16 0,3-6-16 0,-3 14-18 15,3-14-28-15,0 0-25 0,12 7-225 0,-12-7-455 16,0 0 202-16</inkml:trace>
          <inkml:trace contextRef="#ctx0" brushRef="#br0" timeOffset="33898.93">10413 2838 211 0,'9'-9'192'0,"1"-6"-9"0,-1 4-10 0,0-5-13 0,3-6-13 16,1 4-9-16,4 1-15 0,-4-2-10 0,-4 6-8 15,5-9-12-15,-1 2-9 0,1-1-6 0,0 1-9 16,-2 1-6-16,0-2-5 0,0 7-5 0,-4-3-4 15,5 4-13-15,-7-5 7 0,3 7-7 16,-2-2 4-16,-1 6 2 0,0-4 2 0,0 4-4 0,-1 0-2 16,-5 7-3-16,7-14-6 0,-7 14-1 0,3-8-6 15,-3 8-1-15,0 0 0 0,0 0 4 0,0 0 10 16,0 0 8-16,0 0 4 0,-16 36 1 0,7-22 3 16,-1 9 4-16,-1-1-1 0,1 3 0 0,-2 1 3 15,1-4-2-15,-5 12-1 0,5 3-4 0,4-11-7 16,-3 10-1-16,5-10-3 0,-1 1-2 0,2 2-3 15,-1-2-6-15,2 1-3 0,3 0-1 0,-1-1-4 16,1-6-2-16,-2 4 5 0,2-8-10 0,0 1-7 16,2-4-11-16,-1 3-19 0,2-9-18 0,-3-8-18 0,0 20-23 15,0-13-16-15,5 1-16 0,-5-8-18 0,0 0-20 16,10 6-28-16,-10-6-50 0,0 0-173 16,0 0-437-16,27-18 194 0</inkml:trace>
          <inkml:trace contextRef="#ctx0" brushRef="#br0" timeOffset="34311.88">11006 2565 106 0,'0'0'223'15,"-20"38"-5"-15,12-26-12 0,-1 5-13 0,3 0-10 16,-3 4-9-16,2 4-5 0,-4-1-6 0,2 4-19 15,2-3-8-15,-1 2-7 0,2-2-12 0,5 0-10 16,-3-1-7-16,4 0-10 0,0 1-3 0,3-2-11 0,-1-5-8 16,6-2-7-16,-2 1-2 0,4-3-7 0,4 5-5 15,-4-5-5-15,4-3 2 0,2 3-10 0,-1-7-1 16,3 1-3-16,-2-2-2 0,1-3-3 0,4 0-2 16,-2-2-5-16,-3-2 1 0,4-2 1 0,-4 0-6 15,-1-3 0-15,0-2 0 0,1-6-4 0,-2 5 0 16,-4-2 0-16,1-3-1 0,-5 3 0 0,1-2-1 15,-5 4-2-15,-2-4-3 0,-2 2-3 0,-4-5 2 16,-1 7 3-16,-4-3-1 0,-2 2-1 0,2 1-1 16,-2 3-2-16,-5-3 5 0,-1 7-4 0,5-4 2 15,-1 5-3-15,-3-3 2 0,4 4-14 0,0 0-8 16,14 0-15-16,-22 4-19 0,13-3-13 0,0 1-17 16,0 4-13-16,9-6-18 0,-14 9-19 0,11-3-18 0,3-6-7 15,-8 4-35-15,8-4-179 0,0 0-404 0,0 0 180 16</inkml:trace>
          <inkml:trace contextRef="#ctx0" brushRef="#br0" timeOffset="34908.22">11591 2136 137 0,'0'0'195'0,"0"0"-18"0,0 0-5 0,0 0-6 16,0 0-7-16,0 0-5 0,0 0-5 0,10 34-5 0,-1-23-7 16,0 3-2-16,0 0-5 0,5 7 7 0,-2-3-9 15,-2 7-2-15,2 1-3 0,6 5-5 16,-6-7-2-16,-2 10-8 0,1 1-8 0,-4 0-7 0,-1-8-8 15,-4 15-3-15,-2 1-8 0,-5 4-8 0,2 0 0 16,-9-4-7-16,-1 3-3 0,-1-4-10 0,-3 0-3 16,3-6-6-16,1 1-2 0,-4-2-12 0,-2-1-12 15,0-3-20-15,-4 0-18 0,7-7-18 0,1 0-26 16,0-6-26-16,1 1-17 0,3-4-32 0,-1 0-29 16,3-5-41-16,-2 0-233 0,5-3-484 0,3-2 215 15</inkml:trace>
        </inkml:traceGroup>
        <inkml:traceGroup>
          <inkml:annotationXML>
            <emma:emma xmlns:emma="http://www.w3.org/2003/04/emma" version="1.0">
              <emma:interpretation id="{17DE12B7-E769-4BB3-AB3E-3B59CA2E3F03}" emma:medium="tactile" emma:mode="ink">
                <msink:context xmlns:msink="http://schemas.microsoft.com/ink/2010/main" type="inkWord" rotatedBoundingBox="12859,7076 14664,7007 14712,8252 12906,8321"/>
              </emma:interpretation>
            </emma:emma>
          </inkml:annotationXML>
          <inkml:trace contextRef="#ctx0" brushRef="#br0" timeOffset="36298.26">12261 2700 24 0,'0'0'191'16,"0"0"-5"-16,0 0-9 0,0 0-4 0,0 0-12 15,-11-2-9-15,11 2-11 0,0 0-12 0,0 0-5 0,0 0-16 16,0 0-10-16,0 0-8 0,0 0-8 16,0 0-4-16,0 0-3 0,0 0-4 0,0 0-8 0,42 3-7 15,-24 1-3-15,-2-4-5 0,4 2-2 0,4 2-7 16,2-1 0-16,-2 2-7 0,6-1 2 0,-5-2-8 15,-4-1-2-15,6 4-4 0,1-3-1 0,-2 1-1 16,-7 1-2-16,7-4-2 0,-10 1 0 0,3-1 0 16,1 2-1-16,-2-2-7 0,1 0-6 0,-1-3-2 15,-2 4-13-15,-2-2-3 0,1 1-5 0,-15 0-5 16,19 1-13-16,-19-1-6 0,13-5-16 0,-13 5-13 16,14-3-16-16,-14 3-17 0,0 0-20 0,12-4-7 15,-12 4-26-15,3-11-124 0,-3 11-310 0,-3-13 138 16</inkml:trace>
          <inkml:trace contextRef="#ctx0" brushRef="#br0" timeOffset="36600.48">12651 2502 61 0,'0'0'215'16,"0"0"-16"-16,-10-5-22 0,10 5-13 0,0 0-7 15,0 0-4-15,0 0-4 0,-15 12-1 0,15-12-3 16,-3 22-8-16,2-9 5 0,-4 0-10 0,4 3-6 16,-4 1-8-16,2 0-2 0,-1 1-5 0,-1 6-5 15,2 1-5-15,-3-5-10 0,5 2-6 0,-4 0-9 16,4 1-6-16,-4-1-8 0,4-2-5 0,-1 1-6 16,-1-4-2-16,2 1-4 0,-1-1-6 0,2-1-7 15,-3 0 3-15,2-1-8 0,1 1 2 0,-2-3-13 16,2-2-22-16,0-11-14 0,2 17-20 0,-2-6-21 0,0-11-18 15,1 15-18-15,4-7-20 0,-5-8-15 0,7 8-23 16,1-4-26-16,-8-4-37 0,13 0-169 0,-13 0-417 16,27-7 185-16</inkml:trace>
          <inkml:trace contextRef="#ctx0" brushRef="#br0" timeOffset="36895.54">13327 2464 75 0,'0'0'223'16,"0"0"-14"-16,0 21-1 0,1-11-6 0,-1-10 2 15,-7 27-9-15,4-8-11 0,-1-1-11 0,-2 6-5 16,0 5-10-16,0-3-6 0,1-5-14 0,-1 8-13 15,0-1-12-15,0-1-8 0,0 2-11 0,-1 5-8 16,1-10-7-16,0 1-6 0,3 0-8 0,-3-1-8 16,0 0-3-16,2 0-10 0,-2-4-23 0,3-2-17 15,-2-3-27-15,4 2-29 0,-4 1-33 0,2-5-39 16,0 2-34-16,2-8-39 0,1-7-232 0,-3 14-464 16,3-14 206-16</inkml:trace>
          <inkml:trace contextRef="#ctx0" brushRef="#br0" timeOffset="39558.03">13540 2049 17 0,'0'0'96'0,"0"0"-8"0,0 0-8 0,0 0-1 0,0 0-11 15,0 0-4-15,0 0-8 0,0 0-2 0,0 0-8 16,0 0 4-16,0 0-13 0,0 0 6 0,0 0-6 16,0 0 13-16,0 0-14 0,0 0 6 0,0 0-3 15,0 0-12-15,0 0 11 0,0 0 5 0,0 0 0 16,0 0 3-16,0 0-6 0,0 0-2 0,0 0-3 15,0 0 0-15,0 0-6 0,0 0 0 0,0 0 2 16,0 0-5-16,0 0 2 0,0 0-7 0,0 0 1 0,0 0-2 16,0 0-4-16,0 0 5 0,0 0-12 0,0 0 6 15,0 0-6-15,0 0 1 0,0 0-1 0,0 0-1 16,0 0 0-16,0 0 7 0,0 0 2 0,0 0 3 16,0 0-3-16,0 0 7 0,0 0-4 15,0 0-1-15,0 0 2 0,0 0 1 0,0 0-2 16,0 0 1-16,0 0-5 0,0 0-3 0,0 0 5 15,0 0-2-15,0 0-2 0,0 0-1 0,0 0-3 0,0 0 1 16,0 0-5-16,0 0-1 0,0 0 4 0,0 0-1 16,0 0 2-16,0 0-16 0,0 0 14 0,0 0-3 15,0 0-2-15,0 0 5 0,24 17-8 0,-24-17 4 16,11 3-2-16,-11-3-5 0,16 5 3 0,-16-5 5 16,16 2-1-16,-5-1-2 0,-2 2-4 0,-9-3 4 15,21 1-3-15,-9-1 5 0,4 6-6 0,-3-6 3 16,2 0-1-16,-6 2-2 0,9 1 8 0,-4-1-5 15,1 2 0-15,-2-2 3 0,0-2-4 0,-1 1 5 16,-12-1-2-16,21 4 0 0,-9-4-3 0,-12 0 3 0,19 3-3 16,-7-3-4-16,-1 3 4 0,-11-3 1 0,19 1-2 15,-7-2 2-15,-12 1 4 0,18 1-9 0,-3-1 6 16,-8 3 0-16,-7-3-1 0,20 1 1 0,-20-1 2 16,15 0-6-16,-6 2 0 0,-9-2 2 0,10 5 10 15,-10-5-3-15,11 0-1 0,-11 0 3 0,0 0-3 16,0 0-1-16,14 0-3 0,-14 0 10 0,0 0-4 15,0 0-1-15,0 0-4 0,11 6 1 0,-11-6 1 16,0 0 5-16,0 0-5 0,0 0 3 0,3 7-2 0,-3-7 4 16,0 0 2-16,0 0 2 0,-2 14-4 15,2-14 3-15,0 0 4 0,0 15 0 0,0-15 5 16,0 13-5-16,0-13 0 0,0 11-2 0,2-1 14 0,-2-10-2 16,-3 18 3-16,3-9-5 0,-3 2-2 15,3-11-1-15,0 18 0 0,-2-7-3 0,2-11 0 16,0 20 1-16,0-7-1 0,2-4-5 0,-2 4-1 0,3-4 0 15,-3 3 4-15,1 2-2 0,-1-1 2 0,0-13-3 16,-1 19 1-16,-2-8 0 0,6-1-5 0,-3-10 2 16,-5 21-3-16,4-9 1 0,-2 3 1 0,3-1-4 15,-3-7 4-15,3-7-2 0,-3 22 1 0,-1-9 1 16,1-4-1-16,1 0-1 0,2-9 1 0,0 18-1 16,-6-6-1-16,6-12 1 0,-1 18-3 0,-1-4 2 15,-1-6-3-15,2 3 4 0,1-11 2 0,-2 23-4 16,-1-13 2-16,3-10-2 0,-1 23 3 0,1-14-3 15,-2 2-1-15,4 1 2 0,-2-1 3 0,0 1-1 16,0 1-2-16,0-13 2 0,0 15-2 0,0-15-1 16,-3 16 1-16,0-5 0 0,3-11-2 0,0 15-3 15,0-15 5-15,-2 16-1 0,2-16 3 0,2 18 1 16,-2-18-2-16,-3 14-3 0,0-6 4 0,3-8-4 0,0 0 0 16,-2 19 3-16,-1-11-1 0,3-8 2 0,-3 14-1 15,3-14-3-15,-1 13-1 0,1-13 3 0,0 14-3 16,0-14 0-16,-2 11 6 0,2-11-2 0,0 17 1 15,0-17-5-15,0 12 2 0,0-12 1 0,0 17-5 16,0-17 0-16,0 16 2 0,0-16 3 0,-6 11 2 16,6-11 1-16,2 17-1 0,-2-17-1 0,-2 12-3 15,2-12 3-15,-4 17 1 0,4-17-4 0,1 13 5 16,-1-13-2-16,-1 12-1 0,1-12-1 0,0 17 2 16,1-6-5-16,-1-11 7 0,-1 14-1 0,5-4 0 15,-4-10-5-15,0 16 1 0,2-5 6 0,-2-11-4 16,1 17-1-16,-1-17 2 0,0 14 2 0,3-8 3 15,-3-6-7-15,0 0 7 0,-3 20 1 0,3-20 1 16,3 13 4-16,-3-13 2 0,-4 11 3 0,4-11 1 16,0 0 4-16,-2 13-3 0,2-13 12 0,0 0 6 0,0 0 5 15,-7 11 3-15,7-11 3 0,-12 5-18 0,12-5-3 16,-13 3 0-16,13-3-2 0,-15 3-11 0,15-3-7 16,-23 1-22-16,10-1-28 0,2 2-31 0,-5-1-36 15,0 3-51-15,-2-2-56 0,0 2-66 0,0-1-270 16,1 0-588-16,1-2 261 0</inkml:trace>
        </inkml:traceGroup>
      </inkml:traceGroup>
    </inkml:traceGroup>
    <inkml:traceGroup>
      <inkml:annotationXML>
        <emma:emma xmlns:emma="http://www.w3.org/2003/04/emma" version="1.0">
          <emma:interpretation id="{839387F3-8FE9-4590-A177-AADE21009DAC}" emma:medium="tactile" emma:mode="ink">
            <msink:context xmlns:msink="http://schemas.microsoft.com/ink/2010/main" type="paragraph" rotatedBoundingBox="2885,9346 12440,8855 12498,9993 2944,104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61E54E-0427-4C1D-837C-B4A92BA62AFA}" emma:medium="tactile" emma:mode="ink">
              <msink:context xmlns:msink="http://schemas.microsoft.com/ink/2010/main" type="line" rotatedBoundingBox="2885,9346 12440,8855 12498,9993 2944,10484"/>
            </emma:interpretation>
          </emma:emma>
        </inkml:annotationXML>
        <inkml:traceGroup>
          <inkml:annotationXML>
            <emma:emma xmlns:emma="http://www.w3.org/2003/04/emma" version="1.0">
              <emma:interpretation id="{6DB9C527-5FB4-45F8-907E-E50C1663CC03}" emma:medium="tactile" emma:mode="ink">
                <msink:context xmlns:msink="http://schemas.microsoft.com/ink/2010/main" type="inkWord" rotatedBoundingBox="2889,9413 7785,9162 7840,10232 2944,10484"/>
              </emma:interpretation>
            </emma:emma>
          </inkml:annotationXML>
          <inkml:trace contextRef="#ctx0" brushRef="#br0" timeOffset="46966.67">3590 4418 146 0,'4'-13'215'0,"-4"13"-13"15,8-11-11-15,-8 11-10 0,6-11-9 0,-6 11-10 16,4-6-11-16,-4 6-12 0,0 0-12 0,0 0-17 0,6-10-5 15,-6 10-3-15,0 0-1 0,0 0 2 0,0 0 1 16,3 26-1-16,-3-12-4 0,-1 2 0 0,-1 1-3 16,-4 3-6-16,0 1-3 0,0 4-3 0,-1 0-10 15,-1 2-3-15,-1-1-13 0,2 0 0 0,-2-1-8 16,1 2-3-16,-3 0-5 0,3-1 1 0,-4-1-6 16,3 1-1-16,-4 10-6 0,4-11-10 0,1-1-13 15,-1 0-15-15,2 1-15 0,-3-4-17 0,1 1-22 16,1-6-14-16,-1 5-26 0,5-3-15 0,-2-4-21 15,1-1-17-15,1-2-27 0,2-4-3 0,2-7-37 16,5 17-150-16,-5-17-403 0,9 7 178 0</inkml:trace>
          <inkml:trace contextRef="#ctx0" brushRef="#br0" timeOffset="47232.58">3852 4896 34 0,'0'0'227'0,"26"-8"-13"0,-13 6-12 16,3-5-11-16,4 1-12 0,-4 3-13 0,5 1-13 15,-2-4-10-15,8 1-11 0,2-1-15 0,-2 1-11 16,1 3-6-16,2-3-9 0,-2 3-9 0,-1-1-6 16,4 2-11-16,-4-2-3 0,4-1-4 0,-4 0-8 15,2 1-7-15,-4 0-3 0,-6 2-6 0,1 1 0 16,-2-2-9-16,1 2-15 0,-3 0-15 0,1-4-13 15,-17 4-16-15,16 0-12 0,-7-1-6 0,-9 1-17 16,15-1-32-16,-15 1-22 0,10-5-20 0,-10 5-39 16,0 0-129-16,0 0-336 0,-6-20 149 0</inkml:trace>
          <inkml:trace contextRef="#ctx0" brushRef="#br0" timeOffset="47505.75">4370 4554 160 0,'0'0'240'0,"0"0"-2"15,-20 20-14-15,17-9-5 0,-3 4-7 0,0 1-10 16,-4 7-7-16,0 0-12 0,-5 0-16 0,4 4-13 16,-5 11-14-16,1-6-8 0,0 1-10 0,3-7-8 15,3 2-19-15,-1-4-1 0,2 0-12 0,1 1-8 16,-4-1-4-16,2-3-6 0,2 0-7 0,-1 2-12 15,2-5-3-15,1-3 0 0,-1-1-11 0,1 0-18 16,1 0-18-16,1-4-20 0,0 0-16 0,-2-1-21 16,5-9-19-16,-6 18-25 0,6-10-23 0,0-8-18 15,0 0-33-15,8 15-34 0,-8-15-190 0,6 3-437 16,-6-3 194-16</inkml:trace>
          <inkml:trace contextRef="#ctx0" brushRef="#br0" timeOffset="48143.96">4877 4565 185 0,'0'0'236'0,"0"-17"-17"16,0 17-21-16,4-13-20 0,1 6-17 0,2 2-12 16,1-2-14-16,4 0-16 0,0-1-10 0,-1 2-5 15,6-1-10-15,-2 4-6 0,0-2-7 0,-2 3-6 0,4-1-6 16,-9 1-5-16,-8 2-6 0,21 2-4 16,-10 1-5-16,-2 0-1 0,3 1 1 0,-8 2 5 15,4 2-1-15,-5 0-2 0,1 2 4 0,-1 3-1 0,-1 0 0 16,-4 5 2-16,-5-5-2 0,2 3-3 0,-1-1-2 15,-1 1-1-15,-4 1-8 0,-1-3 0 0,5 3-3 16,-7-5-5-16,6 5-2 0,-4-4-3 0,1 1 2 16,1-3-6-16,-1 0-4 0,5-1 4 0,0-3-9 15,-3 0 0-15,6-1-1 0,-1 1-1 0,4-7-3 0,-11 11-1 16,11-11-2-16,-2 11-5 0,2-11 2 16,0 0-4-16,5 14-2 0,-5-14 2 0,12 6-8 15,-4-5-2-15,-8-1 1 0,16 3-1 0,1-3 2 0,-2 1-2 16,-1-1 4-16,6 0 0 0,-8-1 1 15,3 2 3-15,1-1-8 0,-4 0 8 0,-12 0-2 16,19 0-2-16,-10 2 2 0,-9-2 1 0,17 4 0 0,-7-3 0 16,-4 5 1-16,-6-6 0 0,14 6 0 15,-11 1 1-15,-3-7 0 0,6 13 2 0,1-4 2 0,-7 4 5 16,0-5 1-16,0-8 0 0,0 17 3 0,-3-2 7 16,-1-4 1-16,-2 2 2 0,-3 0 1 0,-2 3 0 15,1-2-1-15,-7-5 0 0,-2 6-1 0,-2 0-1 16,-1 0-4-16,-2-4-1 0,-3 3 2 0,0-4-7 15,0 0-3-15,1-4 8 0,-3 4-3 0,1 0 9 16,4-4-12-16,-1 2 0 0,-1-2-4 0,7 0-12 0,-1-1-17 16,4-4-7-16,-2 4-17 0,3-4-22 0,5 3-17 15,-1-4-22-15,-1 3-20 0,12-3-25 0,-14 3-29 16,14-3-37-16,0 0-214 0,0 0-470 0,-6-14 207 16</inkml:trace>
          <inkml:trace contextRef="#ctx0" brushRef="#br0" timeOffset="48448.89">5505 4910 23 0,'10'-4'266'0,"5"-2"-17"0,1 2-12 0,1 1-15 16,2-2-7-16,8-1-14 0,1 4-9 0,-1-5-15 0,14 4-14 15,-10 1-12-15,9-5-7 0,-7 3-13 16,7 2-10-16,-1 1-8 0,-8-3-10 0,-1 4-10 0,1-2-6 16,-1-2-14-16,-3 4-6 0,4-3-2 0,-7 1-9 15,0 2-4-15,-3 0-6 0,-2-1-5 0,-2 0 2 16,-1 1-5-16,1 0-9 0,-2 0-3 0,-2-3-13 16,-13 3-12-16,19 0-16 0,-19 0-16 0,12 0-16 15,-12 0-17-15,11 3-16 0,-11-3-16 0,0 0-27 16,0 0-27-16,0 0-24 0,0 0-27 0,0 0-209 15,0 0-444-15,0 0 197 0</inkml:trace>
          <inkml:trace contextRef="#ctx0" brushRef="#br0" timeOffset="48714.77">6077 4604 113 0,'0'0'252'15,"0"0"-7"-15,-16 10-6 0,16-10-9 0,-7 11-8 0,2-2-4 16,-2 3-16-16,1 4-9 0,0-2-12 0,-2-1-13 16,2 6-7-16,0 2-12 0,-1 1-11 15,1-2-3-15,0 1-14 0,-3 2-11 0,4-5-11 0,0 3-7 16,0-3-12-16,2-2-6 0,0-3-4 0,-3 5-5 16,3 0-7-16,-4-3-6 0,4 1-5 0,0-7-13 15,0 6-19-15,-3-2-25 0,3 0-23 0,-2-2-26 16,5-2-24-16,0-9-21 0,-3 16-33 0,0-8-24 15,3-8-16-15,6 11-29 0,-6-11-52 0,0 0-165 16,11 5-457-16,-11-5 202 0</inkml:trace>
          <inkml:trace contextRef="#ctx0" brushRef="#br0" timeOffset="49344.33">6996 4457 145 0,'9'5'211'0,"-9"-5"-13"0,7 7-16 16,-1-1-6-16,-6-6-1 0,9 11-12 0,-6-2-14 15,-1-2-4-15,4 3-5 0,-6 5-10 0,6-4-2 0,-6-1-7 16,3 4-3-16,-3-1-10 0,0-2 0 0,0-11-5 16,-3 28-2-16,-3-15-8 0,3-1-3 15,-3-2-4-15,-2 4-2 0,-2-1-1 0,-2-2-11 16,-1 0-5-16,-1 0-12 0,-1 0 0 0,-6 2-1 16,4-6-10-16,-4 7-4 0,-2-4-1 0,1-3-2 15,-5 0-8-15,2-1-4 0,-1 2-6 0,7-1 3 0,-8-6-2 16,-1-1-2-16,1 2-5 0,2-1-3 0,5-4 0 15,4 2-2-15,-4-6-11 0,4 3-2 16,3 0-8-16,1-3-4 0,1-3-10 0,5 3-8 0,3-6-9 16,0-1-1-16,0 1-12 0,6-2-1 0,6 1-12 15,-1-1 7-15,1-2 2 0,7-1 6 0,3 0 4 16,1 0 7-16,-1 3 3 0,4-2 6 0,-4 3 1 0,0-1 3 16,4 4 2-16,4 1 5 0,-5-2 4 15,0 3 5-15,5-2 4 0,-12 6 5 0,6 0 3 16,-2 1 6-16,7 4 3 0,-7-2 4 0,0 0 1 15,1 4 3-15,2-2-1 0,-2 3 7 0,-4 4 4 16,5 1 3-16,-2 6-1 0,1-1 1 0,-2 8 9 0,1-1 2 16,-6 2 0-16,1-1 6 0,-1 6-5 0,-1 7 5 15,-4-10 3-15,1 12 1 0,-6-10 2 16,4 11-6-16,-7-1 1 0,0-12-5 0,-7 14-2 0,4-5 0 16,-3-3-4-16,-2-3 1 0,2-2-5 0,-3 4-4 15,-1-5-4-15,4 0-3 0,-8 1-5 0,4-4-10 16,1-7-19-16,-1 8-18 0,1-5-23 0,-2-4-27 0,2 1-32 15,-1 0-40-15,1 1-38 0,1-6-39 16,-1 2-244-16,0-5-513 0,5 1 227 0</inkml:trace>
          <inkml:trace contextRef="#ctx0" brushRef="#br0" timeOffset="46594.06">2286 4999 14 0,'0'0'180'0,"0"0"0"16,0 0-10-16,0 0-4 0,0 0-9 0,14 12-5 15,-14-12-2-15,19-3-5 0,-8 3-7 0,6-1-12 0,3-1-6 16,-1-2-10-16,10 1-4 0,-4-3-13 0,0 2-8 16,1-4-7-16,0 2-9 0,-3 2-8 15,4-3-6-15,-2 7 0 0,-6-4-11 0,-2-2-14 16,2 3-13-16,-1-2-20 0,1-1-18 0,-2 5-24 0,-1-2-19 15,-1-4-18-15,0 7-26 0,-1-4-12 16,2 1-27-16,0-3-172 0,-2 2-345 0,-1-4 153 0</inkml:trace>
          <inkml:trace contextRef="#ctx0" brushRef="#br0" timeOffset="46347.43">2353 4681 39 0,'-12'-3'206'0,"12"3"-11"0,-8-5-8 0,8 5-10 16,0 0-8-16,0 0-10 0,-14-4-15 0,14 4-5 16,0 0-9-16,0 0-11 0,-7-6-9 0,7 6-9 0,0 0-11 15,0 0-6-15,0 0-11 0,0 0-6 16,0 0-7-16,0 0-2 0,0 0-9 0,0 0-2 15,34-7-3-15,-22 5 3 0,1 0-7 0,4 2 0 0,1-5-4 16,-2 3 0-16,6-1-3 0,-4 3-4 16,8-3-3-16,-7 2 0 0,2 1-3 0,-2-3-5 15,2 2-1-15,5 1-2 0,-9-3 0 0,3 2-2 0,-4-1-2 16,4 1-3-16,-3 1 6 0,-2-2-7 0,0-2 0 16,-3 4 0-16,5-4 0 0,-7 4-1 15,-10 0 1-15,21-3 1 0,-9-1-6 0,-12 4-10 0,13 0-9 16,-13 0-20-16,12 4-19 0,-12-4-18 0,0 0-2 15,12 1-16-15,-12-1-16 0,0 0-18 0,0 0-16 16,0 0-32-16,0 0-166 0,-24 26-367 0,17-20 163 16</inkml:trace>
        </inkml:traceGroup>
        <inkml:traceGroup>
          <inkml:annotationXML>
            <emma:emma xmlns:emma="http://www.w3.org/2003/04/emma" version="1.0">
              <emma:interpretation id="{AE0F8003-6761-423C-8540-27F88838D4EA}" emma:medium="tactile" emma:mode="ink">
                <msink:context xmlns:msink="http://schemas.microsoft.com/ink/2010/main" type="inkWord" rotatedBoundingBox="8408,9062 12440,8855 12494,9914 8463,10121"/>
              </emma:interpretation>
            </emma:emma>
          </inkml:annotationXML>
          <inkml:trace contextRef="#ctx0" brushRef="#br0" timeOffset="50110.04">7806 4382 64 0,'0'0'242'15,"-14"0"-6"-15,14 0-7 0,0 0-18 0,0 0-18 0,0 0-15 16,0 0-13-16,0 0-9 0,0 0-5 0,0 0-2 15,0 0-12-15,0 0-4 0,62-5-9 16,-36 4-9-16,13-1-3 0,3 1-7 0,1-3-8 0,-1 1-6 16,-3-1-9-16,6 1-4 0,-1 0-9 0,0-2-1 15,0 4-10-15,-5-3-3 0,0-1-7 0,-6 3-3 16,-4-2-3-16,0 1-3 0,-2-1-7 0,-2 1 2 16,-6-2-8-16,1 5-2 0,-7-3 1 0,4 0-8 15,-8 3 2-15,-9 0-7 0,19 0-3 0,-19 0-13 16,13-2-15-16,-13 2-15 0,11-4-15 0,-11 4-16 15,0 0-20-15,0 0-19 0,0 0-19 0,0 0-19 16,0 0-10-16,-36 9-21 0,20-9-8 0,16 0-13 0,-30 0-24 16,16 0-137-16,-4 0-384 0,1-3 170 0</inkml:trace>
          <inkml:trace contextRef="#ctx0" brushRef="#br0" timeOffset="50336.01">8331 4317 123 0,'-11'3'144'15,"11"-3"-6"-15,0 0 8 0,-9 7 1 0,9-7 2 16,-5 8 0-16,5-8 9 0,-2 17-2 0,-1-6 0 15,0 6-1-15,0 1 3 0,0 2-1 0,0 2-13 16,0 3 3-16,3 1-9 0,-1 0-2 0,-2 5-3 16,3-5-10-16,0 10-6 0,0-7-13 0,0-3-5 15,-3 0-17-15,3 1 0 0,0-5-9 0,0 3-13 16,0-2 0-16,3-4-2 0,-3 7-11 0,0-11-3 0,0 2 1 16,0-1-7-16,0-2-7 0,0-3-26 0,0-11-8 15,-3 20-19-15,3-11-19 0,0 1-20 16,0-10-20-16,0 16-18 0,0-16-19 0,0 9-16 0,0-9-15 15,7 7-30-15,-7-7-46 0,0 0-207 0,23-11-468 16,-12 2 207-16</inkml:trace>
          <inkml:trace contextRef="#ctx0" brushRef="#br0" timeOffset="51098.92">9275 4009 219 0,'0'0'219'0,"0"0"-10"0,0 0-13 0,-27 12 2 15,14-5-2-15,-1 6-7 0,-5 2-12 0,-1 7-5 16,6 1-6-16,-9 5-14 0,-1 7-7 0,5-2-5 16,3 7-8-16,1-5-10 0,4 3-10 0,1-3-8 15,4 2-7-15,3-1-9 0,6 1-5 0,-3-8-6 16,6 6-6-16,4 0-7 0,1-3-7 0,4 5-1 0,1-3-6 16,-3-10-5-16,4 0-8 0,-2 1-3 15,0-2-1-15,2-2-15 0,3-4-11 0,-7-5-16 16,7 7-20-16,-4-8-12 0,0 0-28 0,1-5-23 0,-2 2-19 15,3-4-22-15,-3-1-22 0,1 1-25 0,3-5-20 16,-5-5-60-16,-1-1-138 0,1-4-431 0,-2 0 190 16</inkml:trace>
          <inkml:trace contextRef="#ctx0" brushRef="#br0" timeOffset="51603.57">9679 4356 32 0,'0'0'232'16,"0"0"-12"-16,0 0-9 0,0 0-7 0,11 25-6 15,-10-17-13-15,-1-8-11 0,0 22-6 0,0-9-7 16,0-1-8-16,0 1-15 0,0 2-2 0,2-1-14 0,-2 1-7 16,1-1-5-16,-2-1-9 0,2-2-12 0,0 2-5 15,-1-13-10-15,-1 21-2 0,0-13-5 16,1-8-12-16,1 17-3 0,-1-17-6 0,0 10-6 0,0-10 2 15,0 10-9-15,0-10 0 0,0 0-2 0,0 0-2 16,1 13-1-16,-1-13-4 0,0 0-1 0,0 0-3 16,0 0 1-16,0 0-9 0,0 0-8 0,17-27-6 15,-11 15-7-15,3-4-3 0,1-4-14 0,-1 5-5 16,5-6 0-16,-4 0-1 0,3 0 3 0,-1 0 7 16,-1 3-4-16,1 0 7 0,1-1-2 0,-1 7 2 15,-3 0 4-15,3 0 2 0,-5 3 0 0,2-2 5 16,2 1 6-16,-5 2 5 0,0 2 0 0,-6 6 2 0,13-7-4 15,-13 7 4-15,14-3 1 0,-14 3 2 0,12 3 4 16,-12-3 8-16,10 7 2 0,-6 0 3 16,-2 3 2-16,-2-10-6 0,10 20 5 0,-8-12 3 0,2 7-3 15,-1-2-3-15,0 0-2 0,0 2-3 0,-3-1-2 16,2 0 3-16,-2 3 0 0,3-8-5 0,-2 6-2 16,1-3 5-16,-2-1-5 0,0-11-3 0,1 20-6 15,-1-10-16-15,2-3-8 0,-2-7-12 0,3 15-18 16,-3-15-10-16,0 13-15 0,0-13-8 0,7 7-13 15,-7-7-15-15,0 0-14 0,15 4-13 0,-15-4-6 16,17-10-14-16,-1 2-27 0,-3-3-45 0,-1 0-119 16,9-8-379-16,2 2 168 0</inkml:trace>
          <inkml:trace contextRef="#ctx0" brushRef="#br0" timeOffset="51853.53">10556 4091 137 0,'6'-5'210'0,"-6"5"-5"0,0 0 2 0,0 0-9 16,0 0 0-16,0 0-6 0,-4 31-5 0,-1-15-4 16,-2 0-5-16,-1 6-9 0,-1 2-10 0,-1 2-9 0,-7 10-7 15,1-4-7-15,-2 0 2 0,-3 3-24 0,6-4-11 16,-4 5-4-16,-5-4-9 0,8 1-10 0,-1-9-6 16,1 1-6-16,-7 6-5 0,8-9-8 0,1 2-10 15,-3-4-2-15,2 0-2 0,-1-1-10 0,4 2-19 16,0-7-12-16,0 0-18 0,2 0-20 0,-2-3-19 15,1 0-32-15,2 2-24 0,5-7-26 0,-2-1-21 16,6-5-12-16,-9 9-13 0,9-9-37 0,0 0-198 16,0 0-454-16,0 0 202 0</inkml:trace>
          <inkml:trace contextRef="#ctx0" brushRef="#br0" timeOffset="52228.35">10601 4439 163 0,'12'-10'197'16,"0"-7"-11"-16,3-1-17 0,-4-2-13 0,9 2-14 15,-5-4-18-15,4 0-9 0,1-1-8 0,0 2-11 16,-3-1-8-16,1 2-10 0,1-1-3 0,-1 1-6 16,0-1 4-16,-2 6 3 0,-2 1-3 0,-1 4 1 15,-5-3 2-15,-1 9 0 0,-2-3-1 0,2 0-4 16,-7 7 1-16,7-13-10 0,-7 13-6 0,0 0-2 15,0 0 9-15,0 0 2 0,0 0 2 0,0 0 1 16,0 0 8-16,-19 46 0 0,7-26 2 0,-3 0-9 16,2 4 8-16,-1 11 2 0,1-13-7 0,0 3 3 0,1 1-3 15,0 0-2-15,3 1-9 0,-3 1-7 16,3-3-3-16,-2 1-6 0,2-2-6 0,3 1 6 0,-1 1-10 16,6-9-3-16,-4 1 4 0,4-1-7 0,-4 0-3 15,4 0-16-15,-1-4-12 0,-2 5-12 0,4-7-14 16,-2-3-15-16,2-8-19 0,2 15-18 15,-2-15-14-15,0 13-14 0,0-13-20 0,0 0-25 0,9 8-22 16,-9-8-23-16,0 0-25 0,22-9-239 0,-15-3-499 16,7 2 222-16</inkml:trace>
          <inkml:trace contextRef="#ctx0" brushRef="#br0" timeOffset="52630.49">11272 4049 42 0,'0'0'246'0,"-24"27"-16"0,15-12-8 0,-1-1-11 15,-2 8-8-15,-3 4-6 0,-3 5-8 16,0 5-15-16,5-2-11 0,-2 1-13 0,1 1-12 0,-1 1-6 16,2-5-11-16,2-3-7 0,3-3-13 0,2 2-11 15,-2-3-4-15,5 0-9 0,2-4-1 0,1 3-8 16,0-6-4-16,1-3-8 0,2 1-4 0,0-2-5 15,2 0-3-15,1 0-1 0,-1-5-6 0,3-1-3 16,1-1-5-16,1-1 1 0,-1-1-3 0,5 0-1 16,-1-4-6-16,-1 3 0 0,3-7-7 0,-15 3-1 15,21-5 2-15,-8-2-8 0,-1-3-2 0,-4 4 0 16,-2-5-7-16,4-3 3 0,-7 7 2 0,0-8 0 16,-3 2-3-16,0 0-2 0,-4 1 2 0,-1 3 0 15,-2-5 4-15,-5 4-9 0,1-1 3 0,-1 5 2 16,-1-3 0-16,-2 0-1 0,3 2 0 0,0 3-1 15,3 3 1-15,9 1-10 0,-18-5-10 0,18 5-19 16,-15 0-10-16,15 0-15 0,0 0-13 0,-16 5-18 16,16-5-9-16,0 0-12 0,-5 7-14 0,5-7-10 15,0 0-30-15,0 0-10 0,0 0-213 0,0 0-429 16,0 0 190-16</inkml:trace>
          <inkml:trace contextRef="#ctx0" brushRef="#br0" timeOffset="52890.89">11809 3998 197 0,'3'16'276'0,"-3"2"-11"0,1 9-8 15,2 8-15-15,-4-1-17 0,5 4-11 16,2 1-15-16,-6-1-14 0,2 4-16 0,-1-2-14 15,-1-2-13-15,-1 3-16 0,-4-2-9 0,-4-1-14 0,2-2-9 16,-4 1-8-16,-2-1-9 0,-3-3-13 0,-7 6-22 16,1-7-29-16,-7 4-32 0,-2-5-36 0,-9 0-35 15,7 1-32-15,0 1-29 0,0-8-27 16,1-1-52-16,-1-2-171 0,7-4-434 0,4-3 192 0</inkml:trace>
        </inkml:traceGroup>
      </inkml:traceGroup>
    </inkml:traceGroup>
    <inkml:traceGroup>
      <inkml:annotationXML>
        <emma:emma xmlns:emma="http://www.w3.org/2003/04/emma" version="1.0">
          <emma:interpretation id="{B35B1BAB-9E59-4630-BFCF-507977311802}" emma:medium="tactile" emma:mode="ink">
            <msink:context xmlns:msink="http://schemas.microsoft.com/ink/2010/main" type="paragraph" rotatedBoundingBox="2872,10119 28927,9582 28964,11378 2909,119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A39B3E2-8CB6-406D-BE96-A3DE8DF92906}" emma:medium="tactile" emma:mode="ink">
              <msink:context xmlns:msink="http://schemas.microsoft.com/ink/2010/main" type="line" rotatedBoundingBox="2872,10119 28927,9582 28964,11378 2909,11915"/>
            </emma:interpretation>
          </emma:emma>
        </inkml:annotationXML>
        <inkml:traceGroup>
          <inkml:annotationXML>
            <emma:emma xmlns:emma="http://www.w3.org/2003/04/emma" version="1.0">
              <emma:interpretation id="{6A3A3C4B-71E0-4A8E-A54C-16C1CF5DE2F6}" emma:medium="tactile" emma:mode="ink">
                <msink:context xmlns:msink="http://schemas.microsoft.com/ink/2010/main" type="inkWord" rotatedBoundingBox="2887,10845 7541,10749 7559,11638 2906,11734"/>
              </emma:interpretation>
            </emma:emma>
          </inkml:annotationXML>
          <inkml:trace contextRef="#ctx0" brushRef="#br0" timeOffset="54362.12">2273 6018 168 0,'0'0'244'0,"0"0"-16"0,-14 2-18 0,14-2-18 15,0 0-20-15,0 0-15 0,0 0-10 0,0 0-7 16,0 0-7-16,0 0-4 0,0 0-8 0,0 0-3 15,39 5-7-15,-28-5 4 0,1 0-12 0,-12 0-10 16,26-2-7-16,-8 2-5 0,-1 0-5 0,1 2 0 16,0 0-12-16,-4-2-4 0,3 1-3 0,-1 2-10 15,1-6-5-15,-1 3-3 0,-1 0-4 0,0-1-2 0,-2 1-6 16,4 0 0-16,-4 0-6 0,-13 0 3 0,21-2-3 16,-9 2-3-16,-2 2-4 0,-10-2 0 0,20 1-14 15,-10-1-12-15,-10 0-20 0,17 3-15 0,-17-3-20 16,12 0-23-16,-12 0-17 0,7 7-11 0,-7-7-20 15,0 0-21-15,3 11-35 0,-3-11-50 0,0 0-129 16,-18 18-404-16,9-12 180 0</inkml:trace>
          <inkml:trace contextRef="#ctx0" brushRef="#br0" timeOffset="54568.07">2265 6303 24 0,'0'0'227'0,"17"11"-3"16,-17-11-8-16,21-1-4 0,-3 1-15 0,1-4-3 16,6 0-12-16,4 4-14 0,-2-2-10 0,4-3-9 15,-3 4-18-15,-1-3-11 0,0 0-11 0,0 1-11 16,-2 0-11-16,-4 1-9 0,-3 2-9 0,-2 0-12 16,1-2-21-16,-2 1-23 0,-15 1-24 0,19 0-22 15,-10 0-24-15,-9 0-30 0,13 5-14 0,-13-5-25 16,12 2-31-16,-12-2-54 0,6 5-117 0,-6-5-355 15,0 0 157-15</inkml:trace>
          <inkml:trace contextRef="#ctx0" brushRef="#br0" timeOffset="54967.48">3321 5943 92 0,'2'-18'211'16,"2"7"-11"-16,-2 3-12 0,-2 8 0 0,6-15-8 16,-5 8-9-16,-1 7-8 0,6-13-7 0,-6 13-8 15,2-11-4-15,-2 11-13 0,0 0-14 0,6-9-6 16,-6 9-11-16,0 0-11 0,0 0-1 0,0 0-6 15,7-5 2-15,-7 5 1 0,0 0 5 0,9 21-9 16,-7-11 15-16,-1 4 1 0,-1 3-2 0,0 1 9 0,-3 8-14 16,0 0 3-16,-3-1-3 0,0 0-5 0,2 3-9 15,-2 2-3-15,0-5-8 0,0 1 2 0,0 0-7 16,-2-3-5-16,1 0-3 0,1-2-6 0,-2 0-5 16,1 2-6-16,1-5-6 0,2-3-8 0,1 1-21 15,-3-1-14-15,1-1-19 0,2-1-19 0,-1-2-19 16,2-4-24-16,2-7-13 0,-6 17-24 0,6-17-19 15,0 12-15-15,0-12-20 0,0 0-20 0,8 10-22 16,-8-10-244-16,0 0-510 0,0 0 226 0</inkml:trace>
          <inkml:trace contextRef="#ctx0" brushRef="#br0" timeOffset="55208.5">3533 6274 187 0,'14'-6'210'0,"-7"4"-25"15,-7 2 10-15,19-5-7 0,-10 3-8 0,3 0-8 16,0 0-7-16,5 1-9 0,2-2-7 0,-1 0-13 16,1-1-7-16,2 3-10 0,6-2-10 0,0 3-6 15,-2-3-11-15,4 2-2 0,-3 0-5 0,4 1-11 16,-6-5-3-16,3 3-11 0,-2-1-4 0,1 3-7 16,-1-1-3-16,0 0-7 0,2 1-1 0,-7-3-16 15,2 3-14-15,-4-1-19 0,-2-1-17 0,-2 0-22 16,2 2-17-16,-3 0-21 0,-13 0-14 0,17-3-22 0,-17 3-24 15,13-2-32-15,-13 2-207 0,5-6-417 16,-5 6 185-16</inkml:trace>
          <inkml:trace contextRef="#ctx0" brushRef="#br0" timeOffset="55479.83">3966 6007 67 0,'0'0'257'0,"0"0"-20"16,0 0-16-16,0 0-2 0,0 0 1 0,0 0-5 16,0 0-15-16,0 0-12 0,-6 31-5 0,7-18-8 15,-4 3-12-15,3-1-1 0,-4 0-9 0,2 1-10 16,-2 2-15-16,-1 4-7 0,-1 2-8 0,0-2-11 0,0 2-2 16,0-3-19-16,-1 2-6 0,-1-1-11 15,1-1-1-15,-3 3-16 0,1-4 1 0,3-4-12 0,0 0-18 16,0 0-26-16,0-2-15 0,3-3-17 0,-2-2-18 15,5-9-23-15,-4 17-22 0,4-17-19 16,3 11-24-16,-3-11-31 0,0 0-27 0,0 0-52 0,0 0-175 16,27-11-466-16,-14 4 207 0</inkml:trace>
          <inkml:trace contextRef="#ctx0" brushRef="#br0" timeOffset="56047.7">4497 5975 194 0,'0'0'228'0,"0"-12"-18"16,0 12-20-16,10-11-10 0,-10 11-9 0,10-8-13 15,1 4-9-15,-2 1-16 0,-9 3-1 0,25-5-10 0,-11-1-7 16,0 3-9-16,3 1-4 0,-4 2-10 0,2-2-6 15,-1-2-2-15,-14 4-10 0,21 4-8 16,-10-2-3-16,-3 2-6 0,4-1 1 0,-6 2-4 0,-6-5 3 16,9 14-2-16,-3-9-1 0,-5 4-2 0,-1-9 3 15,3 21-8-15,-7-7 4 0,2-1-4 0,-4 1-1 16,0 1-1-16,-1-2-3 0,-4-1-7 0,2 1 1 16,-1-2-5-16,1 2-3 0,-3-2-5 0,5 0 0 15,-2-2-5-15,1-1 1 0,2 1-1 0,6-9-6 16,-10 11 2-16,4-7-3 0,6-4 0 0,-6 10 1 15,6-10-7-15,-2 11-2 0,2-11-5 0,0 0-2 16,0 0-3-16,14 7 1 0,-14-7-4 0,13 2-3 0,-13-2 0 16,20-2 3-16,-8 5 2 0,-12-3 1 15,26-1-2-15,-6 2 2 0,-7 0 2 0,4-2-1 0,-1 2-4 16,-3 3 6-16,2-4-6 0,-4 5 6 0,1-4-1 16,-3 3 1-16,-9-4 1 0,16 8 1 0,-5-2-1 15,-5 1 6-15,-3-1-6 0,4 1 9 0,-7-7 6 16,0 18 2-16,0-7 1 0,0 3 0 0,-7-4 3 15,-1 1 0-15,-1 3-2 0,-7-1-3 0,1 4 1 16,-5-3 3-16,-5-1-4 0,1 3 0 0,2-3-3 16,-5 0 0-16,5-1 6 0,-4-2-12 0,4 1 2 15,2-5-8-15,4-1-9 0,-6 2-13 0,5 0-18 16,1-1-9-16,1-2-15 0,5-2-15 0,-2-1-21 16,12-1-18-16,-21-1-25 0,21 1-28 0,-11-5-29 15,11 5-58-15,-12-11-153 0,9 1-446 0,3 10 198 16</inkml:trace>
          <inkml:trace contextRef="#ctx0" brushRef="#br0" timeOffset="56349.57">5139 6247 83 0,'0'0'271'0,"21"0"-8"15,-7 0-16-15,-1 0-6 0,0 0-16 0,7 0-12 16,-2 0-13-16,3 0-18 0,-2 0-6 0,8 0-20 16,1 0-6-16,2 1-10 0,4-2-15 0,-8 2-10 15,4-1-11-15,-5 0-2 0,5 2-14 0,-5-4-9 0,2 1-9 16,-2 1-5-16,-5 0-7 0,-1-3-2 0,2 6-9 16,-3-6-9-16,-2 6 0 0,1-3-9 15,-4-3-16-15,-4 2-14 0,-9 1-17 0,19 1-13 0,-19-1-18 16,14 0-13-16,-14 0-25 0,0 0-34 0,10-3-33 15,-10 3-16-15,0 0-28 0,0 0-56 0,-3-16-152 16,3 16-438-16,0 0 194 0</inkml:trace>
          <inkml:trace contextRef="#ctx0" brushRef="#br0" timeOffset="56573.68">5634 6007 113 0,'0'0'256'0,"0"0"-5"15,-13 11-5-15,13-11-10 0,-3 15-5 0,-3-5-5 16,3-2-14-16,-1 3-7 0,-2 3-8 0,3 3-11 16,-3 1-12-16,1-1-18 0,-7 3-6 0,2 3-3 15,2-1-20-15,-1-2-5 0,3 3-12 0,-2 0-15 16,0-1-13-16,-4 0-4 0,5 2-7 0,-1-4-1 16,2 3-20-16,0-3-18 0,-1-3-26 0,1 0-22 15,3-2-28-15,-6-1-25 0,4 0-38 0,3 3-32 16,2-10-37-16,-6 4-33 0,6-11-52 0,6 14-207 15,-6-14-507-15,4 7 224 0</inkml:trace>
          <inkml:trace contextRef="#ctx0" brushRef="#br0" timeOffset="57714.41">6740 5877 33 0,'0'0'239'0,"0"0"-2"16,0 0 0-16,0 0-7 0,3 14-15 0,-3-14-10 0,0 0-12 16,-17 24-14-16,5-10-13 0,-1 0-9 0,-1-3-6 15,-5 3-9-15,-3 4-11 0,2-1-8 16,-5 0-12-16,4-4-3 0,2 3-18 0,-1 2-10 0,-2-5-7 16,5-3 2-16,1 0-13 0,-6 1-10 0,5-4-1 15,1 0-4-15,-1-1-8 0,3-1 1 0,0-2-6 16,2 0-1-16,12-3-2 0,-16 2-7 0,16-2 3 15,-18-2-7-15,18 2 2 0,-12-7-5 0,6 1 1 16,6 6-5-16,-6-14-8 0,5 5-2 0,1 9-4 16,4-30-4-16,-1 16-12 0,6-4-5 0,-2 2-3 15,2-5-5-15,3 0-4 0,2 0 10 0,-1-1-6 16,4 0 2-16,-1 9 3 0,0-5 0 0,4-1 4 0,-8 7-2 16,9-1 4-16,-5 2 0 0,9 1 5 15,-2 0 2-15,-1 0-2 0,-3 3 4 0,1 2 0 16,-7 2 4-16,4-1 2 0,-1 5 4 0,2 2 2 0,-2 0 9 15,2 2-3-15,0 2 6 0,-1 3 3 0,2 7 9 16,0-3 5-16,1 6 5 0,-4 2-3 0,1 2 11 16,-1 1 4-16,-3 6-4 0,4 4 5 0,-2 6-1 15,-8-5 2-15,-1-1-5 0,0 3 4 0,-9-7-3 16,3 4-3-16,-3 3-6 0,-6 1-2 0,5-6-8 0,-2 3 3 16,-3-8-2-16,-2-3-6 0,1 1 0 0,-5 0-9 15,2-1-20-15,-1 0-17 0,-2-2-21 16,4-3-22-16,-5 2-14 0,1-8-33 0,-3 4-30 15,5-7-33-15,-1 2-35 0,5-4-39 0,-4-3-255 16,-2 0-547-16,7-1 243 0</inkml:trace>
        </inkml:traceGroup>
        <inkml:traceGroup>
          <inkml:annotationXML>
            <emma:emma xmlns:emma="http://www.w3.org/2003/04/emma" version="1.0">
              <emma:interpretation id="{11A91CBA-FFA7-42E1-8A7D-E207F6D9F5EC}" emma:medium="tactile" emma:mode="ink">
                <msink:context xmlns:msink="http://schemas.microsoft.com/ink/2010/main" type="inkWord" rotatedBoundingBox="8334,10496 11573,10430 11600,11731 8361,11798"/>
              </emma:interpretation>
            </emma:emma>
          </inkml:annotationXML>
          <inkml:trace contextRef="#ctx0" brushRef="#br0" timeOffset="59885.54">8522 6018 77 0,'0'0'197'0,"0"0"-13"0,0 0-17 15,-9 3-9-15,9-3-11 0,0 0-6 0,0 0-5 16,0 0-9-16,0 0-4 0,0 0-1 0,0 0-4 16,0 0 2-16,0 0-3 0,0 0-9 0,0 0-2 15,0 0-13-15,0 0-4 0,0 0-5 0,28-24-4 0,-20 18-9 16,1-2-4-16,1-3-4 0,-1 6-6 16,1-7-6-16,2 1-5 0,-1 0-4 0,2-1-2 0,-4-1-6 15,2 2-7-15,1-2-1 0,-5 2-2 0,2 1-3 16,-2 3 2-16,-1-1-4 0,0 1 1 15,2 1 0-15,-8 6-2 0,9-9-1 0,-9 9-2 0,7-5-5 16,-7 5 2-16,0 0-5 0,0 0 5 0,0 0 4 16,0 0 4-16,0 0 2 0,0 0 14 0,-16 42-5 15,5-21 6-15,1 3 11 0,-2 1 3 0,-1 10 3 16,-4 0 6-16,7 0-3 0,-2 3 2 0,1 1 0 16,-1-5-1-16,6-5-2 0,-1 6 0 0,1-7-13 15,3-2 7-15,3 0-3 0,-4-2-2 0,1 0-5 16,0-6-4-16,0-1 4 0,0 0-7 0,3-5-4 15,0 1-14-15,0-3 9 0,0-10-2 0,0 19-10 16,0-19-25-16,0 13-18 0,0-13-18 0,0 14-19 0,0-14-16 16,3 10-12-16,-3-10-17 0,0 0-27 15,0 0-29-15,0 0-24 0,13 1-28 0,-13-1-15 16,16-14-261-16,-10 2-538 0,9 0 238 0</inkml:trace>
          <inkml:trace contextRef="#ctx0" brushRef="#br0" timeOffset="60159.19">8962 6199 66 0,'18'-5'234'0,"-12"4"-8"16,6-3-7-16,-12 4-7 0,20 0-9 0,0-3-7 16,-2 3-12-16,9-2-7 0,-4-1-16 0,3 1-17 15,2 2-10-15,-3 2-10 0,-1-4-8 0,2 1-12 16,0-4-6-16,0 2-7 0,-7 1-10 0,13-2-7 15,-6 4-7-15,1-2-5 0,-1-7-9 0,-1 8-1 0,-6-2-11 16,4 2-3-16,-7-3 0 0,4 2-4 0,-1 2-6 16,-4 0-9-16,-3-5-12 0,-3 4-12 0,1-3-18 15,-10 4-17-15,20-3-13 0,-12 2-20 0,-8 1-26 16,0 0-21-16,11-4-20 0,-11 4-18 0,0 0-25 16,0-17-50-16,0 17-127 0,0 0-389 0,-14-20 172 15</inkml:trace>
          <inkml:trace contextRef="#ctx0" brushRef="#br0" timeOffset="60404.13">9439 5894 180 0,'0'0'221'16,"0"0"-4"-16,0 0-9 0,-19 18-3 0,13-11 0 16,4 2-2-16,-2 7-11 0,-4 0-8 0,5 0-4 15,0 7-9-15,-3-5-3 0,5 6-16 0,-5-1-8 0,3 2-8 16,0-1-11-16,1 0-8 0,-2 1-11 0,-1-1-13 15,5-1-1-15,-3 1-13 0,0 0-8 0,0-2-4 16,2-4-5-16,-1 1-8 0,-2-4-2 0,1 3-14 16,3-5-24-16,-3 1-15 0,3-5-23 0,0-9-10 15,-3 19-20-15,3-19-16 0,0 12-23 0,0-12-16 16,6 9-30-16,-6-9-32 0,7 4-21 0,-7-4-65 16,0 0-175-16,29-13-468 0,-16 4 207 0</inkml:trace>
          <inkml:trace contextRef="#ctx0" brushRef="#br0" timeOffset="69350.74">8000 5566 103 0,'0'0'137'0,"4"-10"-4"15,-4 10-4-15,9-12-6 0,-9 12-2 0,6-9 3 16,-3 3-3-16,-3 6 0 0,0 0 0 0,8-11-6 15,-8 11-6-15,0 0-8 0,6-5-9 0,-6 5-8 16,0 0 3-16,0 0 12 0,0 0 5 0,0 0 2 16,-20 32-1-16,8-9 4 0,-4 3-1 0,-4 9-4 15,-6 3-2-15,0 4-4 0,-4 1-11 0,-1 15-3 16,-5 3-7-16,9 0-1 0,8-15-13 0,0 21-2 16,2 1-9-16,8-18-2 0,2 17 5 0,4-14-12 15,6-2-7-15,13 12-3 0,1-18-7 0,2-2 3 16,0 2-10-16,11-5-13 0,-1-6-17 0,0 0-10 15,4-5-19-15,-1-2-27 0,3 1-26 0,-11-12-24 0,8 6-26 16,-6-5-31-16,3-8-45 0,-2 2-226 0,-2-2-482 16,3-3 214-16</inkml:trace>
          <inkml:trace contextRef="#ctx0" brushRef="#br0" timeOffset="101888.97">10016 5848 82 0,'0'0'125'0,"0"0"-2"16,0 0-17-16,-12-2-7 0,12 2-9 0,0 0-12 15,0 0-7-15,0 0-6 0,-15-4-3 0,15 4-9 16,0 0-5-16,0 0-7 0,-15 4-6 0,15-4-5 0,0 0 3 16,0 0 2-16,0 0-4 0,0 0 6 0,-13 0 0 15,13 0 0-15,0 0-7 0,0 0 7 0,0 0-3 16,0 0 9-16,0 0-2 0,-10 0 7 0,10 0 3 15,0 0 5-15,0 0 0 0,0 0 0 0,0 0 2 16,0 0 4-16,0 0 1 0,0 0 4 0,0 0 4 16,-20 0 0-16,20 0-1 0,0 0-2 0,0 0-2 15,-9-6-2-15,9 6-4 0,0 0-2 0,0 0-2 16,0 0-2-16,-10-5-4 0,10 5 1 0,0 0-1 16,0 0-4-16,-9-9-6 0,9 9-2 0,0 0-5 15,0 0-2-15,0 0-1 0,0-16-6 0,0 16-2 16,0 0-3-16,9-13 0 0,-9 13-1 0,6-10-5 15,-6 10 1-15,12-8 0 0,-5 4-3 0,-7 4-2 0,15-12 0 16,-9 7-4-16,4 0 2 0,-4 0 0 0,-6 5-2 16,17-10 1-16,-11 6-3 0,-6 4 3 0,13-7-4 15,-13 7 2-15,9-3-2 0,-9 3 0 0,12-3-1 16,-12 3-1-16,0 0 0 0,12-5 3 0,-12 5-3 16,0 0 1-16,0 0-2 0,0 0 4 0,21 8-5 15,-21-8 0-15,7 9-3 0,-4-5 5 0,-3-4-4 16,8 11 5-16,-5-4-1 0,-3-7-2 0,3 16 1 15,0-8 3-15,0 3 0 0,-3-11 1 0,0 25-1 0,0-15 0 16,-3 4 4-16,0-1 1 0,0 2-1 16,0 0-2-16,-2-2 5 0,-1 4 1 0,3-4 2 15,0 2-3-15,2 0-2 0,-5-2 3 0,0 1-5 0,1 0 3 16,1-7-2-16,-3 7 0 0,4-6 5 0,3-8-2 16,-8 18-8-16,5-12 6 0,3-6 0 15,-6 10 1-15,6-10-3 0,-6 10 5 0,6-10-6 0,-6 7 0 16,6-7 1-16,0 0 0 0,0 0-1 0,-7 7 6 15,7-7-7-15,0 0 3 0,0 0-1 0,0 0 1 16,0 0-1-16,0 0-1 0,0 0 1 0,0 0 0 16,0 0-2-16,0 0-1 0,0 0-2 0,0 0 0 15,0 0-2-15,0 0 3 0,0 0-2 0,0 0 3 16,0 0-2-16,0 0 3 0,0 0-3 0,0 0 0 16,0 0-3-16,0 0 4 0,33-16-1 0,-33 16 0 15,14 0-3-15,-6-4 3 0,-8 4-5 0,19 1 5 16,-19-1-4-16,20 0 2 0,-13 5 0 0,-7-5-1 15,18 4 3-15,-9-2-1 0,1-1 1 0,-10-1-4 0,14 10 2 16,-7-6 0-16,-1 3-1 0,3-4 2 16,-3 3 2-16,-1 1-7 0,4 1 7 0,-3 0 2 0,-2 0-1 15,-1 1-1-15,2 0-2 0,-2 0 4 0,-3 4 0 16,2-1 0-16,0-2-3 0,-2 4 11 0,0 1 0 16,-4 1-3-16,-1 1 7 0,-1 0 2 0,0-2 1 15,-4 1 6-15,-5 2-5 0,0 0 3 0,-5 2-4 16,1-4-2-16,0-1-7 0,-4-2 8 0,1 2-6 15,0-3 3-15,-2-2-1 0,6-3 0 0,0-1-5 16,-1 1 3-16,-2-2-2 0,3-1-6 0,1-2-17 16,1 2-10-16,1-4-15 0,6 1-20 0,9-1-26 15,-24-1-27-15,24 1-34 0,-12-7-29 0,9-3-41 16,3 10-265-16,0-20-522 0,0 20 231 0</inkml:trace>
          <inkml:trace contextRef="#ctx0" brushRef="#br0" timeOffset="60750.12">10294 5668 95 0,'16'-3'231'0,"-6"2"-11"0,-10 1-13 15,24-7-9-15,-7 6-13 0,-1-1-10 0,6 2-14 0,2-4-12 16,3 2-7-16,1 2-6 0,2-4-19 0,0 3-4 16,0-2-11-16,3 0-11 0,7-2-6 0,-10 3-9 15,12-2-6-15,-14 3-8 0,2-1-10 0,-3 2 1 16,-1-4-11-16,-2 2-2 0,-4-3-4 15,-4 5-5-15,4 0-15 0,-7 0-16 0,-13 0-15 0,19 0-19 16,-10 0-15-16,-9 0-16 0,0 0-16 0,0 0-25 16,0 0-15-16,0 0-23 0,0 0-14 0,0 0-37 15,0 0-125-15,0 0-346 0,-41-2 153 0</inkml:trace>
          <inkml:trace contextRef="#ctx0" brushRef="#br0" timeOffset="60944.3">10711 5680 57 0,'-6'9'217'15,"-1"1"-2"-15,-4 4 1 0,4 2 0 0,-2 2 0 16,-3 2-12-16,0 4-9 0,3 0-3 0,-1-3-11 0,-2 3-10 16,4 4-10-16,1-3-11 0,-1-2-16 15,-2 2-11-15,4 0-9 0,1-2-13 0,-2 0-9 0,-2 4-9 16,5-4-2-16,-1-5-12 0,-4 4-5 0,6-5-8 16,0 6-14-16,-1-8-19 0,-2-1-26 0,3 0-24 15,0-4-20-15,1 5-28 0,-4-4-29 0,5-1-32 16,-1 5-31-16,2-15-31 0,-3 15-238 0,3-15-473 15,3 15 209-15</inkml:trace>
        </inkml:traceGroup>
        <inkml:traceGroup>
          <inkml:annotationXML>
            <emma:emma xmlns:emma="http://www.w3.org/2003/04/emma" version="1.0">
              <emma:interpretation id="{B77CDED3-7685-434A-AA52-FE6AD828B297}" emma:medium="tactile" emma:mode="ink">
                <msink:context xmlns:msink="http://schemas.microsoft.com/ink/2010/main" type="inkWord" rotatedBoundingBox="11883,9933 16711,9834 16745,11514 11917,11614"/>
              </emma:interpretation>
            </emma:emma>
          </inkml:annotationXML>
          <inkml:trace contextRef="#ctx0" brushRef="#br0" timeOffset="62406.75">12085 5758 160 0,'0'0'253'16,"0"0"-10"-16,0 0-8 0,0 0-11 0,0 0-12 15,0 0-13-15,-11 39-14 0,10-29-16 0,-4 5-12 16,2 2-8-16,-1-3-9 0,2 4-9 0,1-5-14 16,-2 4-9-16,3-4-6 0,-3 2-8 0,3 0-3 15,-3-4-14-15,3 4-7 0,-2-6-9 0,2-9 0 0,-1 20-9 16,1-20-6-16,0 11-4 0,0-11-3 16,0 0-4-16,-2 17-2 0,2-17-4 0,0 0 1 15,0 0 1-15,0 0-17 0,0 0 9 0,0 0-1 0,0 0-5 16,0 0-8-16,15-31-6 0,-9 17-7 15,3-7-6-15,2 5-12 0,2-3-5 0,2-2 0 16,3 0-5-16,-2-3-4 0,1 0 0 0,1 3 4 0,1 3 2 16,-1 0 6-16,0 2 0 0,-2 0 1 0,-2 5 5 15,-2-1-1-15,1 1 5 0,-1 4 4 0,-3 3 2 16,1-2 2-16,-2 2 6 0,-8 4-1 0,15-1 6 16,-15 1 5-16,15 1 3 0,-6 5 2 0,-9-6 7 15,13 13 0-15,-4-2 2 0,-2 0 0 0,1 3 0 16,1-3 3-16,-5 4 4 0,1-1-7 0,2 1 3 15,-1 0-8-15,-1 4 2 0,2 4 3 0,-5-5-3 16,2-1-4-16,-2-3 4 0,2 1-6 0,-4-1-1 16,1 1-3-16,1 0-11 0,-2-6-12 0,0-9-15 0,1 16-19 15,-1-7-18-15,0-9-24 0,3 12-15 16,-3-12-15-16,0 0-15 0,0 14-28 0,0-14-26 16,0 0-41-16,0 0-193 0,0 0-456 0,24-24 202 0</inkml:trace>
          <inkml:trace contextRef="#ctx0" brushRef="#br0" timeOffset="62695.78">13129 5504 109 0,'0'0'284'0,"-8"25"-14"0,1-10-7 16,-1 5-17-16,1 3-11 0,-4 2-6 0,-1-1-8 15,4 4-13-15,-4 4-14 0,-2 3-6 0,-1-1-14 16,3-6-4-16,-1 5-10 0,-1 4-19 0,0-3-10 16,-3 1-8-16,4-10-17 0,-2 9-6 0,0-4-10 15,-2 4-14-15,1-9-2 0,4 0-5 0,-1-5-3 16,-5 3-12-16,3-3-6 0,0 0-20 0,-1 1-22 0,5-6-20 16,-1-3-17-16,0-1-16 0,5 1-20 0,1-4-24 15,0 0-19-15,6-8-18 0,-9 14-15 0,7-10-26 16,2-4-33-16,0 0-33 0,0 0-236 0,0 0-511 15,0 0 226-15</inkml:trace>
          <inkml:trace contextRef="#ctx0" brushRef="#br0" timeOffset="63172.96">13889 5233 78 0,'-21'37'276'0,"8"-17"-9"0,-5 1-11 16,3 0-9-16,-7 11-14 0,4-1-10 0,-4 5-8 16,-1-5-6-16,4 7-12 0,-2 1-11 0,-3-1-11 15,-1 4-11-15,4-4-4 0,-3 1-10 0,5-1-8 16,-4-5-11-16,7 0-11 0,-4 2-2 0,5-3-2 15,4-5-13-15,0-2-6 0,4 0-4 0,-2-4-7 16,1 1-9-16,2-6-1 0,2 4-15 0,2-5-1 16,2-1 1-16,-1 1-16 0,2 0-2 0,2-3 0 15,2-6-6-15,1 5 2 0,3-1-8 0,0-3 0 0,0-3-6 16,5 0 1-16,3-1-3 0,-1-3 0 16,1-4-8-16,-2-2-2 0,0 2-5 0,2-4-4 15,-2-3-1-15,-1-2 3 0,1 0-9 0,-5-3 1 0,-1 3-4 16,3-7 1-16,-6 2-6 0,-2 2 2 0,-2 2 7 15,-2 1-3-15,-5-2-1 0,-1 3-10 0,-2-2 7 16,-1 6 0-16,-2 1 2 0,-2 1-10 0,-2 3 13 16,1-4-3-16,1 4-2 0,0 3-20 0,13 0-16 15,-23 2-13-15,23-2-9 0,-18 5-9 0,9-1-11 16,9-4-13-16,-13 8-16 0,5-1-14 0,8-7-19 0,-6 12-16 16,5-5-30-16,1-7-1 0,0 0-21 15,6 15-24-15,-6-15-225 0,7 8-504 0,1-4 222 0</inkml:trace>
          <inkml:trace contextRef="#ctx0" brushRef="#br0" timeOffset="63614.73">14029 5640 160 0,'0'0'280'0,"0"0"-12"0,0 0-11 0,0 0-19 15,0 0-14-15,0 0-7 0,-31 10-14 0,25 0-18 16,2-2-4-16,-2 2-4 0,1 1-19 0,2 2-1 16,-1 5-11-16,-1-5-6 0,4-1-20 0,-1 3-1 0,-1 0-11 15,3 0-7-15,3-1-17 0,0 3-2 16,2-3-8-16,1-3-1 0,1 2-11 0,1-5-5 16,5 6-9-16,-2-7 3 0,-1 3-7 0,3-2-12 0,-2-2-24 15,2-3-8-15,2 1-14 0,-1-2-20 0,2 0-14 16,-1-4-11-16,-2 0-13 0,-4-3-15 0,5-1-4 15,-2-5-16-15,1 4 3 0,-1-6 1 0,-5 7 9 16,5-6 12-16,-4 5 8 0,-2-3 13 0,0 4 18 16,-6 6 15-16,9-11 13 0,-3 7 16 0,-6 4 13 15,6-10 9-15,-6 10 6 0,0 0 7 0,0 0 14 16,0 0-4-16,0 0 15 0,0 0-3 0,0 0 4 16,-21 24 0-16,13-13-3 0,4 2-3 0,-4 0-1 15,2 3-2-15,0 2-4 0,0 5-6 0,1 2 7 16,-1 3-18-16,-2-3-3 0,2 1 2 0,-3 0-2 15,2-2-18-15,-1 4-22 0,-1-3-19 0,5-1-23 16,-2 2-28-16,-2-2-26 0,-1-1-30 0,2-8-41 0,1-2-45 16,3-2-69-16,-3-2-170 0,0-4-499 0,6-5 222 15</inkml:trace>
          <inkml:trace contextRef="#ctx0" brushRef="#br0" timeOffset="74675.44">11616 5555 72 0,'6'-9'177'0,"-1"2"-8"16,2 0-3-16,-7 7-10 0,8-15-6 0,-2 9-10 16,0-1-8-16,-6 7-14 0,7-14-2 15,-4 10-7-15,-3 4-4 0,6-13-5 0,-6 13-5 0,6-7-9 16,-6 7-9-16,0 0-4 0,0 0-6 0,0 0-2 16,0 0 0-16,0 0 3 0,0 0 1 0,-28 33 3 15,13-13-1-15,-11 7 3 0,-3 3-2 0,0 2 2 16,-2 4-10-16,-3 0 3 0,1 4-6 0,5 2 0 15,-4 1-6-15,5 0-2 0,5 3-8 0,1-1 2 16,2-1-6-16,7-6-4 0,0 8-4 0,9-6 2 16,4 1-8-16,2 0 1 0,8-2-6 0,2-1 0 15,5-5 2-15,4 7-4 0,-1-8 1 0,9-2-6 16,0-4-10-16,1 0-18 0,4 2-18 0,2-4-17 16,3 1-27-16,-7-9-26 0,0 3-20 0,-6-3-33 15,-1-3-33-15,1-3-47 0,-4 0-193 0,4-4-461 0,-4 1 204 16</inkml:trace>
          <inkml:trace contextRef="#ctx0" brushRef="#br0" timeOffset="78901.41">14320 5326 14 0,'0'0'175'0,"0"0"-15"16,0 0-5-16,0 0-12 0,0 0-11 0,-4-8-8 15,4 8-8-15,0 0-12 0,0 0-11 0,0 0 1 16,0 0-8-16,0 0-5 0,0 0-6 0,0 0-8 15,0 0 0-15,13-13-2 0,-13 13-9 0,0 0 1 16,0 0-2-16,0 0-3 0,15-2-2 0,-15 2-3 0,0 0-9 16,17 2 4-16,-17-2-4 0,0 0 0 15,14 3-3-15,-14-3-2 0,12 8-6 0,-12-8-1 16,8 9 3-16,-2-7 3 0,-6-2-6 0,12 11 0 0,-9-4 3 16,1 2 1-16,-1 1-3 0,3 0 0 0,-1 5-1 15,1-4 1-15,-3 3 0 0,3-1 0 0,-1 4-2 16,1-3-2-16,0 4 0 0,-3-1-2 0,8-3 1 15,-4 3-1-15,1 4-2 0,-1-3 2 0,1 0-3 16,1-4-1-16,0 8 1 0,0-7-2 0,1 7-1 0,-3-4 1 16,5 1-5-16,-4-1 3 0,-2-3-5 15,0-1 3-15,-3 4-1 0,3 1-2 0,-5-3 2 16,4 2-2-16,-4 1-2 0,-2 1 4 0,-1-2 3 0,-1 0 1 16,0 0 4-16,-1-1-3 0,-4 8 3 15,2-8-3-15,0 5 2 0,2-4 3 0,-5-1-3 16,1-3-2-16,1 6 0 0,1-3 2 0,-3-3-4 0,3 0-3 15,-1 0 3-15,1-1-5 0,0 2 3 0,0-2-2 16,0-2-4-16,3 3 5 0,-2-5-5 0,2-1 2 16,-3 2-5-16,6-10-6 0,-4 20-11 0,2-9-16 15,-1-3-18-15,0 3-20 0,2 0-25 0,-4-4-18 16,5-7-26-16,-5 20-34 0,5-14-34 0,0-6-210 16,-3 12-449-16,3-12 199 0</inkml:trace>
          <inkml:trace contextRef="#ctx0" brushRef="#br0" timeOffset="79734.95">14698 4895 202 0,'0'0'203'0,"0"0"-15"0,0 0-8 0,0 0-11 0,0 0-16 15,-6-9-10-15,6 9-17 0,0 0-11 0,0 0-11 16,0 0-9-16,0 0-11 0,0 0-6 0,0 0-7 16,0 0-2-16,0 0-4 0,0 0-4 0,0 0-3 15,34 11-4-15,-27-7-3 0,1 5-2 0,2-5-4 16,-2 3 1-16,1 4-1 0,1-1-6 0,1 1 1 16,-1 2-3-16,-3-2 0 0,5 4-3 0,-3 1 1 0,2 1 0 15,-2 5 2-15,1-2-2 0,1 0-1 16,-1 2-1-16,2-2 2 0,-5 4 0 0,2-1-2 0,-3 0-4 15,2 0 2-15,2 12-1 0,-2-9 2 0,-1 2-4 16,-1 1 2-16,6 5 4 0,-4 5 0 0,-1-1-6 16,-1-2 1-16,0 1 4 0,0 2-5 0,-3-1 0 15,-2-2-1-15,-1 5 0 0,3-3-2 0,-6 4 4 16,0 0-2-16,-4-1-5 0,-2 2 1 0,-1-1-3 16,-1 0-1-16,2-3-1 0,-3 3-7 0,-3-5 0 15,2 1 4-15,-1-2 3 0,-2-1-6 0,-2-2 0 16,-4 0-2-16,2-2-1 0,-3 0-11 0,-3 0-14 0,1-4-14 15,-4 3-20-15,-3-6-20 0,0 1-21 16,0 3-19-16,9-11-21 0,2-1-22 0,-3 0-33 16,10-7-22-16,0 2-232 0,-2-5-476 0,5-1 211 0</inkml:trace>
          <inkml:trace contextRef="#ctx0" brushRef="#br0" timeOffset="84132.36">15270 5729 109 0,'0'0'135'0,"8"-5"-12"0,-8 5-10 0,0 0-11 15,0 0-9-15,12-4-8 0,-12 4-12 0,0 0-1 0,0 0-16 16,0 0-1-16,7-4-11 0,-7 4 0 15,0 0-10-15,0 0 7 0,0 0-10 0,0 0 0 16,0 0-8-16,0 0-2 0,0 0-1 0,0 0-4 0,0 0 0 16,0 0-2-16,0 0-6 0,0 0 1 0,0 0-7 15,0 0 4-15,0 0-1 0,0 0 2 0,0 0 0 16,0 0-3-16,0 0 3 0,0 0 7 0,0 0 3 16,0 0 3-16,0 0 4 0,0 0 7 0,0 0 2 15,0 0 5-15,0 0-1 0,0 0 1 0,0 0-4 16,0 0 2-16,0 0 2 0,0 0-2 0,0 0 3 15,0 0 0-15,0 0-3 0,0 0 2 0,0 0 0 0,0 0 0 16,0 0 0-16,0 0-3 0,0 0-4 16,0 0 1-16,0 0 1 0,0 0-2 0,0 0-2 15,0 0-1-15,0 0-1 0,0 0 0 0,0 0 2 0,0 0-4 16,0 0-4-16,0 0 0 0,0 0-2 0,0 0-2 16,0 0 1-16,0 0-1 0,0 0 1 0,0 0-2 15,0 0 1-15,0 0-2 0,0 0 0 0,0 0 0 16,0 0-1-16,0 0 1 0,0 0-1 0,0 0-3 15,0 0 3-15,0 0 2 0,0 0 0 0,0 0-2 16,0 0 3-16,0 0-2 0,0 0 2 0,0 0 3 16,0 0-1-16,0 0-1 0,0 0-1 0,0 0 8 15,0 0 0-15,0 0-5 0,0 0 0 0,0 0-2 16,0 0-1-16,0 0-2 0,0 0 4 0,0 0-1 16,0 0-3-16,0 0 1 0,0 0-2 0,0 0 2 0,0 0-2 15,0 0 1-15,0 0 0 0,0 0 0 0,0 0-2 16,0 0 0-16,0 0-2 0,0 0-2 0,0 0-2 15,0 0 3-15,0 0-4 0,0 0-2 0,0 0 1 16,0 0 0-16,0 0-2 0,0 0 1 0,0 0-1 16,0 0 1-16,0 0 1 0,8-11-3 0,-8 11 1 15,17 1-2-15,-17-1 2 0,23 3-3 0,-5-2 3 16,-3 0 0-16,4 4-1 0,0-5 5 0,7 5 0 16,1-4-3-16,-2 1 4 0,-3 1 0 0,4-3-2 0,1 2-4 15,-1 2 1-15,1-3 0 0,-1 1 3 0,0 0-6 16,0 1 4-16,1 1 1 0,-8-2 0 15,8 3 1-15,-5-2-1 0,-1-2 2 0,4 5 0 0,-5-5-1 16,-1 1 3-16,2 2-6 0,-3-4 2 0,1 2-2 16,-2-4 2-16,-1 4-2 0,-1-2 6 0,-3 0-2 15,-1 0 0-15,-11 0 2 0,22 0-2 0,-22 0 2 16,15 0-6-16,-15 0 7 0,12-2-2 0,-12 2 3 16,0 0 0-16,16 0-2 0,-16 0-1 0,0 0-2 15,11-2 1-15,-11 2-6 0,0 0 4 0,0 0-2 16,0 0 4-16,0 0-5 0,0 0 3 0,0 0-3 15,0 0-1-15,0 0 1 0,0 0-2 0,0 0 0 0,13 2-8 16,-13-2-9-16,0 0-8 0,0 0-9 0,0 0-8 16,0 0-28-16,0 0-16 0,0 0-29 0,-27 11-23 15,27-11-35-15,-25 7-37 0,7-1-227 0,1-5-471 16,-2 3 209-16</inkml:trace>
          <inkml:trace contextRef="#ctx0" brushRef="#br0" timeOffset="84484.78">15351 6014 197 0,'0'0'185'0,"0"0"-4"15,0 0-10-15,13 13-9 0,-13-13-6 0,18 6-8 16,-9-1 0-16,7 0-6 0,1 1-4 0,1-4-4 16,7 5-1-16,-2-2-9 0,5-1-6 0,2-2-7 15,-2-2-5-15,0 5-8 0,5-4 1 0,0 0-10 16,-2 3-4-16,8-4-9 0,-11 0-5 0,4 0-6 16,-4 0-6-16,0 2-4 0,-2-4-6 0,-5 5-3 15,1-3-8-15,-6-1-1 0,1 1-2 0,-1 0-8 16,-4 0-5-16,-12 0-1 0,21 1-10 0,-14-1-20 15,-7 0-19-15,17 4-18 0,-17-4-15 0,7 6-17 16,-7-6-18-16,3 7-29 0,-3-7-25 0,0 0-30 16,0 0-47-16,0 0-163 0,0 0-422 0,0 0 187 0</inkml:trace>
        </inkml:traceGroup>
        <inkml:traceGroup>
          <inkml:annotationXML>
            <emma:emma xmlns:emma="http://www.w3.org/2003/04/emma" version="1.0">
              <emma:interpretation id="{1E13A10E-EDCA-4A61-8C40-EBD1305A04B2}" emma:medium="tactile" emma:mode="ink">
                <msink:context xmlns:msink="http://schemas.microsoft.com/ink/2010/main" type="inkWord" rotatedBoundingBox="17227,10382 19944,10326 19960,11135 17244,11191"/>
              </emma:interpretation>
            </emma:emma>
          </inkml:annotationXML>
          <inkml:trace contextRef="#ctx0" brushRef="#br0" timeOffset="84889.29">16727 5434 192 0,'5'-7'186'15,"-5"7"-8"-15,9-12-10 0,-9 12-7 0,7-5-10 16,-7 5-13-16,0 0-14 0,6-8-6 16,-6 8-3-16,0 0 6 0,0 0 0 0,0 0-2 0,8 23-3 15,-8-11 1-15,-3 2-4 0,0 7 2 0,1 0-3 16,-2 4-1-16,-2-1-7 0,0 2-3 0,0 4-3 16,1-3 0-16,-1 2-6 0,0-4-13 0,-4 2 0 15,4 0-4-15,2-4-7 0,-2 4-3 0,0-1-7 16,-2-2-6-16,2 0-2 0,0 1-10 0,2-2 1 15,1-7-1-15,-3 2-6 0,4-3-6 0,-4 3-2 16,5-3-10-16,-4 0-13 0,-1 0-20 0,2 0-21 16,2-2-16-16,-1 0-27 0,-1-2-22 0,3 0-26 15,1-11-22-15,-5 18-22 0,4-11-24 0,1-7-20 0,0 0-228 16,0 0-480-16,0 0 213 0</inkml:trace>
          <inkml:trace contextRef="#ctx0" brushRef="#br0" timeOffset="85144.74">17055 5867 123 0,'24'-3'231'16,"5"-1"-11"-16,-1 1-12 0,3-1-16 0,1 2-7 16,0-1-14-16,9 1-9 0,-11-3-13 0,10 5-10 15,-9-1-11-15,0 0-12 0,10-2-14 0,-8 6-5 16,-4-2-12-16,3-1-6 0,-4 1-14 0,2-1-5 15,0 0-5-15,-3-1-4 0,2 0-5 0,-12 2-2 16,5-2-10-16,-5 2-6 0,-3-1-17 0,0 1-10 16,-2-1-12-16,-12 0-17 0,16 0-8 0,-16 0-22 0,15 0-17 15,-15 0-27-15,0 0-13 0,9-5-17 16,-9 5-27-16,0 0-46 0,0 0-106 0,-6-19-336 0,6 19 149 16</inkml:trace>
          <inkml:trace contextRef="#ctx0" brushRef="#br0" timeOffset="85398.76">17604 5576 59 0,'0'0'224'0,"0"0"-23"0,-10-2-17 0,10 2-3 16,0 0 4-16,0 0-4 0,0 0 3 0,-11 21-5 16,5-6-12-16,2-2-12 0,-3 1-7 0,-2 10-6 0,-2-3-10 15,2 2-11-15,3-1-6 0,-1-1-7 16,-2 4-7-16,1-4-10 0,1 3-6 0,-2-1-11 15,1 2-10-15,3-3-1 0,-6 2-9 0,4-4-10 16,-1 0 3-16,-2 4-5 0,2-6 1 0,2-3-10 16,2 1-11-16,-5-3-21 0,4 1-18 0,-4-2-20 0,6-1-21 15,-1-4-25-15,1 1-24 0,-1 2-15 0,4-10-12 16,-5 7-26-16,5-7-30 0,0 0-231 0,0 0-455 16,0 0 202-16</inkml:trace>
          <inkml:trace contextRef="#ctx0" brushRef="#br0" timeOffset="88748.68">18010 5649 83 0,'0'0'235'0,"0"0"-16"15,-2-13-19-15,2 13-14 0,0 0-12 0,11-17-13 16,-2 10-14-16,0 3-9 0,3-5-12 0,1 4-9 16,2-3-7-16,0 3-5 0,1-2-10 0,1 3-6 0,1-2-5 15,1 3-7-15,0 1 1 0,-2-2-10 0,2 2-2 16,-2-2-4-16,-2 5-10 0,-1-2-2 16,3 2-7-16,-10 2-2 0,-7-3-10 0,20 6 0 0,-14-4-2 15,1 3 0-15,-7-5-7 0,6 10 3 0,-6-10-3 16,3 16 5-16,-3-16-3 0,-3 14-1 0,-1-3 5 15,-2-3-4-15,6-8-1 0,-14 22 3 0,5-12-3 16,0 0-1-16,0-2-3 0,0 2-1 0,-1 0-1 16,-2 0 1-16,5-4-4 0,1 4-1 0,-2-4-1 15,1 0 1-15,7-6-5 0,-12 12 1 0,6-5-4 16,6-7 4-16,-5 10-3 0,1-3-2 0,4-7-1 16,0 0 1-16,-2 15 0 0,2-15 3 15,0 0-3-15,8 14 1 0,-5-8 1 0,-3-6 2 0,12 7-3 16,-5-3-2-16,-7-4-1 0,18 7 2 0,-9-4-2 15,0 0 1-15,0 1-3 0,-9-4 0 0,18 9 0 0,-8-4 0 16,-1-3 0-16,-1 2 0 0,-1 3 0 0,-1 0 0 16,0-1-2-16,-6-6 4 0,8 16 1 15,-5-7-4-15,0 2-1 0,-3 0 6 0,-5 3-3 16,4-2 4-16,-4 3-3 0,-4 0 4 0,2-1 3 0,-2-2 1 16,0 4 1-16,-5-2 4 0,1-2-5 0,1 0 7 15,-3 0-4-15,-3-3 5 0,2 1-6 0,-4 2 2 16,0-3-3-16,-4 5 2 0,4-10-8 0,-2 6 1 15,-2-3 1-15,9 0-7 0,-4-1-16 0,1-1-11 16,-3-2-14-16,5 1-17 0,-2 0-23 0,0 2-20 16,-2-4-26-16,5 3-31 0,-2-1-32 0,3-4-56 15,-1 0-185-15,15 0-467 0,-19-2 207 0</inkml:trace>
          <inkml:trace contextRef="#ctx0" brushRef="#br0" timeOffset="86215.41">18638 5859 38 0,'16'-2'246'16,"11"-2"-14"-16,0 3-12 0,3-3-10 0,0 2-15 16,1-2-13-16,11 2-13 0,1 1-12 0,-3-3-15 15,2 2-15-15,-11-2-10 0,-1 3-13 0,3 1-11 16,-2-2-11-16,-2 1-6 0,-3-2-3 0,1 3-8 0,-1-1-10 16,-9 1-3-16,3 0-7 0,-4 0-3 0,1 0-4 15,-17 0-12-15,21 1-8 0,-12-1-19 0,-9 0-15 16,11 0-21-16,-11 0-16 0,0 0-17 0,12 3-17 15,-12-3-29-15,0 0-22 0,0 0-48 0,0 0-164 16,0 0-380-16,0 0 169 0</inkml:trace>
          <inkml:trace contextRef="#ctx0" brushRef="#br0" timeOffset="86509.12">19184 5537 194 0,'0'0'260'0,"0"0"-7"0,0 0-12 0,-27 18-8 0,21-10-17 16,-2 3-12-16,-2 2-12 0,3 2-9 0,-1 2-13 16,-1 4-8-16,-1 3-13 0,2-3-10 0,1 3-11 15,-4-2-9-15,4 0-10 0,-2 3-12 0,1-1-8 16,-1-1-5-16,5 0-9 0,-5-1-13 0,2-1-2 15,1-4-7-15,1 7-2 0,-1-6-4 0,-1 0-11 16,1 0-15-16,-3-2-22 0,1-1-16 0,-1-1-22 16,-2-1-18-16,2 1-30 0,-2-3-25 0,2 0-28 15,-3-1-26-15,0-2-32 0,5-2-64 0,-5-3-163 16,12-3-461-16,-15 0 205 0</inkml:trace>
        </inkml:traceGroup>
        <inkml:traceGroup>
          <inkml:annotationXML>
            <emma:emma xmlns:emma="http://www.w3.org/2003/04/emma" version="1.0">
              <emma:interpretation id="{8853FC0F-27F6-495A-A591-16C5EE8BEFDA}" emma:medium="tactile" emma:mode="ink">
                <msink:context xmlns:msink="http://schemas.microsoft.com/ink/2010/main" type="inkWord" rotatedBoundingBox="20323,10313 25145,10214 25165,11172 20343,11271"/>
              </emma:interpretation>
            </emma:emma>
          </inkml:annotationXML>
          <inkml:trace contextRef="#ctx0" brushRef="#br0" timeOffset="89790.57">19741 5563 220 0,'0'0'253'0,"1"-10"-9"0,-1 10-13 16,0 0-8-16,0 0-19 0,0-14-22 0,0 14-17 0,0 0-18 15,0 0-16-15,0 0-14 0,0 0-11 0,0 0-7 16,0 0-13-16,0 0-8 0,0 0-8 16,0 0-5-16,0 0-8 0,0 0-4 0,0 0-1 0,0 0-4 15,0 0-6-15,-14 25-1 0,14-25-5 0,0 0-2 16,16 12-3-16,-7-7-1 0,0-2-8 15,4 0 5-15,1-2-6 0,1 2-3 0,1-2 1 0,3 5-1 16,-2-6 0-16,1-4-3 0,-3 2-4 0,3-2 3 16,-4 0-4-16,4-4 1 0,-4 6-4 0,1-6 1 0,0 1-1 15,-4-6 0-15,3 4-2 0,-4-4-3 0,1 3 1 16,-5-1-4-16,0-4-4 0,0 2 0 16,-6 0 1-16,1 0 0 0,-2-2 0 0,1 15-6 0,-8-21 5 15,2 10-2-15,-4 1 2 0,-1 1 2 0,-1 0-2 16,-2 4-1-16,-4-3 1 0,0 5 3 0,-2-1-5 15,2 3 4-15,-1 0-3 0,-3-1 5 0,4 4-6 16,-6 0 6-16,5 4-2 0,-1 1 3 0,5-2-4 16,0 5 3-16,2 0 1 0,0 0 3 0,2 1-2 15,2 2 2-15,2-1-1 0,1 1 0 0,1 2 2 16,4-2-3-16,1 1 1 0,0-3 1 0,3-1 0 16,3 4 1-16,0-3-2 0,1 0 5 0,5 0-3 0,0-1 0 15,1 0-5-15,2-4 2 0,0 1 5 16,2 0-2-16,-2-3-3 0,2 1 3 0,-2-3-1 15,3 2 2-15,-3-3-2 0,0 0 1 0,-2-1-3 0,4 0 2 16,-2 0 0-16,-3 0 0 0,-12 0-3 16,19-2 2-16,-10 3-2 0,-9-1 0 0,15-5-2 15,-15 5 2-15,0 0-2 0,18 5 1 0,-11-4-4 0,-7-1 7 16,8 11 4-16,-4-3 6 0,-2 3 5 0,-1 2 8 16,-1 4 3-16,0 7 9 0,-1-2-1 0,-5 6 2 15,3-1 3-15,-2 1 1 0,-1 6 5 0,-1-5 4 16,1-1-2-16,0-1-1 0,-3 8 7 0,3-9-7 15,0-2 5-15,3 0-5 0,-1 1-4 0,-2-8-3 16,3 1-3-16,0 1 5 0,0-3-12 0,-2 1-2 16,4-3 7-16,-1 3-23 0,-1-6 7 0,2 0-11 15,-1 0-9-15,2-1-15 0,0-10-25 0,-3 17-15 16,6-7-23-16,-3-10-29 0,0 14-30 0,0-14-31 16,-3 14-25-16,3-14-41 0,0 0-57 0,0 15-198 15,0-15-529-15,0 0 234 0</inkml:trace>
          <inkml:trace contextRef="#ctx0" brushRef="#br0" timeOffset="91336.05">20405 5807 75 0,'0'0'145'0,"0"0"-8"15,0 0-1-15,0 0-9 0,-13 0-1 0,13 0-8 16,0 0 0-16,0 0-3 0,0 0-5 0,0 0-1 15,0 0-3-15,0 0-1 0,-14-5-5 0,14 5-4 16,0 0-3-16,0 0-6 0,0 0-8 0,0 0-5 16,-13-2-8-16,13 2-5 0,0 0-7 0,0 0-2 0,0 0-4 15,0 0-2-15,0 0 0 0,0 0 0 16,-6 11 4-16,6-11 1 0,0 0 1 0,0 0 1 0,24 14-3 16,-9-11-2-16,-2 2 0 0,5-2-1 0,0 1-9 15,7-2 0-15,5 2-4 0,-3-2-3 0,0 2-2 16,1-3-4-16,0 3-2 0,2-2-4 0,-1 3-2 15,2-3 0-15,-4-2 0 0,1 0-3 0,-3 0 0 16,-5 1-4-16,5-1 2 0,-8 0-1 0,-1 0-4 16,-1 0 3-16,0-1-3 0,-3 1 3 0,-12 0-4 15,19-2 1-15,-19 2-1 0,15-4-1 0,-15 4-1 16,10 0-1-16,-10 0 3 0,0 0 0 0,0 0-6 16,15 3 5-16,-15-3-3 0,0 0-1 0,0 0-9 15,0 0-9-15,0 0-11 0,12-4-14 0,-12 4-15 16,0 0-14-16,0 0-16 0,0 0-23 0,0 0-15 15,0 0-14-15,0 0-12 0,0 0-28 0,0 0-204 0,0 0-414 16,0 0 183-16</inkml:trace>
          <inkml:trace contextRef="#ctx0" brushRef="#br0" timeOffset="91625.08">20768 5586 11 0,'0'0'225'0,"0"0"-7"15,0 0-9-15,-14 16 1 0,11-6-7 0,3-10-7 16,-1 24-12-16,-1-10-7 0,-2 4-13 0,1-1-9 0,0 1-11 16,0 6-6-16,-3 1-10 0,1-2-9 15,-1 2-7-15,3 1-12 0,-1-4-6 0,2 1-10 16,-4 0-7-16,0-2-8 0,3 7-9 0,-3-4-4 0,2-2-5 15,1-4-4-15,-1 3-9 0,-1-4-12 0,4 0-17 16,-2 1-25-16,-2-4-18 0,4 3-25 0,-4-3-26 16,5 0-26-16,-3 0-24 0,3-14-46 0,3 15-50 15,-3-5-178-15,0-10-443 0,12 8 196 0</inkml:trace>
          <inkml:trace contextRef="#ctx0" brushRef="#br0" timeOffset="107732.16">21379 5682 64 0,'0'0'164'0,"0"0"-9"0,0 0-8 15,0 0-2-15,0 0-15 0,0 0-6 0,0 0-4 16,0 0-9-16,0 0-4 0,-12-28-2 0,12 28-10 15,0 0-8-15,0 0-4 0,-6-13-3 0,6 13-4 16,0 0-5-16,0 0-5 0,-3-12-6 0,3 12-6 16,0 0-1-16,0 0-8 0,6-13-4 0,-6 13-7 15,0 0-2-15,8-15-3 0,-1 8-3 0,-1 1-1 16,1 1-6-16,7-3-2 0,-1 1 1 0,1 0-3 16,-1 1-1-16,2-3-3 0,-3 5-2 0,6-3 1 0,-2 2 4 15,1 3 0-15,4-5-2 0,-5 4-3 16,2 2 2-16,0-3-4 0,-2 4-2 0,2 0-4 15,-3-2 4-15,-2 2-3 0,-1 2 2 0,0-1-1 0,-12-1 2 16,20 5-3-16,-11-2-1 0,-2 4-4 16,-1-1 4-16,1 4 3 0,-2 0 3 0,-2-1 2 15,1 4 3-15,-5 4 5 0,1-1 0 0,-5 0 3 0,2 5-1 16,-6 0 1-16,2 2-5 0,-2 2 1 0,-3-4 1 16,0 4-1-16,2-3-1 0,-7-1 3 0,4 2 1 15,-3 0-3-15,-2-4-1 0,0 1 2 0,-2-2-5 16,5 2-1-16,-4-1 1 0,-2 1 1 0,2-4-7 15,4-3 4-15,-6 0 2 0,-3 3-4 0,3-7 3 0,-3 6-6 16,9-6 2-16,-1-3 1 0,3-1-1 0,-2 2-5 16,0 0 6-16,6-4-2 0,-3-2-1 15,12-1 0-15,-19 2 1 0,19-2-1 0,-18-2-4 0,18 2 4 16,-11-7-1-16,11 7 0 0,-10-11 0 0,7 4 4 16,3 7-10-16,1-18-1 0,-1 18-6 0,2-19-2 15,2 11-3-15,-1-2 6 0,3 0-3 0,2 0 1 16,1 2 0-16,-2 0 3 0,1 2-2 0,5 1-1 15,0-1 0-15,5 2-3 0,-3 1 5 16,0 1 6-16,6 1-5 0,-2 1 2 0,1 0 0 0,1 0 2 16,4 3 0-16,5 0 0 0,-3 1 0 0,1 3 1 15,-1-3-2-15,1 2 3 0,2-1-1 0,0 1 3 16,0 1-1-16,-1-2 2 0,1-2 3 0,-3 1 4 16,1 2 3-16,-8-6-3 0,7 3-1 0,-8 0 0 15,0 1 1-15,1-3 0 0,-7 1-1 0,-1-1-2 0,-12-1 2 16,18 0-5-16,-7 2-3 0,-11-2-8 15,13-3-10-15,-13 3-16 0,0 0-17 0,13 1-24 16,-13-1-26-16,0 0-21 0,0 0-17 0,0 0-26 16,0 0-205-16,0 0-400 0,0 0 176 0</inkml:trace>
          <inkml:trace contextRef="#ctx0" brushRef="#br0" timeOffset="108179.62">22022 5451 122 0,'0'0'213'0,"0"0"-23"15,7-10-17-15,-7 10-10 0,14-8-8 0,-7 6-14 0,8-3-7 16,1 4-12-16,1 0-7 0,8-3-5 0,1 4 0 15,2 4-11-15,2-3-1 0,0 0-7 0,-1 0-5 16,0 3-7-16,2-1-3 0,2 3-9 16,-3 3 0-16,-5-2-3 0,2 1-9 0,0 4-3 15,-6 0 4-15,-2 0-5 0,2 2-1 0,-3 2-5 16,1-1 6-16,-7 1-6 0,1 0-3 0,-4 1 1 0,-3-3-1 16,2 1 4-16,-4 3-2 0,-1-3 0 0,-3 0 2 15,-3-1-4-15,-1 3 3 0,1-3 2 0,-3 3-3 0,0 1-2 16,0-6-4-16,1 4 2 0,3 2-5 15,-4-4 0-15,0 4-5 0,1-1 0 0,2 1-2 16,-1-1-4-16,-2-3-3 0,1 3-1 0,-1-1-2 16,0 0 0-16,3-5-3 0,-4 6-7 0,1 2 17 15,1-3-11-15,-4-2-11 0,2 3-8 0,0 0-12 16,-5 4-12-16,1 0-14 0,1-5-16 0,-4-1-16 16,-1 1-22-16,-1 2-20 0,3-7-16 0,2 4-20 15,-2-4-22-15,5-5-6 0,-2 1-22 0,4-4-218 0,6-3-455 16,-14 5 202-16</inkml:trace>
          <inkml:trace contextRef="#ctx0" brushRef="#br0" timeOffset="108431.33">22217 5851 205 0,'0'0'256'0,"0"0"-22"0,0 0-20 0,0 0-17 16,0 0-11-16,20-11-17 0,-4 7-7 0,0 3-12 0,10-2-7 16,2 3-15-16,5-3-10 0,-2 3-11 0,9-1-10 15,-1-1-13-15,1 1-2 0,5 1-11 0,-5-4-8 16,1 1-7-16,-11 2-5 0,-1 1-20 0,0-2-20 16,-2-2-22-16,-2 3-28 0,-6-2-20 0,-2 1-23 15,1-1-21-15,0 1-32 0,-4-1-24 0,0-3-213 16,-1-1-402-16,1 2 179 0</inkml:trace>
          <inkml:trace contextRef="#ctx0" brushRef="#br0" timeOffset="108933.23">23228 5433 95 0,'9'-2'254'0,"3"-2"-12"15,3 1-14-15,3-1-9 0,4 2-17 0,8-2-7 0,-1 3-16 16,2-3-14-16,6-2-10 0,2 2-12 0,4 1-9 16,-3 2-11-16,1-2-14 0,-11 0-4 0,1 3-12 15,0 0-11-15,-3 0-9 0,5-4-5 0,-6 4-4 16,1-1-12-16,-5 1-4 0,-1 0-1 0,-4 0-8 15,-3-1-2-15,-2 1-11 0,-13 0-13 0,17 0-11 0,-17 0-14 16,0 0-12-16,10 0-10 0,-10 0-12 16,0 0-6-16,0 0-8 0,0 0-6 0,0 0 1 15,-46 6-1-15,28-3 10 0,0-1 3 0,-1 0 4 0,1 2 5 16,0-1 8-16,2 1-11 0,-2 3 19 0,-2-1 11 16,5 1 1-16,-2 4 12 0,3 2 11 15,-5 0 2-15,5 5 4 0,-1 0 4 0,4 3 15 0,-1 0 8 16,0 1 6-16,1 5 7 0,2-2 1 0,2 2 3 15,-2 1-6-15,6-1 1 0,-2 2 0 0,2-1-7 16,-3-3-5-16,3 5 1 0,0-4-4 0,3 10-2 16,-1-13-3-16,-2 5 0 0,3-4-4 0,-3-1-3 15,6 1-3-15,-3-8 0 0,0 1-9 0,0-1 5 16,0-4-5-16,0-3-14 0,0-9-12 0,3 19-19 16,-3-12-17-16,0-7-17 0,1 16-13 0,-1-16-20 15,3 11-20-15,-3-11-26 0,0 0-13 0,12 0-26 16,-12 0-209-16,0 0-426 0,17-19 188 0</inkml:trace>
          <inkml:trace contextRef="#ctx0" brushRef="#br0" timeOffset="109273">24420 5239 235 0,'0'0'232'0,"0"0"-7"0,0 0 3 0,0 0-7 15,0 0-10-15,-27 35-14 0,17-15-3 0,-2 0-17 16,-2 6-4-16,2 1-8 0,-1 8-9 0,-2 1 0 16,3-1-7-16,-1 3-6 0,4-3-10 0,3-6-9 15,0 8-11-15,1-9-3 0,5-1-11 0,-3 1-3 0,3-1-7 16,0-2-7-16,3 3-10 0,2-3-11 0,-4-3-3 15,5 2-12-15,2-3 4 0,-5 0 1 16,4-7-8-16,2 9-5 0,-4-5-4 0,2-4-9 0,2-3-18 16,1-1-14-16,1 1-22 0,-1-1-16 0,2-2-16 15,-1-1-26-15,5 0-26 0,-6-5-28 0,4 0-37 16,4-4-24-16,1-4-37 0,4-4-277 0,0-1-558 16,3-2 248-16</inkml:trace>
        </inkml:traceGroup>
        <inkml:traceGroup>
          <inkml:annotationXML>
            <emma:emma xmlns:emma="http://www.w3.org/2003/04/emma" version="1.0">
              <emma:interpretation id="{E5F833EA-691A-43C9-8DE7-241B1583396C}" emma:medium="tactile" emma:mode="ink">
                <msink:context xmlns:msink="http://schemas.microsoft.com/ink/2010/main" type="inkWord" rotatedBoundingBox="25590,10148 28937,10079 28964,11378 25616,11447"/>
              </emma:interpretation>
            </emma:emma>
          </inkml:annotationXML>
          <inkml:trace contextRef="#ctx0" brushRef="#br0" timeOffset="109762.88">24967 5606 236 0,'0'0'239'0,"9"-4"-19"16,-9 4-24-16,0 0-14 0,0 0-8 0,0 0-3 15,0 0-10-15,12 15-11 0,-12-15-2 0,5 15-10 16,-2-7-11-16,-3 1-2 0,3 3-7 0,-3 2-7 15,0 1-9-15,0-2-7 0,3 0-5 0,-6 0-6 16,3-1-9-16,0-12-3 0,0 22-9 0,0-10-4 16,0-3-3-16,0-9-9 0,-3 18-3 0,3-18-5 15,3 15-3-15,0-7-6 0,-3-8 0 0,0 11 0 16,0-11-12-16,0 0 6 0,0 12 4 0,0-12-5 16,0 0-3-16,0 0-1 0,0 0-6 0,0 0 0 15,0 0 1-15,0 0-4 0,22-31-8 0,-9 19-8 16,-4-2-7-16,6-2-7 0,3-4 0 0,-1 1-3 15,0 3 0-15,-5-1 1 0,8-1 4 0,-7 7-2 0,5-6 3 16,-5 7 3-16,4-3 1 0,-4 2-2 0,1 0 8 16,-5 5 7-16,4-1 5 0,-7 0-3 15,5 2 2-15,-3 2 3 0,-8 3 0 0,17-7-1 0,-17 7 0 16,16 4 5-16,-16-4 2 0,14 6-2 0,-5-1 7 16,-3 2-2-16,4 2-2 0,-4 0 1 0,1 0-1 15,-1 5-1-15,0-4 3 0,-3 5-1 0,2-2-5 16,1-1 0-16,-3-3-10 0,-2 2 9 0,4 0-3 15,-4-1 1-15,2 0 4 0,0 0-3 0,-3-10-9 16,6 12-11-16,-4-2-16 0,-2-10-21 0,6 13-8 0,-3-6-19 16,-3-7-17-16,6 11-11 0,-6-11-23 15,4 5-19-15,-4-5-25 0,0 0-16 0,21-4-51 16,-21 4-157-16,27-14-427 0,-8 2 189 0</inkml:trace>
          <inkml:trace contextRef="#ctx0" brushRef="#br0" timeOffset="110052">26230 5218 11 0,'0'0'248'0,"0"0"3"0,0 0-2 16,0 0-4-16,-13 41-12 0,4-20-6 0,-4 4-16 15,-10 8-6-15,1 1-10 0,-5 3-15 0,2 3-6 16,-2-2-7-16,-1 4-13 0,-5-5-11 0,1 2-10 15,3 0-11-15,-1-3-12 0,1-3-11 0,3 1-4 16,0-1-14-16,1 2-3 0,8-4-19 0,-2-6 6 0,3 1-10 16,-1-2-3-16,4-1-7 0,-1 0 0 15,5-7-7-15,-1-2-13 0,4 2-25 0,-3-1-14 0,2 0-16 16,1-6-25-16,3 1-22 0,-2 1-22 0,5-11-17 16,-3 13-12-16,3-13-28 0,0 0-30 15,8 8-40-15,-8-8-52 0,19-5-161 0,-19 5-475 0,28-15 211 16</inkml:trace>
          <inkml:trace contextRef="#ctx0" brushRef="#br0" timeOffset="110495.94">26833 5192 163 0,'0'0'249'0,"0"0"-10"0,-33 29-6 0,18-11-11 16,-4 2-12-16,-5 11-12 0,-1 0-9 0,-5 2-5 15,1 7-18-15,3 0-6 0,-6 2-8 0,0 0-9 16,2-1-7-16,1-2-13 0,0-1-12 0,3 0-5 16,1-7-10-16,4 2-6 0,2 2-3 0,4-10-8 15,1-5-6-15,-2 4-8 0,5-2-9 0,2-4 0 16,0 2-13-16,8-3 2 0,1-4-1 0,0 2-3 15,0-2-3-15,1 3-3 0,5-9-3 0,0 1 3 16,2 0-4-16,4-5-4 0,1 4-3 0,4-6-2 16,-1 2-6-16,0-2 2 0,2-2-2 0,3-5-11 15,2-4 0-15,-1-4-6 0,0 2-8 0,-8 2 3 16,5-4 2-16,-2 0-5 0,-6 2 4 0,0-1-4 16,-2-1 1-16,-5 4-2 0,2-2 2 0,-3 3-2 15,-3-2 8-15,0 11-7 0,-6-16-1 0,-1 8 0 0,-2 2 0 16,-5-1-14-16,0 3-5 0,-3 2-16 0,4-2-10 15,-4 4-13-15,1 0-15 0,0 4-17 0,4-3-21 16,1 4-15-16,11-5-13 0,-19 6-11 0,10-2 4 16,1 0-8-16,8-4-12 0,0 0-46 0,0 0-155 15,0 0-406-15,0 0 180 0</inkml:trace>
          <inkml:trace contextRef="#ctx0" brushRef="#br0" timeOffset="110882.96">27333 5545 124 0,'0'0'246'0,"0"0"-5"0,0 0-5 0,0 0-11 16,0 0-10-16,0 0-18 0,-27 31-9 0,15-20-9 15,1 1-13-15,-1 1-10 0,-1 1-9 0,3 1-7 16,-2-2-2-16,1 5-8 0,2-1-9 0,-1-4-3 16,7 1-11-16,-8 1-5 0,8 1-6 0,-3-3-1 15,6-2-11-15,-6 2-7 0,6 3-13 0,0-6 12 16,3 1-19-16,0 0-1 0,-3-11-2 0,9 14-12 16,-4-4-3-16,4-6-5 0,1 3-15 0,-1-3-24 15,-1 2-24-15,7-2-15 0,1-1-21 0,-6 1-32 0,7-4-31 16,-17 0-32-16,25-7-33 0,-5-3-42 15,-4 2-66-15,6-7-151 0,1-1-490 0,1-1 216 16</inkml:trace>
          <inkml:trace contextRef="#ctx0" brushRef="#br0" timeOffset="111021.39">27589 5691 166 0,'0'0'233'0,"0"0"5"16,-27 19-2-16,15-9 0 0,-1-1-16 15,-1 6-8-15,6-1-11 0,-6 6 0 0,-2 4-16 0,2-5-17 16,-1 1-12-16,2 5-15 0,-3-1-16 0,2-1-7 15,1 9-16-15,-2-6-8 0,-2 6-10 0,4-4-7 16,-3 3-4-16,2-11-6 0,-1 13-13 0,2-9-9 16,2 1-19-16,2-1-19 0,-1-8-16 0,1-1-21 15,3 2-31-15,-1-5-36 0,1 1-33 0,0 0-24 16,1-4-30-16,2 0-62 0,3-9-180 0,0 0-461 16,0 0 204-16</inkml:trace>
          <inkml:trace contextRef="#ctx0" brushRef="#br0" timeOffset="111899.34">28159 5106 205 0,'0'0'245'0,"0"0"-13"15,0 0-20-15,0 0-20 0,0 0-18 0,0 0-19 16,0 0-8-16,0 0-2 0,0 0-8 0,0 0 1 16,13 28-1-16,-4-17 5 0,5 10-10 0,2 4-4 15,0 6-3-15,2 6-4 0,-3 0-13 0,0 1 2 16,-1 4-12-16,-4 2-11 0,-1 0-5 0,-6 3-7 0,1 2-10 15,-5-3-3-15,-8 2-4 0,-7 1-1 16,-13 15-14-16,-5-3-2 0,-5-1-3 0,-3 2-18 16,-8-5-18-16,-8 0-18 0,4-6-24 0,-7-4-25 0,7-1-29 15,-6-6-20-15,19-13-15 0,-1 3-26 16,0-4-20-16,3-3-30 0,3-1-53 0,10-8-153 16,6 0-445-16,-2 0 198 0</inkml:trace>
        </inkml:traceGroup>
      </inkml:traceGroup>
    </inkml:traceGroup>
    <inkml:traceGroup>
      <inkml:annotationXML>
        <emma:emma xmlns:emma="http://www.w3.org/2003/04/emma" version="1.0">
          <emma:interpretation id="{9069872D-C158-4D09-BB28-DCC9A97D9D53}" emma:medium="tactile" emma:mode="ink">
            <msink:context xmlns:msink="http://schemas.microsoft.com/ink/2010/main" type="paragraph" rotatedBoundingBox="862,12140 17542,12426 17509,14313 830,140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B37DD5-74E2-4685-9EEF-F4FE19223CE0}" emma:medium="tactile" emma:mode="ink">
              <msink:context xmlns:msink="http://schemas.microsoft.com/ink/2010/main" type="line" rotatedBoundingBox="862,12140 17542,12426 17509,14313 830,14026"/>
            </emma:interpretation>
          </emma:emma>
        </inkml:annotationXML>
        <inkml:traceGroup>
          <inkml:annotationXML>
            <emma:emma xmlns:emma="http://www.w3.org/2003/04/emma" version="1.0">
              <emma:interpretation id="{279CCC79-D7B6-4843-B243-431CDD3904CB}" emma:medium="tactile" emma:mode="ink">
                <msink:context xmlns:msink="http://schemas.microsoft.com/ink/2010/main" type="inkWord" rotatedBoundingBox="860,12235 3619,12282 3592,13846 834,13798"/>
              </emma:interpretation>
            </emma:emma>
          </inkml:annotationXML>
          <inkml:trace contextRef="#ctx0" brushRef="#br0" timeOffset="117007.69">385 7645 39 0,'0'0'177'0,"6"-9"-5"15,-6 9-17-15,4-15-8 0,2 6-4 0,-1 4 0 16,1-5-9-16,-6 10-7 0,10-14-8 0,-8 7-9 16,4-3-7-16,-6 10-3 0,7-14 2 0,-6 7-3 15,4-3-3-15,-5 10-3 0,6-9 0 0,-6 9-1 16,3-11-4-16,-3 11-7 0,0 0-8 0,10-5-8 15,-10 5-4-15,0 0 1 0,0 0 5 0,0 0-3 16,0 0 9-16,-21 29-8 0,8-9 8 0,-3 2-1 16,-4 8-1-16,-1 4 9 0,-1 0-2 0,-2 0 5 15,8 0 1-15,-4 2-3 0,1-1 4 0,6-1-5 16,-1-2-9-16,7-6 2 0,-2 0-7 0,4-2 2 16,1 1-2-16,2-1-9 0,2 1-5 0,2-1 2 15,2-9-4-15,-4 1-13 0,5-1 0 0,1 2 12 0,0-5-15 16,0 1-5-16,0-6 3 0,1 4-4 0,-1-4 1 15,1-1 1-15,-1 0-7 0,3-1 2 0,-9-5-19 16,18 6-16-16,-18-6-34 0,18-4-26 0,-18 4-20 16,15-7-23-16,-9 1-28 0,3 0-26 0,-5-2-29 15,-1-3-34-15,0-2-37 0,-1-1-286 0,-2-7-600 16,1 0 266-16</inkml:trace>
          <inkml:trace contextRef="#ctx0" brushRef="#br0" timeOffset="117212.54">391 7343 90 0,'0'-14'242'0,"0"0"-15"16,0 4-20-16,0 10-16 0,0-20-20 0,1 9-21 0,-1 11-10 15,3-13-21-15,-3 13-20 0,0 0-21 0,0 0-24 16,0 0-27-16,0 0-28 0,0 0-25 0,0 0-28 15,0 0-33-15,14 29-45 0,-11-14-118 0,-3-2-269 16,3 5 119-16</inkml:trace>
          <inkml:trace contextRef="#ctx0" brushRef="#br0" timeOffset="117644.06">626 7788 4 0,'2'10'228'0,"-2"-10"-17"0,1 16-10 0,1-6-10 16,2-3-9-16,-2 4-16 0,-2-11-15 0,4 19-11 0,-2-10-13 16,2 2-11-16,-4-11-14 0,2 16-7 0,2-5-10 15,-4-2-5-15,0-9-8 0,2 16-8 0,-1-8-7 16,-1-8-8-16,0 13 0 0,0-13-8 0,2 13-6 16,-2-13-2-16,0 0 1 0,3 11-8 0,-3-11 1 15,0 0-3-15,0 0-1 0,0 0-1 0,0 0-6 16,0 0-7-16,0 0-13 0,0 0-6 0,0 0-7 15,0 0 0-15,25-30-3 0,-18 18-2 0,2-1-3 16,3 0 3-16,0-2 2 0,-1-3 3 0,7 1 0 16,-5 3 1-16,2-2 4 0,-3 3 8 0,3 0 8 15,-2 2 4-15,-1 0 12 0,2 1 8 0,-4 3 4 16,-3 0-2-16,2 4 4 0,-9 3 2 0,21-4 7 16,-21 4 1-16,20 5 6 0,-10-3-1 0,-1 4-4 15,-1 2-1-15,2-1-3 0,-1 1-4 0,1 3-6 0,1-2 0 16,-2 2-3-16,0 1-3 0,1 2-3 15,-2 1 1-15,-5-4-2 0,1 0-8 0,2-1 0 0,1 2-21 16,-4-3-14-16,3 2-18 0,0-1-13 16,-1-2-12-16,1-1-13 0,0-1-10 0,-6-6-12 15,13 11-14-15,-5-9-13 0,-1 2-8 0,-7-4-4 16,21-4-14-16,-8 1-29 0,1-2-133 0,-1-4-340 0,-1 3 151 16</inkml:trace>
          <inkml:trace contextRef="#ctx0" brushRef="#br0" timeOffset="117873.53">1320 7831 28 0,'10'-2'176'0,"-2"-3"-6"15,-8 5-4-15,13-7-9 0,-13 7-10 0,0 0-2 16,12-3 1-16,-12 3-4 0,0 0-3 0,14 10 1 16,-14-10-1-16,4 18-1 0,0-7-3 0,1 2-9 0,-4 4-3 15,5 5-6-15,-3 5-4 0,0 0-8 16,-1 9-3-16,-2 0-5 0,0 4-5 0,-2 0-10 16,-2 8-5-16,-2-2-6 0,-2 1-5 0,4 2-6 15,0-5-5-15,-7 4-4 0,4-2-11 0,-2-1 0 16,3-1-2-16,-5-5-7 0,4 0-2 0,-1-1-5 15,2-11-2-15,0-2-12 0,0-1-10 0,5-6-17 0,-3 0-19 16,1-1-22-16,-2-2-16 0,2-2-27 0,-1-2-19 16,1-3-20-16,0 2-18 0,3-10-14 0,-8 10-23 15,8-10-217-15,0 0-445 0,0 0 196 16</inkml:trace>
          <inkml:trace contextRef="#ctx0" brushRef="#br0" timeOffset="118252.07">1259 8027 44 0,'0'-14'222'0,"-5"-4"-18"0,5 1-10 16,0-1-17-16,5 2-11 0,-1-2-14 0,-1 2-11 15,3 0-17-15,2 1-8 0,2 2-9 0,0-4-6 16,4 3-10-16,2-3-7 0,5 3-6 0,-4-3-3 15,-1 5-4-15,5-1-5 0,-3 2-5 0,3 2 0 16,0-2-3-16,-2 5-3 0,-4 1-6 0,3 1-4 0,-3 1 2 16,3 0-4-16,-2 6-1 0,0-1-6 15,-2 1-1-15,-1 2 2 0,-4-1-2 0,2 6 6 16,-7-3-5-16,7 5 4 0,-4 0-4 0,0 2 4 16,-2 1-1-16,-4-1 0 0,-1-1-5 0,-1 2 0 0,-5-1-7 15,1-1-2-15,1 4 0 0,-6-5-1 0,2 5-4 16,-4-4 2-16,5 1-7 0,-5-4-5 15,3 5-3-15,-3-5-11 0,4 1-22 0,1-4-15 0,0 0-25 16,1 0-18-16,6-7-8 0,-8 14-14 0,8-14-6 16,-6 7-11-16,6-7-15 0,0 0-15 0,0 0-15 15,0 0-46-15,0 0-120 0,0 0-363 0,28-18 161 16</inkml:trace>
          <inkml:trace contextRef="#ctx0" brushRef="#br0" timeOffset="119081.86">1778 7822 198 0,'10'-8'219'0,"-10"8"-17"0,6-7-17 16,-6 7-18-16,0 0-4 0,0 0 3 0,0 0-5 16,0 0-3-16,0 0-12 0,14 23-10 0,-13-14-5 0,-1 1-11 15,2 1-11-15,-1-1-6 0,-1-10-11 0,5 18-10 16,-4-5-5-16,2-2-10 0,0-4-4 16,1 6-7-16,-4-13-5 0,8 15-1 0,-4-8-7 0,1 0-4 15,-5-7 0-15,12 11-5 0,-6-8-1 0,-6-3-4 16,13 5-4-16,-4-4-2 0,2 3 0 0,-11-4-3 15,17-4-1-15,-6 2-4 0,-11 2-4 0,24-8 3 16,-12-2-3-16,-5 3-5 0,4-4-2 0,1 1-3 16,-1-4 2-16,-2 2-7 0,2-3 1 0,-4 0 1 15,-1 1-5-15,0 3 3 0,2-2 0 0,-5 4 2 16,1 1 3-16,-4 8 4 0,8-12-5 0,-8 12 2 16,1-11-3-16,-1 11 4 0,0 0-1 0,0 0 4 15,0 0 2-15,0 0 1 0,0 0-2 0,0 0 0 0,0 0-2 16,-4 46 9-16,1-31-3 0,1-2 0 15,2 1-2-15,0 0-4 0,2 0 4 0,1 3 2 16,1-5-5-16,-1 0 0 0,0-1 1 0,2-3 1 0,0 2-3 16,1-3 3-16,2-1-2 0,-1 1-5 0,-7-7-8 15,20 4-4-15,-11-4-10 0,-9 0-6 16,27-4-8-16,-10-3-6 0,-2 0-3 0,3-4-7 16,2-2-3-16,1-4-3 0,-1 0-2 0,0-4-1 0,7-10-3 15,-6-1-3-15,2 1-1 0,0-5 1 0,-4 1-1 16,2 1 6-16,-2-5 3 0,-1 3 4 0,0 1 5 15,-3 2 12-15,-3 8 6 0,-3-2 18 0,-2 6 17 16,1 4 12-16,-4 3 14 0,1 1 12 0,-2 5 10 16,-3 8 2-16,6-15-6 0,-6 15-5 0,1-8-6 15,-1 8 2-15,0 0 0 0,0 0 6 16,0 0 3-16,0 0-7 0,-6 39 0 0,5-14 5 0,-5 0 4 16,4 5-2-16,1 6 5 0,-2 6-2 0,0-3 0 15,0 2-5-15,1-2-6 0,2 2 3 0,-3-2-7 16,0-2 3-16,6-1-4 0,-3-9 1 0,-3 2-9 15,2-2 3-15,1-3-5 0,0 0-4 0,0-8-5 16,0 4 7-16,0-5-4 0,0 1-5 0,0-1 4 0,-2-4-5 16,4 0-11-16,-2-11-21 0,0 16-10 15,0-6-12-15,0-10-14 0,0 0-11 0,-4 15-16 16,4-15-16-16,0 0-12 0,-14 3-14 0,14-3-10 0,0 0-8 16,0 0-5-16,-18-18-2 0,9 6-4 0,6 3 5 15,-1-1 15-15,-2-2 28 0,4-2 19 0,-4 1 13 16,6-1 30-16,-1 4 23 0,1 10 21 0,3-25 20 15,0 14 16-15,0 2 12 0,3-5 9 0,0 4 13 16,1 1 3-16,4 3 2 0,-2-4 5 0,3 0 1 16,2 4-6-16,3-3-2 0,1 3-9 0,7-4-4 15,2 4-4-15,3 1-7 0,-3 0-4 0,-4-3-2 16,3 4-13-16,5 0-14 0,-4 1-33 0,4 3-32 16,-2-1-31-16,-1 2-42 0,2-1-43 0,3 3-235 15,-5 0-430-15,-1-3 190 0</inkml:trace>
        </inkml:traceGroup>
        <inkml:traceGroup>
          <inkml:annotationXML>
            <emma:emma xmlns:emma="http://www.w3.org/2003/04/emma" version="1.0">
              <emma:interpretation id="{45806D9A-4BF4-417B-BE2E-BEC548EB9065}" emma:medium="tactile" emma:mode="ink">
                <msink:context xmlns:msink="http://schemas.microsoft.com/ink/2010/main" type="inkWord" rotatedBoundingBox="4130,12484 7129,12536 7118,13134 4120,13082"/>
              </emma:interpretation>
            </emma:emma>
          </inkml:annotationXML>
          <inkml:trace contextRef="#ctx0" brushRef="#br0" timeOffset="119797.03">3669 7718 9 0,'0'0'247'0,"-17"-15"-15"0,17 15-13 0,-13-3-17 0,13 3-11 16,-18 0-16-16,18 0-13 0,-21 2-13 0,8 3-12 15,1-3-11-15,3 4-10 0,-3-3-12 0,5-1-11 16,-5 4-9-16,4-1-7 0,8-5-7 0,-13 11-10 16,7-6-3-16,0 3-3 0,6-8-6 0,-8 14-8 15,8-4-1-15,0-10-2 0,0 0-6 0,6 21 1 16,-3-11-4-16,6-2-1 0,-1 3-7 0,2-1 5 16,2 0-6-16,1-4 1 0,1 5-5 0,2-2 5 15,-1 0-4-15,0-2-2 0,2 1-2 0,-1 0 2 16,2-3-2-16,-2 6 0 0,-2-8-1 0,2 7-4 15,-3-3-3-15,1 0 0 0,-2 2 2 0,-5-3 1 0,2 1-3 16,-3 0 2-16,-1-1-3 0,-5-6 5 0,3 13 0 16,-3-13-1-16,-6 16 2 0,-2-8 2 15,-1 3 2-15,-7-4-4 0,1 0-2 0,-3 4 3 0,2-4-2 16,-4-1 0-16,2-1-2 0,-1-2 2 0,3 1-1 16,-2-3-2-16,1 1 2 0,4 1 0 15,1-1-2-15,12-2 4 0,-18 0-3 0,18 0 2 0,-13-2-5 16,13 2 2-16,0 0-4 0,0 0 2 0,-3-11-7 15,3 11-4-15,0 0-7 0,26-16-4 0,-11 7-3 16,3 1-3-16,5-4-4 0,1 1-2 0,-2-2 0 16,3 2 7-16,1-2 4 0,2 3-5 0,-3-1 5 15,4 1 5-15,-6 0 1 0,-5 3 1 0,0 2 6 16,2-4 6-16,2 1 8 0,-4 3 7 0,-3 0 4 16,1 1 6-16,-7 2 2 0,3-2 2 0,-12 4-3 15,21 0-1-15,-12 2 3 0,-9-2 4 0,16 6 0 0,-7-1 2 16,-1-1 6-16,-2 2 4 0,1 1-5 0,-1 2-1 15,2 0 1-15,-4-3-6 0,4 5-2 0,-2 0 0 16,-2-4-2-16,-1 0-5 0,1 4-5 0,-1-2 2 16,3 0-1-16,-1-1-1 0,-5-8-8 0,1 18 4 15,1-11-17-15,-2-7-8 0,0 13-26 0,0-13-6 16,0 13-18-16,0-13-18 0,0 0-19 0,-5 16-22 16,5-16-26-16,0 0-30 0,-9 5-22 0,9-5-63 15,0 0-147-15,0 0-441 0,0 0 195 0</inkml:trace>
          <inkml:trace contextRef="#ctx0" brushRef="#br0" timeOffset="120199.04">4058 7573 202 0,'5'-10'223'0,"-5"10"-18"16,4-10-19-16,2 5-16 0,6-1-13 0,-12 6-18 0,18-8-11 15,1 5-12-15,-1 0-6 0,9-2-8 0,-2 4-12 16,5 0-6-16,-2 1-3 0,4 0-10 0,-2 1-1 16,8 0-5-16,-9 4-7 0,1 0-4 0,-2-4-2 15,-1 6-5-15,-2-2-2 0,-3 5 0 0,-4-2-2 16,0 0-2-16,-4 1 6 0,-1 4-1 0,-2-2-2 16,0 2 6-16,0 1 3 0,-4-1 0 0,-1 0 1 15,-3 3 3-15,0 1 2 0,-1-1 1 0,-1 2 0 16,-4-1-1-16,3-1 4 0,-3 2 4 0,-3-1 0 0,5 1-5 15,-5-1 1-15,3-1-5 0,-3 1 5 16,3 1-4-16,-2-3-3 0,2 3-7 0,0-4 0 0,-1 3-1 16,4-1-10-16,-1-3 0 0,1 0-1 0,1 1-6 15,-1 0-6-15,2-5 3 0,-2-9-2 16,5 19-2-16,0-9-3 0,1-3-2 0,0 3 0 0,-2 0-12 16,2-4-19-16,3-1-16 0,-1 5-21 0,-1-5-22 15,-7-5-23-15,9 11-24 0,-1-6-20 0,-8-5-16 16,4 6-32-16,-4-6-36 0,0 0-49 0,0 0-213 15,0 0-523-15,0 0 231 0</inkml:trace>
          <inkml:trace contextRef="#ctx0" brushRef="#br0" timeOffset="120655">4343 7989 45 0,'0'0'216'0,"0"0"-10"15,0 0-9-15,0 0-11 0,0 0-11 0,0 0-9 0,40-9-3 16,-31 9-10-16,8 0-12 0,-17 0-8 16,23-1-7-16,-3 0-7 0,-1 2-8 0,-1-1-8 0,3-1-12 15,-2-2-7-15,7 3-2 0,1-1-9 0,-2-1-9 16,3 1-4-16,2-2-6 0,-2 0-4 0,1-1-7 16,2 2-1-16,-3-3-3 0,5-1-10 0,-6 2 0 15,4-3-2-15,-4 3-4 0,2-4-1 0,-4 1-5 16,2 1-1-16,-2-3-2 0,-6 3-3 0,-2-3-4 15,2 4-3-15,-5-5-7 0,-1 3-2 0,-2 0-7 0,-7 0 1 16,6-3-6-16,-7 3 1 0,0 0 5 0,-3 7-3 16,0 0 2-16,-10-21 2 0,10 21 1 15,-15-8-3-15,2 7 2 0,-5 0 1 0,1 1 0 0,-4 2 2 16,-7 3 0-16,4-2 2 0,-1 3 5 16,0 3 0-16,8-1 2 0,1-1 0 0,-1 2 0 15,4 0 3-15,1 4 2 0,0-2 2 0,5 1 2 0,1 0-1 16,0-3 1-16,4 2 3 0,2 0-2 0,2 3 4 15,4-3-1-15,3-3 1 0,1 4-3 0,2-1 7 16,10-2 1-16,4 5 0 0,1-5-4 0,1 0 0 16,2-4-1-16,11 4-3 0,-8-3 1 0,6 1-6 15,0 3-21-15,3-5-24 0,-4-2-25 0,1 3-28 16,1-4-26-16,2 0-35 0,-3-4-28 0,-6 4-78 16,-8-4-132-16,5 1-420 0,-5-3 186 0</inkml:trace>
          <inkml:trace contextRef="#ctx0" brushRef="#br0" timeOffset="121018.94">5784 7879 278 0,'0'0'259'0,"0"0"-16"0,0 0-18 16,0 0-15-16,0 0-16 0,0 0-11 0,22-9-18 15,-12 9-8-15,-10 0-16 0,29 1-4 0,-7-1-12 0,2 2-7 16,1 0-8-16,4 0-9 0,0 0-9 16,0 0-7-16,1 0-3 0,-2-1-7 0,3 2-6 15,-2-2-9-15,2 2-2 0,-1-2-7 0,-5-1 0 0,2 0-7 16,-2 0-6-16,1 0-6 0,-10 0-4 0,-1 2-3 15,3-2 4-15,-2 0-5 0,-5 0-3 0,1 1-3 16,-12-1-1-16,19 2-1 0,-19-2-13 0,13 0-14 16,-13 0-14-16,9 2-15 0,-9-2-18 15,0 0-18-15,0 0-19 0,0 0-28 0,0 0-24 16,0 0-31-16,0 0-18 0,-28 13-241 0,12-13-471 0,-1 3 209 16</inkml:trace>
          <inkml:trace contextRef="#ctx0" brushRef="#br0" timeOffset="121237.15">5888 8104 140 0,'0'0'233'0,"22"7"-11"16,-5-4-7-16,11 0-4 0,-3-5-16 0,2 2-8 16,3-1-13-16,1 2-6 0,11-5-16 0,-12 4-14 0,0-2-12 15,10 2-12-15,-9-2-14 0,-2-1-8 0,-1-1-8 16,-4 4-6-16,1-3-13 0,1 1-1 15,-10 1-15-15,-2 1-11 0,2 0-27 0,-16 0-23 0,19-3-26 16,-10 3-20-16,-9 0-28 0,17 3-26 0,-17-3-42 16,13-5-49-16,-13 5-163 0,0 0-396 0,11-3 176 15</inkml:trace>
        </inkml:traceGroup>
        <inkml:traceGroup>
          <inkml:annotationXML>
            <emma:emma xmlns:emma="http://www.w3.org/2003/04/emma" version="1.0">
              <emma:interpretation id="{2474B3E1-4DC3-4D3A-A9FF-7AC45991854B}" emma:medium="tactile" emma:mode="ink">
                <msink:context xmlns:msink="http://schemas.microsoft.com/ink/2010/main" type="inkWord" rotatedBoundingBox="7576,12479 10316,12526 10288,14189 7548,14142"/>
              </emma:interpretation>
            </emma:emma>
          </inkml:annotationXML>
          <inkml:trace contextRef="#ctx0" brushRef="#br0" timeOffset="122692.67">7333 8547 20 0,'0'0'248'0,"0"0"-16"15,9-4-22-15,-9 4-18 0,0 0-15 0,0 0-2 16,0 0-2-16,0 0-7 0,0 0-5 0,6 16-12 16,-6-16-7-16,0 0-3 0,-12 27-10 0,5-15-11 0,-2 3-7 15,0-4-2-15,1 4-6 0,2 0-3 16,-1 0-8-16,-2 1-1 0,3 0-3 0,1 1-6 0,-3 3 4 15,2-5-14-15,4 6 0 0,-1-6-5 0,3 1-1 16,0-1-4-16,0-2-2 0,5 4-5 0,1-5-7 16,2 1 1-16,0 0-3 0,4-2-7 15,-2-4-7-15,4 4 6 0,1-4-5 0,1-1 0 0,0 0-10 16,4-1-1-16,-4-1-8 0,4-3-13 0,-4 1-26 16,0-2-15-16,1 2-17 0,-1-4-30 0,-4 0-28 15,-12 2-24-15,27-3-30 0,-18-2-33 0,4-3-30 16,-1-2-61-16,-4 2-168 0,2-5-500 0,-1 2 221 15</inkml:trace>
          <inkml:trace contextRef="#ctx0" brushRef="#br0" timeOffset="122946.42">7673 8678 176 0,'0'0'237'0,"6"-8"-7"0,-6 8-20 15,0 0-13-15,0 0-11 0,0 0-6 0,0 0 3 16,0 0-6-16,0 0-5 0,0 0-11 0,3 32-1 0,-6-20-1 15,0 3 0-15,-6 4-11 0,2-3-2 0,-2 8-7 16,-2-4-11-16,-2 4-13 0,1 1 6 0,-4-1-12 16,-1 0-10-16,4 1-8 0,-1-4-6 0,-1 2 1 15,-1 0-15-15,6-2-12 0,-5 0 6 0,4 0-16 16,-2-8-6-16,7 5-5 0,-5-7-15 0,2 2-20 16,2 0-24-16,4-2-21 0,0-3-20 0,3-8-26 15,-9 14-21-15,9-14-24 0,-4 13-24 0,4-13-34 16,0 0-41-16,0 0-61 0,0 0-187 0,0 0-519 15,0 0 229-15</inkml:trace>
          <inkml:trace contextRef="#ctx0" brushRef="#br0" timeOffset="127908.15">8036 8717 97 0,'0'0'154'16,"7"-8"-8"-16,-7 8-5 0,0 0 2 0,3-9-9 16,-3 9-3-16,6-10-8 0,-6 10-4 0,0 0-9 15,6-10-6-15,-6 10-3 0,0 0-5 0,7-9 2 16,-7 9-5-16,0 0 0 0,6-9-3 0,-6 9-5 16,0 0-5-16,6-10 3 0,-6 10-1 0,0 0-1 15,0 0-4-15,2-11 0 0,-2 11-4 0,0 0-4 0,0 0-2 16,0 0-6-16,0 0 2 0,1-12-7 0,-1 12-4 15,0 0-5-15,0 0-2 0,0 0-4 0,0 0-5 16,0 0-3-16,0 0-6 0,0 0-2 0,0 0 0 16,0 0 2-16,0 0-2 0,0 0 0 0,0 0 5 15,0 0 1-15,-6 40 6 0,6-40-2 0,-3 18 1 16,3-8 1-16,0 0-5 0,0-10 6 0,0 26 0 16,0-11 1-16,0-4-3 0,-3 0-2 0,3-11 0 15,-3 19-4-15,3-8 6 0,0-11-2 0,0 20 1 16,0-10-17-16,0-10 10 0,-3 16-7 0,3-16 3 15,0 11-2-15,0-11-3 0,0 15-6 0,0-15 4 16,0 0-4-16,-1 16-2 0,1-16 6 0,0 0-9 0,0 11 1 16,0-11-14-16,0 0-10 0,-3 7-17 15,3-7-14-15,0 0-16 0,0 0-20 0,0 0-19 0,0 0-23 16,0 0-33-16,0 0-35 0,0 0-33 0,0 0-55 16,0 0-191-16,0 0-511 0,0 0 226 0</inkml:trace>
          <inkml:trace contextRef="#ctx0" brushRef="#br0" timeOffset="128349">8337 8394 135 0,'0'0'245'0,"0"0"-14"15,0 0-15-15,0 0-10 0,0 0-7 0,0 0-7 16,0 0-12-16,0 0-9 0,0 0-6 0,0 0-15 15,-28 23-12-15,25-18-7 0,3-5-12 0,-11 14-6 16,8-8-7-16,3-6-7 0,-6 13-9 0,6-13-9 0,-4 11-7 16,4-11-4-16,-3 7-8 0,3-7-3 15,-6 10-7-15,6-10-3 0,0 0-4 0,0 0 0 0,0 0 2 16,0 0 0-16,0 11 0 0,0-11 0 0,0 0-7 16,0 0-3-16,0 0 5 0,0 0-6 15,0 0-2-15,0 0-8 0,0 0-2 0,0 0-2 0,0 0-3 16,0 0-8-16,0 0-19 0,13-28-19 0,-13 28-14 15,0 0-26-15,0 0-31 0,0 0-30 0,-10-14-30 16,10 14-33-16,0 0-47 0,0 0-253 0,0 0-533 16,-26 10 236-16</inkml:trace>
          <inkml:trace contextRef="#ctx0" brushRef="#br0" timeOffset="122108.55">6953 8069 134 0,'0'0'209'0,"-9"7"-15"15,9-7-8-15,-9 7-2 0,9-7-5 0,0 0-2 16,0 0-7-16,15 19-1 0,-2-14-6 0,4-1-7 0,8 2-12 16,8-2-3-16,12 1-10 0,1 0-10 15,6-3-3-15,2 1-10 0,20 1-6 0,1-2-3 0,-4 2-11 16,4-2-4-16,-17 2-8 0,17-5-2 0,4 2-10 16,-2 0-5-16,-21 2-2 0,18-3-10 0,-19 1-7 15,3-5 1-15,17 10-10 0,-20-5 1 0,3 2-3 16,-2-2-2-16,-3 1-11 0,-1 2-10 0,-2-3-11 15,-6 1-18-15,-14-2-25 0,-1 2-24 0,-3-2-31 16,-9 0-27-16,-5 2-43 0,-2-4-26 0,-10 2-77 16,0 0-163-16,0 0-473 0,0 0 210 0</inkml:trace>
          <inkml:trace contextRef="#ctx0" brushRef="#br0" timeOffset="121779.8">7284 7533 80 0,'0'0'220'0,"0"0"-11"15,0 0-12-15,0 0-7 0,0 0-8 0,7 23-5 16,-7-23-11-16,9 16-13 0,-3-4-10 0,-3 0-11 16,5 3-4-16,-5-1-7 0,3-1-9 0,-3 2-7 15,4 1-7-15,-4-2-10 0,3 2-9 0,-3 0-6 16,-1-4-6-16,4 1-6 0,-6-2-5 0,2 0-4 16,1 0-5-16,-3-11-2 0,0 16-7 0,0-16-3 15,-3 15-1-15,3-15-2 0,0 14-4 0,0-14-2 16,-2 12-3-16,2-12 3 0,0 0-3 0,0 0-3 15,-6 7-1-15,6-7-2 0,0 0-3 0,0 0-2 0,0 0 1 16,0 0-7-16,0 0-12 0,6-48-2 0,-1 34-6 16,3-3-5-16,4-4-1 0,-2 0-3 0,2 0-1 15,2 0-4-15,2 0 1 0,0 4 3 0,4-1 3 16,-1-3 2-16,-8 8 5 0,4 1-3 0,1-1 4 16,-3 6 1-16,4-4 3 0,-1 3 4 0,-4 1 4 15,5-1 4-15,-7 7-2 0,2-1 1 0,1 1 10 16,-13 1-2-16,23 4 1 0,-7 1 1 0,-2 3 0 15,-1 0 2-15,-1 5 4 0,1-6-1 0,1 7-3 16,1 1 0-16,1 0 0 0,-5 0-2 0,2-1-3 16,2 6-1-16,1-3 0 0,-2 3 1 0,2-2-3 15,-10-2-9-15,2-1-26 0,3 3-21 0,-5-2-30 0,-1-1-23 16,-5 1-33-16,0-6-49 0,0 1-64 0,-5-1-154 16,-1-2-436-16,-3 2 194 0</inkml:trace>
          <inkml:trace contextRef="#ctx0" brushRef="#br0" timeOffset="128989.38">9676 8068 27 0,'0'0'255'0,"0"0"1"0,0 0-6 16,0 0-9-16,-19 34-17 0,11-21-12 0,-4 8-13 15,-1 2-12-15,-4 1-17 0,4 1-15 0,-2-1-13 16,-4 5-13-16,-2 2-14 0,0 0-13 0,-3-2-4 0,-1 2-14 15,1-1-6-15,-1-1-15 0,-1 6-24 0,1-3-30 16,-5 0-26-16,-3 2-38 0,-6 1-47 0,4 0-37 16,3-2-38-16,-8 1-248 0,1-3-459 0,-5-1 204 15</inkml:trace>
        </inkml:traceGroup>
        <inkml:traceGroup>
          <inkml:annotationXML>
            <emma:emma xmlns:emma="http://www.w3.org/2003/04/emma" version="1.0">
              <emma:interpretation id="{E4F661D5-D998-4B88-B4BD-84A2393B933D}" emma:medium="tactile" emma:mode="ink">
                <msink:context xmlns:msink="http://schemas.microsoft.com/ink/2010/main" type="inkWord" rotatedBoundingBox="12244,12505 13649,12529 13635,13392 12229,13368"/>
              </emma:interpretation>
            </emma:emma>
          </inkml:annotationXML>
          <inkml:trace contextRef="#ctx0" brushRef="#br0" timeOffset="131631.98">11678 7933 163 0,'6'-10'174'0,"-6"10"-16"0,10-11-5 0,-7 6-3 16,-3 5-11-16,10-12-14 0,-7 8-5 0,-3 4-10 15,11-10 2-15,-4 2-7 0,1 3-15 0,-2-2-4 0,-6 7-5 16,13-12-1-16,-5 5-5 0,-1 0-1 0,2 1-8 16,-9 6-2-16,10-12-7 0,-4 6 2 0,0 1 1 15,-6 5 0-15,12-9-4 0,-12 9 1 0,12-9 3 16,-12 9-1-16,2-6-3 0,-2 6-5 0,0 0-3 15,7-6-3-15,-7 6-3 0,0 0 1 0,0 0 6 16,0 0 4-16,0 0 2 0,-22 27 7 0,11-12 3 16,-4 4-1-16,-4 3-4 0,0 0 2 0,-5 5 6 15,6-2 7-15,0-2-6 0,-1 6-6 0,4-5 5 16,3 0-4-16,0 1 4 0,3 0-9 0,1 1 3 16,2 0-5-16,2-4-4 0,4 4-8 0,-2-7 4 15,5 5-20-15,2-6 10 0,-1-2 2 0,2 0-5 0,2 0-2 16,-1 1-7-16,2-5 1 0,2 0-2 0,-1-1-3 15,1 1-3-15,0-3-6 0,0 0-22 0,-1-3-18 16,-1-3-18-16,2 1-22 0,-2 0-16 0,1-2-28 16,-10-2-27-16,14 1-26 0,-14-1-28 0,0 0-24 15,14-12-41-15,-12 4-53 0,1-7-168 0,-3 1-516 16,0 0 229-16</inkml:trace>
          <inkml:trace contextRef="#ctx0" brushRef="#br0" timeOffset="131872.8">11795 7619 30 0,'0'0'258'0,"-3"-18"-15"15,-1 7-13-15,4 11-11 0,0-18-14 0,0 18-13 16,0-16-12-16,0 16-20 0,-2-14-13 0,2 14-18 15,0 0-11-15,-4-11-15 0,4 11-15 0,0 0-19 16,0 0-13-16,0 0-28 0,0 0-23 0,0 0-28 16,0 0-34-16,24 21-35 0,-17-14-42 0,-1 6-71 15,0-1-121-15,-1 1-351 0,4 1 156 0</inkml:trace>
          <inkml:trace contextRef="#ctx0" brushRef="#br0" timeOffset="132613.36">12232 8164 160 0,'-7'3'180'15,"7"-3"-9"-15,-11 10-4 0,11-10-6 0,-3 11 1 16,3-11-6-16,0 0 4 0,12 10-2 0,-4-3-3 15,7-4-7-15,0 4 4 0,7-3-10 0,5-2-4 0,1 2-6 16,4-3-4-16,8 3-10 0,-10-2-5 16,13-1-3-16,-4-2-10 0,-8 1 3 0,0 0-4 15,1 0-10-15,-3-2-3 0,4 2-6 0,-3 0-7 16,-3-5-6-16,1 5-2 0,-2-3-1 0,-10 3-10 0,3 0-7 16,-5-1-1-16,-2 1-4 0,-12 0-1 0,21 0-13 15,-11-2-3-15,-10 2 6 0,14 0-7 0,-14 0-2 16,0 0-13-16,13 0-17 0,-13 0-1 0,0 0-11 15,0 0-14-15,0 0-15 0,0 0-19 16,-2 14-24-16,2-14-23 0,0 0-31 0,-22 17-30 0,15-15-40 16,7-2-42-16,-23 5-212 0,7-2-508 0,7-2 225 15</inkml:trace>
          <inkml:trace contextRef="#ctx0" brushRef="#br0" timeOffset="132292.45">12326 7965 139 0,'0'0'232'0,"0"0"-17"0,0 0-16 0,0 0-17 16,0 0-15-16,0 0-13 0,0 0-2 0,0 0-4 16,0 0-8-16,0 0-2 0,0 0-10 0,27-4-2 0,-15 4-8 15,6 0-4-15,-2 3-8 0,14-3-5 0,-3 0-8 16,1 1-6-16,-1-1-6 0,2-1-5 16,3 1-2-16,7 3-7 0,-8-3-3 0,2-2-9 0,0 2 2 15,-5 0-4-15,1 0-5 0,-4-1-6 0,2-2 2 16,-2 3-6-16,-7-1-4 0,0 1 2 0,0-1-7 15,0 2-2-15,-3-2-7 0,-3-2 1 0,-12 3-4 16,21 0 4-16,-21 0-3 0,15-2 0 0,-15 2-3 16,13 0 1-16,-13 0-8 0,0 0-4 0,13 0-16 15,-13 0-17-15,0 0-12 0,8 5-9 0,-8-5-17 16,0 0-14-16,0 0-24 0,0 0-21 0,0 0-25 16,-24 12-20-16,14-9-21 0,-1-2-22 0,-5 3-201 15,-1-3-447-15,-8 0 198 0</inkml:trace>
        </inkml:traceGroup>
        <inkml:traceGroup>
          <inkml:annotationXML>
            <emma:emma xmlns:emma="http://www.w3.org/2003/04/emma" version="1.0">
              <emma:interpretation id="{1C727E7D-1C6B-40BD-9152-585FF044C5FF}" emma:medium="tactile" emma:mode="ink">
                <msink:context xmlns:msink="http://schemas.microsoft.com/ink/2010/main" type="inkWord" rotatedBoundingBox="14396,12372 17542,12426 17518,13797 14373,13743"/>
              </emma:interpretation>
            </emma:emma>
          </inkml:annotationXML>
          <inkml:trace contextRef="#ctx0" brushRef="#br0" timeOffset="136845.5">13751 8208 132 0,'26'-2'156'16,"-26"2"-13"-16,18-8-10 0,-10 5-8 0,-8 3-9 16,19-7 0-16,-4 0-7 0,-2-1-8 0,2-1-6 15,2 1-6-15,-4 0-13 0,2-1-1 0,0-2-10 0,1 0-5 16,5-2 3-16,2-2-13 0,-2 1-6 15,1-1-2-15,-3 0-6 0,2 1-3 0,0-3-1 16,-3-1-5-16,-5 3-4 0,4-1-2 0,-2-1 6 0,-3 2-3 16,4-3-2-16,-5 2-7 0,2-2 0 15,0 0 0-15,-2 1 4 0,-2 1-8 0,4-3-1 16,-5 5-2-16,2-3 1 0,-1-1 0 0,-2 3 1 0,2-1-5 16,0 0 2-16,-3 0-2 0,2 0 0 0,-1 1-14 15,-1-1 14-15,0 2 2 0,0 1-3 0,0-1-2 16,2-2 1-16,-2 1-2 0,0-1 5 0,-1 0 0 15,-2 2-3-15,2 3-2 0,-2-2-2 0,0 5 5 16,-2-3-2-16,2 0-3 0,0 0 0 0,-3 11 6 16,2-16-14-16,-2 16 13 0,0-16-3 0,0 16-3 15,-5-11 0-15,5 11 0 0,0 0 1 0,-4-13 1 16,4 13-3-16,-12-4 2 0,12 4 2 0,-13-3 4 0,13 3 0 16,0 0 2-16,-24 3 2 0,24-3 4 15,-20 7 3-15,10-3 3 0,-2 3 2 0,-2 1 0 16,0 2-1-16,0 0 3 0,1 3 4 0,-4 5 1 0,1 0 1 15,-2 1-1-15,0 4 5 0,8 1-1 0,-8 7 3 16,3 4-3-16,1-10-2 0,-2 8-2 0,1 0 1 16,8-4-5-16,-5 4 0 0,3-4-2 0,1 6-1 15,-1 0-1-15,8-6-1 0,2-2-3 0,5 8-1 16,-1-8-1-16,1-2-1 0,0 2-5 0,3-1 5 16,0 0-2-16,3-1 0 0,0-3-4 0,1-2 1 15,2 0 3-15,1-3-3 0,1 2-2 0,2-2 4 16,-4-6-1-16,1-2 0 0,1-1-3 0,-1-1-3 0,4-1 3 15,-3-5-1-15,1 3-3 0,2-4 1 16,1 2-1-16,-2-2 1 0,0-2-2 0,7-3-1 16,-10 1-6-16,2-2 2 0,4-1-2 0,-4 0-1 0,2-3-1 15,-2 3 4-15,-3 0-4 0,-1-3 0 0,3-1 2 16,-2 3 3-16,0 0-5 0,-5 3 3 0,-1-2 0 16,-1 1 0-16,-8 6-1 0,13-7 2 0,-6 3 3 15,-7 4-1-15,0 0 0 0,12-6-3 0,-12 6-1 16,0 0 1-16,12 0-2 0,-12 0 1 0,0 0 3 15,12 6-1-15,-12-6 3 0,9 11-1 0,-4-8 0 16,1 4-3-16,3 1 4 0,-1 0 3 0,3-1 0 16,1 2 1-16,-2 0 1 0,7-4 0 0,-4 1-1 15,4-1 3-15,0 0-1 0,1-4 2 0,-1 1-1 16,1-1-1-16,-2-4-3 0,6 2 8 0,-5-2-6 16,1 1 4-16,-2-3-3 0,-2-1-1 0,3 1-1 0,-3 2 5 15,-1-4-5-15,2-1 8 0,-3-1-3 0,0-1 3 16,-3-2-1-16,-3 4-2 0,1-1 2 0,-1-4-1 15,-1 4-4-15,-4-2 2 0,1-3-1 0,-2 3 0 16,0 11-2-16,-5-21 2 0,-5 10-2 0,1-3 1 16,-3 3-1-16,-3 0-3 0,-3 2 2 0,-3-2 0 15,-4 0 0-15,0 4 3 0,1 0-1 0,-6 0-2 16,2 2-1-16,-2 4 3 0,1-3 0 0,1 4 1 16,3-4-4-16,-1 4 1 0,6 4 1 0,2 0 0 15,1-2-1-15,1 3-2 0,2 1-1 0,7 1-7 16,-2-2-17-16,2 3-15 0,1 1-14 0,1 1-19 15,5-10-16-15,0 21-19 0,3-10-20 0,5-2-36 0,2 0-23 16,2 0-194-16,6-2-411 0,4 3 182 16</inkml:trace>
          <inkml:trace contextRef="#ctx0" brushRef="#br0" timeOffset="137477.08">15199 8166 35 0,'24'0'207'0,"-14"1"-12"0,5-2-11 0,-5-1-11 16,7 4-13-16,-2-2-9 0,3-2-15 0,-2 1-6 0,3-3-13 16,1 2-12-16,-1 1-5 0,2 1-12 15,-3-5-7-15,3 2-5 0,4-3-7 0,-8 4-2 16,8-2-5-16,-3-4-3 0,-2 4-5 0,-2-3-2 16,-1 0-2-16,-2 1-4 0,0-3-3 0,2-2-3 15,-2 3-4-15,-2-5-1 0,-4 3-1 0,1 1-4 16,-2-4-5-16,-4-2-7 0,-1 4 8 0,-1-2-6 0,-2 0-4 15,0 1-2-15,-3-1 3 0,-3 0-3 0,-5-2-6 16,1 6 0-16,-3-1 0 0,-5-2-1 0,0 4-2 16,0 4-2-16,-9-4 3 0,-3 3-2 0,-9 1 0 15,11 4-1-15,3 0 3 0,5 0-4 0,-4 5-2 16,-1-1 0-16,6 4 0 0,1-4 0 0,4 4-3 16,0 4-11-16,-4-2-1 0,7-1-9 0,-1 4-4 15,2 2-4-15,2-1-1 0,5 3-3 0,0-4-1 16,6 3-2-16,0-3-1 0,5 4 1 0,2-3 7 15,-2 1 1-15,4-1-2 0,0 1 4 0,-2-3 4 0,6 5 3 16,2 1 1-16,-6-7 1 0,2 2 5 16,-2 2-1-16,1-5 1 0,0 5 1 0,1-2 5 15,-2 0 6-15,1 3 5 0,-1-4-1 0,-3-4 13 0,0 6 3 16,1-2 6-16,2 0 2 0,-3 0 2 0,2 1-2 16,-2-2 0-16,0 2 3 0,-3-1 6 0,3 1 2 15,-5 0-3-15,2 1 4 0,0 3 2 0,-2 0-2 16,-1 2 1-16,2-2 0 0,-5 1-4 0,0-1 0 15,-2 7 2-15,-4-1-5 0,1-3 4 0,-1-3 0 16,-3 7 2-16,-2-4 0 0,2-4 5 0,-3 1 0 16,0-3 0-16,-1-1 3 0,-2 0 3 0,-6 2-5 15,-3-4 0-15,2-1-5 0,0-2 3 0,-2 1-3 16,-2-5 5-16,-2 3-5 0,3-2-8 0,-1-5-6 16,1 1-4-16,-2 0 5 0,5-1-2 0,2-1-6 0,2 0 0 15,2 0 2-15,0-3-5 0,5 2-5 0,1-3 5 16,-2-2-6-16,3 3-19 0,9 4-14 0,-12-10-17 15,9 3-28-15,3 7-25 0,-5-17-23 0,5 17-27 16,5-18-38-16,4 5-35 0,-2-1-245 0,7-1-503 16,5 1 223-16</inkml:trace>
          <inkml:trace contextRef="#ctx0" brushRef="#br0" timeOffset="137876.17">15935 8348 245 0,'9'-7'243'0,"-9"7"-8"0,0 0-17 0,8-5-13 15,-8 5-14-15,0 0-19 0,0 0-17 0,0 0-15 16,0 0-3-16,0 0 0 0,0 0-5 0,0 0-8 15,0 0-6-15,-27 22-6 0,18-15-10 0,2 2-9 16,1-1-3-16,-2 3-5 0,1 0-4 0,-1-1-2 16,2 4-7-16,0-7-7 0,3 4 3 0,-1-4-6 15,-1 2-1-15,5-9 1 0,-1 17-7 0,1-17-4 16,0 15-1-16,1-5-1 0,-1-10-9 0,6 13 1 16,2-5-3-16,1-1-7 0,-2-4 4 0,2-1-6 15,3 2 0-15,0-1-2 0,-2 0-12 0,5 0-16 16,0-1-18-16,-3-2-21 0,-12 0-16 0,21-2-24 15,-9 0-21-15,-3-2-27 0,0 1-19 0,1-2-17 0,-1-1-21 16,2-4-19-16,-1 0-24 0,1-2-210 0,-4 2-473 16,1 1 211-16</inkml:trace>
          <inkml:trace contextRef="#ctx0" brushRef="#br0" timeOffset="138063.33">16144 8380 1 0,'0'0'207'0,"3"-11"-10"0,-3 11-11 15,0 0-17-15,0 0-8 0,0 0-1 0,0 0 3 16,0 0-1-16,0 0 6 0,0 0-5 0,0 0-3 15,-15 31-8-15,14-20-9 0,-4 2-4 0,-1-1-10 16,-1 4-8-16,1-1-5 0,3 1-10 0,-6 2-9 0,5-4-10 16,-2 3-7-16,-6 5-8 0,1-2-7 15,2 3-9-15,2-7-2 0,-4 5-2 0,4-7-6 16,-2 1-9-16,1-2-11 0,3 0-18 0,-1-1-15 0,1-4-23 16,2 3-17-16,3-11-16 0,-4 12-29 15,1-6-16-15,3-6-14 0,0 0-22 0,0 0-39 16,0 0-38-16,0 0-190 0,0 0-446 0,0 0 197 0</inkml:trace>
          <inkml:trace contextRef="#ctx0" brushRef="#br0" timeOffset="138591.97">16499 7692 126 0,'0'0'210'0,"0"0"-8"0,0 0-8 0,0 0-12 15,0 0-2-15,0 0-2 0,0 0-10 0,0 0-8 16,-6 28-12-16,6-28-9 0,-7 13-2 0,7-13-7 16,-6 18-12-16,3-11-9 0,-2 3-13 0,-1-2-3 15,3 4-6-15,-3-2-7 0,2-2-2 0,1 3-7 16,3-11-11-16,-6 13-5 0,6-13-2 0,-6 12-7 0,6-12 2 16,-4 13-6-16,4-13-6 0,-3 6 2 15,3-6-9-15,0 0 0 0,-6 7-2 0,6-7-3 16,0 0 2-16,0 0-1 0,0 0-6 0,0 0-5 0,0 0 0 15,0 0 3-15,34-23-3 0,-21 15 0 0,5-1-8 16,-3-2-5-16,9-3-2 0,-3-1 1 0,0 2 1 16,3 2-2-16,-2 2 1 0,-3 1-2 0,1 1 1 15,-1 0-3-15,1 1 2 0,-4 5-3 0,2-2 2 16,-3 0 3-16,0 6 3 0,0 1 4 0,-5 0 4 16,3 2 5-16,-1 4 3 0,-3 5 2 0,3 3 1 15,-4 0 0-15,4 3-4 0,-2 2 3 0,-1 1-4 16,0 2 0-16,0 1-1 0,-3 10-15 0,-3-8-31 15,1-1-38-15,-4 10-53 0,-4-3-62 0,1-7-76 16,-3-1-251-16,-3-1-551 0,0-2 244 0</inkml:trace>
        </inkml:traceGroup>
      </inkml:traceGroup>
    </inkml:traceGroup>
    <inkml:traceGroup>
      <inkml:annotationXML>
        <emma:emma xmlns:emma="http://www.w3.org/2003/04/emma" version="1.0">
          <emma:interpretation id="{C5925190-4F69-46A5-89D4-5DA0FE03594B}" emma:medium="tactile" emma:mode="ink">
            <msink:context xmlns:msink="http://schemas.microsoft.com/ink/2010/main" type="paragraph" rotatedBoundingBox="4969,14216 8054,14248 8042,15378 4957,1534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B7CBD1D-06FA-4F4B-AC20-6884CC850E9E}" emma:medium="tactile" emma:mode="ink">
              <msink:context xmlns:msink="http://schemas.microsoft.com/ink/2010/main" type="line" rotatedBoundingBox="4969,14216 8054,14248 8042,15378 4957,15346"/>
            </emma:interpretation>
          </emma:emma>
        </inkml:annotationXML>
        <inkml:traceGroup>
          <inkml:annotationXML>
            <emma:emma xmlns:emma="http://www.w3.org/2003/04/emma" version="1.0">
              <emma:interpretation id="{9541BC3A-EB83-4B0D-BA83-3AC35474E27D}" emma:medium="tactile" emma:mode="ink">
                <msink:context xmlns:msink="http://schemas.microsoft.com/ink/2010/main" type="inkWord" rotatedBoundingBox="4969,14216 6632,14234 6621,15363 4957,15346"/>
              </emma:interpretation>
            </emma:emma>
          </inkml:annotationXML>
          <inkml:trace contextRef="#ctx0" brushRef="#br0" timeOffset="152985.83">4441 9314 42 0,'2'-10'146'0,"-2"10"-7"16,0 0-11-16,4-14 0 0,-4 14 5 0,2-7-6 16,-2 7-5-16,3-10-7 0,-3 10-2 0,0 0-9 15,6-11 0-15,-6 11-6 0,0 0 0 0,3-10-9 16,-3 10 1-16,0 0-4 0,0 0-3 0,0 0-7 0,3-11-10 16,-3 11-7-16,0 0-6 0,0 0-4 15,0 0-3-15,0 0 0 0,0 0 2 0,0 0 2 16,0 0 2-16,0 0 6 0,1 36 1 0,-1-20 1 0,-1 2-3 15,-1-2 3-15,-2 7-3 0,-4 1-3 16,5 0 1-16,-3 2 0 0,2 1 0 0,-4 1-1 16,2-1-4-16,-1-2-2 0,0 3 0 0,1-3-3 0,-2 2-1 15,1-4-6-15,2-1-1 0,-4 0-3 0,3-2-4 16,0 4-2-16,0-8-3 0,2-1-2 0,1 3-3 16,-2-3-2-16,2-1-6 0,0-1 6 0,0 2-4 15,3-5-3-15,-3 1 3 0,3 3-6 0,-1-4-10 16,1-10-17-16,0 17-16 0,0-6-13 0,0-11-22 15,0 20-19-15,0-9-14 0,0-11-25 0,0 20-2 0,0-11-21 16,0-9-19-16,4 17-11 0,-1-11-16 16,-3-6-34-16,5 8-124 0,-5-8-383 0,0 0 170 15</inkml:trace>
          <inkml:trace contextRef="#ctx0" brushRef="#br0" timeOffset="153410.41">4564 9807 123 0,'0'0'185'0,"0"0"-1"0,19 8-15 0,-19-8-7 0,7 9-13 15,-1-5-12-15,-6-4-12 0,8 10-5 0,-2-4-7 16,-6-6-4-16,12 9-5 0,-5-5-6 0,-7-4-2 16,14 6-4-16,-8-4-1 0,-6-2-7 0,19 5-4 15,-10-5 0-15,-9 0-12 0,27-5-6 0,-14 3-6 16,4-4-6-16,-4 2-4 0,2 0-6 0,-2-4 1 15,1 0-5-15,-1 1-4 0,1-1-4 0,1 1-1 0,-3-2-4 16,-1-2-1-16,-2 0 0 0,0 0-3 16,-4 2-4-16,7-4 2 0,-8 3-1 0,-1-5-1 15,2 4-1-15,-1 3 3 0,-1-3 0 0,-3 11 3 16,0-19 0-16,0 9 2 0,0 10-5 0,-3-20 1 16,-1 13 1-16,-1-4 3 0,-2 4-6 0,-5 0 1 0,4 3-2 15,-5-2 0-15,3 2 3 0,-5-1-3 16,-2 2 0-16,2 1-4 0,-3 2 1 0,0 2-2 0,2-1 0 15,0 3-1-15,-1-1 0 0,4 0-1 0,-4 2-1 16,3-2-2-16,2 4 0 0,0-1 1 16,1-1-3-16,2 3-6 0,0 1-8 0,2-2-12 0,-1 3-13 15,2-3-16-15,3 4-12 0,0-1-18 0,3-10-18 16,-3 17-19-16,6-6-16 0,-3-11-20 0,6 17-14 16,2-10-25-16,-1 0-171 0,2-3-394 0,2-2 175 15</inkml:trace>
          <inkml:trace contextRef="#ctx0" brushRef="#br0" timeOffset="154102.63">5011 9753 16 0,'15'4'196'0,"-15"-4"-9"0,0 0-13 0,15 0-15 15,-15 0-10-15,16 0-15 0,-16 0-9 0,17 0-6 16,-17 0-7-16,15-2-6 0,-3-2-8 0,-1 3-10 15,1-4-7-15,2 0-7 0,-4 2-4 0,2-5-6 16,2 2-6-16,-1-1-1 0,-1 0-1 0,0 1-7 0,-3-1-3 16,0 2-5-16,1-6 0 0,-2 5-2 15,-2-5 1-15,6 1-6 0,-9 0 0 0,3 3-4 0,-3-4 0 16,1 2-3-16,-4 9 5 0,0-22-3 0,-3 12-2 16,3 10-3-16,-12-23 0 0,8 10 3 0,-5 3 0 15,-2 2 0-15,-1-1-2 0,-1 1-5 0,2 5 3 16,-2-1-6-16,-5 1-1 0,3-1 1 0,3 2-4 15,-4 4 2-15,-1 2-5 0,3-1 0 0,0 2-2 16,1 1-1-16,1 1 0 0,-2 3-4 0,7-1-9 16,-1 1-13-16,2 2-12 0,0 2-14 0,1-1-11 15,3 2-2-15,1-1-11 0,2 1-9 0,4 2-7 16,0-3-11-16,-2 0-6 0,5 3-5 0,-1-4-14 16,2 2-1-16,0-1-3 0,-3-3-2 0,2-1 5 15,2-2 17-15,-1 2 11 0,-1-5 4 0,3 0 16 16,-5 3 15-16,3-3 19 0,2-1 21 0,-11-4 11 15,16 5 18-15,-8-3 8 0,-8-2 19 0,16 4 2 16,-7-3 15-16,-9-1 7 0,10 3 0 0,-10-3-2 16,14 7 4-16,-7-4-2 0,-7-3 7 0,14 7-3 15,-7-1-5-15,-1-1 1 0,2-1-7 0,1 6 0 0,-3-3 8 16,0 0-9-16,1 6 0 0,-1-2-1 0,-2-1 0 16,5 1-3-16,-3 4 2 0,-1-3-1 0,1 2-2 15,-3 2-1-15,0-1 0 0,-3 0 0 0,1 1 0 16,-1 0 1-16,-1-1 0 0,-2 2 3 0,-3-2-4 15,0 0 1-15,1 3 0 0,-1-4 1 0,-1 0-5 16,-5 3-4-16,-1-7 0 0,-4 2-3 0,2-3-2 0,-6 6-1 16,-1-5-3-16,-3 1-4 0,-1-3-2 15,-1 3 0-15,1-3-3 0,0-4 0 0,-2-1-6 16,-2 1 1-16,2-4-2 0,1 1-1 0,-4 1-2 0,7-4 3 16,1 2-5-16,4-1-2 0,3-3 1 0,-4 2 2 15,1-2-3-15,4 0 3 0,3 1-13 16,3-1-9-16,0-3-20 0,0 3-13 0,9 4-17 15,-12-7-17-15,12 7-17 0,-3-11-19 0,3 11-14 0,0 0-20 16,9-18-21-16,-1 10-34 0,2 4-189 0,-3 0-425 16,8-4 189-16</inkml:trace>
          <inkml:trace contextRef="#ctx0" brushRef="#br0" timeOffset="154507.82">5447 9908 2 0,'0'0'240'0,"0"0"-14"16,0 0-20-16,0 0-15 0,0 0-21 15,0 0-15-15,0 0-12 0,0 0 0 0,0 0-3 16,0 0-2-16,0 0-3 0,0 0-4 0,0 0-2 0,-14 30-7 16,8-22-11-16,6-8-7 0,-7 17-7 0,4-9-1 15,0 2-5-15,0 0-9 0,3-10-9 16,-5 20-4-16,4-11-8 0,-4 1 1 0,5-10-6 0,0 17 0 16,3-8-6-16,-3-9 1 0,3 16-3 0,2-9-3 15,-5-7 3-15,7 10-6 0,1-1-2 0,-1-4-3 16,1-2-5-16,4 1-1 0,-2 0 5 0,-1-1-15 15,7-2-7-15,1 2-20 0,-5 0-21 0,0-3-18 16,-12 0-23-16,26 0-24 0,-11-3-25 0,0 0-15 16,-7 2-19-16,8-2-22 0,-7-1-21 0,4-3-6 15,-2 0-7-15,1-2-19 0,-3 1-122 0,-6-3-377 16,4 1 167-16</inkml:trace>
          <inkml:trace contextRef="#ctx0" brushRef="#br0" timeOffset="154696.84">5690 10000 177 0,'3'-9'88'0,"-3"9"13"0,0 0 2 0,0-12 10 16,0 12 5-16,0 0 9 0,0 0 4 0,0 0 0 0,0 0-5 15,-11-10-1-15,11 10-1 0,0 0 0 16,0 0 3-16,0 0-12 0,-18 23-1 0,17-15-3 0,1-8 2 16,-3 20-8-16,0-7-4 0,-3 5-3 15,3-4-10-15,-2 3-6 0,2 0-6 0,0 2-9 16,0 5-5-16,-3 0-6 0,2-2-5 0,-2 0 0 0,3-3-8 16,-3-5-5-16,0 6 0 0,2-5-12 0,-2 1-15 15,-2-4-27-15,5 5-25 0,-3-4-22 0,0-2-29 16,2-2-23-16,-2 0-41 0,6-9-31 0,-9 11-229 15,4-5-450-15,5-6 200 0</inkml:trace>
          <inkml:trace contextRef="#ctx0" brushRef="#br0" timeOffset="155480.08">5703 9423 209 0,'0'0'218'16,"-10"26"-15"-16,10-26-8 0,0 0-10 0,0 0-7 16,0 15-11-16,0-15-12 0,0 15-8 0,0-15-6 15,0 10-12-15,0-10-7 0,-3 14-8 0,3-14-8 16,3 10-10-16,-3-10-6 0,0 15-6 0,0-15-6 15,-3 13-9-15,3-13-5 0,-5 7-6 0,5-7-6 16,-1 11-5-16,1-11-5 0,0 0-2 0,-5 10-4 16,5-10-5-16,0 0 3 0,0 0-9 0,0 0 1 15,0 0 0-15,-3 10 0 0,3-10-2 0,0 0 0 16,0 0-4-16,0 0-1 0,0 0-3 0,0 0-2 0,0 0 2 16,0 0 0-16,0 0-5 0,-15-26 1 15,15 26-1-15,2-15-2 0,-2 15-2 0,1-19-1 0,-1 19-4 16,5-13-6-16,2 2-2 0,-4 2-3 0,2-2 3 15,1 1-2-15,0 0-2 0,1 2 0 0,2-2 2 16,1 3 2-16,-1 0-2 0,2 2 4 0,-2-5-3 16,4 4 3-16,-1-1-2 0,-1 3 0 0,5-5 0 15,-4 8 0-15,-2-2 3 0,4 2 0 0,-14 1 3 16,19 1 3-16,-8 2 1 0,1-2 3 0,-4 2-1 16,3 4 3-16,-2-2 7 0,4 3-2 0,-5 0 0 15,4 2 6-15,-6 1-9 0,4-1 4 0,-5 3-3 16,4-1 1-16,-7 0-1 0,4 2 2 0,-3 2-2 15,2 0-2-15,1-1-14 0,-3-2-18 0,-3 5-28 16,0-1-38-16,0 0-39 0,0-3-53 0,-3 1-68 16,0-1-212-16,3-1-496 0,-3-2 220 0</inkml:trace>
        </inkml:traceGroup>
        <inkml:traceGroup>
          <inkml:annotationXML>
            <emma:emma xmlns:emma="http://www.w3.org/2003/04/emma" version="1.0">
              <emma:interpretation id="{B4116C50-DF29-44B3-8C92-63AC6EEC72D0}" emma:medium="tactile" emma:mode="ink">
                <msink:context xmlns:msink="http://schemas.microsoft.com/ink/2010/main" type="inkWord" rotatedBoundingBox="8035,14706 8049,14706 8048,14812 8033,14811"/>
              </emma:interpretation>
            </emma:emma>
          </inkml:annotationXML>
          <inkml:trace contextRef="#ctx0" brushRef="#br0" timeOffset="158766.6">7411 9835 23 0,'0'-17'299'16,"0"2"-8"-16,0 1-19 0,-3 4-19 0,3 10-22 15,-5-22-20-15,5 22-21 0,0-13-19 0,0 13-20 16,0-15-18-16,0 15-18 0,0 0-20 0,0 0-19 16,0 0-22-16,0 0-29 0,0 0-25 0,0 0-28 15,0 0-20-15,0 0-28 0,0 0-36 0,8 31-38 0,-5-20-36 16,0 7-146-16,-3-1-360 0,0 0 160 0</inkml:trace>
        </inkml:traceGroup>
      </inkml:traceGroup>
    </inkml:traceGroup>
    <inkml:traceGroup>
      <inkml:annotationXML>
        <emma:emma xmlns:emma="http://www.w3.org/2003/04/emma" version="1.0">
          <emma:interpretation id="{01ACBE98-B271-44C4-B164-DAA99FF20C76}" emma:medium="tactile" emma:mode="ink">
            <msink:context xmlns:msink="http://schemas.microsoft.com/ink/2010/main" type="paragraph" rotatedBoundingBox="981,15441 7431,15553 7414,16552 964,164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AA85D0-23E2-42E8-AEAC-EFE3B42F3371}" emma:medium="tactile" emma:mode="ink">
              <msink:context xmlns:msink="http://schemas.microsoft.com/ink/2010/main" type="line" rotatedBoundingBox="981,15441 7431,15553 7414,16552 964,16440"/>
            </emma:interpretation>
          </emma:emma>
        </inkml:annotationXML>
        <inkml:traceGroup>
          <inkml:annotationXML>
            <emma:emma xmlns:emma="http://www.w3.org/2003/04/emma" version="1.0">
              <emma:interpretation id="{230F7962-84A3-442E-BDD0-4F52173294BB}" emma:medium="tactile" emma:mode="ink">
                <msink:context xmlns:msink="http://schemas.microsoft.com/ink/2010/main" type="inkWord" rotatedBoundingBox="981,15441 6056,15529 6039,16528 964,16440"/>
              </emma:interpretation>
            </emma:emma>
          </inkml:annotationXML>
          <inkml:trace contextRef="#ctx0" brushRef="#br0" timeOffset="143819.52">450 10764 87 0,'-13'-4'207'0,"13"4"-9"0,-12-5-11 0,12 5-9 0,-10-6-11 16,10 6-8-16,-12-1-9 0,12 1-8 0,-12-2-13 16,12 2-5-16,0 0-5 0,-17-4-5 0,17 4-12 15,-12-2-8-15,12 2-7 0,0 0-7 0,0 0-8 16,-17-4-7-16,17 4-6 0,0 0-3 0,0 0-12 16,0 0-1-16,0 0-3 0,0 0-3 0,0 0-2 15,0 0 1-15,0 0-7 0,0 0-1 0,50 8-2 0,-23-8-3 16,6 0-3-16,9-2-1 0,2 2-1 0,6-6 1 15,-1 3-2-15,2-5 0 0,-1 1-1 0,-1 3-4 16,7-4-1-16,-3 4 0 0,1-4 6 0,-2 4-7 16,-3-3-2-16,-1 0-2 0,-5 6 1 0,-2-3-2 15,-9 2-1-15,-3-2-1 0,-2 3 1 0,-1-1-3 16,-6 0-10-16,-2 2-10 0,-5 0-18 0,-1-1-10 16,-12 1-7-16,17 1-17 0,-10 3-5 0,-7-4-15 15,9 5-13-15,-9-5-19 0,0 0-19 0,0 0-8 16,-11 20-20-16,11-20-30 0,-13 7-109 0,1-3-333 15,12-4 147-15</inkml:trace>
          <inkml:trace contextRef="#ctx0" brushRef="#br0" timeOffset="144070.99">1059 10771 132 0,'-14'7'213'0,"14"-7"-10"0,-6 8 1 0,6-8-10 16,-4 16-6-16,3-5-6 0,-1 2-5 0,-1 1-5 0,2 5-11 15,-1 4-8-15,1 1-10 0,-5 0-17 0,3 0-9 16,0 1-7-16,-2 1-9 0,2 0-7 0,-3-2-13 16,2 1-1-16,-2-3-14 0,3 4-1 15,-2-2-10-15,-1-3-3 0,0-4-4 0,5-1-6 0,-2 2-6 16,-2-1-2-16,5-2-15 0,0 0-20 16,-1-3-15-16,1-12-17 0,1 18-14 0,1-8-16 15,-2-10-23-15,7 10-14 0,-2-4-18 0,-5-6-19 0,19 2-19 16,-10-2-18-16,-9 0-53 0,32-9-122 0,-12-3-377 15,0-2 167-15</inkml:trace>
          <inkml:trace contextRef="#ctx0" brushRef="#br0" timeOffset="144371.92">1794 10654 113 0,'-10'-9'229'0,"4"5"-14"0,6 4-6 16,-14-7-9-16,14 7-11 0,-16-1-11 0,-1 4-10 16,7 1-6-16,-2 3-11 0,-4 2-8 0,1 2-2 15,3 2-3-15,-3 5-6 0,2 5-11 0,1 0-9 16,1-3 6-16,-1 4-16 0,2 1-14 0,2-1-4 16,5 0-8-16,-1 3-6 0,2-2-5 0,-1-1-9 15,3 1 5-15,5-2-15 0,-1-1-5 0,4-1-3 0,-2-2-3 16,0-3-17-16,3 5-21 0,0-5-22 15,0 0-34-15,0-3-28 0,1 0-31 0,0-1-23 16,2-3-24-16,0-2-22 0,2 1-27 0,-5-5-203 16,1-3-452-16,4 0 200 0</inkml:trace>
          <inkml:trace contextRef="#ctx0" brushRef="#br0" timeOffset="144842.41">1945 10958 62 0,'0'0'218'0,"0"0"-9"16,0 0-8-16,0 0-6 0,0 0-9 16,16 11-11-16,-16-11-11 0,6 13-4 0,-4-4-8 0,-2-9-12 15,4 16-11-15,-2-6-6 0,-1 0-9 0,1-1-10 16,1 3-9-16,-2-4-8 0,1 3-8 16,-2-11 3-16,0 17-15 0,0-17-2 0,0 16-12 0,0-16-7 15,0 12-2-15,0-12-3 0,3 14-4 0,-3-14-3 16,0 0-2-16,0 0-2 0,1 7-3 0,-1-7-2 15,0 0-2-15,0 0-2 0,0 0-6 16,0 0-1-16,0 0-1 0,19-32-5 0,-13 20-9 0,2-2-10 16,1-2 0-16,1 1-1 0,-1 2 0 0,5-11 1 15,-2 10-3-15,-1-8 2 0,0 10 2 0,1 0 3 16,0-3 0-16,-3 3 1 0,3 2 2 0,-2-2 0 16,-2 4 4-16,-1 4 2 0,-1-5 2 0,1 3-1 15,-7 6 4-15,14-3 7 0,-14 3 0 0,0 0 6 16,22 7 3-16,-13-1-1 0,0-1 1 0,0 5-1 15,1 2 6-15,-4 0 1 0,3 2-4 0,-3 0 0 0,0 1-4 16,2-2 1-16,-1 4-2 0,-1-3-2 0,-1 4-1 16,-2-1-6-16,3-3 1 0,-2 0 4 15,-1 0-10-15,0-3-20 0,-3-4-17 0,2 6-13 16,-2-13-20-16,0 16-21 0,0-8-22 0,0-8-17 16,-5 15-17-16,5-15-19 0,-3 8-15 0,3-8-26 15,0 0-15-15,0 0-149 0,0 0-396 0,0 0 175 16</inkml:trace>
          <inkml:trace contextRef="#ctx0" brushRef="#br0" timeOffset="145072.13">2511 10533 90 0,'14'-11'216'0,"1"1"-12"0,-2 6-9 0,2-1-15 16,-3 5-11-16,6 5-6 0,-2 0-6 0,2 4-7 15,2 3-5-15,-1 4-6 0,-3 1 0 0,1 3-6 16,-2 3-9-16,0 0-9 0,-5 3-3 0,4-2-8 16,-2 4-5-16,-8-1-5 0,0 2 5 0,4 8-17 15,-8-1-10-15,-2-8-3 0,1 1-5 0,-8 8-8 16,2 0-2-16,-2-1-6 0,-2-7-6 0,-4 4-4 16,3-7-3-16,2-4-15 0,-2 3-21 0,-2-4-21 15,0 2-19-15,2-6-22 0,1-3-27 0,1 3-31 16,-1-3-25-16,2-3-32 0,3-1-33 0,0-1-212 15,2-2-458-15,4-7 204 0</inkml:trace>
          <inkml:trace contextRef="#ctx0" brushRef="#br0" timeOffset="145481.54">3026 11112 92 0,'0'0'221'0,"0"0"-4"0,0 0-9 0,19 9-9 16,-2-8-7-16,-1 3-7 0,4-4-14 0,6-4-6 16,1 4-9-16,14-1-6 0,-3 0-10 0,-5 1-6 15,6-3-5-15,3 2-14 0,-2 1 8 0,2-1-23 16,-12-4-8-16,10 5-7 0,-10 0-11 0,-1-2-7 16,1 2-7-16,-3-2-1 0,-3 1-6 0,-2 1-2 15,-2 0-9-15,-5 0-3 0,0-3-4 0,-15 3-6 16,20 0-3-16,-11-1-6 0,-9 1-14 0,0 0-17 15,21 0-19-15,-21 0-16 0,0 0-22 0,0 0-24 16,0 0-33-16,0 0-34 0,0 0-35 0,-33 16-40 0,16-11-179 16,0-1-448-16,-8 1 199 0</inkml:trace>
          <inkml:trace contextRef="#ctx0" brushRef="#br0" timeOffset="145703.55">3196 11367 83 0,'9'0'241'0,"9"-1"-9"0,0 1-13 16,1-3-13-16,8 2-15 0,-3-3-10 0,6 2-15 15,-2-5-13-15,0 1-7 0,2 2-16 16,0 1-12-16,-2-2-8 0,1-1-17 0,-4 2-9 0,-6 1-6 16,-4-1-6-16,2 3-9 0,-1-1-9 0,-7 0-21 15,3 1-20-15,-12 1-29 0,15-3-21 0,-15 3-27 16,12 0-17-16,-12 0-31 0,0 0-30 0,13 4-37 15,-13-4-161-15,0 0-367 0,0 0 163 0</inkml:trace>
          <inkml:trace contextRef="#ctx0" brushRef="#br0" timeOffset="146861.53">5411 10612 159 0,'0'0'190'0,"0"0"-13"0,13-6-10 0,-13 6-10 16,0 0-11-16,0 0-15 0,0 0-6 0,0 0-12 16,0 0-6-16,-27-20-8 0,14 19-7 0,-4-3-4 0,0 4 1 15,-3-5-6-15,-10 3-2 0,-8 2-2 16,-4 0-4-16,0 0-2 0,-4 1-3 0,-2 0-2 16,-4 4-4-16,-2-5 0 0,-4 4 1 0,-21-3-10 15,4 1-1-15,17 1-6 0,-16-2-2 0,17 6-2 16,2-4-4-16,-2 2-4 0,9-5 0 0,5 5-5 15,0 0-2-15,3-2-1 0,11 2-3 0,4-1-2 16,0 0 2-16,8 1-7 0,1 1 3 0,4-5-9 0,4 3 0 16,-2-2-4-16,10-2-2 0,-13 9 3 15,8-4-3-15,5-5 2 0,-7 7-3 0,7-7 0 0,0 0 1 16,0 0 3-16,22 17-6 0,-6-16 4 0,4 2-4 16,2 2 2-16,8-3-1 0,0 0-1 0,1-2 8 15,6 2-6-15,7 0 2 0,-4-2-5 0,2-2 1 16,1 4-2-16,-3-4 6 0,-10 4-5 0,1-2-3 15,10 0-2-15,-10 1 8 0,-4-1-6 0,0 0-3 16,-2 4 4-16,-9-1-3 0,2 0 3 0,2-2-2 16,-7 2-2-16,1 0 1 0,-5 2-2 0,-2-1 4 15,2 1 0-15,-9-5 0 0,7 11 0 0,-4-1 2 16,-3-10 1-16,-9 19-7 0,2-6 8 0,-5 2-5 16,-6 4 1-16,2 0-2 0,-5 1 9 0,-6 6-6 15,-3 1 0-15,2 3-1 0,-3-6-1 0,2 5 2 0,-2-4-2 16,-3 3-2-16,5-2 4 0,-2 3 0 15,-3-1 1-15,1-2-3 0,6-2 4 0,0 4-5 16,0-2 7-16,8-3-3 0,1-4 8 0,-1-1-7 16,5 2 0-16,-2-1 2 0,-1 0 4 0,5-3-4 15,-1-3 4-15,4 2-4 0,0-2 0 0,2-1 0 16,-2 1 5-16,6-3 1 0,0-2-2 0,3-8 3 16,0 16 2-16,0-16 6 0,3 14-5 0,3-7 0 15,1 3 6-15,2-5-8 0,6 0 3 0,3 1 5 0,7-1-6 16,4-4-1-16,0 2 1 0,13-2-3 0,-6 2-1 15,7-2 0-15,2-1 3 0,0-5-5 0,1 5-4 16,2-4 4-16,-1 1-3 0,0-1 4 0,0 1-1 16,0-3-3-16,-7 6-1 0,2-6-2 0,-4 1 0 15,-6 1-1-15,-4 1 0 0,-1-1 1 0,3 0 0 16,-5-1-4-16,0 1 2 0,-5 3-15 16,-4-2-4-16,-2 0-10 0,-5 3-10 0,-9 0-6 0,20-4-8 15,-20 4-17-15,12-2-24 0,-12 2-25 0,0 0-27 16,0 0-22-16,0 0-33 0,0 0-49 0,0 0-142 15,0 0-425-15,0 0 189 0</inkml:trace>
        </inkml:traceGroup>
        <inkml:traceGroup>
          <inkml:annotationXML>
            <emma:emma xmlns:emma="http://www.w3.org/2003/04/emma" version="1.0">
              <emma:interpretation id="{5106C507-7EC8-4E07-9DBF-2C13399A0B37}" emma:medium="tactile" emma:mode="ink">
                <msink:context xmlns:msink="http://schemas.microsoft.com/ink/2010/main" type="inkWord" rotatedBoundingBox="6827,15546 7431,15556 7416,16417 6812,16406"/>
              </emma:interpretation>
            </emma:emma>
          </inkml:annotationXML>
          <inkml:trace contextRef="#ctx0" brushRef="#br0" timeOffset="158062.74">6392 10651 137 0,'0'0'248'0,"-6"-4"-17"16,6 4-10-16,-6-7-14 0,6 7-20 0,0 0-13 15,-6-11-19-15,6 11-14 0,0 0-15 0,9-17-11 16,0 14-12-16,4-4-6 0,4 4-9 0,5 0-7 16,2-1-7-16,7 0 1 0,-1 1-10 0,2-1-2 15,-6-1-7-15,3 10-2 0,1-5-7 0,-5 0-2 0,2 6-8 16,-12-1-4-16,4-1-5 0,-2 2 0 16,-4 4-4-16,-3 0-2 0,2 1-2 0,-7 0-3 15,1-1 0-15,-3 5 2 0,-3-2-4 0,-6 1 2 16,-2 4 2-16,-4 3-2 0,-4-3 0 0,-6 0-1 0,5-1 1 15,-2 1-1-15,-2-2-3 0,6-3 2 0,-7 2-2 16,8-4 1-16,-2-1 2 0,-1 1 1 0,2-3-5 16,2 3-3-16,0-2-2 0,-1-1 1 0,2-2-3 15,5 2-1-15,1-3 2 0,-2 2-1 0,8-7-4 16,-12 10 4-16,12-10-4 0,-5 11 1 0,5-11-2 16,0 0 0-16,5 16-3 0,-5-16 0 0,9 9 0 15,-3-6 4-15,5 0-4 0,2 2 3 0,-1-1 3 16,5-2-4-16,-1 2 0 0,3-4 4 0,-2 2-5 15,-4 3 1-15,7-2 0 0,-4 0-1 0,-4 0 6 16,4 1-7-16,-5-2 0 0,-1 3 2 0,-1 0-3 16,2 0 0-16,-2 0 0 0,0 0 1 0,-2 3 4 15,-4-1-3-15,3 0-2 0,-2 2 3 0,-1 2-2 16,0-1 2-16,3 6 0 0,-3-6-1 0,-3 6 2 16,0 0 2-16,0 1-4 0,0-3 2 0,-6 1 1 15,3 1-1-15,-3-1 3 0,-1-1-2 0,-5-1 1 16,-4 5 0-16,-1-3 1 0,1 4-2 0,-8-4 2 0,2-3 0 15,-4 4-1-15,-2-6 5 0,1 0-2 0,-1-2-1 16,1-1 1-16,-4 0 3 0,4-1 0 16,0-1 1-16,1 1 2 0,-2-3 1 0,1 0 1 0,2-3-2 15,6 0-1-15,-1-1 0 0,4 1-1 0,-1-4 2 16,1 3-2-16,3-5-3 0,1 2-4 16,4-1-12-16,8 5-13 0,-15-13-17 0,9 4-25 0,2 0-31 15,4-1-22-15,0-4-31 0,3 0-37 0,4-4-40 16,2-1-197-16,5-3-458 0,-4-2 203 0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6:55.59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DAB879E-6231-4421-A15D-4BBB37F65222}" emma:medium="tactile" emma:mode="ink">
          <msink:context xmlns:msink="http://schemas.microsoft.com/ink/2010/main" type="writingRegion" rotatedBoundingBox="28956,13975 31899,14139 31840,15192 28897,15029"/>
        </emma:interpretation>
      </emma:emma>
    </inkml:annotationXML>
    <inkml:traceGroup>
      <inkml:annotationXML>
        <emma:emma xmlns:emma="http://www.w3.org/2003/04/emma" version="1.0">
          <emma:interpretation id="{178AB984-BBA5-47AD-B064-2CE7D60C3FD7}" emma:medium="tactile" emma:mode="ink">
            <msink:context xmlns:msink="http://schemas.microsoft.com/ink/2010/main" type="paragraph" rotatedBoundingBox="28956,13975 31899,14139 31840,15192 28897,150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9AF39A-6A3E-4FC5-B397-2A4C610D06C3}" emma:medium="tactile" emma:mode="ink">
              <msink:context xmlns:msink="http://schemas.microsoft.com/ink/2010/main" type="line" rotatedBoundingBox="28956,13975 31899,14139 31840,15192 28897,15029"/>
            </emma:interpretation>
          </emma:emma>
        </inkml:annotationXML>
        <inkml:traceGroup>
          <inkml:annotationXML>
            <emma:emma xmlns:emma="http://www.w3.org/2003/04/emma" version="1.0">
              <emma:interpretation id="{C825128C-6BD8-4BE3-9E0B-A5278DE77582}" emma:medium="tactile" emma:mode="ink">
                <msink:context xmlns:msink="http://schemas.microsoft.com/ink/2010/main" type="inkWord" rotatedBoundingBox="28956,13975 31899,14139 31840,15192 28897,15029"/>
              </emma:interpretation>
            </emma:emma>
          </inkml:annotationXML>
          <inkml:trace contextRef="#ctx0" brushRef="#br0">92 26 36 0,'6'-9'192'16,"-6"9"-7"-16,0 0-9 0,6-10-16 0,-6 10-6 15,0 0-13-15,0 0-17 0,0 0-19 0,0 0-2 16,7-7-15-16,-7 7-9 0,0 0-6 0,0 0-3 16,0 0-6-16,0 0-1 0,0 0-2 0,0 0-4 15,0 0-1-15,-18 31-2 0,12-23-3 0,-2 2-4 0,2 0-1 16,-2 4-6-16,2-3 1 0,3 4-4 16,-7-2 0-16,2 1-4 0,2-1-3 0,0 2-2 15,3-1-3-15,-1 2-3 0,-1-6-3 0,1 2-2 0,1 2 1 16,0 0-5-16,0-4 0 0,3-10-1 0,-1 18 1 15,-1-8 0-15,2-10-1 0,3 15-1 0,0-5 2 16,0-3-2-16,3 2-2 0,0 2-3 0,4-6 5 16,4 5 0-16,2-3-2 0,-1 0-3 0,3 0 0 15,7 4 0-15,1-1-1 0,2-4 3 0,-1 4-4 16,3-5-3-16,0 1-9 0,-2-2-17 0,-3 2-7 16,4-5-13-16,3 3-20 0,-2-2-15 0,-4-1-14 15,-10-1-13-15,5-1-24 0,-3-6-27 0,-5 1-172 16,4-1-358-16,-1-1 158 0</inkml:trace>
          <inkml:trace contextRef="#ctx0" brushRef="#br0" timeOffset="344.87">529 143 180 0,'0'0'183'15,"0"0"-12"-15,0 0-6 0,0 0-7 0,0 0-6 0,-13 17-13 16,13-17-4-16,-6 20-1 0,6-6-9 0,-5 2-8 16,1-1-7-16,-7 2-3 0,10-2-15 0,-5 7-3 15,-3-1-7-15,6 3-10 0,-5-3-6 0,7-3-5 16,-4 6-7-16,-1-3-3 0,5 0-6 0,-4-3-4 16,5 0-5-16,-1 2 0 0,-2-6-5 0,3 3-10 15,0 1-22-15,0-5-16 0,3 5-19 0,1-5-18 16,-1-2-21-16,3 2-22 0,5 0-21 0,-5-4-27 15,3-4-50-15,-2-1-125 0,11-1-346 0,-10 0 154 16</inkml:trace>
          <inkml:trace contextRef="#ctx0" brushRef="#br0" timeOffset="765.6">1012 306 84 0,'0'0'174'0,"0"0"-5"15,0 0-12-15,-13 29-4 0,13-29-15 0,-5 17-21 16,2-8-6-16,3-9-11 0,-6 23-8 0,3-13-4 0,0 1-11 16,0-1-9-16,0 1-8 0,3-11-5 0,-1 17-1 15,-2-6-9-15,1-4-4 0,2-7-4 0,-1 13 1 16,1-13-7-16,-3 11 0 0,3-11-3 0,0 0 1 15,0 0-7-15,6 17 0 0,-6-17-2 0,10 0-3 16,-10 0-3-16,0 0 3 0,26-10-6 0,-16 7-6 16,7-7-7-16,3-5-7 0,-2 3-10 0,5-4-1 15,-4-2-8-15,6 2-6 0,5-9-1 0,-6 9 5 16,-3-3 0-16,4 1 4 0,-4 0 2 0,-1 5 5 16,2-1 10-16,-6 3 7 0,1 1 11 0,1 3 3 15,-3 0 6-15,-2 0 6 0,-1-3 6 0,0 9-4 0,-12 1 3 16,18-6-1-16,-9 6 3 0,-9 0-7 15,15 6 5-15,-15-6-4 0,12 10 5 0,-6-2 2 16,-5 0 3-16,1 2 3 0,5 4-1 0,-7 3-3 16,3-3 4-16,-3 3-3 0,0-2-4 0,-3 2 1 15,3 0-7-15,-2-2 3 0,1 5-8 0,-3-2-1 16,2-3-1-16,1 1-3 0,1-1 4 0,-3-2-7 16,3 0-15-16,0-13-12 0,-2 22-17 0,2-22-13 0,-1 14-13 15,1-14-15-15,1 11-14 0,-1-11-14 16,5 7-23-16,-5-7-23 0,0 0-27 0,16-1-117 15,-16 1-315-15,19-14 141 0</inkml:trace>
          <inkml:trace contextRef="#ctx0" brushRef="#br0" timeOffset="1048.91">2335-55 135 0,'0'0'201'0,"-19"24"-10"16,5-14-6-16,-1 8-9 0,-4 0-9 0,0 6-5 15,-4 7-6-15,-1 0-7 0,2 0-7 0,1 6-10 16,-4 3-6-16,4-4-9 0,-2 2-5 0,7 3-5 16,-3-4-14-16,1-1-5 0,-2-4-7 0,4 3-8 15,4-10-8-15,-3 7-16 0,-3 2 0 0,6-11-9 16,3 1-1-16,-3-1 0 0,0-2-10 0,2 4-18 15,-3-5-27-15,2 1-10 0,-2-1-28 0,1-7-24 0,1 3-29 16,-1-6-26-16,5 0-39 0,-3-2-39 16,1 0-143-16,9-8-382 0,-2 6 170 0</inkml:trace>
          <inkml:trace contextRef="#ctx0" brushRef="#br0" timeOffset="1715.83">2938 287 94 0,'0'0'176'0,"0"0"-19"0,0 0-5 16,0 0-5-16,0 0-3 0,0 0-15 0,-20 24-10 16,20-24-7-16,-12 13-5 0,5-2-3 0,-1 0-5 15,-1-1-1-15,-1 5-8 0,2-3-8 0,0-3 0 16,-3 2-3-16,4-2-9 0,-1 2-1 0,-4-4-8 15,5 2-4-15,-1-1-5 0,1-1-1 0,-5-1-3 16,1-2 0-16,-2-1-7 0,-2 1-4 0,2-3 0 16,-5 2-6-16,3-3-2 0,-3 0 3 0,2-3-10 15,-2-1 0-15,4 1-3 0,1-1 0 0,1 0 1 16,1-3 0-16,1 0-6 0,3 0 2 0,-2 0-6 16,3-4 3-16,6 11-10 0,-11-21-5 0,11 11-4 15,0-1-1-15,0-4-5 0,0 15-3 0,6-19-2 16,0 7-2-16,2 0-4 0,-1 1 6 0,7 3-3 15,-3 2-1-15,1-11 2 0,3 9-2 0,-3 2 1 0,3 1 3 16,2 3 3-16,-3-2 0 0,4-3 0 16,-1 5 1-16,2 2 0 0,-4 0 2 0,3 0 1 15,0 0 3-15,-3 3 0 0,3 0 0 0,-3 0 0 16,-2 1 3-16,-4-1-2 0,4 6 3 0,-1-1 2 16,-1-1 1-16,-1 4-1 0,1-1 8 0,-5 2 0 15,-3-3 3-15,1 12 8 0,-1 0 2 0,0 4 5 16,-3 2 5-16,-9 2 5 0,6-2-2 0,-3-2 3 15,-3 3 2-15,-1 8-3 0,-2-1-2 0,1-2 6 0,1-2-4 16,2-5-3-16,0-1 2 0,-1 1-7 0,-5 13 2 16,7-18-6-16,-1 7-1 0,-1-7-2 15,-1 2-11-15,1-1-25 0,3 1-23 0,-5 0-30 0,4-7-36 16,1 0-40-16,3-3-59 0,-3 4-207 0,2-5-444 16,4 0 196-16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7:07.99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1BBDCE5-FE0F-4A69-8010-C9CBAB87F58F}" emma:medium="tactile" emma:mode="ink">
          <msink:context xmlns:msink="http://schemas.microsoft.com/ink/2010/main" type="writingRegion" rotatedBoundingBox="1176,134 20458,500 20375,4873 1093,4507"/>
        </emma:interpretation>
      </emma:emma>
    </inkml:annotationXML>
    <inkml:traceGroup>
      <inkml:annotationXML>
        <emma:emma xmlns:emma="http://www.w3.org/2003/04/emma" version="1.0">
          <emma:interpretation id="{D70532D6-A4A9-4486-964C-523F62DA7F61}" emma:medium="tactile" emma:mode="ink">
            <msink:context xmlns:msink="http://schemas.microsoft.com/ink/2010/main" type="paragraph" rotatedBoundingBox="1377,323 20448,464 20422,4010 1350,38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F9AD97-76B6-465C-B216-F55583829167}" emma:medium="tactile" emma:mode="ink">
              <msink:context xmlns:msink="http://schemas.microsoft.com/ink/2010/main" type="line" rotatedBoundingBox="1377,323 20448,464 20434,2413 1362,2272"/>
            </emma:interpretation>
          </emma:emma>
        </inkml:annotationXML>
        <inkml:traceGroup>
          <inkml:annotationXML>
            <emma:emma xmlns:emma="http://www.w3.org/2003/04/emma" version="1.0">
              <emma:interpretation id="{85A6D114-F3F8-45E4-B381-03F58579577F}" emma:medium="tactile" emma:mode="ink">
                <msink:context xmlns:msink="http://schemas.microsoft.com/ink/2010/main" type="inkWord" rotatedBoundingBox="1373,792 4174,813 4163,2293 1362,2272"/>
              </emma:interpretation>
            </emma:emma>
          </inkml:annotationXML>
          <inkml:trace contextRef="#ctx0" brushRef="#br0">13 94 5 0,'0'0'162'0,"5"-13"-14"0,2 7-12 15,-7 6-10-15,11-11-8 0,-8 4 3 0,-3 7-3 16,10-11-5-16,-7 5-6 0,3-1 2 0,0 2-9 16,-6 5 4-16,9-13-1 0,-9 13 0 0,4-9 1 15,-4 9-9-15,0 0-5 0,5-6-12 0,-5 6-7 16,0 0-8-16,0 0-7 0,0 0-6 0,0 0-2 0,0 0 1 15,0 0-2-15,-18 29-3 0,13-15-1 16,-1 0-6-16,-1 3-1 0,1 1-5 0,2 2 0 16,-2-2-3-16,3 0-3 0,-2 0-2 0,2-3 0 15,0 2-2-15,0 1-2 0,2-3-1 0,1 1-1 0,-2-3-4 16,2 1 0-16,0-3 1 0,0 1-2 16,0-12-2-16,0 19-1 0,-3-9-8 0,3-10-12 15,-1 13-13-15,1-13-18 0,-2 18-16 0,2-18-13 0,-1 11-16 16,1-11-18-16,-3 10-23 0,3-10-20 0,0 0-18 15,0 0-28-15,0 0-116 0,0 0-335 0,0 0 147 16</inkml:trace>
          <inkml:trace contextRef="#ctx0" brushRef="#br0" timeOffset="254.91">77-174 138 0,'-1'-9'260'0,"-2"-3"-14"15,3 12-14-15,-3-17-21 0,3 17-17 0,-3-16-17 16,3 16-19-16,0-15-17 0,0 15-13 0,0 0-16 16,-3-11-12-16,3 11-13 0,0 0-22 0,0 0-17 15,0 0-17-15,0 0-17 0,0 0-26 0,0 0-18 16,0 0-21-16,0 0-28 0,0 0-26 0,21 21-26 15,-15-13-30-15,-5 4-135 0,5-1-320 0,0 4 142 16</inkml:trace>
          <inkml:trace contextRef="#ctx0" brushRef="#br0" timeOffset="912.34">356 280 92 0,'0'0'188'0,"-1"14"-16"0,1-14-13 0,0 14-13 16,0-14-15-16,0 10-14 0,0-10-11 0,1 14-12 15,-1-14-6-15,5 10-3 0,-5-10-8 0,1 11-6 16,-1-11-5-16,6 11-8 0,-6-11-5 0,3 7-5 16,-3-7 0-16,6 7-9 0,-6-7-2 0,0 0-3 15,11 6-3-15,-11-6 0 0,0 0-3 0,10 4-6 16,-10-4-1-16,0 0 0 0,16-11-5 0,-16 11 2 15,14-11-3-15,-8 3 1 0,-2-2-4 0,7-2-2 16,-4 2 0-16,4-5-4 0,-3-2 3 0,1 3-3 16,2 1-2-16,-4 0 4 0,1-3-2 0,2-1 0 15,-2 1 1-15,-1 3 6 0,2 3-7 0,-3 2 4 16,0 1 7-16,0-2 5 0,0 2 1 0,-6 7 0 16,9-8-2-16,-3 2-2 0,-6 6 0 0,6-7-4 15,-6 7-3-15,10-6 5 0,-10 6 2 0,0 0 2 0,0 0 1 16,21 6 2-16,-15 0-1 0,-6-6-1 0,11 11-2 15,-4-3-1-15,-1 2-3 0,3-1 0 16,-2 4 1-16,1 3-4 0,1-3 2 0,-2 0-4 0,2 2-4 16,0-3-12-16,-3 2-15 0,2-4-17 0,-2 3-14 15,-2-4-13-15,0-2-12 0,2 1-12 0,0 1-7 16,2-3-8-16,-1-2-3 0,-7-4-7 0,15 7 1 16,-15-7 9-16,15 3 6 0,-15-3 16 0,0 0 6 15,21-11 8-15,-12 5 8 0,0-1 11 0,1 0 11 16,2-4 8-16,-1 1 16 0,-4 0 6 15,1 0 19-15,-1 2 20 0,2-2 8 0,0 3 13 0,0 0 7 16,-2 1 12-16,1 1 5 0,-8 5 2 0,12-11-3 16,-12 11-1-16,12-7-9 0,-12 7-3 0,12-1-4 15,-12 1 1-15,0 0 0 0,16 8 2 0,-11-3-1 16,1 4 0-16,2 6-2 0,-2-2-1 0,0 11-1 16,0 5-1-16,-3 9 3 0,2 1-10 0,-5 5-3 15,1 3-3-15,-2 1-7 0,-5-3 4 0,0 7-7 16,0-3-4-16,3-2 0 0,-3 3-3 0,1-4-4 15,4-1-1-15,-3-1-2 0,-1-2-1 0,-1-1-12 16,3-3-18-16,6-2-17 0,-3-9-14 0,-3 1-18 16,2-3-23-16,-5-2-34 0,4-5-42 0,-2 0-31 0,1-4-190 15,-5 0-413-15,8-14 183 0</inkml:trace>
          <inkml:trace contextRef="#ctx0" brushRef="#br0" timeOffset="1372.11">883 446 87 0,'6'-18'188'0,"-2"2"-19"0,8-4-6 0,-3 5-19 16,1-2-10-16,-1 4-6 0,3-1-6 0,-1 3-7 15,-1-3-6-15,2 0-3 0,2 0-5 0,-4 5-8 16,3-2-2-16,-1-2-5 0,0 2-3 0,2 0-5 0,-2 4-6 16,1-4-7-16,-4 1-6 0,4 0-2 15,-5 4-4-15,2-1-5 0,-1 1-2 0,-1-1-5 16,2 2-4-16,-1 0-1 0,-9 5-2 0,18-7-6 0,-9 4 3 16,1-1-6-16,-10 4-5 0,15-1-1 0,-15 1-3 15,18 1-1-15,-18-1-3 0,17 3-3 16,-7 0 2-16,-10-3 0 0,15 7-3 0,-8-2-2 0,1 5 0 15,1-4-2-15,-2 2 1 0,1 3 1 0,-2-3-4 16,0 4 1-16,-5 2-1 0,4-4 1 0,-4 5 0 16,1-2 3-16,-4 1-1 0,-2-3-1 0,2 3-1 15,-4 0 0-15,3-2 1 0,-6 0 1 0,2-3 0 16,-2 2 3-16,-3-2-3 0,3 1 1 0,-4 0-1 16,1-3 0-16,1 0-4 0,2-1-12 0,-1 1-9 15,1-3-20-15,9-4-13 0,-15 7-17 0,10-1-9 16,5-6-18-16,-7 7-4 0,7-7-20 0,0 0-17 15,0 0-22-15,0 0-168 0,0 0-355 0,0 0 157 16</inkml:trace>
          <inkml:trace contextRef="#ctx0" brushRef="#br0" timeOffset="2096.17">1663 172 185 0,'0'0'238'0,"1"-7"-12"0,-1 7-11 15,0 0-12-15,3-11-26 0,-3 11-18 0,0 0-12 16,0 0-22-16,0 0-10 0,0 0-14 0,0 0-10 0,0 0-7 16,0 0-9-16,0 0-7 0,-12 29-7 0,8-16-4 15,2-2-7-15,1 3-3 0,-2-4-5 0,3 3-2 16,0-13-5-16,3 23-1 0,-2-10-2 0,2-2-3 16,2 0-1-16,-1-2-3 0,4 2-4 0,-2-4 0 15,-3 0-1-15,4 0 1 0,2-2-3 0,-9-5 0 16,15 10-1-16,-6-9 1 0,-9-1-5 0,19 1 0 15,-7-2-2-15,2-1 0 0,-1-2-2 0,2-3-1 16,-3 0-9-16,3-3 2 0,-3 3-4 0,1-6-7 16,-1 1-4-16,0-1-1 0,1-1 1 0,-4-2 3 15,2 0-2-15,-2-1 3 0,-2 3-2 0,4 3 1 16,-4-4 2-16,-4 1 6 0,3 8 8 0,-2-1 3 16,-4 7 2-16,8-13 5 0,-8 13-4 0,6-9-5 15,-6 9-2-15,0 0-2 0,6-7 2 0,-6 7-3 16,0 0-3-16,0 0-1 0,0 0 2 0,3 31 1 15,0-19 2-15,-3 2-3 0,0 1 4 0,1 0 1 16,2 2-4-16,0 1 5 0,0 2-1 0,3 4 1 16,-1-10 1-16,1 3-1 0,1 0-1 0,1-3 1 0,1 3-2 15,1-3 3-15,-1-3 0 0,0-4-1 0,4 4 1 16,-2-3 2-16,2-3-2 0,5-1 0 16,-3-4-1-16,1-2-1 0,-1-2-5 0,2-1-6 0,7-6-8 15,-5-5 2-15,2 1-5 0,-2-3 1 0,-1-2-3 16,-3-2-2-16,6-9-4 0,-2-1 3 0,2-1-2 15,0-1-4-15,-3 3-1 0,-6 5 3 0,7-12 3 16,-2 3 2-16,-1-2 4 0,-1 1 1 0,0 3 6 16,-3 9 7-16,-3-2 12 0,0 4 9 0,-2 1 12 15,-1 7 9-15,-1-1 12 0,4 3 1 0,-8 4 0 16,2-2-3-16,-3 10-6 0,6-11-9 0,-6 11-6 16,5-9-5-16,-5 9-3 0,0 0-1 0,0 0-2 15,0 0-3-15,0 0 0 0,13 20-2 0,-7-6-2 16,-5 1 0-16,4 8-3 0,-5-2 2 0,1 8 3 15,1-3 2-15,1 10 2 0,0-2 1 0,-3 5-2 16,0-11-3-16,0 9-2 0,0-8 0 0,0 8 1 16,0-8 0-16,0-2 2 0,1-1-2 0,-1 3-4 15,-1-5 3-15,1 0-2 0,-2-3-4 0,4-2-10 16,-4-3-17-16,1-1-13 0,-2 0-21 0,3-3-15 16,0 0-17-16,0-12-12 0,-3 15-27 0,0-8-12 15,3-7-17-15,0 0-19 0,-5 8-40 0,5-8-127 0,0 0-372 16,0 0 165-16</inkml:trace>
          <inkml:trace contextRef="#ctx0" brushRef="#br0" timeOffset="2270.71">2461 221 150 0,'-2'-8'252'0,"2"8"-11"0,0 0-14 0,-6-10-16 16,6 10-20-16,0 0-21 0,0 0-16 0,0 0-16 15,12-11-14-15,-12 11-12 0,21-2-10 0,-3 2-12 16,1 0-7-16,5 0-11 0,1-3-5 0,2 6-10 15,0-1-19-15,-2-2-23 0,-5 4-36 0,-1-2-35 16,1 3-34-16,-1-5-45 0,2 2-47 0,-6 1-153 16,3-4-364-16,1 1 162 0</inkml:trace>
        </inkml:traceGroup>
        <inkml:traceGroup>
          <inkml:annotationXML>
            <emma:emma xmlns:emma="http://www.w3.org/2003/04/emma" version="1.0">
              <emma:interpretation id="{89A54728-DF60-42E7-AB88-D5AF9A9FCA0A}" emma:medium="tactile" emma:mode="ink">
                <msink:context xmlns:msink="http://schemas.microsoft.com/ink/2010/main" type="inkWord" rotatedBoundingBox="5115,826 8581,852 8576,1518 5110,1492"/>
              </emma:interpretation>
            </emma:emma>
          </inkml:annotationXML>
          <inkml:trace contextRef="#ctx0" brushRef="#br0" timeOffset="3056.93">3979 16 184 0,'-9'-6'231'0,"9"6"-20"0,-12-5-17 16,4 0-16-16,8 5-14 0,-13-5-16 0,13 5-11 15,-16-4-9-15,16 4-11 0,-17 3-10 0,17-3-14 16,-18 0-9-16,18 0-7 0,-16-3-10 0,5 7-3 16,11-4-6-16,-14 5-7 0,6-1-5 0,8-4-4 15,-12 7-10-15,6-2 3 0,6-5-3 0,-12 10-8 16,9-5 2-16,3-5-2 0,-6 12-4 0,6-12-1 0,-3 10 0 15,3-10-6-15,0 15 3 0,0-15-4 0,2 16 1 16,1-6-2-16,-2-2 2 0,5 2-1 0,-1 1-3 16,1-4-1-16,3 6 1 0,1-1-1 0,-1 0 0 15,3-1-3-15,-3-2 0 0,3 2 0 0,-5 1 1 16,4-1 2-16,-2-1-7 0,-2 1 3 0,1-4-1 16,-4 4-1-16,2-5-3 0,0 2 2 0,1 2 4 15,-7-3-6-15,0-7 4 0,3 13-1 0,-3-13 2 16,0 12 4-16,0-12 1 0,-10 12 2 0,3-8 0 15,-4 0 3-15,-2 0 0 0,-2 2-1 0,-2-4 1 16,1-2-2-16,1 0-1 0,-1 3-2 0,4-3 2 16,-2 2-2-16,14-2 1 0,-21-2-2 0,21 2-1 15,-16-3 3-15,16 3-3 0,-13 0-2 0,13 0-9 16,0 0-15-16,0 0-16 0,-9-6-4 0,9 6-7 16,0 0-9-16,0 0-8 0,37-13 1 0,-24 10-9 15,5-5 1-15,6 1 5 0,0 0 6 0,3-3-1 16,-2 3 8-16,5 0 7 0,0 0 5 0,0-3 3 0,1 2 11 15,8 2 11-15,-11 1 16 0,0-3 7 0,2 1 19 16,-1 1 1-16,-10 3 9 0,3-1 4 16,-5-2 4-16,-1 3 4 0,-4 1 2 0,1 0-1 0,-2 2-2 15,-11 0 3-15,16-3-12 0,-16 3-2 0,18 3-4 16,-18-3-2-16,12 0-5 0,-12 0 2 0,11 7-4 16,-4-1 0-16,-2 1 1 0,-5-7 2 0,7 13 0 15,-3-4-5-15,-1 2-3 0,3 3 5 0,-1-4-6 16,-4 1 1-16,7 2-3 0,-8-5-2 0,4 2 5 15,-2 1-9-15,1 2 3 0,1-6-1 0,-4-7-5 16,3 18 5-16,0-8-9 0,-3-10-12 0,3 14-13 16,-3-14-16-16,2 10-14 0,-2-10-16 0,0 0-17 15,0 0-18-15,0 14-9 0,0-14-37 0,0 0-31 16,0 0-200-16,0 0-409 0,0 0 181 0</inkml:trace>
          <inkml:trace contextRef="#ctx0" brushRef="#br0" timeOffset="3263.38">4428-141 217 0,'0'-12'306'16,"0"12"-25"-16,3-19-24 0,0 8-27 0,-3 11-24 15,4-15-17-15,-4 15-23 0,6-8-26 0,0 2-30 16,-6 6-28-16,0 0-31 0,19-3-28 0,-19 3-27 15,11 0-29-15,-11 0-32 0,13 9-31 0,-13-9-35 0,12 4-44 16,-9 1-118-16,-3-5-316 0,9 10 140 16</inkml:trace>
          <inkml:trace contextRef="#ctx0" brushRef="#br0" timeOffset="3645.85">4851-135 210 0,'11'0'232'0,"-11"0"-13"0,27-4-13 0,-10 4-19 16,1 0-7-16,0 0-12 0,0 4-11 0,0-4-10 16,1 3-10-16,1 1-9 0,-4 2-17 0,4 1-8 15,-7 4-11-15,-1-5-8 0,-2 5-7 0,1 1-4 16,-2-2-5-16,-5 4-6 0,-2 0 0 0,2 3-2 15,-5 0-1-15,-2-1-5 0,-3 7-2 0,-3-2 7 16,-2-1-5-16,1-2-4 0,-2 6-5 0,-1-3-3 16,-1-3-5-16,2 3-3 0,-1 0-4 0,-1-1-5 15,5-6-1-15,-1 1 1 0,1 2-3 0,-1-3-2 16,1 0 0-16,3 3-4 0,1-2 0 0,-1-2-3 16,2 1 4-16,-1-4-6 0,4 0 2 0,-1 1-1 0,2-11 0 15,0 18 2-15,0-18-6 0,2 14-4 16,1-7-16-16,-3-7-9 0,4 11-17 0,-4-11-16 15,9 10-19-15,-4-7-14 0,-5-3-22 0,12 8-24 16,-12-8-24-16,16 0-38 0,-16 0-47 0,13-1-163 0,-13 1-439 16,26-8 194-16</inkml:trace>
          <inkml:trace contextRef="#ctx0" brushRef="#br0" timeOffset="4185.13">4792 236 101 0,'0'0'208'0,"-2"-12"-19"0,2 12-18 0,0 0-13 16,0 0-11-16,0 0-5 0,19-4-10 0,-19 4-6 15,14-4-7-15,-14 4-9 0,19-3-9 0,-2 3-4 16,-4 0-9-16,1 0-6 0,0-1-4 0,6 1-9 15,-1 0 1-15,-2 1-6 0,2-2 6 0,8 1-17 16,1 1 0-16,-1 2-8 0,1-3-5 0,-1 2-1 16,2 0-7-16,0-4-2 0,3 2-1 0,6 2-3 15,-11-4 1-15,5 4-6 0,-7-4-2 0,5 0-3 0,-5-1 0 16,2 0 0-16,-3-4-3 0,-5 4-1 16,-1 0-3-16,-1-4 2 0,2-1-4 0,-6 0 6 15,-1 1-6-15,2-4 0 0,-4-1-1 0,-4 4 2 0,-1 2-4 16,4-7-3-16,-3 1 0 0,-5 6 1 0,-1-7-2 15,0 13-3-15,-1-18 1 0,1 18-1 0,-6-21 1 16,0 13-2-16,1 1 0 0,-4-3 1 16,-1 4 1-16,1 1-3 0,-5-1-1 0,1 1 1 0,1 0 0 15,-4 5 1-15,2-1 1 0,-5 2 0 0,2 1 0 16,4 2-1-16,-3 3 1 0,4-2-1 0,-2 2-1 16,1 2 4-16,4-1-1 0,-3 5-1 0,4-1 1 15,1-3 4-15,5 8-2 0,0-4 0 0,4 2 4 16,1-1 0-16,6 0 0 0,5 0 2 0,2 2-2 15,7 2 3-15,2-5-1 0,-1 3 0 0,10 1 2 16,-1-6-4-16,6 2 2 0,-3-2-2 0,4-4 0 16,-9-1-2-16,-3 1-11 0,-1-6-16 0,0 6-24 15,-9-3-21-15,1 0-26 0,1-2-33 0,7-4-34 16,-11 1-42-16,0 1-151 0,-1-6-383 0,3 1 169 16</inkml:trace>
          <inkml:trace contextRef="#ctx0" brushRef="#br0" timeOffset="4679.7">6408 93 137 0,'0'0'217'0,"0"0"-20"15,0 0-15-15,0 0-12 0,0 0-15 0,0 0-11 16,0 0-15-16,0 0-6 0,0 0-8 15,0 0-4-15,0 0-4 0,39-5-5 0,-20 5-5 0,1 0-5 16,2 4-4-16,3-3-1 0,2 1-4 0,5 2-3 16,-5-4-4-16,1 0-1 0,2 3-6 15,-2-3-2-15,5 4-8 0,-3-1-2 0,1 0-6 16,-1-2-1-16,-5 2-4 0,2-2-3 0,1-1-3 0,-4 2-5 16,-1-2-3-16,-7 4 5 0,3-4-3 15,-5 0-4-15,4 1-1 0,-2-1 0 0,-3-1-3 0,4 2-2 16,-8-1-4-16,-9 0 0 0,19 0-1 0,-19 0-8 15,14 0 3-15,-14 0-3 0,13 1-2 0,-13-1-3 16,0 0-15-16,14 0-15 0,-14 0-19 0,0 0-22 16,0 0-11-16,0 0-17 0,0 0-18 0,0 0-20 15,0 0-27-15,0 0-26 0,0 0-27 0,-36 7-178 16,22-7-420-16,14 0 186 0</inkml:trace>
          <inkml:trace contextRef="#ctx0" brushRef="#br0" timeOffset="4972.79">6517 293 133 0,'16'4'217'0,"8"0"-12"0,5-1-14 0,4 2-13 0,5-2-7 16,-2 3-13-16,9-2-6 0,-3 2-9 0,1-2-6 15,-4-1-12-15,2 4-8 0,-11-6-7 0,9 3-8 16,-6 0-7-16,-2-2-8 0,-1-2-7 0,-2 4-8 16,-4-3-3-16,-4 1-12 0,-6-2-1 0,3 3-11 15,-7-2-3-15,-10-1-13 0,17 2-19 16,-17-2-22-16,12 0-23 0,-12 0-12 0,0 0-22 0,0 0-26 16,0 0-39-16,0 0-33 0,0 0-53 0,0 0-114 15,0 0-361-15,0 0 159 0</inkml:trace>
        </inkml:traceGroup>
        <inkml:traceGroup>
          <inkml:annotationXML>
            <emma:emma xmlns:emma="http://www.w3.org/2003/04/emma" version="1.0">
              <emma:interpretation id="{36DBFCDF-A4CF-40B7-8BB1-EC74AA9BEDE6}" emma:medium="tactile" emma:mode="ink">
                <msink:context xmlns:msink="http://schemas.microsoft.com/ink/2010/main" type="inkWord" rotatedBoundingBox="9411,574 10831,584 10819,2081 9400,2070"/>
              </emma:interpretation>
            </emma:emma>
          </inkml:annotationXML>
          <inkml:trace contextRef="#ctx0" brushRef="#br0" timeOffset="9109.12">8961 734 65 0,'0'0'221'0,"0"0"-24"0,0 0-22 0,0 0-17 16,0 0-17-16,0 0-8 0,0 0-11 0,0 0-5 16,0 0-2-16,0 0-9 0,-25 14-5 0,25-14-4 15,-10 17-6-15,4-9-4 0,1 0-3 0,-1 3-5 16,0 1-4-16,0 1 2 0,3 1-7 0,-4 0-3 15,1-3-4-15,4 0-7 0,-4 0-1 0,1-1-2 16,5 5-4-16,-3-6-3 0,1 2-7 0,1 1-2 16,-1-1-3-16,2-11-6 0,0 18 0 0,0-18 0 15,2 13-5-15,-2-13-1 0,1 14-2 0,-1-14 0 16,2 11 0-16,-2-11 2 0,3 11-7 0,-3-11 4 16,11 9-8-16,-11-9-8 0,8 5-6 0,-8-5-19 15,10 3-18-15,-10-3-23 0,0 0-20 0,23-4-29 16,-23 4-25-16,15-9-43 0,-5 0-226 0,-2 1-438 15,0-3 194-15</inkml:trace>
          <inkml:trace contextRef="#ctx0" brushRef="#br0" timeOffset="9338.94">9154 528 65 0,'0'-18'269'16,"1"11"-19"-16,-1 7-26 0,3-14-22 16,-3 14-20-16,2-12-15 0,-2 12-23 0,0 0-16 0,1-11-26 15,-1 11-19-15,0 0-24 0,0 0-22 0,0 0-21 16,0 0-20-16,0 0-17 0,0 0-20 0,0 0-23 16,0 0-10-16,0 0-34 0,0 0-22 0,14 27-118 15,-14-27-269-15,3 11 120 0</inkml:trace>
          <inkml:trace contextRef="#ctx0" brushRef="#br0" timeOffset="7815.95">8050 256 57 0,'0'0'152'0,"-13"0"-12"0,13 0-12 0,0 0-13 15,0 0-10-15,0 0-11 0,0 0-6 0,0 0-9 16,0 0-7-16,0 0 0 0,0 0-7 0,0 0 0 16,0 0 0-16,0 0-1 0,0 0-5 0,0 0-1 15,46 7-7-15,-30-8-1 0,13 1-1 0,4 0-1 16,10 0 1-16,2-2 1 0,7 2 2 0,22-6 0 16,1 4 0-16,2-5 2 0,1 6-1 0,6-7 0 15,4 6-4-15,-3-3 1 0,-5 4-10 0,1-3-3 0,-10 4-3 16,-19-1-1-16,2-1-4 0,-8 1-5 15,-4-1 0-15,-12 4-1 0,0-2-4 0,-5 0-3 16,-6 0-2-16,-5 0-7 0,-1 0-9 0,-4 0-13 0,-9 0-9 16,17 0-4-16,-17 0-7 0,12 1 2 15,-12-1-6-15,0 0-18 0,0 0-18 0,0 0-22 16,0 0-26-16,0 0-16 0,-26 23-34 0,14-20-102 16,5-1-299-16,-5 3 133 0</inkml:trace>
          <inkml:trace contextRef="#ctx0" brushRef="#br0" timeOffset="7322.39">8340-422 57 0,'0'0'165'0,"0"0"-4"15,0 0-4-15,3-9-10 0,-3 9-7 0,0 0-16 0,0 0-3 16,0 0-13-16,0 0-14 0,0 0-8 0,0 0-14 15,3-11-10-15,-3 11-6 0,0 0-6 0,0 0-2 16,0 0-11-16,0 0-3 0,0 0 0 0,0 0-6 16,-9 32-2-16,9-32-2 0,-3 16 2 0,3-16-5 15,-2 14-4-15,-1-5 2 0,3-9-3 16,0 19-1-16,-3-8-2 0,0 3-2 0,0-7-2 16,3-7-3-16,-3 18 2 0,2-8 3 0,1-10-2 0,-3 14-3 15,3-14 1-15,-3 13 1 0,3-13-3 0,0 16 1 16,0-16 2-16,-3 13-2 0,3-13-3 0,-3 11 1 15,3-11 1-15,-3 10-1 0,3-10-3 0,0 0 2 16,0 13 2-16,0-13-1 0,0 0 4 0,-3 8-8 16,3-8 8-16,0 0-5 0,0 0 3 0,0 0 1 15,0 0-5-15,0 0 4 0,0 0-5 0,0 0 5 16,0 0-5-16,0 0 3 0,31-12-1 0,-31 12 0 16,14-9-5-16,-8 1 4 0,1 2 1 0,-1-2-2 15,3 0-2-15,1-1-1 0,1-2-2 0,1 0-3 0,-3 1 0 16,3-3-2-16,0 2-6 0,1-1 2 0,-1 1-4 15,1-1 4-15,1 1-5 0,-5-2 5 0,4 6 2 16,-1-4-3-16,-5 1-1 0,5 5 4 0,-4-6 6 16,4 4-1-16,-5 2-1 0,5-1 3 0,-7 0-3 15,5-1 1-15,-10 7-4 0,12-7 5 16,-3 5 1-16,-9 2 0 0,13-10 5 0,-13 10 0 16,14-4-1-16,-14 4 0 0,19-1 2 0,-19 1 1 0,14 1-3 15,-4 3 0-15,-10-4 4 0,15 6 2 16,-8 2-1-16,-1-5 0 0,3 4 1 0,-1 3 4 0,1-1-1 15,-2 4 1-15,-1-1-4 0,0 0 3 0,-1 0-2 16,1-3-1-16,0 5 1 0,-2-3 0 0,-1-1-2 16,0 0-2-16,3 4 2 0,-3-3-3 0,-3-2 9 15,4 3-12-15,-4-1-8 0,0 0-13 0,0 2-18 16,0-13-14-16,-4 21-19 0,4-12-25 0,0-9-26 16,-3 15-148-16,-3-7-295 0,6-8 131 0</inkml:trace>
        </inkml:traceGroup>
        <inkml:traceGroup>
          <inkml:annotationXML>
            <emma:emma xmlns:emma="http://www.w3.org/2003/04/emma" version="1.0">
              <emma:interpretation id="{6DD1D8F6-7DD1-4BB4-9ADC-7CB68C8ABDD8}" emma:medium="tactile" emma:mode="ink">
                <msink:context xmlns:msink="http://schemas.microsoft.com/ink/2010/main" type="inkWord" rotatedBoundingBox="12445,910 13787,919 13783,1552 12440,1542"/>
              </emma:interpretation>
            </emma:emma>
          </inkml:annotationXML>
          <inkml:trace contextRef="#ctx0" brushRef="#br0" timeOffset="10228.99">11122 291 185 0,'35'6'184'0,"-20"-5"-14"0,10-1-6 15,2 3-8-15,4-2-9 0,11-2-5 16,1 1-9-16,0 3-8 0,2-2-11 0,0 2-11 16,1 0-9-16,-4 1-9 0,-2-3-6 0,-1 0-9 0,0 4-8 15,-9-1-7-15,2-3-4 0,-5 1-7 16,-1 1-6-16,-7-2-8 0,-3 1-12 0,2-1-15 16,-3 2-9-16,-1-2-10 0,-2-1-14 0,-12 0-8 15,17 2-17-15,-17-2-24 0,15-3-24 0,-4-1-16 0,-11 4-22 16,9-8-137-16,-9 8-301 0,9-11 134 0</inkml:trace>
          <inkml:trace contextRef="#ctx0" brushRef="#br0" timeOffset="9950.74">11075 86 236 0,'0'0'228'0,"0"0"-11"0,0 0-18 15,0 0-21-15,0 0-16 0,0 0-12 0,0 0-11 16,0 0-5-16,27-9-16 0,-14 7-8 0,3 1-5 16,4 2-9-16,5-2-9 0,2 2-5 0,1-2-7 0,13 4-7 15,-1-2-5-15,2 2-8 0,1 2-6 0,-3-3-2 16,3 3-4-16,-1-3-4 0,-2 4-4 0,-1-1-3 15,1-2-2-15,-11 0-7 0,1 1 0 16,-4-1-2-16,3-3-5 0,-4 5-4 0,-5-5-7 0,5 2-9 16,-9 2-6-16,2-4-9 0,-3 2-10 15,-4 2-9-15,-1-4-8 0,-10 0-12 0,16 1-8 0,-16-1-13 16,9 3-11-16,-9-3-17 0,0 0-15 0,0 0-17 16,0 0-18-16,0 0-163 0,0 0-344 0,0 0 152 15</inkml:trace>
          <inkml:trace contextRef="#ctx0" brushRef="#br0" timeOffset="10635.02">12022-124 48 0,'0'0'190'0,"0"0"-17"0,0 0-13 0,-8-6-13 0,8 6-15 15,0 0-17-15,0 0-8 0,0 0-11 0,0 0-9 16,0 0 1-16,0 0-7 0,33 9-8 0,-21-5-1 16,-3-1-6-16,7 4-5 0,-2 1-4 0,-1-2-5 15,1 1-4-15,2 3-2 0,6 4-3 0,-7-8-3 16,6 6-3-16,-3-2-1 0,3 4-5 0,-3 1-3 15,-3 0-5-15,-2-3 2 0,1 2-4 0,4 5-5 16,-3-4 2-16,-1 3-3 0,-2-5-2 0,0 2-3 16,-3-5-2-16,3 5 2 0,-6-2 0 0,2 0-1 15,-2 1-1-15,-3-3-2 0,0 5-3 0,-3-1 5 16,0-2-3-16,-3 3 3 0,1-5-1 0,-4 4 1 0,0 0-1 16,-3 0 0-16,-3-5 0 0,-4 8-2 0,2-1 0 15,-2-2 3-15,-3 1 0 0,-1-1-1 0,-1-2-8 16,0 1-13-16,7-3-14 0,0-2-17 0,-2 3-19 15,1-2-16-15,1-2-22 0,1-1-21 0,4 0-33 16,-1-1-142-16,10-6-322 0,-12 7 142 0</inkml:trace>
        </inkml:traceGroup>
        <inkml:traceGroup>
          <inkml:annotationXML>
            <emma:emma xmlns:emma="http://www.w3.org/2003/04/emma" version="1.0">
              <emma:interpretation id="{3C2A4D3C-749D-4D7B-85F7-62300C317CD8}" emma:medium="tactile" emma:mode="ink">
                <msink:context xmlns:msink="http://schemas.microsoft.com/ink/2010/main" type="inkWord" rotatedBoundingBox="14802,833 16254,843 16248,1581 14797,1570"/>
              </emma:interpretation>
            </emma:emma>
          </inkml:annotationXML>
          <inkml:trace contextRef="#ctx0" brushRef="#br0" timeOffset="11078.8">13446 144 168 0,'0'0'222'0,"12"-8"-13"0,-9 2-6 16,-3 6-12-16,10-6-10 0,-10 6-6 0,0 0-14 16,6-8-11-16,-6 8-14 0,0 0-18 0,0 0-14 15,0 0-14-15,0 0-9 0,0 0-4 0,0 0-12 16,0 0-6-16,0 0-5 0,0 0-4 0,-7 34-3 16,2-23-4-16,1 2-3 0,0 3-5 0,-2-3 1 15,1 4 0-15,-1-1-3 0,3 0-3 0,-1-1 3 16,1 4-5-16,3 3 0 0,1-3-1 0,1-3-1 15,-1 1-1-15,2 0-2 0,3 1 1 0,2-3 0 16,-1-2-1-16,0 1 2 0,2-3-3 0,3 3 1 16,2-4-5-16,-1 1 3 0,1-1-6 0,2-3 3 15,-3 0-5-15,2 0 1 0,-6-2-18 0,8-4-19 16,-7 3-28-16,1-3-31 0,-11-1-30 0,17-4-42 16,-9 1-34-16,-1-6-58 0,-4-3-148 0,2 1-428 0,-4-3 190 15</inkml:trace>
          <inkml:trace contextRef="#ctx0" brushRef="#br0" timeOffset="11304.84">13604-125 129 0,'8'-14'243'16,"-2"5"-17"-16,1-2-21 0,3 0-16 0,-5 5-22 15,4-2-17-15,-2 1-15 0,-1 0-14 0,2 2-13 16,-8 5-10-16,13-5-12 0,-13 5-21 0,9-4-22 16,-9 4-20-16,0 0-23 0,17 2-28 0,-17-2-21 15,0 0-27-15,7 12-14 0,-7-12-50 0,1 14-128 16,-1-14-290-16,5 12 128 0</inkml:trace>
          <inkml:trace contextRef="#ctx0" brushRef="#br0" timeOffset="11665.47">14168 172 73 0,'9'2'203'0,"-9"-2"-15"15,0 0-15-15,22-3-16 0,-11 3-8 0,-11 0-14 0,21 1-5 16,-4-1-7-16,1 0-10 0,-3 4-6 16,6-2-6-16,-1-2-3 0,6 3-10 0,1-2 2 15,3 0-8-15,-3 2-2 0,0 1-5 0,0-4-4 16,-1 0-1-16,0 2-3 0,2-2-10 0,-1 0 0 0,0 5-6 16,0-5-6-16,-4 0 1 0,-2 1-6 0,-1 1-5 15,-4-2-2-15,4 0-3 0,-4-2-3 0,-6 2-3 16,-10 0-2-16,21-1-1 0,-9 1-5 0,-12 0-1 15,18 0-1-15,-18 0-2 0,9-1-16 0,-9 1-15 16,0 0-23-16,0 0-27 0,0 0-21 0,0 0-17 16,0 0-28-16,0 0-17 0,0 0-20 0,0 0-16 15,0 0-136-15,-46 1-350 0,31-1 155 0</inkml:trace>
          <inkml:trace contextRef="#ctx0" brushRef="#br0" timeOffset="11930.74">14380 342 183 0,'13'1'194'16,"3"2"-11"-16,4-1-11 0,-1 3-8 0,13-5-6 15,-6 6-13-15,6-5-7 0,-2 3-8 0,10 0-7 0,-10-1-10 16,-2 0-6-16,3-3-7 0,-2 3-9 0,-4-3-4 15,0 0-12-15,-7 0-7 0,0 0-5 0,-3 1-6 16,1-1-11-16,-7 0-2 0,-9 0-1 16,15-1-18-16,-15 1-12 0,14 0-31 0,-14 0-28 15,0 0-26-15,0 0-35 0,0 0-32 0,0 0-26 0,0 0-165 16,0 0-356-16,0 0 157 0</inkml:trace>
        </inkml:traceGroup>
        <inkml:traceGroup>
          <inkml:annotationXML>
            <emma:emma xmlns:emma="http://www.w3.org/2003/04/emma" version="1.0">
              <emma:interpretation id="{58EDEA96-CBBA-41F4-A84D-76803F6CB0D6}" emma:medium="tactile" emma:mode="ink">
                <msink:context xmlns:msink="http://schemas.microsoft.com/ink/2010/main" type="inkWord" rotatedBoundingBox="16893,438 20448,464 20436,2145 16880,2119"/>
              </emma:interpretation>
            </emma:emma>
          </inkml:annotationXML>
          <inkml:trace contextRef="#ctx0" brushRef="#br0" timeOffset="14322.44">15516 509 81 0,'0'0'149'0,"0"0"-8"0,0 0-3 16,0 0-1-16,27-15-6 0,-17 9-6 0,-1 1-9 15,5 0-11-15,-1-1-4 0,4-3-5 0,-4 0-2 16,2 2-11-16,0-1-5 0,1-1-10 0,1 0-1 15,-5 1-10-15,2-3-3 0,3 1-2 0,-4 2-7 16,2-5-6-16,-1 2-6 0,1-1-2 0,1 0-2 16,0-6-4-16,-4 8-3 0,6-11-4 0,-4 8 3 15,2-1-6-15,-3-1-1 0,1-5-3 0,4 2-5 16,-5 1-1-16,-4 1-2 0,3-4-9 0,0-4-7 16,0 0 0-16,-3 4-4 0,0-6-2 0,3 2-3 15,-2-2-3-15,-2 2-1 0,-1 0 2 0,1-5 0 0,-1 5-1 16,-4-2 2-16,0 2 3 0,3-1 0 0,-2 0-2 15,-2 1 6-15,1-2-1 0,-3 0 3 16,3 1-2-16,-2 0 2 0,1 1 4 0,1 0-4 0,-3 6 4 16,0-6 3-16,0 2-2 0,0 5 4 0,-3-1 1 15,1 1 5-15,1 3-4 0,-2 0 1 16,1-2-2-16,1 4 5 0,1 12-6 0,-5-20 6 0,4 10-1 16,1 10-4-16,-6-12 1 0,3 5-3 0,3 7 1 15,-10-11-1-15,10 11-1 0,-12-6 3 0,12 6-2 16,-17-2 5-16,17 2-6 0,-19 3 4 0,5 1 8 15,1 2-2-15,-3 0 1 0,2 1 4 0,-1 1-2 16,-1 2 4-16,-1 7-1 0,-3-3 4 0,-1 3-1 16,3 1-3-16,-2 0 3 0,1 2-2 0,4 0 4 15,2 0-3-15,-2 3 2 0,3 0 3 0,0 1-2 16,3 1 4-16,2 1-4 0,1-1 5 0,1 3-3 16,4-2 1-16,1 3-3 0,1-2 3 0,4 10-5 15,6-4 1-15,0 2 2 0,5-3 1 0,1 3-5 0,1-3-2 16,1 0 3-16,-3-8-1 0,1 1-2 0,4 6 3 15,-5-7-8-15,2 0 4 0,0-2 1 16,-5 2-1-16,4-2-2 0,-4-2 0 0,1 0 0 0,2 1-1 16,-7-7-2-16,3-1 2 0,-3-1 1 0,1 1-5 15,-1-2 1-15,2-4-2 0,-2 1 0 0,3-2-3 16,-4-2 0-16,4 0 3 0,2 2-2 0,-1-2 1 16,2-1-4-16,2-3 2 0,-3 0-4 0,4-1 1 15,2-3-4-15,1 2 5 0,4-5-4 0,-9 3 4 16,8-5-2-16,0 1 1 0,1 3 0 0,-4-3 1 15,-1 1 3-15,-2-1 2 0,-2 4-5 0,-3-3 3 16,-2 3-2-16,1-2 3 0,-12 6-3 0,15-5 2 16,-8 4-2-16,-7 1 1 0,0 0-3 0,14-7 1 15,-14 7-1-15,0 0 3 0,0 0-2 0,10 8-2 16,-10-8 2-16,0 0 0 0,0 12-1 0,0-12 2 16,6 14 4-16,-6-14-2 0,3 15 4 0,3-9-2 15,-2 1 0-15,4-1 0 0,-1 1 4 0,2-3 2 0,3 1 0 16,3 1 0-16,2 0-5 0,-1-3 0 0,2-1-1 15,1 1 3-15,1-1-1 0,-5-1-1 0,2-2-2 16,3-1 1-16,-4-1 1 0,2 3 3 0,-3-4-1 16,0-1 1-16,1-1-3 0,-5-1 1 0,-1-2-2 15,2-1 0-15,2 2 1 0,-5-2 0 0,1-1 2 16,-7 0-3-16,4-1 3 0,-2 0-3 0,-2 3 1 16,0-3 1-16,-2-2-4 0,-1 0 7 0,0 14 0 15,-6-24-2-15,3 16-3 0,-6-5 6 0,1-1-3 16,-4 6-1-16,-8-9 4 0,1 4-2 0,2 5 0 15,-2 4-5-15,-6-7 2 0,-2 5 2 0,0 1-1 16,2-1 2-16,1 0-1 0,1 5-1 0,1-2-2 16,3 3 0-16,1 0 3 0,1 1-8 0,4 1-10 15,-3 2-18-15,7-3-13 0,9-1-9 0,-15 8-5 16,9-3-24-16,6-5-11 0,-3 11-18 0,3-11-28 16,10 15-103-16,-1-10-265 0,9 6 117 0</inkml:trace>
          <inkml:trace contextRef="#ctx0" brushRef="#br0" timeOffset="15000.53">17201 316 56 0,'14'-5'149'0,"-14"5"-10"16,18-2-19-16,-6 2-7 0,-2-4-17 0,8 4-6 15,0-1-10-15,1-1-1 0,-2 1-8 0,2-2-1 16,0-1-7-16,2 3-1 0,-1-1 0 0,-2-4-4 16,1 5 0-16,-1-5-6 0,-2 1 0 0,-1-1-4 15,-1 1-1-15,-1-2 2 0,-6 1-2 0,5-1-5 16,-4-1-6-16,-1 2-3 0,-1-2-3 0,-1-4 1 16,-5 12-9-16,1-16-1 0,-1 6-6 0,0 10-1 15,-7-17-5-15,1 3 2 0,-3 4-2 0,-3-1-5 16,-6 0 5-16,3 5-5 0,-3-2-1 0,-1 2 2 15,1 0 0-15,-7-3 0 0,1 7-1 0,0 1-1 16,5 1 1-16,1 1-3 0,-2 1-3 0,1 2-7 16,-1 0-13-16,1-1 3 0,4 4-18 0,0 3-2 15,3-3-12-15,0 0 2 0,3 4-7 0,2-1-1 0,2-1-7 16,3 2 5-16,2 1-3 0,0 1 0 16,2 2 6-16,3-2 1 0,1 1-4 0,3 1 8 15,0-2 5-15,3 3 2 0,4 3-1 0,1 0 12 0,2-2-5 16,-1-2 10-16,-2 1 2 0,1-6 11 0,-4 4 5 15,2-3 9-15,0 0 11 0,-3-1 1 0,1 0 2 16,-1 1 6-16,-3-4 7 0,3 3 9 0,-4-3 3 16,-1 0 7-16,0-2-2 0,2 1 1 0,-4 1 1 15,4 0-3-15,-2 0-4 0,1 3-4 0,-1-3 0 16,4 3 4-16,-4 2-7 0,1 1-4 0,0 1 3 16,-2-2-1-16,5 4-3 0,-4 1 3 0,2-1-6 15,2-1 2-15,-4 3-7 0,2 4 1 0,-1 1-2 16,1-1 0-16,-2 1-4 0,-1 2-1 0,-3-4-1 0,1 4 3 15,-1 0-2-15,-4-1 1 0,2 0-7 16,-2 0 1-16,-1-3 3 0,-4 2 0 0,-1-5-6 16,1-2 5-16,-7 4-2 0,1-7 2 0,-2-2 1 15,-1 0 8-15,-9-2 2 0,4 0 3 0,-3-1-3 0,1-3-1 16,-5-5 1-16,-1 0-1 0,-1 0-4 16,3-3 1-16,-1-3-1 0,-3-1 2 0,4 1-4 15,3-3 0-15,5 3-2 0,-2-2-1 0,4 0-2 0,0-3-11 16,4 1-12-16,-2 0-17 0,4-1-22 0,4-2-27 15,0 2-22-15,1-2-32 0,5 1-145 0,0-3-301 16,6 0 134-16</inkml:trace>
          <inkml:trace contextRef="#ctx0" brushRef="#br0" timeOffset="17162.35">18084 639 72 0,'-4'7'130'15,"4"-7"-6"-15,0 0-9 0,0 0-2 0,0 0-11 16,0 0-5-16,0 0-6 0,0 0-2 0,0 0-7 16,0 0-8-16,0 0 2 0,0 0-11 0,0 0 0 15,0 0-4-15,0 0-4 0,0 0-2 0,0 0-4 16,0 0-2-16,0 0 0 0,0 0-3 0,0 0-7 0,0 0-1 16,0 0-3-16,0 0-4 0,0 0 1 0,21-23-7 15,-21 23-2-15,6-7 4 0,-6 7-9 0,9-4 0 16,-9 4-2-16,10-5 0 0,-10 5-2 0,13-3-3 15,-13 3 1-15,18-6-5 0,-7 2 0 0,4 1 0 16,-3 1 0-16,0 0 2 0,-12 2-6 0,26 0 2 16,-9-3 1-16,-7 1-1 0,7 1-1 0,-4 1 1 15,0 0-2-15,-13 0-3 0,24 0 3 0,-15 0 1 16,-9 0-2-16,18 0-1 0,-18 0-2 0,14 1-2 16,-14-1 0-16,9 2 0 0,-9-2 1 0,0 0-2 15,9 7 2-15,-9-7-1 0,0 0-2 0,3 7 4 16,-3-7 0-16,0 0 0 0,2 13-5 0,-2-13 3 15,0 0 3-15,-5 17-3 0,5-17 0 0,-5 10-1 16,5-10 0-16,-7 12 2 0,7-12 4 0,-8 10-1 0,4-2 0 16,-2-1-1-16,6-7 0 0,-14 11 2 15,8-5-4-15,6-6 3 0,-10 12-1 0,2-7 1 16,-1-1-2-16,9-4 1 0,-13 11 5 0,6-8-3 0,7-3-1 16,-14 8-1-16,14-8 2 0,-12 7 1 0,12-7-3 15,-7 2 6-15,7-2-6 0,0 0-2 0,0 0 3 16,-9 7 0-16,9-7-2 0,0 0-3 0,0 0 3 15,0 0 4-15,0 0-3 0,0 0 0 0,0 0 0 16,0 0 0-16,21 10-2 0,-12-9 2 0,-9-1-1 16,18 3 2-16,-10-2-2 0,-8-1 4 0,18 0-2 15,-7 2 1-15,-2 2-3 0,3-3 0 0,-12-1 0 16,19 1 1-16,-11 4 0 0,-8-5 0 0,16 2-2 16,-16-2-1-16,16 3 3 0,-16-3 0 0,9 1 1 15,-9-1 0-15,12 5-6 0,-12-5 3 0,8 3 1 16,-8-3 0-16,7 6 2 0,-7-6-2 0,0 0 4 15,11 6-8-15,-11-6 3 0,0 0 2 0,7 9 0 16,-7-9-3-16,6 6 3 0,-6-6 0 0,0 0-3 16,6 10 3-16,-6-10-4 0,3 9 5 0,-3-9-4 15,0 0 5-15,0 11-2 0,0-11 5 0,0 12-9 16,0-12 5-16,0 0-2 0,-6 16-1 0,0-10 5 0,6-6 2 16,-10 10-1-16,2-6 0 0,-2-1 2 0,10-3 3 15,-26 8-4-15,11-8 3 0,-2 3-2 0,0 0-2 16,-10-3 1-16,8-3 1 0,-6 3-1 0,-2-1 0 15,1-1 1-15,0 2-4 0,0-5-9 0,7-1-5 16,-5 4-16-16,5-1-20 0,-1-2-21 0,5-2-12 16,-3 3-22-16,3-4-17 0,3 0-31 0,-1-1-99 15,6-1-272-15,-1 0 121 0</inkml:trace>
          <inkml:trace contextRef="#ctx0" brushRef="#br0" timeOffset="18240.75">18400 8 190 0,'0'0'176'0,"0"0"-19"15,0 0-13-15,0 0-20 0,0 0-15 0,0 0-10 0,0 0-9 16,0 0-6-16,0 0-12 0,0 0-3 16,0 0-1-16,0 0-12 0,0 0-2 0,0 0-4 15,8 32-2-15,-8-32-5 0,0 15-2 0,0-15-1 16,4 15-3-16,-1-8-6 0,2 2-2 0,-5-9-2 16,3 16-1-16,0-6-4 0,0-3-1 0,1 4-5 15,-1-4 1-15,-3-7 0 0,6 14 2 0,-1-7-7 16,-5-7 3-16,6 10-1 0,-6-10-2 0,3 11-3 0,-3-11 2 15,0 0-2-15,6 7 2 0,-6-7-3 16,0 0-2-16,6 6 0 0,-6-6 1 0,0 0 0 16,0 0 0-16,0 0-1 0,4 11 3 0,-4-11-3 0,0 0 2 15,0 0 2-15,0 0-5 0,0 0-1 0,0 0-3 16,0 0 1-16,0 0 5 0,0 0-4 0,0 0 1 16,13-21-4-16,-13 21 2 0,3-10 0 0,-3 10-1 15,5-11 1-15,-5 11 1 0,6-13 0 0,-6 13-4 16,7-12 1-16,-5 2 0 0,-2 10 1 0,7-10 1 15,-2 3-3-15,-5 7-1 0,7-14 2 0,-2 11 0 16,-5 3-3-16,7-11 4 0,-1 4-3 0,-6 7 1 16,8-10-2-16,-8 10 4 0,9-7 1 0,-4 1-4 15,-5 6 1-15,11-8 1 0,-8 1-3 0,-3 7 5 16,10-7-3-16,-2 4 0 0,-8 3 0 0,9-8-2 16,-9 8 0-16,12-8 4 0,-6 4-1 0,-6 4-1 15,12-6-3-15,-12 6 3 0,10-9-2 0,-1 7 3 16,-9 2-4-16,10-5 4 0,-10 5-1 0,12-8 0 0,-12 8 0 15,12-5 1-15,-12 5-1 0,12-4 0 16,-12 4 0-16,14-4 1 0,-14 4-1 0,13-4 2 16,-13 4-3-16,15-1 0 0,-15 1 0 0,12-2 4 15,-12 2-5-15,15 2 2 0,-15-2 1 0,0 0-1 0,15 1-1 16,-15-1 1-16,12 0 1 0,-12 0 0 0,7 5-4 16,-7-5 6-16,0 0-4 0,11 11 2 0,-11-11-1 15,3 12 1-15,-3-12 2 0,4 10-1 0,-4-10 2 16,1 16-1-16,1-7 2 0,1 1 1 0,-3-10-1 15,-3 18 2-15,3-8-2 0,0-10-1 0,-2 22-3 16,1-12 7-16,1-10-3 0,-4 21-1 0,5-9 1 16,-2 0 1-16,1-12 2 0,1 24 0 0,2-14 0 15,0-2 4-15,1 5 4 0,4-2 1 0,2 2 0 16,-1-4 3-16,5 2-2 0,1 0-3 0,1-3 0 16,-1-1-3-16,3 2 1 0,-3 0 1 0,3-3-6 15,-3 1-8-15,-1-2-16 0,4 1-17 0,-9-1-27 16,2-2-30-16,-1 1-31 0,-10-4-37 0,14 2-157 15,-14-2-341-15,13-1 150 0</inkml:trace>
        </inkml:traceGroup>
      </inkml:traceGroup>
      <inkml:traceGroup>
        <inkml:annotationXML>
          <emma:emma xmlns:emma="http://www.w3.org/2003/04/emma" version="1.0">
            <emma:interpretation id="{4D8C150E-5576-489D-A5F1-EE20629B6C4B}" emma:medium="tactile" emma:mode="ink">
              <msink:context xmlns:msink="http://schemas.microsoft.com/ink/2010/main" type="line" rotatedBoundingBox="5222,1714 18701,2414 18605,4270 5126,3569"/>
            </emma:interpretation>
          </emma:emma>
        </inkml:annotationXML>
        <inkml:traceGroup>
          <inkml:annotationXML>
            <emma:emma xmlns:emma="http://www.w3.org/2003/04/emma" version="1.0">
              <emma:interpretation id="{BFBA7BAB-5162-40B7-9CF6-548F0159DAA9}" emma:medium="tactile" emma:mode="ink">
                <msink:context xmlns:msink="http://schemas.microsoft.com/ink/2010/main" type="inkWord" rotatedBoundingBox="5203,2079 8323,2241 8261,3426 5141,3263"/>
              </emma:interpretation>
            </emma:emma>
          </inkml:annotationXML>
          <inkml:trace contextRef="#ctx0" brushRef="#br0" timeOffset="74704.14">5697 1638 76 0,'0'0'140'0,"0"0"-5"0,0 0-8 0,0 0-3 16,0 0-6-16,0 0-13 0,0 0-2 16,0 0-11-16,0 0-7 0,0 0-11 0,0 0-7 0,0 0-4 15,0 0-7-15,0 0-9 0,0 0-3 16,0 0-1-16,0 0 1 0,0 0 0 0,0 0 1 16,0 0-5-16,1 28-3 0,2-22 1 0,-3-6-3 0,0 15-10 15,0-15 4-15,-3 17 1 0,3-17-6 0,3 17-4 16,-6-6 2-16,3-11 0 0,3 20-3 0,-6-9 1 15,3-11 0-15,0 18-4 0,0-8 0 0,0-10 3 16,0 16-3-16,0-16-4 0,0 16 3 0,0-16-1 16,0 17-1-16,0-17-2 0,0 16 3 0,0-16-7 15,0 15 6-15,-1-7 2 0,1-8-1 0,1 12 2 0,-1-12-10 16,0 14 5-16,0-14-1 0,6 11 0 16,-6-11-2-16,0 10 3 0,0-10-8 0,0 0 5 15,0 11-3-15,0-11 0 0,0 0-3 0,0 0 3 16,3 15 1-16,-3-15 0 0,0 0-2 0,0 0 1 15,3 8 4-15,-3-8-5 0,0 0-1 0,0 0 0 16,0 0 0-16,0 0-1 0,0 0 2 0,0 0-1 0,0 0 3 16,0 0 0-16,0 0-1 0,0 0 0 0,0 0 1 15,0 0-3-15,0 0-1 0,0 0 1 0,0 0-3 16,0 0 1-16,0 0-2 0,20-24-2 0,-19 17 3 16,-1 7 1-16,9-16-2 0,-6 6-7 0,-3-1 0 15,0 11-5-15,6-21 0 0,-1 8-3 0,-3 2 5 16,7-4-5-16,-9 1-3 0,5 1 4 0,1-1 3 15,-6 0 2-15,6 1 2 0,-3 1-5 0,1-1 7 16,2 3-4-16,-3 0 5 0,0 2 1 0,0-3-9 16,5 1 7-16,-5 2 4 0,3-2-6 0,0 4 8 15,-6 6-6-15,7-15 1 0,-1 8 1 0,-3 0 1 16,-3 7 0-16,13-12-2 0,-7 4 2 0,2 4 0 16,-8 4-3-16,16-13 9 0,-10 8-6 0,0-1 1 0,-6 6-1 15,17-11 4-15,-17 11-5 0,10-6 2 0,-1 3 4 16,-9 3-3-16,7-8-1 0,-7 8 0 0,14-3-6 15,-14 3 4-15,9-6 0 0,-9 6 5 0,0 0 0 16,12-5-1-16,-12 5-1 0,13 0 0 0,-13 0 1 16,0 0 0-16,17 0-5 0,-17 0 6 0,0 0 1 15,8 5-2-15,-8-5 0 0,0 0 0 0,14 6 0 16,-14-6 4-16,4 6-4 0,-4-6 1 0,3 8-1 16,-3-8 2-16,6 12-9 0,-6-12 8 0,0 16 4 15,0-16 4-15,0 15 2 0,0-4-2 0,0-3 2 16,0-8-3-16,0 21 5 0,0-21 0 0,-3 16 3 15,0-5-2-15,3-2 0 0,0-9-1 0,-3 22 2 16,-1-13-2-16,4 1 5 0,0-10 0 0,-6 24-6 0,3-16 6 16,0 3-1-16,-1 0-4 0,1-2 3 15,3 3 1-15,-6 3-4 0,3-5-5 0,0 1 3 16,1-1 1-16,1 1-6 0,1-11 2 0,0 18 2 0,-5-9-2 16,5 2 1-16,0-11-2 0,0 12-1 0,0-12 0 15,0 17-1-15,0-17-2 0,0 16 3 0,0-16 0 16,0 11-2-16,0-11 0 0,3 15 2 0,-3-15-4 15,5 10 1-15,-5-10 0 0,3 11 4 0,0-3-6 16,-3-8 0-16,6 8 4 0,-6-8-2 0,4 7-2 16,-4-7 3-16,9 5 2 0,-9-5-1 0,7 6-6 15,-7-6 3-15,6 5-11 0,-6-5-13 0,12 2-10 16,-12-2-17-16,0 0-11 0,0 0-26 0,14 5-20 16,-14-5-32-16,0 0-62 0,0 0-114 0,19-8-339 15,-13 4 150-15</inkml:trace>
          <inkml:trace contextRef="#ctx0" brushRef="#br0" timeOffset="75464.36">6334 1874 83 0,'-41'4'136'0,"41"-4"-7"16,0 0-13-16,0 0-14 0,0 0-5 0,0 0-2 15,0 0-2-15,0 0 2 0,0 0-11 0,0 0-4 0,-12-3 4 16,12 3-4-16,0 0-6 0,0 0-9 0,0 0-4 16,0 0-4-16,0 0-2 0,0 0-2 0,0 0-5 15,0 0-4-15,0 0-3 0,0 0-6 0,0 0 2 16,0 0-4-16,0 0 0 0,0 0-6 0,0 0-2 16,0 0-5-16,0 0 4 0,0 0-3 0,0 0 5 15,0 0 5-15,0 0-2 0,0 0 5 0,0 0-2 16,0 0-2-16,0 0-1 0,32 10-2 0,-32-10-3 15,16 0-2-15,-5 0-2 0,-11 0-2 0,25 0 1 16,-12 0 0-16,4 0-3 0,-4 0 0 0,2 0 0 0,2 0 0 16,-4 0-4-16,3-3 0 0,-16 3 2 15,26-2 2-15,-10 1-3 0,-2 1-1 0,-1-1 2 16,-1-2 1-16,-12 3-2 0,22-1 3 0,-14-1-3 0,-8 2 0 16,19 0 0-16,-19 0-5 0,14 0 3 0,-14 0 1 15,14-1-4-15,-14 1 3 0,0 0-3 0,14-4 2 16,-14 4-5-16,0 0 2 0,0 0-3 0,13 0 2 15,-13 0-2-15,0 0-1 0,0 0 0 0,0 0-5 16,0 0 3-16,12 1 0 0,-12-1-1 0,0 0 4 16,0 0-1-16,0 0-2 0,0 0-1 0,0 0 1 15,0 0-1-15,0 0-10 0,0 0-5 0,0 0-16 16,0 0-8-16,0 0-11 0,0 0-10 0,0 0-12 16,0 0-17-16,0 0-5 0,0 0-12 0,0 0-20 15,0 0-24-15,0 0-166 0,0 0-342 0,0 0 152 16</inkml:trace>
          <inkml:trace contextRef="#ctx0" brushRef="#br0" timeOffset="75952.68">6851 1575 40 0,'8'-6'153'0,"-8"6"-16"0,0 0-4 16,9-11-8-16,-9 11-4 0,0 0-9 0,6-6-7 15,-6 6-7-15,0 0-9 0,0 0-3 0,10-5-8 16,-10 5-10-16,0 0-1 0,0 0-5 0,0 0-8 16,0 0-7-16,0 0-8 0,0 0-6 0,0 0 2 15,0 0-9-15,0 0 11 0,0 0 1 0,6 21-5 16,-6-21 1-16,0 15 6 0,0-4-3 0,0-2 2 0,0 3-1 16,0 4-1-16,0-2 2 0,0 0-4 0,0-1 1 15,-3 3-2-15,0 2-1 0,6-3-3 16,-6 1-3-16,3 0-5 0,0 1 1 0,-6-1-4 0,6-1 5 15,0-4-5-15,0 6-2 0,3 1 0 0,-3-5 2 16,0 2-9-16,3-1 3 0,0 2-8 0,-3-1-17 16,3-4-10-16,-3 5-21 0,3-3-19 0,1 0-20 15,-1-6-22-15,-3 4-34 0,3-2-58 0,-3-9-105 16,6 11-326-16,-4 0 145 0</inkml:trace>
          <inkml:trace contextRef="#ctx0" brushRef="#br0" timeOffset="53973.69">3792 1850 109 0,'39'-7'150'0,"-39"7"-16"0,14-3-1 0,-14 3-10 16,14-7-2-16,-14 7-7 0,14-3-11 0,-7-1-7 15,-7 4-8-15,17-7-12 0,-10 6-7 0,-7 1-3 0,15-6-7 16,-6 1-2-16,-9 5-7 0,16-6-5 16,-13 3-5-16,-3 3-1 0,17-10-5 0,-10 6-6 15,-1-3 3-15,2 4-3 0,-1-4-4 0,4 1-2 0,-4-2-7 16,2 5 3-16,-3-8-3 0,0 4-2 0,4-4 1 15,-1-2 1-15,2 3-7 0,-2 0 3 16,-2-2-5-16,2-2-6 0,2 0 2 0,-4-3 7 0,5-1-2 16,-2-4-6-16,1 2-4 0,-2-1 2 0,1 0 1 15,-2 1-2-15,1-2-3 0,-3 7-3 0,0-8 1 16,0 8 3-16,-2-4-3 0,0-3 4 16,-1 6-1-16,2 0-5 0,-2-1 4 0,-2 0-2 0,4-1-4 15,-4 2-1-15,1-2 5 0,1 0 1 0,-2 1-1 16,-1 2 0-16,3 1 1 0,-3 1-2 15,0-2 5-15,0 2 0 0,3 0 2 0,-3 13 3 0,-6-19-8 16,6 19 7-16,-6-17-5 0,5 8 1 0,1 9-1 16,-5-11 1-16,5 11 0 0,-4-13 2 0,-1 6-2 15,5 7 0-15,-10-11 1 0,10 11 1 0,-9-8-1 16,3 3-3-16,6 5 3 0,-15-6-2 0,15 6 0 16,-16-2 5-16,16 2-2 0,-14-1-2 0,14 1-2 15,-19 0 11-15,19 0-9 0,-16-2 5 0,16 2 5 0,-15 2-1 16,6 1-1-16,9-3 0 0,-15 6 4 0,9-2-1 15,6-4 3-15,-14 8 5 0,7-4-2 0,0 4 0 16,2 1 1-16,-7 2-1 0,5 2 3 0,-1-6-1 16,-1 4 2-16,2 3-1 0,-2 3 1 0,1 1-2 15,-4 6-1-15,5-4 1 0,0 4-1 0,-2 2 2 16,3-2 2-16,0 4-3 0,4-2-1 0,-2 1 4 16,1 8-5-16,-2-9 3 0,1 3-1 0,1 6-6 15,1-7 3-15,2 0-4 0,-3 0 2 0,2 0-1 16,-1-1 0-16,2-2 0 0,0-1 2 0,0 2-3 15,2-1-1-15,-1-2-2 0,-1-9-2 0,3 3 2 16,0 1 1-16,2-4 0 0,-2-1-2 0,3 0 0 16,-2-2 2-16,-1-3 1 0,3 2 0 0,0-3-3 15,2-1 1-15,-1 1-2 0,0-2-1 0,4-2-5 16,-11-3 7-16,19 7 1 0,-5-6-8 0,1-1 2 16,1 0-6-16,0-1-4 0,-2-3-3 0,4 1-3 0,-3 0-10 15,3-2 10-15,-2 0 3 0,2 0-3 0,0 1 0 16,-5 0 6-16,2-1 0 0,-6 3 1 0,3-3-1 15,-2 4-1-15,-10 1 1 0,15-6 2 0,-15 6 2 16,12 0-1-16,-12 0-3 0,0 0 3 0,14 4 0 16,-14-4-6-16,0 0 5 0,10 10 4 0,-10-10-2 15,0 16 3-15,0-8 0 0,0-8 3 0,5 16-1 16,-5-9 4-16,0-7 0 0,4 18-1 0,-4-10 2 16,3 3 0-16,2-4-2 0,-3 0 0 0,4 0 2 15,-6-7-2-15,11 15 1 0,-8-9 2 0,-3-6 1 16,13 6-2-16,-5-2 0 0,-8-4 4 0,16 3-7 15,-8-2 4-15,-8-1-3 0,21 0-1 0,-21 0 4 16,20-4 0-16,-8 3-3 0,3-5-1 0,-1 3 0 16,-7-5-2-16,5 2 0 0,-6-1-4 0,4 0 0 15,1 0-4-15,1-4 3 0,-5 4-1 0,-1-1 2 16,0-2-4-16,0-3 5 0,2 0 0 0,-2 4 2 0,-5-2-3 16,-1-1 3-16,0 0-2 0,0 12 0 0,2-24-2 15,-4 10 7-15,1 1 1 0,-2 2 10 0,-5-2-3 16,5 5 2-16,-1-2-1 0,-5-1-2 0,3 1 9 15,0 1-2-15,-2 0 1 0,2 3-6 0,0-2 3 16,-3 1 2-16,-1 3-6 0,1-2 4 0,9 6-5 16,-19-7-2-16,8 5-3 0,-2 0 5 0,13 2-3 15,-23 0-3-15,10 2 4 0,1 1-2 0,-1 2-1 16,1 2-2-16,-3-3-15 0,6 3-11 0,-2 2-1 16,0 0-17-16,3 2-4 0,2 0-18 0,-1 2-9 15,5-3-19-15,1-2-14 0,1-8-25 0,3 20-150 16,-2-13-305-16,8 6 135 0</inkml:trace>
          <inkml:trace contextRef="#ctx0" brushRef="#br0" timeOffset="54680.99">4660 1887 106 0,'0'0'164'0,"0"0"-21"16,0 0-10-16,6 5-12 0,-6-5-13 0,0 0-4 16,0 0-8-16,17 0-6 0,-17 0-9 0,0 0-5 15,19-3-2-15,-19 3-5 0,18-2-7 0,-6 0-6 16,-3-1 2-16,-9 3-11 0,21-4 0 0,-9 0-7 16,1-3 3-16,-1 1-4 0,3-1-1 0,0 3-2 15,-2-3-1-15,-1 0-3 0,0 0 0 0,-3-4-4 16,0 5-1-16,0-5-3 0,1-2-3 0,-2 1-2 15,-2-1-3-15,1 0 5 0,-4 0-4 0,-1 2-3 16,1 0 3-16,-3 0-6 0,0 11 6 0,-6-24 2 16,3 12-3-16,-3 1-12 0,-5 2 11 0,5 1-1 15,-5 1-3-15,0-1-3 0,1 3 2 0,1 0 0 16,9 5-2-16,-27-6-4 0,13 10 4 0,-1-8-3 0,-1 8-5 16,3 0 5-16,2-1-7 0,-1 4-12 0,0 0-8 15,2 3-6-15,-1 1-8 0,3-4-2 16,0 6-9-16,2-1-7 0,0-1-12 0,5 4-3 0,-1-2-5 15,2 0-3-15,2-2 7 0,5 2-8 0,-4-2 4 16,0 1-1-16,5-3-1 0,-2 2 7 0,4 0-1 16,-1-3 8-16,1-1 13 0,-1 1 6 0,-1-1 0 15,1-4 19-15,1 3 16 0,-1-2 10 0,2 1 12 16,-3-3 8-16,3 2 7 0,-2-1 7 0,4-2 0 16,-13-1 8-16,12 4 2 0,-12-4-8 15,12 1 14-15,-12-1-6 0,9 5-4 0,-9-5 0 0,0 0 1 16,12 4-12-16,-12-4 5 0,0 0 0 0,4 7-1 15,-4-7-5-15,6 10 2 0,-3-3-2 0,-3-7-7 16,5 11 10-16,-5-11 1 0,3 14-1 0,0-7 0 0,-3-7-4 16,1 17 2-16,1-11 0 0,1 5 4 15,-3-11-1-15,3 19-7 0,-3-7 0 0,0-1 0 16,3 0-4-16,-3 3-2 0,0-4-2 0,0 4-2 0,-3-1-3 16,3 2 0-16,-3 1-2 0,-2-2-2 15,1 1 2-15,-1-4-1 0,-1 0 0 0,-2 2 3 0,0-2-3 16,-5 0 1-16,-1-4 1 0,2 4-8 0,-4-4 2 15,-1 0 2-15,0-1-5 0,-1 1-3 0,-8-3-10 16,7-4-4-16,-9 2-10 0,4-1-5 0,-3-2-9 16,6 1-11-16,-1-2-8 0,1 1-12 0,1-2 1 15,-2 1-13-15,6-3-17 0,-1 5-6 0,4-5-15 16,-2 3-157-16,4-2-295 0,11 4 130 0</inkml:trace>
          <inkml:trace contextRef="#ctx0" brushRef="#br0" timeOffset="55866">5111 2026 156 0,'0'0'163'0,"0"0"-4"16,-14-11-10-16,14 11-9 0,0 0-9 0,0 0-5 15,0 0-8-15,0 0-7 0,0 0-9 0,0 0-7 16,0 0-7-16,0 0-7 0,0-13-9 0,0 13-2 16,0 0-8-16,0 0-7 0,0 0-5 0,0 0-9 15,14-12 0-15,-14 12-7 0,0 0-2 0,13-7-2 16,-13 7-3-16,14-5-4 0,-14 5-4 0,19-2 2 16,-6 2-4-16,-1 0 0 0,-12 0-3 0,24-3-3 0,-9 3 3 15,1 0-2-15,1 0-2 0,-4 3-2 16,-1-3 1-16,5 2-1 0,-8-1-3 0,-9-1 1 0,20 0-2 15,-9 1 1-15,-2 3 0 0,-9-4 1 0,15 3-2 16,-15-3-2-16,13 4 1 0,-13-4-1 0,11 6 2 16,-11-6-5-16,6 3 1 0,-6-3 1 0,0 0-3 15,7 4 1-15,-7-4 1 0,0 0-1 0,3 10 3 16,-3-10 1-16,0 0-1 0,0 0-1 0,-1 18-1 16,1-18 2-16,0 0-4 0,-9 14 4 0,9-14-5 15,-6 7 5-15,6-7 1 0,-8 10 0 0,8-10 0 16,-12 7 0-16,12-7 0 0,-9 7-2 0,9-7 0 15,-10 7 0-15,4-1 4 0,6-6-5 0,-8 5 2 0,8-5 2 16,-9 6-1-16,9-6-2 0,0 0 0 16,-7 4 0-16,7-4-4 0,0 0 1 0,0 0 4 15,-6 8-5-15,6-8 7 0,0 0 0 0,0 0-1 0,0 0-1 16,0 0 0-16,0 0-2 0,0 0 2 0,0 0 0 16,22 8-4-16,-22-8 4 0,9 2-2 0,-9-2 3 15,17 0-2-15,-17 0 1 0,13 3-4 0,-13-3-2 16,14 0 7-16,-14 0 0 0,12 2-3 0,-12-2 0 15,0 0-4-15,13 1 7 0,-13-1-5 0,0 0 3 16,10 5 0-16,-10-5-1 0,0 0-2 0,0 0-1 16,12 3 1-16,-12-3 2 0,0 0 2 0,8 6-2 15,-8-6-3-15,0 0-2 0,0 0 7 0,0 0-5 16,6 5 3-16,-6-5-2 0,0 0 1 0,0 0 0 0,0 13 5 16,0-13-4-16,0 0-3 0,0 0 3 0,-6 15-3 15,6-15 4-15,-3 10-3 0,3-10 4 16,-6 10-3-16,1-3 1 0,5-7 2 0,-6 15 0 15,2-8 1-15,4-7 1 0,-9 13 0 0,3-6 10 16,6-7-3-16,-13 6 3 0,10 1 0 0,3-7-1 16,-17 6-2-16,7-1 2 0,-2 1 0 0,-2-1 0 0,1-2-6 15,1 0 4-15,-1-3 1 0,-1 1-3 0,-2 1-4 16,4-1-2-16,-4 2 5 0,16-3-4 0,-30-3-4 16,16 3-6-16,2-1-13 0,0-2-12 0,12 3-9 15,-20-6-13-15,11 2-14 0,-2 3-15 0,11 1-17 16,-16-6-23-16,10 0-18 0,6 6-47 0,-12-15-104 15,10 0-315-15,-1 3 139 0</inkml:trace>
        </inkml:traceGroup>
        <inkml:traceGroup>
          <inkml:annotationXML>
            <emma:emma xmlns:emma="http://www.w3.org/2003/04/emma" version="1.0">
              <emma:interpretation id="{77C28FDE-83DF-4ABB-9323-2505CC298D8C}" emma:medium="tactile" emma:mode="ink">
                <msink:context xmlns:msink="http://schemas.microsoft.com/ink/2010/main" type="inkWord" rotatedBoundingBox="9547,1938 10469,1986 10372,3842 9451,3794"/>
              </emma:interpretation>
            </emma:emma>
          </inkml:annotationXML>
          <inkml:trace contextRef="#ctx0" brushRef="#br0" timeOffset="65993.33">8881 2487 8 0,'0'0'183'15,"12"-8"-16"-15,-12 8-6 0,7-7-6 0,-7 7-5 16,12-4-6-16,-12 4-9 0,8-3-6 0,-8 3-11 0,0 0-10 16,9-4-13-16,-9 4-12 0,0 0-11 15,0 0-7-15,0 0-9 0,0 0-3 0,0 0-3 16,0 0-6-16,0 0 1 0,0 0 2 0,0 0 0 0,-9 29-3 16,9-29-3-16,-5 15-2 0,4-6-5 0,-1 5-1 15,-4-6 1-15,3 5-2 0,0 0-4 16,3-2-2-16,-3 1-3 0,2-1 0 0,-1-2-1 0,1 6 1 15,-2-6-1-15,3-9-5 0,0 24 3 0,0-14-3 16,3 0-1-16,-3 3-4 0,0-13 7 0,3 16-5 16,1-6-5-16,-4-10 3 0,3 18 0 0,0-12-2 15,-3-6-2-15,8 11 7 0,-8-11-9 0,6 11 3 16,-6-4-3-16,0-7 3 0,6 7-3 0,-6-7-1 16,4 11-7-16,-4-11-12 0,0 0-12 0,5 9-14 15,-5-9-11-15,0 0-9 0,0 0-8 0,0 0-18 16,0 0-24-16,0 0-23 0,0 0-19 0,0 0-37 15,0 0-116-15,0 0-331 0,0 0 146 0</inkml:trace>
          <inkml:trace contextRef="#ctx0" brushRef="#br0" timeOffset="66465.04">9036 2178 211 0,'0'0'221'0,"0"0"-8"0,-3-10-7 0,3 10-10 16,0 0-10-16,-4-13-9 0,4 13-12 0,-2-10-5 16,2 10-9-16,-4-9-3 0,4 9-11 0,0 0-4 15,-3-17-5-15,3 17-7 0,0-11-3 0,0 11-16 16,0 0-8-16,0-14-10 0,0 14-3 0,0 0-9 15,-3-13-7-15,3 13-6 0,0 0-7 0,0 0-5 16,-3-17-2-16,3 17-8 0,0 0-2 0,0 0-4 16,0 0-8-16,6-11-17 0,-6 11-19 0,0 0-17 15,0 0-11-15,0 0-13 0,0 0-9 0,0 0-12 16,0 0-22-16,0 0-14 0,0 0-21 0,-6 45-25 16,6-35-30-16,0 5-32 0,-2 2-169 0,4 6-420 15,7-1 186-15</inkml:trace>
          <inkml:trace contextRef="#ctx0" brushRef="#br0" timeOffset="8644.58">8187 909 70 0,'0'0'188'15,"0"0"-20"-15,0 0-14 0,0 0-20 0,0 0-7 16,0 0-12-16,26-11-13 0,-26 11-6 0,13 0-6 16,-13 0 1-16,23 0-3 0,-11 0-3 0,4 0-3 15,3 0-6-15,-2 3-5 0,2-1-4 0,0 0-7 16,-1 2-8-16,-3-2-4 0,2 3 1 0,-1 1-10 15,-4-1-5-15,-2 2-4 0,1-1-1 0,-5 1-7 16,1 0-1-16,-2 3-3 0,-5-10 4 0,4 13-6 16,-1-5-2-16,-3-8 0 0,-3 21 6 0,0-12-9 15,-3 3 0-15,-7 0-3 0,2 3 4 0,-2-4-1 16,0 3-2-16,-2 3-1 0,-2-2 0 0,5-5 1 16,-4 1-5-16,0 2 5 0,2-2-5 0,1 0 1 0,2-4-2 15,-4 2 2-15,11-4-2 0,-5 1 0 0,3 0-3 16,-1-1-3-16,7-5-8 0,-9 9 1 0,4-4 0 15,5-5-1-15,0 0 0 0,-6 12 3 0,6-12-1 16,0 0 1-16,0 0 1 0,0 0 4 0,14 9-1 16,-14-9 1-16,13 3-2 0,-13-3 3 0,19 3-2 15,-13-2 1-15,-6-1 0 0,14 4 3 0,-14-4 0 16,16 0-2-16,-7 3 1 0,-9-3-1 0,14 0-1 16,-14 0 0-16,13 6 0 0,-13-6-1 0,9 5 0 15,-2 1 3-15,-7-6-3 0,6 7 4 0,0 0-1 16,-6-7 0-16,6 8 0 0,-1 2 3 0,-2-4-3 15,-3-6 1-15,10 15 1 0,-5-5-1 0,-1 0 2 16,2-1 1-16,-4 0-3 0,2 4 0 0,-2 2 1 0,-2-8 1 16,0 4 1-16,3 2 0 0,-6-1 0 15,3-12 2-15,-5 20 1 0,-1-10 2 0,-1-1-1 16,-2 0 3-16,-3 4 1 0,-2-4 0 0,1 0 3 0,-1-2-1 16,0 0 1-16,-4-3 0 0,3 2-6 0,-2-1 1 15,1-1-1-15,3-2 3 0,-2 1-3 16,-2-1-4-16,7-1 1 0,-2 0-13 0,12-1-9 0,-21 0-14 15,21 0-13-15,-18-1-14 0,18 1-21 0,-13-3-19 16,13 3-20-16,-6-9-28 0,6 9-164 0,0-15-335 16,0 15 149-16</inkml:trace>
        </inkml:traceGroup>
        <inkml:traceGroup>
          <inkml:annotationXML>
            <emma:emma xmlns:emma="http://www.w3.org/2003/04/emma" version="1.0">
              <emma:interpretation id="{9B5AF7DD-0EFC-4ECC-8BAD-86C74FABFCE1}" emma:medium="tactile" emma:mode="ink">
                <msink:context xmlns:msink="http://schemas.microsoft.com/ink/2010/main" type="inkWord" rotatedBoundingBox="12909,2510 15552,2647 15490,3842 12847,3704"/>
              </emma:interpretation>
            </emma:emma>
          </inkml:annotationXML>
          <inkml:trace contextRef="#ctx0" brushRef="#br0" timeOffset="82622.61">11835 2022 101 0,'12'-5'181'0,"-12"5"-14"16,8-6-15-16,-8 6-13 0,0 0-16 0,12-3-12 15,-12 3-12-15,0 0-10 0,13 0-10 0,-13 0-7 16,12 3-5-16,-12-3 0 0,9 10-10 0,-9-10-6 15,10 7 0-15,-4-2-7 0,-6-5 0 0,14 7-3 16,-14-7-4-16,13 6-1 0,-5-4-3 0,1 0-2 0,-9-2 0 16,18 3-7-16,-10-3 3 0,9 3-3 15,-17-3-3-15,18 0-4 0,-8 0 7 0,-10 0-9 0,21-6 4 16,-9 2 4-16,-5-1-1 0,-7 5 0 0,15-8 4 16,-4 1 3-16,-2-1 2 0,1 0-4 15,-4 2 0-15,-1-4-2 0,1 2 0 0,-2 0 4 0,-4 8 1 16,8-15 4-16,-4 7-7 0,-4 8 1 0,0-17 2 15,2 10-3-15,-2 7 0 0,0-15-4 0,0 15-3 16,-8-13-2-16,2 6-4 0,6 7-3 16,-18-9 1-16,11 7-1 0,-8-1 1 0,1 1-4 0,-5 1 1 15,1 1-3-15,-7 0 1 0,7 1-4 0,-1 1 0 16,-2 1-1-16,1-1 4 0,1 2-5 0,2 0 3 16,1 1-1-16,-2-2-2 0,5 1-10 0,1 0-20 15,4 1-11-15,-1 5-15 0,2-7-15 0,7-3-12 16,-11 13-4-16,9-7-23 0,2-6-20 0,0 0-15 15,7 19-19-15,0-13-141 0,-7-6-329 0,20 0 146 16</inkml:trace>
          <inkml:trace contextRef="#ctx0" brushRef="#br0" timeOffset="83262">12325 2008 168 0,'0'0'155'15,"0"0"-5"-15,14-4-22 0,-14 4-6 0,0 0-15 16,20-2-9-16,-13-2-9 0,-7 4-7 0,20-5-6 16,-8 5-7-16,-2-3 0 0,5-3-6 0,-3 1-3 15,1 2-1-15,2-4-4 0,-3 5 0 0,3-3-5 16,-1-2 1-16,-1 0-3 0,-4 4-3 0,1-5-6 16,2 0-2-16,-3 1-1 0,-1-1-4 0,-2 1 1 15,1 0-4-15,-1-2-4 0,-1 0-1 0,0 1-2 16,-5 8-1-16,3-20-2 0,-3 13-2 0,0 7-3 15,-3-21-2-15,3 21-2 0,-8-10 2 0,0 1-6 16,-1 3 3-16,-1 0-6 0,-4 3-2 0,-1-1 3 16,-3 3-4-16,1 0 2 0,-1 1-11 0,-3 2-8 15,3 2-4-15,1-1-14 0,-2 4-1 0,3 1-8 16,-1-1-7-16,1 1-6 0,-1 3-6 0,4-4-4 16,1 3-8-16,3 1-4 0,-3-1-6 0,6-2 7 15,2 2 1-15,1 0 0 0,0-1 9 0,3-9 3 16,4 18 6-16,4-10 10 0,-5 3 1 0,4-4 3 15,-1 1 9-15,2-4 3 0,-1 5 12 0,1-5 6 0,3 7 17 16,-2-8 17-16,2 1 14 0,-1 2 8 0,1-1 5 16,-2-3 11-16,-2 2 4 0,-7-4 6 15,18 6 5-15,-6-3 5 0,-3-1-9 0,7 4-1 0,-2-3 3 16,-4 1-6-16,7-2 2 0,-2 5-5 0,-2 1-4 16,0-5-6-16,-1 4-6 0,0 1-6 0,-1 1 2 15,1 2-6-15,-3-3-4 0,1 6-5 0,-1-4 1 16,0 3-2-16,-2 0-4 0,1 0-1 0,-5 1-4 15,1 3 3-15,1-3-4 0,-5 3-3 0,1-1 0 16,-1-1 2-16,0 1-2 0,-1 0-2 0,-4 0 1 16,1 2-3-16,1-5 3 0,-3 2-1 0,-2 0-1 15,1-3 0-15,-4 2 6 0,0-3-1 0,0-3 3 16,-2-1 0-16,-4 4-1 0,1-6-2 0,-4 0 0 16,1 0-5-16,-6 1 3 0,-1-2-4 0,3 2 0 15,-4-6-5-15,0 0-4 0,-2-5-9 0,6 4-5 16,2 0-7-16,-2-2-4 0,4 2-13 0,3-1-7 15,1-3-14-15,-2 3-12 0,4-2-30 0,5 0-27 16,8 4-30-16,-15-9-145 0,15 9-328 0,-4-15 145 0</inkml:trace>
          <inkml:trace contextRef="#ctx0" brushRef="#br0" timeOffset="84059.05">12869 2123 71 0,'0'0'183'0,"-6"-10"-12"16,6 10-12-16,0 0-12 0,0 0-14 0,0-12-8 15,0 12-11-15,0 0-10 0,0 0-6 0,0 0-5 16,0 0-10-16,6-14-2 0,-6 14 1 0,0 0-12 15,10-6-7-15,-10 6-4 0,9-7 2 0,-9 7-7 16,12-2-5-16,-12 2-2 0,15-2-5 0,-4-2-3 16,-11 4-1-16,16 0 0 0,-16 0-6 0,21 4 1 15,-9-3-5-15,0-1-1 0,-3 3-7 0,3 0 0 16,-12-3-2-16,19 5 0 0,-10-3-3 0,0 2-3 16,-9-4-3-16,13 9 0 0,-10-4-2 0,3 1 1 15,-6-6-3-15,8 8-1 0,-8-8 3 0,1 7-3 16,-1-7 3-16,0 0-3 0,0 20 2 0,0-20-2 15,-4 11-1-15,4-11-1 0,-6 11 1 0,0-4 0 0,0 0 3 16,6-7-1-16,-9 17-3 0,3-10 4 0,1-1-6 16,5-6 3-16,-9 9-1 0,9-9-2 15,-8 13 4-15,8-13-2 0,-11 7 1 0,11-7-4 0,-6 7 2 16,6-7-1-16,0 0 1 0,-4 10-1 0,4-10 2 16,0 0 1-16,0 0 1 0,0 0-3 0,7 14 0 15,-7-14 1-15,9 6-2 0,-9-6 0 0,9 4 4 16,-9-4-3-16,15 4 1 0,-6-1-1 0,0 0-1 15,-9-3 1-15,19 5 1 0,-10-1 0 0,2-2 0 0,-2 2-3 16,-9-4 1-16,20 2 0 0,-8 2-1 16,-1-3 0-16,-2 1 0 0,-9-2 3 0,13 5-2 15,-5-3-2-15,-8-2 1 0,10 5-3 0,-10-5 4 0,8 6-3 16,-8-6-1-16,7 9 1 0,-7-9 1 0,7 7-1 16,-7-7 3-16,0 0 1 0,0 15 0 15,0-15-1-15,2 9 1 0,-2-9-1 0,0 0 0 16,-9 17 4-16,9-17 1 0,-9 11 2 0,0-6-2 0,0 0 1 15,-4-2 2-15,-1 1-1 0,-1-1-2 0,-1 1-1 16,1-2-1-16,0 3 1 0,-4-5-11 0,2 3-13 16,2 0-11-16,1-2-10 0,-4 2-20 0,4-2-18 15,-1-1-16-15,-1 0-7 0,16 0-22 0,-21-1-13 16,11-2-33-16,-1-1-121 0,11 4-315 0,-13-9 139 16</inkml:trace>
          <inkml:trace contextRef="#ctx0" brushRef="#br0" timeOffset="84889.22">13198 1708 36 0,'0'0'178'0,"0"0"-9"16,0 0-11-16,0 0-9 0,0 0-13 15,0 0-8-15,0 0-9 0,0 0-10 0,0 0-13 0,0 0-6 16,0 0-8-16,36 5-4 0,-36-5-11 0,11 5-4 15,-11-5-8-15,7 7-2 0,-7-7-6 16,3 10-7-16,-3-10-1 0,0 11 2 0,0-11-1 0,6 14-4 16,-6-14-3-16,3 10 0 0,-3-10-5 0,0 16-4 15,0-16-3-15,2 8-1 0,-2-8 4 0,0 0-6 16,-5 16-1-16,5-16-6 0,0 0 3 0,-1 12 0 16,1-12-2-16,0 0 1 0,0 0-2 0,0 0-1 15,4 11-2-15,-4-11 3 0,0 0 0 0,0 0 0 16,0 0 1-16,0 0-1 0,0 0-3 0,0 0 4 0,0 0-2 15,21-8-6-15,-21 8 2 0,12-9-1 16,-8 0-8-16,2 3-3 0,5-4-2 0,-5 3-4 16,-2-3-7-16,7-3 0 0,-2 2-4 0,-5 0 3 0,5-2 2 15,0 0 2-15,-6 0 4 0,4 1 2 0,-1 4 1 16,-1-1 4-16,2-1-6 0,-1 0 2 16,-3 3 1-16,3-3 3 0,0 3-3 0,-6 7 2 0,11-12 0 15,-11 12 0-15,9-12 1 0,-9 12 1 0,6-8-1 16,-6 8 2-16,6-6-2 0,-6 6 2 0,0 0-1 15,7-5 2-15,-7 5-4 0,0 0 4 0,9-6-2 16,-9 6 4-16,0 0 0 0,12-2-1 0,-12 2 3 16,13 0-4-16,-13 0 2 0,15 0 4 0,-4 2 3 15,-2 3 4-15,-9-5 4 0,19 2 3 0,-9 4-1 16,-1-1 4-16,5 5 0 0,-4-7 5 0,1 5-1 16,-4 0 3-16,8 0-3 0,-5 4-4 0,2-1 0 15,0 1-1-15,-4 0-3 0,-1-1-2 0,-1 4 0 0,0-2-2 16,0 5 0-16,-3-5 0 0,2 4-3 0,-4-3-24 15,1 3-28-15,-2 1-28 0,3-4-24 0,-3 4-45 16,1-5-65-16,1 1-122 0,2 0-352 0,3-3 156 16</inkml:trace>
          <inkml:trace contextRef="#ctx0" brushRef="#br0" timeOffset="85582.29">14001 2789 198 0,'0'0'307'0,"0"0"-13"16,0 0-12-16,0 0-19 0,21-21-16 0,-21 21-16 0,12-7-12 15,-12 7-17-15,10-10-13 0,-4 6-19 0,-6 4-10 16,12-8-18-16,-6 5-14 0,-6 3-10 0,9-6-11 16,-9 6-18-16,7-7-5 0,-7 7-8 0,0 0-12 15,9-4-20-15,-9 4-26 0,0 0-27 0,0 0-28 16,0 0-28-16,0 0-33 0,0 0-17 0,0 0-20 16,0 0-21-16,0 0-35 0,0 0-51 0,14-3-189 15,-14 3-467-15,19-4 207 0</inkml:trace>
          <inkml:trace contextRef="#ctx0" brushRef="#br0" timeOffset="82222.06">11537 1536 53 0,'3'-9'142'0,"-3"9"-12"0,0 0-5 0,0-13-7 16,0 13-11-16,3-9 0 0,-3 9-11 16,0 0-1-16,3-14-5 0,-3 14-5 0,3-7-2 15,-3 7-5-15,0 0-4 0,4-10-3 0,-4 10-2 0,0 0 0 16,3-10-1-16,-3 10-5 0,0 0 1 0,0 0-4 15,0 0-3-15,0 0-5 0,0 0-14 0,0 0 3 16,0 0-11-16,0 0-1 0,0 0-5 0,0 0-2 16,0 0-5-16,0 0 2 0,0 0-1 0,0 0-1 15,0 0 4-15,0 0-4 0,0 0 8 0,-1 39-2 16,-1-24 2-16,2 0 2 0,0-1 4 0,2 4 1 16,-1-1-6-16,-1 0 4 0,3-1-4 0,0 3 0 15,-1 4-1-15,1-5 3 0,-2 5 1 0,1-3-2 16,2 1-3-16,-2 3-5 0,-1-1 3 0,2-8-4 15,0 7 0-15,0-2-2 0,0 2 0 0,-3-5-2 16,0 3 2-16,-1 0-5 0,2-4 1 0,-2 2-4 16,-1-1 4-16,4 1-1 0,-2-1 0 0,-2-4-3 15,2 1-1-15,-3 1-1 0,3 1-4 0,-1-5-11 0,2 2-16 16,-1-2-18-16,0-11-21 0,-1 20-13 16,-1-13-15-16,2-7-18 0,-3 16-14 0,3-16-13 15,3 10-10-15,-3-10-7 0,0 0-4 0,6 9-132 0,-6-9-315 16,0 0 140-16</inkml:trace>
        </inkml:traceGroup>
        <inkml:traceGroup>
          <inkml:annotationXML>
            <emma:emma xmlns:emma="http://www.w3.org/2003/04/emma" version="1.0">
              <emma:interpretation id="{4FDE0833-BF3E-47C3-B4CE-3C96F398FA5F}" emma:medium="tactile" emma:mode="ink">
                <msink:context xmlns:msink="http://schemas.microsoft.com/ink/2010/main" type="inkWord" rotatedBoundingBox="15999,3098 18659,3236 18619,4006 15959,3868"/>
              </emma:interpretation>
            </emma:emma>
          </inkml:annotationXML>
          <inkml:trace contextRef="#ctx0" brushRef="#br0" timeOffset="86383.99">14773 2332 158 0,'-1'-11'236'0,"1"11"-21"0,0 0-21 0,0 0-24 16,0 0-14-16,0 0-16 0,0 0-10 0,0 0-14 15,0 0-8-15,0 0-5 0,0 0-5 0,-14 31-6 0,10-23-7 16,1 6-6-16,0-2-5 0,0 1-4 16,2 4-10-16,-2-3-3 0,1 1-4 0,1 1-5 15,1 2-4-15,0 0-7 0,0 1 1 0,0-3-2 0,3 3-1 16,1-1-4-16,4 4-2 0,-1-4-1 0,3 1-3 16,-2-3-2-16,4-1-3 0,-2 4 2 0,4-7-5 15,-2 3 0-15,1-4-2 0,2-1-2 16,1 1-2-16,-1-2 2 0,5 0-5 0,-2-3 5 0,4 1-3 15,-4-3-2-15,-2 1-1 0,4-4 2 0,-1 2-1 16,2-3 3-16,-2-3-5 0,1 0 1 0,-1 0-3 16,6-2 2-16,1-1-2 0,-4-5-1 0,-1 0-2 15,3 2-6-15,0-8-10 0,0 3 0 0,-2-3-12 16,9-7-1-16,1 1-9 0,-10 3-4 0,3-8-6 16,-4 10-1-16,0-6 4 0,3-3 2 0,-3-2 3 15,-3 7-4-15,-8 0 9 0,2-4-1 0,-4 2 3 16,2 0 0-16,-7 0 0 0,-3 2 1 0,-6 6 0 15,2-7-1-15,-7 0-2 0,-2 5 6 0,-5-2-3 0,1 2 5 16,-7-3 2-16,-2 6-1 0,-9-2 2 16,0 2 1-16,5 2 3 0,-6 0 3 0,-4 2-2 15,-1 3-1-15,0 1 9 0,8 2-4 0,-7 0 5 0,10 2-1 16,-11 1 3-16,9 1-2 0,2 1-1 0,0 3 4 16,0 0 1-16,2 2 0 0,2 0 5 0,-2 3-3 15,4 0 4-15,3 5 1 0,-1-1 3 0,4-1 0 16,-3 2-4-16,2 0 6 0,4-2-2 0,2 3 2 15,5-1 3-15,-4 4-5 0,5-4-1 0,-1 2 3 16,2 0 6-16,2-2 1 0,2 4 0 0,4-4 8 16,-1 1 1-16,4 1 4 0,2-3 5 0,4 1 5 15,4-3-2-15,5 6 0 0,6-3 1 0,-1 2-1 16,9 1-3-16,5-5 0 0,-1 2-5 0,5-2-2 16,0-2-2-16,-1-1 1 0,5 2-2 0,-3-4-3 15,2 4-4-15,0-4-1 0,-1-2 1 0,-3 1-1 16,1 0-15-16,-13-2-20 0,9-2-19 0,-7 1-21 0,-2 0-26 15,0-2-22-15,1-2-33 0,11-1-53 16,-12-1-126-16,-3-2-348 0,1 1 154 0</inkml:trace>
          <inkml:trace contextRef="#ctx0" brushRef="#br0" timeOffset="86710.43">16187 2258 45 0,'-18'-2'210'15,"6"1"-16"-15,12 1-7 0,-31 3-13 0,15 1-13 16,-1 0-10-16,-2 4-12 0,4 0-18 0,-4 0 3 15,-2 2-9-15,6 1-10 0,-2 3-8 0,1 3-10 16,4-4-7-16,0 0-7 0,3 3-6 0,-1-1-4 16,4 2-5-16,-2 0-8 0,8 0-3 0,-1 5-5 15,1-4-3-15,1 2-5 0,7 2 0 0,-2-3-2 0,4-4-5 16,1 5-14-16,2 2-23 0,3-5-21 16,1 2-28-16,2-4-28 0,-5-3-34 0,4-5-32 15,-1 4-199-15,1-5-380 0,2-4 168 0</inkml:trace>
          <inkml:trace contextRef="#ctx0" brushRef="#br0" timeOffset="87083.99">16402 2591 99 0,'1'-17'231'15,"2"12"-19"-15,2-5-16 0,-5 10-19 0,12-18-18 16,-5 8-16-16,1 2-14 0,2-6-11 0,1 3-8 15,1-2-15-15,0 0-8 0,-1-3-8 0,4 0-11 0,-1 1-6 16,-2 2-7-16,3-5-4 0,-2-1-4 16,0 1-8-16,-1 3-3 0,-3 4-3 0,3-4-4 15,-4 4-1-15,-2-1-3 0,3-1 2 0,-3 2 0 0,-2 0 1 16,-4 11 3-16,8-10-4 0,-4 5 5 16,-4 5-4-16,5-10-1 0,-5 10-5 0,0 0-8 15,0 0-4-15,4-12 1 0,-4 12-4 0,0 0 1 16,0 0-5-16,0 0 1 0,0 0 0 0,0 0 2 0,0 0-3 15,-18 31 4-15,14-17-3 0,-1 0 3 0,1 3 2 16,-1 4 0-16,1 1-3 0,-1 1 6 0,4 0-5 16,1 3 2-16,0-1-3 0,0 3 2 0,1-3-2 15,4 1 2-15,-1-1 0 0,1 3 0 0,5-1-13 16,-2-6-21-16,-2 4-21 0,-1-8-19 0,-2 2-19 16,3-2-27-16,2-4-19 0,-4-1-24 0,2-1-198 15,0-5-381-15,3 0 168 0</inkml:trace>
          <inkml:trace contextRef="#ctx0" brushRef="#br0" timeOffset="87346.15">17188 2263 166 0,'0'0'191'0,"0"0"-14"16,13 12-9-16,-8 0-10 0,-2 1-8 0,3 3-12 16,0 4-11-16,0 3-9 0,4 2-6 0,-5 3-13 15,4 7-4-15,-5 0-12 0,2 6-7 0,-2-8-9 16,-1 8-5-16,-4-3-8 0,-1-2 0 0,-2 1-7 16,-5-2-24-16,-4-1-32 0,-7-1-31 0,-4 0-46 15,-5-6-47-15,-9 1-184 0,2-2-342 0,-4-1 152 16</inkml:trace>
        </inkml:traceGroup>
      </inkml:traceGroup>
    </inkml:traceGroup>
    <inkml:traceGroup>
      <inkml:annotationXML>
        <emma:emma xmlns:emma="http://www.w3.org/2003/04/emma" version="1.0">
          <emma:interpretation id="{120DAF5B-C798-45C4-8C04-F544125B95F8}" emma:medium="tactile" emma:mode="ink">
            <msink:context xmlns:msink="http://schemas.microsoft.com/ink/2010/main" type="paragraph" rotatedBoundingBox="1116,3291 13306,3522 13283,4739 1093,4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775B9B-2733-4B13-9899-8BF319C66E1D}" emma:medium="tactile" emma:mode="ink">
              <msink:context xmlns:msink="http://schemas.microsoft.com/ink/2010/main" type="line" rotatedBoundingBox="1116,3291 13306,3522 13283,4739 1093,4507"/>
            </emma:interpretation>
          </emma:emma>
        </inkml:annotationXML>
        <inkml:traceGroup>
          <inkml:annotationXML>
            <emma:emma xmlns:emma="http://www.w3.org/2003/04/emma" version="1.0">
              <emma:interpretation id="{4C2E4956-0632-47A5-91D9-597635D4DB3D}" emma:medium="tactile" emma:mode="ink">
                <msink:context xmlns:msink="http://schemas.microsoft.com/ink/2010/main" type="inkWord" rotatedBoundingBox="1113,3450 4572,3516 4562,4081 1102,4016"/>
              </emma:interpretation>
            </emma:emma>
          </inkml:annotationXML>
          <inkml:trace contextRef="#ctx0" brushRef="#br0" timeOffset="45220.99">-258 2534 121 0,'0'0'159'0,"0"0"-11"15,0 0-10-15,0 0-8 0,0 0-6 0,0 0-11 16,0 0-9-16,0 0-1 0,0 0-12 0,0 0-3 16,0 0-6-16,0 0-5 0,0 0-7 0,0 0 1 15,0 0-2-15,0 0 0 0,13-7-1 0,2 4 4 16,12 3-4-16,-5-1-3 0,7-1-5 0,2-1-3 15,2 1-5-15,9-1-2 0,2 3-1 0,4-4-6 16,-3 3 0-16,2-2-6 0,-2 3-5 0,1-2-1 16,-4 1-4-16,1-1-1 0,-13 2-6 0,0 0 1 15,0 0-3-15,-5 0 0 0,1 0-5 0,-7 2-5 0,-3-2-8 16,1 0-11-16,-7 1-14 0,-10-1-23 16,20 2-9-16,-20-2-20 0,13 3-8 0,-13-3-13 15,6 5-14-15,-6-5-25 0,0 0-28 0,0 0-139 0,0 0-328 16,-30 10 145-16</inkml:trace>
          <inkml:trace contextRef="#ctx0" brushRef="#br0" timeOffset="45471.15">344 2574 64 0,'0'0'207'16,"0"0"-11"-16,-3 12-10 0,3-12-14 0,-3 15-8 15,0-7-10-15,-1 7-13 0,1 0-12 0,-3 1-10 0,0 0-16 16,4 2-7-16,-4 5-8 0,2-5-11 16,1 3-7-16,0-4-5 0,2 4-5 0,2-3-7 15,-1-1-5-15,0-2-5 0,0 2-5 0,0 0 0 0,0-3-6 16,3 0-14-16,-2-3-9 0,1 0-19 16,2-1-21-16,2-3-12 0,-3 2-28 0,2 1-10 15,1-2-28-15,0-2-23 0,1-1-57 0,2-2-95 16,-9-3-308-16,26 0 136 0</inkml:trace>
          <inkml:trace contextRef="#ctx0" brushRef="#br0" timeOffset="45762.44">981 2518 43 0,'0'0'216'0,"0"0"-16"0,-9-9-8 16,9 9-22-16,0 0-17 0,0 0-17 0,0 0-13 16,0 0-13-16,-13 0-1 0,13 0-2 0,-17 11-3 15,14-3-9-15,-7 2-4 0,-1 4-9 0,4 0-5 16,-2 2-5-16,0-2-4 0,-1 6-7 0,2 3-3 0,1-3-8 16,1 3-2-16,-2 0-6 0,2-2-5 15,5 4-1-15,-1-8-5 0,-4 7-4 0,3-8-17 16,2 1-21-16,1-1-19 0,0 1-14 0,1-1-21 0,2-7-19 15,0 4-17-15,6-2-15 0,-4-3-21 0,4-1-53 16,-2-5-105-16,-7-2-321 0,20 1 142 16</inkml:trace>
          <inkml:trace contextRef="#ctx0" brushRef="#br0" timeOffset="46233.97">1285 2744 103 0,'0'0'227'0,"0"0"-25"16,0 0-16-16,0 0-21 0,0 0-17 0,0 0-17 16,0 0-10-16,0 0-18 0,8 18-6 0,-8-18-9 15,-2 15-7-15,2-15-9 0,-4 16-7 0,4-16-5 16,-3 17-8-16,0-10-8 0,3-7 3 0,-2 15-7 16,2-15-3-16,-1 13-4 0,1-13-4 0,-2 11-4 15,2-11 2-15,0 11-4 0,0-11-2 0,0 0-1 16,0 0-4-16,2 16 1 0,-2-16-4 0,0 0 2 0,6 8-3 15,-6-8 2-15,0 0-5 0,0 0-4 0,0 0-2 16,25-15-2-16,-16 9-3 0,0-2-1 16,3-3-3-16,0-1-1 0,1-2 0 0,-1 1 0 0,-3-2 1 15,6 4-7-15,-3-3 12 0,2 3-5 0,-3-4 3 16,1 2 4-16,-1 1 0 0,1 3 6 0,0-1-1 16,-5 3 5-16,4 1-1 0,-4-1 3 0,2 2 1 15,1-1 2-15,-1 2 1 0,-9 4 0 0,18-4-1 16,-18 4 7-16,17 0 3 0,-17 0 2 0,21 4-3 15,-5 0 2-15,-7 0 3 0,1 3-4 0,-2 0-2 0,5 1-2 16,-4 3-3-16,2-3 1 0,-2 2-2 16,-2 1-4-16,2 2 2 0,-6-5-3 0,3 6-1 15,-2-5 1-15,-1-1 2 0,2 0-9 0,-4 2-15 16,-1-10-8-16,5 16-11 0,-5-16-4 0,1 11-12 16,-1-11-8-16,0 0-13 0,-6 15-15 0,6-15-2 15,-4 7-10-15,4-7-20 0,0 0-4 0,0 0-9 0,0 0-9 16,0 0-24-16,0 0-118 0,-17-22-298 0,16 8 133 15</inkml:trace>
          <inkml:trace contextRef="#ctx0" brushRef="#br0" timeOffset="46471.99">1848 2502 102 0,'7'-10'204'0,"-1"3"-9"16,0-2-14-16,1 4-10 0,-7 5-16 0,9-12-15 15,-3 7-8-15,-6 5-14 0,12-7-11 0,-12 7-10 16,12-2-6-16,-12 2-6 0,20 5-1 0,-11 0-3 15,4 1-4-15,-1 1-2 0,-3 6-1 0,1-2-2 0,1 6-5 16,5 3-5-16,-7-5-5 0,2 7-4 16,-7-1-5-16,2 3-2 0,-2-2-5 0,-2 2-4 15,1 0-3-15,-8 1-3 0,-1-1-2 0,-1-2-2 0,-5 7-2 16,-1-6-13-16,-1 1-17 0,-4-1-19 16,0 0-17-16,1-1-20 0,-3-3-17 0,-1-3-17 15,3-1-21-15,3-6-24 0,2 1-32 0,-2 2-175 0,6-8-375 16,5 0 166-16</inkml:trace>
          <inkml:trace contextRef="#ctx0" brushRef="#br0" timeOffset="47468.47">2638 2763 64 0,'0'0'115'0,"0"0"4"0,0 0-12 16,0 0 2-16,0 0-13 0,0 0-5 0,0 0-4 0,0 0-3 15,0 0-2-15,0 0-4 0,0 0-4 0,0 0-9 16,0 0-3-16,0 0-6 0,0 0-3 16,0 0-7-16,0 0-7 0,0 0-5 0,0 0-3 0,0 0-2 15,0 0 2-15,0 0-6 0,0 0 0 0,0 0 4 16,0 0 1-16,0 0 5 0,0 0 0 0,0 0-4 16,0 0 5-16,-31 7 0 0,31-7-4 0,0 0 2 15,0 0 0-15,0 0-1 0,-14 2 1 0,14-2-7 16,0 0-1-16,0 0 0 0,0 0-5 0,0 0-2 15,0 0-2-15,0 0 3 0,0 0-4 0,0 0-2 16,0 0 1-16,0 0 5 0,0 0-1 0,0 0-3 16,27 13 2-16,-15-13 0 0,7 0-1 0,-1 3-5 15,2-2 5-15,8 2-5 0,0-1-1 0,4-2 3 16,6 0 1-16,-8 5-3 0,2-5 3 0,-1 2-6 16,-1 0 4-16,1 2-4 0,-3-3 2 0,-1 1-5 15,-1 2 1-15,-7-4-2 0,-1 3 0 0,-3 0 0 0,1 0 1 16,-4-3-1-16,-12 0 1 0,20 0-4 0,-20 0 2 15,14 0 1-15,-14 0 0 0,12 1 1 0,-12-1-1 16,0 0-1-16,11 1 4 0,-11-1-6 0,0 0 0 16,0 0 0-16,10 2 2 0,-10-2 1 0,0 0-2 15,0 0-9-15,0 0-10 0,0 0-10 0,0 0-11 16,0 0-13-16,0 0-13 0,0 0-11 0,0 0-7 16,0 0-17-16,-37 5-9 0,25-3-19 0,2 2-6 15,-4-3-36-15,-1 1-95 0,-3 0-286 0,3 0 127 16</inkml:trace>
          <inkml:trace contextRef="#ctx0" brushRef="#br0" timeOffset="47760.35">2672 2965 48 0,'0'0'118'0,"0"0"-2"0,0 0-4 0,-7 6-6 0,7-6-2 16,0 0 6-16,0 0-5 0,0 0-2 0,0 0-1 15,0 0 0-15,18 10-5 0,-18-10 3 0,15 4-7 16,-15-4-3-16,18 3-4 0,-4-1 0 0,0-1-2 16,5 3 3-16,-2 0-7 0,2-4-4 0,3 2 2 15,2-2-5-15,2 1-2 0,-1 3-5 0,0-4-6 16,-5 0-6-16,-2 0-8 0,4 0 0 0,-6 0-7 16,1 0 0-16,-2 3-6 0,0-3-4 0,-3 2-2 15,-12-2-9-15,19 0-2 0,-19 0-11 0,15 0-13 16,-15 0-15-16,13 1-14 0,-13-1-18 0,0 0-15 15,14 0-16-15,-14 0-26 0,0 0-17 0,0 0-36 16,0 0-172-16,0 0-365 0,0 0 162 0</inkml:trace>
        </inkml:traceGroup>
        <inkml:traceGroup>
          <inkml:annotationXML>
            <emma:emma xmlns:emma="http://www.w3.org/2003/04/emma" version="1.0">
              <emma:interpretation id="{A0FE3E4B-6A1C-4455-AAF2-CCF53155E7B8}" emma:medium="tactile" emma:mode="ink">
                <msink:context xmlns:msink="http://schemas.microsoft.com/ink/2010/main" type="inkWord" rotatedBoundingBox="5157,3460 7206,3499 7185,4623 5135,4584"/>
              </emma:interpretation>
            </emma:emma>
          </inkml:annotationXML>
          <inkml:trace contextRef="#ctx0" brushRef="#br0" timeOffset="49390.44">5221 2476 97 0,'16'-2'119'0,"-16"2"2"0,0 0-7 0,14-2-4 0,-14 2-8 15,0 0-8-15,9-4 2 0,-9 4-5 0,0 0 0 16,10-2-5-16,-10 2-4 0,0 0-5 0,0 0-6 15,0 0-7-15,0 0-8 0,0 0-6 0,0 0-1 16,0 0-9-16,0 0 0 0,0 0-3 0,-30-18-4 16,20 17 0-16,-8-1-3 0,5 2 2 0,-10-2-3 15,-2 0 0-15,1 2-1 0,-6 0-1 0,-1 0-2 16,-8-1-5-16,6 1-1 0,-8-3 2 0,-9 6-7 16,0-6 1-16,6 2 1 0,-2 0-2 0,-1-1 4 0,5 2-2 15,3-3-3-15,-1 6-1 0,1-1 0 0,0-2 1 16,8 1 1-16,0-1 1 0,-1 1-1 0,1 2-2 15,1-2 0-15,-1 3 0 0,1-1-1 16,-1 0 1-16,4 0-1 0,-5 2-3 0,4-3 1 16,1 4-1-16,-3-1-2 0,4 2 1 0,-1-1-3 0,0-1 0 15,0 2 2-15,0-1 1 0,2 1-7 0,5-1 3 16,-3 2 0-16,3-3 0 0,2 2-1 16,2-2 1-16,-1 1 1 0,3-1-2 0,2-1 1 0,4 0-1 15,1 2-1-15,7-6-1 0,-14 7 0 0,14-7 0 16,-10 5 2-16,10-5 0 0,-3 7-3 0,3-7 1 15,0 0-1-15,15 13-2 0,-5-7 2 0,5-2-6 16,3 1-1-16,6-1-1 0,6 3-1 0,-2-3-2 16,0 0 2-16,11 3 0 0,0-4 4 0,1 2-1 15,2 1 0-15,-3-2-2 0,-8-2 3 0,9 3-2 0,-7 1 3 16,-5-1-4-16,-1-2 6 0,2 1 4 0,-4 0-4 16,0 0 0-16,2 1 0 0,-9-3 0 15,2 2 3-15,-3-3-2 0,0 3-1 0,-4 2 4 0,-4-5-5 16,2 2 8-16,-2 1-9 0,-9-4 1 0,13 6 6 15,-4-1-4-15,-9-5-1 0,10 5-2 16,-10-5 6-16,5 7 0 0,-5-7 3 0,3 7 5 0,-3-7 0 16,0 12 3-16,0-12-3 0,0 0 1 0,-11 19 2 15,5-8-3-15,0-4-1 0,-1 6 3 0,-3-2 0 16,-1 0-8-16,-1 0 5 0,0 2-2 0,-3 5-1 16,3-3 3-16,-2-2-3 0,-4 1 1 0,-2 4-2 15,4 1 0-15,-1-1 0 0,3-1 1 0,3-1 1 16,-4-3-4-16,2 1 5 0,-2 1-11 0,3-1 10 0,-3 7-2 15,3-7 1-15,3 3-3 0,-3 3-2 16,2-5 2-16,1 2 0 0,1-2-2 0,2 0 3 16,0 0 3-16,3-1-3 0,0 4 0 0,3-1 0 0,0 1-2 15,3-4 5-15,0 3 0 0,2-2-3 0,2 2-1 16,-4-3-2-16,6 0-2 0,-4 1 4 16,5-4 0-16,2 1 2 0,-3-2-1 0,3-1-2 0,0 0-1 15,1 2 2-15,-2-4 1 0,5 3 0 0,-1-4-3 16,-1 2 0-16,3 2 4 0,-2-6-3 0,3 4 2 15,0-2-3-15,6 1 5 0,-6 0-4 0,4-1-2 16,4-1 0-16,0 1 3 0,3 0 0 0,-4-5 0 16,2 2-4-16,-2 1 0 0,4-1 0 0,0-3-1 15,-2 3-1-15,-1-3 4 0,2-2-3 0,-1 2 3 16,-2 0-1-16,5-1-3 0,-5-2 2 0,1-1 0 16,-2 1 1-16,4 1 0 0,-4-3 3 0,-2 5-4 15,1-6 5-15,-4 6-3 0,-3-5 0 0,1 5-4 0,-4-2-3 16,-1 1-7-16,-12 1-5 0,17-2-8 0,-17 2-15 15,13-2-22-15,-13 2-14 0,0 0-20 16,0 0-22-16,0 0-35 0,0 0-147 0,0 0-327 16,0 0 144-16</inkml:trace>
          <inkml:trace contextRef="#ctx0" brushRef="#br0" timeOffset="101974.25">5179 3042 76 0,'0'0'122'15,"6"-5"-8"-15,-6 5-6 0,0 0-8 0,14-9-4 16,-14 9-9-16,6-5 4 0,-6 5-9 0,0 0-5 15,10-10-3-15,-10 10-3 0,0 0-1 0,6-4-26 16,-6 4 21-16,0 0-6 0,9-8-3 0,-9 8 4 0,0 0 2 16,0 0-4-16,7-6-8 0,-7 6 1 0,0 0-1 15,0 0-2-15,0 0-2 0,0 0 1 0,0 0-2 16,8-5-5-16,-8 5-5 0,0 0-1 0,0 0 0 16,0 0-5-16,0 0-4 0,0 0-3 0,0 0-4 15,0 0 0-15,0 0-10 0,0 0 4 0,0 0 0 16,0 0-8-16,0 0 3 0,0 0 2 0,0 0 0 15,6 19-1-15,-6-19 2 0,0 0-2 0,-5 18-6 16,5-18 5-16,5 10-1 0,-5-10 2 0,-6 16-3 16,6-16 3-16,-2 15 8 0,2-15-4 0,-3 15-6 0,0-6 7 15,3-1-2-15,0-8 0 0,-2 16-1 16,2-16 3-16,-3 18-2 0,1-11 0 0,2-7-1 16,-3 18 1-16,3-18-2 0,-1 17 0 0,1-10 0 0,0-7-5 15,-2 17 9-15,2-17-4 0,-3 19 2 0,3-11-2 16,0-8-2-16,0 19 2 0,0-19-1 15,0 12-1-15,0-12 1 0,-3 16-1 0,0-9-1 0,3-7-4 16,0 0 1-16,0 18 0 0,0-18 1 0,-3 10 2 16,3-10-1-16,0 0-5 0,0 14 6 0,0-14-2 15,0 0 0-15,0 0-4 0,3 10 6 0,-3-10-3 16,0 0 1-16,0 0 1 0,0 0-2 0,0 11 2 16,0-11 1-16,0 0 4 0,0 0 0 0,0 0 14 15,0 0 7-15,0 0-2 0,0 0 2 0,0 0-5 16,0 0-3-16,0 0 0 0,0 0-3 0,0 0-3 15,0 0 0-15,17-25-4 0,-17 25 0 0,8-13-2 16,-5 3 0-16,0 2 0 0,5-2-2 0,-2-1 0 16,-2 2-1-16,5-2-1 0,-3-3-3 0,-1 3-1 15,-2 0 0-15,3 1-1 0,0 2 1 0,-2-2-3 16,2 3 1-16,-3-4-2 0,-3 11 4 0,6-18-3 0,-4 9-2 16,2-1 3-16,-4 10 1 0,4-14-3 0,-1 4 3 15,-3 10-6-15,5-14 5 0,-5 14 0 16,3-11-1-16,-3 11-2 0,6-11 2 0,-6 11-2 0,6-14 2 15,-6 14 0-15,4-10-2 0,-4 10 2 0,2-7 0 16,-2 7 0-16,0 0-1 0,3-11-1 0,-3 11 0 16,0 0 2-16,7-9 1 0,-7 9-5 0,0 0 4 15,0 0 0-15,6-8 0 0,-6 8-1 0,0 0-1 16,0 0 2-16,0 0 0 0,6-3-3 0,-6 3 3 16,0 0 0-16,0 0 0 0,0 0-1 0,11-7 0 0,-11 7 0 15,0 0 3-15,9-4-5 0,-9 4 3 16,0 0 1-16,11-4-3 0,-11 4 3 0,0 0-3 15,9-5 2-15,-9 5 0 0,0 0 1 0,9-5-2 0,-9 5 1 16,0 0-1-16,14-4 0 0,-14 4 4 16,0 0-3-16,10-4 3 0,-10 4-4 0,12-4 2 15,-12 4-2-15,9-2 2 0,-9 2 1 0,15-2-4 16,-15 2 1-16,15-1 0 0,-15 1 1 0,13 0 1 0,-13 0-1 16,17-4 2-16,-17 4-4 0,10 0 5 0,-10 0-6 15,0 0 1-15,0 0 0 0,18 0-2 0,-18 0 3 16,0 0-1-16,0 0 0 0,0 0-5 0,0 0 2 15,14 4 2-15,-14-4-1 0,0 0 0 0,0 0 0 16,0 0 0-16,0 0 1 0,3 9 1 0,-3-9 0 16,0 0 0-16,0 8 1 0,0-8-1 0,0 0 5 15,0 0-6-15,-3 18 3 0,3-18 0 0,0 0 0 16,0 13 0-16,0-13 0 0,-3 14 0 0,3-14 0 16,0 0 0-16,0 11-3 0,0-11 3 0,0 0-1 15,0 16-1-15,0-16 2 0,0 0 1 0,-3 15-4 16,3-15 4-16,-3 7 0 0,3-7-1 0,3 14 0 15,-3-14-1-15,0 0-1 0,-3 14 3 0,3-14-1 0,-2 13 0 16,2-13-1-16,-3 15 1 0,3-15 1 16,0 14 4-16,0-14-5 0,-3 14 3 0,3-14-1 15,0 18-1-15,0-10 3 0,0-8 3 0,0 20-1 16,0-13 2-16,0-7-2 0,0 17 0 0,0-17-1 0,-3 18 1 16,0-8-1-16,3-10 4 0,0 14-1 15,0-3-1-15,0-11 1 0,0 18-2 0,0-18-1 0,-3 15-2 16,6-6 6-16,-3 4-6 0,0-13 0 0,0 20 1 15,0-12-1-15,0-8 6 0,0 18-6 0,0-13 0 16,0-5 2-16,0 15-1 0,0-15-1 0,3 12 1 16,-3-12 2-16,3 9-4 0,-3-9 6 0,0 13-7 15,0-13 5-15,0 0-4 0,5 12 3 0,-5-12-2 16,1 12-2-16,-1-12-4 0,0 0-11 0,0 9-19 16,0-9-21-16,0 0-20 0,0 18-22 0,0-18-29 15,0 0-22-15,-3 13-31 0,3-13-32 0,0 0-151 16,-3 10-391-16,3-10 174 0</inkml:trace>
          <inkml:trace contextRef="#ctx0" brushRef="#br0" timeOffset="102812">5821 3326 80 0,'0'0'162'0,"0"0"-13"0,0-13-14 0,0 13-11 15,0 0-7-15,0 0-11 0,0 0-9 0,0 0-3 16,0 0-18-16,0 0 7 0,-9-4 0 0,9 4-9 16,0 0 1-16,0 0-7 0,0 0-7 0,0 0 0 15,0 0-3-15,0 0-3 0,0 0 0 0,0 0-7 0,0 0 4 16,-27 7-3-16,27-7-4 0,0 0-5 0,-9 8-2 16,9-8-6-16,0 0 5 0,-11 3-1 0,11-3-5 15,0 0 2-15,0 0-4 0,-9 6 0 0,9-6 1 16,0 0 8-16,0 0-3 0,0 0 5 0,0 0 3 15,0 0 2-15,0 0 2 0,0 0 2 0,0 0-4 16,0 0 5-16,0 0-10 0,0 0-2 0,0 0-5 16,0 0-1-16,0 0-1 0,0 0-5 0,0 0-4 15,0 0 3-15,0 0-2 0,0 0-3 0,0 0 0 16,0 0 2-16,0 0-5 0,0 0 4 0,12-27 0 0,-12 27-4 16,0 0-2-16,0 0 0 0,0 0-5 15,0 0 2-15,0 0-4 0,0 0-2 0,0 0-2 0,-3-14 2 16,3 14-5-16,0 0 0 0,0 0 1 0,0 0 2 15,0 0-5-15,0 0 5 0,0 0-6 16,0 0 4-16,0 0-1 0,0 0 2 0,0 0-4 0,0 0 4 16,0 0-2-16,0 0 1 0,-16 24 0 0,16-24-7 15,-3 11-20-15,3-11-24 0,0 0-30 0,3 17-30 16,-3-17-37-16,2 18-57 0,-2-18-235 0,3 11-474 16,-3-11 210-16</inkml:trace>
        </inkml:traceGroup>
        <inkml:traceGroup>
          <inkml:annotationXML>
            <emma:emma xmlns:emma="http://www.w3.org/2003/04/emma" version="1.0">
              <emma:interpretation id="{9876E127-48A0-410C-BBFB-20FB6E42BABA}" emma:medium="tactile" emma:mode="ink">
                <msink:context xmlns:msink="http://schemas.microsoft.com/ink/2010/main" type="inkWord" rotatedBoundingBox="8012,3506 8643,3518 8631,4119 8001,4107"/>
              </emma:interpretation>
            </emma:emma>
          </inkml:annotationXML>
          <inkml:trace contextRef="#ctx0" brushRef="#br0" timeOffset="61589.52">6641 2596 33 0,'0'0'107'0,"0"0"-3"0,0 0-3 0,0 0-10 15,0 0-8-15,0 0-2 0,0 0 2 0,0 0-2 0,0 0-2 16,0 0-5-16,0 0 2 0,0 0-6 16,0 0 1-16,0 0 1 0,0 0-6 0,0 0-2 15,0 0-5-15,0 0-3 0,0 0-1 0,0 0-2 0,0 0 2 16,0 0-4-16,0 0-2 0,6-10-7 15,-6 10-7-15,0 0-2 0,0 0 1 0,0 0-9 16,4-10 1-16,-4 10 4 0,9-6-9 0,-9 6 1 0,11-8-6 16,-11 8-1-16,12-8-1 0,-2 6-3 0,-10 2-2 15,16-8-1-15,-7 4 2 0,2 0 3 0,2 0-8 16,2 1 5-16,-1-2-2 0,2 1-4 0,-4-2 3 16,1 2 3-16,4-3-1 0,-4 4 3 0,4 0-1 15,-5-2 0-15,4 2-6 0,-3 1 11 0,-2 0-7 16,1-2-3-16,-2 1 7 0,-10 3-3 0,23-4 1 15,-10 4-3-15,-4-2 1 0,-9 2 0 0,19-1 0 16,-19 1-2-16,17-3-6 0,-17 3 3 0,0 0 2 16,13-1-3-16,-13 1-5 0,0 0 5 0,0 0 1 15,12 1-5-15,-12-1-1 0,0 0 5 0,0 0-5 16,8 8 2-16,-8-8-5 0,3 6 5 0,-3-6-1 16,0 0-1-16,2 15 0 0,-2-15 3 0,3 12-3 15,-3-12-2-15,0 15 2 0,0-15 1 0,-5 16 2 16,2-7-3-16,0 1 4 0,1 0-3 0,2-10 1 15,-9 22 3-15,3-9-2 0,-1-1-4 0,-2 0 6 16,1 2 0-16,2 1-3 0,0-6 5 0,-7 6-4 0,7-1 2 16,-4-1-1-16,-2 0 1 0,4-1-3 0,-4 2 0 15,5 0 1-15,-2-3-2 0,-2 0 1 0,-2 2 3 16,4-1-3-16,-1 0 2 0,-2 0 1 0,1-1-2 16,2 0-3-16,-4 1 2 0,7-2-2 0,-8 1 4 15,8-2-1-15,-1-4-3 0,1 1 3 0,-1 2 2 16,-2 1-4-16,3-2 2 0,-2 0 0 0,-1 1 0 15,2-5 1-15,-2 7 2 0,9-10-5 0,-14 10 4 16,8-4-3-16,-1-1 1 0,7-5 0 0,-9 6 1 16,9-6 2-16,-10 9-2 0,10-9-4 0,-12 4 4 15,12-4 2-15,-8 7-3 0,8-7 1 0,0 0-1 16,-9 0 3-16,9 0 0 0,0 0-2 0,0 0 4 16,0 0 0-16,0 0 3 0,0 0 4 0,0 0 1 0,0 0-3 15,0 0-1-15,0 0 2 0,0 0 1 0,-10 5-8 16,10-5 3-16,0 0 0 0,0 0 1 15,0 0-3-15,0 0 0 0,0 0-1 0,0 0-2 0,0 0-1 16,0 0 4-16,24-21-3 0,-24 21-1 0,15-6 1 16,-2 6-3-16,-3-3 3 0,7 0-2 0,-2 3-2 15,1-1-1-15,4 1-1 0,-1 1 5 0,8-1-4 16,-2 2 3-16,2-1-1 0,1-1-1 0,-2 4 1 16,4-3 0-16,-5-1 0 0,2 4 0 0,-2-3 0 15,2 3 3-15,1-3-1 0,-8 2 0 0,-4 0-2 16,0 1 2-16,-2-1-1 0,4-1-7 0,-11-1 8 15,7 3-5-15,-8-1 3 0,-6-3 0 0,13 7 0 16,-13-7 3-16,15 1-3 0,-15-1 2 0,7 3 0 0,-7-3-1 16,9 3-1-16,-9-3-2 0,0 0-5 0,8 4-7 15,-8-4-11-15,6 7-6 0,-6-7-5 16,0 0-9-16,3 10-10 0,-3-10-6 0,0 0-9 0,0 0-16 16,0 0-11-16,0 0-8 0,-6 18-18 0,6-18-21 15,0 0-126-15,0 0-291 0,0 0 130 16</inkml:trace>
        </inkml:traceGroup>
        <inkml:traceGroup>
          <inkml:annotationXML>
            <emma:emma xmlns:emma="http://www.w3.org/2003/04/emma" version="1.0">
              <emma:interpretation id="{0C3713E1-A2C1-499B-84C1-16F5E1C9311D}" emma:medium="tactile" emma:mode="ink">
                <msink:context xmlns:msink="http://schemas.microsoft.com/ink/2010/main" type="inkWord" rotatedBoundingBox="11116,3481 13306,3522 13290,4363 11100,4321"/>
              </emma:interpretation>
            </emma:emma>
          </inkml:annotationXML>
          <inkml:trace contextRef="#ctx0" brushRef="#br0" timeOffset="67172.39">9735 3115 71 0,'0'0'179'16,"0"0"-7"-16,0 0-9 0,0 0-10 0,0 0-8 15,0 0-9-15,38-15-4 0,-26 12-14 0,1-2-5 16,4 3-8-16,-1 1-3 0,3-2-8 0,1 1-7 16,-1-3-8-16,3 1-7 0,5-3-2 0,-1 7-1 15,-1-6-3-15,0 3-5 0,-5 2-2 0,7-3-8 16,-8 4 0-16,-1-1-5 0,6-2-6 0,-3 1-5 16,-2 2 1-16,0 0-7 0,-1-5 1 0,-4 4-4 15,5 0-3-15,-2-3-6 0,-3 4 1 0,0 0-3 16,2-4-1-16,-16 4-3 0,27-3 4 0,-18 3-5 15,2 3-1-15,-11-3-3 0,19-1-8 0,-19 1-10 16,13-2-12-16,-13 2-9 0,0 0-20 0,14-2-12 16,-14 2-12-16,0 0-22 0,0 0-19 0,0 0-7 0,0 0-8 15,0 0-34-15,0 0-137 0,0 0-328 0,0 0 145 16</inkml:trace>
          <inkml:trace contextRef="#ctx0" brushRef="#br0" timeOffset="67475.65">10107 2808 169 0,'0'0'181'0,"0"-19"-8"0,0 19-17 15,0-12-8-15,0 12-13 0,0 0-6 0,0-12-10 16,0 12-12-16,0 0-16 0,0 0-10 0,0 0-11 15,0 0-6-15,0 0-8 0,0 0-7 0,0 0-4 16,0 0-1-16,0 0-6 0,0 0-1 0,-20 24-2 16,16-14-1-16,-2 5-3 0,3-1 0 0,-1 3-4 15,1 0 6-15,-3 4-10 0,3 3-1 0,1-2 1 16,2 4-2-16,-1-1-1 0,2 1-4 0,-1 0 0 16,2-3-19-16,2 5-20 0,1-1-16 0,-4 1-23 15,5-3-28-15,0 0-30 0,-3-1-51 0,1 4-115 16,5-8-311-16,2 2 138 0</inkml:trace>
          <inkml:trace contextRef="#ctx0" brushRef="#br0" timeOffset="80150.99">11055 2720 56 0,'0'0'81'0,"0"0"1"0,0 0-12 0,0 0-10 16,8-7-5-16,-8 7 3 0,0 0-4 0,0 0 1 15,0 0-5-15,0 0-7 0,0 0 5 0,0 0-5 16,0-12 5-16,0 12 1 0,0 0 0 0,0 0 1 15,0 0-3-15,0 0 7 0,0 0 2 0,0-12-4 0,0 12-1 16,0 0 5-16,0 0 2 0,0 0-1 16,0 0-2-16,0 0-6 0,0 0 8 0,0 0-4 15,0 0 1-15,0 0-1 0,0-16 1 0,0 16-4 0,0 0 2 16,0 0-3-16,0 0-5 0,-3-14-3 0,3 14-3 16,0 0 0-16,0 0-5 0,3-17-1 0,-3 17-2 15,0 0-5-15,3-14 1 0,-3 14-10 0,3-8 5 16,-3 8-2-16,6-12-1 0,-6 12-4 0,7-10 0 15,-1 6-3-15,2-4-2 0,-8 8 1 0,13-10-1 16,-5 4 0-16,3-4-1 0,-2 5-3 0,3 1 0 16,0-3 0-16,2 3 0 0,-1-4-5 0,2 3 3 15,0-1-1-15,3 3-1 0,-2-2 1 0,2 0-2 0,0-1 2 16,1 2 0-16,-4 3-2 0,-1-4 1 16,1 3-1-16,1 1 1 0,-5-3-1 0,0 1 2 15,1 2-4-15,-12 1 2 0,17-3 0 0,-17 3 0 0,13-4 2 16,-13 4-3-16,14-3 3 0,-14 3 0 0,10-3-3 15,-10 3 3-15,0 0-2 0,13-1-7 16,-13 1 4-16,0 0 1 0,0 0 2 0,0 0-3 0,15 1-2 16,-15-1 2-16,0 0-1 0,0 0 1 0,0 0 1 15,5 13 0-15,-5-13 1 0,0 0-4 0,1 15 2 16,-1-15 1-16,2 14-4 0,-2-14 6 0,-3 18-3 16,1-10 0-16,2-8 3 0,-4 20-5 0,-1-5 2 15,2 0 2-15,-1 0-3 0,-2 0 4 0,2-2-2 16,-2 5 0-16,-5-1 2 0,5 1-5 0,-4 1 7 0,-1 1-1 15,-1 2-1-15,2-2-2 0,-4 0 6 0,3 4-5 16,-3-7 1-16,-1 2-4 0,3-4 7 16,0 3 0-16,-1 3-4 0,1-6 1 0,-1 6 2 0,-2 0-1 15,4-6 2-15,-2 4-2 0,-2-1 0 0,0 2 2 16,3-5-3-16,0-1 1 0,-1-1 1 0,4 3 0 16,-5-3 0-16,2 0 0 0,0 0-2 0,4-1 0 15,-3 2 0-15,1-5 4 0,-2 6-5 0,3-5 7 16,-2 3-4-16,2-4-1 0,-3 5-1 0,5-8 5 15,0 2-2-15,-2-1 0 0,1-1 1 0,1 2 0 16,1-2-6-16,6-6 8 0,-9 11-4 0,9-11 5 16,-11 7 1-16,11-7 1 0,-7 4 5 0,7-4 7 15,0 0 0-15,0 0 3 0,0 0 2 0,-9 6-1 16,9-6 0-16,0 0-2 0,0 0-2 0,0 0-3 16,0 0-3-16,0 0-1 0,0 0 1 0,0 0-3 15,0 0-1-15,0 0-5 0,15-30 3 0,-9 23-2 16,3 2-6-16,-2-5 0 0,8 3 1 0,-1 1 1 15,-1 1 2-15,2-5-4 0,-2 3 1 0,7 0-2 0,-4 1 2 16,3-2-2-16,7 1 2 0,-1 0-3 0,1 0 3 16,-3 0-1-16,4 6 0 0,2-4-4 0,-1 0 2 15,0 2-1-15,-1-1 2 0,0 1-1 0,-2 3-2 16,-7 3 0-16,3-3 0 0,-3 1-8 16,0 2 11-16,-5 0-5 0,4-3 5 0,-4 5-3 0,1-2 3 15,-6 0-3-15,4 1 2 0,-3-1 2 16,3 3 0-16,-4-1 0 0,2 1 1 0,-1-4-2 0,-9-2 2 15,18 5-1-15,-9 0 1 0,-9-5-2 0,18 3 12 16,-11-1 2-16,5-1 5 0,-12-1 2 0,23 0 3 16,-11-1 1-16,1-1 0 0,0-1 3 0,2-2 0 15,2 0-2-15,-1 3 4 0,-2-5-6 0,-3 0-2 16,0 1 1-16,-2 1-3 0,3-5-2 0,-5 7 2 16,2-4-8-16,2-3 5 0,-4 4-5 0,2 1 0 15,0-1-2-15,-3-1 1 0,-6 7-5 0,10-8-5 0,-10 8 3 16,8-6-5-16,-8 6-17 0,4-9-11 15,-4 9-23-15,0 0-10 0,0 0-12 0,0 0-9 16,0 0-18-16,0 0-16 0,0 0-15 0,0 0-30 0,-31 22-43 16,18-14-153-16,2-2-389 0,-1 1 172 0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30:02.96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D31A5B2-3347-4B58-A774-C727CE84EBE6}" emma:medium="tactile" emma:mode="ink">
          <msink:context xmlns:msink="http://schemas.microsoft.com/ink/2010/main" type="writingRegion" rotatedBoundingBox="28600,4907 31252,4907 31252,8601 28600,8601"/>
        </emma:interpretation>
      </emma:emma>
    </inkml:annotationXML>
    <inkml:traceGroup>
      <inkml:annotationXML>
        <emma:emma xmlns:emma="http://www.w3.org/2003/04/emma" version="1.0">
          <emma:interpretation id="{A5E4027D-DA82-4316-9AE5-8CBBD61D0233}" emma:medium="tactile" emma:mode="ink">
            <msink:context xmlns:msink="http://schemas.microsoft.com/ink/2010/main" type="paragraph" rotatedBoundingBox="28600,4907 31252,4907 31252,6830 28600,6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DAAA87-90D6-4C30-919B-8FF532B55059}" emma:medium="tactile" emma:mode="ink">
              <msink:context xmlns:msink="http://schemas.microsoft.com/ink/2010/main" type="line" rotatedBoundingBox="28600,4907 30677,4907 30677,5903 28600,5903"/>
            </emma:interpretation>
          </emma:emma>
        </inkml:annotationXML>
        <inkml:traceGroup>
          <inkml:annotationXML>
            <emma:emma xmlns:emma="http://www.w3.org/2003/04/emma" version="1.0">
              <emma:interpretation id="{88130970-8D39-4681-B971-5A64706F26BF}" emma:medium="tactile" emma:mode="ink">
                <msink:context xmlns:msink="http://schemas.microsoft.com/ink/2010/main" type="inkWord" rotatedBoundingBox="28702,4868 30787,5308 30609,6152 28524,5712"/>
              </emma:interpretation>
            </emma:emma>
          </inkml:annotationXML>
          <inkml:trace contextRef="#ctx0" brushRef="#br0">10580-1295 30 0,'6'-8'173'0,"-6"8"-17"0,7-9-2 16,-7 9-6-16,0 0-13 0,9-5-8 0,-9 5-9 16,9-2-11-16,-9 2 0 0,11-8-4 0,-11 8-4 0,10-7-2 15,-10 7-2-15,12-6-5 0,-12 6-2 0,13-5-6 16,-13 5-4-16,14-6-5 0,-5 3-1 0,-9 3-10 15,19-7-6-15,-10 1-5 0,2 1-2 0,2-2-4 16,-1-3-7-16,-2 2 2 0,4-2-3 0,-1 3-6 16,-1-3-4-16,2-4-2 0,2 3-2 0,-3 1-4 15,8-8 4-15,-6 1-7 0,-3 3-4 0,5-4 5 16,-1 0-7-16,0-2-3 0,2-5-2 0,0 4-5 16,-3-3-8-16,-1-1-1 0,5-6-8 0,-6 7-5 15,2 0 0-15,-1 0-5 0,-7-5-3 0,4 5 2 16,-5 0 5-16,-3-1-5 0,-1-1 4 0,-4 0-3 15,-4 1 0-15,-2 1 7 0,-4 4-3 0,2-2 3 16,-4 4 1-16,-5 0 0 0,2 3 1 0,-5-1 5 16,6 9-2-16,-7-6-1 0,-2 5 0 0,1 2 0 15,-1-2 2-15,-1 8 1 0,7 4 1 0,0-4 0 16,-1 3 5-16,-2 4-3 0,1 1-1 0,5 2 4 0,1 1-3 16,-2 12 2-16,1-8 3 0,2 5 2 0,6 1 4 15,0 1-4-15,2 6 2 0,6-1 3 0,3 9 4 16,0 2-3-16,5-3 2 0,3 4 5 0,6 2-6 15,2-3 2-15,7 1 3 0,0-1 1 0,3 0 1 16,-2-3-3-16,4-3 2 0,3-1-4 0,-2-3 4 16,-10-7-1-16,2-2-4 0,-3-3 3 0,-6-4-3 15,2-2 3-15,-3 0-2 0,2-4 2 0,1 2-3 16,-8-2 4-16,1-2-1 0,4-3-1 0,-6 0 2 16,-8-1 0-16,20 0 1 0,-20 0 1 0,19-2 1 15,-19 2-2-15,14-3-2 0,-2 2-2 0,-12 1 0 16,13-4-4-16,-13 4 2 0,0 0 1 0,21 4-5 15,-15-3 3-15,-6-1 2 0,22 5-5 0,-5 1 1 16,-4-1 0-16,-1 0-1 0,4 1 2 0,-2 2-3 16,5-2 2-16,-4 0 1 0,2-1 0 0,-4-2-1 15,0 1 4-15,2 0 2 0,-1 1 9 0,-4-4 4 16,2 2 2-16,2-2 7 0,-14-1-3 0,23-1-2 16,-14-2 4-16,3 0-5 0,-1-4-4 0,2 2 1 0,-2-2-3 15,0-3-1-15,0-3 2 0,-1 5-5 16,-1-4-1-16,0 0-1 0,-3-1-1 0,-1-4-4 15,-2-1 0-15,-3 1-2 0,-3 2 6 0,-2-1-10 0,-1 0-3 16,-6-6 1-16,2 7-3 0,-7-3-1 0,-2 1-2 16,-3 3-4-16,-5-3-2 0,-10 2-1 15,7 1 0-15,1 5-3 0,0 2-1 0,3 2-12 0,-1-1-1 16,1 5-8-16,5 0-7 0,1-1-14 0,2 4-7 16,3-1-9-16,5 2-5 0,1 4-5 0,2-2-7 15,1 3-8-15,6-8-6 0,0 23-11 0,6-10-17 16,1-2-127-16,-1 6-282 0,7-6 124 0</inkml:trace>
          <inkml:trace contextRef="#ctx0" brushRef="#br0" timeOffset="788.35">12019-1392 104 0,'0'0'170'0,"0"0"-17"16,0 0-13-16,0 0-14 0,0 0-10 0,0 0-9 16,0 0-7-16,0 0-13 0,0 41-8 0,0-41-7 15,2 16-3-15,-2-6-10 0,0-10-3 0,0 16-6 16,1-10-7-16,-1-6-2 0,3 15-3 0,-3-15-1 16,0 0-8-16,0 13 4 0,0-13 10 0,0 0 15 15,0 0-4-15,3 7-4 0,-3-7-4 0,0 0-5 16,0 0-4-16,25-17-5 0,-14 9-6 0,2-2-1 15,2 0-9-15,0-1-2 0,4-2-8 0,-4 0-3 16,9-4-7-16,2-2 1 0,-7 5-2 0,8 0 5 16,0 4-6-16,-6-4 1 0,4 1 2 0,-3 4 6 15,-5-1 9-15,-1 3 0 0,-2 4 2 0,3-2 4 16,-2 3 3-16,3-1-1 0,-4 2-3 0,-1 2 0 0,2 3-1 16,-2 0 1-16,2 5 2 0,3-2-5 0,-4 3 0 15,-2 1 3-15,7 5-3 0,0 4-2 16,-4-1 0-16,0 2 2 0,-4 1-2 0,-1 1-3 15,2-2-22-15,-5 7-23 0,-2-5-24 0,-5 3-35 0,1-1-42 16,-4-2-50-16,-10 0-132 0,3-6-345 0,-2 1 153 16</inkml:trace>
        </inkml:traceGroup>
      </inkml:traceGroup>
      <inkml:traceGroup>
        <inkml:annotationXML>
          <emma:emma xmlns:emma="http://www.w3.org/2003/04/emma" version="1.0">
            <emma:interpretation id="{EFCB11C6-DC2A-4B36-A278-22F9D6204452}" emma:medium="tactile" emma:mode="ink">
              <msink:context xmlns:msink="http://schemas.microsoft.com/ink/2010/main" type="line" rotatedBoundingBox="28959,5678 31252,5678 31252,6830 28959,6830"/>
            </emma:interpretation>
          </emma:emma>
        </inkml:annotationXML>
        <inkml:traceGroup>
          <inkml:annotationXML>
            <emma:emma xmlns:emma="http://www.w3.org/2003/04/emma" version="1.0">
              <emma:interpretation id="{64EDF752-B225-45F3-A61D-D6EEC8F44E36}" emma:medium="tactile" emma:mode="ink">
                <msink:context xmlns:msink="http://schemas.microsoft.com/ink/2010/main" type="inkWord" rotatedBoundingBox="28959,5678 31252,5678 31252,6830 28959,6830"/>
              </emma:interpretation>
            </emma:emma>
          </inkml:annotationXML>
          <inkml:trace contextRef="#ctx0" brushRef="#br0" timeOffset="1439.45">10939-193 146 0,'0'0'157'0,"12"-5"-14"0,-12 5-9 0,14-6-9 16,-14 6-10-16,13-9-4 0,-5 9-9 0,1-5-14 15,1 3 4-15,2-2-5 0,1 0-1 0,4 2-5 16,5 1-8-16,5-6-6 0,13 1-11 0,0 2 12 16,13 3-3-16,-3-3 0 0,6 2 2 0,18-2-3 15,4 8-4-15,2-2 1 0,-1-1 0 0,8-1-5 16,-2-1 0-16,9 2-5 0,0 3-3 0,34-4 0 16,-36 0-4-16,2-5-3 0,3 3-9 0,33-4 1 15,-42-3-6-15,-7-1-1 0,4 6 1 0,-6-3-3 16,-24 1-2-16,0-1 2 0,-6-3-5 0,-6 7-2 15,-11-2 3-15,-4-5-3 0,-3 4-2 0,-7 1-2 0,-3 0-4 16,-6 3-3-16,2-1-23 0,-11 3-19 16,12-6-32-16,-12 6-19 0,0 0-23 0,0 0-31 0,-36-5-31 15,12 5-198-15,2-1-400 0,-5-1 176 0</inkml:trace>
          <inkml:trace contextRef="#ctx0" brushRef="#br0" timeOffset="363.69">11478-1345 95 0,'9'5'167'0,"-9"-5"-17"0,0 0-14 15,0 0-21-15,0 0-12 0,3 11-5 0,-3-11-3 0,4 6-13 16,-4-6-3-16,3 15-8 0,0-5-3 15,0 0-6-15,5 3 1 0,-2-1-12 0,-1 5 3 16,3-3-4-16,-2 3-1 0,7 5-2 0,-4 2 1 0,3-2-9 16,0 4 0-16,3-1 0 0,1 8 3 0,4 0-9 15,-10-6-7-15,2-2-2 0,2 12 2 0,2-5-4 16,-6-6 0-16,-1 2-5 0,0-1-2 0,-3-2 0 16,-1 2 1-16,1 8-5 0,-6-10 3 0,3 1-5 15,-6-6 0-15,0-2-1 0,-3 1 0 0,0-4 0 16,-2 1 0-16,1-2-1 0,-8-3 5 0,-1 0 1 15,-4-1-2-15,1-7 6 0,-8 2 0 0,-6-2-2 16,2-7 2-16,-11 0-4 0,-4-2-1 0,-2-5 0 16,6 1 1-16,-1-1 0 0,-5-4-1 0,7-1-7 15,0-1 4-15,0-4-1 0,5 2-1 0,3 0-3 16,11 5 3-16,-4 1-5 0,7 1-12 0,6-3-7 16,1 3-12-16,4 1-28 0,1-3-16 0,5 3-31 15,4 0-28-15,-1-4-47 0,11 3-114 0,4-5-318 0,7 0 140 16</inkml:trace>
        </inkml:traceGroup>
      </inkml:traceGroup>
    </inkml:traceGroup>
    <inkml:traceGroup>
      <inkml:annotationXML>
        <emma:emma xmlns:emma="http://www.w3.org/2003/04/emma" version="1.0">
          <emma:interpretation id="{9F8EABA4-43A1-413B-97E8-CEA7D4C4E5FB}" emma:medium="tactile" emma:mode="ink">
            <msink:context xmlns:msink="http://schemas.microsoft.com/ink/2010/main" type="paragraph" rotatedBoundingBox="28882,6950 30995,6950 30995,8601 28882,86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94743C-1757-4A8A-8B87-314D9EF1232B}" emma:medium="tactile" emma:mode="ink">
              <msink:context xmlns:msink="http://schemas.microsoft.com/ink/2010/main" type="line" rotatedBoundingBox="28882,6950 30995,6950 30995,8601 28882,8601"/>
            </emma:interpretation>
          </emma:emma>
        </inkml:annotationXML>
        <inkml:traceGroup>
          <inkml:annotationXML>
            <emma:emma xmlns:emma="http://www.w3.org/2003/04/emma" version="1.0">
              <emma:interpretation id="{EA96ABA9-0AED-4FF9-A896-F725CB8F7E6B}" emma:medium="tactile" emma:mode="ink">
                <msink:context xmlns:msink="http://schemas.microsoft.com/ink/2010/main" type="inkWord" rotatedBoundingBox="28882,6950 30995,6950 30995,8601 28882,8601"/>
              </emma:interpretation>
            </emma:emma>
          </inkml:annotationXML>
          <inkml:trace contextRef="#ctx0" brushRef="#br0" timeOffset="3513.68">10862 975 47 0,'0'0'184'0,"0"0"-17"16,22-3-15-16,-22 3-10 0,20-4-10 0,-7 0-5 16,-3 0-11-16,8 3-1 0,-1-1-10 0,-1-5-1 15,4 2-8-15,-1 1-2 0,0-4-6 0,-2 3-9 16,2-2-3-16,0-4-8 0,10 1-9 0,-8-1-3 15,1-3-4-15,3-3-6 0,-1 4-2 0,-1-6-6 16,2 0-4-16,5-7 0 0,4 2-5 0,-1-7-2 16,-3 2-4-16,-2 0-6 0,2-2 2 0,-2 1-4 0,2-4 1 15,-3 1-2-15,-2 2-7 0,-2-1 2 0,-1 0 0 16,-3-2-3-16,-2 0 3 0,-1-1-6 0,-2 1 5 16,-5 8-7-16,0-2 5 0,1 2-2 0,-7-4 2 15,1 5-4-15,-2-1 4 0,-1 1-4 0,-1 0 2 16,3 0-1-16,-6 8-1 0,2 0-1 0,-5-4-1 15,1 4 2-15,-2 3-4 0,3 0 5 0,-5 6-7 16,-2-2 1-16,-4 0 0 0,2 5 2 0,1-2 3 16,-6 5-2-16,2 2-1 0,-4-3-2 0,-5 3-2 15,0 5 3-15,2 0-1 0,-4 2-3 0,-3 4 1 0,2 3 5 16,3 2-3-16,-5 5 4 0,0 3 2 16,2 1-9-16,2 3 8 0,1 1-11 0,6 2 12 15,-2 3 0-15,6 2 0 0,0-5-2 0,3 7 0 0,5-4 1 16,2 5 5-16,7-4-6 0,-2 4-1 0,4-1-4 15,2-3 5-15,6 3-5 0,-2-5 1 0,13 4 1 16,-2-6 0-16,-2-7-3 0,3 1 3 16,-2-1-1-16,5-6 1 0,2-4 4 0,-2 0-6 15,-2-1 3-15,-4-3-2 0,-2-4 3 0,-1 0-1 0,3-2 0 16,-2-1 5-16,1-2-6 0,-5-1 1 0,5-1 0 16,-3-2-3-16,-2 0 6 0,-1-1-2 0,-1 1 1 15,-1-1-2-15,-10 4 0 0,18-7 2 0,-8 2-3 16,-2 3 0-16,-8 2 1 0,16-8 2 0,-16 8-3 15,9-3 0-15,-9 3 1 0,8-4-6 0,-8 4 5 16,0 0-2-16,0 0 0 0,0 0 0 0,0 0 4 16,19 5 2-16,-19-5-4 0,6 6 0 0,-6-6-1 15,6 6 2-15,-6-6 2 0,7 5 1 0,-7-5 1 16,12 7 6-16,-3-1 3 0,-9-6 4 0,23 4-6 16,-13-3 9-16,7-1-3 0,2 2 2 0,-3-1 2 15,4-1-4-15,-1-1-2 0,6-2-5 0,-1 0 1 16,2 2 4-16,-1-5-1 0,0 2-2 0,-7-3-3 0,2 5 1 15,2-9-2-15,-3 6-1 0,-2-5 2 16,-1 1 0-16,-1-1-4 0,-1-2 4 0,-5-2-2 0,1 3 0 16,-3-3-3-16,-1-3 2 0,-6 3-3 0,0-1-1 15,-4-2 0-15,-4 4 0 0,1-1-5 0,-6-1 3 16,-7 1-5-16,-2 2 6 0,2 0 3 0,-2 2-5 16,0 2-6-16,2 2-7 0,-1 2-8 0,2 6-11 15,-6-2-14-15,5 2-13 0,1 2-10 0,3 1-13 16,-2 1-17-16,3 1-21 0,0 4-19 0,1-2-49 15,5 4-110-15,2-6-324 0,4 2 143 0</inkml:trace>
          <inkml:trace contextRef="#ctx0" brushRef="#br0" timeOffset="3905.6">11989 918 97 0,'5'10'136'16,"-5"-10"-6"-16,1 10-15 0,-1-10-4 0,6 11-5 0,-1-5-6 15,-5-6-9-15,6 15 4 0,-3-9-11 0,3 2-2 16,1 5-5-16,-1-4-7 0,4 3-2 0,-4 2-1 16,2-3-7-16,-2 3 0 0,4 3-10 0,1-4 3 15,-2 0-2-15,1 3-6 0,-2 2-3 0,-1-3 1 16,2 0-3-16,1 1-7 0,-2 0-2 0,-1-1-3 15,1 2-2-15,1-3 2 0,-5 4-7 0,1-1-3 16,-1 0 2-16,-1-1-1 0,2 2-3 0,-5-1-1 16,0 2 4-16,0 3-1 0,-3 1-6 0,0-5 2 15,-3 3 1-15,-2-5-3 0,1 2-5 0,-11 0 3 16,-3-4 0-16,-4 3 3 0,-11 0-13 0,6-9-7 16,-9 4-9-16,-3-7-10 0,1-1-3 0,-4-3-1 15,5-2-6-15,-1-3 6 0,1-3-4 0,13 0 0 0,-7 0-3 16,10-1-5-16,-4-3-6 0,8 2-15 15,-5-4-4-15,1 2-9 0,9 0-22 0,2-3-43 16,7 2-100-16,-2-3-261 0,8 1 116 0</inkml:trace>
          <inkml:trace contextRef="#ctx0" brushRef="#br0" timeOffset="7137.3">12704 244 50 0,'0'0'87'0,"0"0"-12"0,-9-6-3 0,9 6-8 15,0 0-4-15,0 0-1 0,0 0-11 0,0 0 0 16,0 0 0-16,0 0-1 0,0 0-4 0,0 0-4 15,0 0 7-15,0 0-4 0,0 0-3 0,0 0 3 16,0 0-5-16,0 0 7 0,0 0-7 0,0 0 1 16,-6-10 4-16,6 10-3 0,0 0 2 0,0 0 3 15,0 0-8-15,0 0 9 0,0 0-3 0,0 0-5 16,-12-5 1-16,12 5 2 0,0 0 6 0,0 0-9 16,-9-4 8-16,9 4-2 0,0 0 5 0,0 0 0 15,-11-10 0-15,11 10-8 0,0 0 5 0,0 0-2 0,0 0-2 16,-7-7-1-16,7 7-1 0,0 0 2 15,0 0-1-15,-9-5-5 0,9 5-1 0,0 0-2 0,0 0-2 16,-10-5 0-16,10 5-7 0,0 0-3 0,0 0 2 16,0 0-1-16,0 0-3 0,0 0-3 0,0 0-2 15,19-14-3-15,-19 14 0 0,15-4 0 0,-15 4-6 16,19-3 2-16,-11 3 0 0,-8 0-3 0,24-4-4 16,-15 4 6-16,7 4-4 0,-6-4 5 0,4 0-1 15,-2 2-3-15,6-1 0 0,-3 2 0 0,-1 0-4 16,0 1 0-16,-2-3 0 0,1 3 1 0,-2-2-1 15,-1 2 3-15,-10-4-2 0,18 3 0 0,-9-3-3 16,-9 0 3-16,15 4 1 0,-15-4-2 0,9 6-3 16,-9-6 2-16,6 5 0 0,-6-5-1 0,0 0 2 15,9 6 1-15,-9-6 0 0,0 0-3 0,3 9 3 16,-3-9-3-16,0 0 1 0,0 16-1 0,0-16 2 16,0 0 2-16,-11 14-2 0,11-14-1 0,-6 17 4 0,3-11-1 15,3-6-1-15,-10 9 1 0,4 0 0 16,0-5-1-16,1 4 1 0,5-8 0 0,-13 12 2 15,7-7 1-15,0 1-4 0,6-6 0 0,-13 11 1 0,5-8 2 16,-2 2 2-16,2 0-3 0,8-5 1 0,-15 8 1 16,5-4 2-16,3 0-1 0,7-4-1 0,-15 5-1 15,15-5 1-15,-17 2 1 0,8 0 0 0,9-2-3 16,-12 4 0-16,12-4-1 0,0 0 0 0,-10 3 2 16,10-3 0-16,0 0-1 0,-12 4 1 0,12-4-1 15,0 0-2-15,0 0 0 0,0 0 2 0,0 0 1 16,0 0-3-16,0 0 3 0,0 0-2 0,-7 3 2 15,7-3 1-15,0 0-2 0,0 0-1 0,0 0-1 16,23 10 3-16,-23-10-1 0,18 5-1 0,-9-3 3 16,2 2-3-16,1-3 3 0,3 1-3 0,-2 6 3 15,0-7-3-15,1 5 1 0,-2-4-1 0,-3 2 0 16,3-3-2-16,-3 2 3 0,1 2-2 0,-3 0 2 16,4-1-5-16,-11-4 4 0,13 2-3 0,-13-2 3 15,9 9-2-15,-9-9-1 0,9 3 0 0,-9-3 1 0,6 4-2 16,-6-4 5-16,6 10-1 0,-6-10-3 15,0 0 2-15,0 0-1 0,6 10 4 0,-6-10-4 16,0 0-2-16,0 11 2 0,0-11-1 0,0 0 2 0,-1 17-5 16,1-17 6-16,-5 14-1 0,5-14 0 0,-3 11-2 15,-1-4 1-15,4-7 2 0,-9 13-2 16,4-5 2-16,-2-1 2 0,-1-1 0 0,1-1 0 16,-8 2 1-16,2-1 0 0,-2-5 3 0,-2 0-2 0,-7 4 2 15,-1-10-3-15,-2 5-14 0,0-1-26 0,-3 0-30 16,5-5-30-16,-15 2-33 0,13-3-32 15,-3 3-165-15,5-4-355 0,-2 0 157 0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9:57.3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D3EB392-1EE3-4285-A9FB-233AA15C608A}" emma:medium="tactile" emma:mode="ink">
          <msink:context xmlns:msink="http://schemas.microsoft.com/ink/2010/main" type="writingRegion" rotatedBoundingBox="22503,5525 28184,5525 28184,7200 22503,7200"/>
        </emma:interpretation>
      </emma:emma>
    </inkml:annotationXML>
    <inkml:traceGroup>
      <inkml:annotationXML>
        <emma:emma xmlns:emma="http://www.w3.org/2003/04/emma" version="1.0">
          <emma:interpretation id="{1F1340FA-E9AB-481A-AD55-0BC7FC514D47}" emma:medium="tactile" emma:mode="ink">
            <msink:context xmlns:msink="http://schemas.microsoft.com/ink/2010/main" type="paragraph" rotatedBoundingBox="22503,5525 28184,5525 28184,7200 22503,7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82E514-3DA6-4FBA-91CF-DCCE03BC0CDF}" emma:medium="tactile" emma:mode="ink">
              <msink:context xmlns:msink="http://schemas.microsoft.com/ink/2010/main" type="line" rotatedBoundingBox="22503,5525 28184,5525 28184,7200 22503,7200"/>
            </emma:interpretation>
          </emma:emma>
        </inkml:annotationXML>
        <inkml:traceGroup>
          <inkml:annotationXML>
            <emma:emma xmlns:emma="http://www.w3.org/2003/04/emma" version="1.0">
              <emma:interpretation id="{21533BF5-EA47-439A-B276-D509AE17BD9F}" emma:medium="tactile" emma:mode="ink">
                <msink:context xmlns:msink="http://schemas.microsoft.com/ink/2010/main" type="inkWord" rotatedBoundingBox="22503,6911 22696,6911 22696,7130 22503,7130"/>
              </emma:interpretation>
            </emma:emma>
          </inkml:annotationXML>
          <inkml:trace contextRef="#ctx0" brushRef="#br0">4591-112 119 0,'0'0'123'0,"0"0"-8"15,0 0 2-15,0 0-11 0,16 9 2 0,-16-9-17 0,13 1 8 16,-13-1-6-16,15-1-6 0,-15 1-2 0,0 0-7 16,15 1-10-16,-15-1-4 0,0 0 0 15,14-1-3-15,-14 1-2 0,0 0-6 0,0 0 4 0,0 0-9 16,12 4-3-16,-12-4 0 0,0 0 3 0,0 0 14 16,0 0 4-16,0 0-4 0,-8 19-5 0,8-19 0 15,-12 17-7-15,5-11-4 0,-2 5-7 0,-3-2-3 16,1 7 1-16,-2-6-19 0,4 4-13 0,-3-4-20 15,0 4-19-15,-1 0-19 0,-1-1-22 0,1-1-28 16,2-1-37-16,-1 1-185 0,1-4-352 0,-3 2 156 16</inkml:trace>
        </inkml:traceGroup>
        <inkml:traceGroup>
          <inkml:annotationXML>
            <emma:emma xmlns:emma="http://www.w3.org/2003/04/emma" version="1.0">
              <emma:interpretation id="{864728AB-591B-4872-8D82-6AB27CB5968F}" emma:medium="tactile" emma:mode="ink">
                <msink:context xmlns:msink="http://schemas.microsoft.com/ink/2010/main" type="inkWord" rotatedBoundingBox="23860,5525 26749,5525 26749,7200 23860,7200"/>
              </emma:interpretation>
            </emma:emma>
          </inkml:annotationXML>
          <inkml:trace contextRef="#ctx0" brushRef="#br0" timeOffset="1040.19">5936-407 28 0,'7'-5'177'15,"1"-1"-12"-15,5-2-15 0,-1-2-15 0,4-1-12 16,5-4-12-16,-6 5-9 0,5-6-7 0,2 2-7 0,2-2-4 16,-5-4-11-16,4 1-4 0,0-1-9 15,6-7-5-15,-4-1-4 0,2-1-7 0,-2-1-7 16,2-1-2-16,-1 0-3 0,2-2-7 0,0-2-10 0,2-3 0 16,-6-4-5-16,-2 4-4 0,2-4-12 0,-1 4 14 15,-7-2-4-15,-3 1-4 0,-2 2 5 0,-2 3 2 16,-5 6-4-16,-2 1 4 0,-2-1-5 0,-5-1 4 15,-1 7 3-15,-3-4 1 0,-1 1-2 0,-1 3-2 16,-1 2 9-16,1 5-3 0,0 2-1 0,-2-1 3 16,-1 1-3-16,1 2-3 0,-4 2-2 0,3 0 3 15,0 4-3-15,-5-1 1 0,2 1 1 0,-2 4-1 16,-3 0-4-16,2 1 1 0,-4 2-9 0,-1 4 14 0,-2-2 0 16,2 2 0-16,-1 3-6 0,0 0 4 0,0 0 2 15,-1 2-1-15,5 6-8 0,1-3 6 16,-3 0-3-16,3 7-3 0,-2-3 8 0,2 4-1 0,4 0-4 15,-1 4 2-15,-1 5 0 0,6-9 0 0,-1 5 1 16,1 12 2-16,4-6-7 0,-2 2 6 0,8-1-1 16,5 3 0-16,1-6 0 0,1-4 2 0,8 6-5 15,0 2 3-15,3 0-1 0,3-2-2 0,-2-8 3 16,11 2 1-16,-1-1-2 0,0 2 2 0,3-4-3 16,2-4 1-16,-6-2 0 0,-2-2-1 0,2 0 0 15,2 1-1-15,0-6-2 0,-6 0-1 0,9 0-6 16,-7-2 8-16,1-2-4 0,-1 1 5 0,-4-3-7 15,-1-1 3-15,-2-2 3 0,4 0 0 0,-2-1-2 16,-1-1 0-16,-6 3 1 0,2-2-1 0,-1 1-1 16,-12-2 2-16,18 2-12 0,-18-2 11 0,15 2-3 15,-15-2 2-15,12 3 0 0,-12-3 2 0,12 5 0 16,-8-1-4-16,-4-4 3 0,11 9-1 0,-4-5 2 16,-1 2 0-16,0 2 1 0,2 0 3 0,5-3-2 0,-1 5 0 15,1-3 1-15,2 2 1 0,3-2-3 0,-1-1 2 16,2 1 3-16,6-1-6 0,1-1 1 0,-2 1 1 15,-2-5 3-15,-3 0-3 0,2-2 2 0,-1-3 0 16,1 1 1-16,-2-1-3 0,-3-3-3 0,4 0 1 16,-2 0 6-16,-5-1-2 0,5-2-3 15,-3-1 3-15,-6-1-2 0,4 0 0 0,-5 1-5 0,1-2 2 16,-6-1-10-16,-2 0 14 0,4-2-1 0,-7 1-4 16,-4 1 3-16,-4 1-3 0,1 0-3 0,-5 0 1 15,1 4 4-15,-8-6-2 0,3 7 0 0,-3-3-2 16,-4 3-2-16,0 1 5 0,1 1 1 0,0 1 0 15,0 0-2-15,-1 1 0 0,-2 4-14 0,7 0-5 16,2 0-17-16,1 3-20 0,0-1 3 0,2 2-16 16,5-2-20-16,1 6-20 0,9-8-45 0,-11 8-117 0,11-8-294 15,0 9 130-15</inkml:trace>
          <inkml:trace contextRef="#ctx0" brushRef="#br0" timeOffset="1638.43">7309-509 153 0,'11'-4'176'0,"-11"4"-18"0,0 0-12 16,15-5-19-16,-5-1-5 0,1 5-13 0,2 0-5 15,5-3-11-15,-5 1-4 0,4-2-7 0,1 1-5 0,2 1-2 16,0-3-9-16,-5 1-5 0,15-1-2 15,-8 2-4-15,-4-3-5 0,0 0-4 0,0 1-2 16,4-3-2-16,-4 2-4 0,-2-4-5 0,-2 2 0 0,-5-5-7 16,1 5-2-16,-4-5-6 0,-1 3-4 0,-5-4 2 15,3 1-4-15,-9 1-4 0,-5-2 4 0,-5-5-7 16,-7 9 1-16,1-3-3 0,1 2-3 0,-4 1 4 16,-1 6-10-16,3-5 5 0,-3 5 1 0,1 2-2 15,0 0 5-15,4 3-1 0,1 4-4 0,1 0-11 16,-1 2-5-16,3-2-3 0,0 5 1 0,2 1-8 15,3 0-36-15,0 3 21 0,5 0-10 0,-2-1 3 16,5 2-4-16,1 1 0 0,3-2-6 0,1 2-1 16,3 1 5-16,-2-1 10 0,4 3 4 0,3-1 6 15,1-1 2-15,-1-1 6 0,5 1 3 0,-4-3 13 16,-1 5 4-16,5-7 21 0,-6 2 6 0,6 2 7 16,-4-3 3-16,2 3 8 0,2-3-8 0,-4 1 6 0,2 2-1 15,-2 0-2-15,4-3 4 0,-2 3-2 0,4 4-1 16,-4-4-5-16,-1 0 0 0,-2 1 0 0,1-2 4 15,3 8-1-15,-1-6-3 0,-4-1 0 0,4 5-4 16,1-2 0-16,-7 0-1 0,2-1-6 0,-1 0 3 16,-1-3-2-16,3 3 1 0,-5-1 0 0,2 0-5 15,3 8 5-15,-7-7-7 0,2 5 0 0,-1-4 1 16,-3-1-5-16,2-1 4 0,-4 2-7 0,-1-2 6 16,2 3-12-16,-2-4 6 0,-2-1 2 0,-2 3 3 15,-2-6-2-15,-3 2 0 0,-4-2-2 0,-1-3 1 0,-7 1 0 16,2-1-3-16,-3-6-1 0,-7-1-8 15,2 2-11-15,-10-6-7 0,9 0-7 0,3 3-11 16,-5-6-14-16,-6 1-18 0,9-2-22 0,0 0-15 16,5 1-43-16,-2 0-122 0,6-6-297 0,6 2 132 0</inkml:trace>
          <inkml:trace contextRef="#ctx0" brushRef="#br0" timeOffset="2325.44">7876-219 157 0,'-3'-15'216'16,"3"15"-15"-16,-6-10-14 0,6 10-12 0,0-15-16 15,0 15-10-15,0 0-13 0,0-16-13 0,0 16-15 0,6-11-8 16,-6 11-8-16,6-8-9 0,-6 8-7 0,10-5-10 16,-10 5-10-16,17-4-1 0,-17 4-10 0,16 0-3 15,-16 0-1-15,20 0-5 0,-10 4 1 0,5 1 0 16,-6-2-6-16,1 4-4 0,1-3-3 0,-2 3-1 15,-2 0-4-15,2-1 0 0,2 2-3 0,-2 3 2 16,-5-1-10-16,2-3 3 0,0 4-1 0,-2-5-3 0,-2 5 4 16,-2-11-4-16,1 18 0 0,-1-18 5 15,2 16-5-15,-4-8 0 0,2-8 1 0,-4 16 1 16,4-16-1-16,-6 13-2 0,2-4-1 0,4-9 1 0,-9 9-2 16,9-9 3-16,-9 8-1 0,9-8-1 0,-8 7 1 15,8-7-3-15,0 0 0 0,-6 9 0 16,6-9-2-16,0 0 3 0,0 0-1 0,0 0-2 0,0 0 1 15,-6 9 0-15,6-9-1 0,0 0 1 0,0 0 2 16,0 0 0-16,14 11-5 0,-14-11 6 0,12 3-3 16,-12-3-2-16,13 7-1 0,-7-4 4 0,-6-3-3 15,19 7 0-15,-13-3 0 0,-6-4 1 0,17 7-1 16,-11-3-1-16,4-1 1 0,-2 1 3 0,1 2-3 16,-9-6 1-16,13 7-6 0,-4-2 7 0,-2 1-1 15,-1 1-6-15,-6-7 6 0,14 9-1 0,-5-1 0 16,-3-1 1-16,1 0-2 0,-1-2 1 0,-3 3-1 15,-3-8 2-15,8 12-1 0,-5-4 0 0,0 1-2 16,-3-9 0-16,0 11 4 0,0-11 2 0,-3 14-5 16,3-14 7-16,-11 11-2 0,2-7-3 0,-1-2-4 15,-7 5 6-15,-1-5-3 0,-1-1-6 0,-5 0-13 0,-6-2-9 16,6 1-10-16,-2-3-13 0,3 0-17 16,-1-2-16-16,-1 0-12 0,-2 0-21 0,9-1-8 15,-3-5-18-15,2 3-189 0,4-4-359 0,-1 1 160 0</inkml:trace>
          <inkml:trace contextRef="#ctx0" brushRef="#br0" timeOffset="2888.17">8246-968 39 0,'-14'11'180'0,"14"-11"-8"0,0 0-17 16,0 0-4-16,5 18-8 0,-5-18-4 0,9 11-6 15,-5-5-9-15,-4-6-17 0,9 13-7 0,-3-8-10 0,-6-5-3 16,11 10-11-16,-5-4-7 0,-6-6-10 16,9 5-1-16,-9-5-7 0,10 6-3 0,-10-6-1 15,9 4-6-15,-9-4-3 0,0 0 0 0,0 0-7 0,19-7-1 16,-11 1-2-16,-8 6-4 0,12-8-4 15,-5-2 2-15,2 0-5 0,2-1-1 0,-4 0-1 16,2-3 0-16,2 1-3 0,0 1-1 0,0-3-4 0,1 2 0 16,1-3-3-16,1 2 0 0,-1-4-1 0,-1 6 0 15,1 3-2-15,-4-2 1 0,2 4 0 0,-5-1-1 16,1 3-3-16,2 1 2 0,-9 4 0 0,14-7 0 16,-14 7-4-16,13-3 0 0,-13 3 2 0,15 3 2 15,-15-3-2-15,16 9 2 0,-8-2 1 0,4 2 2 16,1 2-3-16,-7 0-6 0,5 4 9 0,-2-3 3 15,-2 3-3-15,2 1 1 0,1-1-2 0,-1 1 1 16,-3-1-10-16,2 3-19 0,-2-3-27 0,-2 1-38 16,-2-3-43-16,2 2-219 0,-1-7-381 0,-3-8 168 0</inkml:trace>
        </inkml:traceGroup>
        <inkml:traceGroup>
          <inkml:annotationXML>
            <emma:emma xmlns:emma="http://www.w3.org/2003/04/emma" version="1.0">
              <emma:interpretation id="{D8B2C22F-D8F5-4A50-8887-E99CDB2BDA6B}" emma:medium="tactile" emma:mode="ink">
                <msink:context xmlns:msink="http://schemas.microsoft.com/ink/2010/main" type="inkWord" rotatedBoundingBox="27578,6436 28184,6436 28184,6636 27578,6636"/>
              </emma:interpretation>
            </emma:emma>
          </inkml:annotationXML>
          <inkml:trace contextRef="#ctx0" brushRef="#br0" timeOffset="3395.32">9558-535 136 0,'0'0'240'0,"0"0"-20"16,0 0-23-16,14-20-11 0,-5 18-15 0,-9 2-16 0,24-5-13 15,-10 1-4-15,3 4-10 0,-1-4-6 16,4 3-6-16,7 1-5 0,-2 0-8 0,0-4-7 16,-1 4-8-16,1-2-7 0,1 2-4 0,1 0 0 0,1 0-6 15,-1 4 1-15,-2-4-5 0,-5 0-2 0,-1-2-2 16,0 2-5-16,8-4-7 0,-7 4-2 0,-4-1-7 16,0-1 1-16,-4 2-7 0,-12 0-2 0,20 0 0 15,-10-2-5-15,2 0-6 0,-12 2 2 0,13 0-2 16,-13 0-8-16,14-1-1 0,-14 1-8 0,0 0-16 15,0 0-18-15,0 0-21 0,15 3-5 0,-15-3-16 16,0 0-31-16,0 0-5 0,0 0-23 0,0 0-21 16,0 0-10-16,-37 14-29 0,20-14-204 0,4 4-426 15,-1-4 188-15</inkml:trace>
          <inkml:trace contextRef="#ctx0" brushRef="#br0" timeOffset="3630.7">9643-469 24 0,'0'0'188'0,"0"0"-12"0,-10 1-13 15,10-1-10-15,0 0-13 0,0 0-9 0,0 0-7 16,0 0-12-16,0 0-8 0,30 10-4 0,-17-9-9 16,7 2-4-16,2-2-6 0,3 5-7 0,2 1-12 15,-2-5 0-15,4 6-10 0,-2-4-4 0,4 2-2 16,-4 0-6-16,-2 3-6 0,2-6-10 15,-5 1-16-15,-2-1-26 0,-1 1-16 0,1-1-28 0,-4-2-9 16,0-1-37-16,-1 0-39 0,-4-1-134 0,-1-1-305 16,-10 2 136-16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1:49.81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D1D182-FCFE-4111-A561-B7B7FFEA3B6D}" emma:medium="tactile" emma:mode="ink">
          <msink:context xmlns:msink="http://schemas.microsoft.com/ink/2010/main" type="inkDrawing" rotatedBoundingBox="7537,12399 11452,12514 11449,12602 7534,12488" semanticType="strikethrough" shapeName="Other">
            <msink:sourceLink direction="with" ref="{28E9E1C0-A719-4A34-943E-C9C10CCAA81C}"/>
          </msink:context>
        </emma:interpretation>
      </emma:emma>
    </inkml:annotationXML>
    <inkml:trace contextRef="#ctx0" brushRef="#br0">0 2 61 0,'0'0'93'0,"0"0"-14"0,17 1-3 0,-17-1-14 16,0 0 1-16,11-1 1 0,-11 1-15 15,0 0-3-15,0 0-3 0,14-2 8 0,-14 2-9 0,0 0-1 16,16 0-5-16,-16 0 2 0,17-1-2 0,-17 1-5 16,16 1-7-16,-7-1-2 0,-9 0 7 0,19 0-3 15,-8 0-11-15,4-1-1 0,-2 4 5 0,4-5-8 16,-1 2 2-16,-3-1-2 0,2 1-6 16,2 0 1-16,-4 0 8 0,-13 0-7 0,30 1 3 0,-18-2-7 15,1 2 3-15,1 1-4 0,-2-4 4 0,4 4-1 16,-2-4 1-16,-14 2 0 0,25 0-6 0,-12 0 3 15,4 2-1-15,-1-2 1 0,-2 0 5 0,3 0-2 16,0 0-3-16,-4 0 3 0,4 1 2 0,-1 1-3 0,-3 0 10 16,2 1-16-16,-1-3-1 0,-4 1 3 15,5 1 4-15,2 0-1 0,-4-1 2 0,0 1-5 16,-4 2 3-16,5-3 1 0,-4-1-4 0,-10 0 9 0,20 2-1 16,-11-1-14-16,-9-1 7 0,22 1-5 0,-12-1 2 15,2 3 4-15,-12-3-3 0,17 1 5 16,-7-1-3-16,-10 0 2 0,20 2-6 0,-7-2-1 0,-4 0 6 15,4 1-9-15,1-1 11 0,1 3-10 0,1 0 8 16,3-3-6-16,-2 0 6 0,-1 1 4 0,1 0-9 16,-1-1-1-16,-1 2 8 0,-5-2-9 0,-10 0 5 15,20 1 2-15,-10-1 0 0,-10 0 3 0,17 2-2 16,-17-2-3-16,18 0 1 0,-8 0 0 0,-10 0 5 16,16-2-6-16,-16 2-3 0,14 2 5 0,-14-2 4 15,19 0-7-15,-10 2 1 0,-9-2 1 0,17 0-1 16,-17 0-2-16,16 3 7 0,-7-3-4 0,-9 0 4 15,19 2-8-15,-19-2-1 0,17 2 6 0,-7-1-2 0,-10-1-3 16,17 1 9-16,-17-1-18 0,19 4 11 16,-19-4 3-16,15 0 0 0,-8 2 0 0,-7-2-4 0,17 1 4 15,-5 1-6-15,-12-2 6 0,13 2 3 0,-2-2-7 16,-11 0-1-16,16 4 5 0,-10-2-2 0,7-1-2 16,-13-1 2-16,20 4-4 0,-11-2 10 0,-2-1-2 15,-7-1-8-15,20 4 4 0,-9-3 6 0,-3 2-3 16,-8-3-6-16,19 0-2 0,-19 0 2 0,20 2 8 15,-20-2-7-15,12 0-4 0,-12 0 3 0,16 5-2 16,-16-5 4-16,13 1 1 0,-7 0-3 0,-6-1-5 16,17 4-1-16,-17-4 5 0,16 2 0 0,-7-1-2 15,-9-1 3-15,14 4-2 0,-4-2 3 0,-10-2-4 16,19 1-1-16,-10-1 10 0,2 3-4 0,-11-3 1 16,22 1 3-16,-11-1-10 0,-2 3 0 0,-9-3 3 15,22 1-2-15,-12-1-4 0,-10 0 10 0,20 2 0 0,-20-2-5 16,16 0 8-16,-16 0 1 0,17 0-10 0,-5 0 6 15,-12 0-7-15,13 4 6 0,-13-4 3 0,16 0-5 16,-4 0 2-16,-12 0 5 0,20 0-5 0,-20 0 0 16,16 0 7-16,-6 0-11 0,-10 0 1 0,20 1-1 15,-8-1 8-15,-12 0-4 0,16-1 0 0,-5 1-1 16,-11 0 4-16,16 0-2 0,-16 0 2 0,19-4-1 16,-19 4-6-16,20 4 0 0,-13-4 3 0,-7 0-2 15,18 1 3-15,-18-1-1 0,14 0-5 0,-14 0 6 16,16 0 3-16,-16 0-2 0,16 0 1 0,-16 0-3 0,17 0 4 15,-17 0-16-15,16 1 21 0,-16-1-7 0,17-1-1 16,-17 1 0-16,15 1-4 0,-5-1 6 16,-10 0-7-16,19-1 7 0,-19 1-8 0,26 0 5 0,-16-1 6 15,7-3-5-15,-5 4-1 0,-2 0 3 0,-10 0-2 16,19-2 11-16,-8 1 1 0,-11 1 1 16,15-3-2-16,-15 3-2 0,13-1-1 0,-13 1-4 0,17-4 2 15,-17 4-3-15,19-2-2 0,-19 2 0 0,15-1 8 16,-15 1-7-16,16 0 4 0,-16 0-4 0,15 0 3 15,-15 0-1-15,15 1-3 0,-15-1 5 0,16 0-7 16,-16 0-1-16,12 0-1 0,-12 0 6 0,15-1-2 16,-15 1 2-16,12 1-3 0,-12-1-4 0,0 0-3 15,20-1 7-15,-20 1 2 0,16-4 0 0,-16 4-13 16,13-2 9-16,-4 2 2 0,-9 0 5 0,17-4 1 16,-17 4 0-16,19 0-6 0,-7 0 4 0,-12 0-3 15,18 0 2-15,-18 0-3 0,18 0 5 0,-18 0-13 16,19-1 11-16,-8 1-3 0,-11 0-1 0,16 0-10 15,-16 0 13-15,17 0-1 0,-17 0 7 0,19 0-9 16,-19 0-1-16,10 0 3 0,-10 0 3 0,17 0 0 0,-17 0-6 16,12-1-4-16,-12 1 11 0,16 0-7 0,-16 0 0 15,15 0 4-15,-15 0-3 0,18-2-4 16,-9 4 4-16,-9-2 5 0,16 0-8 0,-16 0 7 0,20 0-1 16,-11 0 2-16,-9 0-6 0,21 1 5 0,-10-2-4 15,-11 1-3-15,21 1 4 0,-12-1-9 0,-9 0 9 16,20-1 2-16,-8 1 6 0,-12 0-6 0,19 0 1 15,-19 0-4-15,15-2 1 0,-15 2 2 0,18 0 8 16,-18 0-2-16,18-3-9 0,-18 3 2 0,15 0 6 16,-15 0-5-16,13 3 6 0,-13-3-10 0,16-3 7 15,-16 3-4-15,18 3-2 0,-18-3 0 0,18 0 3 16,-18 0 0-16,15 0 3 0,-4 0-5 0,-11 0 2 16,14 2-3-16,-14-2 6 0,18 0-5 0,-9 1 6 0,-9-1-10 15,14 0 5-15,-14 0-1 0,16 0-1 16,-16 0 5-16,15 1-2 0,-15-1-8 0,15-1 7 0,-15 1 3 15,15 1-1-15,-15-1-6 0,13 0 1 0,-2 4 4 16,-11-4-1-16,16 0-3 0,-16 0 1 0,18 0 5 16,-8 0-2-16,-10 0-2 0,17 0 2 0,-17 0-1 15,18 0 4-15,-18 0-5 0,16 0 5 0,-16 0-3 16,14 0-4-16,-14 0-2 0,18 0 7 0,-18 0 2 16,17 0-2-16,-17 0 0 0,11 0-1 0,-11 0 0 15,18 0 1-15,-18 0 0 0,15 0-2 0,-15 0 6 16,21 0 0-16,-14-4-2 0,-7 4-2 0,19 0-6 15,-19 0 6-15,20-1-5 0,-10 2 1 0,-10-1-2 0,17 0 5 16,-17 0-1-16,18-1 5 0,-18 1-6 16,14 1 1-16,-14-1 0 0,17 0 0 0,-8 0 1 15,-9 0 5-15,19 4-5 0,-19-4 3 0,15 0-4 0,-15 0 2 16,18-4-5-16,-9 3 6 0,-9 1-5 0,16 0-3 16,-5 1 7-16,-11-1-6 0,12 0 3 0,-12 0 0 15,19 0 0-15,-19 0 3 0,14 4 0 0,-14-4-2 16,17 0 0-16,-17 0-6 0,11 2 9 0,-11-2 1 15,13 1-8-15,-13-1 4 0,12 0-1 0,-12 0-2 16,17 0 2-16,-17 0 0 0,10 0 1 0,-10 0 3 16,0 0-5-16,16 0 3 0,-16 0-8 0,15-1 5 15,-15 1-2-15,14 1 5 0,-14-1-1 0,13 0-3 16,-13 0 4-16,14 3-1 0,-14-3-4 0,18 1 7 16,-18-1-9-16,16 2 9 0,-16-2 5 0,13 1-4 15,-13-1-2-15,14 0 12 0,-14 0-12 0,13 0 7 16,-13 0 3-16,0 0 0 0,17 3-3 0,-17-3-1 0,0 0 1 15,0 0 1-15,13 0-7 0,-13 0 3 0,0 0 1 16,0 0 1-16,0 0-1 0,0 0-3 0,0 0 0 16,0 0 1-16,0 0 0 0,0 0-2 0,0 0-4 15,9 0-3-15,-9 0-20 0,0 0-5 0,0 0-7 16,0 0-8-16,0 0-17 0,0 0-19 0,0 0-23 16,0 0-123-16,0 0-244 0,0 0 108 0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1:57.42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43B4200-FC6D-4784-B77C-336C3031A105}" emma:medium="tactile" emma:mode="ink">
          <msink:context xmlns:msink="http://schemas.microsoft.com/ink/2010/main" type="writingRegion" rotatedBoundingBox="13372,10326 16247,10596 16135,11788 13260,11518"/>
        </emma:interpretation>
      </emma:emma>
    </inkml:annotationXML>
    <inkml:traceGroup>
      <inkml:annotationXML>
        <emma:emma xmlns:emma="http://www.w3.org/2003/04/emma" version="1.0">
          <emma:interpretation id="{A4CDC2F6-7697-473A-BAD1-690B1A55163B}" emma:medium="tactile" emma:mode="ink">
            <msink:context xmlns:msink="http://schemas.microsoft.com/ink/2010/main" type="paragraph" rotatedBoundingBox="13372,10326 16247,10596 16135,11788 13260,11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756F9F-AD4D-43BF-87D3-2C639A631D1B}" emma:medium="tactile" emma:mode="ink">
              <msink:context xmlns:msink="http://schemas.microsoft.com/ink/2010/main" type="line" rotatedBoundingBox="13372,10326 16247,10596 16135,11788 13260,11518"/>
            </emma:interpretation>
          </emma:emma>
        </inkml:annotationXML>
        <inkml:traceGroup>
          <inkml:annotationXML>
            <emma:emma xmlns:emma="http://www.w3.org/2003/04/emma" version="1.0">
              <emma:interpretation id="{D213B03B-81A5-4891-A498-AD80A8C76DA4}" emma:medium="tactile" emma:mode="ink">
                <msink:context xmlns:msink="http://schemas.microsoft.com/ink/2010/main" type="inkWord" rotatedBoundingBox="13372,10326 16247,10596 16135,11788 13260,11518"/>
              </emma:interpretation>
            </emma:emma>
          </inkml:annotationXML>
          <inkml:trace contextRef="#ctx0" brushRef="#br0">12098 9586 42 0,'3'-9'163'0,"-3"9"-10"0,0 0-6 0,6-10-5 0,-6 10-8 15,0 0-9-15,0 0-5 0,0 0-15 0,0 0-5 16,0 0-13-16,0 0-7 0,0 0-2 0,0 0-7 16,0 0-6-16,0 0 2 0,-35 12 2 0,27-4-10 15,-4 3-1-15,0 0-4 0,3 0-4 0,-3 2-1 16,0 4-4-16,0 0 4 0,2 2-3 0,-2 3-6 16,4 0 2-16,2 0-3 0,5 2-7 0,1 1 0 15,0-1-2-15,1 0-2 0,5 0-3 0,-4 1 2 16,2-1-5-16,5 1-2 0,-2-1 1 0,1-7 2 15,1 5-9-15,1-2 5 0,-2-3-5 0,1-3 3 16,-2-1-4-16,5 2-2 0,-4-3-13 0,1 1-14 16,-2-3-11-16,0 4-22 0,2-3-8 0,-1-2-24 0,4 0-20 15,-8-2-14-15,7 0-25 0,-2-1-56 16,-9-6-112-16,18 4-333 0,-18-4 148 0</inkml:trace>
          <inkml:trace contextRef="#ctx0" brushRef="#br0" timeOffset="845.92">13014 9462 11 0,'0'0'145'0,"0"0"-14"0,0 0-13 0,0 0-8 0,0 0-10 15,6-10-6-15,-6 10-9 0,0 0-7 0,0 0-4 16,0 0 2-16,0 0 5 0,0 0-8 15,0 0 6-15,-17 31-5 0,13-20 3 0,-5 6-8 0,1-3 1 16,-4 8 3-16,2 1 6 0,-7 1 4 0,1 8-5 16,-3-1 1-16,-1 2-3 0,-1 0-8 0,2 0 4 15,0 1-5-15,-1 4 2 0,4-3-8 0,-2 2-1 16,3-4-7-16,-3 5-2 0,3-4-6 0,3-9-6 16,-3 10-2-16,5-13-2 0,1 5-5 0,-3-2-1 15,0-4-3-15,3 0 0 0,-3 0-2 0,6-3-5 16,-1-3 0-16,1 0-2 0,0-4 0 0,-2 3-9 15,2-4-21-15,-1 5-13 0,1-5-21 0,3-4-16 16,-3 4-18-16,0-2-22 0,0-1-21 0,6-7-25 0,-6 11-35 16,6-11-166-16,0 0-378 0,0 0 168 15</inkml:trace>
          <inkml:trace contextRef="#ctx0" brushRef="#br0" timeOffset="487">12439 9786 178 0,'0'0'175'0,"0"0"-18"0,0-16-7 16,0 16-9-16,3-14-12 0,-3 14-12 0,2-15-8 0,-2 15 1 16,1-17-9-16,2 7-8 0,-3 10-8 0,3-17-9 15,-1 6-2-15,2 3-4 0,-2-3-8 0,2 3-7 16,-4 8-2-16,2-18-3 0,2 12-6 0,-4 6 0 16,6-15-6-16,-4 7-6 0,-2 8-1 0,4-14-4 15,-4 14-2-15,3-8-3 0,-3 8-2 0,0 0-4 16,8-11-1-16,-8 11-3 0,0 0-5 0,0 0 3 15,6-6-1-15,-6 6 0 0,0 0-2 0,0 0-4 16,0 0 3-16,0 0-1 0,0 0-7 0,13 14 6 16,-13-14 3-16,6 15 4 0,-5-5-1 0,2 4-3 15,-3 0 9-15,2 0 5 0,-1 0 0 0,1 4-2 16,1-1-3-16,-3 0 2 0,0 0-1 0,1-3-1 16,1 4-5-16,-2-4 7 0,0-1-8 0,3 3 5 0,-3-4-4 15,1-1 0-15,-1-11-6 0,0 20 7 16,0-12-1-16,0 3-1 0,0-11-4 0,0 16 3 15,0-16-9-15,0 11-4 0,0-11-10 0,2 15-12 0,-2-15-10 16,0 0-13-16,0 11 0 0,0-11-8 0,0 0-8 16,4 6-6-16,-4-6-16 0,0 0-22 0,0 0-14 15,17-2-19-15,-17 2-166 0,16-12-333 0,-5-1 148 16</inkml:trace>
          <inkml:trace contextRef="#ctx0" brushRef="#br0" timeOffset="1720.63">13087 10035 24 0,'0'0'195'16,"9"-7"-20"-16,-9 7-10 0,10-9-15 0,-3 6-12 0,-7 3-9 15,15-10-13-15,-4 8-12 0,2-8-11 16,1 5-3-16,1-3-10 0,5-2-10 0,-2 0-1 16,-4-1-6-16,1-2-6 0,3 3-4 0,-3 0-3 0,5-6-13 15,-3 6 0-15,2-4 1 0,-4 3-8 0,3-6-1 16,-5 4-4-16,1 1-2 0,-1-1-4 15,1-2 2-15,-1-5-2 0,-4 6-5 0,2-1-1 0,-3-2 1 16,0 3-2-16,-1-1-5 0,-2-1-1 0,1 2-2 16,-5 0 3-16,4-3-4 0,-2 5 0 0,-5 3 0 15,2 9-3-15,-1-24 1 0,-4 15-1 0,-1 1-1 16,6 8-3-16,-9-16 3 0,3 10-4 0,-1 3 3 16,7 3 1-16,-13-7 2 0,2 3-4 0,11 4 0 15,-16-2 1-15,16 2-1 0,-23 2 2 0,13 4 4 16,-4 1 0-16,7 0-2 0,-9 4-1 0,1 2-2 15,0-1 6-15,-3 5 1 0,3 3-1 0,3-5 3 16,-1 6-3-16,1 1 2 0,4 1-1 0,-1 1 1 0,5 1 1 16,-2-3-1-16,1 3 0 0,4-1 0 15,2 2-1-15,-1-4 2 0,3 0-1 0,-1-4 6 16,2 1-10-16,-1-1 2 0,8-5-1 0,-1 2 1 0,1-1 1 16,-2-4 0-16,2 4-1 0,-3-7-1 0,5 0 5 15,1-1-3-15,-2-2-1 0,1-1-1 16,2-2 0-16,-2-2 0 0,4 1 2 0,-2-2-2 0,0-2-1 15,1-1 3-15,-1-2-4 0,0 1 4 0,3 0-4 16,-3-1 1-16,-2 3-2 0,1 1 0 0,-1-3 0 16,-3 1 0-16,-1-1 3 0,2 1 2 0,-2 2-1 15,-9 3-3-15,15-4-1 0,-15 4 2 0,12-2-2 16,-12 2 4-16,12 0-5 0,-12 0 0 0,12 6-3 16,-12-6 5-16,10 8 2 0,-4-4 0 0,-6-4-3 15,12 8 1-15,-6-3 1 0,1-2 3 0,1 3 1 16,-8-6 2-16,18 8-2 0,-11-5 3 0,5-3 0 15,-3 5 1-15,-9-5 1 0,21 6-3 0,-5-4 1 16,-1-2 3-16,0 0-4 0,1 0 3 0,-2 0-3 16,1 0 1-16,0-2-2 0,-3-2 0 0,0 3 2 15,-3-1-3-15,-9 2 3 0,19-10-2 0,-12 5-1 0,1-2-1 16,-2-1 1-16,0 1-3 0,-6 7 0 0,3-18 0 16,-3 7-3-16,0 11-5 0,-11-17 5 0,2 6-3 15,-3 2-2-15,0 0 0 0,-2 4-4 0,-3-3-1 16,2 4-4-16,0-3-6 0,-3 6-9 0,2-3 2 15,0 2-4-15,1 4-10 0,3 2-10 0,-3-3-15 16,3 1-6-16,-1 0-10 0,-1 4-9 0,5 2-27 0,2-3-11 16,1 1-165-16,6-6-317 0,-11 10 142 15</inkml:trace>
          <inkml:trace contextRef="#ctx0" brushRef="#br0" timeOffset="2091.6">13868 10054 124 0,'0'0'164'0,"9"7"-6"0,-9-7-18 15,0 0-13-15,6 8-9 0,-6-8-12 0,6 9-5 16,-3 0-12-16,-3-9 0 0,6 14-6 0,-3-6-6 16,0 2-8-16,1 5-4 0,-2-2-4 0,-1 0-2 15,2 1 3-15,-1 3-3 0,1 1-6 0,0 0 0 16,-2 1-10-16,4 4 2 0,-4-2-2 0,1 5-3 15,-2-3-3-15,3 1-4 0,-6 0 0 0,3 0 4 16,-2 0-9-16,1 1 3 0,-4-9-5 0,1 6 3 16,1-4-5-16,-3-1 1 0,0-1 0 0,-3 0-1 15,-1-5 4-15,-1 1 1 0,-4 0 1 0,0-1-5 16,-1-2 3-16,-7-1-4 0,3-2 1 0,-7-2-4 16,1-1-4-16,3-3 0 0,-4-3 0 0,1 2 0 15,0-2-2-15,-1-3-7 0,7 1 4 0,1-1-5 16,-5-5 5-16,2 1-2 0,4 0-4 0,4 4-6 0,1-5-8 15,4 3-15-15,2-2-13 0,-4 1-17 0,5-2-21 16,6 11-25-16,0-19-33 0,3 5-29 16,2 0-196-16,5-3-387 0,2-1 171 0</inkml:trace>
          <inkml:trace contextRef="#ctx0" brushRef="#br0" timeOffset="2844.76">14220 9828 84 0,'0'0'163'0,"0"0"-25"0,0 0-9 0,11-4-11 16,-11 4-10-16,11-3-1 0,-11 3-6 0,17 0-8 15,-17 0-4-15,16 0-12 0,-16 0-7 0,18 0-2 16,-9 3-6-16,-9-3-4 0,21 1 1 0,-11 1-7 16,-10-2-2-16,20 4-2 0,-11-3-10 0,-9-1-2 15,13 3-6-15,-5 0 2 0,-8-3-2 0,12 5-5 16,-12-5-4-16,10 6-1 0,-10-6 1 0,3 7-3 16,-3-7 5-16,0 0 6 0,-1 17 4 0,1-17-5 15,-5 12 2-15,5-12 2 0,-10 12 0 0,1-8-2 16,1 3-6-16,8-7-3 0,-9 13 4 0,2-8-4 15,-2 0-2-15,9-5-3 0,-9 6-3 0,3 1 3 16,6-7-2-16,-8 11-2 0,8-11-2 0,-8 8-2 16,8-8 3-16,-6 10-7 0,6-10 4 0,0 0-2 15,-6 8-3-15,6-8 3 0,0 0 3 0,0 0-4 0,0 0 3 16,0 0 0-16,0 0-5 0,12 18 3 0,-12-18-1 16,8 5-2-16,-8-5 0 0,14 6 0 0,-7-6 2 15,-7 0-2-15,14 7-1 0,-8-1-1 0,-6-6 3 16,13 5-1-16,-2-3-2 0,-11-2-1 0,13 5 1 15,-6 1 0-15,1-4-3 0,-1 3 0 0,-7-5 2 16,12 7 3-16,-4-1-5 0,1 0-6 0,-9-6 9 16,9 11 2-16,-5-4-3 0,-4-7-3 0,11 12 2 15,-8-8-2-15,-3-4 1 0,3 13 6 0,-3-13-3 16,0 0 0-16,-12 18 3 0,4-11-3 0,8-7 10 0,-18 8-3 16,6-5 0-16,2 0-2 0,-7 2-1 0,3-3-3 15,-1 1 0-15,-2 0 0 0,2-2 5 16,0 2 0-16,1 0-4 0,-3-3-7 0,8 4-11 0,-3-3-12 15,12-1-15-15,-18 2-12 0,18-2-24 0,-16 1 1 16,16-1-13-16,0 0-10 0,-12-1-10 0,12 1-36 16,0 0-155-16,0 0-327 0,0 0 145 0</inkml:trace>
          <inkml:trace contextRef="#ctx0" brushRef="#br0" timeOffset="3213.56">14797 9542 172 0,'3'11'165'15,"3"3"-8"-15,-1 3-13 0,2 8-5 0,-1-1-9 16,0 0-2-16,0 2-12 0,-1 1-5 0,0 0-12 16,-5 12-4-16,0-13-6 0,3 15-10 0,-6-14-6 15,2 11-7-15,-6 1-5 0,1-5-7 16,-3 2-5-16,0 1-9 0,-5-4 3 0,-2-2-4 15,-4 0-2-15,3-9-18 0,-10 5-19 0,0 3-19 0,-1-4-29 16,1 1-23-16,-5-2-25 0,0-4-35 0,0 0-159 16,8-7-315-16,1-4 140 0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7:28:10.38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3ADA2F-C3F1-4608-AC22-7820889DE137}" emma:medium="tactile" emma:mode="ink">
          <msink:context xmlns:msink="http://schemas.microsoft.com/ink/2010/main" type="writingRegion" rotatedBoundingBox="5032,4642 9660,3182 10522,5914 5894,7374"/>
        </emma:interpretation>
      </emma:emma>
    </inkml:annotationXML>
    <inkml:traceGroup>
      <inkml:annotationXML>
        <emma:emma xmlns:emma="http://www.w3.org/2003/04/emma" version="1.0">
          <emma:interpretation id="{043CC415-C7F5-45E1-99D8-A25068BFE65E}" emma:medium="tactile" emma:mode="ink">
            <msink:context xmlns:msink="http://schemas.microsoft.com/ink/2010/main" type="paragraph" rotatedBoundingBox="5032,4642 9660,3182 10172,4805 5544,6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DE6DCA-7BBA-4939-9ABE-3B6827D3CD71}" emma:medium="tactile" emma:mode="ink">
              <msink:context xmlns:msink="http://schemas.microsoft.com/ink/2010/main" type="line" rotatedBoundingBox="5032,4642 9660,3182 10172,4805 5544,6266"/>
            </emma:interpretation>
          </emma:emma>
        </inkml:annotationXML>
        <inkml:traceGroup>
          <inkml:annotationXML>
            <emma:emma xmlns:emma="http://www.w3.org/2003/04/emma" version="1.0">
              <emma:interpretation id="{6BC9D064-FB0D-406B-849D-A9495C6712F8}" emma:medium="tactile" emma:mode="ink">
                <msink:context xmlns:msink="http://schemas.microsoft.com/ink/2010/main" type="inkWord" rotatedBoundingBox="5356,4539 9660,3182 10172,4805 5869,6163"/>
              </emma:interpretation>
            </emma:emma>
          </inkml:annotationXML>
          <inkml:trace contextRef="#ctx0" brushRef="#br0">6274 3354 33 0,'0'0'131'15,"0"0"-7"-15,0 0-4 0,0 0-3 0,0 0-7 0,0 0-1 16,0 0-6-16,0 0-3 0,0 0-6 0,0 0 0 15,30 1-4-15,-30-1-4 0,22-2-7 16,-8 2-4-16,5-2-8 0,0-1-2 0,1 3-10 0,5-4-4 16,5 4-4-16,-2-2-3 0,5 2-5 0,-3 0-6 15,0 0 0-15,1 0-4 0,2 0-3 16,0 0 0-16,-5 0-2 0,5-1-5 0,6-3-6 0,2 4 6 16,-11 4-8-16,2-3 4 0,-3-2-6 0,4 1 3 15,3 0 0-15,9-3-3 0,-4-2-1 0,-11 5 0 16,12 0-2-16,-9-2-1 0,-3 2-1 0,8-5 0 15,-6 3-1-15,-5 1 2 0,4 2-1 0,-1-2 0 16,-5-2 2-16,8 3-8 0,-8-4 3 0,-1 3 2 0,-4-1 2 16,2 2-4-16,0 0 4 0,-2 2-7 15,-1-5 4-15,-3 4-2 0,1-1 2 0,-1 2 0 16,-2-2 2-16,-14 0 0 0,22 0-5 0,-13 0 1 16,-9 0 4-16,19-2-3 0,-19 2 0 0,14-2-3 15,-14 2 3-15,13-2 1 0,-13 2-8 0,9-3-11 16,-9 3 7-16,0 0-8 0,0 0-8 0,0 0-11 0,14 0-10 15,-14 0-9-15,0 0-2 0,0 0-10 0,0 0 0 16,0 0-15-16,0 0-9 0,0 0-9 0,-36 14-45 16,27-10-84-16,-2-1-249 0,-5 0 110 0</inkml:trace>
          <inkml:trace contextRef="#ctx0" brushRef="#br0" timeOffset="848.64">7011 3668 117 0,'0'0'163'15,"0"0"-12"-15,0 0-11 0,0 0-9 0,22-24-7 16,-13 18-8-16,-9 6-8 0,13-7-10 0,1 5-3 16,-1-1-9-16,2-3-4 0,5 4 2 0,-4-3-7 15,0 5-5-15,4-5-13 0,2 1 3 0,-5 2-6 16,2-1-5-16,-3 0-6 0,1 2-6 0,-1 1-1 15,-2-2-5-15,-14 2-8 0,19 2 6 0,-7-2-6 0,-12 0-8 16,13 3-6-16,-13-3 5 0,11 5-1 16,-11-5-11-16,6 10 10 0,-6-10-6 0,0 14 2 15,0-14-1-15,-11 19-1 0,5-8-2 0,-3-2 0 0,-1 4 3 16,1-1-1-16,-1 0-2 0,4-1-1 0,-2-1-1 16,-4 1 3-16,5 3 1 0,-5-2-3 0,1-3-3 15,1 2 1-15,1 2 2 0,-1-6-1 0,1 3 1 16,3-5-1-16,-5 4 0 0,11-9 0 0,-16 9 1 15,7-3-3-15,4-1 1 0,5-5-1 0,-12 8 1 16,12-8-3-16,-7 4 1 0,7-4 2 0,0 0 1 16,-9 7-5-16,9-7-1 0,0 0 6 0,0 0 1 15,0 0-1-15,0 0 0 0,0 0-3 0,0 0 2 16,0 0 0-16,0 0 0 0,0 0 0 0,22 7-4 16,-22-7 1-16,17-2 4 0,-17 2-4 0,16 0-1 15,-16 0 3-15,14 0 0 0,-14 0-5 0,12 2 3 16,-12-2 0-16,16 1-3 0,-16-1 4 0,13 2 0 0,-13-2-3 15,12 0 4-15,-12 0-3 0,11 2-1 0,-11-2 3 16,13 2 0-16,-13-2 1 0,9 6-5 0,-9-6 0 16,8 5 0-16,-8-5 3 0,0 0 0 0,9 6 0 15,-9-6-1-15,6 7-2 0,-6-7 1 0,4 7-1 16,-4-7 0-16,6 11 0 0,-3-4 2 0,-3-7 3 16,3 13-3-16,0-5 2 0,-2 2 0 0,-1-10 1 15,3 17-2-15,-3-10 0 0,0-7-6 0,0 22 7 16,0-13-2-16,0-9 0 0,-3 19 2 0,3-19 1 0,-4 14-9 15,1-1 9-15,0-7-2 0,3-6 8 0,-13 16 1 16,7-10 5-16,-8 3-2 0,2-3 0 16,-4 0 4-16,5 2-2 0,-5-7 1 0,0 4 0 0,-7-2-5 15,4-2 1-15,-4 0 0 0,1 1 3 0,0-2-1 16,2-2-4-16,1 0 1 0,-2-1-2 0,2-1-1 16,-1 2 2-16,1-2-3 0,4-3-4 0,2 3-10 15,-4-2-9-15,1-2-18 0,2 2-11 0,-1-5-7 16,5 4-15-16,1-1-20 0,-1-3-10 0,4 2-21 15,3-4-21-15,-2 1-176 0,5-5-341 0,0 3 150 16</inkml:trace>
          <inkml:trace contextRef="#ctx0" brushRef="#br0" timeOffset="2564.36">6334 2772 91 0,'0'0'134'0,"0"0"-10"16,6-7-6-16,-6 7-13 0,0 0-8 15,0 0-6-15,0 0-5 0,0 0-11 0,0 0-4 16,0 0-13-16,0 0 0 0,0 0-12 0,0 0-4 0,0 0-2 15,-23-7 2-15,23 7 5 0,0 0-1 0,-24 10-4 16,12-6 0-16,-1 2-2 0,0 4 5 16,-2-2 0-16,1 4-3 0,-5 3 1 0,2 0-1 0,1 2 0 15,-3 2 0-15,-1 0-4 0,7 1-1 0,-4 2-4 16,1 0 0-16,1 5-7 0,2-5 5 0,1 9-5 16,-2 0-3-16,7 4 0 0,-2-7 1 0,-1 7-3 15,4 4 0-15,-3-4-2 0,7-8-2 0,-1 8 2 16,3 7-4-16,0-3-2 0,0-5 0 0,5 5-1 15,-4-3 0-15,4 2-3 0,4-1-1 0,-6-8 0 16,-1-1 2-16,6 6 0 0,-2-6-3 0,1 3-3 16,-1-6 4-16,5 3-7 0,-2-2-9 0,-3 1-16 15,4-3-1-15,1 1-10 0,3-2-4 0,0-4-16 0,-1 4-23 16,7-5-3-16,-4 2-22 0,6-8-19 0,4 4-170 16,-1-6-315-16,5 1 140 0</inkml:trace>
          <inkml:trace contextRef="#ctx0" brushRef="#br0" timeOffset="1584.13">8161 2534 4 0,'0'0'148'0,"13"-3"-11"0,-13 3-4 0,13 0 1 0,-13 0-4 16,18 1-10-16,-18-1-14 0,21 4 2 0,-4 0-13 16,-8 1-2-16,1-1-9 0,6 3-5 0,-4 6-1 15,14-4-4-15,-5 4-6 0,-2 4-4 0,-3 0 0 16,4 2-5-16,-1 1-8 0,-4 4-4 0,1-3-2 15,-2 3-4-15,2 4-7 0,1 3-3 0,-4-4 0 16,2 5-9-16,-5 4 5 0,-4-10-9 0,5 10 5 16,-5 5-3-16,1-4-3 0,-2 4-2 0,-4-12 2 15,5 12-2-15,-6-2-1 0,6 2 1 0,-6-1-10 16,3 2 1-16,0 2 7 0,-3-3-1 0,-4-2-1 0,2 0-15 16,-4-1-8-16,0 3-14 0,0 1-12 15,-1-2-14-15,-2-3-16 0,-5 1-20 0,1-2-18 16,-2-2-26-16,-1-3-37 0,-5-1-101 0,3-6-291 0,0 0 130 15</inkml:trace>
          <inkml:trace contextRef="#ctx0" brushRef="#br0" timeOffset="-11678.79">4301 4486 134 0,'0'0'195'0,"0"0"-8"0,27 5-12 16,-27-5-12-16,21-1-7 0,-6 1-15 0,-1 0-1 16,3-4-10-16,-1 3-9 0,7 1-10 0,-7-3-5 15,3 3-16-15,1 0-5 0,-1 0-11 16,1 4-9-16,-7-5-15 0,2 1-14 0,0 1-22 0,-3 2-20 16,-12-3-19-16,21 2-25 0,-12-1-25 0,0 3-15 15,-9-4-23-15,13 0-40 0,-13 0-125 0,0 0-299 16,13 0 133-16</inkml:trace>
        </inkml:traceGroup>
        <inkml:traceGroup>
          <inkml:annotationXML>
            <emma:emma xmlns:emma="http://www.w3.org/2003/04/emma" version="1.0">
              <emma:interpretation id="{9414FEDC-5A54-4FF9-B5BA-4D6ECD6BFA5E}" emma:medium="tactile" emma:mode="ink">
                <msink:context xmlns:msink="http://schemas.microsoft.com/ink/2010/main" type="inkWord" rotatedBoundingBox="5212,5213 6576,4783 6805,5511 5442,5941"/>
              </emma:interpretation>
            </emma:emma>
          </inkml:annotationXML>
          <inkml:trace contextRef="#ctx0" brushRef="#br0" timeOffset="-11258.18">4894 4452 95 0,'0'0'202'0,"14"0"-14"0,-14 0-15 0,0 0-12 16,0 0-6-16,4 9-14 0,-4-9-15 0,0 0-11 0,0 0-7 16,11 10-4-16,-11-10-10 0,0 0-4 0,6 9-4 15,-6-9-10-15,10 9-3 0,-10-9 0 0,9 7-10 16,-1-1 4-16,-8-6-6 0,19 7-4 0,-9-6-1 16,4 5-4-16,1-1-4 0,1-3-5 0,1 0-5 15,2 0-4-15,0 2 2 0,4-3-5 0,-1 1-6 16,-4-9-1-16,1 7-2 0,10-2-3 0,-4 0-3 15,-6 1 5-15,1-1-2 0,1-5-8 0,-3 0 1 16,0 3-1-16,-4-4 0 0,3 3 1 0,-5-5-3 16,1 3-1-16,-2-4 0 0,-2-1-1 0,-2 3 0 15,-1-1 3-15,-2-1-3 0,-2 2 0 0,-2 9-3 16,0-22 1-16,-3 13 2 0,0-4 4 0,-6 0 0 16,2 2 0-16,-4 4-2 0,2-3 0 0,-6 0-5 0,0 2 3 15,-1 1-2-15,-2 1 3 0,-1-1-5 0,-1 4-2 16,4-1-15-16,-9-1-12 0,1 3-15 0,1 2-16 15,4 0-20-15,0 0-27 0,-8 2-12 0,7-1-38 16,1 2-26-16,1-2-193 0,0-1-405 0,0 4 179 16</inkml:trace>
          <inkml:trace contextRef="#ctx0" brushRef="#br0" timeOffset="-12442.42">3967 4304 81 0,'0'0'220'15,"0"0"-21"-15,0 0-12 0,0 0-13 0,0 0-5 16,0 0-13-16,10 11-5 0,-10-11-16 0,8 10 3 16,-7-3-11-16,-1-7-2 0,6 12-3 0,-4-1-7 15,1-3-4-15,0 3-7 0,0 1-12 0,-2-3-7 16,-1 6-7-16,0-15-8 0,0 20-4 0,0-7-6 15,0-1-6-15,0 5-4 0,-1-7-5 0,1-10-3 16,-5 20-8-16,4-6 2 0,1-5-10 0,-3 2 1 16,3-11-4-16,-2 16-1 0,1-6-7 0,1-10-7 0,-2 16-10 15,2-16-12-15,0 11-14 0,0-11-18 0,0 15-13 16,0-15-19-16,2 11-19 0,-2-11-23 16,0 0-12-16,-2 13-22 0,2-13-22 0,0 0-198 0,0 0-405 15,0 0 180-15</inkml:trace>
          <inkml:trace contextRef="#ctx0" brushRef="#br0" timeOffset="-12203.95">4183 4143 196 0,'0'0'253'15,"-1"-18"-24"-15,-2 5-20 0,3 13-17 0,0-14-15 16,0 14-15-16,0-12-21 0,0 12-14 0,0 0-13 16,0-16-12-16,0 16-19 0,0 0-19 0,0 0-19 0,3-10-18 15,-3 10-20-15,0 0-27 0,0 0-14 16,0 0-27-16,0 0-38 0,0 0-11 0,0 0-46 0,0 0-119 16,25 15-298-16,-18-9 133 0</inkml:trace>
          <inkml:trace contextRef="#ctx0" brushRef="#br0" timeOffset="-11917.5">4443 4227 59 0,'0'0'211'16,"0"0"-15"-16,0 0-11 0,0 0-14 0,13 4-8 15,-13-4-16-15,0 0-10 0,13 0-12 0,-13 0-13 0,14 0-4 16,-14 0-4-16,18 0-8 0,-8 0-4 0,-10 0-5 15,18 0-4-15,-18 0-11 0,21 2 0 0,-8-4-9 16,-13 2-9-16,20 3-2 0,-10-3-2 0,1 0-11 16,-11 0 3-16,19 0-8 0,-7 0-3 0,-3 3-3 15,-9-3-3-15,16 0-4 0,-16 0 1 0,17 1-5 16,-17-1 0-16,9 0-8 0,-9 0-11 0,13 7-13 16,-13-7-15-16,11 3-15 0,-11-3-11 0,10 3-14 15,-10-3-18-15,0 0-11 0,6 5-15 0,-6-5-23 16,0 0-56-16,0 0-120 0,0 0-339 0,0 0 151 15</inkml:trace>
        </inkml:traceGroup>
      </inkml:traceGroup>
    </inkml:traceGroup>
    <inkml:traceGroup>
      <inkml:annotationXML>
        <emma:emma xmlns:emma="http://www.w3.org/2003/04/emma" version="1.0">
          <emma:interpretation id="{90B888A2-CD0B-48CF-92B6-F8D91DE0D8AF}" emma:medium="tactile" emma:mode="ink">
            <msink:context xmlns:msink="http://schemas.microsoft.com/ink/2010/main" type="paragraph" rotatedBoundingBox="7061,7102 6067,7090 6072,6664 7066,66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BC716D1-1F14-42F6-995D-DAABDA892EF0}" emma:medium="tactile" emma:mode="ink">
              <msink:context xmlns:msink="http://schemas.microsoft.com/ink/2010/main" type="line" rotatedBoundingBox="7061,7102 6067,7090 6072,6664 7066,6677"/>
            </emma:interpretation>
          </emma:emma>
        </inkml:annotationXML>
        <inkml:traceGroup>
          <inkml:annotationXML>
            <emma:emma xmlns:emma="http://www.w3.org/2003/04/emma" version="1.0">
              <emma:interpretation id="{8050484B-4B63-49F8-8380-2D99343E1C8E}" emma:medium="tactile" emma:mode="ink">
                <msink:context xmlns:msink="http://schemas.microsoft.com/ink/2010/main" type="inkWord" rotatedBoundingBox="7061,7102 6067,7090 6072,6664 7066,6677"/>
              </emma:interpretation>
            </emma:emma>
          </inkml:annotationXML>
          <inkml:trace contextRef="#ctx0" brushRef="#br0" timeOffset="118792.89">4748 5820 73 0,'0'0'124'0,"0"0"-3"0,3-9-7 0,-3 9-4 15,5-8-1-15,-5 8-9 0,0 0-1 16,6-9 4-16,-6 9-9 0,0 0 0 0,0 0-5 0,6-7-3 16,-6 7-10-16,0 0-8 0,0 0-5 0,0 0-7 15,0 0-8-15,0 0-5 0,0 0-10 0,0 0 0 16,0 0-3-16,0 0-4 0,0 0 0 0,0 0 2 15,0 0-2-15,-17 31-6 0,14-22 2 0,3-9-1 16,0 18 3-16,-3-9-10 0,0 4 6 0,3-13 0 16,0 21-1-16,3-11-2 0,-3 5 1 0,3-5-2 0,0 0 2 15,2 2-1-15,-1-2-2 0,-1-1 6 16,2 2-2-16,2-4 1 0,1 4-3 0,2-1-1 16,-2-3 1-16,5 0 1 0,2 0 1 0,-2-1-3 0,1-2 3 15,2 0-3-15,-1 0-4 0,1-1 4 0,1-2-5 16,2-1 3-16,-2 0-5 0,2 0 0 15,3-1 3-15,5-2-6 0,-1-2 1 0,-7 2 1 0,3-3 1 16,4-5 0-16,-11 5-3 0,5-9-3 0,-5 8-2 16,3-3 5-16,-4-1-4 0,-2-2 1 15,-2 2 0-15,4-2 0 0,-9-3 0 0,6 3-1 0,-2-4-3 16,-5 5 6-16,2-1-4 0,-3 2-2 0,3-6 1 16,-6 7 0-16,0-1-1 0,0 11 4 0,2-23-3 15,-2 11 1-15,-2 1-1 0,2 11 1 0,-6-19 0 16,3 8-2-16,-1-3-1 0,-2 7 0 0,-3-4 1 15,1 1 0-15,2 2-1 0,-4 2 0 0,1-4-1 16,-3 3 3-16,-1 3-2 0,-1-1 0 0,-2-4 0 16,0 7 0-16,-4-5 2 0,4 3 0 0,-2 1-2 0,-2 3 0 15,4-2-1-15,-3-2 3 0,-2 4-2 0,-5 0 2 16,7 1-2-16,3-1 3 0,-1 3-5 16,-2 1 4-16,-1-3-2 0,1 5 3 0,4-1-1 0,0 1 1 15,-1 0-3-15,4 1 0 0,-2 0 0 16,4-2-1-16,-2 2 0 0,-1 3 3 0,-1-1-4 15,5 2 4-15,-1 0-10 0,4-4-9 0,-3 3-8 0,1 4-8 16,6-3-11-16,-4 3-11 0,3-2-12 0,0-1-17 16,1 0-15-16,1 3-13 0,1-3-13 0,0-11-166 15,6 18-315-15,0-5 140 0</inkml:trace>
          <inkml:trace contextRef="#ctx0" brushRef="#br0" timeOffset="119492.89">5240 5825 19 0,'0'0'133'0,"6"-10"-12"15,-6 10-9-15,0 0-7 0,8-8-7 16,-8 8-5-16,0 0-6 0,0 0-3 0,6-9-2 0,-6 9-3 15,0 0-6-15,0 0 1 0,6-8-11 0,-6 8 0 16,0 0-10-16,0 0 1 0,0 0-5 16,0 0-4-16,0 0-11 0,0 0 0 0,0 0-2 0,0 0 1 15,0 0 2-15,0 0-4 0,0 0-5 0,0 0 4 16,0 0-4-16,-15 35-1 0,15-29 3 16,-5 5-4-16,5-11 3 0,-1 19-4 0,-1-6 5 0,2-2-3 15,0-11 0-15,2 21 2 0,-1-11-1 0,4 1 0 16,-2-1-6-16,3 1 1 0,0-1-2 0,1-3 0 15,-1 3 1-15,8-3-2 0,-7 4 0 0,5-5-1 16,0 2 0-16,4-4 1 0,1 2 1 0,-1-2 0 16,1-1-4-16,-1-3-4 0,3 0 2 0,1 0-3 15,-4-2-1-15,4 1 3 0,-4-3-5 0,3 1 0 16,-2-1-1-16,-1-3 0 0,-1-1 3 0,0-1-4 16,3 2 1-16,-5-4-2 0,1 1 3 0,-2 0-4 15,1-1 1-15,-4 0-5 0,-1-2 5 0,2 2 0 16,-4 0 0-16,-3-6-3 0,3 4 1 0,-3 2-1 15,-2 1-7-15,-1-3 7 0,0 0 1 0,0 13-1 0,-4-24-2 16,-2 12-4-16,3-1 7 0,-8 0-4 0,3-1 2 16,-3 0-6-16,-2 6 7 0,1-2-1 0,-5 0-3 15,-2 0 1-15,0 1 3 0,-5 0-4 0,0-1-1 16,3 3-2-16,-4 0 2 0,-4 5 1 0,5 0 1 16,-1-1-1-16,4 3-4 0,-4 1-6 0,2 1-12 15,1-2-9-15,-2 3-5 0,3 4-11 0,3-3-8 16,4 3-16-16,-3 1-9 0,4 2-19 0,-4-3-28 15,5 3-166-15,-1 0-318 0,4 0 140 0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0:23.49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C9DAE8-5F34-4520-A93C-C8E83B4A84D2}" emma:medium="tactile" emma:mode="ink">
          <msink:context xmlns:msink="http://schemas.microsoft.com/ink/2010/main" type="writingRegion" rotatedBoundingBox="9435,6580 16919,4964 17377,7085 9894,8701"/>
        </emma:interpretation>
      </emma:emma>
    </inkml:annotationXML>
    <inkml:traceGroup>
      <inkml:annotationXML>
        <emma:emma xmlns:emma="http://www.w3.org/2003/04/emma" version="1.0">
          <emma:interpretation id="{39FF7481-F951-48CF-B4F5-A616FBAA8C5A}" emma:medium="tactile" emma:mode="ink">
            <msink:context xmlns:msink="http://schemas.microsoft.com/ink/2010/main" type="paragraph" rotatedBoundingBox="9435,6580 16919,4964 17377,7085 9894,87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1EAA3D-E4A4-471E-BA48-49C7541C6F97}" emma:medium="tactile" emma:mode="ink">
              <msink:context xmlns:msink="http://schemas.microsoft.com/ink/2010/main" type="line" rotatedBoundingBox="9435,6580 16919,4964 17377,7085 9894,8701"/>
            </emma:interpretation>
          </emma:emma>
        </inkml:annotationXML>
        <inkml:traceGroup>
          <inkml:annotationXML>
            <emma:emma xmlns:emma="http://www.w3.org/2003/04/emma" version="1.0">
              <emma:interpretation id="{C0150BFA-0CD2-4A4A-8906-B67297F73BB8}" emma:medium="tactile" emma:mode="ink">
                <msink:context xmlns:msink="http://schemas.microsoft.com/ink/2010/main" type="inkWord" rotatedBoundingBox="9565,7178 11582,6743 11911,8266 9894,8701"/>
              </emma:interpretation>
            </emma:emma>
          </inkml:annotationXML>
          <inkml:trace contextRef="#ctx0" brushRef="#br0">9633 5955 25 0,'0'0'120'0,"0"0"-6"0,-8 9-5 15,8-9-6-15,0 0-6 0,0 0-1 0,18 29-2 16,-11-16-4-16,7-2-4 0,4 9-6 0,-2 2-9 16,11 3 6-16,-8-2-4 0,10 1-6 0,-1 5-6 15,0 0-1-15,-1-2-5 0,0 3-11 0,-2 1 1 16,-2 0-2-16,-4 0-5 0,1 0-10 0,-5-6 5 15,4 10-3-15,-7 2-6 0,0-4 1 0,-5 1 0 16,-4 5-5-16,0-6-1 0,-1 3-3 0,-2-8 8 16,-5-1-4-16,2 1 0 0,-4 1 0 0,2-4 2 0,-2 2 3 15,-1 0-3-15,1-2-2 0,0 0 2 0,-2 2-7 16,1-4 2-16,1 1-1 0,1 1 1 16,0-2-5-16,-3-3-1 0,3 2 6 0,0-5-5 15,0 1-2-15,3-1-8 0,-3 1-21 0,-2-2-11 0,5-1-21 16,-2-1-13-16,0 0-18 0,-4 0-13 0,5-3-20 15,-5-1-29-15,1 1-122 0,1-4-287 0,-2-1 127 16</inkml:trace>
          <inkml:trace contextRef="#ctx0" brushRef="#br0" timeOffset="-1426.72">8359 6886 86 0,'0'0'130'0,"19"1"-7"0,-4 1 3 15,3-2-16-15,2 4-2 0,5-3-3 0,8-1-7 16,5 0-5-16,4 0-11 0,3 1 3 0,1-1-9 16,2 2-1-16,4-4-1 0,-3 4-7 0,4-2-4 15,-1 0-4-15,-5-2 1 0,4 2-5 0,-5 5-2 16,1-5-8-16,-6 0 0 0,1-3-7 0,-3 1 0 15,-11-4-2-15,4 6-11 0,-6 4 5 0,3-4-6 16,-1-4-3-16,-9 4 2 0,-2 4-5 0,2-8-12 16,-4 2 11-16,-1 2-1 0,2 0-2 0,-16 0 1 15,16 0-3-15,-16 0-9 0,12 0-12 0,-12 0-19 16,12 2-20-16,-12-2-35 0,0 0-14 0,0 0-20 16,0 0-24-16,0 0-132 0,0 0-294 0,0 0 131 15</inkml:trace>
          <inkml:trace contextRef="#ctx0" brushRef="#br0" timeOffset="-1834.4">8636 6130 86 0,'0'0'150'0,"0"0"-15"15,0-15-2-15,0 15-9 0,2-10-5 0,-2 10-6 0,3-15-13 16,-3 15-9-16,3-14-9 0,-3 14-10 16,7-11-2-16,-2 5-17 0,-5 6 4 0,7-14-6 15,-1 10-9-15,-6 4-3 0,14-10-5 0,-14 10-1 0,13-7-5 16,-4 5-3-16,1 1 0 0,-10 1-3 0,32 1-4 15,-17-1-6-15,0 2 4 0,1 2-2 0,0-2-2 16,4-1-3-16,-7 3 3 0,2-1-4 0,-2 1 0 16,-2 0 0-16,-2 3 0 0,1-1-4 0,-1-2-4 15,-3 3 2-15,-1 2 0 0,1-1-2 0,-3 3 10 16,1-1-10-16,-2 4-3 0,-4 0 3 0,-2-1 2 16,1 3-1-16,-3-3 1 0,3 1 0 0,-5 3 3 15,-1-6-5-15,-1 6 4 0,-1-1 1 0,-6 3-1 16,0-2 0-16,-2-2 1 0,-1 5 0 0,1-5 5 15,1-1-4-15,-4-1-2 0,-1 2 2 0,7-5 2 16,-9 4-2-16,5-4 2 0,1 0-1 0,2-2-3 16,1 2-3-16,-6-3 1 0,2 3 4 0,7-6 0 15,-2 1-4-15,-2 0-1 0,10 0-1 0,-2 1 7 0,0-4 2 16,9-2-11-16,-13 4 5 0,13-4 7 16,-14 3 3-16,14-3 3 0,0 0 4 0,-7 5-4 15,7-5-10-15,0 0 8 0,0 0 0 0,0 0 1 16,0 0-5-16,0 0 0 0,0 0-4 0,0 0 2 0,0 0 1 15,43-16-3-15,-27 14-2 0,4 2-1 0,5 0 1 16,1-2 0-16,0 4 2 0,1-2-3 16,2 2 2-16,2 0-5 0,2 0 2 0,-3 0 0 0,2 0 1 15,7 2-3-15,-8-3-4 0,-4-1 5 0,3 3 0 16,-4 0 0-16,-1-2 2 0,-3 3-2 0,-2 0-4 16,2-4 5-16,-4 2-5 0,0 1-8 0,1-3 13 15,-4 5 2-15,0-1-2 0,1-2-5 0,-4-2 0 16,-1 4-8-16,1-1-2 0,0 0-6 0,-3 1-5 15,-9-4-1-15,17 1-6 0,-5 1-9 0,-6 1-8 16,-6-3-10-16,14 2-23 0,-14-2-11 0,9 3-10 16,-9-3-11-16,0 0-32 0,0 0-81 0,0 0-244 15,0 0 107-15</inkml:trace>
          <inkml:trace contextRef="#ctx0" brushRef="#br0" timeOffset="-688">8690 7176 68 0,'0'0'172'16,"0"0"-31"-16,0 0 0 0,0 0-6 0,0 0-13 15,12-18-10-15,-12 18-18 0,13-7-4 0,-4 4-6 16,2-1-5-16,-11 4-5 0,22-3-8 0,-5 0-11 0,-1 3-1 15,0-4-6-15,2 3-4 0,0 1 1 16,0 0-7-16,1 0 3 0,-4 0-3 0,0 0-6 16,2 1-4-16,-1 1 1 0,-2 0-7 0,-4 0 1 15,-1-1 2-15,4 1-8 0,-4 3-1 0,2-2 1 0,-11-3-2 16,12 11-5-16,-5-6-5 0,-4 2 0 0,-3-7 5 16,3 16-6-16,-3-16 7 0,0 14-1 15,-4-4-4-15,-5 1 4 0,1 0 4 0,-4 0-2 0,0 1-2 16,-3-1 3-16,-1-2-4 0,1 0-3 0,-1 1 1 15,-1 1 1-15,2-5-1 0,2 1-5 0,0 1 3 16,1-2 0-16,1-1 0 0,2 0-2 0,2 3 0 16,7-8 2-16,-12 5 2 0,12-5-7 0,-11 5 4 15,11-5 2-15,0 0 0 0,-10 4-2 0,10-4-1 16,0 0 0-16,0 0 3 0,0 0-1 0,0 0-1 16,0 0 2-16,0 0-3 0,33 6 0 0,-33-6 0 15,16 0-3-15,-5 0 4 0,-11 0-2 0,19-2-4 16,-19 2 5-16,21 0-1 0,-11 0 0 0,-10 0 0 15,20 0-2-15,-10 0 1 0,-10 0-2 0,21 0 4 16,-11 2-1-16,-10-2-3 0,21 0 1 0,-12 0 0 16,-9 0-3-16,17 4 2 0,-8 0 0 0,-9-4 2 15,16 3 0-15,-10 0-2 0,-6-3-3 0,13 8 6 0,-8-5-2 16,-5-3-9-16,12 15 7 0,-6-12 3 16,0 4-5-16,-6-7 3 0,7 11 1 0,-1-5-2 15,-1 1 2-15,-5-7 0 0,6 15 0 0,-3-7-3 0,-3-8 1 16,1 12 3-16,-1-12-3 0,0 13 1 0,0-13 4 15,0 0-3-15,-7 13 0 0,1-8 4 0,6-5-2 16,-15 10 3-16,3-2 2 0,-2-7-7 0,1 8-4 16,1-8-12-16,-4-1-9 0,-4 1-12 0,5 1-13 15,-3 1-21-15,1-3-10 0,2 0-18 0,-3 0-14 16,4 0-20-16,1-3-133 0,2-1-287 0,11 4 127 16</inkml:trace>
          <inkml:trace contextRef="#ctx0" brushRef="#br0" timeOffset="1118.25">10213 5728 147 0,'0'0'173'16,"0"0"-4"-16,3-11-5 0,-3 11-15 0,0 0-7 0,0 0-8 16,0-11-8-16,0 11-10 0,0 0-6 0,0 0-14 15,0 0-12-15,0 0-11 0,0 0-6 16,0 0-7-16,0 0-8 0,0 0-5 0,0 0-6 0,0 0-3 16,0 0 1-16,0 0-10 0,-20 29 6 0,17-19-4 15,-1-3-2-15,1 4-2 0,0-2-2 0,0 3 2 16,0-2-3-16,1 3 1 0,2 0 0 0,2-1-4 15,1 2-1-15,-3 0 0 0,1-3 1 0,-1-11-2 16,5 21 1-16,-2-13 0 0,1 1 1 0,2 1-2 16,-3-2 0-16,3-1-3 0,-6-7 0 0,9 14-1 15,-4-7-1-15,-5-7 0 0,7 10-5 0,-4-3 1 16,-3-7 2-16,8 7-1 0,-8-7-3 0,0 0-3 16,7 3-4-16,-7-3-12 0,0 0-7 0,0 0-13 15,0 0-10-15,3 10-7 0,-3-10-16 0,0 0-17 16,0 0-22-16,0 0-18 0,0 0-15 0,0 0-17 15,0 0-152-15,0 0-331 0,0 0 147 0</inkml:trace>
        </inkml:traceGroup>
        <inkml:traceGroup>
          <inkml:annotationXML>
            <emma:emma xmlns:emma="http://www.w3.org/2003/04/emma" version="1.0">
              <emma:interpretation id="{C034D604-E61A-46C5-A1A5-4651D4607B00}" emma:medium="tactile" emma:mode="ink">
                <msink:context xmlns:msink="http://schemas.microsoft.com/ink/2010/main" type="inkWord" rotatedBoundingBox="11488,6137 14744,5433 15010,6666 11754,7369"/>
              </emma:interpretation>
            </emma:emma>
          </inkml:annotationXML>
          <inkml:trace contextRef="#ctx0" brushRef="#br0" timeOffset="1559.12">10223 5180 105 0,'-10'-7'185'0,"10"7"-6"0,-12-3-7 16,12 3-10-16,-12-5-5 0,12 5-5 0,0 0-6 15,-12-7-7-15,12 7-7 0,-8-6-6 0,8 6-6 16,0 0-12-16,-7-7-6 0,7 7-7 0,-7-6-5 16,7 6-11-16,0 0-7 0,-8-10-6 0,8 10-4 15,0 0-8-15,-9-8-1 0,9 8-7 0,0 0-5 16,-3-11-3-16,3 11-4 0,0 0-4 0,-4-7-2 15,4 7-3-15,0 0-2 0,0 0-1 0,0 0-3 16,-2-15-2-16,2 15-1 0,0 0-3 0,0 0-2 0,0 0-16 16,0 0-26-16,0 0-31 0,0 0-22 0,0 0-12 15,0 0-15-15,0 0-27 0,0 0-30 16,0 0-35-16,0 0-135 0,0 0-364 0,-3 33 162 0</inkml:trace>
          <inkml:trace contextRef="#ctx0" brushRef="#br0" timeOffset="41453.92">13461 4925 113 0,'0'0'111'0,"0"0"-8"0,0 0-4 0,4-8 5 16,-4 8-9-16,0 0-1 0,0 0-5 0,6-10-1 15,-6 10-5-15,0 0-1 0,6-6-3 0,-6 6-4 16,0 0-3-16,0 0-4 0,0 0-2 0,0 0-1 0,8-7-14 16,-8 7-7-16,0 0-4 0,0 0-6 15,0 0-4-15,0 0-3 0,0 0-1 0,0 0-5 0,0 0 0 16,0 0-1-16,0 0 0 0,-6 35-2 0,4-24 2 15,-1 4-3-15,2 1-1 0,-2 1-1 0,3 0 2 16,-5 6-1-16,4-1-5 0,-2-5 3 0,0 6 1 16,2 1 3-16,-4 0 1 0,5-1-5 0,-4 1 2 15,4-2-4-15,3 3 3 0,-3-2 3 0,-3 3-6 16,1-1 2-16,2-3 2 0,2-2-4 0,-5 4-1 16,3-7 2-16,0 0-1 0,1 5-3 0,-1-4-2 15,-1-1 0-15,2 7-1 0,-2-10 2 0,1 4 0 16,0-5-4-16,0 2 7 0,0-6-6 0,0-9 4 15,-2 22-6-15,2-12 6 0,0-10 0 0,-3 18-3 16,3-18-2-16,0 14-4 0,0-14-11 0,-3 13-7 16,3-13-8-16,-3 7-14 0,3-7-9 0,0 0-4 15,0 15-1-15,0-15 4 0,0 0-6 0,0 0-18 0,9 7-10 16,-9-7-7-16,0 0-4 0,0 0-1 16,27-14-6-16,-18 8-23 0,3-5-86 0,0 3-228 15,1-3 102-15</inkml:trace>
        </inkml:traceGroup>
        <inkml:traceGroup>
          <inkml:annotationXML>
            <emma:emma xmlns:emma="http://www.w3.org/2003/04/emma" version="1.0">
              <emma:interpretation id="{149C3A66-E681-4650-BA64-D08C39BFD24D}" emma:medium="tactile" emma:mode="ink">
                <msink:context xmlns:msink="http://schemas.microsoft.com/ink/2010/main" type="inkWord" rotatedBoundingBox="15031,6357 15423,6272 15466,6472 15074,6557"/>
              </emma:interpretation>
            </emma:emma>
          </inkml:annotationXML>
          <inkml:trace contextRef="#ctx0" brushRef="#br0" timeOffset="41876.39">13682 5401 45 0,'0'0'126'0,"4"-7"-2"15,-4 7-5-15,0 0-11 0,6-6-8 0,-6 6-15 16,0 0-1-16,0 0-9 0,0 0-12 0,0 0-5 16,0 0-9-16,0 0 1 0,0 0-4 0,14 13 1 15,-14-13-2-15,6 9-5 0,-6-9 2 0,10 9-1 16,-6-7-12-16,-4-2 12 0,12 10 2 0,-7-5-4 15,2 0 4-15,2 0-4 0,2-1-1 0,-2-2 1 16,1 4-1-16,1-5-8 0,0 1-1 0,6-1-3 16,-4 0 3-16,2-2-6 0,0 2 2 0,2 1 0 15,-4-4-5-15,2 1-6 0,0 0 1 0,-2-1 4 16,4-3 1-16,-7 2 1 0,3-2-6 0,-2 2-3 16,1-2 1-16,1 1 2 0,-5-2-1 0,1 1-1 15,-2 1 0-15,-7 4-1 0,14-14 3 0,-9 6-4 0,0 1-4 16,-5 7 6-16,7-11-6 0,-2 4 5 0,-5 7-4 15,1-14-3-15,-1 14 1 0,-1-15-4 16,1 15-4-16,-11-15 4 0,4 6 0 0,-5 2 3 0,3 1-4 16,-1 0-1-16,-1-3 0 0,-5 4 1 0,2 1-1 15,1 0 1-15,-2 1-3 0,2-1-1 0,-2 3 3 16,-2 0 0-16,1 1 0 0,3 0-2 0,-4 0 3 16,17 0-2-16,-25 2 1 0,14 1-3 0,1-2-7 15,1 5-11-15,9-6-10 0,-18 5-9 0,11 4-5 16,-1-4-7-16,8-5-14 0,-10 12-14 0,10-12-4 15,-3 12-15-15,3-12-14 0,0 0-145 0,7 19-279 16,2-14 124-16</inkml:trace>
        </inkml:traceGroup>
        <inkml:traceGroup>
          <inkml:annotationXML>
            <emma:emma xmlns:emma="http://www.w3.org/2003/04/emma" version="1.0">
              <emma:interpretation id="{584F7454-9FA6-438C-AC3A-3865BD21FB2A}" emma:medium="tactile" emma:mode="ink">
                <msink:context xmlns:msink="http://schemas.microsoft.com/ink/2010/main" type="inkWord" rotatedBoundingBox="15236,6315 17122,5907 17336,6895 15449,7302"/>
              </emma:interpretation>
            </emma:emma>
          </inkml:annotationXML>
          <inkml:trace contextRef="#ctx0" brushRef="#br0" timeOffset="42277.31">14201 5417 18 0,'0'0'145'0,"16"-1"-13"0,-5-1-4 16,-11 2-11-16,26 0-9 0,-17-2-8 0,8 0-4 0,-7-2-9 15,-10 4-6-15,26 0-4 0,-10 0-8 0,-6-1 2 16,7 1-7-16,-4-2-4 0,2 0-6 0,-1-5 0 16,-6 5-1-16,9-1-4 0,-4 2-2 0,-1-2-2 15,-1-1-2-15,-1 2 2 0,-10 2-6 0,21-9-3 16,-8 3-2-16,-4 3 3 0,0-1-2 0,-9 4-6 15,14-13-3-15,-7 8-1 0,-1-2-4 0,-1 1-2 0,-5 6 3 16,6-17-4-16,-6 9 1 0,0 8-5 16,3-19-3-16,-3 19-2 0,-6-18-3 0,3 9 0 15,-2 1 1-15,-5-3-1 0,-2 2-1 0,1 0 1 0,-5 0-4 16,-3 2 1-16,2 1 0 0,-1 0-1 0,-3 1-1 16,2 1 4-16,3 3-4 0,-4-3-3 0,1 4-1 15,1 0 3-15,-1 0-3 0,2 0 1 16,-1 4-4-16,3-2-12 0,-1 3-12 0,2 2-4 0,1-1-9 15,3-1-5-15,-1 2-8 0,5-1-10 0,0 3-13 16,6-9-10-16,-4 19-7 0,5-11-8 16,-1-8-31-16,3 20-95 0,2-10-248 0,4-3 110 0</inkml:trace>
          <inkml:trace contextRef="#ctx0" brushRef="#br0" timeOffset="44186.94">15166 5194 14 0,'0'0'190'0,"0"0"-14"0,0 0-20 0,0 0-15 15,0 0-16-15,0 0-10 0,0 0-15 0,0 0-5 16,0 0-11-16,0 0-12 0,0 0-4 0,0 0-2 16,0 0-11-16,0 0-5 0,0 0-2 0,0 0-4 15,0 0-3-15,-14 33-6 0,14-33 1 0,-3 13-11 16,-1-6 8-16,4-7-3 0,-3 17-1 0,-2-10-3 16,5-7-5-16,-1 15 0 0,-4-5-7 0,5-10 5 15,-3 16-3-15,3-16 0 0,-3 15-2 0,3-15-1 16,0 13-4-16,0-13 2 0,-1 11 0 0,1-11 2 15,0 0-1-15,-2 10-4 0,2-10-1 0,0 0 9 16,0 0 7-16,0 0-9 0,0 0 3 0,0 0 0 16,0 0-4-16,0 0-3 0,0 0-3 0,0 0 3 15,29-13-1-15,-22 5-2 0,1 1 4 0,1 0-3 16,0-2 0-16,2 1-5 0,1-1 6 0,-3-2-2 0,3-1-3 16,-3 1 3-16,3 0-8 0,0 2 6 15,1-2-2-15,-2 0 2 0,2-1-5 0,-1 4-2 16,-1-2 2-16,2 1-1 0,-2 0-3 0,-1-1 4 0,-1 3 0 15,7 0 1-15,-5 0-1 0,-1 1-2 0,2 1-1 16,2-1 1-16,-5 1 1 0,2 1 0 16,-2 1-3-16,2 1 2 0,-11 2 5 0,16-5-1 0,-16 5-5 15,18 0 3-15,-9-1-5 0,-9 1 0 0,0 0 1 16,23 2-1-16,-19 2-1 0,-4-4 2 0,12 13 0 16,-6-6 3-16,-6-7 2 0,6 16-1 0,-5-3-2 15,4 0-1-15,-5 1 1 0,1 0-1 0,1 0 3 16,1 3-4-16,-2 1 4 0,1-2 1 0,2 1-3 15,-1 3 5-15,3-3-2 0,-1-1-1 0,1 0 1 16,7 3 1-16,-10-3 1 0,7 0 1 0,-2-1 0 16,5 0 1-16,1-1-1 0,4 5-9 0,-3-1-13 15,5-4-13-15,4 3-17 0,-6-4-20 0,6 5-25 16,-2-7-19-16,5 0-30 0,-1 2-144 0,3-5-309 16,1 2 136-16</inkml:trace>
          <inkml:trace contextRef="#ctx0" brushRef="#br0" timeOffset="43379.06">14745 5661 1 0,'0'0'188'0,"0"0"-14"0,-1-13-17 0,1 13-4 15,0 0-13-15,-3-15-6 0,3 15-13 16,0 0-1-16,0 0-10 0,-2-11-9 0,2 11-11 0,0 0-12 16,0 0-7-16,5-11-6 0,-5 11-14 0,0 0 2 15,0 0-6-15,20 1-3 0,-20-1-4 0,0 0-7 16,23 4-2-16,-13 0-6 0,4 3-2 0,-5-1 0 15,1-1 0-15,1 1-8 0,-1 1 3 0,-1 0-6 16,-2-3 3-16,-1 3-6 0,2-1 0 0,-4 3-1 16,2-3-1-16,0 3-5 0,-3-2 3 0,-3-7 0 0,3 15 2 15,-1-4-14-15,-2-11 12 0,-5 14-1 0,5-14-1 16,-9 12 3-16,3-5-1 0,-1 0-4 16,-1-1 2-16,1 0-3 0,-4 0 5 0,2-2 0 0,9-4 0 15,-17 9-1-15,9-4 1 0,-2-2-8 0,10-3 6 16,-14 3-6-16,14-3 11 0,-13 4-4 0,13-4-2 15,-8 4-4-15,8-4 5 0,0 0 3 16,-9 5-9-16,9-5 6 0,0 0 0 0,0 0 4 0,-4 11-4 16,4-11 2-16,0 0-2 0,0 0-6 0,0 0 4 15,12 16 2-15,-6-10-2 0,-6-6 0 0,9 11-1 16,-2-8 6-16,2 4-2 0,-9-7-1 0,11 10 0 16,-1-8-2-16,-2 3-3 0,-1 0 1 0,0 0 2 15,1 0 2-15,1 1-2 0,-2-1 2 0,-1 1-11 16,-6-6 8-16,15 9 1 0,-9 0-4 0,2-6-5 15,-2 4 0-15,1-1 10 0,-7-6-3 0,8 15-1 16,-4-8 2-16,-1 0-1 0,-3-7 2 0,3 17-2 16,-3-17 2-16,0 12-1 0,0-12 1 0,-6 15-5 0,0-10 5 15,2 6 2-15,-4-5-1 0,1 0-1 16,-2-2 3-16,-2 0-2 0,2 2 0 0,9-6 1 16,-22 5 0-16,11-1-2 0,0-2 3 0,2 2-2 15,-3 0 1-15,0-2-12 0,12-2-10 0,-20 1-9 16,8 3-12-16,12-4-13 0,-16 0-17 0,16 0-12 15,-18 0-16-15,18 0-17 0,-13-6-24 0,13 6-139 16,-12-11-300-16,12 11 133 0</inkml:trace>
          <inkml:trace contextRef="#ctx0" brushRef="#br0" timeOffset="42654.32">14423 5461 32 0,'0'0'133'16,"10"6"-2"-16,-10-6-15 0,6 10-10 0,-3-2-7 15,-3-8-6-15,14 13-6 0,-5-4-7 0,-2 3-9 16,1-2-3-16,1 4-6 0,-3-1-2 0,1 4-7 0,2-1-1 16,-2 1-4-16,-1 0-2 0,2 4-7 15,-1 3-2-15,-4-2-3 0,2 3-2 0,-4-3-3 16,4 0-2-16,-2 3 0 0,-3-1-3 0,-3-1 0 0,3 2-4 15,-5-3-3-15,2-4-4 0,-1 5 1 0,-2-2 1 16,-2 1-1-16,-4-2 6 0,3-6-1 16,-2 1-4-16,-4 2-1 0,0-7 9 0,-5 2-4 0,1-3 3 15,-5-3 5-15,0-2-3 0,-1 0 1 0,-1 2-2 16,1-6 3-16,-2-6 0 0,0 3 0 0,2 1-4 16,1-1-1-16,2-3 2 0,-1-3-1 0,0 1-3 15,6 0 3-15,-1 2-7 0,5-5 1 0,-2 4-1 16,3 0-3-16,3-1 2 0,-1 1-5 0,2 0 1 15,8 7-7-15,-7-13-13 0,2 7-11 0,5 6-27 16,-1-12-11-16,1 12-20 0,0 0-17 0,18-13-19 16,-9 7-24-16,0 2-139 0,8-3-302 0,1 2 134 15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19:59.89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C86054-5B29-454C-B224-FBCAFD1A6D74}" emma:medium="tactile" emma:mode="ink">
          <msink:context xmlns:msink="http://schemas.microsoft.com/ink/2010/main" type="writingRegion" rotatedBoundingBox="3621,7614 20643,6311 20800,8362 3778,9666"/>
        </emma:interpretation>
      </emma:emma>
    </inkml:annotationXML>
    <inkml:traceGroup>
      <inkml:annotationXML>
        <emma:emma xmlns:emma="http://www.w3.org/2003/04/emma" version="1.0">
          <emma:interpretation id="{7E68CD20-83DA-491D-B52F-426BBDEF418F}" emma:medium="tactile" emma:mode="ink">
            <msink:context xmlns:msink="http://schemas.microsoft.com/ink/2010/main" type="paragraph" rotatedBoundingBox="3621,7614 20643,6311 20800,8362 3778,96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039D08-C669-476D-9E31-D8ABA8656F41}" emma:medium="tactile" emma:mode="ink">
              <msink:context xmlns:msink="http://schemas.microsoft.com/ink/2010/main" type="line" rotatedBoundingBox="3621,7614 20643,6311 20800,8362 3778,9666"/>
            </emma:interpretation>
          </emma:emma>
        </inkml:annotationXML>
        <inkml:traceGroup>
          <inkml:annotationXML>
            <emma:emma xmlns:emma="http://www.w3.org/2003/04/emma" version="1.0">
              <emma:interpretation id="{879099F0-AB23-4236-9E0A-C57B51207426}" emma:medium="tactile" emma:mode="ink">
                <msink:context xmlns:msink="http://schemas.microsoft.com/ink/2010/main" type="inkWord" rotatedBoundingBox="3659,8102 4388,8047 4450,8851 3720,8906"/>
              </emma:interpretation>
            </emma:emma>
          </inkml:annotationXML>
          <inkml:trace contextRef="#ctx0" brushRef="#br0">2871 7019 81 0,'0'0'117'0,"0"0"-11"16,0 0-9-16,0 0-28 0,0 0 18 0,0 0-5 16,-8-7-3-16,8 7-6 0,0 0-10 0,0 0-5 0,0 0-3 15,0 0-15-15,0 0-1 0,0 0 7 16,0 0-4-16,0 0 0 0,-25 13-5 0,17-8-8 16,-4 2 7-16,1 3 0 0,0-2 3 0,-5 1-4 15,1 2-4-15,-6 6 0 0,0-6-13 0,0 4 11 16,-1 1-3-16,-1-1-3 0,4 1-4 0,-2-1 1 15,0 2-6-15,2-3 1 0,-1 0 0 0,3-2 0 0,3-1 0 16,1 1-2-16,-1-1-3 0,2-2-1 0,-1 4 0 16,3-2-3-16,-1 0-1 0,2-4 1 0,2 1-1 15,-2-2 1-15,3 1 0 0,1 1-1 0,-4 0 3 16,9-8-4-16,-7 9 5 0,7-9-4 0,-6 14 1 16,6-14-1-16,-2 10 1 0,2-10 5 0,-1 7-1 15,1-7 0-15,0 0 4 0,7 15 0 0,-1-12 1 0,-6-3 1 16,17 6 1-16,-7-5-1 0,10 3 0 15,-4-2 3-15,0 0 3 0,10-2-8 0,1 0 6 0,-4 0 1 16,4 2-3-16,3-1 2 0,-3-2-1 0,1-1 1 16,-1 2-3-16,0 0 0 0,-2 0-4 15,2 2 1-15,-7-2-3 0,0 0 0 0,-2 1 1 0,-1-1-1 16,1 3-6-16,-3-2 5 0,-2 1-4 0,-1 2 2 16,-2-4-5-16,-10 0 3 0,20 3 0 0,-13 0-2 15,-7-3 0-15,15 1-4 0,-15-1 0 0,14 6-7 16,-14-6-14-16,11 7 5 0,-11-7-5 0,9 5-1 15,-9-5-6-15,8 6-5 0,-8-6-8 0,6 4-8 16,-6-4-14-16,0 0-8 0,7 7-5 0,-7-7-10 16,0 0-18-16,5 10-22 0,-5-10-122 0,0 0-269 15,0 0 118-15</inkml:trace>
          <inkml:trace contextRef="#ctx0" brushRef="#br0" timeOffset="466.22">2338 7681 98 0,'0'0'146'0,"9"4"-10"0,-9-4-10 15,0 0-2-15,20 1-3 0,-10-1-6 0,0 2-10 16,2-1-7-16,-12-1-1 0,27 4-9 0,-12-4-6 0,3 6-10 16,1-6-1-16,-1 0-15 0,0 5 5 0,5-4-5 15,-4 4 0-15,2-5-6 0,3 3-7 16,-6 1 0-16,2 2-3 0,-2 1-1 0,-1-3-3 0,5 0-4 15,1 1-5-15,-4 0 2 0,-1 1-4 0,1-2 3 16,-2-1-6-16,2 1-1 0,-1-2 0 0,-2 0-2 16,2 1 0-16,2-1 1 0,-4 4-5 0,2-4 1 15,-3 1-3-15,1-3 1 0,-1 0-2 0,-1 2-4 16,0 1 0-16,0-1 0 0,-2-2 0 0,-12 0-3 16,18 1 0-16,-18-1-4 0,16 4-9 0,-8-4-18 15,-8 0 2-15,10 4-13 0,-10-4-17 0,0 0-13 16,12 3-3-16,-12-3-12 0,0 0-13 0,0 0-14 15,0 0-32-15,0 0-130 0,0 0-293 0,0 0 130 16</inkml:trace>
        </inkml:traceGroup>
        <inkml:traceGroup>
          <inkml:annotationXML>
            <emma:emma xmlns:emma="http://www.w3.org/2003/04/emma" version="1.0">
              <emma:interpretation id="{48857958-4D3E-40C2-8FD7-3782128D45CC}" emma:medium="tactile" emma:mode="ink">
                <msink:context xmlns:msink="http://schemas.microsoft.com/ink/2010/main" type="inkWord" rotatedBoundingBox="5479,7518 8408,7294 8562,9299 5633,9524"/>
              </emma:interpretation>
            </emma:emma>
          </inkml:annotationXML>
          <inkml:trace contextRef="#ctx0" brushRef="#br0" timeOffset="8281.84">4219 7886 16 0,'0'0'141'0,"7"-15"-15"15,-2 7-9-15,2-5-6 0,1 3-11 0,1-1 2 16,-5 4-10-16,2-4-3 0,0 4-8 0,0 0-8 15,1 0-8-15,-7 7-2 0,6-13-7 0,-6 13-7 16,11-7-7-16,-11 7-6 0,0 0-5 0,9-4 2 16,-9 4-4-16,0 0-1 0,0 0-19 0,0 0-10 15,15 8-18-15,-15-8-9 0,9 11-14 0,-6-4-12 16,1 1-24-16,2 0-43 0,-4 0-70 0,5 0-208 16,1 3 93-16</inkml:trace>
          <inkml:trace contextRef="#ctx0" brushRef="#br0" timeOffset="8674.06">4674 8084 163 0,'12'-1'157'0,"3"-3"-10"15,0 1-11-15,4-1-11 0,0 2-11 0,1 1-5 0,5-2-9 16,-1 2-9-16,4 1 0 0,-4-2-6 16,1 2-13-16,1-4 2 0,-7 3-5 0,2 0-12 15,7-1 0-15,-8-1 0 0,-1 3-6 0,-2 0 0 16,-5-4-2-16,4 4-6 0,-1-1-7 0,-15 1 1 16,21-1-6-16,-21 1-3 0,16 0-3 0,-16 0-1 15,17-4-2-15,-17 4-2 0,10 0-7 0,-10 0-2 16,0 0-1-16,0 0 0 0,0 0-1 0,13 4-7 0,-13-4-10 15,0 0-10-15,0 0-14 0,-3 12-8 0,3-12-11 16,0 0-8-16,-15 15-14 0,7-7-9 0,-3-1-13 16,-1-1-9-16,-1 3-12 0,-2 0-33 0,-3-1-77 15,2-1-243-15,-2 1 108 0</inkml:trace>
          <inkml:trace contextRef="#ctx0" brushRef="#br0" timeOffset="8876.89">4629 8323 70 0,'0'0'134'0,"0"0"-7"0,25 7-7 0,-25-7-11 16,23-2-7-16,-4-2-2 0,-5 3-2 0,5 0-9 16,6 1 3-16,-5-5-13 0,5 5-5 0,-1-4 2 15,4 2-11-15,-4-3-1 0,1 2-8 0,1-3-7 0,-7 5-7 16,-4-2 0-16,3 3-9 0,-2 0-1 0,-4 3-3 15,0-2-5-15,-12-1-15 0,20 3-17 0,-8 1-19 16,-3-1-7-16,-9-3-15 0,14 4-18 0,-6-2-15 16,-1 4-12-16,-7-6-39 0,17 4-71 0,-10-3-220 15,-7-1 97-15</inkml:trace>
          <inkml:trace contextRef="#ctx0" brushRef="#br0" timeOffset="9255.91">5300 8286 8 0,'0'0'138'0,"0"0"-15"0,0 0-8 0,0 0-2 16,0 0-9-16,0 0-24 0,17 18 13 0,-14-12-2 0,-3-6-8 16,11 12-12-16,-5-6 3 0,2 0-13 15,2-2 4-15,-1 1-7 0,5 4 0 0,1-6-3 16,-2 3-4-16,6-2-9 0,-2-3 0 0,2 1-5 0,4-1-2 15,-1 0-2-15,8-1-1 0,-3-1-8 0,-2-2 1 16,3 0-8-16,-1-1 3 0,1-1-3 0,-5 3 1 16,-5-5-3-16,0 0-2 0,-2 0-1 0,-3 0-1 15,-2 0-1-15,-2 0-4 0,0 0 2 0,-2-3-2 16,-1 3-1-16,-6 7-2 0,6-18 0 0,-9 7 0 16,3 11 2-16,-12-20-5 0,2 9 0 0,-5 0 3 15,-1-1 1-15,-8 1-2 0,-5-3-11 0,2 5 12 16,-1 1-3-16,-2-2-1 0,0 2-1 0,-1 3 6 15,3-1-1-15,1 3-4 0,2-1-3 0,1 4-13 16,1 0-5-16,4 0-11 0,3 0-12 0,-1 2-6 16,2 0-25-16,5 0-11 0,10-2-21 0,-20 1-133 15,10 2-262-15,10-3 116 0</inkml:trace>
          <inkml:trace contextRef="#ctx0" brushRef="#br0" timeOffset="7995.56">4364 8041 75 0,'0'0'184'15,"0"0"-30"-15,4-10-7 0,-4 10-13 0,0 0-15 0,0 0-9 16,0 0-11-16,0 0-5 0,0 0-9 0,0 0 3 15,0 0-16-15,-4 42 5 0,1-27-1 0,-2-3-6 16,1 7-4-16,-1-2-7 0,1-2 3 0,2 8-6 16,1 1-2-16,-2-7-1 0,3-3-11 0,-3 4 0 15,0-3-3-15,0 3-2 0,0-2-5 0,1-2 2 16,2-1-6-16,0-1-4 0,-3-2-2 0,3-10 5 16,-3 21-10-16,2-11 2 0,1-10-5 0,0 18 0 15,0-18 2-15,0 14-3 0,0-14 0 0,-2 11 0 16,2-11-2-16,0 13-1 0,0-13-2 0,2 10-15 15,-2-10-11-15,0 0-15 0,-2 15-10 0,2-15-10 16,0 0-19-16,-3 14-23 0,3-14-10 0,0 0-26 16,-7 3-36-16,7-3-115 0,0 0-304 0,0 0 136 0</inkml:trace>
          <inkml:trace contextRef="#ctx0" brushRef="#br0" timeOffset="7400.32">5649 6476 5 0,'3'-8'82'0,"-3"8"-12"0,0 0-3 15,0 0 1-15,11-7-13 0,-11 7-2 0,0 0 7 0,0 0-5 16,3-8 6-16,-3 8-10 0,0 0 1 0,0 0-7 16,0 0 0-16,0 0-3 0,0 0 1 0,0 0-8 15,0 0-15-15,0 0 3 0,0 0 2 0,0 0-3 16,-14-14-4-16,14 14 0 0,-16 0 6 0,16 0-13 16,-20 0 14-16,20 0-10 0,-25-1 1 15,9 1 4-15,-1 1-8 0,-2-2 1 0,-1 2 6 0,-2-2-4 16,3 2-4-16,-8-1 3 0,1 0 0 0,-2 0-2 15,4 0-9-15,-1 0 4 0,-3 0-1 0,1 0-3 16,0-1 9-16,1 1 2 0,1-1 2 0,-3 1-3 0,4 0 0 16,-1-1-4-16,8-2 6 0,-2 3-2 15,2 0 1-15,-2 0 2 0,0-1 1 0,2 1-12 16,1-2 2-16,-4 2 5 0,1-3-1 0,0 6-6 0,2-6 3 16,-2 2 0-16,-1 2-4 0,1-1-2 0,-3 0 4 15,2 3-6-15,-5-3 5 0,4 0-3 16,3 0 8-16,2 0-4 0,-4 0 2 0,1 0-4 0,0 0 8 15,-8 0-7-15,10 0 1 0,1 2-3 0,-2 2 2 16,-1-3 2-16,4-1-5 0,-3 1 6 0,1 0-3 16,-2 3-1-16,4-4 2 0,0 0-2 0,3 4 1 15,-1-2-5-15,2-1 2 0,-2 1-10 0,1-1 11 16,12-1 3-16,-21 4-4 0,12-1 2 0,9-3 4 16,-19 1-6-16,11 1-2 0,8-2 3 0,-17 4-7 15,17-4 3-15,-14 1 3 0,2 0 0 0,12-1-2 16,-13 2-14-16,13-2 23 0,-11 3-5 0,11-3-4 0,-12 4 2 15,12-4-2-15,0 0 4 0,-16 1 0 0,16-1-7 16,-10 2 4-16,10-2-4 0,-11 4 5 16,11-4-2-16,0 0 1 0,0 0 2 0,-12 4 0 0,12-4-3 15,0 0-3-15,0 0 4 0,0 0 1 0,-10 3 3 16,10-3-1-16,0 0-6 0,0 0 0 0,0 0 7 16,0 0-6-16,0 0-3 0,0 0 6 0,16 19 0 15,-16-19-2-15,14 5 3 0,-4-3-3 0,2 0-11 16,3 1 13-16,-2 0 0 0,5 2-2 0,-1-3-8 15,0-1 5-15,3 2 6 0,-1 1-4 0,-1-1 0 0,0 2 3 16,0-3-3-16,0-1 5 0,-2 2-3 16,1-2 1-16,-7 0 1 0,8 4-1 0,-3-5 1 15,-3 5-14-15,-2-4 16 0,2 0-5 0,-12-1-12 16,20 4 16-16,-13-2-1 0,-7-2 1 0,15 4-6 0,-9-1 5 16,-6-3-7-16,16 5 7 0,-8-3-3 0,-8-2 6 15,6 10-8-15,-6-10 1 0,6 8-3 0,-3-1 2 16,-3-7-1-16,1 14 0 0,-1-14 4 0,0 14 0 15,0-14-4-15,0 18 3 0,-3-8 0 0,-1-1 1 16,1-1 1-16,3-8-2 0,-11 21 3 0,4-7-3 16,-1-3-3-16,1 3 11 0,1-1-8 0,-5 1 5 15,3-2-4-15,0 1 0 0,1 2-3 0,-4-2 3 16,4 1-1-16,-2 3-3 0,-2-4 6 0,5 0-1 16,-4 3 0-16,1-2-2 0,2 0 2 0,-2-2-4 0,1 1 6 15,2-2-5-15,0 3 1 0,-1-1-2 16,1 1 0-16,0-4 2 0,0 5 0 0,3-6 2 15,-2 2-3-15,2 3 1 0,-3-2-1 0,2-1 1 0,-2 1 5 16,5 1-6-16,-4-2-2 0,-1 0 6 0,3-1-3 16,0 4 2-16,2-5 0 0,-2-1 4 0,3-8-4 15,-6 19 0-15,1-9 0 0,4-3-5 0,1-7 8 16,-5 20 0-16,5-13 1 0,0-7-13 0,-6 17 12 16,6-17-3-16,0 16 0 0,-3-8-1 0,3-8-1 15,0 12 0-15,0-12 4 0,0 0-2 0,0 18 0 16,0-18 2-16,3 10-4 0,-3-10-2 0,0 0 5 15,-3 14-4-15,3-14-1 0,0 0 4 0,3 13-3 16,-3-13 1-16,6 8-6 0,-6-8 8 0,0 0 0 0,3 10 0 16,-3-10-4-16,0 0 2 0,5 13 3 15,-5-13-2-15,6 6 2 0,-6-6 0 0,4 7-2 16,-4-7-1-16,9 6 4 0,-9-6-5 0,11 7 9 16,-11-7-7-16,14 5-1 0,-6-3-1 0,4 2 1 0,-12-4 3 15,16 2-3-15,-16-2 0 0,17 4-5 0,-5-4 5 16,2 3 0-16,1-2-1 0,8 2-1 0,-2-3 5 15,1 0 0-15,-1 0-3 0,3 3-1 0,-8-3 1 16,14 2-1-16,-2-2-10 0,2 0 14 0,-2 0-2 16,-1 0 1-16,5 0 0 0,-4 0 3 0,2 2-2 15,0-2 1-15,-4-2-6 0,1 4 2 0,3-2 3 16,-4 1 2-16,0-1-2 0,3 0-7 0,-2 3 3 16,-8-3 1-16,0 0 1 0,1 1 0 0,-1-1-3 15,-3 1 3-15,1-2-5 0,-4 2-1 0,-1-1 7 16,-1 1 3-16,-11-1-4 0,19 4-4 0,-19-4 3 15,15 0 2-15,-8 0-1 0,-7 0 2 0,0 0-6 0,14 3 3 16,-14-3 0-16,0 0 1 0,0 0-2 16,12 0-3-16,-12 0-4 0,0 0-9 0,0 0-6 15,0 0-10-15,0 0-8 0,0 0-20 0,0 0-10 0,-29 22-23 16,19-20-133-16,-2 2-245 0,-1-2 109 0</inkml:trace>
          <inkml:trace contextRef="#ctx0" brushRef="#br0" timeOffset="19533.25">6041 7022 24 0,'0'0'164'0,"0"0"-15"15,0 0-15-15,0 0-14 0,-6-10-8 0,6 10-20 16,0 0-6-16,0 0-13 0,0 0-4 0,0 0-5 16,0 0-8-16,0 0-3 0,0 0-4 0,0 0 1 0,12 31-8 15,-12-31-8-15,5 14 5 0,-2-4-2 16,-3-1-7-16,6 2-2 0,-6 0 1 0,3-3-3 16,0 6 2-16,-2-4-6 0,1 0-1 0,2-1-2 0,2 0-4 15,-6 2 5-15,0-11-8 0,0 17 3 0,0-17-1 16,3 14-20-16,-3-14 17 0,3 11-4 0,-3-11 3 15,0 0 0-15,0 11 2 0,0-11 3 0,0 0-2 16,0 0 12-16,0 0 2 0,0 0 1 0,0 0-4 16,0 0-3-16,0 0 2 0,0 0 1 0,0 0-13 15,0 0 1-15,0 0 2 0,0 0 0 0,14-25 0 16,-14 25-6-16,7-17-1 0,2 4 2 0,-3 1-4 16,1 0 6-16,2-3-6 0,-4 3 1 0,4-5-6 15,4-1-3-15,-1 1-5 0,4-2 6 0,-8 6-8 0,7-7 2 16,1-1-3-16,1 3 3 0,-7 4-7 15,6-4 1-15,1 1 3 0,-2-5 0 0,-2 7-1 16,1 4 4-16,-2 0 2 0,1-1-2 0,0-1 2 0,-1 2 3 16,-1 2-4-16,-1-5 4 0,2 4-6 0,-1 0 6 15,-2 2-9-15,1-2 7 0,-1 6 1 16,-2-1 0-16,2 0 4 0,-9 5-1 0,9-11-1 0,-1 7-1 16,-8 4 1-16,10-7 2 0,-10 7-3 0,12-4-1 15,-12 4-4-15,11-3 5 0,-11 3 0 0,0 0 1 16,14-2 2-16,-14 2-2 0,0 0 1 0,17 2-1 15,-17-2-2-15,10 8 5 0,-7-2-5 0,-3-6 5 16,8 9-2-16,-2 0 1 0,-3 1 3 0,0-2 8 16,3 6 1-16,-6-5-1 0,1 7 3 0,5-1 1 0,-6 1 6 15,0-3-4-15,0 1 3 0,0 1 0 16,0 4 2-16,0-1-4 0,0-6 7 0,0 5-3 16,0 0 4-16,0-3-3 0,0 4-2 0,0-6-2 15,0 4 2-15,0-2 1 0,0-3 1 0,0 1-3 16,3 2 0-16,-3-3-6 0,0-11 6 0,0 18-6 15,3-8-1-15,-3-10-1 0,6 16 2 0,-6-8-1 16,0-8-5-16,2 12 1 0,-2-12-1 0,6 14-2 0,-6-8 3 16,0-6 6-16,5 15-10 0,-5-15-16 0,6 14-16 15,-4-8-18-15,-2-6-18 0,6 13-20 0,0-5-19 16,-3-2-25-16,-3-6-23 0,10 15-155 0,-4-12-331 16,2 1 146-16</inkml:trace>
          <inkml:trace contextRef="#ctx0" brushRef="#br0" timeOffset="19974.96">7069 7151 37 0,'0'0'174'15,"0"0"-9"-15,0 0-12 0,0 0-15 0,0 0-17 16,0 0-8-16,0 0-12 0,0 0-6 0,0 0-4 16,0 0-4-16,0 0-9 0,0 0-2 0,0 0-13 15,0 0-1-15,0 0-3 0,0 0-5 0,0 0-5 16,0 0-6-16,0 0 8 0,0 0-2 0,0 0 2 0,0 0 1 15,0 0 7-15,0 0 4 0,0 0 8 0,0 0 2 16,0 0-3-16,0 0-3 0,0 0-8 16,0 0 2-16,0 0-1 0,0 0-2 0,0 0-7 15,-3-17-5-15,3 17-4 0,9-11-5 0,-6 4-2 0,-3 7-3 16,10-14-3-16,-10 14-3 0,3-10-2 16,-3 10-3-16,3-11-3 0,-3 11-2 0,3-10-2 0,-3 10-6 15,0 0-18-15,5-8-18 0,-5 8-8 0,0 0-12 16,0 0-20-16,0 0-16 0,0 0-26 0,0 0-14 15,0 0-28-15,-24 23-19 0,24-23-29 0,-3 8-129 16,3-8-356-16,0 0 158 0</inkml:trace>
        </inkml:traceGroup>
        <inkml:traceGroup>
          <inkml:annotationXML>
            <emma:emma xmlns:emma="http://www.w3.org/2003/04/emma" version="1.0">
              <emma:interpretation id="{340117AD-F086-4CF3-9860-112211BD73D0}" emma:medium="tactile" emma:mode="ink">
                <msink:context xmlns:msink="http://schemas.microsoft.com/ink/2010/main" type="inkWord" rotatedBoundingBox="9245,7183 9587,7157 9695,8565 9353,8591"/>
              </emma:interpretation>
            </emma:emma>
          </inkml:annotationXML>
          <inkml:trace contextRef="#ctx0" brushRef="#br0" timeOffset="20697.7">8125 6118 2 0,'0'0'138'0,"-14"12"-1"0,2-1-8 15,-1 1-9-15,-2 6-8 0,-3 0-7 0,3 4-7 16,-4 2-2-16,3 1-9 0,-4 12-1 0,1-1-8 0,5 3 2 15,1 4-1-15,1 3-7 0,5 0 1 0,1 4-5 16,9 17-4-16,0-18-5 0,4-3-2 0,2 25-3 16,4-6-12-16,4 0 0 0,-2-15-6 0,6 13-1 15,-2-14-5-15,0-3 1 0,1-2-4 0,-1 1-4 16,3-3-1-16,1 0-1 0,1-7-4 0,1-3-12 16,-6-1-15-16,-2-9-11 0,1-2-7 0,-3 1-8 15,-3-7-21-15,1-3-22 0,2 2-11 0,-2-6-36 16,-2 0-154-16,2-3-303 0,-4-4 134 0</inkml:trace>
        </inkml:traceGroup>
        <inkml:traceGroup>
          <inkml:annotationXML>
            <emma:emma xmlns:emma="http://www.w3.org/2003/04/emma" version="1.0">
              <emma:interpretation id="{F5ED7861-1896-4A9C-B149-B5A80FA4D181}" emma:medium="tactile" emma:mode="ink">
                <msink:context xmlns:msink="http://schemas.microsoft.com/ink/2010/main" type="inkWord" rotatedBoundingBox="12090,7465 14589,7274 14650,8062 12150,8254"/>
              </emma:interpretation>
            </emma:emma>
          </inkml:annotationXML>
          <inkml:trace contextRef="#ctx0" brushRef="#br0" timeOffset="34162.14">10738 6635 111 0,'0'0'115'0,"0"0"-6"0,0 0-4 16,0 0-9-16,0 0-3 0,0 0 1 0,0 0-7 16,0 0-11-16,0 0-4 0,0 0-8 0,0 0 0 15,0 0-7-15,0 0-6 0,0 0-9 0,0 0-4 16,0 0-4-16,0 0-2 0,0 0-4 0,0 0 1 15,0 0-3-15,0 0 3 0,34 0 1 0,-34 0-5 16,19 7 0-16,-4-1 2 0,3-1-4 0,-1 1 0 16,8 1-3-16,0-3-1 0,1 3 1 0,2-1-4 15,0-2-3-15,4 4 0 0,-1 0 7 0,-1-3 0 0,1 0-4 16,0 0-2-16,-1-4-3 0,0 5 4 16,0-2-4-16,0-1 0 0,-2 1-2 0,-1-1-1 15,1 1-1-15,-2 0 1 0,-5-2-15 0,4-2 18 0,-6 0-2 16,-1 0-3-16,-1 1-5 0,0 3 4 0,-2-4 3 15,0 0-10-15,-3 0 10 0,-12 0-4 0,21 3-4 16,-10-3 4-16,-11 0 4 0,14 0-5 0,-14 0 1 16,14-3 1-16,-14 3-4 0,12 0-5 0,-12 0-1 15,0 0-12-15,13-4-12 0,-13 4-13 0,0 0-17 16,0 0-15-16,0 0-23 0,0 0-28 0,0 0-121 16,0 0-266-16,0 0 118 0</inkml:trace>
          <inkml:trace contextRef="#ctx0" brushRef="#br0" timeOffset="34495.63">11267 6395 76 0,'0'0'136'0,"0"0"-10"0,0 0 2 16,0 0-12-16,0 0-17 0,0 0 2 0,0 0-2 15,5 37-11-15,-2-20-2 0,-6-2-5 0,6 6-5 16,-6-3-4-16,3 0-2 0,3 10-5 0,-2-2-2 16,-1 3-2-16,0-3-6 0,5 3-6 0,-5-2-4 15,3 0-5-15,-2 1 1 0,2-2-7 0,-1-1-3 0,-1 0-3 16,2-1-2-16,-2-1-2 0,-1-1 1 15,2-2-6-15,-2-2-8 0,0 4-19 0,0-8-10 16,0 3-22-16,0-4-19 0,0 2-22 0,0-5-30 16,0-10-43-16,-3 18-96 0,3-18-272 0,1 12 121 0</inkml:trace>
          <inkml:trace contextRef="#ctx0" brushRef="#br0" timeOffset="63934.88">12669 6463 53 0,'0'0'146'16,"-1"-16"6"-16,1 16-15 0,-3-10-17 0,3 10 4 15,0 0-2-15,0-18-11 0,0 18-6 0,0-13-13 16,0 13-7-16,0-15-6 0,0 15 0 0,4-14-3 15,-4 14-12-15,5-14-3 0,-2 8-3 0,-3 6-5 16,11-16-7-16,-5 8-2 0,2 1-7 0,1-1-2 0,1 4-6 16,4-6 0-16,-1 3-7 0,1-1-2 15,2 1-2-15,0 0-2 0,-1 1 0 0,5-1-4 16,-2 3-1-16,2 1 0 0,0 1-2 0,2 0-2 0,-2 2 6 16,-1 0-6-16,0 0 0 0,-1 0-4 0,0 4 1 15,-1-2-9-15,-3-1 10 0,1 2-4 0,-1 5 3 16,-2-2-2-16,-5-2-1 0,1 3 3 15,1 2-7-15,-5-1 1 0,1 3 4 0,-5-1-4 0,-5 5-1 16,2 3 3-16,-4 6 0 0,-4-4-3 0,1 5 3 16,-7-1-3-16,-5 11 6 0,-2-4-3 0,0 0 0 15,-4 2 1-15,0 1-2 0,1-2 1 0,0 1-7 16,-1-4 9-16,-2 0-4 0,1 1 3 0,-2-1 2 16,1-2-1-16,-1-2-2 0,3-1 5 0,2-3-4 0,1-4 2 15,0 1 0-15,1-5-2 0,0 5 1 16,3-4 4-16,-3 1-6 0,6-4-5 0,0-2-4 15,3-2 14-15,2 0 0 0,-4 3-3 0,4-3 5 0,1-2-7 16,3 1 3-16,0-2 0 0,-1-2 1 0,10-2-5 16,-17 5 7-16,17-5-1 0,-15 2 0 15,15-2-4-15,-8 1-1 0,8-1 4 0,0 0 0 0,0 0-1 16,-14-7 0-16,14 7 0 0,0 0 2 0,-1-12-6 16,1 12 5-16,0 0-4 0,10-15 0 0,-4 6 2 15,1 1-3-15,2 1 3 0,5-4-8 0,-1 4 7 16,1 1-2-16,1 1 3 0,0-2-4 0,2 1 2 15,-2 1-2-15,3 2-4 0,2 0 5 0,1 2-2 16,-2 0 4-16,8 1-5 0,-2 1 2 0,2 0 3 16,-6 3-4-16,-2-2 0 0,8-1 4 0,-2 2-4 15,-2 1 2-15,-4 2 1 0,7-1 0 0,-1 0-2 16,-6 0 3-16,4 1-1 0,2 1 0 0,-3-2-2 16,2 2 4-16,2-1-2 0,-9-6 3 0,10 3-1 15,-3 1 1-15,-3 0-1 0,-2-4 3 0,1 0 6 16,-1 0-1-16,2 0 3 0,-6-4 5 0,4 3 4 0,-5-5 0 15,4 2-1-15,-3 2-2 0,-2-3-3 0,0-1-1 16,-1-1 4-16,-3 3-2 0,3-4-2 16,-4 3-2-16,1-2-3 0,-2 2 0 0,-7 5 0 0,11-13-3 15,-11 13-8-15,4-7-12 0,-4 7-15 0,2-10-7 16,-2 10-11-16,0 0-10 0,0 0-14 0,0 0-3 16,-21-3-17-16,21 3-15 0,0 0-7 0,0 0-10 15,0 0-45-15,0 0-88 0,0 0-276 0,0 0 124 16</inkml:trace>
        </inkml:traceGroup>
        <inkml:traceGroup>
          <inkml:annotationXML>
            <emma:emma xmlns:emma="http://www.w3.org/2003/04/emma" version="1.0">
              <emma:interpretation id="{07D56841-4450-4D96-A2AB-E4436A844CEF}" emma:medium="tactile" emma:mode="ink">
                <msink:context xmlns:msink="http://schemas.microsoft.com/ink/2010/main" type="inkWord" rotatedBoundingBox="17667,7626 17726,7622 17732,7702 17673,7706"/>
              </emma:interpretation>
            </emma:emma>
          </inkml:annotationXML>
          <inkml:trace contextRef="#ctx0" brushRef="#br0" timeOffset="47448.51">16313 6625 152 0,'0'0'161'0,"0"0"-18"0,0 0-11 15,-11-1-15-15,11 1-11 0,0 0-14 0,0 0-2 16,0 0-10-16,0 0-8 0,0 0-8 0,0 0-4 16,0 0-11-16,0 0 5 0,0 0-7 0,2 18-8 15,-2-18-5-15,0 0 5 0,0 0-5 0,0 0 3 16,0 0-1-16,0 0-5 0,7 17 6 0,-7-17 0 16,0 0 5-16,0 0 6 0,0 0 11 0,0 0 4 15,0 0 14-15,0 0-6 0,0 0-7 0,0 0-1 0,0 0 7 16,0 0-4-16,0 0-3 0,0 0-5 0,21-24 0 15,-17 18-4-15,-4 6-4 0,3-11-5 0,-3 11-4 16,5-12-5-16,-5 12 2 0,0 0-8 0,6-12-5 16,-6 12-1-16,0 0-3 0,1-8-5 0,-1 8 1 15,0 0-7-15,6-11-4 0,-6 11-11 0,0 0-6 16,0 0-12-16,0 0-5 0,0 0-14 0,0 0-11 16,0 0-10-16,0 0-11 0,0 0-7 0,0 0-10 15,-18 25-10-15,18-25-16 0,-1 13-2 0,1-13-24 16,0 12-11-16,0-12-156 0,0 0-334 0,10 14 148 15</inkml:trace>
        </inkml:traceGroup>
        <inkml:traceGroup>
          <inkml:annotationXML>
            <emma:emma xmlns:emma="http://www.w3.org/2003/04/emma" version="1.0">
              <emma:interpretation id="{A400E85C-24E9-4349-AC73-24CFF9148240}" emma:medium="tactile" emma:mode="ink">
                <msink:context xmlns:msink="http://schemas.microsoft.com/ink/2010/main" type="inkWord" rotatedBoundingBox="18539,7001 20683,6837 20764,7890 18620,8054"/>
              </emma:interpretation>
            </emma:emma>
          </inkml:annotationXML>
          <inkml:trace contextRef="#ctx0" brushRef="#br0" timeOffset="49074.56">17348 6178 50 0,'-21'6'135'0,"21"-6"-8"0,-9 7-6 16,3 0-4-16,6-7-18 0,-12 16-5 0,4-4-7 0,2-1-4 15,-1 3-3-15,1 1-9 0,-2 1-2 0,3 2-6 16,-1 6-6-16,3-9-1 0,-3 10-7 0,1-1 2 15,2 0-4-15,0 0-7 0,2 0-1 0,-1 1-3 16,4-3-7-16,-2-3-3 0,1 6 0 0,2-1-3 16,-1-5 0-16,1 0-1 0,3-3-5 0,-2 1 0 15,2-2-3-15,-4 1 1 0,3-6-5 0,3 4 7 0,-2-5-6 16,0-1 6-16,4 2-10 0,-1-5 2 16,-1 1 6-16,5-1-1 0,-1 0-1 0,2 0-2 15,0-2-4-15,4-3 0 0,-1 0-1 0,2 0 1 16,0-3-4-16,7-3 1 0,-4 1 4 0,4-2-4 0,-1 0 4 15,0-4-5-15,-2 1 1 0,2-7-4 0,-3-1 7 16,4 0-6-16,5-6 2 0,-4-1 0 0,1-2 0 16,-2 0-1-16,-1 0-8 0,-9 2-13 0,1-1 8 15,4-3-2-15,-6-4-2 0,-5 5 2 16,-3 3-3-16,-1-10 2 0,-3 6-2 0,-1 0 7 0,-5 1 0 16,-3-1-2-16,-2-6-2 0,-3 2 1 0,2 8 3 15,-5-1 4-15,1 2-6 0,-4 3 8 0,-2 0-11 16,0 3 8-16,-2 0-4 0,0 3 1 0,-2 3 8 15,4 2-13-15,1 4 10 0,-4-2-3 0,2 4 3 16,1-2-3-16,0 5 4 0,-2-1 0 0,1 4-2 16,1-1 4-16,-2 2-15 0,3 1 16 0,-4 6-3 0,2-4 6 15,0 5-5-15,2-4 3 0,-6 6 2 16,9-1 1-16,-5 2 3 0,1 1 0 0,0 1-5 16,4 5 9-16,0-7-3 0,-3 3-2 0,6 4 0 0,-1-2 1 15,2-2-6-15,2-3 2 0,5 3 2 0,-5 0 4 16,6-1-3-16,-3 2 0 0,1-2 3 15,5-3 0-15,0 4 3 0,5-5 4 0,1 3-1 0,0-3 6 16,4 2 0-16,5-3-1 0,2 0-2 0,6 2 1 16,1-3-3-16,15 7 0 0,-2-2 0 15,4-6 1-15,-1 2-16 0,0-3 10 0,2 2 1 0,-3-4-2 16,4-1 0-16,-6 4-1 0,-5-5 0 0,8-3-1 16,-1 2-2-16,-11-3-3 0,3 3-12 0,-1-1-12 15,1-2-13-15,-4 2-19 0,0-4-30 0,-2 2-27 16,-4-2-46-16,-1-3-112 0,5-1-290 0,-6 0 129 15</inkml:trace>
          <inkml:trace contextRef="#ctx0" brushRef="#br0" timeOffset="49424.22">18396 6080 106 0,'-19'4'155'0,"10"4"-7"0,0-1-14 15,-3 2-3-15,1 1-11 0,-2 2-9 0,4 1-11 16,-2 1-3-16,3 2 1 0,2 2-13 0,0 0 0 15,0 0-1-15,4 0-10 0,1 6 0 0,1-2-4 16,3 1-8-16,0-2-6 0,0-3-3 0,0-1-2 16,0 1-10-16,3 6-2 0,0-9-7 0,1 3-3 15,3-2-3-15,-5-3 5 0,4 2-12 0,-2-4-21 16,2 5-16-16,-3-9-21 0,2 4-20 0,-2-1-15 16,0-5-32-16,1 2-18 0,-1-1-158 0,-6-6-305 15,13 0 136-15</inkml:trace>
          <inkml:trace contextRef="#ctx0" brushRef="#br0" timeOffset="49799.3">18553 6422 7 0,'6'-8'181'0,"-3"0"-6"16,2-2-12-16,3-2-17 0,1 1-12 15,0 1-6-15,0-3-7 0,1 2-4 0,-1-4-12 0,3 1-11 16,-1 4-6-16,-3-6-10 0,4 3-2 0,-1-1-10 15,2 2-5-15,-2-3-8 0,-2 1-2 0,3 1-4 16,-2 1-4-16,-1-1-6 0,0 2 3 0,0-2-9 16,-2 2 0-16,-4 4-2 0,3 0-2 0,-6 7 0 15,8-13-1-15,-8 13-1 0,9-8-5 0,-9 8-3 16,0 0-2-16,4-7-3 0,-4 7-6 0,0 0 0 16,0 0-3-16,0 0 5 0,0 0-4 0,0 0 1 15,0 0-3-15,-22 21-11 0,14-14 11 0,1 5 2 16,-4 0-2-16,4 0 2 0,0 1 0 0,1 4 0 15,0-1-3-15,0 3 1 0,0-3 1 0,4 0 0 16,1 9 3-16,-1-8 0 0,2 3-4 0,0-3 2 16,0 1 0-16,2-4 3 0,1 4 0 0,0-1-3 0,-2-3-5 15,4 1-8-15,-2-5-12 0,-2 0-13 0,4-3-9 16,-1 3-14-16,-4-10-13 0,3 13-21 16,-3-13-7-16,6 9-16 0,-6-9-44 0,6 4-121 0,-6-4-301 15,0 0 134-15</inkml:trace>
          <inkml:trace contextRef="#ctx0" brushRef="#br0" timeOffset="50090.07">19137 5913 40 0,'6'-13'197'0,"-6"13"-9"0,5-7-21 15,-5 7-16-15,0 0-16 0,9-2-14 0,-9 2-11 16,0 0-9-16,26 17-6 0,-14-2-7 0,3 1-11 16,-3 6 6-16,5 3-4 0,0 6-13 0,3 5 4 15,-1-2-6-15,-5 4-1 0,-1 1-10 0,-1-4-4 0,-3 3-14 16,-3 2 11-16,0-2-6 0,-8 0-5 16,-2 3-3-16,-5-2-2 0,-9 2-1 0,-3-4-3 15,-9 3-10-15,-4-3-16 0,-6 4-26 0,-18 7-19 0,-3-7-16 16,-2-5-24-16,-1-1-22 0,16-10-24 0,-3-1-47 15,4-4-98-15,0 0-298 0,6-3 131 0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1:15.7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0C66392-18CC-47FB-A0F5-0FBE7DED91BF}" emma:medium="tactile" emma:mode="ink">
          <msink:context xmlns:msink="http://schemas.microsoft.com/ink/2010/main" type="writingRegion" rotatedBoundingBox="3444,11245 19002,10991 19096,16774 3539,17027"/>
        </emma:interpretation>
      </emma:emma>
    </inkml:annotationXML>
    <inkml:traceGroup>
      <inkml:annotationXML>
        <emma:emma xmlns:emma="http://www.w3.org/2003/04/emma" version="1.0">
          <emma:interpretation id="{2900100D-3253-4ADB-8247-2347161974F8}" emma:medium="tactile" emma:mode="ink">
            <msink:context xmlns:msink="http://schemas.microsoft.com/ink/2010/main" type="paragraph" rotatedBoundingBox="3444,11245 19002,10991 19029,12650 3472,129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057257-1254-4912-BB5D-091E5172E2D3}" emma:medium="tactile" emma:mode="ink">
              <msink:context xmlns:msink="http://schemas.microsoft.com/ink/2010/main" type="inkBullet" rotatedBoundingBox="3458,12050 4213,12038 4226,12820 3470,12832"/>
            </emma:interpretation>
          </emma:emma>
        </inkml:annotationXML>
        <inkml:trace contextRef="#ctx0" brushRef="#br0">2447 11080 84 0,'0'0'78'0,"8"-6"-1"0,-8 6-1 15,9-6-17-15,-9 6-9 0,8-8 2 0,-8 8-5 16,12-7 3-16,-6 0-17 0,-6 7-3 0,9-7 5 16,-9 7-11-16,11-7-1 0,-11 7-6 0,9-4 3 15,-9 4-1-15,9-5-5 0,-9 5 3 0,9-5-1 16,-9 5 3-16,0 0 5 0,4-6 4 0,-4 6 5 15,0 0 4-15,9-8 11 0,-9 8 11 0,0 0-4 16,0 0 11-16,0 0-7 0,0 0-2 0,7-8-5 16,-7 8 0-16,0 0-5 0,0 0-3 0,0 0-3 15,0 0-1-15,0 0-2 0,0 0 7 0,0 0-1 16,-37 16-2-16,30-13-1 0,-7 5 0 0,2 1-2 16,2 2 3-16,-3-5 0 0,-7 8 0 0,4-3-7 15,2 0 3-15,-1 2-4 0,0-1-1 0,-4 1-1 16,0 4-6-16,1-3 1 0,3-1-3 0,1-4 1 15,0 4-5-15,-4 4-3 0,-3-3-1 0,0 1 1 16,4-5 0-16,3 1-5 0,0-1 1 0,-1 4 4 16,3-3-3-16,2 1-3 0,-1-1 3 0,1 0-2 0,4-4-2 15,2 0-1-15,-2 0 0 0,1 3-3 0,5-10 2 16,-6 9 0-16,6-9-1 0,0 0 1 0,0 0-3 16,6 20 1-16,2-17 0 0,2 1-3 0,5-1 2 15,-2 1-1-15,8-1 1 0,-1 1-2 0,5-3 1 16,2 1 0-16,1-2-3 0,-1 1 1 0,3 3 2 15,0-2-2-15,1-2 9 0,8 0-2 0,-11 0 0 16,3 0 1-16,-2 1-2 0,-2 3-5 0,-2-3 2 16,-7 0 1-16,0 3-1 0,-2-2 3 0,1-1-4 0,-1 1-1 15,-3 0 2-15,-2 1-2 0,4 1 0 16,-6 0-1-16,0-1-1 0,1 1 2 0,-1-3 0 16,-9-1-1-16,16 5 1 0,-10 0-2 0,-6-5 3 0,11 6-6 15,-11-6 4-15,10 3-10 0,-10-3-6 0,8 4-7 16,-8-4-8-16,0 0-5 0,6 10-12 0,-6-10-16 15,0 0-10-15,3 8-23 0,-3-8-10 0,0 0-6 16,0 0-30-16,0 0-47 0,0 0-105 0,-14 9-318 16,14-9 142-16</inkml:trace>
        <inkml:trace contextRef="#ctx0" brushRef="#br0" timeOffset="364.68">2274 11577 107 0,'-21'2'142'0,"21"-2"-9"0,-9 3-8 16,9-3-6-16,0 0-6 0,-10 5-16 16,10-5-9-16,0 0-6 0,-5 10-3 0,5-10-3 0,0 0-4 15,0 0 0-15,0 0-1 0,12 17 0 0,-6-10 1 16,5-3-6-16,2 3-2 0,1-2-5 0,0 4 4 15,4-5-4-15,5 3-2 0,5 3 3 0,-4-3-6 16,4 0 4-16,4-1-4 0,6-1 6 0,3 2-7 16,-1-1-2-16,-10-1 0 0,11-2-3 0,-11 1-6 0,0-3-2 15,-6 0-4-15,1 3-4 0,-7 0-7 16,-1-3 5-16,-4 1-9 0,-1 1-1 0,-2 0 0 16,-10-3-4-16,15 4-2 0,-15-4-1 0,12 1 2 0,-12-1-4 15,0 0-3-15,9 3-10 0,-9-3-11 0,0 0-14 16,0 0-15-16,0 0-12 0,0 0-12 15,0 0-17-15,-19 17-25 0,19-17-25 0,-8 10-28 0,8-10-178 16,-13 3-367-16,13-3 164 0</inkml:trace>
      </inkml:traceGroup>
      <inkml:traceGroup>
        <inkml:annotationXML>
          <emma:emma xmlns:emma="http://www.w3.org/2003/04/emma" version="1.0">
            <emma:interpretation id="{9F6AC9E8-019F-42FB-BE8A-6582162FE3A2}" emma:medium="tactile" emma:mode="ink">
              <msink:context xmlns:msink="http://schemas.microsoft.com/ink/2010/main" type="line" rotatedBoundingBox="5373,11213 19002,10991 19029,12650 5400,12873"/>
            </emma:interpretation>
          </emma:emma>
        </inkml:annotationXML>
        <inkml:traceGroup>
          <inkml:annotationXML>
            <emma:emma xmlns:emma="http://www.w3.org/2003/04/emma" version="1.0">
              <emma:interpretation id="{400AEA32-0F2B-427E-93A6-97B914280593}" emma:medium="tactile" emma:mode="ink">
                <msink:context xmlns:msink="http://schemas.microsoft.com/ink/2010/main" type="inkWord" rotatedBoundingBox="5384,11904 6671,11883 6683,12609 5396,12630"/>
              </emma:interpretation>
            </emma:emma>
          </inkml:annotationXML>
          <inkml:trace contextRef="#ctx0" brushRef="#br0" timeOffset="1786">4022 11125 108 0,'0'0'115'0,"0"-14"-4"0,0 14 8 16,0 0-4-16,2-13-2 0,-2 13 0 0,0 0 3 15,1-13-5-15,-1 13-1 0,0 0-3 0,0 0-9 16,-6-11-13-16,6 11-5 0,0 0-10 0,0 0-11 16,0 0-6-16,0 0-5 0,0 0-6 0,0 0 0 0,0 0 1 15,0 0 1-15,0 0 2 0,3 44-3 16,1-32 0-16,1 2 1 0,-1 0-4 0,-1 0 5 16,3 2-6-16,-1-1 3 0,-1 2-8 0,4 0-1 0,-5 1 1 15,0-1-6-15,3-2-1 0,-2 6-1 0,2-7-3 16,0 3-2-16,-4 0-3 0,4-3 2 0,-5 1-6 15,1-5-3-15,1 1-1 0,-3-1 2 0,0-10-2 16,3 16 2-16,-3-8-5 0,0-8 5 0,3 12-4 16,-3-12 2-16,0 0-3 0,1 12 1 0,-1-12 1 0,0 0-8 15,0 0 8-15,0 0 0 0,0 0 3 16,0 0 2-16,3 11 3 0,-3-11 1 0,0 0-2 16,0 0-2-16,0 0-3 0,0 0 1 0,0 0-4 0,13-24 2 15,-7 14-1-15,-1-2 1 0,-2 2-2 0,6-3 0 16,-3-2-3-16,-2-1 0 0,5-6-4 15,-4 5-1-15,1-1-1 0,3-5 2 0,-2-2-5 0,0-3 3 16,1 3-8-16,1-1 4 0,1 2-1 0,-1-1 3 16,-1 3-3-16,2 0 5 0,-1 2-3 0,-3 2 2 15,2 3-2-15,-3 2 0 0,1 0 3 0,0 0-2 16,2-2-1-16,-1 5 2 0,-1-1-2 0,5 0 2 16,-2 4-3-16,-2-3 1 0,5 1 0 0,0 2 3 15,-2 0-2-15,1 1 4 0,2 0-4 0,2 1 0 16,2-1 3-16,-1 2 0 0,0-2-3 0,1 2 1 15,1-2-2-15,1 1 2 0,-4 2-1 0,4-1 1 16,1 2 1-16,-4 1 2 0,1-3-3 0,-2 1 1 0,1 0 0 16,-6 3 1-16,-10 0 0 0,20-4-5 0,-11 4 1 15,-9 0 4-15,16 0-4 0,-16 0-4 16,14 4 4-16,-14-4 4 0,13 3-3 0,-4 0-6 0,-9-3 4 16,7 11 3-16,-2-7-2 0,2 2 2 15,-4 4-2-15,2 1 3 0,-1 0 0 0,-1 2 2 0,2-1-1 16,1 3 1-16,-5-1 1 0,4 3 7 0,-4 1-3 15,1 6 4-15,-2-8-3 0,4 8 8 0,-1 0-2 16,-3-6 1-16,0 6 2 0,-3-6 2 0,3 0-1 16,0 5-6-16,0-5 6 0,0 0-2 0,0 4 1 15,0-6 5-15,-4 2-1 0,4-1-2 0,-2 1-1 16,-4-1 3-16,6 0 1 0,-1-2-3 0,1 1-1 16,0-1 4-16,0-1-5 0,1-1-3 0,-1-2 2 15,0-11-2-15,3 18-1 0,-3-18 2 0,2 14-5 16,-1-7 5-16,-1-7-2 0,6 14 0 0,-6-14-5 15,5 10 2-15,-1-4 0 0,-4-6 0 0,7 11 1 0,-7-11-5 16,6 11-2-16,0-9-18 0,-6-2-16 0,14 11-19 16,-7-6-17-16,2-2-29 0,-1 3-18 0,1-1-18 15,1-1-23-15,-1 2-41 0,-9-6-198 0,19 3-425 16,-2-3 188-16</inkml:trace>
          <inkml:trace contextRef="#ctx0" brushRef="#br0" timeOffset="2167.88">5299 11514 106 0,'0'0'195'0,"0"0"-9"0,0 0-5 0,0 0-8 16,0 0-7-16,0 0-7 0,0 0-12 0,0 0-5 0,0 0-12 15,0 0-9-15,0 0-5 0,0 0-6 0,0 0-6 16,0 0-4-16,0 0-10 0,0 0-5 16,0 0-8-16,0 0-3 0,0 0-6 0,0 0-2 0,0 0-7 15,0 0 0-15,0 0-3 0,0 0 0 0,0 0-3 16,0 0 6-16,0 0 0 0,0 0 2 0,0 0-2 16,0 0-3-16,0 0-3 0,0 0-2 0,0 0-5 15,0-14-3-15,0 14-2 0,6-11-8 0,-6 11 1 16,1-14-4-16,-1 14-1 0,6-17-3 0,-6 11 1 15,0 6-7-15,0-18 0 0,0 18-2 0,0-17-2 16,0 17-4-16,0-12 0 0,0 12-2 0,0 0-2 16,0-14-20-16,0 14-15 0,0 0-10 0,0 0-13 15,0 0-21-15,0 0-24 0,0 0-28 0,-22 21-31 16,17-10-27-16,1 6-36 0,-4-1-240 0,2-3-493 16,-1 4 219-16</inkml:trace>
        </inkml:traceGroup>
        <inkml:traceGroup>
          <inkml:annotationXML>
            <emma:emma xmlns:emma="http://www.w3.org/2003/04/emma" version="1.0">
              <emma:interpretation id="{28E9E1C0-A719-4A34-943E-C9C10CCAA81C}" emma:medium="tactile" emma:mode="ink">
                <msink:context xmlns:msink="http://schemas.microsoft.com/ink/2010/main" type="inkWord" rotatedBoundingBox="8189,11167 8295,11166 8306,11896 8201,11898">
                  <msink:destinationLink direction="with" ref="{06D1D182-FCFE-4111-A561-B7B7FFEA3B6D}"/>
                </msink:context>
              </emma:interpretation>
            </emma:emma>
          </inkml:annotationXML>
          <inkml:trace contextRef="#ctx0" brushRef="#br0" timeOffset="7627.59">6878 10216 18 0,'0'0'129'0,"3"-8"-8"0,-3 8-10 0,6-10 0 15,-6 10-2-15,6-11-15 0,-6 11-6 0,7-9-5 16,-7 9-4-16,6-11 0 0,-6 11 2 0,3-7-2 16,-3 7-9-16,8-7-5 0,-8 7-5 0,0 0-3 15,3-13-1-15,-3 13-4 0,0 0-2 0,3-11-6 16,-3 11-4-16,0 0 0 0,0 0 5 0,0 0-7 16,0 0-4-16,3-10-5 0,-3 10 0 0,0 0-4 15,0 0-6-15,0 0 2 0,0 0-6 0,0 0-2 16,0 0-5-16,0 0 0 0,0 0 1 0,0 0 0 15,-9 31 0-15,9-21 3 0,-3 3 4 0,0 3 3 0,1 0 1 16,2 2 0-16,-3 2 0 0,0 1 2 16,-3 3 2-16,-1-2 2 0,4 2-2 0,0 0 1 15,3-1-5-15,-3 1-6 0,0 1 7 0,0-2-6 0,-1-3-2 16,4-2 5-16,-3 6-4 0,0-8 1 0,0 7 0 16,0-6-2-16,6 0-3 0,-6-1 1 0,3 2 1 15,0-3-2-15,-3 1-1 0,3-1-2 0,0 0 1 16,0-2-3-16,0 1 4 0,-2 2-9 0,2-4-13 15,0-12-10-15,-3 24-14 0,3-14-18 0,-3 3-18 16,0 0-18-16,0 3-29 0,0-4-28 0,-1 2-175 16,1-3-349-16,3-11 154 0</inkml:trace>
        </inkml:traceGroup>
        <inkml:traceGroup>
          <inkml:annotationXML>
            <emma:emma xmlns:emma="http://www.w3.org/2003/04/emma" version="1.0">
              <emma:interpretation id="{CC346FEC-AB65-4514-8BE2-705BE073FA58}" emma:medium="tactile" emma:mode="ink">
                <msink:context xmlns:msink="http://schemas.microsoft.com/ink/2010/main" type="inkWord" rotatedBoundingBox="11796,11906 13578,11877 13592,12685 11809,12714"/>
              </emma:interpretation>
            </emma:emma>
          </inkml:annotationXML>
          <inkml:trace contextRef="#ctx0" brushRef="#br0" timeOffset="38732.85">10535 11311 47 0,'0'0'78'0,"0"0"-8"0,0 0-2 16,0 0-2-16,0 0-11 0,0 0 2 0,0 0-5 16,0 0-2-16,0 0 1 0,0 0-12 0,0 0 1 15,0 0-3-15,0 0 8 0,0 0-12 0,0 0 2 16,0 0 2-16,0 0-1 0,0 0-6 0,0 0-5 16,0 0 3-16,0 0-10 0,0 0-2 0,0 0 4 15,0 0-4-15,0 0-4 0,0 0-6 0,0 0 7 16,0 0-6-16,0 0 4 0,0 0-2 0,0 0-7 15,0 0 2-15,0 0 6 0,0 0-2 0,0 0 5 0,0 0-4 16,0 0-7-16,0 0 5 0,0 0 4 16,0 0-2-16,0 0 6 0,0 0-5 0,0 0-1 15,0 0 2-15,0 0 2 0,0 0-3 0,0 0 3 0,0 0-10 16,0 0 8-16,0 0-4 0,0 0 2 0,0 0 0 16,0 0-9-16,0 0 1 0,0 0 5 0,0 0-3 15,0 0 4-15,0 0-3 0,0 0 0 0,0 0-1 16,0 0-1-16,0 0 0 0,0 0 1 0,0 0-3 15,0 0-5-15,0 0 6 0,0 0 1 0,0 0 1 0,0 0-8 16,0 0 7-16,0 0 5 0,0 0-3 16,0 0-4-16,0 0 6 0,0 0 4 0,0 0 0 15,0 0-3-15,0 0-3 0,0 0 6 0,0 0-1 16,0 0-9-16,0 0 11 0,0 0-10 0,0 0 5 16,0 0-2-16,0 0 0 0,0 0-1 0,0 0 3 15,0 0-17-15,0 0 21 0,0 0-7 0,0 0 5 0,0 0-8 16,0 0 1-16,0 0-13 0,0 0 2 0,-20 4-6 15,20-4-2-15,0 0-9 0,0 0 5 0,0 0-5 16,0 0 5-16,0 0-2 0,0 0 5 0,0 0-14 16,0 0 8-16,0 0 4 0,0 0 4 0,0 0-1 15,0 0 3-15,0 0-2 0,0 0 5 0,0 0 3 16,0 0-11-16,0 0 19 0,0 0-7 0,0 0 1 16,0 0 5-16,0 0 3 0,0 0 4 0,0 0 7 15,0 0 0-15,0 0-6 0,0 0 11 0,0 0-1 16,0 0 12-16,0 0-6 0,0 0 2 0,0 0-3 15,0 0 2-15,0 0 1 0,0 0 0 0,0 0 4 16,0 0-5-16,0 0-4 0,0 0 1 0,0 0 1 16,0 0-2-16,0 0-2 0,0 0 3 0,0 0-9 15,0 0 0-15,0 0-1 0,0 0 5 0,0 0-10 16,0 0 5-16,0 0-3 0,-8-5-1 0,8 5-2 0,0 0 2 16,0 0-7-16,0 0 3 0,0 0 4 0,0 0-7 15,-18 1 2-15,18-1-4 0,0 0 8 0,0 0-4 16,0 0 0-16,-14 3 0 0,14-3-1 0,0 0 5 15,0 0-6-15,-13 1 4 0,13-1 4 0,0 0-5 16,0 0 3-16,-11 2 0 0,11-2 0 0,0 0-2 16,0 0 8-16,0 0-2 0,0 0-6 0,0 0 1 15,0 0 3-15,-16 0 4 0,16 0-5 0,0 0 2 16,0 0-1-16,0 0-2 0,0 0 6 0,0 0-5 0,0 0 2 16,0 0 2-16,0 0-2 0,0 0 2 0,0 0-1 15,0 0 0-15,0 0-2 0,0 0 5 0,0 0-8 16,0 0 3-16,0 0-1 0,0 0 2 0,0 0 0 15,0 0-7-15,0 0 1 0,0 0 1 0,0 0 0 16,0 0 2-16,0 0-2 0,0 0 0 0,0 0 1 16,0 0-9-16,0 0 8 0,0 0 1 0,0 0 3 15,0 0 3-15,0 0-8 0,0 0 6 0,0 0-4 16,0 0 3-16,0 0-13 0,0 0 11 0,0 0-2 16,27 15 5-16,-27-15 1 0,13 1-1 0,-13-1 1 15,18 0 0-15,-10 3-1 0,-8-3 0 0,17 3-3 16,-17-3-1-16,20 0 0 0,-10 0 2 0,-10 0 0 15,20 0 1-15,-10 0 0 0,-10 0 1 0,21 0-1 0,-6 0-2 16,-15 0-4-16,21 0 3 0,-9 0-3 16,0 0 5-16,3 0 0 0,-2 0-2 0,-1-3-3 0,-12 3 4 15,27 0 2-15,-15-2-1 0,-12 2-3 0,21-1 0 16,-12 1 0-16,7-5-3 0,-16 5 3 0,19 0-1 16,-10-2-1-16,-9 2 2 0,18-1-1 0,-18 1 1 15,17-3-1-15,-17 3 2 0,13-1-4 0,-13 1 3 16,12-3-2-16,-12 3-5 0,0 0 3 0,18 0 2 15,-18 0-5-15,0 0 5 0,16 3-1 0,-16-3-2 16,14 1 0-16,-14-1 0 0,13 4 0 0,-13-4 2 16,14 0 1-16,-14 0 0 0,16 2 5 0,-16-2-12 15,10 0 9-15,-10 0-3 0,14 0 3 0,-14 0 0 16,0 0-2-16,12 0-2 0,-12 0 4 0,0 0-4 16,0 0-4-16,16 0 4 0,-16 0-8 0,0 0-8 0,0 0-4 15,9 4-11-15,-9-4-9 0,0 0-6 0,0 0-4 16,0 0-6-16,0 0-10 0,0 0-11 0,0 0-8 15,0 0-14-15,0 0-26 0,0 0-90 0,0 0-233 16,0 0 104-16</inkml:trace>
          <inkml:trace contextRef="#ctx0" brushRef="#br0" timeOffset="39138.45">10866 11092 20 0,'0'0'123'0,"0"0"-2"15,0 0-7-15,0 0-10 0,0 0-8 0,0 0-7 16,0 0-10-16,0 0-6 0,0 0-6 0,0 0-7 15,0 0 3-15,0 0-7 0,0 0 5 0,0 0-9 16,0 0-2-16,0 0 3 0,0 0 4 0,-9 33-8 16,9-22 3-16,0-11-5 0,2 22-4 0,-2-7-10 15,4 1 7-15,-7 1 2 0,7 5-3 0,-4 2-9 16,-1-3 2-16,-3 3-2 0,4 0-8 0,0 0 1 16,-2-6-2-16,-1 4 0 0,2-5-1 0,-1 0-2 0,1 1-7 15,-2 1 3-15,0-3-7 0,-2 1 6 16,4-3-2-16,-4 3 4 0,4-2-6 0,1-5-3 15,-2 4 6-15,-2 0-13 0,2-4-9 0,2-10-8 0,-1 18-9 16,-2-10-9-16,1 4-18 0,2-12-8 0,0 16-21 16,0-16-8-16,5 13-19 0,-5-13-141 0,1 11-273 15,-1-11 121-15</inkml:trace>
          <inkml:trace contextRef="#ctx0" brushRef="#br0" timeOffset="39957.66">11551 10955 154 0,'0'0'152'0,"0"0"-11"16,0 0-8-16,0 0-11 0,0 0-11 0,0 0-13 16,0 0-8-16,11 28 0 0,-11-28-5 0,5 18-8 15,-4-5-7-15,1 1-8 0,1 1-9 0,-2 2-4 16,1-3-2-16,-1-1-6 0,-1 5-6 0,3-1-1 15,-1-3-12-15,-1 1 9 0,2 2-4 0,-3-3-4 16,0 0 1-16,-3 0-5 0,6 0 0 0,-3-3-1 16,0-1-1-16,0-10-4 0,-3 15 3 0,3-15-4 15,0 13-15-15,0-13 12 0,0 13 0 0,0-13 0 16,0 0 0-16,-1 11-1 0,1-11 0 0,0 0 3 0,0 0 3 16,0 0-2-16,0 0-7 0,0 0 2 0,0 0 1 15,0 0-3-15,0 0-3 0,0 0 4 16,0 0 2-16,0 0 1 0,0 0-2 0,12-31-6 0,-11 21 1 15,5-1 3-15,-1-4-2 0,-1 2-1 0,5-4-3 16,-1 5 2-16,1-3-5 0,2-6 1 0,-2 5-7 16,3 2 2-16,2-6 0 0,-1 2 1 0,1-2-4 15,-1 5 1-15,-1 2 1 0,3-5-1 0,-2 4 4 16,-1 1 4-16,2 1 0 0,-2-3-4 0,1 0 2 16,-1 1 0-16,1 5 1 0,2 0-3 0,-3-1 8 15,-1-1-7-15,1 1 5 0,-1 2-5 0,1 1 5 16,-4 1-4-16,4 2 2 0,-5 0 5 0,2-2-7 15,-9 6 5-15,17-6-3 0,-13 1 1 0,-4 5 1 0,19-4 1 16,-8 4-7-16,-1-2 3 0,-10 2-2 16,18 0 3-16,-18 0-2 0,15 4 4 0,-15-4-9 15,12 2 6-15,-12-2-5 0,11 7 8 0,-7-1-1 0,-4-6 2 16,6 15 0-16,-2-7 3 0,-4-8-2 0,-1 23 1 16,1-9 1-16,-3 1 2 0,0 7 2 0,-1-6 5 15,-2 8-5-15,-2 0 4 0,-1-1 2 0,2 3-4 16,1-1 4-16,0-1 0 0,0 0 0 0,6 0 4 15,-5-1-2-15,5 0 2 0,-1-1-6 0,5-1 7 16,1-4-7-16,4 1 1 0,-2-1 1 0,1-1-4 0,1-1 3 16,0-4-2-16,-1-1 2 0,1 2-2 15,3-1 0-15,-4-2-3 0,4-3 4 0,-2 1-3 16,-1-3-1-16,3 0-8 0,-3 0 11 0,-9-4-3 16,16 6-9-16,-8-5-18 0,-8-1-20 0,15 2-6 15,-15-2-17-15,13-2-26 0,-13 2-20 0,0 0-35 16,12-11-148-16,-12 11-314 0,2-16 140 0</inkml:trace>
        </inkml:traceGroup>
        <inkml:traceGroup>
          <inkml:annotationXML>
            <emma:emma xmlns:emma="http://www.w3.org/2003/04/emma" version="1.0">
              <emma:interpretation id="{0F5FF1C5-3988-4010-906A-311ABDB2E4E1}" emma:medium="tactile" emma:mode="ink">
                <msink:context xmlns:msink="http://schemas.microsoft.com/ink/2010/main" type="inkWord" rotatedBoundingBox="16140,11627 19011,11580 19029,12650 16157,12697"/>
              </emma:interpretation>
            </emma:emma>
          </inkml:annotationXML>
          <inkml:trace contextRef="#ctx0" brushRef="#br0" timeOffset="47720.22">15397 10957 91 0,'0'0'201'0,"0"0"-18"15,-6-7-21-15,6 7-16 0,0 0-13 0,0 0-15 16,0 0-8-16,0 0-11 0,-27 12-5 0,20-2-12 15,-1 1-3-15,2-3-10 0,0 5-11 0,0 1 6 16,0 4-5-16,2 3 0 0,-2-4-6 0,3 7-4 16,1-6 1-16,4 6-8 0,-2 0-2 0,4-5-2 15,2 4-1-15,0-4-3 0,3 2 1 0,3-1-4 16,0 0-1-16,-2-4-6 0,4 0 6 0,1-1 1 16,0-5 2-16,0 0-3 0,2 0 3 0,0-5-5 0,7 5 3 15,-5-5-3-15,8 0 0 0,-2-2-3 0,-1-3-1 16,6 0 0-16,-3 0-2 0,1-3-3 15,1-4-2-15,0 1-1 0,0-2 0 0,-2 0-1 0,-1-5-4 16,1-1 0-16,9-7-1 0,-2 1 0 0,-4-1-5 16,3-8 1-16,0 3-3 0,-3-1-12 0,-2-5-2 15,0 2-3-15,-1-1-8 0,-1 4-9 0,-1-4 7 16,-4-2 2-16,-6 9-2 0,3-8 3 0,-7 4 2 16,1 4-2-16,-4 0 2 0,-1-2 4 0,-4 0 1 15,-3 2 3-15,-1 1-3 0,-2 7-1 0,-3-9 3 16,-2 8 0-16,-4-2 1 0,-4 0 4 0,-2 1-4 15,-4 1 4-15,1 3 1 0,-6 3 1 0,2 0-1 16,-5 1 3-16,-1 0-3 0,2 4-4 0,-2-1 7 0,0 0 1 16,2 6-4-16,-12-2 2 0,0 6 1 15,1 0 0-15,7 2-3 0,-6 2 1 0,-1 4 5 0,3 1-4 16,-2-2 0-16,9 4 4 0,3-3-5 0,-2 4 7 16,5-2-1-16,0 5-4 0,3-1 2 0,0 0 0 15,8-3-4-15,1 1 8 0,-2 3-7 0,2-2 8 16,6-3-4-16,0 5-2 0,3-4 4 0,2 0-2 15,2 4 5-15,1-1 4 0,2-3-3 0,4 3 3 16,1-4 1-16,7 6 2 0,-1-7-1 0,6 2 4 16,3 2-4-16,0-2 1 0,6-1-2 0,-4-1 1 15,3-3 2-15,10 6-4 0,-1-5-3 0,1 0 6 16,-11-5-4-16,4 1 1 0,-2-1-4 0,-1 0 0 16,-2 2-1-16,0-4 1 0,-3 2-4 0,0 1-12 0,1 0-20 15,-5-1-17-15,-4-1-14 0,3-1-29 16,-1-1-17-16,2-1-33 0,-4-1-50 0,3-1-116 15,-1-2-332-15,2-1 146 0</inkml:trace>
          <inkml:trace contextRef="#ctx0" brushRef="#br0" timeOffset="48045.86">16676 10840 173 0,'-1'-13'184'0,"1"13"-12"15,0 0-20-15,0 0-14 0,-14-7-12 0,14 7-5 16,-16 0-10-16,16 0-5 0,-21 3-1 0,11 1-8 16,-7 3-3-16,2-1-7 0,1 5-7 0,-3-1 0 15,2 1-8-15,0 1-7 0,2-1-2 0,1 2-7 16,0 3-7-16,3-1-1 0,-3 8-7 0,5-2 0 15,1-3-2-15,1-1-3 0,2 3-5 0,-1-2-2 0,4 0 1 16,0 0-7-16,4 1-1 0,-2-4-2 0,4 1 0 16,0 0-3-16,0-1-2 0,1 0-14 15,1-3-17-15,3 2-23 0,3-3-19 0,-1 1-20 0,1-1-29 16,2-3-22-16,2 2-40 0,-3-5-156 0,4-3-352 16,1-2 156-16</inkml:trace>
          <inkml:trace contextRef="#ctx0" brushRef="#br0" timeOffset="48409.05">16887 11081 107 0,'0'0'203'16,"7"-21"-15"-16,-1 7-11 0,0 4-12 0,3-5-14 16,3 2-13-16,-3 2-7 0,3-2-16 0,0 2-10 15,-3-2-11-15,3 1-7 0,0-3-13 0,1 2-7 16,-3 0-5-16,1-1-5 0,1-1-4 0,-2 5-10 15,-1-5 0-15,0 2-3 0,-1 2-3 0,-1-2-5 0,-1 6-2 16,4-4-2-16,-7 4-3 0,2 0 3 16,-5 7-1-16,7-12-1 0,-7 12-1 0,6-9-5 0,-6 9-2 15,0 0-1-15,0 0-6 0,0 0-2 0,0 0 4 16,0 0-4-16,0 0-1 0,0 0 3 0,0 0 1 16,-31 21 0-16,22-9 2 0,-1 1 2 0,2 4 1 15,-1 3 0-15,-1 2 0 0,1-2-3 0,1 2 1 16,-2 1 2-16,4-1-4 0,0 3 0 0,2-1-1 15,1 0 0-15,1-2 2 0,2 2 0 0,-1-6-1 16,1 6-1-16,1-6-4 0,1-3-11 0,1 3-11 16,4-5-19-16,-4 0-21 0,3 0-16 0,0-4-26 15,0 0-21-15,1-3-25 0,4-1-42 0,-2-3-154 16,-9-2-365-16,22-2 162 0</inkml:trace>
          <inkml:trace contextRef="#ctx0" brushRef="#br0" timeOffset="48709.1">17421 10707 1 0,'3'-15'224'0,"-3"15"-7"0,1-13-18 16,-1 13-17-16,0 0-20 0,6-10-10 0,-6 10-21 15,0 0-16-15,13 0-12 0,-13 0-7 0,0 0-10 16,23 16-6-16,-13-5 1 0,1 3-4 0,4-1-1 15,-2 7-9-15,0 4 0 0,2 1-5 0,-1 3-2 16,4 5-1-16,-3 3-5 0,0 5-4 0,-2-5-6 16,-1 5-3-16,-3-2 1 0,-3-1-7 0,0 1-3 15,-5-2-3-15,-1 1 0 0,-3-5-2 0,-4 6-3 16,-5-6-1-16,-3-8-2 0,-7 10-1 0,-5-7-4 0,3 2-13 16,-7-3-17-16,-1 0-26 0,-2-2-21 15,0-1-27-15,1-3-25 0,7-6-35 0,-6 5-42 16,-7-6-166-16,12-4-385 0,-1-3 171 0</inkml:trace>
          <inkml:trace contextRef="#ctx0" brushRef="#br0" timeOffset="46991.01">14781 11176 148 0,'0'0'165'0,"0"0"-8"0,0 0-14 0,0 0-10 16,0 0-6-16,0 0-10 0,0 0-2 0,0 0-7 15,0 0-8-15,0 0-6 0,0 0-6 0,0 0-4 16,0 0-8-16,0 0-6 0,0 0 1 0,0 0-3 15,0 0-3-15,0 0 1 0,0 0-1 0,0 0 5 16,0 0 3-16,0 0 2 0,0 0-3 0,0 0-1 16,0 0-2-16,0 0 4 0,0 0-7 0,0 0 4 15,0 0-7-15,0 0-1 0,0 0-2 0,0 0-4 0,0 0-3 16,0 0-5-16,0 0-8 0,0 0-1 16,0 0-4-16,0 0-4 0,0 0-2 0,0 0-4 15,0 0-5-15,0 0-8 0,0 0-19 0,0 0-17 0,0 0-22 16,0 0-18-16,0 0-24 0,0 0-14 0,0 0-12 15,0 0-22-15,0 0-19 0,37 12-18 0,-37-12-43 16,9 8-143-16,-3-5-386 0,4 1 170 0</inkml:trace>
        </inkml:traceGroup>
      </inkml:traceGroup>
    </inkml:traceGroup>
    <inkml:traceGroup>
      <inkml:annotationXML>
        <emma:emma xmlns:emma="http://www.w3.org/2003/04/emma" version="1.0">
          <emma:interpretation id="{509A4341-1A42-4899-B144-E4B33CBD4109}" emma:medium="tactile" emma:mode="ink">
            <msink:context xmlns:msink="http://schemas.microsoft.com/ink/2010/main" type="paragraph" rotatedBoundingBox="7748,12620 10716,12791 10636,14179 7668,140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9665858-FEC6-4E2C-859C-750EA4917492}" emma:medium="tactile" emma:mode="ink">
              <msink:context xmlns:msink="http://schemas.microsoft.com/ink/2010/main" type="line" rotatedBoundingBox="7748,12620 10716,12791 10636,14179 7668,14008"/>
            </emma:interpretation>
          </emma:emma>
        </inkml:annotationXML>
        <inkml:traceGroup>
          <inkml:annotationXML>
            <emma:emma xmlns:emma="http://www.w3.org/2003/04/emma" version="1.0">
              <emma:interpretation id="{993AC9BB-D0B3-47B0-AB95-0EFD1EF07831}" emma:medium="tactile" emma:mode="ink">
                <msink:context xmlns:msink="http://schemas.microsoft.com/ink/2010/main" type="inkWord" rotatedBoundingBox="7748,12620 10716,12791 10636,14179 7668,14008"/>
              </emma:interpretation>
            </emma:emma>
          </inkml:annotationXML>
          <inkml:trace contextRef="#ctx0" brushRef="#br0" timeOffset="13343.4">6718 12281 101 0,'0'0'132'0,"0"0"-10"15,0 0-7-15,-12 4-8 0,12-4-5 0,0 0-10 0,0 0-6 16,0 0-4-16,0 0-5 0,0 0-9 0,0 0-1 16,0 0-5-16,0 0 0 0,0 0-3 0,0 0-7 15,0 0 0-15,0 0-5 0,0 0-6 0,29 8 2 16,-29-8-3-16,27 2-7 0,-12 0-3 0,1 0-2 16,6 1-5-16,-2-1 3 0,4-1-5 0,4 0-5 15,2-1 2-15,-2 0 0 0,11 4-2 0,1-4 2 16,-9 0 1-16,2 0 2 0,-4 0-4 0,0 0-1 15,1 0 1-15,-4-5-1 0,2 5-3 0,-9 0 2 16,-1 0-2-16,-3 0 0 0,2 0-1 0,-1-1-3 0,-16 1-1 16,19 0 5-16,-11-2-8 0,-8 2-1 0,0 0 2 15,15 0 1-15,-15 0-1 0,10 2-3 0,-10-2 0 16,0 0 0-16,0 0-1 0,0 0 3 16,0 0-1-16,0 0-14 0,0 0-2 0,0 0-8 0,0 0-17 15,0 0-12-15,0 0-11 0,0 0-19 16,0 0-14-16,0 0-9 0,0 0-36 0,0 0-113 15,0 0-273-15,0 0 121 0</inkml:trace>
          <inkml:trace contextRef="#ctx0" brushRef="#br0" timeOffset="12715.49">6498 11862 84 0,'0'0'118'0,"0"0"-3"0,0 0-15 0,7-6-4 16,-7 6 1-16,0 0-14 0,0 0-11 0,0 0-9 16,0 0 3-16,0 0 8 0,0 0-12 0,3-9 0 15,-3 9 0-15,0 0 0 0,0 0-6 0,0 0-5 16,0 0-5-16,0 0-2 0,0 0 4 0,0 0-7 16,0 0-4-16,0 0-6 0,0 0-5 0,0 0-1 15,0 0-2-15,0 0-6 0,0 0-3 0,0 0 3 16,0 0 0-16,0 0-2 0,0 0 1 0,0 0 3 0,0 0 0 15,0 0-2-15,0 0 2 0,-19 30 0 0,16-23 8 16,-2 3-6-16,2 0 1 0,0 1 1 0,-6 6-3 16,5-3-1-16,1 3 3 0,-6-3 0 0,3 4-1 15,2 4-4-15,-2 0-1 0,0 2 3 0,-2-4-1 16,5 8-3-16,-3-7 1 0,0 6-5 0,2-4 0 16,1 0 5-16,0 1 0 0,-5 0-1 0,7-6-1 15,-4 8 3-15,-1-3-1 0,3-2-5 0,-1 3 3 16,-2-3-5-16,3 2 1 0,-3-7-4 0,6 4 0 15,-4-3 1-15,1-1 0 0,0-3-2 0,0 4 1 16,3-3-1-16,0-3 1 0,-6-4-3 0,6 4 1 16,0-11 1-16,-3 17-3 0,1-10 1 0,2-7 1 15,-6 13 1-15,6-13-6 0,-3 12-1 0,3-12 5 0,0 0 2 16,0 13 0-16,0-13-5 0,0 0-10 16,0 13-6-16,0-13-10 0,0 0-9 0,0 16-12 15,0-16-9-15,0 12-8 0,0-12-17 0,6 8-17 0,-6-8-14 16,5 6-26-16,-5-6-144 0,9 5-306 0,-9-5 135 15</inkml:trace>
          <inkml:trace contextRef="#ctx0" brushRef="#br0" timeOffset="26988.41">7906 12324 116 0,'0'0'114'0,"0"0"-5"0,0 0-6 0,0 0-12 16,0 0 2-16,0 0-6 0,0 0-6 0,0 0-3 16,0 0-4-16,0 0-11 0,0 0-9 0,0 0-2 15,0 0-4-15,0 0-8 0,0 0-5 0,0 0 1 16,12 0-1-16,-12 0-7 0,0 0-2 0,0 0 1 15,16-1 0-15,-16 1-26 0,13-2 22 0,-13 2-1 16,20-1 1-16,-20 1-10 0,16-4 3 0,-4 4 3 16,-12 0-4-16,24-3-2 0,-12 3-1 0,1-1-2 0,1 2 0 15,-1-1-2-15,2-1 0 0,-2 1-5 16,1-2 1-16,-14 2 2 0,25 0 5 0,-11 2-4 16,5-2-4-16,-6 1 0 0,2-2 5 0,2 2-2 0,-7-1-9 15,-10 0 12-15,29-1-7 0,-16 1 7 0,3 1-1 16,-4-1-2-16,2 0 1 0,2-1-4 0,1 2 4 15,-1-1-2-15,-4 3 2 0,1-3 2 0,-2 0 0 16,-11 0-4-16,22 0 2 0,-8-3-1 0,-3 6-1 16,-11-3-2-16,21 0-1 0,-9 0-1 0,-12 0 2 15,20 0 2-15,-7-3 1 0,-13 3-6 0,19-1 3 16,-8-1 1-16,-11 2 3 0,21 0-10 0,-11-4 3 16,-10 4 3-16,20 0 3 0,-11-1-4 0,-9 1 5 15,16-3-2-15,-16 3-1 0,13-3 0 0,-4 3 2 16,-9 0-1-16,12-4 4 0,-12 4-6 0,15-2-3 15,-15 2 5-15,14-1-1 0,-14 1-2 0,15-3 1 0,-15 3 0 16,10 0-1-16,-10 0-2 0,13-1 3 0,-13 1 2 16,0 0-7-16,23 0-4 0,-23 0 8 0,16 0 0 15,-7-2 0-15,-9 2-3 0,14 2 5 0,-14-2-2 16,19 1-1-16,-19-1-2 0,13 0 3 0,-13 0-3 16,20 3 1-16,-20-3-2 0,15 0 5 0,-15 0-2 15,16 1-1-15,-16-1 0 0,10 0 1 0,-10 0 4 16,14 0-2-16,-14 0-6 0,12-4 3 0,-12 4 2 15,0 0 2-15,19 3-7 0,-19-3 1 0,11 0 1 16,-11 0 0-16,0 0 4 0,16-3 1 0,-16 3-2 0,15 0 1 16,-15 0-2-16,16-1-2 0,-16 1 0 15,15 0 1-15,-15 0-19 0,15 0 21 0,-15 0-2 16,14-2 1-16,-14 2 1 0,16 2 5 0,-16-2-7 0,19 0 0 16,-10 1-4-16,-9-1 4 0,20 0-1 0,-13 3 5 15,-7-3-3-15,20 1 1 0,-7 1-5 0,-13-2 0 16,18 2-1-16,-8-2 5 0,1 2 2 0,1-2 2 15,-12 0-5-15,21 3 0 0,-9-3 1 0,-3 2-13 16,-9-2 16-16,14 1-4 0,-14-1 0 0,18 0 3 16,-18 0 1-16,14 1 0 0,-14-1 3 0,16 0-4 15,-16 0 3-15,12 0-4 0,-12 0 0 0,0 0-7 16,14 0 10-16,-14 0-4 0,0 0 4 0,0 0 3 16,0 0-3-16,13-1-1 0,-13 1-2 0,0 0 0 15,0 0-1-15,0 0-3 0,0 0 2 0,0 0-4 16,0 0-13-16,0 0-5 0,0 0-21 0,0 0 4 0,0 0-17 15,0 0-19-15,0 0-27 0,0 0-37 0,0 0-102 16,0 0-261-16,-46-6 117 0</inkml:trace>
          <inkml:trace contextRef="#ctx0" brushRef="#br0" timeOffset="28221">8296 11807 79 0,'0'0'134'0,"0"0"-10"0,0 0-14 0,0 0-10 16,0 0-1-16,0 0-19 0,0 0-1 0,0 0-4 15,21-22-4-15,-21 22-9 0,15-6-1 0,-15 6-6 16,17-5-8-16,-10 3-1 0,-7 2-1 0,19-5-3 16,-10 2-7-16,8-2 3 0,-7 0-7 0,5 3 0 0,1-2-1 15,-2 0-2-15,-2 1 1 0,1-1-4 16,1 1-2-16,-4-2-2 0,2 3-11 0,-2-2 13 0,1-1-3 15,1 3-10-15,0-1 1 0,-12 3 1 0,21-4 3 16,-12 4-2-16,-9 0-3 0,16-4 0 0,-16 4-3 16,16-2 1-16,-16 2 0 0,14 2-3 0,-14-2-1 15,13 4 0-15,-13-4 2 0,0 0-5 0,12 1-3 16,-12-1-2-16,8 6 5 0,-8-6 0 0,6 3-1 16,-6-3-2-16,0 0 7 0,6 10-4 0,-6-10-1 15,0 0-1-15,4 12 1 0,-4-12 0 0,0 0-3 16,-4 13 1-16,4-13 3 0,0 0-1 0,0 17-5 15,0-17 9-15,-6 14 0 0,3-6 0 0,3-8-1 16,-11 14 5-16,5-5-5 0,0-1 4 0,-1 1 1 16,-1 0-2-16,2-2 1 0,-3 7 2 0,-1-6 3 15,1 1-2-15,-1 5 3 0,1-7-6 0,3 1 4 0,-5 2-7 16,2-3 1-16,2 2-1 0,-2 0 3 16,1-2 2-16,-1-1-4 0,2 3-2 0,1 0 4 15,-3-3-6-15,2 1 2 0,-2 0 0 0,9-7 5 0,-14 10-11 16,11-6 3-16,-3 4 1 0,6-8 3 0,-7 8 4 15,7-8-2-15,0 0-6 0,-11 9-1 16,11-9 0-16,0 0 4 0,-6 6-2 0,6-6 6 0,0 0-4 16,0 0 0-16,0 0 0 0,0 0 0 0,0 0 0 15,0 0-1-15,0 0 0 0,0 0 2 0,17 11-3 16,-17-11 4-16,13 0 0 0,-1 3-3 0,-12-3-4 16,23-3 5-16,-10 2-2 0,3-2 1 0,1 1-4 15,2 2 4-15,1-4-8 0,-1 4 4 0,0 0 2 0,2 0 1 16,5-1 3-16,-1 0-4 0,0 1 0 0,1 0 0 15,-7-2-3-15,5 4 1 0,3-4 2 0,-3-1-1 16,0 3 0-16,-5 0 4 0,0 0-5 0,1-2-1 16,-1 2 1-16,2 0 5 0,-6 0 0 0,-2-2-2 15,1 2-1-15,-14 0-2 0,19-3 6 0,-10 3-2 16,-9 0-1-16,12-3-2 0,-12 3-2 0,0 0-8 16,15 0-11-16,-15 0-8 0,0 0-9 0,0 0-8 15,9-7-3-15,-9 7-9 0,0 0-9 0,0 0-14 16,0 0-15-16,0 0-35 0,0 0-96 0,-43 8-246 15,34-8 109-15</inkml:trace>
          <inkml:trace contextRef="#ctx0" brushRef="#br0" timeOffset="29190.17">8547 12690 94 0,'-3'-11'196'0,"3"11"-17"0,0 0-17 0,0 0-15 0,0 0-18 15,9-16-13-15,-9 16-10 0,0 0-13 0,10-6-7 16,-10 6-9-16,18-5-5 0,-10 3-7 0,-8 2-8 15,19-2-14-15,-10 1 1 0,-9 1-3 0,24-3-2 16,-14 3-3-16,7 0-3 0,-8 3-10 0,7-6 4 16,-1 6-6-16,-2-2 0 0,1 1 0 0,-5 2-5 15,1-3-2-15,-10-1 1 0,20 4-11 0,-13 0 9 16,-7-4-5-16,12 10 1 0,-5-5 1 0,-7-5-3 16,2 11-4-16,-2-11 0 0,-2 14 7 0,2-14-2 15,-7 16 2-15,-2-7-4 0,2 1 1 0,-5 1 2 0,-2-4-9 16,1 3 11-16,-1 0-5 0,2-1 4 15,2-1-9-15,-3 1 6 0,1-3 4 0,6-2-6 16,-5 2 2-16,5 0-4 0,-4-1 0 0,10-5 5 0,-9 10-6 16,9-10 3-16,-11 5-4 0,11-5 2 0,-6 5 0 15,6-5-4-15,0 0 2 0,0 0 6 0,-4 6-5 16,4-6-1-16,0 0 1 0,0 0 5 0,0 0-5 16,0 0 1-16,16 11 0 0,-16-11 3 0,11 2-4 15,-11-2-1-15,15 3 4 0,-15-3 1 0,18 2-4 16,-12 0 0-16,-6-2-4 0,16 3 5 0,-16-3-2 15,16 2-1-15,-7-1-1 0,-9-1 4 0,17 4-3 16,-7-1 0-16,-1 0-3 0,-9-3 2 0,17 5-1 16,-7-4 2-16,-10-1-2 0,18 5 0 0,-11-1 6 15,4 0-7-15,-2 1 2 0,-2 0-3 0,-7-5 4 16,15 7 0-16,-6-3-1 0,-1 2 5 0,-1-1-2 16,-1 1 4-16,0-1 1 0,-6-5-5 0,10 9 9 0,-7-1 1 15,-3-8-3-15,6 13 1 0,-6-13 4 0,3 14 2 16,-3-14 1-16,-3 17 4 0,3-17 5 15,-6 12 2-15,2-6 5 0,-5 1 1 0,-2 0-4 0,0-1-1 16,-6 2-1-16,-2-1-6 0,2-2 4 16,-2 0-4-16,0 1-2 0,-1-5 1 0,-2 3-4 0,-5-1 0 15,-1-2-2-15,11 1-2 0,-5 0-3 0,-2-4-3 16,5 2-10-16,-1-2-20 0,-2-1-26 0,2 2-27 16,4-3-21-16,1 3-21 0,-1-5-50 0,5 2-200 15,4-4-396-15,1 0 175 0</inkml:trace>
        </inkml:traceGroup>
      </inkml:traceGroup>
    </inkml:traceGroup>
    <inkml:traceGroup>
      <inkml:annotationXML>
        <emma:emma xmlns:emma="http://www.w3.org/2003/04/emma" version="1.0">
          <emma:interpretation id="{8C317654-B5F4-4460-AB7D-527386087A13}" emma:medium="tactile" emma:mode="ink">
            <msink:context xmlns:msink="http://schemas.microsoft.com/ink/2010/main" type="paragraph" rotatedBoundingBox="3781,15798 9566,15548 9625,16909 3840,17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F47F51-651B-42F1-9165-213579D871A2}" emma:medium="tactile" emma:mode="ink">
              <msink:context xmlns:msink="http://schemas.microsoft.com/ink/2010/main" type="line" rotatedBoundingBox="3781,15798 9566,15548 9625,16909 3840,17160"/>
            </emma:interpretation>
          </emma:emma>
        </inkml:annotationXML>
        <inkml:traceGroup>
          <inkml:annotationXML>
            <emma:emma xmlns:emma="http://www.w3.org/2003/04/emma" version="1.0">
              <emma:interpretation id="{7B4D793F-604F-4630-82F3-6C5870E401B1}" emma:medium="tactile" emma:mode="ink">
                <msink:context xmlns:msink="http://schemas.microsoft.com/ink/2010/main" type="inkWord" rotatedBoundingBox="3781,15798 9566,15548 9625,16909 3840,17160"/>
              </emma:interpretation>
            </emma:emma>
          </inkml:annotationXML>
          <inkml:trace contextRef="#ctx0" brushRef="#br0" timeOffset="54297.71">4975 15063 101 0,'0'0'107'0,"-16"15"-12"0,10-9-2 16,-5 1-2-16,5 0 0 0,-6 8-1 0,5-3-9 15,-4 5 7-15,5 3-8 0,-3 2-12 0,2-2 5 16,4 6 3-16,3-1-19 0,-3 1 4 0,6 1-7 16,2 0-6-16,0 1-10 0,7 7 3 0,2 2 1 15,1-1-5-15,6-4-1 0,1 3-4 0,2-3-1 16,4-1-4-16,4-5-2 0,-3 0 6 0,10-2-2 16,0-3-3-16,-3-1 0 0,2-2 2 0,1-1-1 15,2-3-3-15,-3-1-4 0,1-2 3 0,-8-3-3 0,-1-4-3 16,2 4-3-16,-3-5 2 0,1 0 0 0,-1-3-3 15,-3-3 2-15,3 2-1 0,-4-3 5 0,2-2-6 16,-2 2-1-16,-4-6 0 0,4 1-1 0,-5-4-3 16,2 2-1-16,-2-4 5 0,-1-1-3 0,3-4 3 15,-5 0-5-15,2-2-2 0,-5-2 2 0,5-8-3 16,-7-3 2-16,-2 7-3 0,1 2-2 0,-5-10 2 16,0 7-3-16,1-9-2 0,-7 4-7 0,3 7 1 15,-6-12-5-15,-1 12 0 0,2-2 1 0,-2-7 4 16,-5 1-3-16,-2-2 0 0,1 2 3 0,-2-1-5 15,-7 2-1-15,2 2 5 0,1-3 2 0,-4 3 5 16,1 0-4-16,0-2 3 0,2 10-3 0,-2 2 2 16,-1-2 0-16,-5-2 1 0,9 3 0 0,-7 3-4 15,2-1 0-15,1 3 10 0,-1 1-6 0,-5 5-3 16,1-3 1-16,1 4 1 0,-4 4 2 0,-1 2-3 16,3-1 2-16,-7 2-2 0,3 1 3 0,-1 3-3 15,1 3 2-15,0-1-2 0,-1 4 4 0,1-3 0 16,-1 4-3-16,4 1 4 0,1 3-2 0,-2 0-2 15,1 0 2-15,2 1 2 0,-1 4-8 0,3-2 2 16,-3 4-6-16,7-1-10 0,-5 2 6 0,3 1-10 16,3 1-5-16,0 0-7 0,0 0-1 0,3 3-13 15,2-3-6-15,3 0-4 0,1 1-11 0,1 0 0 16,5 1-16-16,0-6-7 0,0 0-21 0,3-1-69 0,3-1-201 16,0 1 90-16</inkml:trace>
          <inkml:trace contextRef="#ctx0" brushRef="#br0" timeOffset="54859.61">6508 14672 60 0,'-10'-7'123'0,"10"7"-5"16,0 0-6-16,0 0-2 0,-18 14-12 0,13-7-6 15,-1 7-9-15,-1-2 0 0,-2 1 1 0,3 5-5 16,3 4-6-16,-1 0-1 0,-2 3-1 0,6 3-4 15,0-1-2-15,0 1 0 0,3 8 1 0,0-1-4 0,4-1-5 16,-1-4-4-16,0-4-5 0,1 0-2 16,-1 1-6-16,3 8-6 0,2-8 1 0,-5-1-3 15,1 0-4-15,5-5-4 0,-4 4 3 0,0-2-8 0,-3-8 1 16,1 5 0-16,-3-6-4 0,4 4 2 0,-1-3-3 16,0-1-5-16,0 2 4 0,-1-2-4 0,4-2-17 15,-3-2-12-15,1 3-8 0,2-2-13 0,-1 0-12 16,0-1-13-16,0-3-18 0,4 0-11 0,-5-3-11 15,2 1-15-15,-9-5-29 0,20-2-83 0,-20 2-250 16,26-9 110-16</inkml:trace>
          <inkml:trace contextRef="#ctx0" brushRef="#br0" timeOffset="55482.19">6956 15098 2 0,'0'0'127'15,"0"0"-20"-15,0 0-3 0,0 0 0 0,0 0-8 16,0 0-6-16,0 0-8 0,0 0 0 0,0 0-4 16,0 0-12-16,-3 38 6 0,0-28 0 0,3-10-8 15,-5 21-3-15,5-10-3 0,-3 3-3 0,3-5-5 16,-3 3-1-16,0-1-7 0,3-11 0 0,0 24-14 15,0-13 6-15,0 2-5 0,0-13 0 0,0 20-6 16,0-12-3-16,0-8-6 0,0 15 3 0,0-15-2 16,9 13 2-16,-9-13 1 0,0 10-1 0,0-10-5 0,5 7-4 15,-5-7 4-15,0 0 0 0,6 7-2 0,-6-7 6 16,0 0-9-16,0 0 0 0,0 0 2 16,0 0-5-16,22-20 1 0,-16 15 0 0,1-8 2 0,5 2 0 15,-10 1 0-15,10-4 1 0,1 1-8 0,1-2 2 16,0-3-4-16,-3 4-4 0,5-4-4 0,1 1-2 15,-2-1 1-15,-8 5 2 0,7 0-1 0,-3-3 4 16,0 3 0-16,1 0 4 0,-2 2-2 0,4-2-4 16,-2 1 4-16,-2 1 2 0,2 0-2 0,-5 2-2 15,5-1 2-15,2 3 1 0,-4-3-2 0,-1 3 4 16,5 0-4-16,-4 3 2 0,5-3-1 0,-2 2 5 16,1 3-1-16,-5-2-2 0,1-1 1 0,4 4 4 15,-14 1 1-15,19-1 0 0,-7-2-5 0,-2 3 7 16,-10 0-2-16,26 3 2 0,-19-1-2 0,2 3-3 0,0 1 2 15,-4 3 7-15,1-3-3 0,-4 5 5 16,3 3 3-16,1-1-2 0,-3 2-2 0,-3-1 0 16,3 3-3-16,-3 1 8 0,3 0-2 0,-3-2 1 15,3 6-6-15,-2 1 2 0,2-4 0 0,-3-2-10 0,0 1 6 16,-3-3 4-16,6 3-1 0,-3-3-2 0,0 3 2 16,3-4 2-16,-3 3-9 0,3-4-3 15,-3-1-16-15,0 1-2 0,0-3-14 0,3-2-9 16,-3-8-14-16,6 17-14 0,-1-10-15 0,-5-7-8 0,6 11-21 15,0-8-9-15,-6-3-110 0,0 0-251 0,16-3 111 16</inkml:trace>
          <inkml:trace contextRef="#ctx0" brushRef="#br0" timeOffset="55883.48">8022 14542 23 0,'16'18'156'15,"-1"4"-4"-15,5 9-5 0,0 4-9 0,0-4-10 16,-1 4-6-16,1 5-6 0,-1-1-1 0,-3 1-11 16,-7 0-5-16,5 3-3 0,-8-1-14 0,-3 3-8 15,-3-3-4-15,-6 0-8 0,-6 2-3 0,-3-2-6 16,-7 4-7-16,-7-3 3 0,1 3-8 0,-15 9-1 15,-4 5-8-15,3-7-22 0,-9 8-32 0,1-7-12 16,-1-2-31-16,3 0-12 0,1-2-34 0,12-11-28 16,-15 8-122-16,13-16-283 0,6 0 125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54:58.47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4D37B2B-E547-4E10-B6A3-B167932E985A}" emma:medium="tactile" emma:mode="ink">
          <msink:context xmlns:msink="http://schemas.microsoft.com/ink/2010/main" type="inkDrawing" rotatedBoundingBox="669,5683 5179,5607 5181,5721 671,5797" semanticType="underline" shapeName="Other">
            <msink:sourceLink direction="with" ref="{030625C5-D600-46F8-BC10-31CD93F2724A}"/>
          </msink:context>
        </emma:interpretation>
      </emma:emma>
    </inkml:annotationXML>
    <inkml:trace contextRef="#ctx0" brushRef="#br0">0 163 95 0,'12'0'162'0,"-12"0"-17"0,13-3-10 0,-13 3-8 15,15-3-12-15,-15 3-8 0,19-3-2 0,-10 3-14 16,-9 0-2-16,23-4-7 0,-8 3-1 0,-2 0-7 16,5-2-3-16,-3 1 0 0,0 2-5 0,3-7-4 15,4 3-3-15,-3 0-2 0,1 2 0 0,1-3-6 16,-3 1-3-16,1 2-3 0,3-6-5 0,-2 5 1 16,5 0-3-16,0-1-1 0,-5 2-4 0,4-2-2 15,-5 3-4-15,1-3-1 0,3-2 4 0,-3 2-1 0,-1 1 0 16,-1 2-1-16,4 1 1 0,5-2-5 0,-3-4 2 15,1 1-3-15,1 1-2 0,-5 3-5 0,3 0 2 16,2 0-3-16,-6-2-2 0,-1 2-2 0,5-3 0 16,-5 4-3-16,1 0-2 0,-1-2 1 0,1 2 1 15,-1-1 0-15,0-1-3 0,-2 2-3 0,2 0 1 16,1-1 3-16,-1 1-6 0,0-3 1 0,1 6 1 16,-1-3 0-16,3-3 2 0,-1 6-3 0,5-7 3 15,-8 4-2-15,8-3 2 0,0 3-3 0,-4 0-2 16,5-3 1-16,-8 3 0 0,2 2 1 0,-1-2-3 15,1 1 3-15,1-2-3 0,-4 1-1 0,4 1 3 16,-5-2 1-16,8 1-1 0,-6 0-7 0,1 0 4 0,-1 0-2 16,1 0 1-16,-4 0 2 0,3 0 1 0,-1-2-4 15,-1 2-1-15,1 0 3 0,-1 0-2 0,-2 0 1 16,6 0 1-16,-1 0 1 0,-1 0-2 0,0 0-1 16,1 0 3-16,-1 0-1 0,-1 0 1 0,1 0-2 15,8 0 4-15,-7 0 0 0,5 0-3 0,-7 0 3 16,3-4-5-16,-2 4 5 0,2-1-3 0,4 1 6 15,-5-1-4-15,-1-1 1 0,2 4-5 0,4-2 2 16,-8-2 2-16,2 4 1 0,1-4-1 0,5 4 5 16,-6-4-5-16,1 4-3 0,-2-2 6 0,0-2-1 15,-1 2-2-15,3 2 5 0,-4-2-4 0,4 0 3 16,-3-2-3-16,0 2 0 0,10-2 0 0,-8 2 0 0,1-1-1 16,-1 1 4-16,2 0-1 0,-3 0-1 15,9 0-1-15,-8-4 0 0,6 4 0 0,2 0 0 16,0 0-1-16,-11 0 0 0,11 0 1 0,-7 0-2 0,9 0 4 15,-12 0-1-15,10 0 0 0,-2 0 5 0,0 4-5 16,2-3 1-16,-6-1 2 0,-2-1 0 0,7 1-3 16,-2 1-2-16,-5-1 5 0,6 0 1 0,2 0 0 15,-9 0 0-15,2-1 0 0,-1-3 2 0,0 8-4 16,2-4 3-16,-1 0 0 0,-1-4-1 0,-1 4-2 16,1 0-3-16,1 4 3 0,-2-8 2 0,1 4 0 15,-3 0 1-15,4 0-2 0,-2-2 3 0,-2 4-5 16,0-4 3-16,1 1-3 0,1-1 4 0,-3 2-7 0,3 0 4 15,-4-1-4-15,3 1 5 0,-4-4-6 0,2 3 4 16,0 1 1-16,2-2-2 0,-4 2-2 16,2 0 2-16,-15 0-2 0,21 0 5 0,-3 0-5 0,-3-1-2 15,-2 2 0-15,5-1 7 0,-3 2-2 0,0-1-5 16,1-1 3-16,-1 4 1 0,3-4 0 0,-2 0-4 16,1 1 2-16,1 1 3 0,-2-2-1 0,5 1-4 15,-3 1 2-15,0-2 3 0,1 0-3 0,1 4 3 16,-1-3-3-16,-1 1 3 0,7 0-3 0,-4-1 1 15,-6 0 1-15,10-1-2 0,-5 4 1 0,-4-2 1 16,2-2-1-16,9 1 0 0,-8 2-1 0,1-2-1 16,-1 3 4-16,0-4-2 0,5 0-2 0,-6 2 3 15,2-1 2-15,-1-1 0 0,6 0-6 0,-5 2 6 0,-1-2-6 16,2 0 3-16,-5 0 2 0,2 0 5 16,2 0-5-16,-1 0 8 0,-4 0 1 0,1 4 5 15,1-8-1-15,-2 8-4 0,0-3 0 0,1-2 7 16,-6 1-2-16,-10 0 3 0,23 0 1 0,-14 1 2 15,-9-1-4-15,19 0 3 0,-19 0-1 0,15-1 7 16,-15 1-2-16,12 0 6 0,-12 0-3 0,0 0 4 16,13 0-4-16,-13 0 0 0,0 0-2 0,0 0-2 0,14-4 1 15,-14 4-5-15,0 0-3 0,0 0 0 0,0 0-3 16,0 0 0-16,0 0-3 0,12 0 2 0,-12 0-5 16,0 0 1-16,0 0-3 0,0 0-13 0,0 0-11 15,0 0-19-15,0 0-33 0,0 0-31 0,0 0-34 16,0 0-35-16,0 0-47 0,0 0-217 0,0 0-468 15,0 0 208-15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6:03:04.14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A995ECC-9F03-4B65-BA6A-02BD6B6C950A}" emma:medium="tactile" emma:mode="ink">
          <msink:context xmlns:msink="http://schemas.microsoft.com/ink/2010/main" type="writingRegion" rotatedBoundingBox="20228,11579 26546,11330 26586,12364 20269,12613"/>
        </emma:interpretation>
      </emma:emma>
    </inkml:annotationXML>
    <inkml:traceGroup>
      <inkml:annotationXML>
        <emma:emma xmlns:emma="http://www.w3.org/2003/04/emma" version="1.0">
          <emma:interpretation id="{8D1C1B26-022A-44A0-B4B7-4F681EB9B876}" emma:medium="tactile" emma:mode="ink">
            <msink:context xmlns:msink="http://schemas.microsoft.com/ink/2010/main" type="paragraph" rotatedBoundingBox="20228,11579 26546,11330 26586,12364 20269,12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F15415-1156-46FA-8F2F-B49A4B3CAC49}" emma:medium="tactile" emma:mode="ink">
              <msink:context xmlns:msink="http://schemas.microsoft.com/ink/2010/main" type="line" rotatedBoundingBox="20228,11579 26546,11330 26586,12364 20269,12613"/>
            </emma:interpretation>
          </emma:emma>
        </inkml:annotationXML>
        <inkml:traceGroup>
          <inkml:annotationXML>
            <emma:emma xmlns:emma="http://www.w3.org/2003/04/emma" version="1.0">
              <emma:interpretation id="{C0E646DC-2369-4729-B434-1C0648A67731}" emma:medium="tactile" emma:mode="ink">
                <msink:context xmlns:msink="http://schemas.microsoft.com/ink/2010/main" type="inkWord" rotatedBoundingBox="20249,12096 21129,12061 21147,12513 20266,12547"/>
              </emma:interpretation>
            </emma:emma>
          </inkml:annotationXML>
          <inkml:trace contextRef="#ctx0" brushRef="#br0">-2 129 45 0,'0'0'124'16,"0"-44"-12"-16,0 44-8 0,0 0-11 0,0 0-7 15,0 0-11-15,0 0-5 0,0 0-5 0,0 0-7 0,6-7-12 16,-6 7 1-16,0 0 6 0,0 0-9 16,0 0 8-16,0 0 1 0,0 0 5 0,0 0 4 0,0 0 6 15,0 0 2-15,0 0 6 0,0 0-3 0,0 0 0 16,0 0 0-16,0 0 0 0,0 0-5 0,0 0 2 15,0 0 0-15,0 0 3 0,0 0-4 0,0 0-4 16,0 0-5-16,0 0 0 0,0 0-10 0,0 0-4 16,0 0-4-16,0 0-5 0,0 0-6 0,0 0-1 0,0 0-4 15,0 0-4-15,0 0-1 0,15-3-2 16,-15 3-2-16,14 0 2 0,-14 0-2 0,21 3-2 16,-4-2-1-16,-2-1-2 0,0-1 3 0,2-2-1 0,-2 2-4 15,5-1-1-15,-1 2 0 0,2-1-2 16,-2 2 2-16,7-2-2 0,-1 1 0 0,-4-3 1 0,-2 2-2 15,1 2-2-15,5 2 0 0,-7-6-2 0,0 2 2 16,0-2-1-16,3 0 0 0,-5 3-3 0,3 0 0 16,1 0 4-16,1 0 0 0,-2-1-1 0,1 0-3 15,-3 0 0-15,-2-3 2 0,3 4-1 0,-1-6 1 16,-1 6 1-16,-3-1-3 0,2-2 0 0,-4 0 3 16,2 2-2-16,-2-3 0 0,1 2 5 0,-2-2-6 0,-10 4 0 15,15-7 3-15,-15 7 0 0,13-5-3 0,-13 5 3 16,12-6-2-16,-12 6 1 0,5-6-2 0,-5 6-9 15,0 0-10-15,9-7-9 0,-9 7-16 0,0 0-11 16,0 0-23-16,0 0-13 0,0 0-23 0,0 0-14 16,0 0-18-16,0 0-10 0,-38 2-178 0,25 2-362 15,0 1 161-15</inkml:trace>
          <inkml:trace contextRef="#ctx0" brushRef="#br0" timeOffset="2092.99">142 467 183 0,'0'0'174'0,"11"2"-2"16,-11-2-7-16,16 4-2 0,-2-4-6 0,-14 0-12 16,29 0-10-16,-9-4-3 0,5 4-12 0,1-2-1 15,0 1-5-15,1-2-4 0,3-2-11 0,1 3-7 0,10-2-10 16,2 1-6-16,-10 3-7 0,-5-5-8 0,2 4-5 15,-2-4-5-15,-5 5-9 0,-3-2-1 0,0 2-4 16,-2 0-3-16,1 0-4 0,-4-3-4 0,3 3 0 16,-3 0-3-16,-3 0-7 0,-12 0 1 0,21 0 0 15,-9 0-7-15,-12 0 3 0,14 0-8 0,-14 0-6 16,17 5-8-16,-17-5-13 0,12 0-6 0,-12 0-12 16,0 0-17-16,18 0-10 0,-18 0-13 0,12 0-15 15,-12 0-11-15,0 0-25 0,16-2-34 0,-16 2-171 0,10-5-363 16,-10 5 162-16</inkml:trace>
        </inkml:traceGroup>
        <inkml:traceGroup>
          <inkml:annotationXML>
            <emma:emma xmlns:emma="http://www.w3.org/2003/04/emma" version="1.0">
              <emma:interpretation id="{E340CEE2-29EA-4D6B-A592-1287C6543901}" emma:medium="tactile" emma:mode="ink">
                <msink:context xmlns:msink="http://schemas.microsoft.com/ink/2010/main" type="inkWord" rotatedBoundingBox="22070,11507 26546,11330 26586,12364 22110,12540"/>
              </emma:interpretation>
            </emma:emma>
          </inkml:annotationXML>
          <inkml:trace contextRef="#ctx0" brushRef="#br0" timeOffset="6524.65">4212 100 45 0,'0'0'115'0,"0"0"-11"0,0 0 0 0,0 0-6 0,0 0-1 15,0 0-10-15,0 0 2 0,0 0-7 0,0 0 0 16,0 0-3-16,0 0-7 0,0 0 5 0,0 0-6 15,0 0 2-15,0 0 0 0,0 0-5 0,0 0-4 0,0 0-3 16,0 0-3-16,0 0-1 0,0 0 2 0,0 0-4 16,0 0 0-16,0 0-2 0,0 0-8 0,0 0 0 15,0 0-6-15,0 0 2 0,0 0-3 16,0 0-1-16,0 0-2 0,0 0-2 0,0 0-3 0,0 0 4 16,0 0-2-16,0 0-1 0,0 0-1 0,0 0 0 15,0 0-4-15,0 0-1 0,0 0 0 0,0 0 0 16,0 0-4-16,0 0 2 0,0 0-4 0,0 0 0 15,0 0-4-15,0 0 4 0,0 0 1 0,0 0-3 0,0 0 0 16,0 0-2-16,0 0 2 0,0 0 3 0,0 0-5 16,0 0 0-16,0 0 0 0,0 0 4 0,0 0-5 15,0 0 3-15,0 0-6 0,0 0 5 0,0 0-3 16,0 0 3-16,0 0-3 0,0 0 3 0,0 0-3 16,0 0 7-16,0 0-1 0,0 0-2 0,0 0 0 15,0 0 6-15,0 0-3 0,0 0 1 0,0 0-1 16,0 0 0-16,0 0 0 0,0 0-2 0,0 0-4 15,0 0 1-15,0 0-4 0,0 0 2 0,0 0-2 16,0 0-4-16,0 0-1 0,0 0-2 0,0 0 4 0,0 0-3 16,0 0-1-16,0 0 0 0,0 0 0 0,0 0-1 15,0 0 1-15,0 0 0 0,0 0-1 0,0 0-1 16,0 0-1-16,0 0 3 0,0 0-2 0,0 0 0 16,0 0-1-16,21-8 1 0,-21 8-1 0,12 4 4 15,-12-4-2-15,0 0 1 0,19-5-5 0,-19 5 8 16,15-1-4-16,-15 1-1 0,17-5 3 0,-7 5 3 15,-10 0-5-15,20-6 2 0,-10 5-6 0,-1-3 6 16,1 1 3-16,5-1-1 0,-1 2-4 0,-14 2 2 0,18-4-15 16,-9 3 2-16,-9 1 0 0,18-2 1 0,-8-2 0 15,-10 4 0-15,19-4 1 0,-19 4 1 0,17 0 0 16,-17 0 0-16,13-1-1 0,-13 1 3 0,17 0 0 16,-8 5 0-16,0-1 0 0,-9-4 3 0,17 2-3 15,-17-2 0-15,17-1 1 0,-5 1 5 16,-12 0-3-16,19 0 0 0,-13 1 1 0,-6-1-3 0,19-1 2 15,-8 1 1-15,-11 0-1 0,22-1 0 0,-11 1 0 0,2 0 2 16,4 1 0-16,-3-1-1 0,-2-1-2 16,2 1 3-16,-1-8-1 0,1 7-1 0,-1 1-2 15,-13 0 1-15,21 0-1 0,-14-2 2 0,4-2-1 16,-11 4 5-16,15-3-3 0,-15 3 2 0,13-3-4 0,-13 3 4 16,0 0 0-16,14-3-5 0,-14 3 3 0,0 0 0 15,12-1 0-15,-12 1-3 0,0 0 3 0,10-4-1 16,-10 4 1-16,0 0-1 0,0 0-3 0,0 0 2 15,0 0 1-15,0 0-1 0,0 0-5 0,0 0-7 16,0 0-11-16,0 0-8 0,0 0-10 0,13 4-6 16,-13-4-14-16,0 0-11 0,0 0-6 0,0 0-9 0,0 0-18 15,0 0-24-15,0 0-15 0,0 0-24 16,0 0-33-16,0 0-135 0,0 0-363 0,0 0 161 16</inkml:trace>
          <inkml:trace contextRef="#ctx0" brushRef="#br0" timeOffset="7007.03">4624-198 115 0,'0'0'151'0,"0"0"-4"0,0-13-6 0,0 13-3 0,0 0-16 16,0 0 2-16,0 0-8 0,4-11-3 0,-4 11-8 15,0 0-5-15,0 0-5 0,0 0-5 0,0 0-3 16,0 0-5-16,0 0-3 0,3-10-6 0,-3 10-2 16,0 0-4-16,0 0-3 0,0 0-8 0,0 0-12 15,0 0-3-15,0 0-1 0,0 0-7 0,0 0 0 16,0 0 1-16,0 0-2 0,0 0 0 0,0 0 3 15,5 32 4-15,-5-32 1 0,0 16 4 0,-2-5-2 16,-1 4 0-16,2-1 0 0,-1 2 0 0,1 0-1 16,-5 7-4-16,3-6 3 0,-2 7-3 0,1-2 2 15,0 2-4-15,4-6-4 0,0-4-2 0,-8 6 0 0,5-2-1 16,0-1-7-16,0 3 0 0,3-3-9 0,-6 2 7 16,5-2 0-16,1 1-5 0,-3 0-1 0,1-4-2 15,1 0 3-15,-2 3-2 0,3-5 0 0,0 1-4 16,0-2 2-16,0-11-5 0,0 19 0 0,0-19-1 15,0 14-3-15,0-3-9 0,0-11-11 0,0 13-15 16,0-13-14-16,0 12-15 0,0-12-18 0,-3 11-16 16,3-11-25-16,0 0-14 0,-5 12-15 0,5-12-34 15,0 0-208-15,0 0-425 0,0 0 188 0</inkml:trace>
          <inkml:trace contextRef="#ctx0" brushRef="#br0" timeOffset="7801.87">5498-279 16 0,'0'0'226'0,"-6"-14"-13"15,6 14-18-15,0 0-15 0,0 0-15 0,0 0-18 16,0 0-15-16,0 0-13 0,0 0-9 0,0 0-3 15,0 0-6-15,0 0 4 0,0 0-8 0,0 0-1 16,13 43-2-16,-13-29-7 0,3 0-3 0,-6 0-6 16,8 3-4-16,-5-1-6 0,0 7 0 0,1-7-3 15,-1 2 0-15,-1-1-3 0,1 8-1 0,0-9-4 16,0 4-6-16,0-1-7 0,0-4-2 0,-2 3-2 0,2-1-3 16,0-2-4-16,-3 2-1 0,0-3-7 15,0 1 2-15,0-3-5 0,3-1-1 0,0-11-2 16,-4 16-1-16,4-7-3 0,0-9 3 0,-6 14-2 0,6-14-7 15,-6 10 1-15,6-10-1 0,0 0 1 0,0 11 0 16,0-11 1-16,0 0 1 0,0 0-3 0,0 0 0 16,0 0-1-16,0 0-5 0,0 0-3 0,0 0-4 15,13-37-9-15,-7 21-3 0,6-6-6 0,2-1-4 16,-7 2-7-16,8-4-2 0,-1-1-1 0,-3 0-5 16,6 2 0-16,4-11 0 0,-2 4 1 0,-2 6 5 15,-4 0 4-15,5 1 4 0,-2 0 6 0,1 4 2 16,-1-2-2-16,-1 1 3 0,1 2 5 0,-2 0 0 0,5 1 2 15,-5-3-1-15,-1 4 2 0,6 0 3 0,-4-1-4 16,-1 5 2-16,-1 1 1 0,1 0 1 16,2 1-2-16,-1 0 4 0,-2 2 1 0,1-1 2 0,-1-2 0 15,4 7 2-15,0-2 1 0,-3 1-4 0,-1 2 3 16,2 1 0-16,0 1 0 0,0 2 0 0,-2 2 1 16,1 1 4-16,2 4 1 0,-4 0 1 0,-1 5 5 15,1 1 3-15,-5 1 7 0,5 9 8 0,-5 2-1 16,-1-1 5-16,0 12-1 0,-3 1 1 0,-3-9 3 15,2 8 2-15,-2 1-4 0,-3 3-3 0,1-12 0 16,-1 8-6-16,0 0 0 0,0 0 0 0,3-8-6 16,0-4 3-16,0 5-6 0,0-3 0 0,-3-3-3 15,6 1 3-15,0-7-9 0,0 0 5 0,2 1-3 16,-2-4-6-16,3 1-14 0,1-1-20 0,2-3-25 16,0-3-29-16,5-1-38 0,-1-3-52 0,2-4-66 0,3 0-210 15,1-6-487-15,10 1 216 0</inkml:trace>
          <inkml:trace contextRef="#ctx0" brushRef="#br0" timeOffset="2100.97">1837-316 135 0,'0'0'205'0,"-6"-10"-12"0,6 10-16 16,-3-10-15-16,3 10-13 0,-3-12-9 0,3 12-4 16,-2-13-14-16,2 13-9 0,9-18-5 0,-3 7-10 15,0 3-1-15,4-4-15 0,-1-2-4 0,3 0-5 16,2 5-4-16,5-6-3 0,-4 4-3 0,3 1-4 16,4-4-4-16,-1 3 3 0,5-1-5 0,-1 3-1 15,0-2-2-15,-1 4-5 0,1 1 0 0,-7 0-3 16,8-4-11-16,-10 8-1 0,2-1-1 0,-3 2-5 15,-2 1-4-15,-1 1 1 0,-12-1-4 0,20 7 0 16,-11-4-4-16,-2 3-2 0,-1 2-1 0,0 6 0 0,-2 0 1 16,-2-1-1-16,-1 2-1 0,-2 3 0 0,-4-1-1 15,2 0 2-15,-2 5-4 0,-3 1 1 0,1 0-1 16,-5-1-2-16,3 0 1 0,-2-2-3 0,-2 1 2 16,-2-5 0-16,3 0 0 0,-1 2 0 0,-2-1-4 15,3-1 5-15,0-3-2 0,0 0-1 0,-2-6 1 16,4 4 0-16,1-1-2 0,2-3 3 0,1 0 0 15,1-1-1-15,5-6 1 0,-10 7 4 0,10-7-7 16,-6 7 1-16,6-7 1 0,-6 6-1 0,6-6 3 16,0 0-5-16,0 0 3 0,0 0-3 0,0 0-2 15,0 0 4-15,0 0-4 0,0 0 2 0,0 0-1 16,31-12-1-16,-22 8-2 0,2-2 1 0,2 2 0 0,0 0 3 16,-1 2 0-16,2-2-2 0,1 0-1 0,-2 1 3 15,2 2-3-15,1-1 4 0,-1 1-2 16,0 1 0-16,-1-3-3 0,2 3 3 0,-16 0-5 0,25 3 7 15,-14 0-4-15,-1-2-1 0,1 3 2 0,2 2 3 16,-1-3-5-16,-1 3 6 0,-3 2-3 0,4 0 2 16,-4 2-3-16,-1 0 2 0,4 3-1 0,-4 2 1 15,-1-1-2-15,-3-1 5 0,2 2-4 0,-2 7 1 16,-3-2 2-16,0-6 2 0,-3 10-4 0,-3-6-1 16,-2 6 3-16,-2 0-2 0,1 1 2 0,-5-4 3 15,-1 0 0-15,-2 1 3 0,-1 1-3 0,-3-1 0 16,0-5 6-16,-3 0 3 0,0 0-1 0,0-2 3 15,-3 1-4-15,5-3 3 0,-3 0 1 0,-2-6-2 16,2 3-3-16,2-3 6 0,-2-2-6 0,5 0 2 0,1-3-3 16,-3 1 3-16,2-3-8 0,2-1 2 0,3 1-5 15,4-4-14-15,-3-1-13 0,1-3-19 0,5 1-26 16,2-2-19-16,2-2-25 0,4-2-21 0,0-5-34 16,4 2-20-16,-1-1-221 0,9-8-445 0,-1 1 197 15</inkml:trace>
          <inkml:trace contextRef="#ctx0" brushRef="#br0" timeOffset="2106.95">2924-270 177 0,'0'0'245'0,"0"0"-29"0,0 0-13 15,0 0-11-15,0 0-6 0,0 0-8 0,0 23-8 16,0-23-9-16,-2 19-9 0,-1-7-14 0,3 4-4 16,-3 0-9-16,-1 1-10 0,4 6-13 0,-2-6-3 15,-2 8-9-15,1-9-6 0,-2 5-12 0,4-3 0 0,-4 6-11 16,4-6-7-16,-5 5-4 0,4-5-4 0,-2 0-2 16,1-5-4-16,-1-1-3 0,-2 5-4 15,3-7-4-15,-3 4-5 0,1-7 0 0,2 2 2 0,3-9-10 16,-4 15 4-16,4-15-2 0,-5 7 2 0,5-7-2 15,-4 8 1-15,4-8-1 0,0 0-3 16,0 0-4-16,0 0-2 0,0 0 0 0,-9-25-2 0,9 25-1 16,6-25-5-16,-2 11-3 0,4-13-5 0,1 6-7 15,6-14-5-15,-1 3-3 0,3 0 0 0,2 1-6 16,7 0-1-16,2 0 4 0,0 2 2 0,-10 6-1 16,2 0 6-16,6-3 3 0,-3 7-1 0,-2-2 2 15,-5 1-1-15,6 2 3 0,-4 1 3 0,-1 7 0 16,5-7-2-16,2 3 4 0,-3-1-1 0,1 2 0 15,2 3-3-15,-3 2 5 0,3 1 1 0,-6 1-1 16,0 2 3-16,0 2-1 0,-2 0-3 0,2 4 3 0,0 0 6 16,-5 4 0-16,4 3 4 0,-6 0 5 0,3 7 10 15,-1 0 7-15,-1 8 0 0,-3 4 4 0,-3-3 1 16,0 9 1-16,-3-3-2 0,0 4 5 0,-6 3-9 16,3 1 3-16,-1-5 3 0,-1 4-1 0,1-1-15 15,-4-1 4-15,1-10-2 0,1 10-5 0,-2-10-9 16,2 1-16-16,-1-3-26 0,2 3-32 0,1-2-48 15,-4-4-36-15,5-4-61 0,2-3-88 0,1-3-156 16,1-5-495-16,5 1 219 0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6:03:13.84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8DDB33-A252-43F4-AC88-6F4680C5EBE9}" emma:medium="tactile" emma:mode="ink">
          <msink:context xmlns:msink="http://schemas.microsoft.com/ink/2010/main" type="writingRegion" rotatedBoundingBox="26252,9971 29887,9971 29887,11139 26252,11139"/>
        </emma:interpretation>
      </emma:emma>
    </inkml:annotationXML>
    <inkml:traceGroup>
      <inkml:annotationXML>
        <emma:emma xmlns:emma="http://www.w3.org/2003/04/emma" version="1.0">
          <emma:interpretation id="{125407A8-A086-4855-B870-4EFD60FFAA23}" emma:medium="tactile" emma:mode="ink">
            <msink:context xmlns:msink="http://schemas.microsoft.com/ink/2010/main" type="paragraph" rotatedBoundingBox="26252,9971 29887,9971 29887,11139 26252,111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494AA0-88F6-4F24-BC50-FA1D5B06A894}" emma:medium="tactile" emma:mode="ink">
              <msink:context xmlns:msink="http://schemas.microsoft.com/ink/2010/main" type="line" rotatedBoundingBox="26252,9971 29887,9971 29887,11139 26252,11139"/>
            </emma:interpretation>
          </emma:emma>
        </inkml:annotationXML>
        <inkml:traceGroup>
          <inkml:annotationXML>
            <emma:emma xmlns:emma="http://www.w3.org/2003/04/emma" version="1.0">
              <emma:interpretation id="{25016F2C-C398-47ED-99FD-37D36EF28D32}" emma:medium="tactile" emma:mode="ink">
                <msink:context xmlns:msink="http://schemas.microsoft.com/ink/2010/main" type="inkWord" rotatedBoundingBox="26252,9971 29887,9971 29887,11139 26252,11139"/>
              </emma:interpretation>
            </emma:emma>
          </inkml:annotationXML>
          <inkml:trace contextRef="#ctx0" brushRef="#br0">3 233 84 0,'0'0'176'0,"0"-17"-10"0,0 6-11 0,0 11-7 16,-3-18-6-16,3 4-9 0,0 1-19 0,3-1-6 15,-3 0 1-15,0 0-8 0,0 0-10 0,0 4-13 16,3-1 3-16,-3 11-2 0,3-18-8 0,-3 7-2 16,0 11-1-16,3-17-2 0,-3 17-2 0,3-14-4 15,-3 14 1-15,0-10-10 0,0 10-4 0,0 0-5 0,0 0-6 16,0-13-4-16,0 13-6 0,0 0-1 16,0 0-1-16,0 0 3 0,0 0-1 0,0 0 4 0,0 0-2 15,14 26 3-15,-14-26 0 0,-3 24 3 0,6-8-3 16,-3-1 3-16,0 8-6 0,0-1 3 0,3 1 3 15,0 0-4-15,-6-3-5 0,3-1-7 0,-3-1 7 16,3 4-1-16,0 0-4 0,-3-4 0 0,0-1-4 16,0-1 0-16,0 1 0 0,3 1-4 0,-2-4-1 15,2 3-2-15,0-4 2 0,-3-1-14 0,0-1-12 16,3-11-10-16,0 19-11 0,0-19-11 0,6 13-9 16,-6-13-14-16,0 15-5 0,0-15-3 0,0 8-10 15,0-8-30-15,0 0-15 0,14 3-23 0,-14-3-40 16,0 0-143-16,26-16-366 0,-11 5 163 0</inkml:trace>
          <inkml:trace contextRef="#ctx0" brushRef="#br0" timeOffset="-523.88">-314-49 81 0,'0'0'178'0,"3"-11"-12"0,-3 11-14 0,0 0-8 0,0 0-12 16,0 0-6-16,0 0-11 0,0 0-7 0,0 0-4 15,-27 0 2-15,27 0-1 0,-23 14-3 0,7-4-4 16,-2 1-3-16,5-1-1 0,-7 6-2 0,-2 3-8 16,-2 3-1-16,2 4-4 0,-4 3-2 0,4 2-7 15,1 2-5-15,2-2-2 0,-1 3-4 0,11-9-7 16,-4 12-6-16,4-2-2 0,7-6-8 0,-1-2-1 15,3 8-3-15,11 1-1 0,-8-9-3 0,6 1-1 0,4 5 0 16,1-9 1-16,2-1-3 0,1 3-2 16,5 1-6-16,-6-4 3 0,1-5-3 0,2 0-1 15,-4-1-4-15,3-1 2 0,-6-8-6 0,-2 2-10 0,2-2-24 16,-4 0-24-16,-2-2-28 0,0 3-26 16,1-3-32-16,-7-6-38 0,0 0-251 0,0 0-459 15,0 0 203-15</inkml:trace>
          <inkml:trace contextRef="#ctx0" brushRef="#br0" timeOffset="384.9">767-221 85 0,'4'-7'137'0,"-4"7"-11"0,0 0-13 15,0 0-3-15,0 0-3 0,0 0 0 0,0 0-2 0,0 0-16 16,0 0 12-16,0 0-5 0,0 0-2 0,-13 42 3 16,4-29 4-16,-1 9 1 0,-4-4-2 0,-1 7 3 15,-6 6 0-15,-1 4-3 0,0 2-3 0,-4 0-6 16,-1 5-3-16,-1 4-6 0,-8 11 1 0,9-12-6 15,-1-6-4-15,1 6-8 0,2-5 1 0,0 2-1 16,1-2-2-16,-2 1-5 0,4-3-3 0,0 0-1 16,-1-3-4-16,2-1-8 0,-1 0-3 0,6-2-5 15,-1-1 3-15,-1 3-8 0,2-10 2 0,5-2-5 16,-5-1-2-16,4 3-2 0,5-8-4 0,-2-1 1 16,-5 0-5-16,8-2-17 0,2-5-12 0,-2 4-22 15,3-5-26-15,-5 2-16 0,8-9-16 0,-6 9-27 0,6-9-46 16,0 0-54-16,0 0-207 0,0 0-465 0,0 0 205 15</inkml:trace>
          <inkml:trace contextRef="#ctx0" brushRef="#br0" timeOffset="1276.28">670 538 160 0,'0'0'189'16,"0"0"-14"-16,24-13-7 0,-24 13-11 0,16-11-11 15,-7 4-10-15,5-1-8 0,0-3-10 0,0 0-6 16,2 1-11-16,1-5-8 0,2-2-10 0,0 3-5 16,4-3-7-16,-4 1-10 0,4-6-7 0,-7 4-6 15,3-3-3-15,5 0-6 0,-4-1-2 0,-1-1-6 16,6-5-2-16,-8 4-2 0,5-8-2 0,-5 7-2 16,-1 3-5-16,-3-3-5 0,-1 3 2 0,-1-3-2 15,-2 4-1-15,-2-3-1 0,-1 10 2 0,0-3-3 16,-3 3 0-16,2-3-3 0,-2 5-1 0,0 2 1 15,-3-1-1-15,0 11 1 0,3-16 4 0,-1 8-5 16,-2 8 2-16,0 0-2 0,-2-14-5 0,2 14-1 0,0 0 1 16,0 0 5-16,-6-13-4 0,6 13 1 0,0 0 1 15,-17 3-3-15,17-3 6 0,-19 6-3 0,11-1-4 16,-4 1 10-16,-1 1 2 0,4 4 1 0,-7 2 3 16,2 0-4-16,-2 0 3 0,4 0 0 0,-8 1 5 15,4 8-2-15,3-2-2 0,-1 2-5 0,-2 4 8 16,7-3-5-16,-2 3 1 0,5 0-1 0,0 0 0 15,3 3-3-15,-1-2 0 0,8-3-4 0,-1 5 2 16,6-4 0-16,-6-1-1 0,8 0-5 0,-2 1 6 0,4-6-2 16,4 0 3-16,-7-4-5 0,8 2 2 15,1-3-3-15,-5-4 1 0,-1 1 0 0,4-2 0 16,-1-4-2-16,0 1 5 0,2 0-2 0,-1-4-6 0,-1 1 3 16,-2-3 1-16,2-3 0 0,0 1 2 15,1 0-3-15,1-5-2 0,-5 0 1 0,-5 3-2 16,11-3 0-16,-7 1 0 0,-5-1-1 0,5 3 1 0,-1-6-1 15,-2 6 3-15,-2-3-2 0,-7 7 3 0,11-7-6 16,-11 7 1-16,11-3-3 0,-11 3 2 0,8-4-4 16,-8 4 2-16,0 0 2 0,0 0 2 0,0 0-1 15,18 5 0-15,-18-5-2 0,4 8 2 0,-4-8 2 16,9 9-2-16,-9-9 3 0,8 9 0 0,-2-5-2 16,-6-4 3-16,13 4-1 0,-4-1 3 0,-9-3-2 15,16 5-1-15,-7-4-1 0,2 0 3 0,-11-1-3 16,22-1 3-16,-8 0-2 0,2 0 2 0,-7-3 0 0,4-1 2 15,-1 0-2-15,-4 1 0 0,5-6 2 16,-7 3-2-16,8-3-4 0,-8 3 0 0,1-7 1 0,-1 3 1 16,-3-2-5-16,0 0 5 0,-3 1 3 0,0-2-2 15,-3-1-1-15,-3 5-2 0,-1-4 2 0,-2 4 1 16,-2-1-5-16,-2 4 4 0,-2-3-1 0,1 7-2 16,1-1 1-16,0 3 1 0,-2-1-5 0,1 2-9 15,1 2-15-15,-1 3-13 0,2 1-23 0,5-4-8 16,-5 5-14-16,6 2-17 0,5 0-17 0,1-9-6 15,-6 16-22-15,6-16-48 0,7 13-124 0,-4-6-347 16,6 0 153-16</inkml:trace>
          <inkml:trace contextRef="#ctx0" brushRef="#br0" timeOffset="1607.09">1630 410 143 0,'0'0'208'0,"12"-7"-20"0,-12 7-18 0,0 0-12 0,0 0-18 15,0 0-17-15,0 0-11 0,17 5-10 0,-17-5-10 16,13 7-8-16,-7-1-7 0,2 0-2 0,0 1-9 16,-2 2-2-16,5 1-11 0,1 4 2 0,-5-4-3 15,5 2 2-15,-4 1-7 0,1 0-4 0,-2 1 0 16,-1 0-3-16,-1 1-1 0,-2 3 1 0,-1-1 2 16,1 1 0-16,0-3-1 0,-3 9 1 0,0-1-1 15,-3 1 4-15,0-7-3 0,1 4-1 0,-6 1-4 16,-1 0-1-16,5-5-2 0,-5-2 1 0,0 1-8 0,-2-1 4 15,1 1 3-15,-5-3-2 0,-1-2-3 0,2-4-1 16,-5 0-2-16,2 0 3 0,-2 0-5 0,3-4-2 16,-1-1-4-16,-2-3-1 0,-1 0-2 0,1-2 4 15,0-1-3-15,2-2-3 0,1 1-9 0,-1-1-12 16,-1-5-18-16,5 1-20 0,6 0-22 0,-2-1-18 16,3-3-22-16,3 0-22 0,6-4-42 0,0 2-243 15,3-9-449-15,7 4 199 0</inkml:trace>
          <inkml:trace contextRef="#ctx0" brushRef="#br0" timeOffset="2255.09">2093 149 81 0,'-6'-10'223'0,"6"10"-18"15,0 0-16-15,0-11-23 0,0 11-15 0,0 0-12 16,10-13-15-16,-10 13-9 0,12-7-15 0,-3 4-9 15,-9 3-8-15,21-2-9 0,-15-1-5 0,-6 3-10 0,25-1-3 16,-14 1-9-16,-11 0-3 0,22 4-2 0,-13-3-8 16,-2 2-3-16,4 2-3 0,-2-1-3 15,-2 3-5-15,-1 0 1 0,-3 1 6 0,0 3-2 0,2 0 0 16,-4 2-4-16,-1 1 3 0,-1 1 5 0,-4-6 3 16,2 3-2-16,-3 1 5 0,0 1 0 0,-4-3 1 15,1 1-5-15,-1-1 2 0,1 0-4 0,-3 0 1 16,3-4-3-16,-2 0-1 0,-1 0-2 0,5-3-4 15,-2-1 0-15,9-3-3 0,-12 8 1 0,12-8 0 16,-13 7-6-16,13-7 1 0,-6 6-3 0,6-6 3 16,0 0-4-16,-11 9 0 0,11-9-2 0,0 0-1 15,0 0-3-15,0 0 5 0,0 0-5 0,0 0 1 16,0 0-8-16,0 0 2 0,36-5-4 0,-36 5 3 16,19-4-4-16,-19 4 0 0,20-1 1 0,-7 1 3 15,-13 0-2-15,21 0 2 0,-14 0 0 0,-7 0-1 0,17 1 2 16,-7 3 0-16,-10-4-1 0,17 5 0 0,-11-3-3 15,-6-2 0-15,12 6 1 0,-6-1 2 0,-6-5-2 16,10 9 2-16,-10-9 3 0,6 11-3 0,-5-4 0 16,-1-7 5-16,0 17-1 0,0-17 4 0,-1 14-2 15,1-14 0-15,-6 14 4 0,0-7 2 0,-1-3-5 16,-5 3 4-16,4-4 2 0,-7 3 0 0,5-5-2 16,-10 2 2-16,9-2-8 0,-4 1-15 0,3-1-26 15,-5 2-20-15,17-3-24 0,-19-3-39 0,19 3-21 16,-17-3-54-16,17 3-180 0,-8-7-406 0,8 7 180 15</inkml:trace>
          <inkml:trace contextRef="#ctx0" brushRef="#br0" timeOffset="2732.34">2683-180 119 0,'0'0'173'0,"0"0"-7"16,0 0-8-16,0 0-8 0,23-6-4 0,-23 6-5 15,22 5-12-15,-9 1-8 0,4 3 2 0,-1-1-6 16,4 8-2-16,2 0-1 0,-3 4-6 0,10 8-7 15,-5 4-1-15,-2 0-9 0,-3 2-6 0,1 7-6 16,-7-2-4-16,2 6-5 0,-3-2-6 0,-6 3-11 16,-6-3 4-16,-2 2-9 0,-3-1-6 0,-6 2-3 15,-1-1 0-15,-4 3-12 0,-4-4-13 0,1-5-26 0,-3 2-27 16,-5-4-31-16,1 3-30 0,3-1-43 31,2-7-43-31,-6 1-200 0,4-3-418 0,7-10 185 0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6:03:17.40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2AE677F-9496-4BE3-A7E0-731422B1E888}" emma:medium="tactile" emma:mode="ink">
          <msink:context xmlns:msink="http://schemas.microsoft.com/ink/2010/main" type="writingRegion" rotatedBoundingBox="30106,10994 33250,10994 33250,12158 30106,12158"/>
        </emma:interpretation>
      </emma:emma>
    </inkml:annotationXML>
    <inkml:traceGroup>
      <inkml:annotationXML>
        <emma:emma xmlns:emma="http://www.w3.org/2003/04/emma" version="1.0">
          <emma:interpretation id="{33F83BA4-230D-4DA4-9FB5-7D7E197C81A8}" emma:medium="tactile" emma:mode="ink">
            <msink:context xmlns:msink="http://schemas.microsoft.com/ink/2010/main" type="paragraph" rotatedBoundingBox="30106,10994 33250,10994 33250,12158 30106,121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5E8463-307F-4CA6-8965-8B5BA8E25C18}" emma:medium="tactile" emma:mode="ink">
              <msink:context xmlns:msink="http://schemas.microsoft.com/ink/2010/main" type="line" rotatedBoundingBox="30106,10994 33250,10994 33250,12158 30106,12158"/>
            </emma:interpretation>
          </emma:emma>
        </inkml:annotationXML>
        <inkml:traceGroup>
          <inkml:annotationXML>
            <emma:emma xmlns:emma="http://www.w3.org/2003/04/emma" version="1.0">
              <emma:interpretation id="{DC39194B-F951-4B22-A8D9-FDDECEC90971}" emma:medium="tactile" emma:mode="ink">
                <msink:context xmlns:msink="http://schemas.microsoft.com/ink/2010/main" type="inkWord" rotatedBoundingBox="30106,10994 33250,10994 33250,12158 30106,12158"/>
              </emma:interpretation>
            </emma:emma>
          </inkml:annotationXML>
          <inkml:trace contextRef="#ctx0" brushRef="#br0">24 74 168 0,'0'0'209'0,"0"0"-21"0,-12-4-16 15,12 4-11-15,0 0-15 0,0 0-8 0,0 0-8 0,-8 9-9 16,8-9-9-16,-4 13-7 0,4-13-7 0,0 11-9 15,0-11-1-15,-2 13-10 0,2-13-3 0,5 11-2 16,-5-11 0-16,0 0-3 0,6 13 0 0,-6-13 2 16,3 8 0-16,-3-8 2 0,7 8 2 0,-7-8 5 15,0 0 4-15,0 0-4 0,0 0-4 0,0 0 2 16,0 0 2-16,25-17-11 0,-22 12 3 0,-3 5-2 16,3-15-6-16,0 5 0 0,0 0-6 0,-3 10-6 15,0-20-11-15,0 20 2 0,0-17-3 0,-3 6-1 0,3 11-16 16,-3-18 5-16,0 11-2 0,3 7-4 15,-1-13-6-15,1 13-20 0,0 0-11 0,-3-15-21 16,3 15-31-16,0 0-34 0,0 0-22 0,0 0-16 0,0 0-26 16,0 0-29-16,0 0-38 0,0 0-240 0,19 0-508 15,-19 0 225-15</inkml:trace>
          <inkml:trace contextRef="#ctx0" brushRef="#br0" timeOffset="719.58">823-459 154 0,'0'0'203'16,"0"0"-20"-16,0 0-11 0,0 0-12 0,-10-8-13 16,10 8-3-16,0 0-5 0,-21 12-8 0,10-2-11 15,-1-1-2-15,2 6-12 0,-8 1-3 0,5 7-7 16,-2 1-3-16,-5 5-10 0,4 5-5 0,5-7-8 16,4 8-2-16,-7 1-7 0,6-3-4 0,2-6-7 15,3 8-4-15,1 2-3 0,2-9-1 0,2-1-2 16,-2 9-2-16,7-10-6 0,3 1-2 0,-1 0-1 15,3-1-2-15,-1 0-6 0,-1-3-1 16,2-7-2-16,-1-1-1 0,5 2 0 0,-6-7-3 0,4 0 4 0,2 0-2 16,-1-3-1-16,3-6-5 0,1 2 0 15,1-3 4-15,4 0-4 0,1-4-2 0,0-6-3 0,2 0 5 16,-1-1-5-16,9-11-6 0,-3-1-16 16,1-1-4-16,5-4-13 0,0-2-6 0,-1-3-10 0,-3-2-14 15,3-3 4-15,13-16-6 0,-17 13-1 0,-1-1-3 16,0 0 5-16,9-13 5 0,-14 17 5 0,-1-1 5 15,-6 0 7-15,0 4 4 0,-8 0 1 0,-9 8 9 16,3-1-11-16,-5 3 16 0,-2-2 8 0,-5 2-3 16,-5 1-1-16,-4 0 8 0,1 3 5 0,-7 3 6 15,-3 1 1-15,0 0-3 0,-6 6 4 0,-10-3 0 16,4 3 3-16,-4 4 5 0,-1 4-1 0,1 4 6 0,-2 2-2 16,2 3 4-16,0-1 4 0,4 4 2 15,-3 5 4-15,-1-5-8 0,3 3 9 0,1 6 4 16,-1 3 1-16,4 0 1 0,0 2 1 0,5-1-3 0,1-4-1 15,2 7-1-15,2-6-1 0,7-1 0 0,-1 4-1 16,-1-2-1-16,2 1 0 0,6-5-7 0,2 4 5 16,4-2 0-16,2 0-5 0,2-2 3 0,2-1-1 15,2 0 2-15,8 1-4 0,-1-3 4 0,8 1-3 16,0 1-1-16,7-6 0 0,1-2-6 0,10 3-2 16,0 1 2-16,5-5-3 0,0-3-3 0,2-2 4 15,-3 2-5-15,2-6-11 0,0 2-9 0,0-1-11 16,-2-3-12-16,0 3-14 0,-3-4-18 0,-5 1-23 15,-2 0-21-15,-3 3-25 0,11-8-33 0,-14 3-200 16,1 2-401-16,2-2 178 0</inkml:trace>
          <inkml:trace contextRef="#ctx0" brushRef="#br0" timeOffset="1061.57">2101-511 146 0,'0'0'248'15,"-31"5"-12"-15,13 0-10 0,-8 2-17 0,3 3-8 16,-1 1-19-16,-2 0-9 0,3 6-13 0,0-1-7 15,2 3-10-15,3 2-10 0,-1-1-10 0,1 5-12 16,0 0-7-16,6 0-3 0,0-1-2 0,5 3-12 16,-1 1-6-16,4-1-11 0,1-1-7 0,-1 1-4 15,5-1-8-15,3 0 0 0,2-1-4 0,3-3-7 16,-3 2-1-16,2-3-11 0,-2-4-17 0,6-3-19 16,-3 0-18-16,1-1-27 0,4-2-27 0,-3-4-30 0,4 2-40 15,2-5-42-15,1-3-78 0,0-2-145 0,8-3-449 16,0 2 199-16</inkml:trace>
          <inkml:trace contextRef="#ctx0" brushRef="#br0" timeOffset="1418.97">2314-138 42 0,'0'0'211'15,"5"-14"-11"-15,-2 6-13 0,-3 8-11 0,4-19-15 16,1 8-15-16,-1 0-12 0,5-1-13 0,-1-1-11 15,1 0-10-15,1-1-11 0,0-1-6 0,2 2-11 16,3-7-9-16,0 7-10 0,-1-6 0 0,-4 3-5 16,3 0-6-16,-1-1-5 0,-4 5-2 0,4-1-3 0,-5-1-1 15,1 0-2-15,-1 5 2 0,-2 0 4 16,-1 0 3-16,-4 9-1 0,5-11 0 0,-5 11-7 16,0 0-4-16,4-13-6 0,-4 13 1 0,0 0-3 0,0 0 4 15,0 0 1-15,0 0 6 0,0 0 2 0,0 0 7 16,-12 38-4-16,5-21 3 0,4-3-4 15,-3 3 1-15,0 8 3 0,1-1-3 0,2 2 1 0,-1 0-3 16,4 3-1-16,-3-3-4 0,3 0-2 0,3 2 0 16,1-4-3-16,-2 2 0 0,2-4-2 0,-1 1-3 15,-1-6 0-15,1 0-4 0,0-3-18 0,1 0-20 16,-2-3-23-16,-2-1-26 0,0-10-21 0,4 10-29 16,-4-10-40-16,0 0-50 0,0 0-193 0,0 0-440 15,0 0 195-15</inkml:trace>
          <inkml:trace contextRef="#ctx0" brushRef="#br0" timeOffset="1676.43">3115-556 14 0,'6'21'249'0,"-3"5"-12"0,3 3-9 0,-3 9-6 16,2 1-9-16,-2 1-13 0,-2 0-12 0,-1 6-13 16,-1-3-9-16,-2 0-16 0,0 2-13 0,-8-2-17 15,2 0-8-15,-6 1-9 0,-4-2-10 0,-2 2-13 16,-7-5-6-16,-2 2-23 0,-3-2-21 0,-6-4-41 16,3 1-36-16,1 0-40 0,-3 3-43 0,3-8-56 15,-1 2-212-15,-1-8-429 0,7-2 191 0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6:03:36.86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B2B240-A483-4465-9E34-B0FBA8CC9FA0}" emma:medium="tactile" emma:mode="ink">
          <msink:context xmlns:msink="http://schemas.microsoft.com/ink/2010/main" type="inkDrawing" rotatedBoundingBox="3630,16209 4743,16195 4744,16265 3631,16278" shapeName="Other">
            <msink:destinationLink direction="with" ref="{D22EC9B5-E231-4487-B463-730D718352AD}"/>
          </msink:context>
        </emma:interpretation>
      </emma:emma>
    </inkml:annotationXML>
    <inkml:trace contextRef="#ctx0" brushRef="#br0">17 0 23 0,'0'0'173'0,"0"0"-16"15,0 0 2-15,0 0-12 0,0 0-3 0,0 0-4 16,0 0-9-16,0 0-3 0,0 0-10 0,0 0-8 16,0 0-3-16,0 0-8 0,0 0-9 0,-17 0-9 15,17 0-8-15,0 0-3 0,0 0-9 0,0 0-5 16,0 0-4-16,0 0-8 0,0 0-3 0,0 0-4 15,0 0-6-15,0 0-9 0,0 0 4 0,0 0-6 16,0 0-1-16,0 0-5 0,0 0 2 0,0 0-3 16,0 0-2-16,0 0 0 0,0 0 4 0,0 0-8 0,0 0 0 15,0 0 1-15,0 0 0 0,27 15-1 0,-27-15 3 16,12 4-2-16,-12-4 2 0,13 5 0 16,-13-5 1-16,18 3-1 0,-9 0-1 0,3-2 2 0,2 3-1 15,0 0-3-15,3-3-1 0,-1-1 3 16,1 4-2-16,-2-2-2 0,3-1 0 0,-4 3 0 0,4-2-1 15,-3-2 2-15,0 0-1 0,0 2-1 0,1 0-2 16,1-1 2-16,-1-1-1 0,-5 0 1 0,2 0 0 16,4 3-1-16,-4-3-1 0,0 1-2 0,-13-1 0 15,27 2 1-15,-15-2 0 0,3-2 2 0,-1 4-5 16,-1-4 5-16,2 2 0 0,1 0-1 0,-1 0 3 16,5 0 0-16,-6-1 3 0,4 1 4 0,2-4-1 15,-1 2-1-15,-4 2-1 0,4-4 0 0,-4 3 3 16,3-2-6-16,-3 3 2 0,0 0 0 0,3-1-2 15,-3-1-2-15,-3 0 0 0,1-1 0 0,1 1 1 16,-2 0-2-16,-3 0 1 0,4 0 4 0,-13 2-6 16,19-1 3-16,-8-2-5 0,-11 3 4 0,19-3-3 15,-19 3 5-15,17 0-5 0,-17 0 0 0,17 2 1 0,-8-2 1 16,-9 0 0-16,17-2 1 0,-17 2-1 16,19 0-4-16,-19 0 3 0,17-2 0 0,-17 2 5 15,19 2-7-15,-12-2 2 0,-7 0 0 0,20 0-1 0,-10 0 0 16,-10 0 3-16,15 0 1 0,-15 0-3 15,15 2 3-15,-15-2 0 0,12 0 4 0,-12 0-2 0,0 0-2 16,18 0 0-16,-18 0-2 0,0 0 2 0,0 0-2 16,10 0 3-16,-10 0-3 0,0 0 1 0,0 0 1 15,0 0-3-15,0 0-2 0,14 0 3 0,-14 0-1 16,0 0 2-16,0 0 2 0,0 0-5 0,12 1 2 16,-12-1 1-16,0 0-2 0,0 0-2 0,0 0 2 15,0 0 0-15,0 0-3 0,0 0-9 0,0 0-14 16,0 0-32-16,0 0-36 0,0 0-39 0,0 0-51 15,0 0-58-15,0 0-131 0,0 0-402 0,0 0 179 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6:03:30.35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1674E6-3884-42AD-A233-857D87071263}" emma:medium="tactile" emma:mode="ink">
          <msink:context xmlns:msink="http://schemas.microsoft.com/ink/2010/main" type="inkDrawing" rotatedBoundingBox="4099,16638 4119,16645 4119,16648 4098,16640" semanticType="callout" shapeName="Other"/>
        </emma:interpretation>
      </emma:emma>
    </inkml:annotationXML>
    <inkml:trace contextRef="#ctx0" brushRef="#br0">0 0 113 0,'0'0'161'0,"0"0"-16"0,0 0-3 15,0 0-13-15,14 3-9 0,-14-3-11 0,0 0-15 16,0 0-7-16,0 0-9 0,0 0-6 0,0 0-12 16,0 0-4-16,0 0-13 0,0 0-14 0,0 0-20 15,0 0-9-15,0 0-24 0,0 0-21 0,6 5-29 16,-6-5-29-16,0 0-98 0,0 0-216 0,0 0 95 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6:03:37.9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22EC9B5-E231-4487-B463-730D718352AD}" emma:medium="tactile" emma:mode="ink">
          <msink:context xmlns:msink="http://schemas.microsoft.com/ink/2010/main" type="inkDrawing" rotatedBoundingBox="3768,16593 4763,16608 4762,16667 3767,16652" semanticType="callout" shapeName="Other">
            <msink:sourceLink direction="with" ref="{56B2B240-A483-4465-9E34-B0FBA8CC9FA0}"/>
          </msink:context>
        </emma:interpretation>
      </emma:emma>
    </inkml:annotationXML>
    <inkml:trace contextRef="#ctx0" brushRef="#br0">172 10 78 0,'-14'-1'141'0,"14"1"-11"0,0 0 2 0,0 0-15 0,0 0-8 15,0 0-5-15,-10-8-4 0,10 8-2 0,0 0-2 16,0 0-8-16,0 0-3 0,-10-2-5 0,10 2-1 16,0 0-6-16,0 0 1 0,0 0-8 0,-20 2-1 15,20-2-5-15,0 0 1 0,0 0-2 0,-18 3 0 16,18-3-6-16,-9 1-3 0,9-1-3 0,0 0-2 16,-16 0-2-16,16 0-2 0,0 0-4 0,-10 6-1 15,10-6 0-15,-11 4-8 0,11-4-2 0,0 0-4 0,-12 4 4 16,12-4-4-16,0 0-2 0,0 0 0 15,-15 1-6-15,15-1 3 0,0 0-3 0,-7 7 0 16,7-7-4-16,0 0 3 0,0 0-3 0,-11 4 0 0,11-4-5 16,0 0-1-16,0 0 3 0,0 0-2 0,-9 5 0 15,9-5-1-15,0 0 3 0,0 0 3 16,0 0 4-16,0 0 4 0,0 0 3 0,0 0 4 16,0 0 5-16,26 10 0 0,-17-6 0 0,3-3 3 0,-12-1-6 15,20 0-2-15,-8 2 1 0,3-2-3 0,-1 0-4 16,-2 1-4-16,3-1 2 0,-15 0 1 0,23-1-3 15,-8 1-4-15,-1 1 3 0,1-1-6 0,-5 3 1 16,4-3-3-16,-14 0 0 0,25-4 1 0,-15 4-1 16,-10 0-2-16,24 1 3 0,-12 2-4 0,2-3 0 15,-4 1-2-15,-10-1 3 0,24 0-1 0,-12-1 3 16,3 2 0-16,-2 1 0 0,1-1-2 0,-1-1 0 16,-13 0 4-16,21 0-4 0,-3 0 5 0,-6 1-2 15,3-1-1-15,-2-1-1 0,-1 0 4 0,-12 1-1 16,27 1 3-16,-18-2-1 0,3-1 7 0,-12 2-1 15,21-1 1-15,-11-2 5 0,-10 3 0 0,21-1-2 16,-9-2 3-16,-3 0-1 0,3 2-2 0,-12 1 0 16,21-3 0-16,-14 2 4 0,-7 1-10 0,19-6 1 15,-11 6 1-15,-8 0-6 0,18 0 0 0,-18 0 4 16,15 0-5-16,-15 0 0 0,18-3-4 0,-18 3 1 16,15 0-1-16,-15 0 2 0,14 0-2 0,-14 0-1 0,17 3-1 15,-10 1 1-15,-7-4 3 0,15 0-8 0,-15 0 8 16,15 1-3-16,-15-1-1 0,17 0-3 15,-17 0 4-15,10 0-1 0,-10 0 4 0,15 1-5 16,-15-1 1-16,0 0-2 0,18 0 0 0,-18 0 0 0,12 0 8 16,-12 0-6-16,10 1 3 0,-10-1-1 0,0 0-1 15,14 3 4-15,-14-3-2 0,0 0-1 0,13 0 3 16,-13 0-2-16,0 0 0 0,10 4 1 0,-10-4 5 16,0 0-9-16,12 1 5 0,-12-1-2 0,0 0 5 15,12 0 0-15,-12 0-6 0,0 0 5 0,0 0 2 16,14 2-2-16,-14-2 2 0,0 0 4 0,0 0-2 15,0 0 2-15,0 0 11 0,0 0 0 0,0 0-1 16,0 0-2-16,13 0 3 0,-13 0-4 0,0 0 3 16,0 0-5-16,0 0 1 0,0 0-2 0,0 0-4 15,0 0 4-15,0 0-6 0,0 0 2 0,0 0-6 0,0 0-19 16,0 0-24-16,0 0-22 0,0 0-36 0,0 0-46 16,0 0-46-16,0 0-60 0,0 0-59 15,-39 5-222-15,27-3-568 0,-2-1 252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57:22.33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E73FB14-0818-42FC-9016-3F3E61757C07}" emma:medium="tactile" emma:mode="ink">
          <msink:context xmlns:msink="http://schemas.microsoft.com/ink/2010/main" type="writingRegion" rotatedBoundingBox="4340,16211 17605,12306 18731,16133 5466,20038"/>
        </emma:interpretation>
      </emma:emma>
    </inkml:annotationXML>
    <inkml:traceGroup>
      <inkml:annotationXML>
        <emma:emma xmlns:emma="http://www.w3.org/2003/04/emma" version="1.0">
          <emma:interpretation id="{DC8337BC-2E72-4C3D-9E27-61E45F57A3C1}" emma:medium="tactile" emma:mode="ink">
            <msink:context xmlns:msink="http://schemas.microsoft.com/ink/2010/main" type="paragraph" rotatedBoundingBox="4340,16211 15425,12948 15940,14697 4855,179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72AEB0-7B4E-476A-A3FE-DC9FF404245D}" emma:medium="tactile" emma:mode="ink">
              <msink:context xmlns:msink="http://schemas.microsoft.com/ink/2010/main" type="line" rotatedBoundingBox="4340,16211 15425,12948 15940,14697 4855,17960"/>
            </emma:interpretation>
          </emma:emma>
        </inkml:annotationXML>
        <inkml:traceGroup>
          <inkml:annotationXML>
            <emma:emma xmlns:emma="http://www.w3.org/2003/04/emma" version="1.0">
              <emma:interpretation id="{0229A7EA-EB38-4E2A-AAE8-1D11EF7F4618}" emma:medium="tactile" emma:mode="ink">
                <msink:context xmlns:msink="http://schemas.microsoft.com/ink/2010/main" type="inkWord" rotatedBoundingBox="4556,16945 6082,16496 6292,17209 4766,17658"/>
              </emma:interpretation>
            </emma:emma>
          </inkml:annotationXML>
          <inkml:trace contextRef="#ctx0" brushRef="#br0">4203 12249 41 0,'0'0'273'0,"0"0"-7"0,1-11-5 15,-1 11-7-15,0 0-10 0,0 0-16 0,0 0-15 16,0 0-14-16,0 0-20 0,0 0-11 16,0 0-8-16,0 0-2 0,0 0 2 0,0 0-14 0,0 0 6 15,-15 30-16-15,8-19 3 0,-2 1-7 0,-2-1 3 16,1 3-15-16,3 0-7 0,2 0-4 0,-5 2-10 15,2-1-6-15,-1-2 0 0,3 2-13 0,2-1-8 16,-1 2-6-16,1-1 2 0,1-1-15 0,3 0-4 16,-2-4-5-16,5 3-13 0,-3-13 7 0,-1 20-3 15,2-11-8-15,-1 1-11 0,0-10-18 0,5 12-27 16,1-5-20-16,-6-7-30 0,3 12-17 0,-3-12-18 16,4 6-22-16,-4-6-30 0,0 0-34 0,0 0-32 15,0 0-42-15,0 0-46 0,0 0-206 0,21-22-570 0,-12 7 253 16</inkml:trace>
          <inkml:trace contextRef="#ctx0" brushRef="#br0" timeOffset="260.31">4295 11934 158 0,'0'0'306'0,"0"-15"-11"0,2 7-13 16,-2 8-18-16,0-15-12 0,0 15-18 0,0-12-24 16,0 12-16-16,0 0-19 0,1-15-20 0,-1 15-17 15,0 0-13-15,0 0-9 0,2-11-17 0,-2 11-15 16,0 0-18-16,0 0-16 0,0 0-18 0,0 0-18 16,0 0-25-16,0 0-21 0,0 0-24 0,0 0-28 15,0 0-26-15,10 34-32 0,-5-23-31 0,-1 0-33 16,2 0-201-16,-6-2-438 0,4 0 193 0</inkml:trace>
          <inkml:trace contextRef="#ctx0" brushRef="#br0" timeOffset="565.47">4552 12162 218 0,'0'0'258'0,"0"0"-9"15,15 0-17-15,-15 0-7 0,0 0-17 0,16 0-14 0,-16 0-13 16,18-1-2-16,-18 1-10 0,19-2-5 0,-8 2-11 16,-11 0-11-16,25-4-8 0,-11 3-6 0,0 0-12 15,3-3-6-15,-8 3-8 0,-9 1 5 16,21-3-28-16,-11 2-5 0,2-1-5 0,-12 2-13 0,19-1 1 16,-10-2-12-16,-9 3-1 0,14 0-7 0,-14 0-1 15,0 0-6-15,19 0-3 0,-19 0-6 16,8-4-8-16,-8 4-21 0,0 0-1 0,12-1-13 15,-12 1-13-15,0 0-13 0,0 0-14 0,0 0-10 0,0 0-18 16,12-2-17-16,-12 2-26 0,0 0-25 0,0 0-20 16,0 0-16-16,0 0-30 0,0 0-196 0,0 0-454 15,0 0 200-15</inkml:trace>
          <inkml:trace contextRef="#ctx0" brushRef="#br0" timeOffset="1586.42">4623 12371 130 0,'-13'1'231'0,"13"-1"-11"0,0 0-8 0,-14 3-12 16,14-3-14-16,0 0-20 0,-9 1-16 0,9-1-15 16,0 0-14-16,0 0-11 0,0 0-12 0,0 0-1 15,0 0-5-15,0 0-1 0,0 0-5 0,0 0-5 16,0 0-7-16,27 17-6 0,-15-17-6 0,3-4-6 15,2 4-8-15,0-3-3 0,9 5-3 0,1-4-6 16,-2 0-4-16,0 0-13 0,1 2-14 16,4-4-18-16,-8 1-19 0,5-3-15 0,0 5-21 0,-2-3-17 15,-6 0-23-15,7 1-25 0,-4-3-24 0,-3-1-38 16,1 1-148-16,-4-2-371 0,1 1 164 0</inkml:trace>
          <inkml:trace contextRef="#ctx0" brushRef="#br0" timeOffset="3035.19">5154 12086 105 0,'0'0'190'0,"0"0"-14"0,0 0-8 15,0 0-13-15,-6 16-8 0,6-16-9 16,-3 11-3-16,3-11-6 0,3 15-5 0,-3-15-12 16,0 16-5-16,0-7-5 0,0-9-6 0,3 19-1 0,0-8-5 15,-3-4 0-15,3 4-6 0,0-1 1 0,-1 0-2 16,4 3-8-16,-6-5-5 0,4 0-1 0,-1 5-5 15,2-6-6-15,-1 3-7 0,-1-1 0 0,-3-9-9 16,7 13 0-16,-2-5-7 0,-5-8 1 0,7 10-8 16,-7-10 2-16,8 9-1 0,-2-5-5 0,-6-4-3 15,18 5 0-15,-11-3-1 0,10-2-3 0,-5 0-3 16,5-4 0-16,0 2-3 0,2-3 0 0,7-1 0 16,-1-5-2-16,-3 4-1 0,-4 0-3 0,5-3-5 15,2-5 1-15,0 5-3 0,-11-3-1 0,10 1-4 16,-7-5-2-16,-3 3 3 0,-2 1 1 0,1 2-1 0,1-7 1 15,-8 6 1-15,1-3 2 0,-1 1-3 16,-6 2 2-16,3-1 0 0,-3 13 1 0,-10-24-1 16,4 15 6-16,-3-3 1 0,-2-2 5 0,-4 7 2 15,-3 0 1-15,2-1-1 0,-2 5 0 0,-1-3-5 16,-7 4-1-16,3 0 0 0,-3 4 2 0,7 0-6 16,-1-2 2-16,1 6 1 0,3-2-1 0,-4 1 0 15,2 0-3-15,6 0-14 0,-3 1-15 0,1 3-16 16,2-3-19-16,0-1-21 0,-2 3-17 0,7-1-29 0,-1-1-29 15,8-6-30-15,-12 7-52 0,3-3-134 0,9-4-405 16,-13 5 180-16</inkml:trace>
        </inkml:traceGroup>
        <inkml:traceGroup>
          <inkml:annotationXML>
            <emma:emma xmlns:emma="http://www.w3.org/2003/04/emma" version="1.0">
              <emma:interpretation id="{EFF60553-6757-4711-87CB-A3F64413BAF5}" emma:medium="tactile" emma:mode="ink">
                <msink:context xmlns:msink="http://schemas.microsoft.com/ink/2010/main" type="inkWord" rotatedBoundingBox="7697,15222 8960,14851 9389,16308 8126,16680"/>
              </emma:interpretation>
            </emma:emma>
          </inkml:annotationXML>
          <inkml:trace contextRef="#ctx0" brushRef="#br0" timeOffset="10431.54">7115 10246 160 0,'0'0'261'0,"0"0"-6"16,0 0-13-16,-6-13-6 0,6 13-23 0,0 0-20 0,0 0-16 15,0 0-20-15,0 0-16 0,0 0-5 0,0 0-3 16,0 0 1-16,0 0-7 0,0 0-8 0,0 0-2 16,0 0 2-16,-4 34-4 0,4-34 0 0,0 23-6 15,4-11 5-15,-4 2 0 0,0 0-14 0,3 1-4 16,0-2-5-16,-3 1-2 0,0 3-2 0,0-4-10 15,3 2-3-15,0-2-5 0,0 3-9 16,2-10-8-16,-2 3-4 0,-3-9 5 0,3 16-13 0,3-11-1 16,-2 1-3-16,-4-6-7 0,6 14 2 0,0-8 2 15,-6-6-7-15,11 5-4 0,-2 1-1 16,-5-1-11-16,-4-5-23 0,12 2-9 0,-12-2-27 0,13 3-25 16,-13-3-20-16,0 0-27 0,0 0-30 0,23-7-34 15,-23 7-27-15,0 0-35 0,13-18-40 0,-7 5-250 16,-3-1-580-16,5-6 258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71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73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194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851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76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940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187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962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035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320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89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6BFBB-6EDA-4577-B5A0-E2240ECC89EC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FA0B-8B9F-45D0-A01C-2F179D549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555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.xml"/><Relationship Id="rId13" Type="http://schemas.openxmlformats.org/officeDocument/2006/relationships/image" Target="../media/image66.emf"/><Relationship Id="rId18" Type="http://schemas.openxmlformats.org/officeDocument/2006/relationships/customXml" Target="../ink/ink79.xml"/><Relationship Id="rId26" Type="http://schemas.openxmlformats.org/officeDocument/2006/relationships/customXml" Target="../ink/ink83.xml"/><Relationship Id="rId3" Type="http://schemas.openxmlformats.org/officeDocument/2006/relationships/image" Target="../media/image61.emf"/><Relationship Id="rId21" Type="http://schemas.openxmlformats.org/officeDocument/2006/relationships/image" Target="../media/image70.emf"/><Relationship Id="rId7" Type="http://schemas.openxmlformats.org/officeDocument/2006/relationships/image" Target="../media/image63.emf"/><Relationship Id="rId12" Type="http://schemas.openxmlformats.org/officeDocument/2006/relationships/customXml" Target="../ink/ink76.xml"/><Relationship Id="rId17" Type="http://schemas.openxmlformats.org/officeDocument/2006/relationships/image" Target="../media/image68.emf"/><Relationship Id="rId25" Type="http://schemas.openxmlformats.org/officeDocument/2006/relationships/image" Target="../media/image72.emf"/><Relationship Id="rId2" Type="http://schemas.openxmlformats.org/officeDocument/2006/relationships/customXml" Target="../ink/ink71.xml"/><Relationship Id="rId16" Type="http://schemas.openxmlformats.org/officeDocument/2006/relationships/customXml" Target="../ink/ink78.xml"/><Relationship Id="rId20" Type="http://schemas.openxmlformats.org/officeDocument/2006/relationships/customXml" Target="../ink/ink80.xml"/><Relationship Id="rId29" Type="http://schemas.openxmlformats.org/officeDocument/2006/relationships/image" Target="../media/image7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3.xml"/><Relationship Id="rId11" Type="http://schemas.openxmlformats.org/officeDocument/2006/relationships/image" Target="../media/image65.emf"/><Relationship Id="rId24" Type="http://schemas.openxmlformats.org/officeDocument/2006/relationships/customXml" Target="../ink/ink82.xml"/><Relationship Id="rId5" Type="http://schemas.openxmlformats.org/officeDocument/2006/relationships/image" Target="../media/image62.emf"/><Relationship Id="rId15" Type="http://schemas.openxmlformats.org/officeDocument/2006/relationships/image" Target="../media/image67.emf"/><Relationship Id="rId23" Type="http://schemas.openxmlformats.org/officeDocument/2006/relationships/image" Target="../media/image71.emf"/><Relationship Id="rId28" Type="http://schemas.openxmlformats.org/officeDocument/2006/relationships/customXml" Target="../ink/ink84.xml"/><Relationship Id="rId10" Type="http://schemas.openxmlformats.org/officeDocument/2006/relationships/customXml" Target="../ink/ink75.xml"/><Relationship Id="rId19" Type="http://schemas.openxmlformats.org/officeDocument/2006/relationships/image" Target="../media/image69.emf"/><Relationship Id="rId31" Type="http://schemas.openxmlformats.org/officeDocument/2006/relationships/image" Target="../media/image75.emf"/><Relationship Id="rId4" Type="http://schemas.openxmlformats.org/officeDocument/2006/relationships/customXml" Target="../ink/ink72.xml"/><Relationship Id="rId9" Type="http://schemas.openxmlformats.org/officeDocument/2006/relationships/image" Target="../media/image64.emf"/><Relationship Id="rId14" Type="http://schemas.openxmlformats.org/officeDocument/2006/relationships/customXml" Target="../ink/ink77.xml"/><Relationship Id="rId22" Type="http://schemas.openxmlformats.org/officeDocument/2006/relationships/customXml" Target="../ink/ink81.xml"/><Relationship Id="rId27" Type="http://schemas.openxmlformats.org/officeDocument/2006/relationships/image" Target="../media/image73.emf"/><Relationship Id="rId30" Type="http://schemas.openxmlformats.org/officeDocument/2006/relationships/customXml" Target="../ink/ink8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4.emf"/><Relationship Id="rId5" Type="http://schemas.openxmlformats.org/officeDocument/2006/relationships/image" Target="../media/image2.emf"/><Relationship Id="rId10" Type="http://schemas.openxmlformats.org/officeDocument/2006/relationships/customXml" Target="../ink/ink4.xml"/><Relationship Id="rId9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emf"/><Relationship Id="rId18" Type="http://schemas.openxmlformats.org/officeDocument/2006/relationships/customXml" Target="../ink/ink13.xml"/><Relationship Id="rId3" Type="http://schemas.openxmlformats.org/officeDocument/2006/relationships/image" Target="../media/image6.emf"/><Relationship Id="rId21" Type="http://schemas.openxmlformats.org/officeDocument/2006/relationships/image" Target="../media/image13.emf"/><Relationship Id="rId12" Type="http://schemas.openxmlformats.org/officeDocument/2006/relationships/customXml" Target="../ink/ink10.xml"/><Relationship Id="rId17" Type="http://schemas.openxmlformats.org/officeDocument/2006/relationships/image" Target="../media/image11.emf"/><Relationship Id="rId2" Type="http://schemas.openxmlformats.org/officeDocument/2006/relationships/customXml" Target="../ink/ink7.xml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5" Type="http://schemas.openxmlformats.org/officeDocument/2006/relationships/image" Target="../media/image9.emf"/><Relationship Id="rId23" Type="http://schemas.openxmlformats.org/officeDocument/2006/relationships/image" Target="../media/image14.emf"/><Relationship Id="rId19" Type="http://schemas.openxmlformats.org/officeDocument/2006/relationships/image" Target="../media/image12.emf"/><Relationship Id="rId4" Type="http://schemas.openxmlformats.org/officeDocument/2006/relationships/customXml" Target="../ink/ink8.xml"/><Relationship Id="rId14" Type="http://schemas.openxmlformats.org/officeDocument/2006/relationships/customXml" Target="../ink/ink11.xml"/><Relationship Id="rId22" Type="http://schemas.openxmlformats.org/officeDocument/2006/relationships/customXml" Target="../ink/ink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7" Type="http://schemas.openxmlformats.org/officeDocument/2006/relationships/image" Target="../media/image15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5" Type="http://schemas.openxmlformats.org/officeDocument/2006/relationships/image" Target="../media/image120.emf"/><Relationship Id="rId4" Type="http://schemas.openxmlformats.org/officeDocument/2006/relationships/customXml" Target="../ink/ink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.xml"/><Relationship Id="rId5" Type="http://schemas.openxmlformats.org/officeDocument/2006/relationships/image" Target="../media/image17.emf"/><Relationship Id="rId4" Type="http://schemas.openxmlformats.org/officeDocument/2006/relationships/customXml" Target="../ink/ink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12" Type="http://schemas.openxmlformats.org/officeDocument/2006/relationships/customXml" Target="../ink/ink27.xml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5" Type="http://schemas.openxmlformats.org/officeDocument/2006/relationships/image" Target="../media/image25.emf"/><Relationship Id="rId10" Type="http://schemas.openxmlformats.org/officeDocument/2006/relationships/customXml" Target="../ink/ink26.xml"/><Relationship Id="rId4" Type="http://schemas.openxmlformats.org/officeDocument/2006/relationships/customXml" Target="../ink/ink23.xml"/><Relationship Id="rId9" Type="http://schemas.openxmlformats.org/officeDocument/2006/relationships/image" Target="../media/image22.emf"/><Relationship Id="rId14" Type="http://schemas.openxmlformats.org/officeDocument/2006/relationships/customXml" Target="../ink/ink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31.emf"/><Relationship Id="rId18" Type="http://schemas.openxmlformats.org/officeDocument/2006/relationships/customXml" Target="../ink/ink37.xml"/><Relationship Id="rId26" Type="http://schemas.openxmlformats.org/officeDocument/2006/relationships/customXml" Target="../ink/ink41.xml"/><Relationship Id="rId3" Type="http://schemas.openxmlformats.org/officeDocument/2006/relationships/image" Target="../media/image26.emf"/><Relationship Id="rId21" Type="http://schemas.openxmlformats.org/officeDocument/2006/relationships/image" Target="../media/image35.emf"/><Relationship Id="rId7" Type="http://schemas.openxmlformats.org/officeDocument/2006/relationships/image" Target="../media/image28.emf"/><Relationship Id="rId12" Type="http://schemas.openxmlformats.org/officeDocument/2006/relationships/customXml" Target="../ink/ink34.xml"/><Relationship Id="rId17" Type="http://schemas.openxmlformats.org/officeDocument/2006/relationships/image" Target="../media/image33.emf"/><Relationship Id="rId25" Type="http://schemas.openxmlformats.org/officeDocument/2006/relationships/image" Target="../media/image37.emf"/><Relationship Id="rId2" Type="http://schemas.openxmlformats.org/officeDocument/2006/relationships/customXml" Target="../ink/ink29.xml"/><Relationship Id="rId16" Type="http://schemas.openxmlformats.org/officeDocument/2006/relationships/customXml" Target="../ink/ink36.xml"/><Relationship Id="rId20" Type="http://schemas.openxmlformats.org/officeDocument/2006/relationships/customXml" Target="../ink/ink3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.xml"/><Relationship Id="rId11" Type="http://schemas.openxmlformats.org/officeDocument/2006/relationships/image" Target="../media/image30.emf"/><Relationship Id="rId24" Type="http://schemas.openxmlformats.org/officeDocument/2006/relationships/customXml" Target="../ink/ink40.xml"/><Relationship Id="rId5" Type="http://schemas.openxmlformats.org/officeDocument/2006/relationships/image" Target="../media/image27.emf"/><Relationship Id="rId15" Type="http://schemas.openxmlformats.org/officeDocument/2006/relationships/image" Target="../media/image32.emf"/><Relationship Id="rId23" Type="http://schemas.openxmlformats.org/officeDocument/2006/relationships/image" Target="../media/image36.emf"/><Relationship Id="rId10" Type="http://schemas.openxmlformats.org/officeDocument/2006/relationships/customXml" Target="../ink/ink33.xml"/><Relationship Id="rId19" Type="http://schemas.openxmlformats.org/officeDocument/2006/relationships/image" Target="../media/image34.emf"/><Relationship Id="rId4" Type="http://schemas.openxmlformats.org/officeDocument/2006/relationships/customXml" Target="../ink/ink30.xml"/><Relationship Id="rId9" Type="http://schemas.openxmlformats.org/officeDocument/2006/relationships/image" Target="../media/image29.emf"/><Relationship Id="rId14" Type="http://schemas.openxmlformats.org/officeDocument/2006/relationships/customXml" Target="../ink/ink35.xml"/><Relationship Id="rId22" Type="http://schemas.openxmlformats.org/officeDocument/2006/relationships/customXml" Target="../ink/ink39.xml"/><Relationship Id="rId27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0.emf"/><Relationship Id="rId18" Type="http://schemas.openxmlformats.org/officeDocument/2006/relationships/customXml" Target="../ink/ink50.xml"/><Relationship Id="rId26" Type="http://schemas.openxmlformats.org/officeDocument/2006/relationships/customXml" Target="../ink/ink54.xml"/><Relationship Id="rId39" Type="http://schemas.openxmlformats.org/officeDocument/2006/relationships/image" Target="../media/image50.emf"/><Relationship Id="rId21" Type="http://schemas.openxmlformats.org/officeDocument/2006/relationships/image" Target="../media/image41.emf"/><Relationship Id="rId34" Type="http://schemas.openxmlformats.org/officeDocument/2006/relationships/customXml" Target="../ink/ink58.xml"/><Relationship Id="rId42" Type="http://schemas.openxmlformats.org/officeDocument/2006/relationships/customXml" Target="../ink/ink62.xml"/><Relationship Id="rId47" Type="http://schemas.openxmlformats.org/officeDocument/2006/relationships/image" Target="../media/image54.emf"/><Relationship Id="rId50" Type="http://schemas.openxmlformats.org/officeDocument/2006/relationships/customXml" Target="../ink/ink66.xml"/><Relationship Id="rId55" Type="http://schemas.openxmlformats.org/officeDocument/2006/relationships/image" Target="../media/image58.emf"/><Relationship Id="rId7" Type="http://schemas.openxmlformats.org/officeDocument/2006/relationships/image" Target="../media/image340.emf"/><Relationship Id="rId12" Type="http://schemas.openxmlformats.org/officeDocument/2006/relationships/customXml" Target="../ink/ink47.xml"/><Relationship Id="rId17" Type="http://schemas.openxmlformats.org/officeDocument/2006/relationships/image" Target="../media/image39.emf"/><Relationship Id="rId25" Type="http://schemas.openxmlformats.org/officeDocument/2006/relationships/image" Target="../media/image43.emf"/><Relationship Id="rId33" Type="http://schemas.openxmlformats.org/officeDocument/2006/relationships/image" Target="../media/image47.emf"/><Relationship Id="rId38" Type="http://schemas.openxmlformats.org/officeDocument/2006/relationships/customXml" Target="../ink/ink60.xml"/><Relationship Id="rId46" Type="http://schemas.openxmlformats.org/officeDocument/2006/relationships/customXml" Target="../ink/ink64.xml"/><Relationship Id="rId59" Type="http://schemas.openxmlformats.org/officeDocument/2006/relationships/image" Target="../media/image60.emf"/><Relationship Id="rId2" Type="http://schemas.openxmlformats.org/officeDocument/2006/relationships/customXml" Target="../ink/ink42.xml"/><Relationship Id="rId16" Type="http://schemas.openxmlformats.org/officeDocument/2006/relationships/customXml" Target="../ink/ink49.xml"/><Relationship Id="rId20" Type="http://schemas.openxmlformats.org/officeDocument/2006/relationships/customXml" Target="../ink/ink51.xml"/><Relationship Id="rId29" Type="http://schemas.openxmlformats.org/officeDocument/2006/relationships/image" Target="../media/image45.emf"/><Relationship Id="rId41" Type="http://schemas.openxmlformats.org/officeDocument/2006/relationships/image" Target="../media/image51.emf"/><Relationship Id="rId54" Type="http://schemas.openxmlformats.org/officeDocument/2006/relationships/customXml" Target="../ink/ink6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4.xml"/><Relationship Id="rId11" Type="http://schemas.openxmlformats.org/officeDocument/2006/relationships/image" Target="../media/image360.emf"/><Relationship Id="rId24" Type="http://schemas.openxmlformats.org/officeDocument/2006/relationships/customXml" Target="../ink/ink53.xml"/><Relationship Id="rId32" Type="http://schemas.openxmlformats.org/officeDocument/2006/relationships/customXml" Target="../ink/ink57.xml"/><Relationship Id="rId37" Type="http://schemas.openxmlformats.org/officeDocument/2006/relationships/image" Target="../media/image49.emf"/><Relationship Id="rId40" Type="http://schemas.openxmlformats.org/officeDocument/2006/relationships/customXml" Target="../ink/ink61.xml"/><Relationship Id="rId45" Type="http://schemas.openxmlformats.org/officeDocument/2006/relationships/image" Target="../media/image53.emf"/><Relationship Id="rId53" Type="http://schemas.openxmlformats.org/officeDocument/2006/relationships/image" Target="../media/image57.emf"/><Relationship Id="rId58" Type="http://schemas.openxmlformats.org/officeDocument/2006/relationships/customXml" Target="../ink/ink70.xml"/><Relationship Id="rId5" Type="http://schemas.openxmlformats.org/officeDocument/2006/relationships/image" Target="../media/image330.emf"/><Relationship Id="rId15" Type="http://schemas.openxmlformats.org/officeDocument/2006/relationships/image" Target="../media/image380.emf"/><Relationship Id="rId23" Type="http://schemas.openxmlformats.org/officeDocument/2006/relationships/image" Target="../media/image42.emf"/><Relationship Id="rId28" Type="http://schemas.openxmlformats.org/officeDocument/2006/relationships/customXml" Target="../ink/ink55.xml"/><Relationship Id="rId36" Type="http://schemas.openxmlformats.org/officeDocument/2006/relationships/customXml" Target="../ink/ink59.xml"/><Relationship Id="rId49" Type="http://schemas.openxmlformats.org/officeDocument/2006/relationships/image" Target="../media/image55.emf"/><Relationship Id="rId57" Type="http://schemas.openxmlformats.org/officeDocument/2006/relationships/image" Target="../media/image59.emf"/><Relationship Id="rId10" Type="http://schemas.openxmlformats.org/officeDocument/2006/relationships/customXml" Target="../ink/ink46.xml"/><Relationship Id="rId19" Type="http://schemas.openxmlformats.org/officeDocument/2006/relationships/image" Target="../media/image40.emf"/><Relationship Id="rId31" Type="http://schemas.openxmlformats.org/officeDocument/2006/relationships/image" Target="../media/image46.emf"/><Relationship Id="rId44" Type="http://schemas.openxmlformats.org/officeDocument/2006/relationships/customXml" Target="../ink/ink63.xml"/><Relationship Id="rId52" Type="http://schemas.openxmlformats.org/officeDocument/2006/relationships/customXml" Target="../ink/ink67.xml"/><Relationship Id="rId4" Type="http://schemas.openxmlformats.org/officeDocument/2006/relationships/customXml" Target="../ink/ink43.xml"/><Relationship Id="rId9" Type="http://schemas.openxmlformats.org/officeDocument/2006/relationships/image" Target="../media/image350.emf"/><Relationship Id="rId14" Type="http://schemas.openxmlformats.org/officeDocument/2006/relationships/customXml" Target="../ink/ink48.xml"/><Relationship Id="rId22" Type="http://schemas.openxmlformats.org/officeDocument/2006/relationships/customXml" Target="../ink/ink52.xml"/><Relationship Id="rId27" Type="http://schemas.openxmlformats.org/officeDocument/2006/relationships/image" Target="../media/image44.emf"/><Relationship Id="rId30" Type="http://schemas.openxmlformats.org/officeDocument/2006/relationships/customXml" Target="../ink/ink56.xml"/><Relationship Id="rId35" Type="http://schemas.openxmlformats.org/officeDocument/2006/relationships/image" Target="../media/image48.emf"/><Relationship Id="rId43" Type="http://schemas.openxmlformats.org/officeDocument/2006/relationships/image" Target="../media/image52.emf"/><Relationship Id="rId48" Type="http://schemas.openxmlformats.org/officeDocument/2006/relationships/customXml" Target="../ink/ink65.xml"/><Relationship Id="rId56" Type="http://schemas.openxmlformats.org/officeDocument/2006/relationships/customXml" Target="../ink/ink69.xml"/><Relationship Id="rId8" Type="http://schemas.openxmlformats.org/officeDocument/2006/relationships/customXml" Target="../ink/ink45.xml"/><Relationship Id="rId51" Type="http://schemas.openxmlformats.org/officeDocument/2006/relationships/image" Target="../media/image56.emf"/><Relationship Id="rId3" Type="http://schemas.openxmlformats.org/officeDocument/2006/relationships/image" Target="../media/image3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CMPE/CMSE371 Analysis of Algorithms</a:t>
            </a:r>
            <a:br>
              <a:rPr lang="tr-TR" dirty="0"/>
            </a:br>
            <a:r>
              <a:rPr lang="tr-TR" dirty="0"/>
              <a:t>Exercises Part III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6376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9" name="Ink 48"/>
              <p14:cNvContentPartPr/>
              <p14:nvPr/>
            </p14:nvContentPartPr>
            <p14:xfrm>
              <a:off x="400188" y="159734"/>
              <a:ext cx="6959520" cy="14983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08" y="155054"/>
                <a:ext cx="6967080" cy="15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2" name="Ink 161"/>
              <p14:cNvContentPartPr/>
              <p14:nvPr/>
            </p14:nvContentPartPr>
            <p14:xfrm>
              <a:off x="10296228" y="1766774"/>
              <a:ext cx="955080" cy="133020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94068" y="1761374"/>
                <a:ext cx="963360" cy="13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3" name="Ink 282"/>
              <p14:cNvContentPartPr/>
              <p14:nvPr/>
            </p14:nvContentPartPr>
            <p14:xfrm>
              <a:off x="8101308" y="1988894"/>
              <a:ext cx="2045160" cy="603000"/>
            </p14:xfrm>
          </p:contentPart>
        </mc:Choice>
        <mc:Fallback xmlns="">
          <p:pic>
            <p:nvPicPr>
              <p:cNvPr id="283" name="Ink 2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98428" y="1983854"/>
                <a:ext cx="205524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6" name="Ink 355"/>
              <p14:cNvContentPartPr/>
              <p14:nvPr/>
            </p14:nvContentPartPr>
            <p14:xfrm>
              <a:off x="2713548" y="4468574"/>
              <a:ext cx="1409760" cy="46440"/>
            </p14:xfrm>
          </p:contentPart>
        </mc:Choice>
        <mc:Fallback xmlns="">
          <p:pic>
            <p:nvPicPr>
              <p:cNvPr id="356" name="Ink 35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11028" y="4464614"/>
                <a:ext cx="1416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3" name="Ink 362"/>
              <p14:cNvContentPartPr/>
              <p14:nvPr/>
            </p14:nvContentPartPr>
            <p14:xfrm>
              <a:off x="4797588" y="3784574"/>
              <a:ext cx="1041120" cy="423360"/>
            </p14:xfrm>
          </p:contentPart>
        </mc:Choice>
        <mc:Fallback xmlns="">
          <p:pic>
            <p:nvPicPr>
              <p:cNvPr id="363" name="Ink 36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91828" y="3780614"/>
                <a:ext cx="105156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7" name="Ink 366"/>
              <p14:cNvContentPartPr/>
              <p14:nvPr/>
            </p14:nvContentPartPr>
            <p14:xfrm>
              <a:off x="1921188" y="1289414"/>
              <a:ext cx="1661040" cy="1265400"/>
            </p14:xfrm>
          </p:contentPart>
        </mc:Choice>
        <mc:Fallback xmlns="">
          <p:pic>
            <p:nvPicPr>
              <p:cNvPr id="367" name="Ink 36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17228" y="1286174"/>
                <a:ext cx="1670760" cy="12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8" name="Ink 367"/>
              <p14:cNvContentPartPr/>
              <p14:nvPr/>
            </p14:nvContentPartPr>
            <p14:xfrm>
              <a:off x="3502308" y="2139374"/>
              <a:ext cx="2720160" cy="955800"/>
            </p14:xfrm>
          </p:contentPart>
        </mc:Choice>
        <mc:Fallback xmlns="">
          <p:pic>
            <p:nvPicPr>
              <p:cNvPr id="368" name="Ink 36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9788" y="2134334"/>
                <a:ext cx="2725200" cy="9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9" name="Ink 368"/>
              <p14:cNvContentPartPr/>
              <p14:nvPr/>
            </p14:nvContentPartPr>
            <p14:xfrm>
              <a:off x="1334748" y="2499374"/>
              <a:ext cx="6125760" cy="928800"/>
            </p14:xfrm>
          </p:contentPart>
        </mc:Choice>
        <mc:Fallback xmlns="">
          <p:pic>
            <p:nvPicPr>
              <p:cNvPr id="369" name="Ink 36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32228" y="2495414"/>
                <a:ext cx="6133680" cy="9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4" name="Ink 373"/>
              <p14:cNvContentPartPr/>
              <p14:nvPr/>
            </p14:nvContentPartPr>
            <p14:xfrm>
              <a:off x="1247988" y="4020014"/>
              <a:ext cx="5600520" cy="2079000"/>
            </p14:xfrm>
          </p:contentPart>
        </mc:Choice>
        <mc:Fallback xmlns="">
          <p:pic>
            <p:nvPicPr>
              <p:cNvPr id="374" name="Ink 37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41868" y="4014974"/>
                <a:ext cx="5612760" cy="20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/>
              <p14:cNvContentPartPr/>
              <p14:nvPr/>
            </p14:nvContentPartPr>
            <p14:xfrm>
              <a:off x="7292028" y="4137014"/>
              <a:ext cx="2278800" cy="378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88068" y="4130534"/>
                <a:ext cx="228564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/>
              <p14:cNvContentPartPr/>
              <p14:nvPr/>
            </p14:nvContentPartPr>
            <p14:xfrm>
              <a:off x="9450228" y="3594134"/>
              <a:ext cx="1309680" cy="4165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443748" y="3590174"/>
                <a:ext cx="132228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/>
              <p14:cNvContentPartPr/>
              <p14:nvPr/>
            </p14:nvContentPartPr>
            <p14:xfrm>
              <a:off x="10839108" y="3958454"/>
              <a:ext cx="1131480" cy="4190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833708" y="3953054"/>
                <a:ext cx="11415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/>
              <p14:cNvContentPartPr/>
              <p14:nvPr/>
            </p14:nvContentPartPr>
            <p14:xfrm>
              <a:off x="1307388" y="5835494"/>
              <a:ext cx="401040" cy="234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01628" y="5829734"/>
                <a:ext cx="4132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k 28"/>
              <p14:cNvContentPartPr/>
              <p14:nvPr/>
            </p14:nvContentPartPr>
            <p14:xfrm>
              <a:off x="1475868" y="5990654"/>
              <a:ext cx="7560" cy="32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72628" y="5987414"/>
                <a:ext cx="1476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/>
              <p14:cNvContentPartPr/>
              <p14:nvPr/>
            </p14:nvContentPartPr>
            <p14:xfrm>
              <a:off x="1356708" y="5975174"/>
              <a:ext cx="357840" cy="219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50228" y="5970494"/>
                <a:ext cx="372960" cy="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378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010" y="133778"/>
            <a:ext cx="118528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Q.5. For the recurrence equation  </a:t>
            </a:r>
          </a:p>
          <a:p>
            <a:r>
              <a:rPr lang="en-US" dirty="0"/>
              <a:t>                         T(n)= 1, if n=1</a:t>
            </a:r>
          </a:p>
          <a:p>
            <a:r>
              <a:rPr lang="en-US" dirty="0"/>
              <a:t>    </a:t>
            </a:r>
            <a:r>
              <a:rPr lang="tr-TR" dirty="0"/>
              <a:t>                            </a:t>
            </a:r>
            <a:r>
              <a:rPr lang="en-US" dirty="0"/>
              <a:t>= 2T(√n)+1, otherwise</a:t>
            </a:r>
          </a:p>
          <a:p>
            <a:r>
              <a:rPr lang="en-US" dirty="0"/>
              <a:t>show that a proposed solution T(n)=O(</a:t>
            </a:r>
            <a:r>
              <a:rPr lang="tr-TR" dirty="0"/>
              <a:t>lg </a:t>
            </a:r>
            <a:r>
              <a:rPr lang="en-US" dirty="0"/>
              <a:t>n) satisfies the equation. In case of mathematical </a:t>
            </a:r>
            <a:r>
              <a:rPr lang="en-US" dirty="0" err="1"/>
              <a:t>subleties</a:t>
            </a:r>
            <a:r>
              <a:rPr lang="en-US" dirty="0"/>
              <a:t>, propose a modification of the proposal and show that your proposal satisfies the recurrence equation.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94628" y="1669214"/>
              <a:ext cx="11530440" cy="4709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8508" y="1662734"/>
                <a:ext cx="11539440" cy="47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283548" y="2031734"/>
              <a:ext cx="1792080" cy="42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9228" y="2025614"/>
                <a:ext cx="1803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2528868" y="789734"/>
              <a:ext cx="142920" cy="255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22388" y="781814"/>
                <a:ext cx="1573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/>
              <p14:cNvContentPartPr/>
              <p14:nvPr/>
            </p14:nvContentPartPr>
            <p14:xfrm>
              <a:off x="8885388" y="5836214"/>
              <a:ext cx="1821600" cy="4262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82148" y="5830454"/>
                <a:ext cx="1831320" cy="43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932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85" y="156812"/>
            <a:ext cx="11672552" cy="18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Q.6. For the recurrence equation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T(n)= 1, if n=1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= 7T(n/7</a:t>
            </a:r>
            <a:r>
              <a:rPr lang="tr-TR" dirty="0">
                <a:effectLst/>
                <a:latin typeface="Microsoft JhengHei" panose="020B0604030504040204" pitchFamily="34" charset="-12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+n, otherwise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that a proposed solution T(n)=O(n. log</a:t>
            </a:r>
            <a:r>
              <a:rPr lang="tr-TR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n) satisfies the equation. In case of mathematical subleties, propose a modification of the proposal and show that your proposal satisfies the reccurrence equation.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286428" y="2397494"/>
              <a:ext cx="1557360" cy="50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908" y="2392094"/>
                <a:ext cx="15663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300828" y="2022734"/>
              <a:ext cx="11634840" cy="4752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5068" y="2016614"/>
                <a:ext cx="11643480" cy="47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799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253" y="124810"/>
            <a:ext cx="11930130" cy="1566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Q.7. For the recurrence equation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T(n)= 1, if n=1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= 3T(n/4)+1, otherwise</a:t>
            </a:r>
          </a:p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tightest bound on its solution using the iteration method.</a:t>
            </a:r>
            <a:endParaRPr lang="tr-T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12628" y="1633574"/>
              <a:ext cx="10209240" cy="4311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508" y="1626374"/>
                <a:ext cx="10222920" cy="43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241788" y="2028494"/>
              <a:ext cx="1623960" cy="58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628" y="2022374"/>
                <a:ext cx="16333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4" name="Ink 213"/>
              <p14:cNvContentPartPr/>
              <p14:nvPr/>
            </p14:nvContentPartPr>
            <p14:xfrm>
              <a:off x="1700148" y="5476574"/>
              <a:ext cx="1141200" cy="841680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90788" y="5022614"/>
                <a:ext cx="5009760" cy="13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2432388" y="5244014"/>
              <a:ext cx="1387080" cy="612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27708" y="5238254"/>
                <a:ext cx="139716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/>
              <p14:cNvContentPartPr/>
              <p14:nvPr/>
            </p14:nvContentPartPr>
            <p14:xfrm>
              <a:off x="7002948" y="4616894"/>
              <a:ext cx="3513240" cy="1428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97548" y="4612214"/>
                <a:ext cx="3524760" cy="14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/>
              <p14:cNvContentPartPr/>
              <p14:nvPr/>
            </p14:nvContentPartPr>
            <p14:xfrm>
              <a:off x="3893268" y="5125214"/>
              <a:ext cx="2607840" cy="6912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91108" y="5120534"/>
                <a:ext cx="261540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/>
              <p14:cNvContentPartPr/>
              <p14:nvPr/>
            </p14:nvContentPartPr>
            <p14:xfrm>
              <a:off x="6818628" y="5505014"/>
              <a:ext cx="1924560" cy="29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14308" y="5499974"/>
                <a:ext cx="1934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/>
              <p14:cNvContentPartPr/>
              <p14:nvPr/>
            </p14:nvContentPartPr>
            <p14:xfrm>
              <a:off x="6852108" y="5029454"/>
              <a:ext cx="851040" cy="3384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46348" y="5024054"/>
                <a:ext cx="86220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0" name="Ink 59"/>
              <p14:cNvContentPartPr/>
              <p14:nvPr/>
            </p14:nvContentPartPr>
            <p14:xfrm>
              <a:off x="10174548" y="5137814"/>
              <a:ext cx="1341720" cy="43524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170588" y="5135654"/>
                <a:ext cx="1350720" cy="44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047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696828" y="397334"/>
              <a:ext cx="3254760" cy="1484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3948" y="391214"/>
                <a:ext cx="3611160" cy="15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/>
              <p14:cNvContentPartPr/>
              <p14:nvPr/>
            </p14:nvContentPartPr>
            <p14:xfrm>
              <a:off x="2538588" y="2331254"/>
              <a:ext cx="2289600" cy="53388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6428" y="917174"/>
                <a:ext cx="6735960" cy="19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2567388" y="964334"/>
              <a:ext cx="5502600" cy="2809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5228" y="959654"/>
                <a:ext cx="5510160" cy="281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275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436" y="227842"/>
            <a:ext cx="11479370" cy="1566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Q.8. For the recurrence equation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T(n)= 1, if n=1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= T(n/3)+T(2n/3)+n, otherwise</a:t>
            </a:r>
          </a:p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tightest bound on its solution using the iteration method.</a:t>
            </a:r>
            <a:endParaRPr lang="tr-T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40068" y="1754534"/>
              <a:ext cx="11440080" cy="3256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588" y="1749134"/>
                <a:ext cx="11452680" cy="32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380388" y="2187974"/>
              <a:ext cx="1585080" cy="190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8228" y="2182214"/>
                <a:ext cx="1594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5" name="Ink 254"/>
              <p14:cNvContentPartPr/>
              <p14:nvPr/>
            </p14:nvContentPartPr>
            <p14:xfrm>
              <a:off x="1468668" y="4657934"/>
              <a:ext cx="1165680" cy="704880"/>
            </p14:xfrm>
          </p:contentPart>
        </mc:Choice>
        <mc:Fallback xmlns="">
          <p:pic>
            <p:nvPicPr>
              <p:cNvPr id="255" name="Ink 25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62908" y="4654694"/>
                <a:ext cx="1177200" cy="71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8323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46548" y="312014"/>
              <a:ext cx="11349000" cy="6274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1508" y="306614"/>
                <a:ext cx="11356920" cy="628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6" name="Ink 255"/>
              <p14:cNvContentPartPr/>
              <p14:nvPr/>
            </p14:nvContentPartPr>
            <p14:xfrm>
              <a:off x="8537988" y="3670094"/>
              <a:ext cx="1188720" cy="46440"/>
            </p14:xfrm>
          </p:contentPart>
        </mc:Choice>
        <mc:Fallback xmlns="">
          <p:pic>
            <p:nvPicPr>
              <p:cNvPr id="256" name="Ink 25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4388" y="3663614"/>
                <a:ext cx="11991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8" name="Ink 257"/>
              <p14:cNvContentPartPr/>
              <p14:nvPr/>
            </p14:nvContentPartPr>
            <p14:xfrm>
              <a:off x="8504148" y="3128654"/>
              <a:ext cx="946800" cy="527040"/>
            </p14:xfrm>
          </p:contentPart>
        </mc:Choice>
        <mc:Fallback xmlns="">
          <p:pic>
            <p:nvPicPr>
              <p:cNvPr id="258" name="Ink 25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98388" y="3122894"/>
                <a:ext cx="9586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6" name="Ink 415"/>
              <p14:cNvContentPartPr/>
              <p14:nvPr/>
            </p14:nvContentPartPr>
            <p14:xfrm>
              <a:off x="827508" y="3469214"/>
              <a:ext cx="3683520" cy="1707480"/>
            </p14:xfrm>
          </p:contentPart>
        </mc:Choice>
        <mc:Fallback xmlns="">
          <p:pic>
            <p:nvPicPr>
              <p:cNvPr id="416" name="Ink 4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1748" y="3462374"/>
                <a:ext cx="3696840" cy="172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6" name="Ink 425"/>
              <p14:cNvContentPartPr/>
              <p14:nvPr/>
            </p14:nvContentPartPr>
            <p14:xfrm>
              <a:off x="4036908" y="4855214"/>
              <a:ext cx="5886360" cy="1545840"/>
            </p14:xfrm>
          </p:contentPart>
        </mc:Choice>
        <mc:Fallback xmlns="">
          <p:pic>
            <p:nvPicPr>
              <p:cNvPr id="426" name="Ink 4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34748" y="4850534"/>
                <a:ext cx="5892480" cy="15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1" name="Ink 430"/>
              <p14:cNvContentPartPr/>
              <p14:nvPr/>
            </p14:nvContentPartPr>
            <p14:xfrm>
              <a:off x="4535148" y="4215134"/>
              <a:ext cx="1061280" cy="395640"/>
            </p14:xfrm>
          </p:contentPart>
        </mc:Choice>
        <mc:Fallback xmlns="">
          <p:pic>
            <p:nvPicPr>
              <p:cNvPr id="431" name="Ink 4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29388" y="4210094"/>
                <a:ext cx="107316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2" name="Ink 431"/>
              <p14:cNvContentPartPr/>
              <p14:nvPr/>
            </p14:nvContentPartPr>
            <p14:xfrm>
              <a:off x="8566428" y="5791574"/>
              <a:ext cx="637560" cy="300240"/>
            </p14:xfrm>
          </p:contentPart>
        </mc:Choice>
        <mc:Fallback xmlns="">
          <p:pic>
            <p:nvPicPr>
              <p:cNvPr id="432" name="Ink 43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62468" y="5784734"/>
                <a:ext cx="649080" cy="31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282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5628" y="359894"/>
              <a:ext cx="10277280" cy="5496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0588" y="354134"/>
                <a:ext cx="11381760" cy="629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5" name="Ink 154"/>
              <p14:cNvContentPartPr/>
              <p14:nvPr/>
            </p14:nvContentPartPr>
            <p14:xfrm>
              <a:off x="9628788" y="1361054"/>
              <a:ext cx="724680" cy="65448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25188" y="1354214"/>
                <a:ext cx="734400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7" name="Ink 156"/>
              <p14:cNvContentPartPr/>
              <p14:nvPr/>
            </p14:nvContentPartPr>
            <p14:xfrm>
              <a:off x="9550308" y="2038574"/>
              <a:ext cx="1285200" cy="3888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45988" y="2032454"/>
                <a:ext cx="12956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8" name="Ink 287"/>
              <p14:cNvContentPartPr/>
              <p14:nvPr/>
            </p14:nvContentPartPr>
            <p14:xfrm>
              <a:off x="435108" y="1460054"/>
              <a:ext cx="1036080" cy="68760"/>
            </p14:xfrm>
          </p:contentPart>
        </mc:Choice>
        <mc:Fallback xmlns="">
          <p:pic>
            <p:nvPicPr>
              <p:cNvPr id="288" name="Ink 28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1508" y="1455014"/>
                <a:ext cx="10440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0" name="Ink 289"/>
              <p14:cNvContentPartPr/>
              <p14:nvPr/>
            </p14:nvContentPartPr>
            <p14:xfrm>
              <a:off x="1655508" y="3999494"/>
              <a:ext cx="606960" cy="416520"/>
            </p14:xfrm>
          </p:contentPart>
        </mc:Choice>
        <mc:Fallback xmlns="">
          <p:pic>
            <p:nvPicPr>
              <p:cNvPr id="290" name="Ink 28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49388" y="3994094"/>
                <a:ext cx="61956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1" name="Ink 290"/>
              <p14:cNvContentPartPr/>
              <p14:nvPr/>
            </p14:nvContentPartPr>
            <p14:xfrm>
              <a:off x="4912428" y="1615214"/>
              <a:ext cx="6008400" cy="1072080"/>
            </p14:xfrm>
          </p:contentPart>
        </mc:Choice>
        <mc:Fallback xmlns="">
          <p:pic>
            <p:nvPicPr>
              <p:cNvPr id="291" name="Ink 29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08828" y="1609454"/>
                <a:ext cx="601812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/>
              <p14:cNvContentPartPr/>
              <p14:nvPr/>
            </p14:nvContentPartPr>
            <p14:xfrm>
              <a:off x="11062308" y="3414494"/>
              <a:ext cx="480960" cy="258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59788" y="3407654"/>
                <a:ext cx="4914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/>
              <p14:cNvContentPartPr/>
              <p14:nvPr/>
            </p14:nvContentPartPr>
            <p14:xfrm>
              <a:off x="7506948" y="3628694"/>
              <a:ext cx="3854880" cy="24289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01908" y="3621494"/>
                <a:ext cx="3866760" cy="24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/>
              <p14:cNvContentPartPr/>
              <p14:nvPr/>
            </p14:nvContentPartPr>
            <p14:xfrm>
              <a:off x="4301148" y="4823174"/>
              <a:ext cx="1722600" cy="6764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96468" y="4817774"/>
                <a:ext cx="173520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8" name="Ink 47"/>
              <p14:cNvContentPartPr/>
              <p14:nvPr/>
            </p14:nvContentPartPr>
            <p14:xfrm>
              <a:off x="6193308" y="4902374"/>
              <a:ext cx="180360" cy="6296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7188" y="4896254"/>
                <a:ext cx="19476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8" name="Ink 137"/>
              <p14:cNvContentPartPr/>
              <p14:nvPr/>
            </p14:nvContentPartPr>
            <p14:xfrm>
              <a:off x="9328548" y="4813814"/>
              <a:ext cx="556920" cy="5184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23868" y="4805534"/>
                <a:ext cx="5688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0" name="Ink 139"/>
              <p14:cNvContentPartPr/>
              <p14:nvPr/>
            </p14:nvContentPartPr>
            <p14:xfrm>
              <a:off x="10638228" y="4601774"/>
              <a:ext cx="774720" cy="6516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632828" y="4592774"/>
                <a:ext cx="7891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3" name="Ink 162"/>
              <p14:cNvContentPartPr/>
              <p14:nvPr/>
            </p14:nvContentPartPr>
            <p14:xfrm>
              <a:off x="9427908" y="5461094"/>
              <a:ext cx="1069200" cy="16416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24668" y="5453894"/>
                <a:ext cx="1079280" cy="1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0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193" y="350145"/>
            <a:ext cx="11299065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Q.9. For the recurrence equation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T(n)= 1, if n=1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= 2T(n/3)+n, otherwise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tightest bound on its solution using the iteration method.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53388" y="1983854"/>
              <a:ext cx="3673440" cy="485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268" y="1977374"/>
                <a:ext cx="368532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360948" y="2327654"/>
              <a:ext cx="1949040" cy="320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628" y="2322974"/>
                <a:ext cx="19609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5921508" y="590294"/>
              <a:ext cx="2273040" cy="5824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17548" y="584894"/>
                <a:ext cx="228312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/>
              <p14:cNvContentPartPr/>
              <p14:nvPr/>
            </p14:nvContentPartPr>
            <p14:xfrm>
              <a:off x="2624988" y="2533214"/>
              <a:ext cx="909360" cy="4071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18148" y="2528894"/>
                <a:ext cx="92052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/>
              <p14:cNvContentPartPr/>
              <p14:nvPr/>
            </p14:nvContentPartPr>
            <p14:xfrm>
              <a:off x="4345068" y="2518454"/>
              <a:ext cx="1233720" cy="3214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42908" y="2516294"/>
                <a:ext cx="124128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/>
              <p14:cNvContentPartPr/>
              <p14:nvPr/>
            </p14:nvContentPartPr>
            <p14:xfrm>
              <a:off x="1642188" y="3030014"/>
              <a:ext cx="1162080" cy="6883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36788" y="3025334"/>
                <a:ext cx="1173600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/>
              <p14:cNvContentPartPr/>
              <p14:nvPr/>
            </p14:nvContentPartPr>
            <p14:xfrm>
              <a:off x="5846628" y="2801774"/>
              <a:ext cx="1377360" cy="3150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40868" y="2795654"/>
                <a:ext cx="138888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" name="Ink 52"/>
              <p14:cNvContentPartPr/>
              <p14:nvPr/>
            </p14:nvContentPartPr>
            <p14:xfrm>
              <a:off x="878268" y="3945854"/>
              <a:ext cx="698040" cy="64188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0708" y="3940814"/>
                <a:ext cx="71064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/>
              <p14:cNvContentPartPr/>
              <p14:nvPr/>
            </p14:nvContentPartPr>
            <p14:xfrm>
              <a:off x="1781148" y="3967814"/>
              <a:ext cx="1070280" cy="6447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77548" y="3964214"/>
                <a:ext cx="108180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8" name="Ink 77"/>
              <p14:cNvContentPartPr/>
              <p14:nvPr/>
            </p14:nvContentPartPr>
            <p14:xfrm>
              <a:off x="5742228" y="3790334"/>
              <a:ext cx="768600" cy="85032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35388" y="3786374"/>
                <a:ext cx="779040" cy="8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7" name="Ink 86"/>
              <p14:cNvContentPartPr/>
              <p14:nvPr/>
            </p14:nvContentPartPr>
            <p14:xfrm>
              <a:off x="6782628" y="3796454"/>
              <a:ext cx="1567440" cy="8866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79388" y="3791774"/>
                <a:ext cx="1579320" cy="9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0" name="Ink 109"/>
              <p14:cNvContentPartPr/>
              <p14:nvPr/>
            </p14:nvContentPartPr>
            <p14:xfrm>
              <a:off x="415308" y="5554334"/>
              <a:ext cx="489960" cy="44064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9188" y="5551814"/>
                <a:ext cx="49860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3" name="Ink 112"/>
              <p14:cNvContentPartPr/>
              <p14:nvPr/>
            </p14:nvContentPartPr>
            <p14:xfrm>
              <a:off x="1066548" y="5094974"/>
              <a:ext cx="310320" cy="38124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59348" y="5088494"/>
                <a:ext cx="3229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4" name="Ink 113"/>
              <p14:cNvContentPartPr/>
              <p14:nvPr/>
            </p14:nvContentPartPr>
            <p14:xfrm>
              <a:off x="1167708" y="5614094"/>
              <a:ext cx="434880" cy="49536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63388" y="5609054"/>
                <a:ext cx="44640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8" name="Ink 117"/>
              <p14:cNvContentPartPr/>
              <p14:nvPr/>
            </p14:nvContentPartPr>
            <p14:xfrm>
              <a:off x="3311148" y="5638574"/>
              <a:ext cx="630360" cy="45972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06828" y="5633894"/>
                <a:ext cx="64188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0" name="Ink 119"/>
              <p14:cNvContentPartPr/>
              <p14:nvPr/>
            </p14:nvContentPartPr>
            <p14:xfrm>
              <a:off x="6496428" y="3249614"/>
              <a:ext cx="415080" cy="24768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91388" y="3244574"/>
                <a:ext cx="4258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1" name="Ink 120"/>
              <p14:cNvContentPartPr/>
              <p14:nvPr/>
            </p14:nvContentPartPr>
            <p14:xfrm>
              <a:off x="5464668" y="5199014"/>
              <a:ext cx="466200" cy="30096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61790" y="5193614"/>
                <a:ext cx="476272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5" name="Ink 124"/>
              <p14:cNvContentPartPr/>
              <p14:nvPr/>
            </p14:nvContentPartPr>
            <p14:xfrm>
              <a:off x="5980548" y="5628854"/>
              <a:ext cx="673560" cy="38016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76588" y="5624174"/>
                <a:ext cx="68436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7" name="Ink 126"/>
              <p14:cNvContentPartPr/>
              <p14:nvPr/>
            </p14:nvContentPartPr>
            <p14:xfrm>
              <a:off x="8297148" y="5487014"/>
              <a:ext cx="563760" cy="40428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288868" y="5481614"/>
                <a:ext cx="57744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9" name="Ink 128"/>
              <p14:cNvContentPartPr/>
              <p14:nvPr/>
            </p14:nvContentPartPr>
            <p14:xfrm>
              <a:off x="8991588" y="5540654"/>
              <a:ext cx="690120" cy="32508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988708" y="5536334"/>
                <a:ext cx="70020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8" name="Ink 157"/>
              <p14:cNvContentPartPr/>
              <p14:nvPr/>
            </p14:nvContentPartPr>
            <p14:xfrm>
              <a:off x="236748" y="4698614"/>
              <a:ext cx="11110680" cy="185544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30628" y="4695374"/>
                <a:ext cx="11122200" cy="18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1" name="Ink 170"/>
              <p14:cNvContentPartPr/>
              <p14:nvPr/>
            </p14:nvContentPartPr>
            <p14:xfrm>
              <a:off x="2800308" y="5114054"/>
              <a:ext cx="406800" cy="33408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97068" y="5109734"/>
                <a:ext cx="41652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8" name="Ink 177"/>
              <p14:cNvContentPartPr/>
              <p14:nvPr/>
            </p14:nvContentPartPr>
            <p14:xfrm>
              <a:off x="5224188" y="5556134"/>
              <a:ext cx="532440" cy="39240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15908" y="5550374"/>
                <a:ext cx="54648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6" name="Ink 215"/>
              <p14:cNvContentPartPr/>
              <p14:nvPr/>
            </p14:nvContentPartPr>
            <p14:xfrm>
              <a:off x="7333068" y="2317934"/>
              <a:ext cx="1902600" cy="7020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30908" y="2311454"/>
                <a:ext cx="19094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7" name="Ink 216"/>
              <p14:cNvContentPartPr/>
              <p14:nvPr/>
            </p14:nvContentPartPr>
            <p14:xfrm>
              <a:off x="9373188" y="2292014"/>
              <a:ext cx="1110600" cy="88092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369948" y="2285896"/>
                <a:ext cx="1119960" cy="892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9" name="Ink 218"/>
              <p14:cNvContentPartPr/>
              <p14:nvPr/>
            </p14:nvContentPartPr>
            <p14:xfrm>
              <a:off x="7515588" y="3054854"/>
              <a:ext cx="1664640" cy="5004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512348" y="3051614"/>
                <a:ext cx="16754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27" name="Ink 226"/>
              <p14:cNvContentPartPr/>
              <p14:nvPr/>
            </p14:nvContentPartPr>
            <p14:xfrm>
              <a:off x="8701068" y="5120174"/>
              <a:ext cx="482400" cy="38196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694228" y="5115854"/>
                <a:ext cx="49644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8" name="Ink 227"/>
              <p14:cNvContentPartPr/>
              <p14:nvPr/>
            </p14:nvContentPartPr>
            <p14:xfrm>
              <a:off x="9512508" y="5292254"/>
              <a:ext cx="762120" cy="27000"/>
            </p14:xfrm>
          </p:contentPart>
        </mc:Choice>
        <mc:Fallback xmlns="">
          <p:pic>
            <p:nvPicPr>
              <p:cNvPr id="228" name="Ink 22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508908" y="5286854"/>
                <a:ext cx="7682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33" name="Ink 232"/>
              <p14:cNvContentPartPr/>
              <p14:nvPr/>
            </p14:nvContentPartPr>
            <p14:xfrm>
              <a:off x="10416108" y="5077694"/>
              <a:ext cx="1060200" cy="38916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409988" y="5075174"/>
                <a:ext cx="1072440" cy="39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7430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A6A00A5-E6D7-430A-A432-AD76344ACC4B}"/>
</file>

<file path=customXml/itemProps2.xml><?xml version="1.0" encoding="utf-8"?>
<ds:datastoreItem xmlns:ds="http://schemas.openxmlformats.org/officeDocument/2006/customXml" ds:itemID="{6EEA6BFC-9BCE-4B68-85AA-B5ECCF5B72FD}"/>
</file>

<file path=customXml/itemProps3.xml><?xml version="1.0" encoding="utf-8"?>
<ds:datastoreItem xmlns:ds="http://schemas.openxmlformats.org/officeDocument/2006/customXml" ds:itemID="{69C506EC-AFC2-48EC-8D7E-1F2A10F3FCD5}"/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283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Microsoft JhengHei</vt:lpstr>
      <vt:lpstr>Arial</vt:lpstr>
      <vt:lpstr>Calibri</vt:lpstr>
      <vt:lpstr>Calibri Light</vt:lpstr>
      <vt:lpstr>Office Theme</vt:lpstr>
      <vt:lpstr>CMPE/CMSE371 Analysis of Algorithms Exercises Part 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CMPE/CMSE371 Analysis of Algorithms Exercises Part III</dc:title>
  <dc:creator>ACAN</dc:creator>
  <cp:lastModifiedBy>Ahmet UNVEREN</cp:lastModifiedBy>
  <cp:revision>16</cp:revision>
  <dcterms:created xsi:type="dcterms:W3CDTF">2023-08-06T13:36:16Z</dcterms:created>
  <dcterms:modified xsi:type="dcterms:W3CDTF">2023-10-25T08:38:31Z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