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6.xml" ContentType="application/inkml+xml"/>
  <Override PartName="/ppt/theme/theme1.xml" ContentType="application/vnd.openxmlformats-officedocument.theme+xml"/>
  <Override PartName="/ppt/ink/ink26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5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2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33.xml" ContentType="application/inkml+xml"/>
  <Override PartName="/ppt/ink/ink32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5:29.9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908C61-4AAB-4753-8CD5-2E1065E59476}" emma:medium="tactile" emma:mode="ink">
          <msink:context xmlns:msink="http://schemas.microsoft.com/ink/2010/main" type="inkDrawing" rotatedBoundingBox="1264,6352 6095,6105 6096,6145 1266,6391" semanticType="underline" shapeName="Other">
            <msink:sourceLink direction="with" ref="{2539FE5E-D8B5-46C9-B1F9-11142ADA9C11}"/>
          </msink:context>
        </emma:interpretation>
      </emma:emma>
    </inkml:annotationXML>
    <inkml:trace contextRef="#ctx0" brushRef="#br0">0 273 100 0,'0'0'127'0,"0"0"-3"16,0 0-13-16,0 0-8 0,0 0-9 0,0 0-1 15,0 0-6-15,0 0-2 0,0 0-5 0,0 0-3 16,0 0-10-16,0 0 1 0,0 0-6 0,0 0 3 16,0 0-10-16,0 0 0 0,0 0-2 0,0 0-1 0,0 0-6 15,30-13 1-15,-30 13-2 0,18-1-5 0,-18 1-4 16,19-4-4-16,-7 4-4 0,-12 0-2 15,27 0-2-15,-12-2 0 0,3 1-6 0,-4 1 0 0,6-1 5 16,1-1-12-16,-2 2 9 0,0-4-3 0,7 3 2 16,-5 1 1-16,-2 0 0 0,9-2-6 0,-1 2 0 15,0 0 6-15,-2 0-4 0,1 0-3 0,-2 0 0 16,-2-4-2-16,-4 4-1 0,10 0 2 0,-10 0-3 16,5-1-10-16,-4 1 7 0,2-1 0 0,-5 1 0 15,2 0 2-15,0-3-1 0,-2 3 0 0,2-1-5 0,2 1 3 16,-4 0-1-16,5-1 1 0,-3 1-1 15,0 0-3-15,1 0 1 0,-2-4 2 0,1 8 2 16,-2-8-7-16,0 3 2 0,1 0 0 0,1 2 2 0,-6-2-3 16,1 1 3-16,3-3-3 0,2 3 1 0,-3-1 0 15,2 1 1-15,-2 0-2 0,-4 0-2 0,6-1 3 16,-1 1-2-16,-1-2 2 0,0 2 1 0,3-1 2 16,1 1-6-16,-4-3 2 0,3 2 1 0,-3 1-1 15,3 0 0-15,-2-3 3 0,1 0 4 0,-1 2-3 16,-1 0 1-16,-3 1-1 0,6-5 2 0,-2 5-1 15,-4 0-2-15,5 0-1 0,-4 0-3 0,2-4 3 16,-2 3-5-16,1 1 7 0,1-1-4 0,1 1 2 16,-1 0-3-16,2-3 2 0,-1 3-6 0,-1 0 7 15,3 0-9-15,-5 0 9 0,2 0-1 0,3-1 2 16,-2 1 0-16,1-1-1 0,-2 1 3 0,-2 0-3 16,2 1 0-16,1-1-5 0,-1-3 4 0,0 1 1 0,2 0-2 15,-4 2 1-15,2 0-1 0,-2 0 2 16,2-3 3-16,2 3-2 0,-17 0-2 0,22 0 2 0,-7-4 1 15,-2 3-2-15,4-2 1 0,-7 3 0 0,-10 0-3 16,24 0 2-16,-15-1 0 0,7-1-3 0,-16 2 3 16,23 0-1-16,-11 0 1 0,0-1-1 0,-12 1 1 15,27-3-5-15,-15 3 3 0,2 0-1 0,1 0 0 16,-3-1-1-16,3 1-1 0,2 1 4 0,-4-2-1 16,2 1 0-16,-2-1 2 0,2 1-1 0,-15 0 0 15,21-3-5-15,-4 3 7 0,-7 0 0 0,6 0-7 16,-16 0 3-16,21-1 0 0,-6 1-2 0,-3-1 3 15,2-3 0-15,-1 4 0 0,5 0 7 0,-5 0-4 0,-2-3 2 16,5 3 3-16,-1 0 4 0,-15 0-2 16,21-3 0-16,-5 2 0 0,-1-1 2 0,3 0 3 15,-18 2 2-15,27-2-3 0,-12 2 1 0,0 0-6 0,-2-1 1 16,4-1 0-16,-7 1 0 0,3 0-6 0,4 2 6 16,-17-1-2-16,22-1-5 0,-5-2 4 0,-8 2-2 15,-9 1 1-15,22 0-3 0,-10-4 1 0,0 4-4 16,-12 0 7-16,25-2-5 0,-14-1 2 0,-11 3-2 15,22 0 3-15,-13 0-5 0,6 0 3 0,-15 0-4 16,22 0 3-16,-13 0-1 0,-9 0 2 0,20-2 2 16,-8 2-3-16,-12 0 3 0,22-3 1 0,-10 3-2 15,3-1 1-15,-2 0-1 0,4 1 2 0,-7 1-1 16,6-2 2-16,-16 1-2 0,27 1 1 0,-12-2-5 16,0 1 6-16,1-4-3 0,1 4-1 0,-5 0-1 15,3 0-2-15,1 0-1 0,-1 0 5 0,0 4-1 16,-15-4-3-16,25-4-1 0,-13 4 4 0,0 0-1 0,2 0 1 15,-14 0-3-15,26-3 4 0,-15 3-3 0,1-2 2 16,-12 2-2-16,24 2 1 0,-14-5 2 0,-10 3-4 16,24 0 0-16,-12 0 3 0,-12 0-2 0,28-1-1 15,-14 1 0-15,1 0-3 0,-3 0 6 0,-1-3-1 16,4 3-2-16,-15 0 4 0,21 0-4 0,-10 0 0 16,4-1 2-16,-15 1 3 0,20 1 2 0,-9-1 0 15,4-3-1-15,-15 3 2 0,18 0 0 0,-3-2-1 16,-6 0 1-16,-9 2 2 0,23 0 0 0,-23 0 2 15,17-1 0-15,-7 1 2 0,5 0-2 0,-15 0 0 16,21 0 2-16,-21 0-1 0,19-3-1 0,-7 2-2 16,2 1-2-16,-14 0 3 0,24 0-4 0,-24 0 0 15,18-4-3-15,-9 4 1 0,-9 0-1 0,22 0 1 0,-10 0-2 16,-12 0-2-16,21-2 2 0,-9 2 1 16,-12 0-4-16,21 0 3 0,-10-3-1 0,1 3 4 0,-12 0-6 15,21 0 1-15,-10 0 1 0,2 0-3 0,-1 0 4 16,-12 0-2-16,25 0-1 0,-25 0 0 0,20 0-2 15,-11 0 3-15,4-4-1 0,-13 4 3 0,20 0-2 16,-9 0-1-16,-11 0-1 0,21-1 2 0,-10 1 1 16,-11 0-3-16,21 0-1 0,-12-1 4 0,-9 1-4 15,21 0 4-15,-11 0-2 0,-10 0 1 0,22 0 1 16,-8-1-2-16,1 1 0 0,0-3 2 0,-2 6-3 16,-3-3 0-16,-10 0 0 0,26-3 6 0,-10 3-6 15,-1-1 2-15,-3 1-2 0,-2-3 4 0,-10 3 0 0,24 0-2 16,-7-2 2-16,-5 1 7 0,3 1 1 15,0-1 1-15,-1 1-4 0,0 0 3 0,1-3-2 16,1 2 2-16,-1-1-4 0,-15 2 1 0,24-2-1 0,-14 2 2 16,2-3-2-16,-12 3-3 0,21-2 2 0,-12 2 2 15,3 0-4-15,-12 0 0 0,24-4-5 16,-14 8 5-16,-10-4-1 0,20-5 1 0,-2 4-2 0,-18 1 2 16,18-4-1-16,-8 3-3 0,0-3 4 0,-10 4-2 15,20 0-1-15,-20 0 2 0,16-1-1 0,-16 1 0 16,14-1 0-16,-14 1 0 0,13 0 1 0,-13 0-3 15,13-4 2-15,-13 4-1 0,17-1 2 0,-17 1 1 16,15-2-3-16,-15 2 0 0,12-2 1 0,-12 2 2 16,13-3-2-16,-13 3 3 0,15-3-1 0,-4 3 3 0,-11 0-1 15,16-3 0-15,-6 1-1 0,-10 2 5 16,14-2 2-16,-14 2 1 0,15 0 5 0,-15 0-3 16,15-1 1-16,-15 1-1 0,16-2-3 0,-16 2 7 0,16 0-2 15,-16 0 6-15,15-6-2 0,-15 6 0 0,17-1 0 16,-17 1 0-16,12-3 1 0,-12 3 1 0,0 0-1 15,13 0 9-15,-13 0-10 0,0 0 3 0,17-1-4 16,-17 1 7-16,0 0-6 0,0 0 2 0,0 0-1 16,10-2 0-16,-10 2-4 0,0 0-2 0,0 0-4 15,0 0 3-15,0 0-7 0,0 0 0 0,0 0-2 16,0 0-6-16,0 0-8 0,0 0-19 0,0 0-20 16,0 0-15-16,0 0-36 0,0 0-37 0,0 0-35 15,0 0-47-15,0 0-70 0,0 0-184 0,-39 3-509 16,39-3 226-16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46.0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5AED6F-7C11-468A-BC5E-F589A0616987}" emma:medium="tactile" emma:mode="ink">
          <msink:context xmlns:msink="http://schemas.microsoft.com/ink/2010/main" type="inkDrawing" rotatedBoundingBox="1294,15415 2545,14384 2600,14451 1349,15483" shapeName="Other"/>
        </emma:interpretation>
      </emma:emma>
    </inkml:annotationXML>
    <inkml:trace contextRef="#ctx0" brushRef="#br0">1259 0 16 0,'0'0'119'0,"0"0"-15"0,0 0-7 0,0 0-11 16,0 0-13-16,0 0-1 0,0 0-9 0,0 0-4 16,0 0-20-16,0 0 14 0,0 0-13 15,0 0 4-15,0 0-14 0,0 0 1 0,0 0-2 0,0 0-6 16,0 0 1-16,0 0 2 0,0 0-11 0,0 0 8 16,0 0-7-16,0 0 16 0,0 0-13 0,-26 5 5 15,26-5-4-15,0 0 0 0,-13 2-6 0,13-2 9 16,-12 4-7-16,12-4 3 0,-11 6-6 0,4-3 1 15,7-3-4-15,-15 8 4 0,11-5-8 0,4-3 4 16,-18 11 5-16,10-7 2 0,-2 2-6 0,2-2-2 16,-1 3-2-16,2-3-2 0,-2 2 3 0,2 1-3 15,-2-1 5-15,1 2-4 0,1-3 1 0,-2 4-1 0,1-5-4 16,-4 3 6-16,3-1-2 0,2 1 1 0,0-3-1 16,-5 1-2-16,6 0 4 0,-2 0-8 15,-2 1 3-15,1-2 6 0,9-4 0 0,-14 13 1 0,7-8-4 16,7-5-4-16,-14 7 2 0,7-3 2 0,-2 2-1 15,2-3 1-15,-1 3 1 0,2 2 0 16,6-8-2-16,-19 8-1 0,11-2 0 0,-1-3 2 0,2 7-3 16,-4-6 0-16,4 0 3 0,-5 2-2 0,5 3-3 15,-2-3-1-15,-3 1 6 0,0-1 0 0,3-2-3 0,-2 6 2 16,4-2 1-16,-5-3-2 0,5 2-3 16,-2-1 7-16,-3 3-4 0,4-4-2 0,2 5 7 15,0-3-1-15,-1-1-4 0,-1 2 2 0,2-1-4 0,-4 1 2 16,3-1-1-16,-1 1 4 0,2-4 7 15,-3 4-5-15,2-2-1 0,-1 0 3 0,8-6 3 16,-16 12 0-16,8-4-4 0,1-2 6 0,0 2-3 0,-4-1-5 16,4-1 0-16,-1 1-3 0,1 1 2 15,-4-3 0-15,4 3 0 0,-1 1-3 0,-4 0 1 16,5-3 1-16,-1 1 1 0,1 2-4 0,0 0 5 0,-4-4-7 16,4 0 4-16,-1 2 1 0,1 1-1 0,-1 2 0 15,-1-7-6-15,2 7 5 0,-1-5-2 0,1 4 3 16,1-4 0-16,6-5 2 0,-13 12 4 0,8-5-6 15,5-7 2-15,-15 11 1 0,9-4-5 0,-1-3 2 16,1 2-2-16,-2 1 1 0,1 0 3 0,-4 0-7 16,11-7 7-16,-14 11 0 0,6-1-2 0,-1-6 1 0,0 4 0 15,2-2-2-15,-2 2-3 0,1-2 0 16,-2 1 1-16,2 0 1 0,0 1 0 0,-1-2 0 16,1 1 1-16,1 0-3 0,-2 4-2 0,0-5 2 0,1 2 0 15,1 0-1-15,-1-3 2 0,2 2-5 0,-1 0 7 16,7-7-2-16,-12 12 3 0,9-5-5 15,-6-1 4-15,5 3-2 0,4-9 4 0,-12 11 3 0,7-6-14 16,-2 1 11-16,7-6 5 0,-9 11-3 16,4-2 7-16,-2-1-3 0,7-8-3 0,-12 8 4 0,6-2-2 15,0 1 6-15,6-7 3 0,-10 13-5 0,5-8 2 16,5-5-3-16,-7 10 0 0,7-10-3 0,-8 11 0 16,8-11-2-16,-7 6-1 0,7-6 2 0,-6 10-11 15,6-10 12-15,-5 10-5 0,5-10-1 0,0 0 1 16,-6 5 0-16,6-5-3 0,0 0 1 0,-6 10-8 15,6-10 8-15,0 0 0 0,0 0 1 0,0 0-2 16,0 0-11-16,0 0-11 0,-7 10-12 0,7-10-15 16,0 0-26-16,0 0-17 0,0 0-21 0,0 0-57 15,0 0-131-15,0 0-321 0,0 0 142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40.2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4F153D-8DD6-457C-A532-012B7DA1DD37}" emma:medium="tactile" emma:mode="ink">
          <msink:context xmlns:msink="http://schemas.microsoft.com/ink/2010/main" type="writingRegion" rotatedBoundingBox="2096,11423 4392,11933 4220,12708 1924,12197"/>
        </emma:interpretation>
      </emma:emma>
    </inkml:annotationXML>
    <inkml:traceGroup>
      <inkml:annotationXML>
        <emma:emma xmlns:emma="http://www.w3.org/2003/04/emma" version="1.0">
          <emma:interpretation id="{66A35DE2-2B94-4637-9251-F50A5B8BD7D7}" emma:medium="tactile" emma:mode="ink">
            <msink:context xmlns:msink="http://schemas.microsoft.com/ink/2010/main" type="paragraph" rotatedBoundingBox="2096,11423 4392,11933 4220,12708 1924,12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D4B60F-F481-445B-9357-E27CA34897A2}" emma:medium="tactile" emma:mode="ink">
              <msink:context xmlns:msink="http://schemas.microsoft.com/ink/2010/main" type="line" rotatedBoundingBox="2096,11423 4392,11933 4220,12708 1924,12197"/>
            </emma:interpretation>
          </emma:emma>
        </inkml:annotationXML>
        <inkml:traceGroup>
          <inkml:annotationXML>
            <emma:emma xmlns:emma="http://www.w3.org/2003/04/emma" version="1.0">
              <emma:interpretation id="{FF241325-3640-4CDB-A813-20A112B39BB0}" emma:medium="tactile" emma:mode="ink">
                <msink:context xmlns:msink="http://schemas.microsoft.com/ink/2010/main" type="inkWord" rotatedBoundingBox="2096,11423 4392,11933 4220,12708 1924,12197"/>
              </emma:interpretation>
            </emma:emma>
          </inkml:annotationXML>
          <inkml:trace contextRef="#ctx0" brushRef="#br0">706 6315 121 0,'0'0'202'0,"0"0"-20"0,0 0-20 16,0 0-2-16,0 0-10 0,0 0-7 0,0 0-8 15,47-3-10-15,-29 1-8 0,-1-1-9 0,8-3-7 16,3 5-5-16,-1-3-6 0,3-2-6 0,0 2-8 15,1 1-4-15,-3-1-6 0,-1 3-7 0,2-3-6 16,-3 2-6-16,-2 2 0 0,-6 0-9 0,0-3-2 16,-3 0-9-16,0 3 4 0,-3 0-6 0,0 3-2 15,-12-3-1-15,21-3-2 0,-21 3-4 0,15 3-1 16,-15-3-4-16,16 3-2 0,-16-3-9 0,10 1-8 16,-10-1-6-16,12 0-11 0,-12 0-3 0,0 0-3 15,14 1-9-15,-14-1-10 0,0 0-11 0,0 0-9 0,0 0-9 16,12 2-9-16,-12-2-20 0,0 0-13 0,0 0-4 15,0 0-18-15,0 0-137 0,0 0-303 0,0 0 134 16</inkml:trace>
          <inkml:trace contextRef="#ctx0" brushRef="#br0" timeOffset="219.67">1157 6279 143 0,'-13'4'158'0,"13"-4"-6"0,0 0-2 15,-10 7-5-15,10-7-9 0,-5 14-6 0,1-6-4 16,-2 0-8-16,3 2-7 0,-3 3-3 0,6 0 0 15,-5 1-9-15,4 0-4 0,-1 0-8 0,2 0-9 16,0 3-2-16,0-2-11 0,2 1-6 0,1 2-7 16,0 1 1-16,-2-1-8 0,4-2-3 0,-5 1-8 0,1-3 0 15,-1 1-3-15,2-2-9 0,-1-2-13 0,2-1-22 16,0 4-9-16,-3-5-11 0,0-9-16 16,5 18-14-16,-2-13-12 0,1 3-8 0,-4-8-20 0,9 11-13 15,0-10-17-15,-9-1-163 0,15 3-321 0,-15-3 141 16</inkml:trace>
          <inkml:trace contextRef="#ctx0" brushRef="#br0" timeOffset="522.43">1583 6250 56 0,'-18'-3'196'0,"18"3"-14"16,-17-3-12-16,17 3-8 0,-18 6-9 0,11-2-8 16,-5 0-4-16,4 3-3 0,-3 4-3 0,2-1-6 15,-2 4-8-15,2 0-6 0,-3 4-4 0,3 4-4 16,2-9-10-16,2 12-7 0,2-8-7 0,-1 3-8 16,2-3-5-16,2 2-8 0,3 4-3 0,2 1-10 15,1-1 1-15,1 1-8 0,-1-10 0 0,0 9-8 16,2-8 0-16,-1-1-9 0,2 0-13 0,2-3-22 15,-2 2-17-15,1-4-21 0,0 0-20 0,1-3-16 16,-4-1-18-16,5-1-18 0,0-2-31 0,-1-2-8 0,-11 0-194 16,19-6-383-16,-6 2 170 0</inkml:trace>
          <inkml:trace contextRef="#ctx0" brushRef="#br0" timeOffset="984.23">1835 6480 180 0,'0'0'184'0,"0"0"-19"0,0 0-13 0,0 0-8 16,0 0-13-16,0 0-4 0,0 0-3 0,0 0-3 15,6 20-10-15,-6-20-7 0,0 0-6 0,-8 24-3 16,8-24-9-16,-3 20-11 0,0-12-4 0,3-8-7 16,-1 18-6-16,-4-9-9 0,4 2-1 0,1-11-5 15,-6 14-1-15,6-14-2 0,-2 12-10 0,2-12 2 16,-4 11-5-16,4-11 1 0,0 0-4 0,-5 11 0 15,5-11-2-15,0 0-3 0,0 0-3 0,0 0 2 0,0 0-6 16,0 0 0-16,0 0-8 0,0 0 0 16,0 0-9-16,26-31-8 0,-16 19-5 0,0 0-2 15,1-1-2-15,1-2-7 0,-2 2-2 0,2 1 0 0,0-1 0 16,-1 2 6-16,1 0 2 0,-2-2 3 0,-1 2 1 16,3 0 7-16,0 2-1 0,-8 4-3 0,7-1 9 15,-4 0 0-15,1 1 5 0,-8 5 3 0,10-6-1 16,-10 6 1-16,9-5-2 0,-9 5 6 0,10-3 6 15,-10 3 2-15,0 0 6 0,0 0-5 0,18 11 11 16,-12-4-2-16,-6-7 3 0,6 11-2 0,0-5-1 16,-6-6 1-16,5 18-1 0,-2-8-6 0,-3 0-1 15,4 1 0-15,-2 0 3 0,-1-1-2 0,-1 0-5 0,0-10 2 16,3 18-4-16,-3-7-3 0,0-11-16 16,0 14-8-16,2-3-20 0,-2-11-15 0,0 0-9 15,1 17-14-15,-1-17-4 0,0 0-11 0,0 0-26 0,0 0-20 16,0 0-46-16,0 0-110 0,0 0-314 0,0 0 139 15</inkml:trace>
          <inkml:trace contextRef="#ctx0" brushRef="#br0" timeOffset="1272.4">2371 6247 3 0,'0'0'209'0,"0"0"-11"0,0 0-12 16,0 0-13-16,-7 32-1 0,1-15-7 0,0-5-6 16,2 5-2-16,-4 0-5 0,2 8-5 0,-3-1-10 0,-3 0-8 15,0 0-4-15,-4 8-8 0,-3 3-7 0,1-2-8 16,7-7-7-16,-1-1-13 0,-1-1-6 16,1 3-6-16,-1-3-7 0,4-1-6 0,-2 1-5 0,-1-2-4 15,5-5-2-15,-1 0-8 0,1-3-4 0,-1 0-7 16,4 0-15-16,-2-4-25 0,3 1-14 0,3-11-22 15,-6 13-17-15,6-13-15 0,-6 13-9 0,6-13-20 16,0 0-21-16,0 0-22 0,13 4-33 0,-13-4-187 16,0 0-404-16,26-19 180 0</inkml:trace>
          <inkml:trace contextRef="#ctx0" brushRef="#br0" timeOffset="1797.07">2565 6450 87 0,'0'0'186'0,"0"0"-17"0,0 0 0 0,0 0-12 0,0 0 1 16,0 0-6-16,0 0-5 0,-25 18-7 0,21-10-2 15,-8 5-1-15,1-3-4 0,1 3-9 0,-4-2-7 16,1 5-2-16,1-2-3 0,-3 5-9 0,5-7-9 15,-4 7-10-15,5-6-2 0,-1 3-10 0,2-3-6 16,2 2-7-16,0-1-1 0,0 0-9 0,3-3-2 0,-1-1-8 16,2 0-7-16,2-10 2 0,-1 14-1 15,1-14-3-15,6 14-5 0,-6-14-1 0,7 11 0 0,-4-5-11 16,5-2-10-16,-8-4-11 0,19 4-12 0,-7 0-14 16,-1-4-9-16,4-1-17 0,-2-3-8 0,0-2-11 15,1 2-11-15,4-6-1 0,-5 3-1 0,2-3 1 16,-2-1-3-16,2 2 14 0,-1-1 4 0,-1 0 14 15,-1 0 5-15,0 2 13 0,-3-1 13 0,-2 2 14 16,2 3 20-16,-9 4 8 0,9-11 8 16,-9 11 4-16,9-9 1 0,-9 9-6 0,0 0-1 0,6-8 1 15,-6 8 8-15,0 0 7 0,0 0 8 0,0 0 2 16,0 0 10-16,-3 35 3 0,-1-22-1 0,1 2-1 16,-3-2 4-16,0-1-2 0,-2 6-6 0,1 5-9 15,1-5 3-15,-6 2-6 0,5 3-4 0,-1-7-2 16,-1 7-4-16,5-5 0 0,-5-2-5 0,4-1 0 15,-4 1-1-15,3-3-8 0,5 0-16 0,-2-4-21 0,-2-2-15 16,5-7-24-16,-4 15-1 0,4-15-5 0,0 0-11 16,0 0-27-16,0 0-20 0,0 0-12 15,0 0-12-15,0 0-25 0,24-22-164 0,-18 8-367 0,3-3 164 16</inkml:trace>
          <inkml:trace contextRef="#ctx0" brushRef="#br0" timeOffset="2030.1">2916 6363 146 0,'0'0'199'0,"0"0"-10"16,0 0-2-16,0 0-11 0,6 39-7 0,-6-22-8 16,1 3-8-16,-1 5-7 0,5 10-8 0,-2-6-5 15,3 5-6-15,1 1-7 0,2 2-9 0,0-3-6 16,-3 5-13-16,1-2-5 0,-2-3-11 0,-2 6-7 0,-3-14-7 15,-2 11-2-15,1 0-10 0,-5-7-5 0,-1-4-29 16,-7 5-22-16,-2-3-35 0,-1-4-42 0,-7 4-41 16,7-6-53-16,-4-2-221 0,6-7-431 0,-5 2 190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57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06DCE5-367B-44A7-9931-74410B45BE0A}" emma:medium="tactile" emma:mode="ink">
          <msink:context xmlns:msink="http://schemas.microsoft.com/ink/2010/main" type="writingRegion" rotatedBoundingBox="8952,14582 11829,14582 11829,15732 8952,15732"/>
        </emma:interpretation>
      </emma:emma>
    </inkml:annotationXML>
    <inkml:traceGroup>
      <inkml:annotationXML>
        <emma:emma xmlns:emma="http://www.w3.org/2003/04/emma" version="1.0">
          <emma:interpretation id="{44F554E0-BFC1-4F60-AFDD-BB28A8C373D4}" emma:medium="tactile" emma:mode="ink">
            <msink:context xmlns:msink="http://schemas.microsoft.com/ink/2010/main" type="paragraph" rotatedBoundingBox="8952,14582 11829,14582 11829,15732 8952,15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F4DA7-AA69-48E4-BB6F-556FDB4CF2A7}" emma:medium="tactile" emma:mode="ink">
              <msink:context xmlns:msink="http://schemas.microsoft.com/ink/2010/main" type="line" rotatedBoundingBox="8952,14582 11829,14582 11829,15732 8952,15732"/>
            </emma:interpretation>
          </emma:emma>
        </inkml:annotationXML>
        <inkml:traceGroup>
          <inkml:annotationXML>
            <emma:emma xmlns:emma="http://www.w3.org/2003/04/emma" version="1.0">
              <emma:interpretation id="{AB0B0D81-2881-4423-B926-5D47E3C07807}" emma:medium="tactile" emma:mode="ink">
                <msink:context xmlns:msink="http://schemas.microsoft.com/ink/2010/main" type="inkWord" rotatedBoundingBox="8952,14582 11829,14582 11829,15732 8952,15732"/>
              </emma:interpretation>
            </emma:emma>
          </inkml:annotationXML>
          <inkml:trace contextRef="#ctx0" brushRef="#br0">8622 9124 39 0,'0'-11'152'0,"0"11"-17"16,0 0-7-16,0 0-9 0,7-7-3 0,-7 7-17 0,0 0 3 15,0 0-1-15,0 0-3 0,6-11-6 0,-6 11-2 16,0 0-4-16,3-7-4 0,-3 7 2 16,0 0-7-16,6-11-2 0,-6 11-2 0,0 0 1 0,6-10-8 15,-6 10 0-15,0 0-4 0,5-9-11 16,-5 9 6-16,0 0-7 0,0 0-6 0,0 0-5 16,0 0-3-16,3-7-10 0,-3 7 0 0,0 0 1 0,0 0-12 15,0 0 10-15,0 0-3 0,0 0 1 0,-23 27-3 16,13-13 6-16,1 0 2 0,-5 4 2 0,-2 2 0 15,-6 8 2-15,-2 1-5 0,0 3 12 0,0 2-5 16,-6 2-1-16,-1-3-2 0,1 4 4 0,-3 4-6 16,-14 11 1-16,17-15-7 0,-5 2 3 0,1-4-6 15,-3 4 2-15,4-2-3 0,3-1-2 0,-3 2 0 16,-1-3-2-16,1-4-3 0,3 1 0 0,2-1-1 16,1 0 0-16,-4 0-5 0,9-5 6 0,-2-5-3 15,7-1 0-15,-2 1-1 0,1 0-1 0,0-6-6 16,3-1-12-16,2-4-16 0,4 4-20 0,-5-3-22 15,1 3-21-15,3-2-23 0,-2-1-22 0,4 0-27 16,-1-2-29-16,-1 0-192 0,-2 2-414 0,4-2 184 0</inkml:trace>
          <inkml:trace contextRef="#ctx0" brushRef="#br0" timeOffset="1362.85">9117 9124 64 0,'7'-5'130'0,"-7"5"-10"0,0 0-7 0,9-6-6 16,-9 6-2-16,0 0-10 0,0 0 1 16,11-6-1-16,-11 6-9 0,0 0-6 0,0 0-3 0,0 0-1 15,0 0-6-15,0 0-9 0,7-7-6 0,-7 7-4 16,0 0-7-16,0 0 2 0,0 0-14 0,0 0-1 16,0 0 2-16,21 11-1 0,-13-5 0 0,-1-3-2 15,1 1-1-15,5 3 1 0,0 3 1 16,1 0 0-16,2 1 2 0,4 2-3 0,2 2 3 0,-3-1-1 15,5 4-2-15,-1-5-2 0,3 4-5 0,-5 0 4 0,3-2-4 16,-1 0-2-16,2 2-1 0,-6-2 2 16,10 1-5-16,-8-2 0 0,-4 3 4 0,4-3-3 15,-1 1 5-15,1 2-4 0,1-3 2 0,-4-1-2 0,4 2-2 16,1-2-1-16,-4 1 0 0,5 1 5 0,-3-1-4 16,1 3 0-16,-1-4 0 0,1 5-2 15,-1-5-2-15,2 3 0 0,-3-3-1 0,3 4-2 0,-4 1 0 16,-2-4-1-16,-2 1 0 0,-2-4-2 0,2 8-1 15,-2-5 0-15,-2 0-3 0,5 4 4 0,-5-3-1 16,-1 1-4-16,3 5-1 0,-1-1 1 0,-1-4 0 16,1-1 3-16,6 5-1 0,-8-3-9 0,8-2 7 15,-5 1-1-15,7 5 2 0,-7-7 1 0,7 3 0 16,-7-3-1-16,6-1-7 0,2 2 8 0,-6-5-3 16,-1 1 2-16,-1 3-1 0,0-4 2 0,-1-3-6 15,2 4 5-15,-4-4 0 0,-2-1-3 0,-1-1 2 16,1 3 0-16,2-3-2 0,-2 2 0 0,-1-3 1 15,0 2-2-15,1 2 1 0,-1-4-1 0,2 2-1 16,-6 0 3-16,-3-6 3 0,14 8-3 0,-8-4 0 16,-6-4-2-16,9 7 6 0,-9-7-3 0,9 8 0 15,-9-8 2-15,4 5 2 0,-4-5-3 0,9 6 1 0,-9-6 6 16,0 0-4-16,9 4 1 0,-9-4-1 0,0 0-4 16,7 4 1-16,-7-4 0 0,0 0 6 15,0 0-5-15,0 0-4 0,0 0-14 0,12 3-17 0,-12-3-17 16,0 0-21-16,0 0-28 0,0 0-44 0,0 0-48 15,0 0-168-15,0 0-387 0,0 0 171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47.4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315569-7FED-4E29-9EE1-D6B05BE3AD5E}" emma:medium="tactile" emma:mode="ink">
          <msink:context xmlns:msink="http://schemas.microsoft.com/ink/2010/main" type="writingRegion" rotatedBoundingBox="3090,14512 4459,14512 4459,15346 3090,15346"/>
        </emma:interpretation>
      </emma:emma>
    </inkml:annotationXML>
    <inkml:traceGroup>
      <inkml:annotationXML>
        <emma:emma xmlns:emma="http://www.w3.org/2003/04/emma" version="1.0">
          <emma:interpretation id="{4E3CAAF5-8E0E-46CF-8821-C1A89EB38C00}" emma:medium="tactile" emma:mode="ink">
            <msink:context xmlns:msink="http://schemas.microsoft.com/ink/2010/main" type="paragraph" rotatedBoundingBox="3090,14512 4459,14512 4459,15346 3090,15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E0F01-0597-43D0-9562-41C74E195D4E}" emma:medium="tactile" emma:mode="ink">
              <msink:context xmlns:msink="http://schemas.microsoft.com/ink/2010/main" type="line" rotatedBoundingBox="3090,14512 4459,14512 4459,15346 3090,15346"/>
            </emma:interpretation>
          </emma:emma>
        </inkml:annotationXML>
        <inkml:traceGroup>
          <inkml:annotationXML>
            <emma:emma xmlns:emma="http://www.w3.org/2003/04/emma" version="1.0">
              <emma:interpretation id="{B899233F-3C1D-469A-B0EE-269DF4AB64D5}" emma:medium="tactile" emma:mode="ink">
                <msink:context xmlns:msink="http://schemas.microsoft.com/ink/2010/main" type="inkWord" rotatedBoundingBox="3090,14512 4459,14512 4459,15346 3090,15346"/>
              </emma:interpretation>
            </emma:emma>
          </inkml:annotationXML>
          <inkml:trace contextRef="#ctx0" brushRef="#br0">1793 8981 71 0,'0'0'142'15,"0"0"-21"-15,0 0-9 0,0 0-7 0,0 0-13 16,0 0-3-16,0 0-8 0,0 0 0 0,0 0-5 15,0 0-4-15,0 0 1 0,13 8-3 0,-13-8-3 16,0 0-3-16,8 9-2 0,-8-9-2 0,6 7-1 16,-6-7-2-16,6 10-3 0,-3-3-1 0,-3-7-5 0,7 13 3 15,1-8-1-15,0 2-7 0,-3 0 1 16,4 0-2-16,0-1-4 0,3 4 1 0,-3 1 0 0,3-4-1 16,1 1 2-16,0 2-5 0,-1-3-1 0,5 0-3 15,-4 4-3-15,2-5-3 0,-1 5 1 0,-1-4-4 16,0 4-4-16,1-4 0 0,-1 4-3 15,1-3-3-15,-5 3-1 0,4 0 1 0,-5-4-2 0,3 3-3 16,1 1 1-16,-6-3 0 0,5 4-3 0,1-2 1 16,-2-1 2-16,-1 2-4 0,5-1-2 0,-7-1 3 15,0-1-5-15,4 2 3 0,-4-3-1 0,7 4 0 16,-2 0-1-16,0-4 2 0,-2 4 2 0,2 0 1 16,-3-3-5-16,7 3 2 0,-7-5 1 0,5 5-2 15,-2-4 5-15,1 1-1 0,0 2 4 0,1-3 0 0,1 2-2 16,-2-3 3-16,4 4 0 0,-5 0 1 15,1-5-2-15,0 1-5 0,2 1 10 0,-1 3-5 16,-2-3 1-16,-3-4-3 0,4 7-4 0,-1-3 5 0,0-2-2 16,-5 2-3-16,2-1-5 0,2-1 6 0,-2 0 0 15,1 2 0-15,-1-2 2 0,3 1-4 0,-3-3-1 16,1 3-1-16,-2-1 2 0,-1 1 2 0,5-2 0 16,-3 0 1-16,2 3 1 0,-2-3 3 0,1 0 1 15,-1 2 2-15,0-3 0 0,1 1-1 0,2 0 6 16,-3 2-6-16,2-1 6 0,-2 1-3 0,4-2 1 15,-4-1 0-15,1 2 1 0,2-3-1 0,-1 5 5 16,-1-1 2-16,2-2 1 0,-3-1 0 0,0 1-1 16,2 0 1-16,0-1-4 0,-2 1 2 0,2 1 1 15,-1 0-2-15,1-1 0 0,-4 0-3 0,2-1 1 16,2 1-3-16,-11-4-1 0,15 7 1 0,-5-3-1 16,-10-4 5-16,15 7-1 0,-6-3 3 0,0-2 0 0,-9-2 0 15,13 6 0-15,-4-2-2 0,-1-1 1 16,-8-3 5-16,14 5 0 0,-5-3 2 0,0 2-2 15,-9-4-4-15,15 5 2 0,-15-5-1 0,14 2-6 0,-14-2 0 16,16 5-1-16,-10-1-1 0,3-3-7 0,-9-1 3 16,0 0 0-16,13 1 0 0,-13-1-2 0,0 0 3 15,0 0-10-15,14-1-10 0,-14 1-9 0,0 0-19 16,0 0-27-16,0 0-52 0,0 0-36 0,0 0-45 16,0 0-50-16,0 0-237 0,0 0-524 0,-25-21 232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07.6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1C25DE-35CC-426B-B834-E44256C961C0}" emma:medium="tactile" emma:mode="ink">
          <msink:context xmlns:msink="http://schemas.microsoft.com/ink/2010/main" type="writingRegion" rotatedBoundingBox="20010,14141 21189,14141 21189,15927 20010,15927"/>
        </emma:interpretation>
      </emma:emma>
    </inkml:annotationXML>
    <inkml:traceGroup>
      <inkml:annotationXML>
        <emma:emma xmlns:emma="http://www.w3.org/2003/04/emma" version="1.0">
          <emma:interpretation id="{4F45AFF6-6DE0-4C9D-8C6D-A3D5C94909FE}" emma:medium="tactile" emma:mode="ink">
            <msink:context xmlns:msink="http://schemas.microsoft.com/ink/2010/main" type="paragraph" rotatedBoundingBox="20010,14141 21189,14141 21189,15927 20010,15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0E278-8362-4996-9F6B-BD53045331A9}" emma:medium="tactile" emma:mode="ink">
              <msink:context xmlns:msink="http://schemas.microsoft.com/ink/2010/main" type="line" rotatedBoundingBox="20010,14141 21189,14141 21189,15927 20010,15927"/>
            </emma:interpretation>
          </emma:emma>
        </inkml:annotationXML>
        <inkml:traceGroup>
          <inkml:annotationXML>
            <emma:emma xmlns:emma="http://www.w3.org/2003/04/emma" version="1.0">
              <emma:interpretation id="{47C43413-1594-401C-8EC1-6D53C528E610}" emma:medium="tactile" emma:mode="ink">
                <msink:context xmlns:msink="http://schemas.microsoft.com/ink/2010/main" type="inkWord" rotatedBoundingBox="20010,14141 21189,14141 21189,15927 20010,15927"/>
              </emma:interpretation>
            </emma:emma>
          </inkml:annotationXML>
          <inkml:trace contextRef="#ctx0" brushRef="#br0">1179 0 87 0,'0'0'174'16,"0"0"-19"-16,0 0-15 0,0 0-17 0,0 0-12 16,0 0-12-16,0 0-11 0,0 0-7 0,0 0-2 15,0 0-6-15,0 0 0 0,0 0-3 0,0 0-2 16,0 0-4-16,0 0 1 0,-19 22-5 0,19-22 6 0,-8 13-6 16,2-6-4-16,-1 2 5 0,0 3-5 15,-4 2 2-15,1 0-1 0,-7 4 5 0,4 5-6 16,-2 1 0-16,-4 9-2 0,-2-1 5 0,0 2-3 0,1 1-2 15,-5 0-4-15,1 4-4 0,0 2 7 0,-3 1-3 16,1 3-2-16,-12 14-4 0,3-3-3 16,-1 1 0-16,6-13-6 0,-7 11-3 0,8-8 4 0,-8 10-6 15,9-12-7-15,-11 10-3 0,3 4 1 0,-1-3-2 16,10-12-3-16,0-1 1 0,2 3 3 0,1-1-5 16,-4-3-2-16,4-4 0 0,0 3-6 0,1-1 5 15,3-2-2-15,0-1 0 0,-2-4 0 0,1-2-1 16,0 0-15-16,3-6-8 0,3-3-15 0,0 0-15 15,-3-2-18-15,4-1-22 0,-4 0-19 0,4-3-31 16,1-2-22-16,-1-3-30 0,2 0-205 0,2 2-423 16,0-10 186-16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19.4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A8A5CF-EEFB-4700-B1E6-1FA498B5267E}" emma:medium="tactile" emma:mode="ink">
          <msink:context xmlns:msink="http://schemas.microsoft.com/ink/2010/main" type="writingRegion" rotatedBoundingBox="19875,12724 22690,12724 22690,15511 19875,15511"/>
        </emma:interpretation>
      </emma:emma>
    </inkml:annotationXML>
    <inkml:traceGroup>
      <inkml:annotationXML>
        <emma:emma xmlns:emma="http://www.w3.org/2003/04/emma" version="1.0">
          <emma:interpretation id="{F2153C08-2B57-47DC-958F-521575F3AD0F}" emma:medium="tactile" emma:mode="ink">
            <msink:context xmlns:msink="http://schemas.microsoft.com/ink/2010/main" type="paragraph" rotatedBoundingBox="19875,12724 22690,12724 22690,15511 19875,1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A3E03-80C4-446F-919D-289A19AE66E2}" emma:medium="tactile" emma:mode="ink">
              <msink:context xmlns:msink="http://schemas.microsoft.com/ink/2010/main" type="line" rotatedBoundingBox="19875,12724 22690,12724 22690,15511 19875,15511"/>
            </emma:interpretation>
          </emma:emma>
        </inkml:annotationXML>
        <inkml:traceGroup>
          <inkml:annotationXML>
            <emma:emma xmlns:emma="http://www.w3.org/2003/04/emma" version="1.0">
              <emma:interpretation id="{742CCFC8-BF7F-43B8-926D-D2C25F64226B}" emma:medium="tactile" emma:mode="ink">
                <msink:context xmlns:msink="http://schemas.microsoft.com/ink/2010/main" type="inkWord" rotatedBoundingBox="19875,12724 20603,12724 20603,13158 19875,13158"/>
              </emma:interpretation>
            </emma:emma>
          </inkml:annotationXML>
          <inkml:trace contextRef="#ctx0" brushRef="#br0">-299 5686 117 0,'0'0'202'16,"0"0"-12"-16,0 0-15 0,0 0-4 0,36-4-11 15,-24 4-6-15,4 4-8 0,2-8-10 0,9 4 1 0,3 0-11 16,0-2-4-16,1 0-6 0,11 0-2 16,0 2-8-16,1 0-6 0,3-4-3 0,-6 4-4 15,5-3-7-15,-5 2-8 0,-11-3-10 0,1 1-7 16,-2 0-4-16,-1 3-4 0,-8 0-7 0,1 0-7 15,-3 0 1-15,-2-1-15 0,-3 1-14 0,-12 0-21 16,21 0-17-16,-21 0-22 0,12 0-25 0,-12 0-25 0,0 0-18 16,0 0-25-16,0 0-23 0,0 0-43 0,0 0-149 15,0 0-385-15,0 0 172 0</inkml:trace>
          <inkml:trace contextRef="#ctx0" brushRef="#br0" timeOffset="-353.6">-217 5327 181 0,'0'0'206'0,"0"0"-12"16,0 0-12-16,0 0-14 0,0 15-12 16,0-15-5-16,6 15-13 0,-6-15-5 0,6 14-12 15,-1-5-4-15,-4 0-3 0,5-1-12 0,-3 1-6 0,2 0-9 16,-1 0-7-16,-1 1-7 0,2 0-5 0,-4-1-8 15,-1-9-5-15,8 16-5 0,-5-9-4 0,-3-7-4 16,4 9-5-16,-4-9-3 0,4 11 0 0,-4-11-6 16,6 8-2-16,-6-8-1 0,0 0-2 0,3 11 3 15,-3-11-2-15,0 0 13 0,0 0-1 0,0 0-2 16,0 0-3-16,0 0-5 0,0 0-1 0,0 0 0 16,0 0-6-16,0 0 3 0,20-18-4 0,-14 11-5 15,-6 7 0-15,12-11-1 0,-3-2-3 0,0 2 1 16,0 0-7-16,2-2-4 0,0 2-4 0,4-1-5 15,-5 0 0-15,4 0-4 0,-1-1-3 0,-1 2 3 16,0-2-3-16,1 2 2 0,-4 2 5 0,2 0-1 16,-1 0-1-16,2-2 7 0,-1 6-7 0,-4-1 0 0,6-1 5 15,-5 4 3-15,-1-4 0 0,-7 7 1 16,18-7-2-16,-10 5 2 0,-8 2 2 0,15-5 4 16,-15 5-5-16,12-4 7 0,-12 4-5 0,0 0 1 0,15 4 3 15,-15-4 4-15,7 7 1 0,-7-7 2 0,9 11 1 16,-6-5 1-16,-3-6-6 0,6 18 4 0,-2-11-6 15,-1 3 5-15,0 4-4 0,-1-7 2 0,-1 7-2 16,1-4 0-16,-2 5-2 0,4-1 4 0,-2-3-5 16,1 1 0-16,-2-2-20 0,1-1-13 0,-1 2-22 15,2-1-24-15,-1-1-26 0,-2-9-32 0,0 18-37 16,0-18-36-16,-2 15-188 0,2-15-429 0,-3 9 190 16</inkml:trace>
        </inkml:traceGroup>
        <inkml:traceGroup>
          <inkml:annotationXML>
            <emma:emma xmlns:emma="http://www.w3.org/2003/04/emma" version="1.0">
              <emma:interpretation id="{C768C085-8A9A-431B-BA96-6184B870F729}" emma:medium="tactile" emma:mode="ink">
                <msink:context xmlns:msink="http://schemas.microsoft.com/ink/2010/main" type="inkWord" rotatedBoundingBox="21599,14225 22690,14225 22690,15511 21599,15511"/>
              </emma:interpretation>
            </emma:emma>
          </inkml:annotationXML>
          <inkml:trace contextRef="#ctx0" brushRef="#br0" timeOffset="49477.17">1425 6767 140 0,'0'0'146'16,"0"0"-10"-16,0 0-7 0,0 0-5 0,0 0-8 16,0 0-12-16,0 0-8 0,0 0-9 0,0 0-2 0,26-14-3 15,-26 14-1-15,0 0-6 0,0 0-2 0,13 17-6 16,-13-17-4-16,5 11-2 0,-1-4-9 0,1 3-2 15,1 4 1-15,-3-2-8 0,2 3-1 0,3 2 2 16,-1 1-4-16,4 5 0 0,-2-2 0 0,4 4-6 16,5 6 5-16,-3-8-3 0,6 13 0 0,3-3-1 15,-3 0 1-15,1-1-2 0,3 5-2 0,5-2 1 16,-3 5 0-16,3-7 1 0,3 3 0 0,1 2 1 16,3 2-1-16,2-3-2 0,13 10 4 0,-14-14-1 15,-1-1-4-15,-3 3-2 0,5 0-5 0,-3-5-1 16,-1-1-2-16,-5 0-3 0,2 1 0 0,-6-4-5 15,3 0 2-15,-10-5-3 0,2 0-2 0,-2 3 0 16,-1-4 2-16,0-1-4 0,-4 1 0 0,-5-8-4 16,0 6 2-16,2-7-3 0,-5 1 4 0,5 2-4 0,-4-3 3 15,-1-5-3-15,-3 2 3 0,-3-8-2 16,8 11 0-16,-4-5-1 0,-4-6 3 0,6 5-2 16,-6-5 0-16,0 0 2 0,6 9-1 0,-6-9-3 15,0 0 2-15,0 0 2 0,0 0 1 0,9 4-6 16,-9-4 2-16,0 0 0 0,0 0-6 0,8 8-16 15,-8-8-18-15,0 0-29 0,0 0-31 0,0 0-33 16,0 0-46-16,0 0-57 0,0 0-142 0,0 0-406 0,0 0 181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50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A916D6-2370-4356-A4F4-7DDFE2B30F4B}" emma:medium="tactile" emma:mode="ink">
          <msink:context xmlns:msink="http://schemas.microsoft.com/ink/2010/main" type="writingRegion" rotatedBoundingBox="590,15696 14017,15997 13996,16953 569,16652"/>
        </emma:interpretation>
      </emma:emma>
    </inkml:annotationXML>
    <inkml:traceGroup>
      <inkml:annotationXML>
        <emma:emma xmlns:emma="http://www.w3.org/2003/04/emma" version="1.0">
          <emma:interpretation id="{820712D7-A80C-492B-959D-F1BB39AC662D}" emma:medium="tactile" emma:mode="ink">
            <msink:context xmlns:msink="http://schemas.microsoft.com/ink/2010/main" type="paragraph" rotatedBoundingBox="590,15696 14017,15997 13996,16953 569,16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F8524-0D41-4577-AE11-B06558345BFB}" emma:medium="tactile" emma:mode="ink">
              <msink:context xmlns:msink="http://schemas.microsoft.com/ink/2010/main" type="line" rotatedBoundingBox="590,15696 14017,15997 13996,16953 569,16652"/>
            </emma:interpretation>
          </emma:emma>
        </inkml:annotationXML>
        <inkml:traceGroup>
          <inkml:annotationXML>
            <emma:emma xmlns:emma="http://www.w3.org/2003/04/emma" version="1.0">
              <emma:interpretation id="{4797E88F-B1F8-45BE-86C8-911A407DFC31}" emma:medium="tactile" emma:mode="ink">
                <msink:context xmlns:msink="http://schemas.microsoft.com/ink/2010/main" type="inkWord" rotatedBoundingBox="585,15910 2950,15963 2934,16682 569,16629"/>
              </emma:interpretation>
            </emma:emma>
          </inkml:annotationXML>
          <inkml:trace contextRef="#ctx0" brushRef="#br0">-19590 8518 81 0,'0'0'186'0,"0"0"-12"0,20 0-15 15,-11 0-10-15,-9 0-5 0,18-1-13 0,-18 1-4 0,25-1-11 16,-10-3-5-16,3 4 0 0,-3-2-8 0,2-1-11 15,1 2-3-15,2 0-3 0,7-3-3 16,1 1 2-16,0 0-4 0,1-1-3 0,-3 3-5 16,4-8-3-16,-1 7-5 0,2-2-7 0,-3-1-2 0,4 2-8 15,-6 1-6-15,-5 0 1 0,-4-2-10 0,2 1-3 16,-1 2-1-16,0-1 3 0,-3 2-10 0,-3 0 0 16,-12 0-5-16,21 0-1 0,-9 0-2 0,-2 2-1 15,-10-2-1-15,18 1-4 0,-9 0-4 0,-9-1-3 16,18 2-10-16,-18-2-12 0,13 4-8 0,-4-3-13 15,-9-1-9-15,12 1-12 0,-12-1-8 0,12 3-17 16,-12-3-15-16,0 0-27 0,7 2-16 0,-7-2-17 16,0 0-167-16,0 0-357 0,0 0 158 0</inkml:trace>
          <inkml:trace contextRef="#ctx0" brushRef="#br0" timeOffset="268.95">-19239 8558 6 0,'0'0'219'0,"-6"13"-14"0,6-13-10 0,0 19-17 16,-2-6-4-16,-2 4-10 0,4-3-8 0,-2 1-11 0,-1 3-11 16,2-2-9-16,-1 0-8 0,1 6-12 0,-4-4-7 15,4-1-8-15,-2-1-10 0,0 2-6 16,-2-2-11-16,4 3-4 0,-3-3-6 0,2-3-7 0,2 1-2 15,-1 0-4-15,2-2-6 0,-1-12 0 0,-3 16-14 16,5-6-12-16,-2-10-15 0,3 14-18 0,2-6-17 16,-5-8-21-16,14 7-17 0,-7-7-31 0,5 3-26 15,-12-3-28-15,26-7-175 0,-13 4-367 0,6-3 162 16</inkml:trace>
          <inkml:trace contextRef="#ctx0" brushRef="#br0" timeOffset="715.55">-18664 8463 81 0,'0'0'204'0,"-17"2"-14"16,17-2-11-16,-8 3-12 0,8-3-2 16,-7 6-8-16,7-6-5 0,-11 7 0 0,5 2-6 0,6-9-3 15,-7 11-3-15,1 4-3 0,3-2-13 0,-2-1-8 16,1 5 0-16,-1-1 6 0,1 0-15 0,-2 0-7 15,0 3-2-15,4 3-9 0,-2-5-5 0,0-2-5 16,1 3-6-16,0-1-1 0,-2 6-10 0,4-7-3 16,1 2-2-16,-2-2-6 0,2-1-5 0,2 1-7 15,-2-5-1-15,3 1 1 0,0-3-6 0,0 2-3 16,3-1 0-16,-2-3 0 0,2 0-4 0,1-2-3 16,2 5-9-16,3-5-18 0,0-3-20 0,3 4-23 15,-1-2-16-15,0 0-26 0,0-1-29 0,2-2-27 16,-5-1-27-16,5 0-41 0,1-5-37 0,-7 1-192 15,5-3-477-15,-2 1 212 0</inkml:trace>
          <inkml:trace contextRef="#ctx0" brushRef="#br0" timeOffset="1249.02">-18423 8686 101 0,'0'0'191'0,"0"0"-10"0,0 0-4 0,0 0-14 15,8 23-6-15,-8-23-9 0,2 16-6 16,-2-6-13-16,0-10-7 0,3 15-6 0,-3-6-7 0,0-9-5 16,0 17-2-16,0-6-11 0,0-11-3 0,0 16-9 15,-3-5-6-15,3-11-6 0,-2 16-8 0,2-16-2 16,-1 13-6-16,1-13-5 0,0 11-3 0,0-11-4 15,0 0-1-15,-1 11-6 0,1-11 2 0,0 0-6 16,0 0 1-16,0 0-4 0,0 0 0 0,0 0-4 16,0 0-3-16,0 0-3 0,0 0 2 0,0 0-9 15,0 0-11-15,22-18-8 0,-16 7-4 0,3 1-13 16,0-2-6-16,-2-1-5 0,2 2 5 0,2-3 3 16,-4 5-1-16,2-2 5 0,-2-3 5 0,2 4 4 15,-4-1 0-15,4 1 1 0,-5 5 3 0,5-4-1 16,-9 9 1-16,9-13 3 0,-1 8 3 0,-2-1 4 15,-6 6 3-15,10-7 0 0,-10 7-1 0,8-4 1 16,-8 4 1-16,8-5 0 0,-8 5 3 0,0 0 8 0,0 0 1 16,0 0 3-16,14 11 1 0,-14-11 2 15,4 11-5-15,-2-2 3 0,-2-9 3 0,1 16 1 16,-1-16-3-16,-1 18 1 0,1-5-6 0,0-13 4 16,-2 17-2-16,1-1-1 0,-2-5-1 0,3 0 1 0,0-11-4 15,-2 13 0-15,2-13-2 0,-1 16-7 16,1-16-14-16,-3 13-15 0,3-13-14 0,0 0-9 15,0 0-11-15,3 15-2 0,-3-15-20 0,0 0-11 0,9 3-21 16,-9-3-10-16,0 0-11 0,18-3-21 0,-18 3-145 16,13-11-328-16,-4 0 145 0</inkml:trace>
          <inkml:trace contextRef="#ctx0" brushRef="#br0" timeOffset="1526.37">-17893 8526 154 0,'0'0'186'0,"0"0"-10"16,0 0-3-16,0 0-5 0,0 0 0 0,0 0-9 15,8 26 0-15,-13-14 2 0,2 4-12 0,-1 0-4 16,-2 1-9-16,0 3 0 0,-1 0-7 0,-4 2-6 16,1 1-12-16,-2-2-9 0,3 2-5 0,-5-1-9 15,2-2-8-15,-1 1-5 0,1 0-2 0,3-4-12 16,-3 5-12-16,0-9 1 0,3 3-6 0,0-1-3 0,-1 0-2 15,3-3-5-15,1 4-5 0,0-10-14 16,3 4-14-16,-3-2-14 0,6-8-15 0,-6 14-24 16,6-14-24-16,-8 10-14 0,8-10-18 0,-6 5-21 15,6-5-12-15,0 0-19 0,0 0-33 0,0 0-195 0,0 0-418 16,0 0 185-16</inkml:trace>
          <inkml:trace contextRef="#ctx0" brushRef="#br0" timeOffset="2117.92">-17633 8714 187 0,'0'0'221'0,"-7"-8"-20"0,7 8-14 0,0 0-16 16,-17-2-7-16,17 2-11 0,0 0-15 0,-21 4-6 15,21-4-6-15,-15 6-7 0,8-1-11 0,-7 2-5 16,7-1-9-16,-5 1-10 0,0 0-4 0,5 3-10 16,-1-3-1-16,-2 1-10 0,2 0-2 0,2 0-9 15,3 0-5-15,3-8-3 0,-6 15-3 0,2-6-6 16,4-9 2-16,-2 17-5 0,2-17-3 16,5 18-1-16,-1-9 0 0,-1 0-5 0,3-3 0 0,0 3-2 15,-1 0-3-15,4-2-3 0,-5 0 1 0,7 0-3 16,-4 7-1-16,-1-7 1 0,6 3-1 0,-5-2-4 15,-1 2 1-15,0-3-1 0,-1 4-1 0,1-5 0 16,0 2 0-16,0 3 0 0,0-5-1 0,0 3 1 16,-3-2 2-16,3 2-4 0,-2-3-1 0,-4-6 1 15,6 16 1-15,-4-8-1 0,-2-8 2 0,1 11 0 0,-1-11 3 16,0 0-2-16,-6 13-1 0,6-13-1 16,-13 8 3-16,5-4-2 0,-4-1 2 0,12-3-2 0,-21 5-3 15,6-3 4-15,5 1 1 0,-6-3 0 16,16 0-1-16,-27 0-4 0,15-5 4 0,12 5 1 15,-23-2-2-15,13 2-1 0,1-9 3 0,2 4-4 0,7 5 0 16,-12-14 3-16,9 7-5 0,0-4-3 0,3 11 1 16,1-24-3-16,7 11 4 0,1-1-4 0,0-1 8 15,3 4-7-15,-2-2 2 0,6-1-1 0,-2 1 2 16,1 1 0-16,4-1 0 0,2-2 0 0,-5 6-3 16,1-4 3-16,2 1 3 0,-1 4-3 0,-2-3-4 15,1 3 4-15,-2-3 3 0,-2 6-5 0,1-1 2 16,-7 1-14-16,5 0-9 0,-12 5-14 0,16-8-11 15,-7 5-20-15,-9 3-13 0,9-6-34 0,-9 6-27 16,8-5-26-16,-8 5-40 0,6-10-144 0,-6 10-382 16,6-8 170-16</inkml:trace>
          <inkml:trace contextRef="#ctx0" brushRef="#br0" timeOffset="2469.51">-17306 8527 14 0,'0'0'242'0,"13"27"-9"16,-9-17-7-16,4 4-9 0,-2-1-6 0,0 2-15 16,0 4-4-16,1-3-9 0,-1 2-10 0,2 3-16 15,-5-3-8-15,1-1-7 0,-2 7-10 16,1 0-11-16,-3-3-11 0,-3 1-12 0,1 4-6 0,-2-2-14 15,-5-2-4-15,-3 3-7 0,-3 1-6 16,-6 3-12-16,-3 0-24 0,2-1-23 0,-4 3-27 16,0-6-38-16,5-3-38 0,-6 4-45 0,3-2-41 0,2-6-37 15,-2-4-193-15,-2 0-451 0,3 0 200 0</inkml:trace>
        </inkml:traceGroup>
        <inkml:traceGroup>
          <inkml:annotationXML>
            <emma:emma xmlns:emma="http://www.w3.org/2003/04/emma" version="1.0">
              <emma:interpretation id="{2719D6DE-174D-406A-92CF-DD170867FB2C}" emma:medium="tactile" emma:mode="ink">
                <msink:context xmlns:msink="http://schemas.microsoft.com/ink/2010/main" type="inkWord" rotatedBoundingBox="3862,15770 6302,15824 6285,16590 3844,16535"/>
              </emma:interpretation>
            </emma:emma>
          </inkml:annotationXML>
          <inkml:trace contextRef="#ctx0" brushRef="#br0" timeOffset="3760.62">-16304 8432 109 0,'0'0'144'0,"0"0"-5"0,0 0-4 0,0 0-1 0,-11 1-5 15,11-1 0-15,0 0-9 0,0 0 1 0,0 0-5 16,0 0-2-16,0 0-9 0,0 0-10 0,0 0-9 15,0 0-5-15,0 0-10 0,0 0 0 0,0 0-5 16,0 0-2-16,30-11 2 0,-19 6 1 0,4 5 3 16,2-2-6-16,3 0 1 0,7-1-2 0,2 1 3 15,3-3-1-15,-1 4-1 0,11 0-3 0,0-5-1 16,-4 1 1-16,-5 2-10 0,-1 0-6 0,-6-2-3 16,1 2 0-16,-1 2-8 0,-6-1-1 0,0 0-7 15,-4 0 0-15,4 1-2 0,-7-1-3 0,3 2-2 0,-16 0-2 16,17 0-8-16,-7-2-12 0,-10 2-10 15,14-2-12-15,-14 2-19 0,0 0-18 0,0 0-15 16,0 0-9-16,10 4-9 0,-10-4-17 0,0 0-24 16,0 0-25-16,0 0-13 0,0 0-18 0,0 0-143 0,-33 10-364 15,33-10 162-15</inkml:trace>
          <inkml:trace contextRef="#ctx0" brushRef="#br0" timeOffset="3996.9">-15954 8439 137 0,'-3'9'192'0,"-1"-1"-9"16,2 3-3-16,-2 1-5 0,2 5-2 0,-2-1-11 16,4 5-4-16,-2 4-11 0,2-8-13 15,-1 0-6-15,1 8-18 0,-3-4-11 0,3 3-7 0,0-7-8 16,-2 4-9-16,1-4-10 0,-1 1-1 0,-1-5-9 16,3 3-2-16,-1-1-8 0,-1 0-2 0,-1-6-1 15,3-9-11-15,-1 22-12 0,0-13-23 0,1-9-18 16,0 13-14-16,0-13-17 0,-5 13-13 0,5-13-8 15,0 0-12-15,2 14-13 0,-2-14-15 0,0 0-27 0,16 0-32 16,-16 0-124-16,0 0-321 0,30-18 142 16</inkml:trace>
          <inkml:trace contextRef="#ctx0" brushRef="#br0" timeOffset="4305.21">-15432 8318 104 0,'0'0'206'0,"-16"2"-9"0,16-2-5 16,-15 10-6-16,7-3-7 0,-3 4-9 0,-1 1-6 15,1 1-12-15,-1 1-7 0,-1 5-7 0,5-3-9 16,-2 4-9-16,2 3-5 0,1-2-12 0,1-6-4 15,0 7-6-15,3-4-4 0,3 5-8 0,0-4-7 16,2-2-3-16,-2-4 5 0,6 5-17 0,-3-2-8 16,3-1-3-16,-1-4-3 0,6 2-3 0,-4-2-6 15,2 1-7-15,-1-2-20 0,1-1-22 0,1 0-25 16,-4-4-23-16,2 1-28 0,1-1-29 0,-9-5-17 16,10 11-30-16,-4-7-28 0,-6-4-206 0,15 2-432 15,-15-2 193-15</inkml:trace>
          <inkml:trace contextRef="#ctx0" brushRef="#br0" timeOffset="4783.92">-15244 8600 181 0,'0'0'209'0,"0"0"-21"0,8-6-15 15,-8 6-20-15,0 0-13 0,0 0-13 0,0 0-7 0,0 0-2 16,13 17-7-16,-13-17-4 0,3 16 0 15,-3-7-11-15,0-9-6 0,-3 16-3 0,0-6-8 16,3-10-7-16,-7 21-6 0,4-11-4 0,1-3-6 16,2-7-7-16,-7 15-6 0,5-8-2 0,2-7-2 0,-6 13-5 15,6-13-3-15,-4 7-3 0,4-7 0 0,0 0-2 16,-3 11-1-16,3-11-1 0,0 0-2 0,0 0-5 16,0 0-1-16,0 0 0 0,0 0-8 0,0 0-9 15,0 0-5-15,21-27-9 0,-15 18-8 0,1-4-10 16,2 0-11-16,1-3-3 0,2 3-8 0,3-7-2 15,-1 3 4-15,-1-3 3 0,-4 6 6 16,3 1 6-16,1-4 7 0,-1 5 1 0,0 0 13 0,-1 2 9 16,-1 1 6-16,-1-2 9 0,2 5 6 0,-2 3 3 15,-4-1 5-15,-5 4-1 0,15-8 3 0,-7 6-3 16,-8 2-5-16,12-3 5 0,-12 3 0 0,0 0 3 16,18 10 7-16,-12-5 2 0,-6-5 1 0,3 16 0 15,1-7 2-15,-1 3-2 0,-3-2 1 0,0 5-6 16,3-2-2-16,-3 0 0 0,0-3-4 0,0 2 2 15,0-12-1-15,0 20-6 0,0-10 2 0,2 1-4 0,-2-11-4 16,-2 15-1-16,2-15-13 0,-3 16-19 16,3-16-10-16,-3 12-24 0,3-12-15 0,-4 9-16 15,4-9-15-15,0 0-5 0,0 0-25 0,0 0-22 0,0 0-41 16,0 0-126-16,0 0-347 0,0 0 153 16</inkml:trace>
          <inkml:trace contextRef="#ctx0" brushRef="#br0" timeOffset="5047.85">-14682 8371 143 0,'0'0'220'0,"0"0"-7"0,-10 31-12 16,6-16-8-16,-1 1-12 0,-1 3-12 0,2 3-4 15,-5-1-8-15,1 5-9 0,1-4-10 0,-1 3-10 16,-2 1-8-16,2-3-7 0,2 1-9 0,-6 1-11 15,5-3-2-15,-2-1-15 0,2-1-7 0,-4 1-7 16,2 0-6-16,2-5-5 0,-2-1-5 0,1 1-3 16,1-2-5-16,2-2-17 0,-2-2-17 0,1 3-23 15,3-6-29-15,-3 1-11 0,6-8-15 0,-7 10-21 16,7-10-23-16,-6 8-15 0,6-8-25 0,0 0-30 16,0 0-171-16,0 0-388 0,0 0 172 0</inkml:trace>
          <inkml:trace contextRef="#ctx0" brushRef="#br0" timeOffset="5652.32">-14362 8558 56 0,'10'-6'229'0,"-10"6"-16"0,4-5-16 0,-4 5-21 16,0 0-16-16,0 0-16 0,9-9-9 0,-9 9-4 15,0 0-10-15,0 0-5 0,0 0-4 16,0 0-5-16,-25 16-8 0,18-9-6 0,-5 4-5 0,4-4-4 16,1 3-8-16,-2 1-5 0,0-1-4 15,1 1-7-15,2-1-6 0,-1-3-7 0,1 7-1 16,0-2-5-16,6-3-2 0,-4 1-5 0,4-10-3 16,-3 21-4-16,4-8-1 0,-1-13 0 0,6 18-6 0,-6-11 1 15,5 3 0-15,-1-1-5 0,1-2 0 0,0-1-5 16,1 1 3-16,-3 4-4 0,8-1 1 0,-5-2-2 15,1 0-2-15,2 0 6 0,-3 2-5 0,2 2-3 16,-4-2 0-16,-2-1 0 0,2 2 1 0,-1-4-3 16,0 4 1-16,0-1-1 0,-3-10 2 0,0 19 1 15,-3-8 8-15,3-11-8 0,-6 16-1 0,0-10-1 16,2 3 2-16,-7-3-2 0,-2 1 2 0,4 0-4 16,-5 0 2-16,5-1 1 0,-4 2 0 0,1-1 7 15,3-7-8-15,9 0 1 0,-18 0 3 0,18 0-7 16,-18 0 1-16,18 0 4 0,-10-11-4 0,4 5-4 15,6 6-1-15,-5-11-7 0,5 11-9 0,0-21-3 0,0 21 1 16,8-21-5-16,-2 7-3 0,1 3-4 16,5-2 4-16,-1 2-4 0,1-2 4 0,0 1 4 15,6-5-3-15,1 4 2 0,-6 1 2 0,5-4 6 0,-3 4 1 16,6-2 3-16,-2-1 0 0,-5 2 1 16,2 2 1-16,-4 0 4 0,0-1 4 0,-1-3 2 15,2 4-7-15,-6-2 8 0,2 0-1 0,5 2 5 16,-7-2-3-16,2 2-2 0,-6 4 2 0,5-7-1 0,-4 3-1 15,-2 5-2-15,-2 6 0 0,6-20-3 16,-6 20 0-16,0-12-13 0,0 12-14 0,0 0-12 16,0 0-7-16,-8-14-18 0,8 14-13 0,0 0-8 15,-12-1-18-15,12 1-14 0,0 0-19 0,0 0-36 0,0 0-117 16,-27 8-320-16,27-8 142 0</inkml:trace>
          <inkml:trace contextRef="#ctx0" brushRef="#br0" timeOffset="6036.42">-14042 8366 151 0,'20'3'222'0,"-10"1"-10"16,-2 3-9-16,3 3 0 0,0 1-8 0,-1 1-5 16,5 7-7-16,-1 1-9 0,-2 2-10 0,0 0-8 15,-1 3-12-15,-2 1-12 0,-1-1-12 0,-2 3-11 16,-2 5-11-16,-2-4-7 0,-2 6-7 0,-3-7-12 0,-3 8-2 15,-5-2-8-15,-1-8-9 0,-1 9-18 16,-6-13-27-16,-1 10-31 0,-8 3-31 0,1-4-45 16,-1 2-42-16,-2-10-44 0,0 2-37 0,-6-4-180 0,14-5-434 15,0 2 192-15</inkml:trace>
        </inkml:traceGroup>
        <inkml:traceGroup>
          <inkml:annotationXML>
            <emma:emma xmlns:emma="http://www.w3.org/2003/04/emma" version="1.0">
              <emma:interpretation id="{EDBAAEFE-0B33-4F39-BB76-A1BBBC22A32D}" emma:medium="tactile" emma:mode="ink">
                <msink:context xmlns:msink="http://schemas.microsoft.com/ink/2010/main" type="inkWord" rotatedBoundingBox="7961,16092 10645,16152 10629,16877 7945,16817"/>
              </emma:interpretation>
            </emma:emma>
          </inkml:annotationXML>
          <inkml:trace contextRef="#ctx0" brushRef="#br0" timeOffset="9995.39">-12200 8662 95 0,'0'0'177'0,"0"0"-8"0,0 0-13 0,0 0-13 16,0 0-6-16,0 0-11 0,0 0-6 0,0 0-10 15,-13-3-2-15,13 3-11 0,0 0-5 0,0 0-3 16,0 0-6-16,0 0-2 0,0 0-3 0,0 0-2 15,0 0-9-15,38-2 0 0,-38 2-4 0,17 2-1 16,-4-2-3-16,4 3-5 0,-1-3-1 0,3 0-5 16,-2 0 0-16,11 0-3 0,-5 0-3 0,6 2 0 0,1-2-5 15,9 0-1-15,3 0-1 0,-3-2 1 16,2 2-2-16,1 0-4 0,1-5-2 0,-11 5-2 16,-3-2-3-16,4-1-3 0,-4 3-2 0,0-4 3 0,-3 3-6 15,-2-2 0-15,-5 1-3 0,-1 1 4 0,-2 2-10 16,-8-5-6-16,5 4-14 0,-13 0-12 15,15 3-22-15,-15-3-21 0,0 0-25 0,11 0-32 16,-11 0-24-16,0 0-25 0,0 0-39 0,0 0-133 0,0 0-375 16,0 0 166-16</inkml:trace>
          <inkml:trace contextRef="#ctx0" brushRef="#br0" timeOffset="10264.92">-11794 8709 195 0,'-6'13'208'0,"4"0"-5"15,-1 0-13-15,0 3-12 0,-3 1-10 0,2 4-7 16,1 2-14-16,-3-1-6 0,6 2-14 0,-6-8-7 16,3 7-7-16,-1 1-12 0,-2-6-7 0,3 6-10 15,-3-7-6-15,1 0-8 0,2 1-8 0,3-5-7 16,-3-3-2-16,0 5-5 0,0-4-5 0,0 0-3 15,3-11-5-15,-1 17-10 0,2-6-16 0,-1-11-21 16,6 13-17-16,0-6-15 0,-6-7-18 0,14 9-19 16,-5-7-25-16,1-1-21 0,6-4-28 0,4 2-49 15,-4-6-118-15,12-4-348 0,-5 1 155 0</inkml:trace>
          <inkml:trace contextRef="#ctx0" brushRef="#br0" timeOffset="10626.31">-11269 8675 118 0,'-11'5'231'0,"2"-1"-14"0,-1 3-9 0,-2 2-14 0,4 5-6 16,-3-3-11-16,-3 3-2 0,8-3-13 0,-1 3-9 16,-2-1-8-16,1 2-5 0,2-1-9 0,0 1-9 15,3 1-8-15,-1 1-5 0,4-3-4 16,0 3-4-16,0 1-8 0,3-4-10 0,0 5-7 0,1-6-7 16,2 1-5-16,-3 1-9 0,3-3 0 0,2 6-7 15,1-11-3-15,-5 6-5 0,5-5-4 0,-1 2-3 16,-2-4-20-16,7 4-15 0,-7-5-23 0,4 2-18 15,-1-3-20-15,2 2-20 0,-2-2-20 0,1-4-20 16,-10 0-24-16,20 0-20 0,-3-4-24 0,-3-2-21 16,-1 0-179-16,1-6-422 0,1 2 187 0</inkml:trace>
          <inkml:trace contextRef="#ctx0" brushRef="#br0" timeOffset="11098.97">-11026 8879 173 0,'0'0'159'0,"6"-5"-17"0,-6 5-6 0,0 0-9 16,0 0-5-16,0 0-9 0,0 0-9 0,0 0-4 16,0 0-1-16,7 24-5 0,-7-24-2 0,0 0-4 15,-4 18-8-15,4-18-2 0,0 18-3 0,0-18-3 0,-3 14-6 16,3-14-7-16,-3 15-5 0,0-5-4 16,3-10-4-16,0 13-6 0,0-13-5 0,0 11 0 0,0-11-3 15,0 0-4-15,-3 12-2 0,3-12-3 0,0 0 0 16,0 0 0-16,0 0 1 0,0 0-5 15,0 0-1-15,0 0 0 0,0 0-3 0,0 0-3 16,0 0-1-16,0 0-8 0,0 0-10 0,28-16-17 16,-23 9-4-16,1-1-11 0,3-4 0 0,1-2-2 0,-4 0-6 15,4 3-1-15,-1-2 6 0,5 2 7 0,-5-2 3 16,1 1-2-16,-4 5 8 0,8-4-1 0,-6-1 7 16,0 7 2-16,-2-4 10 0,4 1 0 0,-4 3 8 15,5-2 8-15,-5 1 6 0,-6 6 3 0,19-6 7 16,-10 3 3-16,-9 3 5 0,16-5 0 0,-8 1-2 15,-8 4-4-15,18 2-1 0,-18-2 1 0,15 2 0 16,-15-2 4-16,9 8 1 0,-3-4 2 0,0 4-1 16,-2 1 1-16,-1-2-3 0,3 4 0 0,-1-2-3 15,-4 2-3-15,3 3-2 0,-4-4 1 0,3-1-5 16,-3 3 2-16,0 2-3 0,3 2-2 0,-3-8-1 16,0-8 1-16,3 19-4 0,-3-9-6 0,0-10-17 0,-3 13-15 15,3-13-15-15,3 14-17 0,-3-14-12 16,0 0-16-16,0 11-1 0,0-11-16 0,0 0-18 15,0 0-21-15,0 0-14 0,0 0-143 0,0 0-324 0,0 0 144 16</inkml:trace>
          <inkml:trace contextRef="#ctx0" brushRef="#br0" timeOffset="11370.87">-10392 8662 114 0,'0'0'199'16,"0"0"-1"-16,0 0-9 0,1 26-5 0,-1-26-4 16,-4 26-6-16,-2-11-5 0,0 2-8 0,3 7-3 15,-3-4-9-15,-5 6-7 0,2-6-15 16,-1 4-7-16,0-1-7 0,-2 0-10 0,4 2-11 0,-2-11-8 16,1 9-6-16,0-1-5 0,-2 3-7 0,1-8-5 15,1 4-7-15,3-2-5 0,-1-3-4 0,-5-1-4 16,6 1-12-16,-2-9-20 0,5 4-20 0,-1-3-23 15,-2 1-26-15,6-9-18 0,-9 12-16 0,9-12-17 16,-3 10-16-16,3-10-27 0,0 0-34 0,0 0-196 16,0 0-416-16,0 0 184 0</inkml:trace>
          <inkml:trace contextRef="#ctx0" brushRef="#br0" timeOffset="11996.28">-10112 8794 170 0,'0'0'170'0,"0"0"-14"16,-22 9-5-16,22-9-13 0,-11 10-11 0,7-4-12 15,4-6-6-15,-12 13-8 0,9-9-7 0,3-4-1 16,-5 16-6-16,4-7-4 0,1-9-5 0,0 17-5 0,0-8-3 15,0-9-2-15,1 22-3 0,4-7-6 16,-2-2 0-16,3 2 0 0,1 0-3 0,-1-3-5 16,2 3-1-16,-2 1-2 0,0-2 4 0,4 1-3 0,-1-4-1 15,1 5-2-15,-1-4 5 0,5 8-10 0,-5-5-3 16,-2-2-5-16,4 4-3 0,-5-6-4 0,0 1-2 16,1 0 4-16,-4-4-9 0,6 4 1 15,-9-3-4-15,3-2-2 0,-3-7 2 0,0 20-4 0,0-10-5 16,0-10-2-16,-3 15 1 0,3-15 0 0,-9 12-1 15,2-7 1-15,7-5-2 0,-14 8 1 0,5-6 1 16,9-2-1-16,-19 3-2 0,8-3 4 0,11 0-4 16,-19-3 1-16,19 3-4 0,-18-6-6 0,8-3-1 15,2 4-9-15,-1-2-1 0,-1-3 1 0,1-1-1 16,3 1 0-16,-2-4-3 0,5 7 1 0,3 7 2 16,-3-25-1-16,3 15 1 0,0 10 3 0,3-24-2 15,0 16 4-15,5-6-1 0,-2 4 0 0,4-3 0 16,-1 3 3-16,0 0-1 0,-1 4 0 0,4-4 4 15,1 3-3-15,0-2-4 0,1 0 9 0,-1 3-3 16,-1-1 8-16,5-1-5 0,-4 2 1 0,-1 0-4 16,1-3 8-16,2 3-3 0,-3-2 0 0,0 2 3 15,-3-1-2-15,-1 2-1 0,0 0 4 0,0-3-2 16,-2 1 0-16,1-3-4 0,-1 3-4 0,-6 7-2 16,12-17-12-16,-9 8-13 0,2 0-23 0,-5-2 10 15,0 11-15-15,3-17-7 0,0 7-7 0,-3 10-9 16,0-11-23-16,0 11-13 0,0 0-24 0,-6-18-140 15,6 18-311-15,-6-10 138 0</inkml:trace>
          <inkml:trace contextRef="#ctx0" brushRef="#br0" timeOffset="12308.51">-9636 8741 60 0,'0'0'249'0,"19"9"-8"0,-13-2-15 0,0 3-14 15,3 0-9-15,1 5-13 0,-1-1-11 0,0 9-14 16,-3-5-14-16,3 2-14 0,-6 3-11 0,6 1-12 16,-4 4-3-16,-5-1-20 0,0 4-7 0,0-3-3 15,-2 7-14-15,-5 3-6 0,2-13-4 0,-7 14-4 16,2-6-25-16,-4-6-25 0,-3-3-27 0,-4 7-34 16,-6 0-40-16,0-6-41 0,5-4-41 0,-1-4-219 15,1-3-432-15,1-1 193 0</inkml:trace>
        </inkml:traceGroup>
        <inkml:traceGroup>
          <inkml:annotationXML>
            <emma:emma xmlns:emma="http://www.w3.org/2003/04/emma" version="1.0">
              <emma:interpretation id="{9FE74502-DE9A-4354-8387-B4A3E2D7C7E5}" emma:medium="tactile" emma:mode="ink">
                <msink:context xmlns:msink="http://schemas.microsoft.com/ink/2010/main" type="inkWord" rotatedBoundingBox="11522,16070 14014,16126 13999,16825 11507,16769"/>
              </emma:interpretation>
            </emma:emma>
          </inkml:annotationXML>
          <inkml:trace contextRef="#ctx0" brushRef="#br0" timeOffset="13342.62">-8655 8771 146 0,'0'0'205'0,"0"0"-15"0,0 0-8 0,0 0-11 15,0 0-10-15,0 0-5 0,0 0-5 0,30 6-6 16,-17-4-5-16,-13-2-9 0,29-2-9 0,-11 1-8 15,1 2-8-15,2-1-12 0,-2-1-5 0,8 1-5 16,0-2-8-16,-8 0-7 0,8 0-4 0,-3 0-5 16,-2 4-6-16,1-5-6 0,-4 0-5 15,8 6-5-15,-8-6-5 0,1 3-1 0,-1-1-2 0,-4 1-2 16,3 1-3-16,-5-4-4 0,2 3-1 0,-4-2 0 16,-11 2-5-16,18 0-13 0,-18 0-14 0,13 0-18 15,-13 0-16-15,0 0-18 0,16 0-25 0,-16 0-21 16,0 0-26-16,0 0-22 0,0 0-28 0,0 0-33 15,0 0-117-15,0 0-364 0,0 0 161 0</inkml:trace>
          <inkml:trace contextRef="#ctx0" brushRef="#br0" timeOffset="13578.93">-8325 8787 8 0,'-5'8'201'0,"5"-8"-9"16,-1 18-3-16,-1-2-8 0,2-2-4 0,0 1-9 15,2 1-8-15,2 0-9 0,-2 1-11 16,4 7-3-16,0 0-13 0,-3-1-9 0,1-7-10 16,2 1-7-16,-3 1-11 0,3-1-5 0,-2 8-11 0,-1-8-8 15,0-3-3-15,-1 0-7 0,1-1-5 16,0 2-5-16,0-9-2 0,0 2-7 0,-3-8-14 0,4 17-19 16,-4-9-18-16,5-2-17 0,-5-6-17 0,7 13-20 15,-2-8-23-15,-5-5-28 0,13 6-23 0,-13-6-34 16,0 0-161-16,26-13-367 0,-13 9 162 0</inkml:trace>
          <inkml:trace contextRef="#ctx0" brushRef="#br0" timeOffset="13902.93">-7688 8680 132 0,'0'0'228'0,"-14"-2"-14"15,14 2-8-15,0 0-11 0,-24 12-9 0,15-7-7 16,-1 8-10-16,-1-4-6 0,-1 3-14 0,1 0-8 16,2 0-8-16,-2 3-6 0,4 0-11 0,-1 3-7 0,1-3-5 15,1 3-10-15,1-2 0 0,1 1-13 16,1-2-7-16,0 3-8 0,3-1-7 0,0 2-6 15,0-6-5-15,1 1 0 0,4 2-7 0,-1-2-2 0,1 2-2 16,1-4-5-16,0-2-13 0,1 1-21 16,1 0-20-16,-1-2-19 0,1-1-24 0,1-4-26 15,-1 0-25-15,-8-4-36 0,20 3-26 0,-20-3-32 16,19-7-201-16,-10 3-443 0,5-4 196 0</inkml:trace>
          <inkml:trace contextRef="#ctx0" brushRef="#br0" timeOffset="14392.02">-7502 8868 178 0,'0'0'177'0,"0"0"-14"16,0 0-14-16,0 0-12 0,0 0-4 0,18 10-3 16,-18-10-1-16,3 11-8 0,-3-11-7 0,3 11-10 15,-3-11-5-15,1 10-9 0,-1-10-5 0,0 0-5 16,0 19-5-16,0-19-6 0,-1 15-3 0,1-15-11 15,-3 14-1-15,3-14-7 0,-2 11-3 0,2-11-4 16,-4 11-4-16,4-11-6 0,0 0 1 0,0 0-4 16,0 14-1-16,0-14 1 0,0 0-1 0,0 0-2 15,0 0-1-15,0 0-5 0,0 0 1 0,0 0-2 16,0 0-1-16,0 0-1 0,0 0-6 0,0 0-6 16,0 0-7-16,30-25-14 0,-23 19-8 0,2-5-2 15,2 1-6-15,-4-1 0 0,2 0-2 0,3 0 3 0,0 2 3 16,-3-2 2-16,3 1 3 0,0 3 3 15,-6-2 4-15,3 2 0 0,-4-1 0 0,3 3 1 16,-8 5 4-16,13-11 3 0,-7 8-2 0,-6 3 5 16,12-6 4-16,-12 6 3 0,12-4 6 0,-12 4 2 0,0 0 3 15,17 0 4-15,-17 0-1 0,12 4 0 0,-12-4 0 16,7 6 8-16,-7-6 0 0,7 7-4 0,-1 1 0 16,-6-8 3-16,5 14-4 0,-4-5 1 0,2-1-3 15,-3-8-2-15,5 15 0 0,-5-5-1 0,0-10 2 16,1 14-2-16,-1-14 0 0,0 15 0 0,0-15-1 15,0 16-13-15,0-16-16 0,-1 11-17 16,1-11-13-16,0 0-16 0,-2 12-8 0,2-12-22 0,0 0-9 16,0 0-10-16,0 0-18 0,0 0-19 0,0 0-22 15,9 5-92-15,-9-5-286 0,0 0 127 0</inkml:trace>
          <inkml:trace contextRef="#ctx0" brushRef="#br0" timeOffset="14666.94">-6904 8638 92 0,'0'0'187'0,"0"0"-5"0,0 0-4 16,0 0 2-16,10 19-8 0,-10-19 0 0,-6 22-6 0,5-8-9 16,-4 3-2-16,1-1-7 0,-2 4-9 15,5 4-5-15,-7-2-9 0,4-6-7 0,-4 8-8 16,2 0-8-16,3-5-12 0,-1-2-8 0,1 5 2 15,-5 1-15-15,4-5-6 0,2 0-10 0,-4-2-4 16,2 3-2-16,1-7-4 0,-2 4-7 0,1-2 3 16,1-4-16-16,-1 1-21 0,2-1-23 0,-2-3-20 15,1 6-27-15,3-13-23 0,-6 15-22 0,1-12-23 16,5-3-5-16,-1 11-32 0,1-11-41 0,0 0-153 0,0 0-397 16,0 0 176-16</inkml:trace>
          <inkml:trace contextRef="#ctx0" brushRef="#br0" timeOffset="15261.4">-6560 8742 105 0,'0'0'187'0,"-8"-3"-16"0,8 3-12 0,0 0-10 15,-18 0-8-15,18 0-15 0,-15 1-8 0,15-1-9 16,-17 2-6-16,8 2-9 0,0 0-6 0,9-4-3 16,-17 13-10-16,9-6-6 0,1-1-9 0,-2 1-4 15,1 0 0-15,1 2-6 0,1 2-6 0,0 0-2 16,4 2-1-16,-1 0-1 0,0 0-6 0,3 1-4 16,3-1 1-16,-1 3-7 0,4-2 0 0,-3 1-3 15,4-2 4-15,-1 5-8 0,2-5-1 0,1 0-2 16,0-2 2-16,3 4-1 0,-4 2-3 0,0-3 4 15,2-3 5-15,-1 4 3 0,-1-3-2 0,2 2 1 16,-1-3 2-16,-3-1-4 0,5 0 4 0,-5-2-7 16,-4 2-1-16,4-3 0 0,-6-7-3 0,6 12-3 0,-6-12 2 15,3 9 3-15,-3-9-2 0,0 10-2 0,0-10-1 16,0 0 0-16,-13 12 1 0,13-12-3 16,-16 3 1-16,5-3-1 0,-2 0 0 0,13 0-4 15,-27-2 4-15,13 0-3 0,14 2 3 0,-25-4-2 0,16-1 0 16,0 1 0-16,9 4-1 0,-18-8-1 0,14 1-1 15,4 7-2-15,-8-13-5 0,8 13-8 16,3-18 0-16,-3 18-6 0,5-18-3 0,1 8-6 16,1-5-10-16,2 2 2 0,0-1 1 0,5-1 1 0,-1 4-1 15,2-6 5-15,-2 3 1 0,7-2 5 0,-7 6 1 16,1-6-1-16,-1 4 3 0,0 0 6 0,1 0-2 16,-2 1 2-16,0-1 2 0,-3 1 0 0,3-2 4 15,-2 6 3-15,-3-3-8 0,-1 3 1 0,0 0 6 16,-1 0-5-16,-5 7 5 0,9-11-1 0,-9 11 0 15,7-11 2-15,-7 11-13 0,8-11-10 0,-8 11-10 16,3-11-16-16,-3 11-16 0,6-8-11 0,-6 8-13 16,4-8-23-16,-4 8-13 0,6-10-11 0,-6 10-128 15,0 0-290-15,3-10 128 0</inkml:trace>
          <inkml:trace contextRef="#ctx0" brushRef="#br0" timeOffset="15532.98">-6197 8673 78 0,'9'7'213'15,"-5"1"-6"-15,2-1-4 0,-3 4-10 0,2 2-6 0,-2 3-10 16,0 1-6-16,-2 5-15 0,-1 2-10 0,0-3-11 15,-4 4-14-15,-2-1-9 0,1 2-10 0,-4 0-13 16,0-1-4-16,-9 14-8 0,2-5-3 0,-8-1-11 16,-3 0-6-16,1 2-28 0,-3-7-30 0,-5 1-32 15,-2 2-38-15,3-7-26 0,-1 4-30 0,1-3-42 16,0-1-195-16,-2-4-392 0,0-4 174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6.3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D308E8-641C-4881-B614-A784AAE2753B}" emma:medium="tactile" emma:mode="ink">
          <msink:context xmlns:msink="http://schemas.microsoft.com/ink/2010/main" type="writingRegion" rotatedBoundingBox="18377,11418 33528,11481 33504,17247 18353,17184"/>
        </emma:interpretation>
      </emma:emma>
    </inkml:annotationXML>
    <inkml:traceGroup>
      <inkml:annotationXML>
        <emma:emma xmlns:emma="http://www.w3.org/2003/04/emma" version="1.0">
          <emma:interpretation id="{688846DE-D460-4C70-BCA5-FE60E8B95F63}" emma:medium="tactile" emma:mode="ink">
            <msink:context xmlns:msink="http://schemas.microsoft.com/ink/2010/main" type="paragraph" rotatedBoundingBox="26671,11239 29747,11480 29674,12408 26598,121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9C9688-E368-46F9-9FEA-45D59B14C91B}" emma:medium="tactile" emma:mode="ink">
              <msink:context xmlns:msink="http://schemas.microsoft.com/ink/2010/main" type="line" rotatedBoundingBox="26671,11239 29747,11480 29674,12408 26598,12166"/>
            </emma:interpretation>
          </emma:emma>
        </inkml:annotationXML>
        <inkml:traceGroup>
          <inkml:annotationXML>
            <emma:emma xmlns:emma="http://www.w3.org/2003/04/emma" version="1.0">
              <emma:interpretation id="{3D250A98-0F68-4641-BA6F-C5ADFEE39793}" emma:medium="tactile" emma:mode="ink">
                <msink:context xmlns:msink="http://schemas.microsoft.com/ink/2010/main" type="inkWord" rotatedBoundingBox="26671,11239 29747,11480 29674,12408 26598,12166">
                  <msink:destinationLink direction="with" ref="{C29EBE71-BAD8-41B7-8F24-A46613AAA08C}"/>
                </msink:context>
              </emma:interpretation>
            </emma:emma>
          </inkml:annotationXML>
          <inkml:trace contextRef="#ctx0" brushRef="#br0">6465 4181 33 0,'0'0'176'16,"0"0"-25"-16,0 0 1 0,0 0-14 0,0 0-11 15,0 0-5-15,0 0-10 0,0 0-14 0,36 0-1 16,-36 0-7-16,22 0-9 0,-9 1-5 0,1-2-5 16,4 2-4-16,1 2-6 0,2-3 2 0,4 1-1 0,1 0-1 15,3 4-4-15,-2-5 1 0,5 0-4 0,-7 0-7 16,-1 0-3-16,1 3-5 0,1-3-2 16,-10 0-5-16,6 0 0 0,-4-3-5 0,8-1-3 15,-7 3-4-15,0 1-2 0,7-2-1 0,-7-1-1 0,0 2 3 16,-2-1-5-16,2 1-4 0,-2-2 3 0,-4 2-3 15,4-2 0-15,-6 3 1 0,3-4-3 0,-14 4-3 16,19-1 1-16,-11 1-1 0,-8 0-1 0,18-3-7 16,-18 3-3-16,0 0-8 0,13 0-14 0,-13 0-6 15,0 0-25-15,13 3 14 0,-13-3-5 0,0 0-11 16,0 0-9-16,0 0-13 0,0 0-9 0,0 0-15 16,0 0-16-16,0 0-37 0,-35 6-97 0,35-6-279 15,-17-1 124-15</inkml:trace>
          <inkml:trace contextRef="#ctx0" brushRef="#br0" timeOffset="272.58">6960 4195 62 0,'0'0'179'16,"0"0"-6"-16,4 15-6 0,-4-15-11 15,6 11-5-15,-6-11-8 0,6 16-9 0,-3-6-8 0,2-3-14 16,-2 4-7-16,0 0-11 0,0-2-5 0,1 4-12 15,-1 2-5-15,-3-3-10 0,6 3-5 0,-6 0-3 16,0-3-8-16,0 0-5 0,0-1-1 0,0-11-3 16,3 21-2-16,-3-12-2 0,0 0-8 0,0-9-8 15,0 17-6-15,0-17-13 0,3 15-13 0,-3-8-11 16,0-7-7-16,8 13-20 0,0-9-11 0,-8-4-20 16,14 8-11-16,-5-7-27 0,4 0-50 0,-2 2-100 15,4-3-295-15,1-5 130 0</inkml:trace>
          <inkml:trace contextRef="#ctx0" brushRef="#br0" timeOffset="573.08">7545 4114 66 0,'-11'-5'224'0,"11"5"-17"0,0 0-16 0,-16-1-13 16,16 1-14-16,0 0-6 0,-20 9-1 0,11-2-11 16,-1 1-9-16,1 1-6 0,-1 1-6 0,1 2-6 15,1 3-2-15,2-1-9 0,-3 0-8 0,5 3-9 16,-2 0-2-16,3-3-6 0,0 4-8 16,3 6-7-16,0-7-6 0,0-2-9 0,6 2 1 0,-3-2-8 15,3 3-1-15,-2-1-4 0,2-3-9 0,0-2 0 16,2 3-3-16,-2-4-18 0,2 1-19 0,0-1-20 15,-2-3-16-15,1-1-23 0,2 0-18 0,-3-4-24 16,2 5-6-16,1-5-26 0,4-1-25 0,-13-2-48 16,22-3-147-16,-8-3-390 0,2 1 173 0</inkml:trace>
          <inkml:trace contextRef="#ctx0" brushRef="#br0" timeOffset="1104.26">7813 4340 105 0,'0'0'187'16,"3"-8"-13"-16,-3 8-14 0,0 0-15 0,7-8-9 0,-7 8-16 16,0 0-4-16,0 0-15 0,0 0-8 0,0 0-10 15,0 0-2-15,0 0-8 0,0 0-5 0,0 0-3 16,18 13-1-16,-18-13-3 0,0 0-6 0,2 16-3 16,-2-16 1-16,6 11-6 0,-6-2-4 0,0-9 0 15,0 17-6-15,0-17 2 0,0 18-10 0,0-7 2 16,0-11-5-16,0 17 1 0,0-6-4 0,0-11-1 15,0 21-3-15,0-12-2 0,0-9-3 0,0 16 1 16,3-10 2-16,-3-6 1 0,3 14-4 0,0-8 1 16,-3-6-2-16,0 0-3 0,4 11 1 0,-4-11 1 15,0 0-3-15,0 0-1 0,0 0 0 0,0 0 0 16,0 0-1-16,0 0-2 0,23-11-4 0,-23 11 1 16,8-11-10-16,0 2-9 0,-2 2-7 0,1-3-2 15,2-2-1-15,2 1-9 0,-2-1-1 0,4 1 2 16,-1-3 0-16,-4 3 1 0,0 1 3 0,3-1 3 0,1 3-1 15,-2-5 5-15,2 4 0 0,-4 2 3 0,-2-1 4 16,1 1 0-16,2 2 2 0,-9 5 1 0,13-11 7 16,-10 7 0-16,-3 4 4 0,14-5-1 0,-14 5 3 15,13-6 0-15,-13 6 1 0,9-4-8 0,-9 4 12 16,0 0-5-16,0 0 4 0,17 3 2 0,-17-3 5 16,0 0 2-16,6 10 5 0,-6-10 3 15,7 12-3-15,-7-3 2 0,0-9 5 0,6 16 1 0,-6-9 0 16,0-7-2-16,0 18 0 0,3-9-6 0,-3-9 2 15,0 21-2-15,0-10-3 0,3-2 4 0,-3 3-1 16,0-1-5-16,0-11-1 0,3 17 3 0,0-10-10 16,-3-7-6-16,1 13-16 0,2-6-17 0,-3-7-11 15,3 11-16-15,-3-11-11 0,0 0-28 0,6 8-18 16,-6-8-53-16,0 0-128 0,0 0-323 0,0 0 144 16</inkml:trace>
          <inkml:trace contextRef="#ctx0" brushRef="#br0" timeOffset="1418.83">8551 4104 87 0,'-12'17'178'0,"12"-17"-13"16,-7 12-10-16,1 1-4 0,3 2-7 0,0-1-8 15,-3 3-4-15,1 0-2 0,2 4-9 0,-3 1 0 16,4-3-6-16,-6 3-8 0,2 1-2 16,3-6-4-16,0 3-10 0,-4 1-4 0,1 2-5 0,1-5-7 15,-4 3-6-15,3 2-8 0,0-5-6 0,2-1-3 16,-2-1-4-16,3-1-7 0,-2-1-2 0,-1 2-4 16,3-2 1-16,-2-2-7 0,2-3-1 0,1 6-6 15,1-6-8-15,1-9-20 0,-8 18-21 0,8-11-18 16,0-7-20-16,-6 17-17 0,6-10-19 0,0-7-27 15,0 0-14-15,-1 12-33 0,1-12-166 0,0 0-368 0,0 0 163 16</inkml:trace>
          <inkml:trace contextRef="#ctx0" brushRef="#br0" timeOffset="1873.42">8838 4199 71 0,'0'0'189'0,"0"0"-15"16,0 0-18-16,0 0-19 0,0 0-14 0,0 0-11 15,0 0-7-15,0 0 2 0,0 0-4 0,0 0-9 16,0 0-5-16,0 0-4 0,-33 21-5 0,30-18-2 0,-6 4-5 16,4 3-9-16,-4-2 2 0,2 2-3 15,-2-3-3-15,3 4-6 0,-4-1-1 0,1 0-7 16,1 0 2-16,1 0-8 0,-5-1 0 0,6 3-5 0,-2-2-6 16,2-1 0-16,0-1-2 0,-1 1-2 0,1 0-2 15,6-9-1-15,-3 15-3 0,0-10-3 16,3-5-1-16,-3 13 0 0,3-13 1 0,0 11-2 15,0-11-2-15,0 0 4 0,6 14-5 0,3-10 2 0,-9-4 0 16,19 8-2-16,-5-3-1 0,-1-3-3 0,5 2 2 16,0 0-6-16,1-4 1 0,7 1 4 0,-7 1 0 15,1-2-13-15,6 1-9 0,0-2-11 0,1 1-18 16,-7-3-13-16,1 0-14 0,2 0-15 0,-4-1-12 16,3 0-23-16,-2 2-34 0,-1-3-189 0,-2-2-369 15,2-4 164-15</inkml:trace>
          <inkml:trace contextRef="#ctx0" brushRef="#br0" timeOffset="2175.79">9110 4269 182 0,'0'0'195'0,"-16"6"-14"0,16-6-9 0,-16 8-12 16,5-1-2-16,1 4-10 0,-2-3-7 0,1 4-8 15,-2 0-9-15,1 2-10 0,2 2-9 16,-4 3-10-16,-1 1-4 0,2-1-10 0,1 3-6 0,1-2-9 16,1-1-7-16,1 4-3 0,0-3-5 0,-1 5-6 15,4-3-2-15,-2 0-6 0,2 4-11 0,2-7-18 16,1 2-23-16,-3-7-28 0,3 3-21 0,0-4-22 15,3-2-26-15,0-11-26 0,0 18-47 0,0-18-133 16,6 10-343-16,0-5 152 0</inkml:trace>
          <inkml:trace contextRef="#ctx0" brushRef="#br0" timeOffset="2702.98">9376 3993 2 0,'0'0'175'0,"0"0"-1"16,0 0-8-16,0 0-9 0,22 38-2 0,-11-24-5 0,1 8-13 16,-3 1 0-16,1-1-10 0,5 12-4 0,-3-8-5 15,0 12-10-15,4-1-8 0,-4 1-12 16,-1-5-5-16,-7 5-6 0,4 1-12 0,-4 3 0 0,-4 2-12 15,-3-2-2-15,2 0-4 0,-7 0-1 0,-2 0-12 16,-4-4-25-16,-5 2-29 0,-5-1-44 0,-3-5-17 16,0-3-56-16,0-1-72 0,-4-6-114 0,9-6-350 15,-5-1 156-15</inkml:trace>
        </inkml:traceGroup>
      </inkml:traceGroup>
    </inkml:traceGroup>
    <inkml:traceGroup>
      <inkml:annotationXML>
        <emma:emma xmlns:emma="http://www.w3.org/2003/04/emma" version="1.0">
          <emma:interpretation id="{7D302027-D3F0-4C19-AA9B-B93295D903C3}" emma:medium="tactile" emma:mode="ink">
            <msink:context xmlns:msink="http://schemas.microsoft.com/ink/2010/main" type="paragraph" rotatedBoundingBox="20047,11334 22889,11726 22769,12597 19927,122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38588F-DA70-4CB8-AE24-5C37E28BA0E5}" emma:medium="tactile" emma:mode="ink">
              <msink:context xmlns:msink="http://schemas.microsoft.com/ink/2010/main" type="line" rotatedBoundingBox="20047,11334 22889,11726 22769,12597 19927,12205"/>
            </emma:interpretation>
          </emma:emma>
        </inkml:annotationXML>
        <inkml:traceGroup>
          <inkml:annotationXML>
            <emma:emma xmlns:emma="http://www.w3.org/2003/04/emma" version="1.0">
              <emma:interpretation id="{897052EB-0D60-4100-9368-53BF94CAC835}" emma:medium="tactile" emma:mode="ink">
                <msink:context xmlns:msink="http://schemas.microsoft.com/ink/2010/main" type="inkWord" rotatedBoundingBox="20047,11334 22889,11726 22769,12597 19927,12205"/>
              </emma:interpretation>
            </emma:emma>
          </inkml:annotationXML>
          <inkml:trace contextRef="#ctx0" brushRef="#br0" timeOffset="-5505.17">-184 4279 87 0,'0'0'191'16,"0"0"-18"-16,0 0-26 0,0 0 3 0,0 0-11 15,0 0-12-15,0 0 2 0,0 0-3 0,0 0-5 16,0 0-4-16,0 0-3 0,0 0-5 0,0 0-6 0,30 7-7 16,-30-7-7-16,21 0-4 0,-5-1-4 0,2-1-2 15,2 2-5-15,5-4-4 0,0 4-6 0,4-3-6 16,-3 2-3-16,1-2-5 0,-1 2-7 0,2-1-3 16,-3 0-4-16,4 2-3 0,-4-2-4 0,0-3-3 15,2 3-3-15,-1-2 0 0,-6 4-4 0,1-3 2 16,-3 3-4-16,2-4-2 0,-4 0-4 0,-3 2-2 15,1-2 2-15,-2 4-3 0,0-3-2 0,-12 3 3 16,15-4-4-16,-15 4-3 0,12-1-8 0,-12 1-14 16,10-1-12-16,-10 1-8 0,0 0-8 0,0 0-5 0,0 0-4 15,0 0-20-15,0 0-8 0,0 0-12 0,0 0-14 16,0 0-4-16,0 0-13 0,-34 16-16 16,25-13-25-16,9-3-138 0,-26 4-332 0,14-4 148 0</inkml:trace>
          <inkml:trace contextRef="#ctx0" brushRef="#br0" timeOffset="-5257.49">138 4313 25 0,'0'0'189'0,"0"0"-5"0,0 0-11 16,0 0-10-16,0 15-11 0,0-15-14 0,0 12-13 16,0-12-8-16,2 16-6 0,-2-16-10 0,0 18-7 15,-2-8-7-15,2-10-6 0,0 21-7 0,-3-7-6 16,3-4-2-16,-1 5-9 0,-1 0-2 0,1 0-9 15,1-1-1-15,-3-1-8 0,3 0-1 0,0-13-3 16,0 20-8-16,0-20 4 0,3 17-3 0,-2-7-4 16,-1-10-8-16,6 15 4 0,0-8-10 0,-3 0-17 15,3-1-20-15,2 3-16 0,-1-2-33 0,2-1-9 16,2-3-28-16,0 0-19 0,0-2-183 0,-11-1-344 0,27 0 152 16</inkml:trace>
          <inkml:trace contextRef="#ctx0" brushRef="#br0" timeOffset="-4951.72">690 4260 115 0,'-19'1'211'0,"19"-1"-8"15,-14 10-10-15,7-5-16 0,-4 4-8 0,4-3-11 16,-6 5-5-16,2 1-5 0,2 2-7 0,0-2-9 0,2 4-7 16,-1-1-3-16,2 1-13 0,-4 5-3 0,2-7-15 15,7 4-3-15,-4-1-13 0,4 1-6 0,1 0-4 16,0-3-6-16,1 2-8 0,2-1 1 0,-1-1-7 16,-1 0-2-16,4 1-6 0,1-3-4 15,-5 0-5-15,5 2-16 0,-3-4-20 0,2-1-19 16,-2-5-22-16,3 1-20 0,-6-6-19 0,12 13-19 0,-2-11-20 15,1 0-29-15,0-2-16 0,-11 0-197 0,23-3-398 16,-8-2 177-16</inkml:trace>
          <inkml:trace contextRef="#ctx0" brushRef="#br0" timeOffset="-4476.4">942 4495 140 0,'0'0'176'15,"0"0"-14"-15,12-2-17 0,-12 2-8 0,0 0-11 0,0 0-3 16,0 0-11-16,11 15-3 0,-11-15-9 0,3 11-3 16,-2-3-11-16,-1-8-4 0,1 18 1 0,-1-9-6 15,0-9-5-15,0 17-3 0,0-9-11 0,0-8-2 16,0 15-1-16,0-4-6 0,0-11-8 0,3 16-3 16,-1-6-2-16,-2-10-3 0,1 14-4 0,-1-14 0 15,3 14-7-15,-3-14 1 0,0 0 1 0,5 10 2 16,-5-10-5-16,0 0-2 0,0 0-2 0,10 5-3 15,-10-5 0-15,0 0-10 0,0 0 9 0,20-18-3 16,-14 11-9-16,-2 1-9 0,7-5-9 0,1 0-3 16,-3 2-5-16,2-3-6 0,1-1-5 0,-1-2-4 15,2 1-2-15,1 1 8 0,-2-2 7 0,0 4-4 16,1-2 9-16,-1 1 0 0,-2 3 4 0,1 1 4 16,-2 1 7-16,1-2 1 0,-1 5 8 0,-3-2 7 15,2 1 2-15,-8 5 5 0,13-7 0 0,-13 7 3 16,13-2 1-16,-13 2-1 0,14-1 4 0,-14 1 1 0,13 7 0 15,-13-7 0-15,11 7 0 0,-11-7 4 0,6 11-2 16,-5-1-1-16,-1-10-3 0,2 17-2 0,1-7 0 16,-3 0-2-16,0 5-2 0,0-15 0 0,-3 17-1 15,3-2-1-15,-2-7-2 0,2-8-1 0,-1 19 0 16,1-19-2-16,-5 16-6 0,5-16-21 0,0 14-7 16,0-14-12-16,-3 12-17 0,3-12-20 0,0 0 5 15,0 0-20-15,3 11-19 0,-3-11-14 0,0 0-32 16,0 0-159-16,0 0-339 0,27-24 151 0</inkml:trace>
          <inkml:trace contextRef="#ctx0" brushRef="#br0" timeOffset="-4200.24">1639 4311 35 0,'0'0'199'0,"0"0"-6"0,0 0-9 0,-6 31-5 15,0-18-14-15,-2-2-11 0,1 5-5 0,1 0-2 16,-3 6-6-16,3-5-1 0,-2 5-9 0,-2 2-15 16,-2 1 3-16,3 1-2 0,-1 1-6 0,1 1-14 15,0-3-2-15,-3 4-9 0,-2 3-6 0,4 4-8 16,3-12-8-16,-1 4-3 0,-1-9-8 0,0 4-1 16,5-5-8-16,-2 4-4 0,1-9-4 0,2 1 1 15,-1 3-8-15,-1-3-12 0,4-3-19 0,-1-4-17 0,1 4-26 16,1-11-19-16,0 15-24 0,0-15-30 15,3 13-10-15,-3-13-38 0,12 6-45 0,-12-6-173 16,0 0-416-16,16-4 184 0</inkml:trace>
          <inkml:trace contextRef="#ctx0" brushRef="#br0" timeOffset="-3837.12">2003 4467 8 0,'0'0'192'0,"0"0"-8"0,0 0-11 15,0 0-15-15,0 0-1 0,-27 25-13 0,22-22-3 0,5-3-9 16,-9 18-7-16,2-7-2 0,1 0-8 15,0 2-11-15,-2-3-3 0,4-2-4 0,-2 2-5 0,3-3-4 16,-3 4-4-16,2-2-5 0,1 1-5 0,3-10-1 16,-5 23-9-16,4-14-2 0,-2 1-6 15,3-10-2-15,3 15 0 0,-3-15-5 0,6 14 0 16,-3-7-3-16,-3-7 0 0,16 7-3 0,-6 0-7 0,7-1-4 16,-4-1-2-16,1-4-2 0,2 1-5 0,2 1-6 15,-3-3-20-15,-2 0-19 0,5 0-22 0,-3-3-22 16,0 0-23-16,1-4-30 0,-1 2-26 0,0-4-37 15,2-2-229-15,-4-10-444 0,-1 11 196 0</inkml:trace>
          <inkml:trace contextRef="#ctx0" brushRef="#br0" timeOffset="-3577.22">2261 4503 222 0,'-6'6'228'0,"1"4"-15"0,-2-2-12 16,-1 5-12-16,-2 1-10 0,2 1-12 0,1-1-9 0,-5 10-13 16,-2-2-6-16,7-6-13 0,-5 8-7 0,3-2-17 15,2-2-5-15,-4 4-12 0,2-4-6 0,2-2-8 16,-1-2-10-16,-1 0-4 0,6 0-2 0,-4-1-8 16,1 0 0-16,2-1-8 0,1-2-7 0,0-3-4 15,3-9-18-15,-3 17-16 0,3-17-16 0,1 13-17 16,-1-13-23-16,2 15-11 0,-2-15-27 0,6 4-26 15,-6-4-28-15,0 0-49 0,17 0-150 0,-17 0-380 16,15-8 169-16</inkml:trace>
          <inkml:trace contextRef="#ctx0" brushRef="#br0" timeOffset="-3252.9">2669 4248 223 0,'0'0'220'0,"0"0"-3"0,0 0-13 0,5 34-8 15,-5-15-8-15,0 1-9 0,0 6-11 0,-2 0-11 16,2 2-12-16,0 8-9 0,0-2-13 0,-4 5-10 15,2 2-10-15,-2-3-12 0,2 2-7 0,1-6-9 16,-5 4-5-16,1 0-4 0,-2-3-9 0,1 1-7 0,-2-10-16 16,2-3-22-16,-2 3-27 0,-3 0-30 0,1-2-29 15,-7 1-31-15,4-4-39 0,1-6-38 16,-3 4-209-16,3-8-425 0,2-1 188 0</inkml:trace>
        </inkml:traceGroup>
      </inkml:traceGroup>
    </inkml:traceGroup>
    <inkml:traceGroup>
      <inkml:annotationXML>
        <emma:emma xmlns:emma="http://www.w3.org/2003/04/emma" version="1.0">
          <emma:interpretation id="{D9AC6234-36B1-45D1-B780-6A5AFEC64065}" emma:medium="tactile" emma:mode="ink">
            <msink:context xmlns:msink="http://schemas.microsoft.com/ink/2010/main" type="paragraph" rotatedBoundingBox="20013,12629 32015,12037 32091,13577 20088,14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219EC8-3B59-44EA-A6C3-AEB2A5C17237}" emma:medium="tactile" emma:mode="ink">
              <msink:context xmlns:msink="http://schemas.microsoft.com/ink/2010/main" type="line" rotatedBoundingBox="20013,12629 32015,12037 32091,13577 20088,14168"/>
            </emma:interpretation>
          </emma:emma>
        </inkml:annotationXML>
        <inkml:traceGroup>
          <inkml:annotationXML>
            <emma:emma xmlns:emma="http://www.w3.org/2003/04/emma" version="1.0">
              <emma:interpretation id="{05A5739D-486A-481E-A592-C55A0C46417D}" emma:medium="tactile" emma:mode="ink">
                <msink:context xmlns:msink="http://schemas.microsoft.com/ink/2010/main" type="inkWord" rotatedBoundingBox="20013,12629 24226,12421 24297,13866 20084,14073"/>
              </emma:interpretation>
            </emma:emma>
          </inkml:annotationXML>
          <inkml:trace contextRef="#ctx0" brushRef="#br0" timeOffset="23493.02">-93 5845 48 0,'0'0'207'15,"0"0"-8"-15,0 0-3 0,0 0-10 0,0 0-12 16,0 0-17-16,0 0-7 0,0 0-12 0,0 0-17 16,0 0-6-16,0 0-13 0,0 0-3 0,20 9-4 15,-20-9 1-15,0 0 0 0,0 0 0 0,-8 16-12 16,8-16 1-16,-4 15-9 0,1-8 0 0,3-7-4 16,-9 13-1-16,4-2-3 0,1-4-4 0,2 4-10 0,2-11 0 15,-6 19-5-15,2-12-1 0,4-7-1 0,-2 16-6 16,2-16-1-16,0 13 5 0,0-13-10 0,3 14-2 15,3-8 0-15,0 0-2 0,0 1-5 0,2-2-1 16,-1 3-3-16,4-5-1 0,-3 1-5 0,9 6-13 16,-4-5-18-16,1-1-17 0,-1-1-20 0,2-1-18 15,-2 3-18-15,2-4-18 0,-1-1-18 0,2 0-15 16,-2-1-7-16,-1-4-19 0,0 0-18 0,-1-3-22 16,2 0-157-16,-4 1-392 0,4-4 174 0</inkml:trace>
          <inkml:trace contextRef="#ctx0" brushRef="#br0" timeOffset="23770.51">292 5877 148 0,'0'0'187'0,"0"0"-12"15,0 0-9-15,0 0 2 0,0 0-3 0,0 0-9 16,0 0-3-16,0 0-3 0,0 0 4 16,-14 39-11-16,9-26-5 0,-1 2-11 0,-2 1-6 0,1 2-12 15,-4 2-7-15,2 2-9 0,0-1-9 0,-3 2-11 16,5 3-5-16,-5-3-7 0,5-1-7 0,-4 3-3 15,5 2-3-15,2-5-6 0,-5 1-13 0,6-1-23 16,-2-2-19-16,4-4-25 0,-1 1-25 0,2 0-22 16,-3-4-22-16,3 1-27 0,5-3-24 0,-1-4-39 15,-1 1-166-15,8-1-393 0,-2-1 174 0</inkml:trace>
          <inkml:trace contextRef="#ctx0" brushRef="#br0" timeOffset="25066.72">871 5688 129 0,'17'-2'202'0,"-9"-2"-13"0,4 2-9 16,-12 2-5-16,16-4-15 0,-4 0-10 0,-12 4-13 15,24-7-10-15,-9 3-3 0,-3-1-10 0,1-4-11 16,-2 6-7-16,5-5-8 0,-2 3-7 0,-1-1-6 15,0-3-4-15,1 2-3 0,-1-2-9 0,1 0-5 0,-2 2-5 16,-2-3-8-16,2-1 1 0,0 0-5 16,0 2-7-16,-2-2-1 0,1 0-4 0,1 0-1 0,-3-2-1 15,0 1-5-15,0-3-2 0,-2 4 0 0,2-4-3 16,-2-1 0-16,2 1-3 0,-4-2-2 0,1 1 2 16,-2 0 0-16,2-1-5 0,-4-1 2 15,2 4-1-15,-2-7-3 0,-1 5 1 0,2-2-1 0,-1 1 2 16,-4 2-4-16,2-1 1 0,-3 3-2 0,2-2 2 15,-1 3 0-15,-4-2-2 0,3 4 0 0,3 10-2 16,-7-17 3-16,4 10-1 0,-3 0 0 0,6 7-3 16,-11-11 1-16,11 11-1 0,-4-11 3 0,4 11 0 15,-11-3-2-15,11 3 0 0,-13-3 0 0,13 3 1 16,0 0-2-16,-18 11 4 0,9-5 6 0,2 1 0 16,-4 6 2-16,2-2 2 0,-1 6 3 0,-1 3 0 15,-2 0 2-15,3 4 2 0,-1 1 0 0,1 1 2 16,1-1 0-16,0 4-7 0,0-2 5 0,3 9-3 15,0-9-2-15,0-1 1 0,3 4-2 0,2-4-1 16,1 0-1-16,1-1-2 0,-2 3 0 0,4-11-2 16,1 1 5-16,2-2-2 0,-3-1-1 0,7 6 0 0,-2-6 2 15,2-2-3-15,2 0-1 0,2-2-1 0,2 0 1 16,-1-1-1-16,0-2-4 0,1-2 1 0,-1-2 5 16,0 1-9-16,1-2-3 0,-1-1-3 0,2 2-11 15,1-2-5-15,-3-4 0 0,1-2 4 0,-1 2 0 16,-2-3 0-16,2 0-2 0,-1-1-6 0,-2 0 6 15,0 2-1-15,-3 0 6 0,-2-2 0 0,-7 6 6 16,16-6-2-16,-13 1 2 0,-3 5 3 0,12-6-2 16,-12 6-5-16,0 0 6 0,12-5-1 0,-12 5 1 15,0 0 3-15,12 0 0 0,-12 0-1 0,0 0 4 0,0 0-3 16,20 4 3-16,-20-4 2 0,14 4-2 16,-5-4-1-16,-9 0 0 0,18 7 4 0,-4-5-2 15,-2-1-1-15,-12-1 3 0,26-1 0 0,-11 1 3 16,-1 1-3-16,1-2 1 0,-3 1 3 0,0-1-2 0,-12 1 1 15,20-5 1-15,-8 3 5 0,0-2 0 0,-3-1 0 16,0 2 0-16,0-7-1 0,-1 7 2 0,-1-7-2 16,-2 2-1-16,-2-2-2 0,-3 10 1 0,6-22 1 15,-8 12-3-15,-2-4 1 0,1 4-2 0,-3 0-3 16,-3-1 4-16,1 3-4 0,-2 0 0 0,-4 0-3 16,2 3 6-16,-1-1 0 0,-3 3-2 0,5 1-1 15,-2 0 0-15,13 2-2 0,-23 2 0 0,13 0-14 16,10-2-16-16,-19 6-7 0,8-3-14 0,4 2-11 0,-1 1-18 15,8-6-10-15,-12 15-16 0,6-9-11 16,5 2-12-16,1-8-12 0,-2 17-16 0,2-17-150 16,3 16-335-16,2-8 148 0</inkml:trace>
          <inkml:trace contextRef="#ctx0" brushRef="#br0" timeOffset="25384.72">1670 5755 121 0,'0'0'166'0,"9"7"0"0,-2-1-7 0,-7-6-7 16,14 11-13-16,-7-7-14 0,-1 3-7 0,-6-7-7 15,14 13-6-15,-10-5-6 0,2 2-7 0,0 1-11 16,-3 0-6-16,1 2-8 0,-1 3-8 0,3-1-5 16,-1 3 0-16,-5-1-4 0,0 5-1 0,3 1-2 15,-3 1-7-15,-3 0-1 0,1 1-3 0,-4 1-1 16,3 3-3-16,0-3 0 0,-1 2-5 0,1-1 2 16,-1 2-4-16,1-4-2 0,-2 1-1 0,-1-2 0 15,0 1-1-15,0-3 1 0,0 0 0 0,3-4-1 16,-3-2-2-16,2-2 0 0,-1-1-4 0,1-2 3 0,-1-3 0 15,-2 2 1-15,1-4 2 0,6-6-2 16,-13 8-3-16,4-6 2 0,-3-1-6 0,12-1 4 16,-23-1-4-16,11-3-4 0,-3 1 4 0,2-5 0 0,-3-2-2 15,1 2-3-15,1-4-8 0,1 0-11 16,-1 1-12-16,3-3-10 0,2 0-14 0,-2-1-18 16,4 0-16-16,-2-1-19 0,3-7-25 0,-2-2-14 0,4 1-52 15,-1 2-139-15,10-3-358 0,-1-1 159 0</inkml:trace>
          <inkml:trace contextRef="#ctx0" brushRef="#br0" timeOffset="26771.51">2211 5339 164 0,'0'0'208'0,"0"0"-11"0,-9-6-19 0,9 6-16 16,0 0-10-16,-13-4-8 0,13 4-9 0,0 0-4 0,-18 6-2 15,18-6-3-15,-15 9-4 0,8-3 0 0,-4 4-5 16,4 1-5-16,-4 0-5 0,1 0-3 0,-2 4 0 15,6 0-5-15,-3 3-5 0,0 2-5 0,3 3-2 16,-1 0-8-16,2-2-1 0,1-3-7 0,2 6-7 16,1 2-1-16,1-3-12 0,0-1-6 0,3 1 3 15,1-7-1-15,1 7-10 0,2 0-5 0,-1-5 0 16,2-1-12-16,-2-3-14 0,2 2-17 0,1-3-23 16,0-2-15-16,0 0-20 0,3 1-20 0,-3-2-25 15,2-4-20-15,-4 1-21 0,2-1-32 0,3-6-30 0,-12 0-200 16,19-3-450-16,-7 0 199 0</inkml:trace>
          <inkml:trace contextRef="#ctx0" brushRef="#br0" timeOffset="28574.15">4025 5308 146 0,'0'0'217'0,"0"0"-3"0,0 0-8 0,0 0 1 0,0 0-6 16,0 46-4-16,1-29-9 0,1 9-1 16,4 5-10-16,4 2-11 0,-4 3-15 0,3 1-9 0,2 3-14 15,-5-2-14-15,3 4-6 0,-5-3-12 16,-3 2-12-16,-2 0-6 0,-6-1-5 0,-4 1-11 15,-1-2-20-15,-3-4-25 0,-4 0-18 0,-4-2-23 0,-3-1-27 16,-3-1-34-16,-4-5-31 0,-1 0-24 0,-3-6-30 16,4-3-34-16,-4 1-198 0,11-5-435 0,1-4 192 15</inkml:trace>
          <inkml:trace contextRef="#ctx0" brushRef="#br0" timeOffset="36174.21">2542 5552 39 0,'0'0'151'0,"0"0"-8"0,0 0-6 0,0 0-10 15,0 0-4-15,0 0-5 0,0 0-8 0,0 0 2 0,0 0-9 16,-6-7 1-16,6 7-6 0,0 0-4 0,0 0-5 16,0 0-3-16,0 0-10 0,0 0-10 0,0 0-4 15,0 0-6-15,0 0-7 0,0 0-2 0,0 0-7 16,0 0 0-16,0 0-5 0,0 0 1 0,0 0-3 16,0 0 0-16,0 0 5 0,-1 29-10 0,1-29 12 15,0 13-2-15,0-13 7 0,1 15-6 0,-1-15 1 16,5 14-7-16,-4-1 1 0,2-6-6 0,0 3-1 15,-3 1 0-15,2 1 2 0,1 1 1 0,-2-2-1 0,-1-11-4 16,2 20-1-16,2-7-6 0,-4-2 7 0,0 1-6 16,2-1-1-16,-2-11-2 0,3 16 0 15,-3-16-3-15,0 14-4 0,0-14 4 0,0 0-3 0,1 14 2 16,-1-14-1-16,0 10-4 0,0-10-2 0,0 0 1 16,0 0 5-16,3 8-4 0,-3-8 3 15,0 0-6-15,0 0 5 0,0 0 1 0,0 0 1 0,0 0 3 16,0 0 0-16,0 0-3 0,0 0-2 0,0 0 1 15,0 0 0-15,0 0-2 0,0 0-3 0,0 0 1 16,18-23 3-16,-12 16-4 0,-6 7-5 0,3-16 3 16,3 9 4-16,-3-2-3 0,0-2-1 0,-3 11-2 15,10-22 2-15,-7 12-3 0,3-4-1 0,0 6-2 16,-1-1 4-16,2-2-3 0,-1 1 3 0,-3 1 0 0,5-1-2 16,-4 4 0-16,4-1 1 0,-1-1-4 15,-2-2 1-15,2 4 5 0,0-1-5 0,-1-1-1 0,2 2 5 16,-8 6-3-16,13-12 2 0,-5 6-3 0,-1-1 4 15,-1 2-3-15,-6 5-1 0,12-8-1 16,-6 3 4-16,-6 5-3 0,9-9 3 0,-9 9 1 0,12-4-2 16,-6-2-2-16,-6 6 1 0,7-5-1 0,-7 5 0 15,11-3 1-15,-11 3-2 0,0 0 1 0,13-4 2 16,-13 4-2-16,0 0 4 0,0 0-6 0,0 0 3 16,15 5-1-16,-15-5 0 0,0 0-2 0,9 9 6 15,-9-9-1-15,5 13 0 0,-5-13 3 0,4 15 3 16,-4-6 0-16,2 0 2 0,-1 1-2 0,-1 5-1 15,2 0 1-15,-2 0 0 0,0-3-4 0,0 3 1 16,0-15 2-16,0 19 1 0,3-8-3 0,-6 2 3 16,6-2-5-16,-3-11 1 0,0 20 0 0,0-12 0 15,0-8-2-15,-3 17 7 0,3-17-3 0,0 17-2 0,0-17-4 16,3 11-3-16,-3-11-11 0,0 11-8 16,0-11-14-16,0 0-10 0,-5 14-9 0,5-14-10 0,0 0-7 15,-1 15-13-15,1-15-5 0,0 0-15 0,-2 13-1 16,2-13-2-16,0 0 3 0,0 0-7 0,0 0-4 15,0 0-11-15,0 0-8 0,0 0-30 0,18-6-93 16,-18 6-281-16,12-12 125 0</inkml:trace>
          <inkml:trace contextRef="#ctx0" brushRef="#br0" timeOffset="36560.38">3288 5293 146 0,'9'-5'164'0,"-9"5"-13"0,0 0-4 0,0 0-5 0,0 0-6 16,0 0-6-16,0 0-5 0,5 27-3 0,-5-27-1 15,-5 21-2-15,-1-6-4 0,0 0-5 0,0 8-1 16,2-2-1-16,-7 0-5 0,2 7-1 0,-1-2-6 15,-2 0-5-15,7 2-5 0,-5 7-1 0,4-9-6 16,-3 8-5-16,-1 1 1 0,2-8-9 0,2 3 4 0,-4-4-9 16,-1 2-8-16,5-1-1 0,0-1-11 15,-4 1-1-15,0-2 0 0,2 0-7 0,2-2-4 16,-1-2 2-16,-2 1-2 0,0-7-7 0,1 3 3 0,2-5-4 16,2 3-4-16,-5-2-1 0,3-2-1 0,3-3-5 15,-2 1-14-15,3-2-13 0,2-8-13 16,-8 17-15-16,5-11-11 0,3-6-12 0,-6 8-13 0,6-8-4 15,0 0-14-15,-3 10-25 0,3-10-18 0,0 0-21 16,0 0-27-16,0 0-195 0,0 0-415 16,0 0 184-16</inkml:trace>
          <inkml:trace contextRef="#ctx0" brushRef="#br0" timeOffset="37216.37">3722 5534 176 0,'0'0'192'0,"0"0"-9"16,0 0-4-16,-16 31-9 0,7-16-3 0,-5 4-6 16,4 2-4-16,-2 4-9 0,-3 1-8 0,-1 9-10 15,-1-3-8-15,-1 2-11 0,-1 0-8 0,1 1-9 0,5-2-10 16,-4 2-11-16,1 3-3 0,1-2-8 0,0 1-2 15,0-2-12-15,-1 1-1 0,1 2-4 0,1-3-7 16,-1 3-19-16,-1-6-19 0,1 3-27 0,0-1-22 16,-1-1-27-16,5-7-27 0,-1-4-25 0,5-7-27 15,-2 0-56-15,5-4-122 0,1-1-363 0,3-10 161 16</inkml:trace>
          <inkml:trace contextRef="#ctx0" brushRef="#br0" timeOffset="36962.5">3461 5543 49 0,'0'0'183'16,"0"0"-13"-16,0 0-8 0,0 0-10 0,0 0-7 15,0 0-10-15,0 0-8 0,0 0-1 16,0 0-14-16,0 0-6 0,0 27 3 0,0-27-6 0,-6 17-3 15,6-17-10-15,-6 13 7 0,5-4-4 0,-5 2-5 16,0 0-9-16,1 2 2 0,-2 0-6 0,1 1-5 16,0 2-9-16,1-4-4 0,1 0-4 0,-2 1-5 15,0 1-7-15,3-2-3 0,-1 4 1 0,-1-7-3 16,2 0-4-16,-1 1-3 0,4-10-2 0,-3 17-4 0,3-17-2 16,0 14 0-16,0-14-3 0,0 11 0 15,0-11 0-15,0 0 2 0,7 13 2 0,-1-8 1 16,2-2-9-16,-8-3 5 0,13 6-6 0,-4-5 1 0,3 2-4 15,-12-3 3-15,21 0-12 0,-9-3-9 16,-12 3-19-16,23-3-8 0,-14 2-23 0,3-3-13 0,2-2-17 16,-1 2-24-16,-1-4-27 0,2 0-24 0,-4 1-39 15,3-1-178-15,-1-8-412 0,-1 1 183 0</inkml:trace>
        </inkml:traceGroup>
        <inkml:traceGroup>
          <inkml:annotationXML>
            <emma:emma xmlns:emma="http://www.w3.org/2003/04/emma" version="1.0">
              <emma:interpretation id="{461889EA-2BFD-4CC5-B9DF-982BDA5240A1}" emma:medium="tactile" emma:mode="ink">
                <msink:context xmlns:msink="http://schemas.microsoft.com/ink/2010/main" type="inkWord" rotatedBoundingBox="26682,12489 32024,12226 32091,13577 26748,13840"/>
              </emma:interpretation>
            </emma:emma>
          </inkml:annotationXML>
          <inkml:trace contextRef="#ctx0" brushRef="#br0" timeOffset="40389.56">6533 5521 104 0,'0'0'173'16,"0"0"-14"-16,0 0-10 0,0 0-8 0,0 0-3 0,0 0-6 15,0 0-3-15,0 0-8 0,29 4-5 16,-19-4-8-16,-10 0-7 0,28-4-10 0,-14 4-1 16,5 0-6-16,1 0-5 0,9-2-3 0,3 1-9 0,8-2 0 15,2-1-7-15,-11 3 1 0,8-5-4 0,1 5-7 16,-1 1-4-16,-11-3-3 0,-1 0-6 15,1 2-2-15,-2-1-3 0,1-2-4 0,-2 4-2 0,-6-4-1 16,1 2-3-16,-1 1-5 0,1-3 0 0,-4 1-1 16,0-1-3-16,1 2-4 0,-4-2-8 0,-1-1-10 15,2 3-6-15,-14 2-4 0,13-6-4 0,-7 2-10 16,-6 4-11-16,13-3-8 0,-13 3-21 0,0 0-20 16,6-7 4-16,-6 7-14 0,0 0-6 0,0 0-19 15,0 0-11-15,0 0-39 0,0 0-92 0,0 0-291 16,-38 7 130-16</inkml:trace>
          <inkml:trace contextRef="#ctx0" brushRef="#br0" timeOffset="39953.07">6738 5069 70 0,'0'0'160'16,"0"0"-5"-16,0 0-17 0,0 0-9 0,-11 2-7 0,11-2-6 15,0 0-8-15,0 0-5 0,0 0-2 0,0 0-6 16,0 17-7-16,0-17-7 0,0 0-3 0,0 0 2 16,0 12-9-16,0-12-1 0,-6 8-1 0,6-8-6 15,-3 12-6-15,3-12-4 0,-3 14-8 0,3-14-3 16,-4 16-2-16,1-8-6 0,3-8-3 0,-6 15-3 15,3-7 1-15,1 0-4 0,2-8-2 0,-3 15-2 16,3-15-8-16,0 14 2 0,0-14 0 0,-3 13-2 16,3-13-1-16,-3 12-2 0,3-12 2 0,-3 11-1 0,3-11-2 15,-5 9-2-15,5-9 1 0,-2 10-1 0,2-10-4 16,0 0 0-16,0 0 3 0,0 0-3 16,0 14 2-16,0-14-2 0,0 0 5 0,0 0-1 0,0 0 2 15,0 0-5-15,0 0-1 0,0 0 0 0,0 0 0 16,0 0 0-16,0 0 3 0,0 0 1 0,30-20-4 15,-24 15-2-15,-2-1 0 0,5-1-1 0,-1-3 2 16,10 2-2-16,-11-2-7 0,6 0-3 0,-1-1 0 16,2 0-3-16,-2 1-4 0,-2-1-1 0,1 0-2 15,-2 1-1-15,1-3-2 0,5 3 5 0,-5-2 0 16,1 0 1-16,-2 1 0 0,-2 0 6 0,2 2-3 16,-3 2-1-16,2-2 9 0,1 3-6 0,-3-1 0 0,-2 0 5 15,-4 7 4-15,9-10-2 0,-3 6-3 0,-6 4 0 16,10-7 4-16,-10 7-5 0,9-7 4 15,-9 7 2-15,11-3-2 0,-11 3 1 0,10-6 0 0,-10 6 1 16,12-2 0-16,-12 2 6 0,14-2 0 0,-14 2-1 16,0 0-1-16,16 4 0 0,-16-4 2 0,9 8 2 15,-9-8 2-15,7 8 2 0,-1-1-1 0,-6-7 8 16,6 14 0-16,-6-14 5 0,5 13-4 0,-2-2 7 16,-3-4 3-16,0-7-6 0,0 21-1 0,0-11 2 15,0 3-6-15,0-13-4 0,0 19-7 0,-3-9 12 16,3-10-6-16,-3 21 2 0,3-10-1 0,0-11-2 15,-5 17 0-15,5-6-3 0,0-11-11 0,0 17-14 16,0-17-18-16,-3 16-21 0,3-8-17 0,0-8-25 16,-6 14-31-16,6-14-35 0,-7 10-160 0,7-10-351 15,-12 8 156-15</inkml:trace>
          <inkml:trace contextRef="#ctx0" brushRef="#br0" timeOffset="40829.36">6902 5669 40 0,'0'0'178'0,"0"0"-8"0,-3 13-14 15,3-13-9-15,0 0-9 0,-3 13-8 0,3-13-3 16,-3 16-8-16,3-16-8 0,0 13-7 0,0-2-1 15,-3 2-1-15,3-13 0 0,-8 20-5 0,5-8-6 16,-3 2-5-16,0-1-9 0,-1 2-1 0,4-5-6 16,0 4 1-16,-4-3-7 0,4 0-7 0,0-2-5 15,-6 2-8-15,1 0-3 0,5-1 2 0,-3-3-8 16,2 3-3-16,4-10-2 0,-3 11-4 0,3-11-4 16,0 14 4-16,0-14-3 0,4 10-2 0,-4-10-1 15,9 10 1-15,-3-5-5 0,-6-5 4 0,14 6-4 16,-1-4-5-16,-1-2 2 0,1 1-2 0,-2 2-3 15,5-2-2-15,-1-2-6 0,2 1-15 0,-1-3-22 16,3 2-11-16,1 0-17 0,-7 0-12 0,7-3-26 0,-4 4-8 16,0-6-27-16,4 1-25 0,-4-1-203 0,-1-2-397 15,-2 2 175-15</inkml:trace>
          <inkml:trace contextRef="#ctx0" brushRef="#br0" timeOffset="41132.83">7243 5762 160 0,'0'0'205'0,"-19"28"-10"0,14-21-12 15,2 2-9-15,-9 2-3 0,5 4-6 0,1-1-8 16,-1 1-10-16,-2 1-15 0,-2 5-7 0,-1-1-8 0,2 2-9 15,1-2-11-15,1-4-9 0,-3 4-5 0,3-2-11 16,2-2-9-16,-3-4-3 0,2 5-3 16,1-4-4-16,-2 3-8 0,2-3-5 0,0 0-3 15,2-5-9-15,1 3-10 0,-3-5-17 0,6-6-15 0,-6 14-17 16,1-7-18-16,5-7-17 0,-6 10-18 16,6-10-5-16,0 0-25 0,-5 11-6 0,5-11-26 15,0 0-53-15,0 0-113 0,0 0-337 0,0 0 149 0</inkml:trace>
          <inkml:trace contextRef="#ctx0" brushRef="#br0" timeOffset="41649.56">7882 5439 147 0,'0'0'236'0,"0"0"-20"15,0 0-22-15,0 0-22 0,0 0-12 0,0 0-16 16,0 0-5-16,0 0-4 0,0 0-10 0,0 0-11 16,0 0-7-16,0 0-9 0,-17 20-2 0,17-20-9 15,0 0-5-15,-4 10-3 0,4-10-6 0,-6 7-5 16,6-7-4-16,0 0 0 0,0 0-1 0,-3 8 2 15,3-8-2-15,0 0 3 0,0 0 0 0,0 0 4 16,0 0-9-16,0 0 2 0,0 0-7 0,0 0-5 16,0 0-5-16,0 0-3 0,0 0-6 0,0 0-4 15,0 0-3-15,0 0 0 0,0 0-3 0,0 0-3 16,0 0-8-16,16-25-12 0,-16 25-10 0,0 0-10 16,6-10-13-16,-6 10-20 0,0 0-23 0,0 0-28 15,0 0-16-15,0 0-14 0,0 0-19 0,0 0-20 16,0 0-21-16,0 0-225 0,0 0-449 0,0 0 198 15</inkml:trace>
          <inkml:trace contextRef="#ctx0" brushRef="#br0" timeOffset="42861.77">8260 5563 73 0,'0'0'216'0,"0"0"-19"0,12-7-9 0,-4 1-19 16,-8 6-16-16,13-7-11 0,-1 2-8 0,2-1-14 16,-1 0-8-16,2-1-9 0,-2-1-8 0,-2 0-8 15,4 0-4-15,0-2-10 0,-1 1-3 0,3-2-10 16,-4-1-5-16,4-4-3 0,-1-1-8 0,4-1-4 15,-12 5-6-15,12-3-3 0,-7-3-1 0,-1 4-5 16,-1-6-3-16,1 6-2 0,-2-8-3 0,-3 4 0 16,5-4-3-16,-4 3 0 0,-8 3-4 0,6-1-1 15,-6-3 1-15,3 3-9 0,0 4 5 0,-2-4-1 16,-2 5 3-16,-2-4-4 0,0 4-1 0,3-2-1 0,-6 5 2 16,6 10-4-16,-5-17 1 0,-1 12-2 0,6 5 2 15,-9-15-1-15,9 15 1 0,-4-10-2 16,4 10-3-16,-9-6 6 0,9 6-5 0,0 0-4 0,-16 3 8 15,16-3 1-15,0 0-4 0,-17 11 2 0,11-4 0 16,3 1 5-16,-1 5-3 0,-5 0 5 0,3 2 3 16,1-1 0-16,-1 10-2 0,3 0 3 0,0-3-5 15,1 4-1-15,-1 0 4 0,1 1 0 0,-1-4 2 16,3 3-5-16,3 0 0 0,2-2 1 0,-3-2 2 16,4 3-2-16,2-8 3 0,1 0-6 0,0 0 3 15,-2-1-3-15,8-1 0 0,-1-3 5 0,-4 0 0 16,9 0-2-16,-5-2-2 0,1-3-3 0,-2 4 5 15,7-5-1-15,-4 2 0 0,0-4-5 0,4 2 1 0,-4-1-1 16,1-2 4-16,2-2-2 0,-3 0 0 16,2 0 0-16,-3-2 3 0,0 1-2 0,-4-2-2 15,2-1 2-15,-1 0 0 0,-3 0 0 0,-2-2 4 0,-7 6 3 16,17-7 3-16,-8 2-4 0,-9 5 4 16,13-6 3-16,-13 6 3 0,11-6 1 0,-11 6-1 0,8-4-6 15,-8 4 2-15,0 0-5 0,11-4 0 16,-11 4-4-16,0 0 2 0,9-4-3 0,-9 4 3 0,0 0-4 15,16 0 6-15,-16 0-5 0,14 4-3 0,-14-4 3 16,18 1 0-16,-11 2-3 0,-7-3 1 0,22 0-2 16,-11 0 1-16,-11 0-2 0,27-3 5 0,-12 3-3 15,-2-1 1-15,0 1 0 0,2-4-3 0,-1 2 1 16,-1-2 2-16,2 2-2 0,-4-2 1 0,2-3 0 16,0 3 3-16,-4-3-4 0,-1 4 2 0,1-5-1 15,0 1 1-15,-3-2 0 0,-2 1-1 0,-1 0-2 16,-3 8-1-16,8-17 0 0,-7 6 3 0,-1 11-6 15,-1-21 5-15,-7 11-4 0,1 0-1 0,-5 2 1 0,0 0-1 16,-5-1-1-16,-2 3-2 0,4 3-9 0,-4-1 0 16,1 1-6-16,-2 3-3 0,4 2-9 0,-3-1-10 15,2 3-2-15,1-1-7 0,-1 2-10 0,3 0-4 16,2 5-10-16,-3-3-7 0,7 1-4 0,-1-2-9 16,0 5 1-16,6-1-2 0,-1 0 2 0,4-10-3 15,-6 18-2-15,6-10 4 0,0-8 6 0,6 14 7 16,-2-6 5-16,1 1 6 0,-1-3 3 0,-4-6 5 15,14 11 13-15,-8-6 10 0,3 0 1 0,-9-5 8 16,13 8 14-16,-4-6 16 0,-9-2 13 0,16 7 4 16,-8-4 13-16,1-1 8 0,-9-2 2 0,13 6 4 15,-2-2-2-15,-11-4 6 0,16 4-6 0,-11 0 1 16,5 2 0-16,-10-6-5 0,16 7 2 0,-10 0-2 16,-1 0-3-16,4 0 6 0,-3 1-1 0,-2 0 5 0,2 1-6 15,3 0 3-15,-4 2-3 0,1 2-3 16,0 0 3-16,-2 3 3 0,-1-2 0 0,-3 1 0 15,9 2-1-15,-5 4 1 0,2 2-5 0,2 0-1 16,-2 0 1-16,-3-2-2 0,3 1-1 0,6 2-4 16,-8 4-2-16,-1-4 0 0,5 3-2 0,-7 2-4 15,4-3-1-15,-2 3-2 0,3-4-2 0,-6 4-1 0,2-2-2 16,0-2 2-16,-2-1-1 0,-2-3-1 0,0 2-1 16,-1-8-3-16,-3 0-4 0,1-2 9 0,-4 1-4 15,-3-2 3-15,-1-4-2 0,-1 0-1 0,1-4 1 16,-2 0 3-16,-6-1-3 0,2-3 0 0,-7-1-3 15,7-2 2-15,-3-2-4 0,-4-2 1 0,-1-2 0 16,5-1 0-16,1-2-1 0,2-1 1 0,-2-4-6 16,8 5 6-16,-4-1-4 0,4-1 1 0,4 0-20 15,-2-4-14-15,5 2-14 0,2 0-29 0,-2-3-4 16,3 2-27-16,3-8-22 0,6 3-28 0,-2-4-203 16,2-3-387-16,8 5 172 0</inkml:trace>
          <inkml:trace contextRef="#ctx0" brushRef="#br0" timeOffset="43293.08">9780 5064 118 0,'0'0'195'0,"-13"13"-2"0,4-2-16 0,1 1-10 16,-4 1-4-16,6 4-2 0,-7 1-14 0,7 0-12 16,0 5-11-16,-1 2-7 0,2-3-7 0,2 2-7 0,-1 1-12 15,2-2-3-15,2-2-11 0,2 1-7 16,1-2-6-16,-2-3-5 0,2 1-5 0,2-2-1 16,2 1-6-16,0-3-4 0,4 2-7 0,-1-2 2 0,2-2-5 15,5-3-11-15,-1 5-21 0,-2-6-20 16,3 0-21-16,-2-1-17 0,3-2-20 0,-1 1-26 15,2-6-26-15,0 0-35 0,-1 0-186 0,2-3-379 0,-1-3 168 16</inkml:trace>
          <inkml:trace contextRef="#ctx0" brushRef="#br0" timeOffset="43942.25">10129 5179 42 0,'0'0'167'0,"0"0"-2"16,0 0-11-16,0 0-10 0,-4 25-5 0,4-25-10 15,0 0-11-15,6 17 0 0,-6-17-5 0,0 11-5 16,0-11-4-16,0 13-5 0,0-13-6 0,0 16-6 0,0-16-3 16,6 16-9-16,-5-9 0 0,-1-7-4 0,2 10-5 15,-2-10-5-15,0 15-10 0,0-15-4 16,3 14-1-16,-3-14-4 0,0 11-7 0,0-11-4 16,1 10-2-16,-1-10-4 0,4 7-2 0,-4-7-1 0,0 0 1 15,0 0-4-15,5 13 3 0,-5-13-1 0,0 0-2 16,0 0-2-16,0 0-2 0,0 0-3 0,0 0-1 15,0 0 0-15,0 0 0 0,16-18-2 0,-16 18 0 16,11-12-2-16,-5 2-3 0,3 4-10 0,-5-4-7 16,5-5 0-16,-1 3-7 0,-1 0-1 15,0-1-4-15,2-1 3 0,-4 4-2 0,7-2 2 0,-6-1-1 16,0 0 6-16,-2 0 3 0,4 4 0 0,2-4 0 16,-1 4-2-16,0 2 4 0,-1-2 4 0,-1 2-5 15,-3 0 6-15,4 3-4 0,-8 4 2 0,13-8 4 16,-5 2-4-16,-8 6 4 0,16-3 0 0,-7-1 1 15,-9 4 1-15,11-3-1 0,-11 3-8 0,17-3 10 16,-17 3 3-16,0 0 3 0,14 3 1 0,-14-3-2 0,6 8 2 16,-6-8 4-16,7 12-2 0,-5-4 4 0,-2-8-4 15,4 17 4-15,-4-6-2 0,0-1 2 0,5 4-2 16,-5-3 0-16,0-11-1 0,0 25 0 0,0-13 0 16,-3 0-1-16,1 3 0 0,4-6 1 0,-2-9-1 15,-2 21 1-15,4-11-4 0,-2-10-4 0,-3 16-13 16,0-8-11-16,3-8-13 0,3 12-11 0,-3-12-6 15,0 0-15-15,0 16-7 0,0-16-22 0,0 0-16 16,6 7-22-16,-6-7-47 0,0 0-103 0,0 0-309 16,21-6 136-16</inkml:trace>
          <inkml:trace contextRef="#ctx0" brushRef="#br0" timeOffset="44287.65">10902 4885 28 0,'0'0'175'0,"0"0"-12"0,0 0-7 0,0 0-4 0,0 0-7 15,0 0-7-15,0 0-6 0,-11 40-1 0,5-23-6 16,0-1 1-16,-1 7-6 0,-4 3-3 0,2 0-7 15,-1 2-7-15,0 4-3 0,-1-8-4 16,-2 9-7-16,-1 1-9 0,2-11-2 0,2 2-10 0,-1 3-3 16,-2-3-8-16,0-1-3 0,5 1-2 0,-2-1-9 15,-1-2-5-15,4-2 0 0,-2 3-5 0,0-2-2 16,3-6 0-16,-2-1-2 0,3 3-6 0,-1-3 1 16,3 1-7-16,-6-2-14 0,7-4-23 0,1 2-17 15,-4-3-16-15,5-8-21 0,-1 14-15 0,1-14-15 16,-6 13-23-16,6-13-19 0,0 0-9 0,-2 7-43 15,2-7-131-15,0 0-354 0,0 0 157 0</inkml:trace>
          <inkml:trace contextRef="#ctx0" brushRef="#br0" timeOffset="44738.77">11091 5050 185 0,'0'0'184'16,"0"0"-12"-16,0 0-21 0,0 0-17 0,0 0-9 15,0 0-12-15,0 0-2 0,0 0-2 0,0 0-1 16,0 0 0-16,0 0-6 0,-27 14-6 0,27-14-6 16,-12 7-3-16,6 0-7 0,6-7-4 0,-9 15-1 15,5-7-8-15,-4 3-1 0,2-3-5 0,0 2-3 16,2 1-1-16,0-2-6 0,-1 3 2 0,1-2-2 16,-1-3-5-16,5-7-6 0,-4 20-3 0,2-14 1 15,2-6-2-15,-4 16 3 0,4-16-4 0,4 15 1 16,-4-15 6-16,8 13 1 0,-2-6-1 0,3-2-5 15,1 1-1-15,3 0-6 0,1 1-2 0,2-2 1 16,1 1-3-16,-1-4-4 0,2 3-3 0,-2-5-1 16,4 4 0-16,-2-3-4 0,1 0 0 0,0-1-12 0,-2 0-17 15,1-2-22-15,-3-6-21 0,-2 6-27 16,3-2-25-16,-2 0-24 0,1-6-43 0,-3 3-33 16,-3-4-203-16,3 2-445 0,-3-2 198 0</inkml:trace>
          <inkml:trace contextRef="#ctx0" brushRef="#br0" timeOffset="45032.34">11397 5007 76 0,'0'0'202'0,"-18"12"-13"0,10-8-5 0,1 6-8 16,-1 1-11-16,-2-1-5 0,1 5-2 0,-1 1-10 0,-1 5-5 16,-1-1-8-16,2 1-12 0,1 4-11 0,1-1-8 15,1-2-11-15,-2 2-5 0,5 1-9 0,-2-1-4 16,0 0-11-16,1-3-5 0,-1 3-5 0,3 2-4 16,-1-6-2-16,1 4-26 0,-2-2-18 0,2-5-21 15,-1-2-25-15,-1 1-30 0,-1-1-21 16,3-4-32-16,2-3-26 0,1-8-26 0,-5 16-162 0,5-16-368 15,-4 7 163-15</inkml:trace>
          <inkml:trace contextRef="#ctx0" brushRef="#br0" timeOffset="45495.96">11777 4771 76 0,'18'17'183'0,"-11"-8"-9"0,-1 4-6 16,0 1-6-16,2 8-5 0,-1 1-9 0,1 4-3 15,-2 11-1-15,1-2-14 0,-1 2-10 0,0 0-10 16,-1 2-10-16,-4 0-9 0,-7 0-12 16,2-2-5-16,-7 3-4 0,-1-1-8 0,-7-1-6 0,-7 1-2 15,-8-5-18-15,1 4-23 0,-7-4-29 0,-2 0-23 16,-2 0-34-16,-1-4-24 0,5 0-29 0,-2-3-20 16,3-4-29-16,2 1-105 0,2 0-304 0,7-1 135 15</inkml:trace>
        </inkml:traceGroup>
      </inkml:traceGroup>
    </inkml:traceGroup>
    <inkml:traceGroup>
      <inkml:annotationXML>
        <emma:emma xmlns:emma="http://www.w3.org/2003/04/emma" version="1.0">
          <emma:interpretation id="{54F9F5D8-BBF2-4CA2-9A02-33C868446A35}" emma:medium="tactile" emma:mode="ink">
            <msink:context xmlns:msink="http://schemas.microsoft.com/ink/2010/main" type="paragraph" rotatedBoundingBox="18357,16119 33508,16182 33504,17247 18353,1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D2896E-9075-4739-9355-D57399B7C36E}" emma:medium="tactile" emma:mode="ink">
              <msink:context xmlns:msink="http://schemas.microsoft.com/ink/2010/main" type="line" rotatedBoundingBox="18357,16119 33508,16182 33504,17247 18353,17184"/>
            </emma:interpretation>
          </emma:emma>
        </inkml:annotationXML>
        <inkml:traceGroup>
          <inkml:annotationXML>
            <emma:emma xmlns:emma="http://www.w3.org/2003/04/emma" version="1.0">
              <emma:interpretation id="{24D7E57C-E8AF-4369-A49E-FA97BD5C307A}" emma:medium="tactile" emma:mode="ink">
                <msink:context xmlns:msink="http://schemas.microsoft.com/ink/2010/main" type="inkWord" rotatedBoundingBox="18357,16315 20892,16325 20889,17036 18354,17025"/>
              </emma:interpretation>
            </emma:emma>
          </inkml:annotationXML>
          <inkml:trace contextRef="#ctx0" brushRef="#br0" timeOffset="73599.12">-1802 8874 49 0,'0'0'180'0,"0"0"-1"15,-15-3-7-15,15 3-12 0,0 0-10 16,0 0-10-16,0 0-8 0,0 0-11 0,0 0-5 16,0 0-8-16,0 0-15 0,0 0 6 0,0 0-10 0,0 0-2 15,0 0-6-15,0 0-2 0,48-6-7 0,-32 4 2 16,1 0-7-16,2 2-2 0,6-1 3 16,7 1-6-16,-4 0-7 0,5-2-2 0,-2 2-5 15,9 0-4-15,-2-2-6 0,-7 2-2 0,9 0-4 0,-13 0 0 16,0 0-3-16,3 2-4 0,-6-4-4 0,1 4-1 15,-6-2-2-15,1 0-11 0,-5 2-8 0,1-4-8 16,-5 2-13-16,-11 0-13 0,17 0-12 0,-8 2-18 16,-9-2-17-16,0 0-18 0,14 0-16 0,-14 0-2 15,0 0-22-15,0 0-19 0,0 0-26 0,0 0-119 16,0 0-329-16,0 0 146 0</inkml:trace>
          <inkml:trace contextRef="#ctx0" brushRef="#br0" timeOffset="73836.82">-1559 8967 178 0,'-1'12'204'0,"2"2"-10"0,1 2-7 0,-2-1-16 16,0 2-13-16,0-1-12 0,3 4-13 0,-3-4-9 0,1 3-4 15,1-6-21-15,-1 6-6 0,-1-7-8 0,5 4-12 16,-5-1-4-16,1-5-10 0,-1-10-3 0,3 17-5 15,-3-6-4-15,0-11-13 0,0 17-15 16,0-17-15-16,4 13-16 0,1-8-17 0,-5-5-28 0,7 10-16 16,-1-5-18-16,-6-5-17 0,20 5-28 0,-5-3-40 15,-5 0-95-15,7-4-293 0,9 0 130 0</inkml:trace>
          <inkml:trace contextRef="#ctx0" brushRef="#br0" timeOffset="74174.81">-904 8847 198 0,'0'0'234'15,"-20"1"-16"-15,20-1-9 0,-16 10-14 0,9-3-5 16,-2 0-2-16,1-1-11 0,-1 3-14 0,2 2-8 15,-2 1-4-15,3 3-11 0,-2-2-8 0,2 1-3 16,0 3-10-16,2 1-6 0,2-1-5 0,2-3-7 16,-1 7-3-16,1-7-8 0,1 5-13 0,1 3-2 15,4-3-7-15,-3-3-9 0,1 2-3 0,2-4-7 16,3 3-1-16,-1-1-4 0,-1-3-5 0,2 0-9 16,-1-2-14-16,1 0-25 0,1-1-14 0,-4-2-20 15,1 1-16-15,2-2-19 0,-4-1-19 0,4-1-15 16,-9-5-15-16,15 4-16 0,-15-4-14 0,13 3-13 0,-4-3 5 15,-9 0-23-15,18-5-14 0,-11-2-148 0,4 0-378 16,-4-2 167-16</inkml:trace>
          <inkml:trace contextRef="#ctx0" brushRef="#br0" timeOffset="74662.75">-676 9093 78 0,'7'-9'171'0,"-7"9"-4"15,14-6-1-15,-14 6-8 0,13-1-8 0,-13 1-13 16,12-5-14-16,-12 5-9 0,0 0-10 0,15 0-5 15,-15 0-4-15,6 9-5 0,-6-9-4 0,5 7-7 16,-5-7-4-16,1 14-5 0,-1-14-3 0,2 12-4 16,-2-12-5-16,0 0-4 0,-2 15-2 0,2-15-6 15,0 11-1-15,0-11-5 0,-6 12-4 0,6-12-5 16,-7 9 0-16,7-9-2 0,-6 10-7 0,6-10 1 16,-3 8 0-16,3-8-2 0,0 0-6 0,0 0 1 15,-3 10-1-15,3-10 2 0,0 0-3 0,0 0-4 16,0 0 2-16,0 0-1 0,0 0 1 0,0 0-4 15,0 0-6-15,0 0-9 0,36-13 1 0,-29 5-2 16,3 1-9-16,1 0-7 0,-2-3 2 0,1 3 2 16,2-5 2-16,-3 3 0 0,0-4 1 0,0 4 4 15,-2 3 1-15,1-4-1 0,-2 4 5 0,1 1-2 16,-7 5-2-16,14-10 1 0,-8 6 7 0,-6 4 3 16,13-7 1-16,-13 7 2 0,14-4 3 0,-14 4 3 0,13-2-1 15,-13 2 2-15,0 0 0 0,15 6 7 0,-15-6-3 16,10 0 1-16,-10 0 3 0,6 11 3 15,-6-11 0-15,9 13-2 0,-7-5-4 0,1 2 3 16,-3-10 2-16,3 17-3 0,1-3 0 0,-2-8-2 0,-1 9 2 16,-1-5-4-16,3 1-2 0,-3-11 2 0,-3 18 0 15,3-18-1-15,0 17-3 0,0-17 0 0,0 11-7 16,0-11-12-16,0 13-14 0,0-13-6 0,0 0-11 16,-1 11-4-16,1-11-9 0,0 0-11 0,6 7-12 15,-6-7-6-15,0 0-7 0,0 0-13 0,0 0-5 16,0 0-5-16,31-18-10 0,-24 11-11 0,4-4-4 15,4-2-125-15,-2 2-286 0,2-6 126 0</inkml:trace>
          <inkml:trace contextRef="#ctx0" brushRef="#br0" timeOffset="74915.75">6 8879 42 0,'0'0'147'15,"0"0"-12"-15,0 0-2 0,0 0-5 0,0 0 4 16,0 0-1-16,0 0-2 0,0 0-1 0,0 0-1 15,0 0 3-15,-11 34 0 0,4-22 1 0,-1 5-3 16,1-3-4-16,-4 8-3 0,1 0-2 0,-2-2-7 16,0 2-8-16,3 3-3 0,2 0 0 0,-4 2-15 15,2-3-7-15,3-1-7 0,-1 0-3 0,-2 2-20 0,4 1-2 16,-4-4-9-16,6-4 1 0,-3 4-6 16,1-4-1-16,3-5-3 0,-4 4-4 0,2-4-10 15,1-1-17-15,0-1-19 0,0-3-19 0,-2 3-25 16,5-11-27-16,-7 15-22 0,7-15-32 0,-3 10-19 0,3-10-35 15,-6 7-184-15,6-7-415 0,0 0 183 0</inkml:trace>
          <inkml:trace contextRef="#ctx0" brushRef="#br0" timeOffset="75487.89">320 9062 14 0,'0'0'170'15,"-9"-2"-6"-15,9 2-9 0,-13-3-8 16,13 3-12-16,0 0-11 0,-24 0-2 0,24 0-7 0,-16 6-5 16,4 1-12-16,3-6-8 0,-2 2-7 0,11-3-6 15,-16 9-9-15,7-4-6 0,3 1-5 0,6-6-4 16,-15 11-5-16,9-2-6 0,3-4-1 0,-1 5 0 15,1 4-6-15,0-5 1 0,3-9-8 0,-3 23 2 16,3-13-2-16,3 3 0 0,1 2-3 0,2-1-5 16,0-1-3-16,2 3 4 0,-1-1 1 0,0 0-3 15,1 0 1-15,-1 0 1 0,4 1-1 0,-4-4 5 16,2 3 2-16,0-4-1 0,-1 3 1 0,-1-3-2 16,-1 3-5-16,1 0 0 0,-1-2-3 0,-3-3 3 15,2 1-7-15,-1-2 0 0,-1 0 0 0,-3-8 1 16,0 16-2-16,0-16-1 0,-1 12 1 0,1-12 0 0,-5 11 2 15,5-11-1-15,-9 5-4 0,9-5 2 16,-10 7-1-16,10-7 1 0,-15 0-5 0,15 0 6 16,-18-4-5-16,18 4 3 0,-16-5-2 0,8 0-2 0,1-2 0 15,7 7-2-15,-15-11 4 0,12 3-3 0,-1-6 1 16,2 5-5-16,2 9 2 0,0-21 1 16,0 10-2-16,4-2 1 0,1 1-1 0,5 0 1 15,-4 0-3-15,2-1 3 0,1 2-6 0,3 0 4 0,0 1-2 16,0-2 3-16,2 3-6 0,0 0 6 0,-2 0-2 15,-2 2 3-15,2 1-3 0,2-3 0 0,-1 1-1 16,-2 4-1-16,-3 0 4 0,0 0 1 16,2-2-5-16,-10 6-1 0,0 0-9 0,17-5-9 0,-17 5-12 15,10-6-15-15,-10 6-18 0,8-6-13 0,-8 6-34 16,0 0-24-16,12-8-22 0,-9 2-54 0,-3 6-117 16,7-12-357-16,-7 12 158 0</inkml:trace>
          <inkml:trace contextRef="#ctx0" brushRef="#br0" timeOffset="75818.4">683 8944 122 0,'0'0'216'0,"3"11"-8"0,1 0-5 0,1 2-9 16,-2 5-4-16,3-4-9 0,0 7-7 0,-4 4-13 15,1 2-15-15,-1 1-12 0,-2 5-12 0,0-6-13 16,-5 8-10-16,3-9-10 0,-9 1-6 0,4 2-6 16,-8 4-8-16,-5-2-6 0,-5-2-3 0,1-2-11 15,6-5-5-15,-13 2-16 0,9-7-25 0,-4 1-23 16,1-1-25-16,-1-3-26 0,4-1-25 0,0-4-31 16,5 0-30-16,2-5-35 0,2 0-161 0,6-1-383 15,7-3 170-15</inkml:trace>
        </inkml:traceGroup>
        <inkml:traceGroup>
          <inkml:annotationXML>
            <emma:emma xmlns:emma="http://www.w3.org/2003/04/emma" version="1.0">
              <emma:interpretation id="{F12A16A5-911E-4237-A7FA-7EB109EEC68D}" emma:medium="tactile" emma:mode="ink">
                <msink:context xmlns:msink="http://schemas.microsoft.com/ink/2010/main" type="inkWord" rotatedBoundingBox="22169,16135 24641,16145 24638,16899 22165,16889"/>
              </emma:interpretation>
            </emma:emma>
          </inkml:annotationXML>
          <inkml:trace contextRef="#ctx0" brushRef="#br0" timeOffset="76534.48">1995 8675 84 0,'0'0'245'16,"0"0"-18"-16,0 0-26 0,0 0-19 0,0 0-14 15,0 0-14-15,0 0-11 0,0 0-4 0,37-8-13 16,-23 7-7-16,4 1-7 0,3 0-13 0,-4-2-12 15,9 2-3-15,-2 2-8 0,4-2-5 0,-1 1-5 16,1-2-6-16,-1 2-7 0,0-1-7 16,-2 1-4-16,2-1-2 0,-2 1-4 0,-1-1-7 0,2 0-1 15,-8 4-2-15,-4-4-3 0,1 0-2 0,2 0 0 16,-7 0-2-16,1 2-7 0,-11-2-10 0,18 0-12 16,-18 0-12-16,13 3-21 0,-13-3-15 0,0 0-18 0,0 0-16 15,0 0-13-15,0 0-18 0,0 0-10 0,0 0-16 16,0 0-8-16,0 0-23 0,0 0-103 0,-52-5-305 15,40 5 135-15</inkml:trace>
          <inkml:trace contextRef="#ctx0" brushRef="#br0" timeOffset="76774.02">2401 8668 89 0,'-20'5'65'16,"20"-5"11"-16,-15 0 9 0,15 0-3 0,-13 2 9 15,13-2 7-15,-13 8 0 0,7-5 14 16,-2 2-2-16,-1 2-2 0,2 3 1 0,-1-3 2 16,1 6 3-16,-1 0-10 0,1 2-2 0,1 1-3 0,-1 2-9 15,1 2-1-15,0 6 1 0,1-1-7 0,2-3-5 16,-3 2-7-16,3 3-4 0,2-3-7 0,1 2-5 15,-2-10-6-15,2 8-5 0,-1-6-2 0,1-3-4 16,-3 0-5-16,3 1-4 0,0-2 3 0,0 3-5 16,0-17-9-16,0 16-14 0,0-7-22 0,0-9-12 15,0 11-17-15,0-11-13 0,4 11-23 0,-4-11-26 16,0 0-28-16,14 1-22 0,-14-1-177 0,0 0-362 16,31-13 161-16</inkml:trace>
          <inkml:trace contextRef="#ctx0" brushRef="#br0" timeOffset="77044.17">2781 8725 136 0,'0'0'213'0,"-10"-6"-16"0,10 6-11 16,-12-4-11-16,12 4-7 0,0 0-5 0,-27 7-11 15,15-3-9-15,3-1-7 0,-4 7-10 0,1-3 1 16,-2 4-11-16,2 2-6 0,0-2-9 0,3 3-4 0,-3-3-8 16,5 2-7-16,0 2-6 0,-1-2-6 15,2 1-6-15,-1 3-5 0,2-5-6 0,4 3-3 16,-2 0-2-16,1-1-1 0,4 1-10 0,-2-1 0 0,3 1-4 16,0-3-5-16,0-2 0 0,0-1-13 0,4 3-14 15,-2-2-16-15,2-2-27 0,-3-1-17 0,4-1-26 16,-8-6-15-16,13 5-22 0,-13-5-28 15,15 3-25-15,-3-6-22 0,0-2-173 0,2-1-400 0,2 0 176 16</inkml:trace>
          <inkml:trace contextRef="#ctx0" brushRef="#br0" timeOffset="77531.97">2979 8865 56 0,'0'0'201'16,"0"0"-11"-16,11-4-15 0,-11 4-19 0,0 0-15 15,0 0-10-15,0 0-9 0,0 0 1 0,10 11-11 16,-10-11 4-16,3 10-12 0,-3-10 2 0,0 16-6 16,0-16-9-16,-4 18-6 0,4-7-2 0,-2-1-7 15,2-10-7-15,-6 18-6 0,6-10-3 0,-1 5-7 16,1-13-6-16,-5 14-7 0,5-14-1 0,-4 15-4 16,4-15-2-16,-2 10-5 0,2-10-1 0,-3 9-2 15,3-9 0-15,0 0 2 0,0 0-6 0,0 0-1 16,-3 12-1-16,3-12 1 0,0 0 0 0,0 0-3 15,0 0-2-15,0 0-1 0,24-4-1 0,-24 4-6 0,15-8-10 16,-4-1-11-16,2-1-9 0,0 2-10 16,2-5-2-16,-3 2-1 0,2 0 0 0,1-2-7 15,-3 0 3-15,1 1 10 0,0 1 3 0,-1 1 4 0,-1 1-3 16,-1-2 4-16,-1 6-10 0,-1-2 15 16,2-1 1-16,-2 5 2 0,-1-3 3 0,-7 6 2 15,10-6 4-15,-10 6 2 0,11-4 2 0,-11 4 1 16,10-3 3-16,-10 3 1 0,0 0-4 0,12-4 5 0,-12 4-1 15,0 0 6-15,9 10 4 0,-9-10-4 16,5 11 6-16,-5-11-1 0,3 14 2 0,1-7 1 16,-4-7 2-16,2 19 0 0,-1-11-2 0,-1-8-2 15,0 18 1-15,0-8-3 0,0 0-2 0,0-10-1 0,0 14-3 16,0-14 4-16,0 20 1 0,0-12-4 0,0-8-17 16,-3 12-17-16,3-12-16 0,0 0-19 0,0 13-21 15,0-13-8-15,0 0-13 0,0 0-14 0,0 0-11 16,0 0-21-16,6 7-36 0,-6-7-102 0,0 0-308 15,0 0 136-15</inkml:trace>
          <inkml:trace contextRef="#ctx0" brushRef="#br0" timeOffset="77814.17">3694 8683 174 0,'0'0'212'0,"0"0"-27"15,0 0-18-15,0 0-4 0,0 0 0 0,0 0 0 16,0 0-8-16,0 0-2 0,-11 32-4 0,5-19-9 16,-3 1-8-16,0 3-8 0,-2 3-11 0,0-4-3 15,1 8-9-15,-1 0-5 0,2-4-7 0,-3 2-9 16,3 3-7-16,-1-3-6 0,1 2-4 0,0-2-9 16,2 4-3-16,-1-4 3 0,1-2-11 0,-1 4-3 15,1-11-10-15,1 2 6 0,0 0-4 0,0-3-12 16,0-1-14-16,3-2-26 0,-2 0-19 0,1-2-24 0,4-7-21 15,-5 11-21-15,5-11-19 0,-5 13-22 16,5-13-19-16,0 0-29 0,0 0-189 0,0 0-416 16,0 0 185-16</inkml:trace>
          <inkml:trace contextRef="#ctx0" brushRef="#br0" timeOffset="78393.8">4134 8770 169 0,'0'0'208'0,"-17"-7"-16"15,8 5-12-15,-7-2-9 0,3 0-12 0,-1 3-14 16,14 1-9-16,-27 1-16 0,9 2-11 0,3-3-6 15,-1 3-13-15,3-1-11 0,-2 4-4 0,6-3-12 16,-3 1-1-16,0 1-6 0,4 0-5 16,-3 1-7-16,3 2-1 0,2-3-8 0,6-5-1 0,-12 15-4 15,11-8 1-15,1-7-3 0,-6 19-3 16,9-9-3-16,-3-10-1 0,4 21-4 0,1-13-1 0,2 5 1 16,-1-4-2-16,2 3-2 0,-1 3-2 0,2-2-3 15,1 0 0-15,1 2 0 0,-4-4-1 0,2 3 1 16,2-2-1-16,-2-1-1 0,-2 3 1 0,2-3 0 15,0 0 1-15,0 3 0 0,-3-1-2 0,0-2 0 16,0 0 2-16,0-1-4 0,-2-2 3 0,-1 2-1 16,2-1-4-16,-5-9 2 0,3 11 2 0,-3-11 1 15,0 11 7-15,0-11 4 0,0 0 2 0,-11 6-2 16,11-6 0-16,0 0 0 0,-24-4-1 0,24 4-4 16,-19-2-1-16,10-2 0 0,-1-2 0 0,10 6-1 15,-15-10 1-15,4 1-2 0,7 3-1 0,4 6 7 16,-11-11-9-16,10 1-1 0,1 10 2 0,-5-21-4 15,5 21 1-15,5-14-3 0,-2 0-6 0,1 0-3 16,5 3-2-16,0 0-5 0,2-3-7 0,-1 2 0 16,3 3-4-16,2-2-1 0,-3-1 4 0,2 2 5 15,1-1 4-15,0 4-5 0,-3 1-1 0,1-2 2 0,0 0 1 16,-1 2-10-16,-4 2-13 0,2 0-2 16,-2 0-12-16,-8 4-12 0,13-8-17 0,-13 8-17 15,12-3-18-15,-12 3-22 0,12-9-29 0,-12 9-148 16,7-6-341-16,-7 6 150 0</inkml:trace>
          <inkml:trace contextRef="#ctx0" brushRef="#br0" timeOffset="78654.22">4447 8714 118 0,'0'18'243'0,"3"-9"-2"16,-2 3-13-16,1 5-9 0,-2 1-10 0,4 4-11 0,-2 2-10 16,4 0-12-16,-6 3-9 0,0-2-19 0,1 17-12 15,-1-7-13-15,0-7-11 0,-1 8-10 16,-5 1-8-16,0-2-10 0,-2-10-7 0,-1-1-8 16,-8 13-6-16,-3-8-11 0,-1 3-21 0,-1-13-23 0,-9 7-28 15,-4-2-36-15,-3-3-39 0,0-4-38 0,1 0-45 16,-2-5-54-16,-4-1-164 0,13-4-428 0,-1-5 190 15</inkml:trace>
        </inkml:traceGroup>
        <inkml:traceGroup>
          <inkml:annotationXML>
            <emma:emma xmlns:emma="http://www.w3.org/2003/04/emma" version="1.0">
              <emma:interpretation id="{8A002905-FCE8-479A-A8C1-26D1A100F09B}" emma:medium="tactile" emma:mode="ink">
                <msink:context xmlns:msink="http://schemas.microsoft.com/ink/2010/main" type="inkWord" rotatedBoundingBox="26829,16378 29421,16389 29417,17148 26826,17137"/>
              </emma:interpretation>
            </emma:emma>
          </inkml:annotationXML>
          <inkml:trace contextRef="#ctx0" brushRef="#br0" timeOffset="83472.9">7509 8966 157 0,'0'0'180'0,"-17"1"-10"0,17-1-13 0,-19 2-5 0,8 2-6 16,0 2-10-16,0 1-12 0,-1 1-3 0,-1 2-6 16,2 1-11-16,2 0-5 0,-1 3-1 0,1-3-6 15,2 5-1-15,1-2-5 0,0 0-6 0,1 7-3 16,-1-7-7-16,3 4-4 0,3 0-6 0,0 1-6 15,0-4-7-15,3 3-2 0,0-5-4 0,0 1-4 16,2 1-3-16,1 0-1 0,-3-3-11 0,3 2-22 16,-2-4-24-16,8 1-25 0,-5-4-25 0,-4 0-27 15,6 3-24-15,2-5-22 0,-1-1-27 0,-1 0-160 16,8-4-361-16,-1-2 160 0</inkml:trace>
          <inkml:trace contextRef="#ctx0" brushRef="#br0" timeOffset="82953.5">6656 8907 192 0,'0'0'178'15,"0"0"-13"-15,0 0-7 0,0 0-12 16,38 6-8-16,-38-6-9 0,27 4-6 0,-7-1-7 16,-4-2-3-16,3 2-6 0,7 0-6 0,4 1-10 15,-8-3-7-15,9 1-4 0,-4 0-4 0,2 0-10 16,-6 2-4-16,6-4-9 0,-5 0-3 0,1 2-3 16,0-2-8-16,-5 1-2 0,-4-2-4 0,0 2-2 0,1-1-5 15,-1 0 2-15,-2 0-8 0,-2 3 2 0,-12-3-6 16,19-3 1-16,-6 3-3 0,-13 0-8 0,14-1-12 15,-14 1-13-15,0 0-14 0,19-2-16 0,-19 2-21 16,0 0-20-16,0 0-11 0,0 0-22 0,0 0-9 16,0 0-9-16,0 0-13 0,0 0-121 0,0 0-297 15,0 0 131-15</inkml:trace>
          <inkml:trace contextRef="#ctx0" brushRef="#br0" timeOffset="83170.05">7012 8986 98 0,'0'0'169'0,"-6"14"-6"0,3-5-5 16,0 3-7-16,3 3-5 0,0 0-7 0,0 1-9 16,0 1-3-16,0 1-10 0,3 4-11 0,0-2-8 15,3 1-7-15,-6-4-11 0,8-1-5 0,-8 0-9 16,6-1-10-16,-4 5-10 0,1-7 0 0,2 1-5 16,-2-3-5-16,0 3-2 0,0-4-5 0,-3-1-4 15,6 0-17-15,-6-9-14 0,3 17-11 0,-3-8-19 16,0-9-14-16,4 11-11 0,-4-11-14 0,9 12-18 15,-4-6-22-15,-5-6-12 0,15 5-150 0,-15-5-298 0,19 3 132 16</inkml:trace>
          <inkml:trace contextRef="#ctx0" brushRef="#br0" timeOffset="84000.8">7788 9145 7 0,'0'0'178'16,"0"0"-1"-16,0 0-20 0,0 0-12 0,0 0-11 16,19 16-13-16,-19-16-4 0,3 14-7 0,-3-14-5 15,6 14-6-15,-6-6-5 0,3 2-6 0,-3-10-10 0,3 20-4 16,-3-9-7-16,0-11-11 0,-6 17-2 15,6-10-2-15,0-7-3 0,-3 18-8 0,3-18 0 16,-3 10-4-16,3-10-2 0,-3 12-6 0,3-12-4 16,0 11-3-16,0-11 2 0,0 0-2 0,-3 11-2 15,3-11-3-15,0 0 2 0,0 0 0 0,0 0-3 16,0 0 0-16,0 0-2 0,0 0 0 0,0 0-3 16,0 0 0-16,0 0 1 0,0 0-1 0,0 0-3 0,0 0-14 15,18-24 7-15,-11 14-5 0,-1 0-6 0,2-1-3 16,1-2-5-16,1 2-1 0,-1-1 4 0,2-1-5 15,0 2 2-15,3-1 1 0,-5 1 4 16,-5 3 5-16,10-5-1 0,-5 4-7 0,3 3 7 0,-5 1 1 16,4 0 1-16,-3 0 1 0,3-1-2 0,-2 1 1 15,0 0 7-15,-9 5 2 0,19-5-1 16,-11 4 8-16,-8 1 1 0,16-1 6 0,-16 1-2 0,16 2 1 16,-16-2-1-16,12 0 1 0,-12 0 1 0,11 5-2 15,-5 0 1-15,-6-5 3 0,7 13 4 16,-4-5-7-16,-3-8 2 0,6 21-1 0,-3-8 0 0,0-5-2 15,-3 3-2-15,0-11 3 0,0 22-4 0,-3-13-2 16,3-9 4-16,0 20-4 0,-3-10-2 0,3-10 2 16,0 17-1-16,-3-7-8 0,3-10-14 0,3 14-12 15,-3-14-10-15,-3 11-12 0,3-11-18 0,0 0-9 16,3 11-12-16,-3-11-9 0,0 0-19 0,14 2-20 16,-14-2-4-16,0 0-19 0,19-6-102 0,-7 1-279 15,1-4 123-15</inkml:trace>
          <inkml:trace contextRef="#ctx0" brushRef="#br0" timeOffset="84329.36">8517 8978 53 0,'0'0'184'0,"0"0"-19"0,0 0-17 0,0 0-5 0,0 0-6 15,0 0-1-15,0 0 7 0,0 0-10 16,0 0 2-16,-27 37-6 0,18-23 4 0,2 3-10 15,-2-3-7-15,-5 4-6 0,5 5-8 0,-1-1-6 16,4 0-4-16,-5 1-8 0,3-5-11 0,2 5 2 16,-8-3-13-16,8 6-4 0,-1-8-8 0,-1 2-2 15,-1-2-5-15,3-7-2 0,0 6-6 0,-1-1-2 16,-4-1-2-16,3-3-4 0,0 1-9 0,-1 0-26 16,0-2-26-16,2-5-21 0,-2 4-28 0,1-6-27 0,-1 1-17 15,2 1-44-15,7-6-10 0,-12 5-184 0,12-5-395 16,0 0 175-16</inkml:trace>
          <inkml:trace contextRef="#ctx0" brushRef="#br0" timeOffset="84877.68">8921 9123 60 0,'-15'-7'163'0,"8"0"-6"0,-1 0-7 0,-1 3-5 16,-3-1-12-16,2 0-8 0,-1 1-8 0,-2 1-11 16,-5 5-7-16,18-2-8 0,-21-2-14 0,9 2-5 15,12 0-7-15,-19 3-3 0,10 1-10 0,-4 1-3 16,7 0-7-16,-2 3-2 0,1 0 1 0,-2-3-7 15,9-5-5-15,-9 18-3 0,4-3 3 0,2-6-6 16,0 5 3-16,3-3-2 0,0 5-1 16,3-4-3-16,-1 3 0 0,-1-2 3 0,4 1-1 15,1 3 3-15,0-4-1 0,0 1 3 0,-2 1 2 0,7-1-1 16,-5-3 1-16,6 6 3 0,-5-4-1 0,6 1 2 16,-4-3-1-16,2 6-1 0,-5-4-3 0,3 1-4 15,-2-2-3-15,2 3-1 0,-4-2-6 0,-1-2 3 16,4-1-3-16,-6 4 0 0,1-7-2 0,0 1 4 15,-3-8-6-15,2 12 2 0,-2-12 0 0,-5 13-1 16,5-13 3-16,-8 6 1 0,8-6-4 0,-20 3 2 16,11-3-1-16,9 0-1 0,-27-3 4 0,14-2-4 15,-1 1-5-15,0-2 3 0,-3-1-2 0,7 0 2 16,-2 0-1-16,6 0 1 0,-2 0-1 0,1-2 0 16,1 1-2-16,0-3 0 0,6 11-7 0,0-15 5 15,0 15-2-15,6-20 0 0,1 8-1 0,2 1-9 16,2-1-4-16,-2-3-4 0,4 6 2 0,2-4-3 0,0 2-1 15,-3 0 4-15,4 4-2 0,1-3 4 16,-2 3 1-16,0 0 0 0,-3-2-1 0,1 1 2 16,2 3 2-16,-8-2 3 0,4 1 0 0,-2-1-4 15,-3 2-7-15,1 0-5 0,2-2-18 0,-9 7-6 0,11-4-17 16,-11 4-12-16,5-4-11 0,-5 4-20 16,11-6-28-16,-11 6-15 0,3-11-34 0,-3 11-114 15,6-13-318-15,-6 13 140 0</inkml:trace>
          <inkml:trace contextRef="#ctx0" brushRef="#br0" timeOffset="85125.75">9194 8958 144 0,'19'11'187'0,"-19"-11"-8"0,9 17-2 15,-7-3-7-15,2 1-3 0,-2-1-6 0,1 8-11 16,0 5-4-16,3 9-11 0,-5-7-16 0,2 6-8 0,-7-6-12 16,-2 9-6-16,0 1-11 0,-8-1-2 0,5-3-8 15,-7 0-8-15,-8-4-7 0,2 3-4 0,-4 1-17 16,-3-3-27-16,-4-1-31 0,-2-5-36 0,0 0-37 16,-1-6-42-16,0-4-41 0,0-1-156 0,9-6-362 15,5-1 161-15</inkml:trace>
        </inkml:traceGroup>
        <inkml:traceGroup>
          <inkml:annotationXML>
            <emma:emma xmlns:emma="http://www.w3.org/2003/04/emma" version="1.0">
              <emma:interpretation id="{8F41D55D-5FE3-41AC-B3BC-D94D34662617}" emma:medium="tactile" emma:mode="ink">
                <msink:context xmlns:msink="http://schemas.microsoft.com/ink/2010/main" type="inkWord" rotatedBoundingBox="30391,16209 33508,16222 33504,17247 30387,17234"/>
              </emma:interpretation>
            </emma:emma>
          </inkml:annotationXML>
          <inkml:trace contextRef="#ctx0" brushRef="#br0" timeOffset="86315.45">10217 8837 119 0,'0'0'147'0,"0"0"-11"0,0 0-9 16,0 0-5-16,0 0-12 0,8-11-3 0,-8 11-8 15,0 0 3-15,0 0-6 0,10-5-2 0,-10 5-2 16,0 0-4-16,0 0 5 0,4-8-4 0,-4 8-1 16,0 0-3-16,11-5-6 0,-11 5-5 0,0 0-9 15,7-5-5-15,-7 5-6 0,11-4-4 0,-11 4 1 16,12 0-4-16,-12 0-3 0,22 2 0 0,-7-2-6 16,3 0 3-16,1 1 4 0,4 0-1 0,5-1-3 15,5 2 3-15,6-1-2 0,1 6-2 0,3-6 2 16,-3 4-4-16,-10-1 2 0,2-2 1 0,-1 2-2 15,-1 1-5-15,1-5-2 0,-4 0-2 0,-3 0-5 16,-5 0 0-16,2-2-3 0,-5 2-1 0,-4 0-3 16,-12 0 1-16,20 0-4 0,-14-2-6 0,-6 2-8 15,0 0-10-15,19-1-19 0,-19 1-14 0,0 0-12 16,0 0-21-16,0 0-19 0,0 0-19 0,0 0-9 16,-43-3-30-16,28 3-15 0,15 0-13 0,-31 0-29 15,16-1-109-15,1-1-343 0,-1-2 152 0</inkml:trace>
          <inkml:trace contextRef="#ctx0" brushRef="#br0" timeOffset="86516.65">10600 8847 52 0,'0'16'215'0,"0"-16"-5"0,0 16-7 0,0-3-11 16,0 1-9-16,0 1-13 0,3 2-6 0,0 1-16 0,-1 2-15 15,-1 2-4-15,-1-5-14 0,2 3-12 0,-4 2-9 16,2-1-6-16,-1-1-12 0,-1-2-5 0,2-4-6 16,2 4-7-16,-4-1-7 0,-1-4-4 15,0 1-1-15,3-3-8 0,0 0-1 0,0-11-3 0,-3 19-5 16,3-19-16-16,0 16-21 0,0-16-14 0,0 13-18 16,0-13-22-16,0 13-17 0,0-13-20 0,6 12-27 15,-6-12-15-15,11 4-34 0,-11-4-161 16,16-2-363-16,-16 2 161 0</inkml:trace>
          <inkml:trace contextRef="#ctx0" brushRef="#br0" timeOffset="86872.92">11280 8770 186 0,'0'0'202'0,"0"0"-10"0,0 0-15 15,0 0-17-15,0 0-16 0,-9-14-5 0,9 14-5 16,-14 0-13-16,14 0-1 0,-24 5-9 0,10 1-2 16,-4-3-5-16,0 3-2 0,2 2-7 0,0 3-6 15,-1-1 0-15,2 3-6 0,0 1-5 0,2 1-2 16,0-2-9-16,2 2-4 0,-2 4-2 0,1-4-5 15,4 1 0-15,2 1-5 0,2-1-3 0,1-6 0 16,3 9-4-16,0-2-1 0,4 0-6 0,-1 2 0 16,6-2-7-16,-4-3-1 0,5-1-1 0,2 4-1 15,-1-2-6-15,2-5-9 0,-1 7-25 0,1-8-22 16,-1 4-24-16,2-6-29 0,-2 3-26 0,3-5-29 16,-3 0-47-16,-2-3-12 0,3 1-203 0,4-6-437 15,-1 1 193-15</inkml:trace>
          <inkml:trace contextRef="#ctx0" brushRef="#br0" timeOffset="87468.47">11591 9000 217 0,'0'0'205'0,"0"0"-14"0,10-3-15 16,-10 3-12-16,0 0-19 0,0 0-10 15,0 0-14-15,0 0-8 0,0 0-13 0,11 8-1 16,-11-8-6-16,0 0-3 0,2 15-7 0,-2-15-2 0,-4 16-5 16,4-16-3-16,-1 16-5 0,-2-6-6 0,3-10-6 15,-3 21-3-15,1-11-3 0,-1-1-5 0,2 5-3 16,1-5-4-16,0-9-5 0,-6 20-3 16,4-11 0-16,2-9-1 0,-4 14-2 0,1-6-4 0,3-8-3 15,0 0-7-15,0 16 2 0,0-16 3 0,0 0 0 16,0 0 0-16,0 0 0 0,-3 10-3 0,3-10 1 15,0 0 2-15,0 0-4 0,0 0 0 0,0 0-4 16,0 0 3-16,0 0-2 0,25-24-3 0,-19 14 2 16,1 3-6-16,1-4-10 0,4-2-7 0,-5 0 4 15,4 2 0-15,-2 3-2 0,-2-5 0 0,5-1-4 16,-4 3-1-16,2-3 4 0,-3 3 1 0,2 1 0 16,2-1 0-16,-2 5 4 0,3-5-3 0,-5 4 3 15,-1-1-2-15,2 3-1 0,2-1 2 0,-5-3 0 16,-5 9 0-16,16-11 0 0,-7 11 3 0,-9 0-1 15,15-6-1-15,-15 6 2 0,13-3 1 0,-13 3-1 16,11-4 2-16,-11 4-1 0,0 0-7 0,13-3 4 16,-13 3 3-16,0 0 1 0,0 0-2 0,0 0 0 15,13 10 5-15,-13-10-4 0,5 6 4 0,-5-6 2 16,1 18 2-16,-1-18-1 0,-6 14 6 0,5-4-4 16,1-10-1-16,-4 24 4 0,2-12-2 0,2 2 1 15,-1-1-1-15,-4 2-2 0,5-5 4 0,0-10-2 16,-4 18 1-16,2-8-3 0,2-10 3 0,-1 14-2 15,-1-7 0-15,2-7-4 0,-3 15-12 0,3-15-16 16,0 0-20-16,0 14-2 0,0-14-8 0,0 0-7 16,5 10-12-16,-5-10-32 0,0 0-16 0,0 0-19 15,0 0-12-15,0 0-28 0,25-15-112 0,-18 9-321 16,7-1 142-16</inkml:trace>
          <inkml:trace contextRef="#ctx0" brushRef="#br0" timeOffset="87784.64">12345 8746 156 0,'0'0'210'0,"0"0"-22"0,0 0-19 0,0 0-15 16,0 0-12-16,0 0-4 0,0 0-3 15,0 0 0-15,0 0-11 0,-3 31-3 0,2-14-3 0,-2-5-1 16,0 12-2-16,-3-7-9 0,-2 7-4 0,2-1-7 15,-3 3-4-15,2 2-3 0,-3 0-5 0,2 6-9 16,-1-2-4-16,-3 4-2 0,5-11-11 16,-5 2-6-16,3-1-2 0,1 0-6 0,-6-1-1 0,5-1-3 15,0 0-6-15,0-6 6 0,0-1-7 0,1-2-4 16,1-2-1-16,-4 2-3 0,4 2-1 0,0-7-15 16,1-3-18-16,0 3-11 0,0-1-19 0,0-3-15 15,6-6-19-15,-11 10-24 0,11-10-17 0,-10 6-19 16,10-6-26-16,0 0-32 0,0 0-37 0,0 0-132 15,0 0-392-15,0 0 174 0</inkml:trace>
          <inkml:trace contextRef="#ctx0" brushRef="#br0" timeOffset="88482.36">12852 8967 53 0,'0'0'190'16,"0"0"-10"-16,0 0-13 0,-1-12-11 0,1 12-16 15,-12-11-10-15,4 5-9 0,0 0 0 0,0 1-12 16,-4 2-5-16,-4-1-4 0,5 1-7 0,-2 0-11 16,-4 2-7-16,3 1-2 0,-4 0-12 0,1 1-6 15,2 1-4-15,-3-1-6 0,5 6-2 0,0 0-3 16,-1-2-8-16,1 1 0 0,2 0-4 0,4 1-4 16,-1 0 0-16,-1 0 0 0,3 3-1 0,1 0-6 15,0-1 1-15,4 4 0 0,1-13-2 0,0 28 2 16,4-16 0-16,0 4-4 0,5-2 2 0,0 7 2 15,3-4-2-15,0-7 0 0,2 9 7 0,2 0-5 16,-1-1-1-16,0-6 5 0,3 4-4 0,-5-4-1 16,1 1 5-16,-1 0-2 0,-1-2-1 0,-2 2 0 15,-1-2 1-15,3-4-4 0,-4 1-1 0,-2-4 0 16,1 6-5-16,1-3 7 0,-2 0-9 0,-6-7 1 16,4 10-2-16,-1-3-1 0,-3-7 0 0,0 0 2 15,0 16 0-15,0-16 2 0,0 0 1 0,-10 13 6 0,1-11-1 16,9-2-3-16,-17 4 0 0,7-3-1 0,10-1 0 15,-21-4-2-15,9 4 1 0,12 0 3 16,-24-3-7-16,14-1 2 0,1 0 4 0,9 4-7 16,-21-4 4-16,12 1-1 0,9 3 1 0,-13-9-6 0,10 2 5 15,3 7-3-15,-5-13 1 0,5 13 2 0,0-15-4 16,0 15-1-16,5-19 1 0,2 9 0 0,-1-4-1 16,3 1-2-16,3 2-1 0,-3-7-2 15,4 0-7-15,5 1 0 0,-4 6-2 0,-1-3 2 0,0 1-3 16,2 0 2-16,5-2 1 0,-8 4-3 0,3 1 0 15,-4-1 0-15,-3 6-6 0,-1-4 6 0,4 3-7 16,-5 0-4-16,-6 6-11 0,15-9-2 0,-9 3-8 16,-6 6-17-16,7-6-15 0,-7 6-22 0,0 0-8 15,8-5-19-15,-8 5-10 0,0 0-5 0,0 0-21 16,0 0-18-16,0 0-125 0,0 0-329 0,0 0 145 16</inkml:trace>
          <inkml:trace contextRef="#ctx0" brushRef="#br0" timeOffset="88811.34">13254 8834 9 0,'0'0'202'15,"13"10"-13"-15,-6-4-5 0,1 9-2 0,1-2-2 16,1 5-19-16,-4-1 1 0,3 7-8 0,-3 2-14 16,-1 1-8-16,1 14-10 0,-6-2-8 0,-5-4-9 15,-1 5-6-15,-1-2 9 0,-11 3-9 0,1-2-10 16,-8 3-8-16,-3-1-3 0,-4 1-7 0,-2-4-13 15,-11 15-35-15,-7-4-35 0,-8-4-42 0,-1 0-45 16,17-13-64-16,-16 9-66 0,18-11-136 0,-3-4-394 16,5 0 175-16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17.0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F4C887-7736-4544-BFF6-2ED07C0EA46A}" emma:medium="tactile" emma:mode="ink">
          <msink:context xmlns:msink="http://schemas.microsoft.com/ink/2010/main" type="writingRegion" rotatedBoundingBox="28070,14224 28992,14224 28992,15887 28070,15887"/>
        </emma:interpretation>
      </emma:emma>
    </inkml:annotationXML>
    <inkml:traceGroup>
      <inkml:annotationXML>
        <emma:emma xmlns:emma="http://www.w3.org/2003/04/emma" version="1.0">
          <emma:interpretation id="{91D4A270-11F5-4161-B5E0-8A831116F957}" emma:medium="tactile" emma:mode="ink">
            <msink:context xmlns:msink="http://schemas.microsoft.com/ink/2010/main" type="paragraph" rotatedBoundingBox="28070,14224 28992,14224 28992,15887 28070,1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59B50-5383-4A4F-AB68-51F2B07DF2CF}" emma:medium="tactile" emma:mode="ink">
              <msink:context xmlns:msink="http://schemas.microsoft.com/ink/2010/main" type="line" rotatedBoundingBox="28070,14224 28992,14224 28992,15887 28070,15887"/>
            </emma:interpretation>
          </emma:emma>
        </inkml:annotationXML>
        <inkml:traceGroup>
          <inkml:annotationXML>
            <emma:emma xmlns:emma="http://www.w3.org/2003/04/emma" version="1.0">
              <emma:interpretation id="{100944B6-6311-4DB1-BDAD-D2643BB2B75C}" emma:medium="tactile" emma:mode="ink">
                <msink:context xmlns:msink="http://schemas.microsoft.com/ink/2010/main" type="inkWord" rotatedBoundingBox="28070,14224 28992,14224 28992,15887 28070,15887"/>
              </emma:interpretation>
            </emma:emma>
          </inkml:annotationXML>
          <inkml:trace contextRef="#ctx0" brushRef="#br0">761 151 75 0,'6'-7'90'0,"-6"7"-12"0,9-10 2 16,-9 10 0-16,6-7-8 0,-6 7-9 0,4-7-3 16,-4 7 0-16,0 0-5 0,9-9-5 0,-9 9-2 15,0 0 4-15,3-9 3 0,-3 9 1 0,0 0-7 16,0 0 4-16,3-15 9 0,-3 15 2 0,0 0-7 15,0 0 4-15,5-9-4 0,-5 9-2 0,0 0 5 0,6-6-6 16,-6 6 0-16,0 0-7 0,6-8-2 16,-6 8 0-16,0 0-2 0,0 0-5 0,0 0 1 15,10-10-4-15,-10 10 1 0,0 0-5 0,9-4 5 0,-9 4-3 16,0 0-1-16,11-3 0 0,-11 3 0 0,0 0 3 16,7-6-1-16,-7 6 0 0,0 0 2 0,6-5 5 15,-6 5-1-15,0 0-2 0,9-10 2 0,-9 10-1 16,0 0 0-16,10-3-3 0,-10 3 1 0,0 0-3 15,9-7 0-15,-9 7-1 0,0 0 1 0,0 0-4 16,11-4 2-16,-11 4-4 0,0 0 0 0,0 0-4 16,9-7-3-16,-9 7-1 0,0 0 0 0,0 0 0 15,7-5 0-15,-7 5 2 0,0 0-2 0,0 0-2 16,0 0-1-16,0 0-2 0,0 0 2 0,0 0 0 16,0 0-2-16,0 0 0 0,0 0-2 0,0 0-4 15,0 0 1-15,0 0 0 0,0 0-2 0,0 0-2 16,0 0-3-16,0 0-2 0,0 0 1 0,0 0-1 15,0 0 0-15,0 0 1 0,0 0-1 0,0 0 2 16,0 0-1-16,-16 30 1 0,13-20 2 0,-8 0 3 0,5 4 1 16,-3 0 0-16,-1 0 8 0,4 0-7 15,-7 7 2-15,-1 0 0 0,1 2 1 0,1-2 3 0,-2 4-4 16,1-4 3-16,0 5 0 0,-2-2-3 0,-5 7 3 16,7 3-1-16,-7-2-3 0,1 1 4 0,3 0-5 15,-4 2 1-15,1-3 0 0,2 5 2 0,1-4-6 16,-3 4 1-16,-1-3 6 0,1-2-6 0,2 1-1 15,4-5 2-15,-2 4 3 0,-1 2-2 0,-4-3-2 16,10-3 1-16,-4-3 2 0,-2 9 0 0,-2-3-2 16,5-7 2-16,-4 6-1 0,5-3-3 0,-1-1 1 15,0-2 0-15,-4 2 4 0,5 1-3 0,-1-4-1 16,-1 4 3-16,4-3-2 0,-5 1-2 0,2-3 1 16,-1-2-3-16,5 1 3 0,-4 0 1 0,4-6-7 15,-5 5 4-15,1-6-3 0,4 0 3 0,5-2 1 16,-5 3-2-16,1-3-3 0,-1 3 3 0,0-6-5 15,5 5 5-15,-5-2-6 0,1-1 2 0,-1-2 2 16,1 4 0-16,3-4-1 0,-1-1-1 0,0 0-2 0,-1-1-10 16,7-7-4-16,-6 17-2 0,0-10-4 15,3 0-8-15,3-7-5 0,-8 15-7 0,2-9-3 16,6-6-8-16,-7 11-8 0,1-6-11 0,6-5-14 0,-6 11-8 16,6-11-16-16,-5 11-16 0,5-11-24 0,0 0-26 15,5 15-37-15,-5-15-189 0,9 7-435 0,-9-7 192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18.1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7D5C10-8251-45E5-9595-939F854C8AA1}" emma:medium="tactile" emma:mode="ink">
          <msink:context xmlns:msink="http://schemas.microsoft.com/ink/2010/main" type="writingRegion" rotatedBoundingBox="29422,14414 30755,14414 30755,15823 29422,15823"/>
        </emma:interpretation>
      </emma:emma>
    </inkml:annotationXML>
    <inkml:traceGroup>
      <inkml:annotationXML>
        <emma:emma xmlns:emma="http://www.w3.org/2003/04/emma" version="1.0">
          <emma:interpretation id="{5AD9C44F-96E9-4943-9019-8F5250ACF425}" emma:medium="tactile" emma:mode="ink">
            <msink:context xmlns:msink="http://schemas.microsoft.com/ink/2010/main" type="paragraph" rotatedBoundingBox="29422,14414 30755,14414 30755,15823 29422,15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939567-E9AD-450D-A268-C39B44770AD0}" emma:medium="tactile" emma:mode="ink">
              <msink:context xmlns:msink="http://schemas.microsoft.com/ink/2010/main" type="line" rotatedBoundingBox="29422,14414 30755,14414 30755,15823 29422,15823"/>
            </emma:interpretation>
          </emma:emma>
        </inkml:annotationXML>
        <inkml:traceGroup>
          <inkml:annotationXML>
            <emma:emma xmlns:emma="http://www.w3.org/2003/04/emma" version="1.0">
              <emma:interpretation id="{4B67E2AC-82D1-4D31-9326-44467793C540}" emma:medium="tactile" emma:mode="ink">
                <msink:context xmlns:msink="http://schemas.microsoft.com/ink/2010/main" type="inkWord" rotatedBoundingBox="29422,14414 30755,14414 30755,15823 29422,15823"/>
              </emma:interpretation>
            </emma:emma>
          </inkml:annotationXML>
          <inkml:trace contextRef="#ctx0" brushRef="#br0">-6-4 126 0,'0'0'144'16,"0"0"-5"-16,0 0-13 0,0 0-3 0,0 0-13 15,-1-10-3-15,1 10-1 0,0 0-17 0,0 0 5 0,0 0-6 16,0 0 0-16,0 0-13 0,0 0 2 16,0 0-3-16,0 0-6 0,0 0 1 0,0 0-8 15,0 0-10-15,0 0 2 0,0 0-5 0,0 0-5 0,0 0-1 16,0 0-5-16,0 0 1 0,0 0 0 0,0 0-9 16,0 0 4-16,27 13-5 0,-27-13 1 0,13 8-2 15,-1-2-2-15,-2 5 2 0,4-4 0 0,-2 6 3 16,1-2-1-16,1 4-3 0,2 2-1 0,2 3-1 15,0 1 1-15,3 0 0 0,2 8 3 0,-3-8 1 16,7 10-2-16,-3 3-2 0,-1-2 5 0,0 2-13 16,4 0 3-16,1 4-1 0,-4-3-1 0,1 2-1 15,2-1 1-15,0 1-1 0,0-2 2 0,-2 1 3 16,2-1 4-16,-2 2-4 0,2-2 2 0,-5-1-4 16,5 2 2-16,2 1-1 0,-7-4 0 0,0 5 1 15,4-6-5-15,1 0 4 0,-4-1 0 0,-2 0-1 16,6-3-1-16,-7-3 1 0,-3-2 0 0,7 6 2 15,-4-8 6-15,-1-2-3 0,0 3 1 0,-1-5-1 16,2-1 3-16,-2-2-2 0,1 3 0 0,3-3-1 16,-5-3 2-16,-4 1-1 0,7 0-1 0,4 1-2 15,-10-6 1-15,1 1-2 0,2 1 0 0,-4-2-5 16,1-2 0-16,-4 1 4 0,2-2-3 0,-2 2 1 0,-1-5 0 16,2 2-1-16,-11-3 0 0,16 6 3 0,-8-4-2 15,-8-2 3-15,12 2 2 0,-12-2 2 0,9 4-4 16,-9-4-2-16,0 0 0 0,0 0-1 0,10 3-10 15,-10-3 6-15,0 0-2 0,0 0-2 0,0 0-7 16,0 0-5-16,0 0-7 0,0 0-15 0,0 0-13 16,0 0-9-16,0 0-12 0,0 0-16 0,0 0-17 15,0 0-26-15,0 0-26 0,-31-18-41 0,23 14-33 16,8 4-47-16,-25-7-185 0,14 3-484 0,-5-1 214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07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08094D-640F-44C1-B403-35C5F67A7700}" emma:medium="tactile" emma:mode="ink">
          <msink:context xmlns:msink="http://schemas.microsoft.com/ink/2010/main" type="inkDrawing" rotatedBoundingBox="7383,7796 11838,6680 11864,6786 7410,7902" semanticType="underline" shapeName="Other"/>
        </emma:interpretation>
      </emma:emma>
    </inkml:annotationXML>
    <inkml:trace contextRef="#ctx0" brushRef="#br0">4443-1 32 0,'0'0'117'0,"-14"1"-3"0,14-1-8 0,-13 3-10 15,4-2-6-15,9-1-8 0,-18 4-3 0,9-3-10 0,9-1-3 16,-18 5-5-16,5-5 1 0,13 0-17 0,-15 5-1 15,4-4 2-15,-1 4-7 0,2-5 1 0,-2 2-6 16,-3-1-3-16,2 2 3 0,-4 1-8 0,4 0 8 16,-4-1-12-16,1 1 2 0,1-1-5 0,0-1 1 15,-1 3 0-15,1-3-3 0,0 2 0 0,-1-4 5 16,-1 4-3-16,-1 0-3 0,2-1-4 0,-4 1 5 16,3 0-3-16,2-3 2 0,-6 4 0 0,3-5-1 15,-2 2-2-15,1 1 0 0,3 3 0 0,-4-2 3 16,1 1-8-16,-8 0 6 0,6 1-4 0,-1-2 4 15,2 0-5-15,3-1 5 0,-7 2-3 0,3-3 2 0,1 5-4 16,-3-3-3-16,3 3 0 0,-5-3 1 16,-5 2 0-16,8-2 3 0,-2 3-3 0,-2-4-1 0,0 5-3 15,6-2 7-15,4-2-8 0,-4-1 2 0,-5 4-2 16,6-3 3-16,-1-2-6 0,1 3 6 0,1 1-2 16,-9-3 11-16,8 1 3 0,-4 1-3 0,-1-2 2 15,5 0 4-15,-6 0-1 0,5 1-1 0,1-1 3 16,3 3-3-16,-4-5 1 0,1 3-1 0,-5-1 1 15,5 0-1-15,1 1-2 0,-2 0 0 0,-2-1 1 16,4-3-7-16,-7 7 8 0,-1-3-6 0,7-2 1 16,-3 3 0-16,-5 2 1 0,4-4-3 0,-4 2-1 15,2 1 0-15,3 1 2 0,-4-2-1 0,7-3 0 0,0 1-2 16,-4 7 4-16,-4-9-1 0,8 3-4 16,-3 2 3-16,-1-1-5 0,7 1 2 0,-11-3 0 15,8 0 4-15,-1 2-2 0,1 1-3 0,-1-3 2 0,1 1 0 16,3 1 1-16,-1-2-4 0,-2 2 4 0,-1 0-3 15,1-3 0-15,0 3 2 0,2-2-1 0,-2 4-2 16,4-3 0-16,-3 0 2 0,2-2-2 0,-1 2 3 16,-1 2 0-16,2-1-1 0,-3-2-2 0,2 1 0 15,4-1-1-15,-7 1 3 0,4 2-2 0,-3-1 0 16,4-3-2-16,-3 2 1 0,0 5 2 0,-6-5-2 16,5 0 2-16,2 4 4 0,-8-2-5 0,3 1-1 15,2 0 4-15,1 0-4 0,-5 0-2 0,-1 1 0 16,-1 0 3-16,-1-3-2 0,5 3 4 0,3-2-1 15,-7 4-1-15,2-3 0 0,-1 1-1 0,0-1-3 16,-2 0 2-16,1 0 3 0,4-1-1 0,-2 1-3 16,5 1-2-16,-4 1 2 0,4-3-3 0,0-1 3 0,-1 1-1 15,1-1 0-15,0 1 2 0,-1 1-4 16,1 0 3-16,2-1 0 0,-8 1 0 0,9-2-4 0,-4-1 4 16,-4 5 0-16,-1-3 3 0,6-1-1 0,-1-1-2 15,-5 3 2-15,5-1-1 0,1-1-2 0,-5 2-1 16,-1 3 4-16,-1-3 2 0,0-2-3 0,0 1 0 15,7 0-2-15,0 1-2 0,-7-2 5 0,5 2-2 16,2-1 1-16,0-1 4 0,-1 1 0 0,4-3 0 16,-4 3-1-16,1-1-1 0,3-3-2 0,-4 3 5 0,2 0-6 15,0 2 8-15,-1 0-8 0,0 1 5 16,-7-4 1-16,4 2 0 0,2 0-2 0,1 1 1 16,-3 2-4-16,2-2 4 0,-4-1-6 0,2-1 4 0,-3 3-1 15,5-3 3-15,-4 3-7 0,2 1 5 16,3-5-3-16,-1-1 5 0,-5 7-5 0,6-5 6 15,2 1-2-15,-2 1 3 0,2-2-2 0,-2 1 1 0,0-3 0 16,-1 4-1-16,4 0 3 0,-1-6 0 0,4 5-3 16,-2 1 4-16,-1 1-4 0,-1-3 3 0,4 0-2 15,-4 1 2-15,3-2-2 0,0 0-2 0,1 0 3 16,-1 3 1-16,5-5-2 0,-1 4-1 0,10-6-3 16,-20 5 4-16,12-1-5 0,8-4-1 0,-11 3 4 15,11-3-3-15,-15 4-1 0,15-4 2 0,-7 6-3 16,7-6 1-16,0 0 0 0,-9 2-3 0,9-2-9 15,0 0-5-15,0 0-14 0,0 0-12 0,0 0-13 16,-11 2-16-16,11-2-17 0,0 0-15 0,0 0-20 16,0 0-45-16,0 0-51 0,47-17-165 0,-22 6-414 15,17-3 184-15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50.3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AA7C0F-D534-417F-9705-F2C8386E410B}" emma:medium="tactile" emma:mode="ink">
          <msink:context xmlns:msink="http://schemas.microsoft.com/ink/2010/main" type="writingRegion" rotatedBoundingBox="1623,924 28997,-502 29963,18020 2589,19447"/>
        </emma:interpretation>
      </emma:emma>
    </inkml:annotationXML>
    <inkml:traceGroup>
      <inkml:annotationXML>
        <emma:emma xmlns:emma="http://www.w3.org/2003/04/emma" version="1.0">
          <emma:interpretation id="{0D0252D1-BDB0-4D59-A14F-4928EE2B33F2}" emma:medium="tactile" emma:mode="ink">
            <msink:context xmlns:msink="http://schemas.microsoft.com/ink/2010/main" type="paragraph" rotatedBoundingBox="1847,671 17716,324 17761,2377 1892,2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1C87D-48AF-48DF-85F3-A06204ACA61E}" emma:medium="tactile" emma:mode="ink">
              <msink:context xmlns:msink="http://schemas.microsoft.com/ink/2010/main" type="line" rotatedBoundingBox="1847,671 17716,324 17761,2377 1892,2725"/>
            </emma:interpretation>
          </emma:emma>
        </inkml:annotationXML>
        <inkml:traceGroup>
          <inkml:annotationXML>
            <emma:emma xmlns:emma="http://www.w3.org/2003/04/emma" version="1.0">
              <emma:interpretation id="{ADE506F4-7382-4E7C-AA75-BC6253A2637D}" emma:medium="tactile" emma:mode="ink">
                <msink:context xmlns:msink="http://schemas.microsoft.com/ink/2010/main" type="inkWord" rotatedBoundingBox="1852,908 4404,852 4436,2350 1885,2406"/>
              </emma:interpretation>
            </emma:emma>
          </inkml:annotationXML>
          <inkml:trace contextRef="#ctx0" brushRef="#br0">18 27 211 0,'-3'-7'205'0,"3"7"-13"0,-6-11-23 15,6 11-20-15,0 0-16 0,-4-10-18 0,4 10-19 16,0 0-12-16,0 0-14 0,0 0-10 0,0 0-16 16,0 0-10-16,0 0-20 0,0 0-14 0,0 0-25 15,0 0-16-15,-8 31-26 0,8-18-18 0,0-1-20 0,2 1-105 16,-4 2-226-16,4-5 101 0</inkml:trace>
          <inkml:trace contextRef="#ctx0" brushRef="#br0" timeOffset="-258.18">-139 333 95 0,'9'-5'138'0,"-9"5"-11"0,8-8-7 15,-8 8-9-15,7-7-6 0,-7 7-5 0,11-6-1 16,-11 6-4-16,7-10-2 0,-7 10-5 0,8-5-2 15,-8 5-3-15,7-7-3 0,-7 7-2 0,0 0 3 16,0 0-2-16,8-7 0 0,-8 7-7 0,0 0-1 16,0 0-9-16,0 0-7 0,0 0-5 0,0 0-7 15,0 0-5-15,0 0-4 0,0 0-1 0,0 0 0 16,0 0 0-16,0 0 5 0,-9 31 2 0,1-18-4 16,-2-2 2-16,2 4 0 0,2 1-6 0,-3 5-2 15,5-5 9-15,1 4-10 0,0 1 2 0,1-4-2 16,2 11-4-16,0-4 0 0,0 1-2 0,0-4-3 15,2-3-2-15,-2 0 1 0,4-2-1 0,-2 2-3 16,1-3 0-16,0 2-5 0,-2-7 5 0,2 5-3 16,-1-6 0-16,-1 1-4 0,-1-10 1 0,3 14 0 15,-3-3 0-15,0-11 5 0,3 11-8 0,-3-11-1 16,3 9-11-16,-3-9-13 0,0 0-16 0,0 11-10 0,0-11-8 16,0 0-17-16,0 0-26 0,0 0-29 0,0 0-40 15,0 0-29-15,0 0-160 0,21-20-383 16,-18 6 170-16</inkml:trace>
          <inkml:trace contextRef="#ctx0" brushRef="#br0" timeOffset="460.54">219 611 37 0,'0'0'134'0,"2"16"-7"0,-1-9-12 16,-1-7-13-16,6 14-9 0,-1-7-5 0,-5-7-9 15,9 11-9-15,-8-5 0 0,-1-6-11 0,8 11-3 16,-8-11-5-16,0 0-7 0,4 9-1 0,-4-9 5 16,0 0 0-16,0 0 2 0,6 5 8 0,-6-5-3 15,0 0-9-15,0 0 1 0,0 0-8 0,0 0-3 16,0 0-3-16,0 0-4 0,0 0 0 0,15-18-5 15,-15 18-5-15,3-18 5 0,-2 8-10 0,1 1-3 16,2-3 1-16,-1 0 1 0,3-2-2 0,-1-2-1 16,1 3-1-16,-3-1 1 0,1-1-2 0,4 0-3 15,-2 2-4-15,0 2 3 0,0-2-1 0,-3 6 0 0,3-3 2 16,0 3-5-16,-6 7 5 0,11-11 2 16,-3 8-2-16,-2-3 2 0,-6 6 0 0,10-7 3 15,-10 7-3-15,12-4-1 0,-12 4 18 0,0 0-17 16,15 10 0-16,-9-6 7 0,0 6 1 0,-1-3 3 15,-2 4-6-15,1 0 3 0,-2 1-3 0,2 2-2 0,-1 1 2 16,0 1-1-16,-2-1-1 0,2 1 3 0,-3-1-3 16,5-1-6-16,-5 1-16 0,4-1-17 0,-2-1-17 15,2 1-10-15,-1-6-24 0,3 3-13 0,0-4-16 16,2 1-14-16,-1-3-29 0,1-1-85 0,-8-4-257 16,16 3 114-16</inkml:trace>
          <inkml:trace contextRef="#ctx0" brushRef="#br0" timeOffset="1128.97">768 764 227 0,'-3'-18'215'16,"2"0"-17"-16,-2 0-14 0,1 1-15 0,4 0-12 15,-2 2-16-15,3-1-16 0,1 2-9 0,1 1-14 16,-1-1-9-16,-1-1-7 0,3 3-10 0,0-1-7 16,0 5 8-16,1-5-18 0,-1 6-9 0,2 0 2 15,-2 0-12-15,3-1-3 0,0 1-2 0,0 0-7 16,4 1 0-16,-4 0-4 0,4 1-5 0,-1 2-1 16,2-3-1-16,2 5-4 0,-2-2 1 0,-4 3-7 15,-10 0 1-15,24 4 7 0,-9-4-11 0,-3 3-1 16,1 4 0-16,2 1 2 0,-1-1-4 0,-3 1 1 15,3 3 1-15,-2 0-1 0,-5 0 3 0,5 2-4 0,-4-2 1 16,1 3 1-16,-2-3-2 0,2 4 1 0,-7 0 0 16,3 0 0-16,-3-1 0 0,-2-2 2 0,0 3 1 15,-4 0-5-15,-1-2-6 0,-1-1-9 0,-1 1-11 16,-5-3-7-16,1-2-11 0,4-1-12 0,-2 4-11 16,-2-6-10-16,4 2-13 0,1-3-9 0,6-4 1 15,-10 7-8-15,10-7 5 0,0 0-9 0,0 0-1 16,0 0-16-16,0 0-105 0,0 0-249 0,0 0 111 15</inkml:trace>
          <inkml:trace contextRef="#ctx0" brushRef="#br0" timeOffset="710.42">820 551 33 0,'0'0'191'16,"0"0"-8"-16,20 9-12 0,-13-5-11 0,2 7-6 16,-1 1-5-16,-1 4-12 0,1 0-9 0,-1 10-5 15,3 8-12-15,-7 2-9 0,3 3-10 0,-1 5-7 0,-5-1-7 16,0-1-8-16,0 0-4 0,1 1-7 0,1-1-6 15,-4-6-4-15,4 9-5 0,1-4-4 0,-3-5-2 16,1 2-4-16,1 0-2 0,-4-13-5 0,2 4-1 16,0-2-15-16,0 0-28 0,0-5-19 0,2 2-14 15,-2-4-26-15,1-8-26 0,2 3-26 0,-3-6-26 16,0 2-161-16,0-11-339 0,0 13 150 0</inkml:trace>
          <inkml:trace contextRef="#ctx0" brushRef="#br0" timeOffset="1842.87">1290 593 64 0,'8'-6'197'0,"-8"6"-12"0,0 0-10 0,10-7-19 15,-10 7-16-15,0 0-16 0,6-5-15 0,-6 5-10 16,0 0-11-16,0 0-7 0,0 0-4 0,0 0-5 0,0 0-1 15,-3 28-6-15,3-28-6 0,0 15-4 16,0-15-5-16,0 20-3 0,3-10-2 0,-2 1-5 16,-1-11-4-16,3 17-5 0,2-7 3 0,1 1-8 15,0-4 1-15,1 3-2 0,-1-2-4 0,2-2-1 16,1 1 1-16,0-1-3 0,0 1 1 0,0-6-4 16,1 3-1-16,-1 0-1 0,7-2-8 0,-5-2-6 15,-11 0-3-15,22 0-4 0,-7-2-7 0,-6 1 1 0,7-6 1 16,-2 0-1-16,1 0-3 0,-3 0 2 0,0-4 0 15,-3 2 2-15,0-2 3 0,1-2-2 0,-4-3 5 16,0 3-5-16,-2-1 5 0,1 0 0 0,-1 0 5 16,-2 5 6-16,-1-3 9 0,2 0 2 0,-3 12 10 15,2-15 2-15,-2 15-4 0,1-8-3 0,-1 8-2 16,0 0-5-16,0 0 2 0,5-8-6 0,-5 8-3 16,0 0 3-16,0 0-1 0,0 0 0 0,0 0-3 15,6 29 1-15,-6-29 0 0,1 18-1 0,5-5 1 16,0 2 1-16,-1-2 1 0,1-1 2 0,1-1-5 15,5 1-1-15,-5-1 3 0,5-2 0 0,-1-2 1 0,-1 2-2 16,4-2 0-16,-2-1-1 0,1-5 1 16,2 2 1-16,-3 0-1 0,3-3-2 0,1-3 3 15,-1-1 0-15,0 0-5 0,1-5-2 0,-1 0-2 0,-1-4-7 16,-1 0-6-16,5-5-1 0,-3 0-2 0,-2-6-9 16,1 3 1-16,1-2-6 0,-2-3-3 0,4-8-1 15,-9 8-1-15,6-8 0 0,-1-3 1 16,-1 11 4-16,0-9-1 0,0 12 8 0,-3-3 2 15,-1 5 10-15,2 0 15 0,-7 1 10 0,3 7 7 0,-2-3 5 16,-2 8 10-16,2-4-5 0,-4 12-3 16,5-13-5-16,-5 13-1 0,0 0-7 0,0 0 2 0,0 0-2 15,0 0-1-15,0 0 0 0,6 27-2 0,-6-13-3 16,-2 3 2-16,1 7-2 0,-2 0 2 0,3 1 0 16,-2 4 1-16,4-2 0 0,-2 9 1 0,3-5 0 15,-2-5 1-15,7 10-2 0,-2-8 1 0,-2-3 2 16,1 1-8-16,1 0 7 0,0-1-4 0,1 0 0 15,-1-1-1-15,1-4 1 0,2-2-3 0,-4-1 2 16,1-3 2-16,0 0-5 0,0-1-9 0,-5-3-14 16,4-2-8-16,-5-8-5 0,6 16-15 0,-5-10-4 15,-1-6-5-15,2 10-3 0,-2-10-9 0,0 0-30 16,0 0-15-16,0 0-19 0,0 0-9 0,0 0-18 16,0 0-91-16,-15-34-270 0,7 23 120 0</inkml:trace>
          <inkml:trace contextRef="#ctx0" brushRef="#br0" timeOffset="1981.81">2151 642 104 0,'-6'-12'118'15,"4"1"9"-15,-4 3 2 0,0 0 2 0,6 8-3 0,-6-16 4 16,6 16-11-16,-1-12-11 0,1 12-7 0,0 0-13 16,3-15-12-16,-3 15-1 0,13-11-8 15,-2 8-6-15,-1 0-10 0,4-2-1 0,5 3-10 16,-1-1-3-16,1 3-3 0,2 0-8 0,4-2-11 0,-5 1-24 16,-1 2-31-16,5-1-32 0,-2 0-38 0,-2 5-163 15,-4-5-293-15,2-3 129 0</inkml:trace>
        </inkml:traceGroup>
        <inkml:traceGroup>
          <inkml:annotationXML>
            <emma:emma xmlns:emma="http://www.w3.org/2003/04/emma" version="1.0">
              <emma:interpretation id="{B2364789-4B5E-4B43-9095-CDBBAE7C46EE}" emma:medium="tactile" emma:mode="ink">
                <msink:context xmlns:msink="http://schemas.microsoft.com/ink/2010/main" type="inkWord" rotatedBoundingBox="5210,1148 7115,1106 7127,1668 5222,1710"/>
              </emma:interpretation>
            </emma:emma>
          </inkml:annotationXML>
          <inkml:trace contextRef="#ctx0" brushRef="#br0" timeOffset="2768.84">3421 375 191 0,'0'0'207'0,"-24"0"-17"0,14 0-14 0,-6 2-17 16,2-2-7-16,-2 0-11 0,7 2-12 0,-8 2-14 0,1 1-5 16,6-3-16-16,-1 3-12 0,1 1-4 0,10-6-11 15,-15 7-5-15,7-1-9 0,1 1-4 0,7-7-2 16,-12 11-5-16,7-5-5 0,5-6-3 0,-5 15-5 16,5-15-1-16,-2 14-3 0,2-14 0 0,2 16-5 15,3-5 1-15,-2-1-3 0,0-2-3 0,5 2-1 16,-1 1-1-16,4-1 1 0,1 1-6 0,0-3 2 15,0 5 1-15,4-3-3 0,-3 1-1 0,4 2 2 16,-1-3-2-16,-1 1-3 0,-1-3 1 0,3 3-3 16,-3-1 1-16,-4-3-1 0,4 3 5 0,-2-2-6 15,0 0 5-15,-5 0-5 0,1-2 0 0,-1 2-2 16,-1-5 4-16,-6-3 0 0,7 13-2 0,-7-13 4 16,3 11 4-16,-3-11-2 0,0 0 1 0,-12 13-2 15,12-13 3-15,-13 5-2 0,6 0-1 0,-7-4-1 16,2 3 1-16,12-4 1 0,-21 1 0 0,9-1-3 0,12 0 0 15,-16-1 3-15,16 1-1 0,-18-4-1 16,18 4 1-16,-12-2-3 0,12 2 0 0,-6-11-2 16,6 11 1-16,0 0-5 0,5-20-8 0,-5 20-1 15,13-15-6-15,-4 4-6 0,4 2-2 0,2-4 1 16,-3 2 0-16,6-1 0 0,5-1 1 0,-4-1 2 0,0 4 3 16,5-1 1-16,-7 4 3 0,1 0-1 0,1 0 9 15,0 0 0-15,-2 2 7 0,2 0 9 0,0 1 4 16,1 0 5-16,-1 1-1 0,-5 0-3 0,-2 2 4 15,3 1-2-15,-4 1-2 0,1 0 0 0,-1 2 2 16,-11-3-1-16,19 12 6 0,-5-4-2 0,-8 0-1 16,4 2 0-16,-4-2 1 0,1 5-1 0,-4-6 4 15,6 6-7-15,-4-2 1 0,-1-1-3 0,4 4-4 16,-5-3 3-16,0-1-2 0,0 0 0 0,0 1 1 16,-3-11-2-16,1 17-4 0,2-9-6 0,0 0-15 15,-3-8-9-15,0 13-16 0,0-13-11 0,0 0-13 16,0 12-8-16,0-12-14 0,0 0-27 0,0 0-22 15,0 0-28-15,0 0-169 0,0 0-361 0,0 0 160 16</inkml:trace>
          <inkml:trace contextRef="#ctx0" brushRef="#br0" timeOffset="3214">3828 260 61 0,'6'-10'189'0,"-6"10"-17"16,9-10-19-16,-3 5-16 0,-6 5-12 15,15-2-10-15,-15 2-14 0,20-4-11 0,-8 2-17 16,-12 2-11-16,19 0-8 0,-6 0-11 0,1 0-8 0,5 2-6 16,-2-2-12-16,-1 0 0 0,0 4-1 0,2-4 1 15,-1 1-6-15,2 0 3 0,-2 0-8 0,-1 3 2 16,0-2 1-16,1-1-6 0,1 3 4 0,-3 0 3 15,-1 2 3-15,0-3 10 0,-1 1 8 0,-1-2 3 16,-1 3 4-16,-2 1 4 0,4 2 6 0,-7-1 0 16,4-2 4-16,-4 5-1 0,-1-2 6 0,1-1 9 15,0 4-4-15,-2 0 3 0,-1-2 1 0,3 4 3 16,0 0-2-16,-6 4-1 0,3-1-4 0,-3 0-2 16,3 2-2-16,-3-1-7 0,2 1-1 0,-2 0-5 15,0-2-2-15,0 2-4 0,0 2-4 0,1 2-2 16,-1-5-5-16,5 0-4 0,-5-2 0 0,3 2-2 15,-3-3-2-15,3 0-2 0,-2 1 2 0,4-7-5 16,-4 3 2-16,1 0-3 0,2-3-3 0,-4-8-2 16,3 16-3-16,1-12-12 0,-4-4-12 0,6 12-20 15,-4-3-17-15,-2-9-14 0,0 0-21 0,4 11-20 16,-4-11-13-16,0 0-24 0,0 0-36 0,6 5-207 16,-6-5-422-16,0 0 187 0</inkml:trace>
          <inkml:trace contextRef="#ctx0" brushRef="#br0" timeOffset="3705.04">4109 635 108 0,'0'0'162'0,"0"0"-10"15,0 0-9-15,33-5-6 0,-33 5-11 0,22 1-3 16,-9-1-7-16,7-1 1 0,-1 1-6 0,-1 0-4 15,3-1 0-15,4-1-6 0,-1 2-6 0,2-3-4 16,0 3-7-16,4 0-6 0,-1 0-1 0,-3-4-7 16,6 4-6-16,-7-2-3 0,5 2-6 0,-5-1-4 15,1 1-3-15,0-4-4 0,0 0-5 0,-2 1 0 16,-6 0-6-16,1-1-4 0,-3 0-1 0,1 1-5 16,-4-4 3-16,1 2-2 0,-1 0-2 0,-4-3-5 15,1 1 0-15,-1-2-1 0,-4-1-4 0,1 2-3 16,-3-3 2-16,0 0-5 0,-3 11-1 0,-3-23 1 0,0 15 0 15,3 8-5-15,-6-17 1 0,1 6 0 16,-1 4-2-16,-3-4 0 0,-1 5-3 0,0 4 3 16,-1-3 0-16,-4 5-1 0,15 0-1 0,-25-2 0 15,14 4 2-15,-5 2-3 0,3-2 0 0,-1 3 2 0,2 1-1 16,5 1-1-16,1 0 3 0,-3 0-2 16,1 2 2-16,5-1-2 0,0 0 1 0,3-8 2 15,0 23 0-15,3-12-2 0,0 0 5 0,5 1-3 0,4 0 0 16,1-1 0-16,4 0 1 0,5 2 1 0,0-5 0 15,-2 0 1-15,10-1-2 0,-5 0 0 0,8-1-1 16,-6 0 2-16,4-6-3 0,-4 5 3 0,1-2-3 16,-1 1-2-16,-2-1-16 0,-8 2-23 0,8-4-21 15,-9 3-25-15,1 0-27 0,-1-8-35 0,1 4-38 16,-4 0-172-16,2-4-386 0,-5 2 170 0</inkml:trace>
        </inkml:traceGroup>
        <inkml:traceGroup>
          <inkml:annotationXML>
            <emma:emma xmlns:emma="http://www.w3.org/2003/04/emma" version="1.0">
              <emma:interpretation id="{02ACC102-5488-49EC-B941-4092BE796E7F}" emma:medium="tactile" emma:mode="ink">
                <msink:context xmlns:msink="http://schemas.microsoft.com/ink/2010/main" type="inkWord" rotatedBoundingBox="7879,1283 8452,1270 8457,1511 7885,1523"/>
              </emma:interpretation>
            </emma:emma>
          </inkml:annotationXML>
          <inkml:trace contextRef="#ctx0" brushRef="#br0" timeOffset="4444.65">5890 377 149 0,'0'0'153'0,"0"0"-5"0,0 0 1 0,0 0-2 15,0 0-4-15,-11 2-3 0,11-2-3 0,0 0-7 16,0 0-5-16,0 0-6 0,0 0-9 0,0 0-9 16,0 0-8-16,0 0-7 0,0 0-7 0,0 0-7 15,0 0-7-15,0 0-4 0,0 0-8 0,0 0-2 0,0 0-8 16,0 0-1-16,0 0-3 0,42-2-5 0,-23 4-2 15,1-2 0-15,-1 1-5 0,8 2-3 16,1-1-1-16,-1-1-1 0,-2 1 0 0,2 0-3 0,5-2 2 16,-9 0-1-16,3 3-1 0,-1-3 0 0,-2 0-1 15,0 0-1-15,-3 0 1 0,-1 0 1 0,1-3 1 16,-4 3-2-16,-4 0 1 0,-12 0-1 0,19 0-1 16,-19 0 1-16,17 0 2 0,-17 0 2 0,13 0-1 15,-13 0-3-15,0 0-1 0,0 0-2 0,17 0 0 16,-17 0-3-16,0 0-3 0,0 0-1 0,0 0 1 15,0 0-4-15,0 0-2 0,8-2-3 0,-8 2-14 16,0 0-12-16,0 0-17 0,0 0-11 0,0 0-8 16,0 0-15-16,0 0-21 0,0 0-21 0,0 0-16 15,0 0-28-15,-31 13-20 0,21-11-173 0,10-2-385 16,-20-2 171-16</inkml:trace>
          <inkml:trace contextRef="#ctx0" brushRef="#br0" timeOffset="4843.68">5973 607 32 0,'0'0'193'0,"6"6"-13"15,-6-6-12-15,0 0-7 0,0 0-6 0,19 0-5 0,-19 0-9 16,17 0-4-16,-17 0-7 0,24 0-9 0,-9 0-6 16,-2 0-3-16,6 0-8 0,1 0-4 0,-4-2-6 15,1 2-5-15,2 0-6 0,0 0-7 0,1 0-7 16,-4-2-2-16,4 2-6 0,-1 0-7 0,0-2-1 15,-2 2-8-15,-1-1-1 0,4 1-8 0,-7 0-3 16,2 0-6-16,-5-2-2 0,-10 2-2 0,20 2-1 16,-20-2-6-16,16-2-6 0,-16 2-11 0,14 0-10 15,-14 0-16-15,11 0-14 0,-11 0-17 0,0 0-23 16,14-1-22-16,-14 1-32 0,0 0-34 16,13-4-23-16,-13 4-160 0,6-7-380 0,-6 7 168 0</inkml:trace>
        </inkml:traceGroup>
        <inkml:traceGroup>
          <inkml:annotationXML>
            <emma:emma xmlns:emma="http://www.w3.org/2003/04/emma" version="1.0">
              <emma:interpretation id="{D7E3CFDD-E3A8-48BD-A04D-D2FDEAC20031}" emma:medium="tactile" emma:mode="ink">
                <msink:context xmlns:msink="http://schemas.microsoft.com/ink/2010/main" type="inkWord" rotatedBoundingBox="9216,904 10465,877 10502,2536 9252,2563"/>
              </emma:interpretation>
            </emma:emma>
          </inkml:annotationXML>
          <inkml:trace contextRef="#ctx0" brushRef="#br0" timeOffset="7024.68">7551 1229 247 0,'0'0'237'0,"0"0"-15"16,0 0-16-16,0 0-16 0,4-37-19 0,-4 37-14 0,3-7-14 16,-3 7-16-16,9-13-11 0,-9 13-8 0,8-12-14 15,1 6-9-15,-2-1-9 0,2-2-6 0,3 4-6 16,-4-2-5-16,1 0-8 0,1 0-8 0,-1 2-3 16,9 0-4-16,-12 2-3 0,-6 3-7 0,19-5-3 15,-13 3-1-15,-6 2-3 0,14-5-3 0,-14 5 0 16,10-3-4-16,-10 3-1 0,0 0-4 0,0 0 0 15,18 7-3-15,-18-7 1 0,7 7-2 0,-7-7 1 16,6 10-1-16,-6 0 0 0,0-10 0 0,0 23-3 16,-3-10 3-16,0 1 0 0,-4 3 2 0,-5 4-2 15,-1 2 0-15,4 0 1 0,-5 1-2 0,1-2 0 16,1 2 1-16,-5 0 0 0,4 1 0 0,-3-2 1 16,4 1 0-16,-2-2-1 0,-2 3 1 0,-1-5-1 0,1 1-2 15,3 0 1-15,-1-4 2 0,-1-3-3 0,2-3 2 16,4 3 1-16,-5-3-3 0,7-1 4 15,-5-3-1-15,5 2-2 0,-2-1 2 0,3-1-2 0,0-3 0 16,6-4 0-16,-14 7 2 0,14-7 0 0,-7 5 0 16,7-5-1-16,0 0 3 0,-12 4-1 0,12-4-2 15,0 0 4-15,0 0-2 0,0 0-1 0,0 0 2 16,-8-18-3-16,8 18 0 0,0 0-1 0,8-22-2 16,-2 13-7-16,1-4-7 0,2 0-3 0,2 2-3 15,1-2-2-15,1-1 6 0,6 4-3 0,-8-2 0 16,4-1 4-16,1 6 3 0,1-4-3 0,-4 1 3 15,3 3-2-15,-4 3 1 0,2-5 4 0,-1 5 0 16,-4-1 1-16,2 0 0 0,-2 3 1 0,4-1 2 16,-13 3 0-16,16 0 0 0,-16 0 1 0,18 0 0 15,-18 0-1-15,17 3 3 0,-10-2 0 0,-7-1 3 16,20 4-3-16,-13-2 3 0,-7-2 1 0,15 5-4 16,-8-1 4-16,-7-4 2 0,17 2-4 0,-13 5-1 0,-4-7 1 15,17 4 2-15,-13 0-5 0,-4-4-12 0,15 6-16 16,-15-6-21-16,10 3-16 0,-10-3-23 15,11 1-12-15,-11-1-32 0,0 0-25 0,18-4-168 0,-18 4-356 16,7-10 158-16</inkml:trace>
          <inkml:trace contextRef="#ctx0" brushRef="#br0" timeOffset="7415.25">8152 957 153 0,'3'-9'241'0,"-3"9"-19"16,0 0-17-16,0 0-14 0,0 0-24 0,0 0-15 15,0 0-16-15,0 0-15 0,0 0-9 0,0 0 0 0,0 0-8 16,0 0-1-16,0 0 1 0,0 0-1 0,-18 28-5 15,14-21-4-15,4-7-2 0,-5 17-4 16,-1-7-5-16,3-1 2 0,0 0-5 0,-1 5-6 16,1-6-4-16,0 3-1 0,0-2-7 0,3-9-4 15,-5 22 1-15,5-12-5 0,-1 0-7 0,1-10 0 16,0 17 3-16,0-17-8 0,-2 14-9 0,2-14 3 16,0 15-7-16,0-15 0 0,0 13-2 0,0-13-5 0,0 0 4 15,2 14-2-15,-2-14-6 0,1 7-2 16,-1-7 2-16,0 0-5 0,5 11-16 0,-5-11-14 0,0 0-25 15,0 10-22-15,0-10-17 0,0 0-23 0,0 0-45 16,0 0-41-16,0 0-47 0,0 0-244 0,0 0-520 16,12-28 231-16</inkml:trace>
          <inkml:trace contextRef="#ctx0" brushRef="#br0" timeOffset="7608.27">8329 767 290 0,'5'-11'283'16,"-5"11"-20"-16,1-10-26 0,-1 10-24 0,0 0-21 15,3-8-19-15,-3 8-23 0,0 0-27 0,0 0-31 16,0 0-28-16,0 0-35 0,0 0-30 0,0 0-35 16,0 0-39-16,0 0-43 0,0 0-56 0,0 0-111 15,0 0-307-15,0 0 136 0</inkml:trace>
          <inkml:trace contextRef="#ctx0" brushRef="#br0" timeOffset="6192.84">7230 660 72 0,'0'0'199'0,"0"0"-17"0,0 0-12 16,0 0-14-16,0 0-8 0,0 0-7 0,47-11-10 15,-31 7-7-15,6 0-6 0,-2 1-8 0,8-1-9 16,-4 1-5-16,9 1-8 0,-5-3-4 0,5 5-5 16,9-5-4-16,-1-3-9 0,1 3-7 0,1 1-3 15,2-3-7-15,-6 4-3 0,7-2-5 0,-1 0-3 16,-2 1-4-16,2-5-3 0,0 2-5 0,1 2-2 0,-4 1-1 16,-1-3-4-16,1 1-2 0,-12 2 0 15,6-7 0-15,-6 8-5 0,-2-4 2 0,0 6-5 16,-1-2 1-16,-5-1-1 0,5 1-3 0,-9-1 0 15,-1 2 1-15,-1 2-2 0,-3-4-4 0,4 4-1 0,-7-2 1 16,-10 2-14-16,15-3-17 0,-15 3-15 16,14-2-27-16,-14 2-10 0,0 0-16 0,0 0-20 15,0 0-20-15,0 0-35 0,0 0-152 0,0 0-352 0,0 0 156 16</inkml:trace>
          <inkml:trace contextRef="#ctx0" brushRef="#br0" timeOffset="5719.39">7415 68 31 0,'0'0'185'0,"0"0"-18"0,-6 15-7 16,6-15-16-16,-3 13-4 0,3-13-11 0,-1 12-4 16,1-12-12-16,1 17-5 0,-1-17-11 0,-1 17-7 15,1-17-7-15,1 15-11 0,-1-5-4 0,0-10-7 16,0 11-2-16,0-11-9 0,3 16-1 0,0-7-7 15,0-1-3-15,-3-8-4 0,3 16-1 0,-3-16-1 16,3 13-6-16,-3-13 2 0,5 6-3 0,-5-6-2 16,0 11 0-16,0-11 1 0,6 7 4 0,-6-7 5 15,0 0-1-15,0 0 1 0,10 7-3 0,-10-7 0 16,0 0-3-16,0 0-5 0,19-7 1 0,-19 7-4 16,12-7-2-16,-12 7-3 0,11-11 0 0,-5 5-2 0,0 0-1 15,-6 6 0-15,13-16-5 0,-7 7 1 0,-1 1-1 16,1-1-6-16,3-3-7 0,1 1-5 0,-3-1-3 15,-1 0-4-15,3-1-4 0,-1 2 2 0,1-2 2 16,-2 2 2-16,-1-1-3 0,0 3-1 0,2 1 2 16,-5-1 2-16,3 0 0 0,1 1 1 0,-1 1 2 15,-6 7 3-15,6-12-1 0,1 5 3 0,-7 7-2 16,9-7 2-16,-9 7-1 0,9-9 2 0,-9 9-1 16,8-7 2-16,-8 7-2 0,13-4-1 0,-13 4 3 15,12 0 3-15,-12 0-4 0,14-1 4 0,-14 1 0 16,13 4-2-16,-13-4 2 0,15 4 0 0,-11 1 8 15,2 3-6-15,-6-8 5 0,11 14-1 0,-5-7-2 16,0 0 1-16,0 4 0 0,1 0 0 0,-1 2 3 16,-3 0-1-16,2-2 1 0,-2 0 0 0,2 5-1 15,0-1 0-15,-1-1-1 0,1 3-17 0,-2-2-23 16,4 2-25-16,-2-2-40 0,-4 2-38 0,5-3-55 16,-6 3-105-16,6-4-323 0,-4-1 144 0</inkml:trace>
        </inkml:traceGroup>
        <inkml:traceGroup>
          <inkml:annotationXML>
            <emma:emma xmlns:emma="http://www.w3.org/2003/04/emma" version="1.0">
              <emma:interpretation id="{18E7A5F3-38F0-4045-95D4-B9F0E5FFB6EC}" emma:medium="tactile" emma:mode="ink">
                <msink:context xmlns:msink="http://schemas.microsoft.com/ink/2010/main" type="inkWord" rotatedBoundingBox="11931,1038 13267,1009 13280,1600 11944,1629"/>
              </emma:interpretation>
            </emma:emma>
          </inkml:annotationXML>
          <inkml:trace contextRef="#ctx0" brushRef="#br0" timeOffset="9061.06">9934 302 199 0,'6'-7'184'0,"-6"7"-11"0,14-10-13 0,-5 6-17 15,1-4-13-15,3 2-16 0,4 3-3 0,1-1-9 16,0 1-11-16,8-4-9 0,-2 0-5 0,-1 6-8 16,1-1-8-16,1 4-6 0,0-2-4 0,2 1-7 15,-2 2-7-15,1 1 1 0,-2-1-5 0,1-2-4 16,3 5 1-16,-2-1-7 0,4-3 1 0,-2 4-2 16,-1-1-7-16,1 2-5 0,-1-1-2 0,3-2-4 15,-3-2-6-15,2 3-5 0,1 0-9 0,0-3-7 16,0 2-7-16,-3-2-11 0,-2-2 0 0,-4 4-5 15,-2-4 2-15,1 1-4 0,-4-1 1 0,-2-1-2 0,3 1 0 16,-17 0 3-16,20 0-8 0,-20 0 1 0,13-2-15 16,-13 2-17-16,9-4 2 0,-9 4-24 0,0 0-90 15,0 0-214-15,0 0 96 0</inkml:trace>
          <inkml:trace contextRef="#ctx0" brushRef="#br0" timeOffset="9361.11">10209 467 24 0,'19'0'164'0,"6"2"-12"0,2-2-14 0,0 5-14 0,4-5-11 16,-2 2-11-16,1 2-13 0,1-3-5 0,0 1-9 16,0-1-2-16,-2 3-12 0,2-3 1 0,-3 2-17 15,1-1-1-15,-1-2-4 0,-4 4 0 0,-5-3-12 16,1-1-7-16,-1 2-13 0,-4-2-1 0,3 0-17 16,0 0-7-16,-3 0-23 0,0 0-18 0,-2 0-10 15,-13 0-150-15,24-3-234 0,-14-1 104 0</inkml:trace>
          <inkml:trace contextRef="#ctx0" brushRef="#br0" timeOffset="9737.96">10975 110 51 0,'0'0'118'0,"0"0"-13"0,0 0-2 0,0 0 3 16,15 25-19-16,-9-18 0 0,0 2-12 0,3 1 3 15,0 1-7-15,1 1-1 0,2-2-2 0,3 5-8 16,3-2-2-16,0 1 4 0,3 4-6 15,0 1-6-15,0-1-1 0,-2 0-1 0,-4 0-7 16,1-1-6-16,-1 3-4 0,0-1 2 0,-4-5-4 0,-5 4 2 16,4 2-9-16,-6-2 2 0,1 5-6 0,-2-1-2 15,-3-6-1-15,-2 1-1 0,-4-1-2 0,-1-1 2 16,-3 3-9-16,2-3-5 0,-5-1-14 0,1 1-10 16,-9-1-16-16,5 3-21 0,-2-7-16 0,3-2-19 15,-3 2-30-15,3-2-92 0,-3-2-235 0,6-4 104 16</inkml:trace>
        </inkml:traceGroup>
        <inkml:traceGroup>
          <inkml:annotationXML>
            <emma:emma xmlns:emma="http://www.w3.org/2003/04/emma" version="1.0">
              <emma:interpretation id="{03A72BD8-76FD-4E8B-805E-BBEBFE0E6BEE}" emma:medium="tactile" emma:mode="ink">
                <msink:context xmlns:msink="http://schemas.microsoft.com/ink/2010/main" type="inkWord" rotatedBoundingBox="14243,400 17716,324 17753,2032 14281,2108"/>
              </emma:interpretation>
            </emma:emma>
          </inkml:annotationXML>
          <inkml:trace contextRef="#ctx0" brushRef="#br0" timeOffset="10202.75">12350 219 83 0,'3'-14'229'0,"-3"14"-9"0,3-7-8 0,-3 7-13 15,0 0-15-15,0-13-13 0,0 13-15 0,0 0-16 16,0 0-14-16,0 0-12 0,0 0-14 0,0 0-12 16,0 0-4-16,0 0-4 0,0 0-3 0,0 0-2 15,-15 26-1-15,9-12-3 0,-4 1-7 16,5-1-2-16,-4 3-6 0,1 7 0 0,0-4-4 0,1 4-5 16,-4-1-4-16,5 0-3 0,3-1-5 15,0-4 0-15,2 3-2 0,1 2-3 0,1-3-3 16,-1 0-2-16,5-4-5 0,-1 0 4 0,-1 0-5 0,2-2 0 15,-4-3 1-15,4-4-5 0,1 3 1 0,-3-2-2 16,3-2 2-16,1 1-5 0,-7-7 1 0,10 10-12 16,-5-6-16-16,-5-4-18 0,12 4-20 0,-12-4-24 15,10 3-26-15,-10-3-36 0,0 0-46 0,14-11-38 16,-14 11-183-16,3-17-440 0,-3 3 195 0</inkml:trace>
          <inkml:trace contextRef="#ctx0" brushRef="#br0" timeOffset="10420.07">12507-57 125 0,'3'-14'248'0,"1"0"-17"16,-2 3-12-16,2-1-20 0,-1 4-23 0,3 0-12 15,0-2-20-15,-6 10-12 0,8-10-16 0,-4 4-15 0,-4 6-12 16,0 0-22-16,9-10-19 0,-9 10-18 0,0 0-21 15,0 0-21-15,19 10-19 0,-19-10-18 16,8 12-26-16,-1-5-21 0,2 4-33 0,-1 0-35 16,-1-1-93-16,2 2-279 0,0 1 123 0</inkml:trace>
          <inkml:trace contextRef="#ctx0" brushRef="#br0" timeOffset="10716">12841 282 151 0,'0'0'184'15,"0"0"-13"-15,21-4-14 0,-21 4-8 0,19-1-9 16,-7 1-10-16,3-6-3 0,3 6-10 0,0-4-8 16,0 3-4-16,7 0-5 0,0-4-4 0,2 3-5 0,-1-2-8 15,-1 4-4-15,-6-3-7 0,5-1-4 16,-4 0-5-16,-5 1-7 0,2-1-4 0,-2 4-7 15,-3-1-2-15,-12 1-7 0,21-1-2 0,-10 1-4 16,-11 0-2-16,14 0-5 0,-14 0-2 0,11-5-5 16,-11 5 2-16,0 0-10 0,0 0-12 0,15 0-11 15,-15 0-7-15,0 0-11 0,0 0-16 0,0 0-19 16,0 0-14-16,0 0-26 0,0 0-21 0,0 0-26 0,-24 21-169 16,9-18-349-16,2 2 156 0</inkml:trace>
          <inkml:trace contextRef="#ctx0" brushRef="#br0" timeOffset="10926.96">12880 456 173 0,'19'0'190'0,"6"0"-15"0,4 0-17 0,-2-3-13 16,1 3-14-16,-1-1-13 0,3 5-12 0,-2-4-8 15,-3 1-18-15,-5-1-13 0,1 0-25 0,-4 0-17 16,0 2-25-16,-1-2-20 0,-1 0-27 0,-3 0-22 16,-12 0-23-16,17-1-122 0,-17 1-231 0,16 0 103 15</inkml:trace>
          <inkml:trace contextRef="#ctx0" brushRef="#br0" timeOffset="11778.69">13508 476 3 0,'9'-6'219'0,"-1"3"-11"0,4-5-13 16,2 2-13-16,2-1-12 0,-1-1-14 0,0-2-14 16,4 3-9-16,2-6-9 0,-4 6-9 0,5-6-11 15,-4 4-8-15,3-5-7 0,0 0-4 0,0 1-8 0,-3-3-1 16,1 1-4-16,0-3-5 0,-2 0-10 0,1 1-5 15,-3-1-2-15,1 0-8 0,-7 1-5 0,-2 1-2 16,5-7-3-16,-3-1-5 0,2 2-2 0,1-2-4 16,-5 0 1-16,3-1-4 0,-1-1-5 0,-4 1-1 15,5-2-1-15,-2 5-3 0,-1-5 0 0,1 2-9 16,-2-3-10-16,0 3-5 0,0-5 3 0,0 1-2 16,-3 2-3-16,1-1 3 0,-4 3 3 0,0-1-4 15,2 0 5-15,-2 1-3 0,0 4 2 0,2-4 4 16,-2 5 0-16,0 6 1 0,-4-3-3 0,4 0 3 15,0 6 1-15,0 11 0 0,0-18 2 0,0 18 0 16,-1-11-4-16,1 11-1 0,0 0 5 0,0 0-2 16,0-13-1-16,0 13 0 0,0 0 0 0,0 0 1 15,0 0-1-15,0 0 1 0,0 0-2 0,-11 31 1 0,10-17 1 16,-5 0 2-16,0 6 2 0,0 6 1 0,1-2 3 16,-5 1 5-16,4 12-1 0,-2-1-1 15,-1-8 0-15,-1 8 1 0,4-10 2 0,-1 11 0 0,4-1 0 16,0-5 0-16,3 4-1 0,-2 1-1 0,4-8-2 15,4 10 3-15,0-3-2 0,-1 3 4 0,7-3-4 16,-1-7 2-16,1-3-1 0,3-1-1 16,1 1 0-16,3-6 0 0,-2-1 0 0,7 3 9 0,-5-6-11 15,4 1 0-15,-9-6 5 0,6-1-4 0,-4-1 2 16,-1-1 0-16,0-2-3 0,-2-2 2 0,-1 2-2 16,0-2-3-16,-1-4 3 0,-11 1-2 0,22-4 2 15,-13 1-1-15,-9 3 1 0,21-8 1 0,-14 6-4 16,2-4-1-16,-1 1 4 0,-8 5-3 0,15-10 0 15,-9 7 0-15,-6 3 0 0,9-7 1 0,-9 7-2 0,10-6-3 16,-10 6-1-16,0 0 3 0,12-5-3 0,-12 5 2 16,0 0 5-16,0 0-5 0,0 0 6 15,15 6-6-15,-15-6 2 0,9 5 0 0,-9-5 0 16,10 4 1-16,-10-4 0 0,15 6 1 0,-7-1-3 16,2-2 3-16,-1-1 0 0,3 3 1 0,-12-5-2 15,25 1-1-15,-8 1 5 0,-1 1-1 0,1-3 4 16,2 0 2-16,-1 0 0 0,-3-5 6 0,4 3-5 0,-4-2-1 15,3-2 1-15,-3-2-1 0,1 1 6 0,-2 1-4 16,-4-4 0-16,2-2-2 0,-4 4-1 16,-1-4-2-16,-3 1-2 0,1-6 1 0,-5 4 0 15,0-1-5-15,-5-1 3 0,-2 1-6 0,-3 1-3 0,1-2-3 16,-5 5 2-16,-1-1-2 0,-7 0-5 0,-2-1-5 16,0 7-11-16,2-1-9 0,-4 1-2 0,7 3-8 15,0 2-13-15,-1 2-11 0,4 3-8 0,0 1-12 16,1-1-5-16,6 2-16 0,-2 3-3 0,4-3-15 15,2 3 4-15,-1 0-4 0,5-1-17 0,1 7-88 16,1-5-257-16,2 4 113 0</inkml:trace>
          <inkml:trace contextRef="#ctx0" brushRef="#br0" timeOffset="12130.15">14650 401 111 0,'13'6'156'0,"2"1"-4"0,3 0-14 16,-1 4-8-16,6-1-10 0,-6-2-5 0,7 5-10 15,-2-6-10-15,0 7-7 0,1 1-9 0,1 0-3 16,-3 1-13-16,-1 0-3 0,0 0-6 0,-5 2-8 0,4-2-1 16,1 5-4-16,-6-4-2 0,4 0-7 15,-3 5 2-15,2-3-6 0,-4 0 0 0,2 2 1 16,0 1-4-16,1 1-3 0,-2-2-2 0,-4 0 0 16,1 3-3-16,1-2 0 0,-3 2 1 0,-2 1-5 0,-1-2 2 15,0-3 0-15,-5-1 1 0,5 3-3 16,-7-5 1-16,1 2 5 0,-5-3-7 0,-1-3 7 15,0 1 7-15,-2 1 5 0,-10-6 4 0,3 2-2 0,-8 2-1 16,-4-6-3-16,-4-1 0 0,-9-1-3 0,1-5-5 16,-6 0-1-16,4-5 0 0,0 0-3 0,-2-2 0 15,3 0-3-15,0-5-1 0,-1 0-1 16,3 0-2-16,9-1-1 0,2 3 2 0,3-4-3 0,7 0-5 16,0 1-4-16,2 0-15 0,3 0-20 0,5 2-17 15,2-3-20-15,4-3-17 0,2 0-34 0,8 3-25 16,2-7-48-16,2 0-106 0,5 1-328 0,0-2 145 15</inkml:trace>
          <inkml:trace contextRef="#ctx0" brushRef="#br0" timeOffset="12661.73">15272 108 164 0,'0'0'212'16,"9"-4"-17"-16,-9 4-20 0,0 0-18 16,7-5-15-16,-7 5-17 0,0 0-14 0,0 0-8 15,0 0-9-15,0 0-7 0,12 16-3 0,-12-16-2 16,3 15-10-16,0-9-3 0,-3-6-3 0,0 20-5 0,2-9-5 15,-2-1-8-15,0-10 1 0,0 19-6 0,0-10-3 16,0 5-3-16,0-4-6 0,0-10-3 16,0 17 0-16,1-9-4 0,-1-8-2 0,0 12 1 0,0-12-3 15,0 16-1-15,0-16-3 0,0 13-1 0,0-13 1 16,0 0 2-16,0 12-3 0,0-12 0 0,0 0-2 16,0 0 0-16,5 6 0 0,-5-6-2 15,0 0-2-15,0 0-1 0,0 0 1 0,19-18-2 0,-12 8 1 16,1 3-3-16,-1 0 2 0,4-10-5 0,-2 5 3 15,4-1-5-15,-1 0 0 0,2 0-4 0,3-3-1 16,-6 3-3-16,2 0 4 0,1-1-5 0,-1 2 3 16,-1 2 0-16,0-3 0 0,0 4 3 0,-2-2-1 15,1 4 0-15,-4 1 1 0,1 0-1 0,-1 1 2 16,4 2-1-16,-11 3 2 0,21-4 3 0,-13 4 3 16,-8 0 3-16,23 4-2 0,-14-1-3 0,0 2 3 15,3 1-1-15,0 1 1 0,0 6-3 0,-2-2 5 16,-1 4-3-16,-2-2 1 0,2 3-2 0,-3-1 3 15,0 0-9-15,0 2-24 0,-4 1-29 0,-4 5-32 0,-2-5-47 16,-2-1-52-16,-2-2-178 0,-1 1-395 0,-1-2 175 16</inkml:trace>
        </inkml:traceGroup>
      </inkml:traceGroup>
    </inkml:traceGroup>
    <inkml:traceGroup>
      <inkml:annotationXML>
        <emma:emma xmlns:emma="http://www.w3.org/2003/04/emma" version="1.0">
          <emma:interpretation id="{E4E86346-FA96-44A6-959F-9705A62493A2}" emma:medium="tactile" emma:mode="ink">
            <msink:context xmlns:msink="http://schemas.microsoft.com/ink/2010/main" type="paragraph" rotatedBoundingBox="1763,3606 29137,2178 29320,5697 1946,7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4AA1-35E8-4D6A-A7B4-1CC5D6B67A2B}" emma:medium="tactile" emma:mode="ink">
              <msink:context xmlns:msink="http://schemas.microsoft.com/ink/2010/main" type="line" rotatedBoundingBox="1763,3606 29137,2178 29232,4005 1858,5433"/>
            </emma:interpretation>
          </emma:emma>
        </inkml:annotationXML>
        <inkml:traceGroup>
          <inkml:annotationXML>
            <emma:emma xmlns:emma="http://www.w3.org/2003/04/emma" version="1.0">
              <emma:interpretation id="{9B91C084-2D1F-46B5-AA4D-FD4152B85319}" emma:medium="tactile" emma:mode="ink">
                <msink:context xmlns:msink="http://schemas.microsoft.com/ink/2010/main" type="inkWord" rotatedBoundingBox="1789,4111 7989,3788 8058,5109 1858,5433"/>
              </emma:interpretation>
            </emma:emma>
          </inkml:annotationXML>
          <inkml:trace contextRef="#ctx0" brushRef="#br0" timeOffset="16444.36">2592 3495 199 0,'0'0'206'0,"9"-10"-14"0,-9 10-16 16,9-7-9-16,-9 7-13 0,15-4-8 0,-15 4-10 15,19 4-8-15,-5-3-5 0,2-2-6 0,1 1-9 16,2 0-5-16,0 4-7 0,1-3-5 0,7 1-1 16,-1 2-11-16,0-4-2 0,-1 3-8 0,-3 0-5 15,4-2-3-15,-5 1-4 0,-2 2-5 0,0-4-4 16,1 0-3-16,-1 0-1 0,1 0-4 0,-5 1-3 16,4-1-3-16,-6 0 0 0,2 2-4 0,-1-1-4 15,1-1 0-15,-3 0-1 0,-12 0-2 0,19 3-4 16,-7-3-2-16,-12 0 0 0,15 1-6 0,-5 2 0 0,-10-3 1 15,14 1-10-15,-14-1-1 0,10 2-8 0,-10-2-11 16,0 0-16-16,12 5-16 0,-12-5-7 16,0 0-12-16,7 6-20 0,-7-6-21 0,0 0-25 0,0 0-31 15,0 0-30-15,0 0-181 0,-28 11-409 0,28-11 180 16</inkml:trace>
          <inkml:trace contextRef="#ctx0" brushRef="#br0" timeOffset="16709.44">2802 3705 4 0,'15'3'215'0,"2"1"-12"0,2-4-8 15,9 2-7-15,-1-1-10 0,2 2-10 0,9-2-7 0,-6 3-9 16,9-4-6-16,-9 2-4 0,1-1-8 0,-4 1-7 15,12-2-6-15,-11 0-14 0,-2 2-6 0,-3-2-11 16,1 0-10-16,-3 4-10 0,-3-4-7 0,-8 2-8 16,6-2-13-16,-8 1-28 0,-10-1-34 0,17 0-34 15,-17 0-36-15,8 2-33 0,-8-2-48 0,0 0-212 16,0 0-416-16,0 0 185 0</inkml:trace>
          <inkml:trace contextRef="#ctx0" brushRef="#br0" timeOffset="30359.49">3591 3406 49 0,'0'0'85'0,"0"0"-10"0,0 0 1 0,0 0-4 16,0 0-1-16,0 0 2 0,0 0-14 0,0 0 2 15,0 0-1-15,0 0-4 0,0 0 4 0,0 0 4 16,0 0-10-16,0 0 11 0,3-15 2 0,-3 15-2 15,0 0-3-15,0 0-1 0,0 0-1 0,0 0-4 16,0 0-6-16,0 0-1 0,0 0-8 0,0 0-6 16,0 0-3-16,0 0 3 0,0 0 1 0,0 0 4 15,0 0-3-15,0 0 2 0,0 0-4 0,3 34 1 16,-3-34-3-16,2 15 0 0,-1-3-2 0,-1 0-4 0,3-2 0 16,-3 1 0-16,3 3-2 0,-3-3 0 15,5 4 0-15,-2-4-5 0,-3 0 0 0,3 2-1 0,3 2 1 16,-5-2-5-16,2-1 1 0,0-2-6 0,0 1 5 15,0 1-3-15,-1-4-1 0,-2-8 0 0,4 19 3 16,-4-19-6-16,3 13 0 0,-1-4-1 0,3-3 1 16,-5-6-5-16,0 13 4 0,0-13 2 0,3 7-5 15,-3-7-7-15,0 0 6 0,3 15 4 0,-3-15-3 16,0 0 4-16,0 0-6 0,5 6 4 0,-5-6-1 16,0 0 2-16,0 0-4 0,0 0 0 0,0 0 0 15,0 0-4-15,9 5 4 0,-9-5 3 0,0 0-3 16,0 0 2-16,0 0-5 0,16-19-1 0,-16 19-3 15,8-12-9-15,-5 6 1 0,-3 6 2 0,6-15-3 16,-3 5-1-16,0 1 0 0,-2-2-6 0,-1 11 6 0,5-19 5 16,-2 5-5-16,-3 2 3 0,4-4 0 0,-4 3-1 15,0-3 2-15,0 1 1 0,5-1 0 0,-5-1 4 16,0 5-1-16,3-1 1 0,-3 2-4 0,1 0 6 16,-1 11-5-16,5-17-3 0,-4 4 8 0,3 5 2 15,-1-2 0-15,-3 10-8 0,9-14 6 0,-7 7 5 16,-2 7-1-16,9-11-5 0,-9 11 5 0,6-13-4 15,1 9 1-15,-7 4 2 0,11-9 1 0,-11 9 2 16,12-9-2-16,-8 6 4 0,-4 3-4 0,12-3-3 16,-12 3 6-16,12-1-3 0,-12 1 5 0,0 0-5 15,0 0 5-15,18 1-2 0,-18-1 0 0,9 4 4 16,-9-4-1-16,4 10-4 0,-4-10 5 0,8 10 2 0,-4-3 3 16,-1 4 6-16,-1-4 1 0,-1 4 0 0,-1-11-1 15,3 23 3-15,-1-12-3 0,-1 1 2 0,-1 1 1 16,0 1-5-16,0 1-1 0,3-3 1 0,-3 2 4 15,2-5-5-15,-2 6 1 0,3-3-2 0,0-1 3 16,-3 0-8-16,0 1 4 0,0 0-1 0,1-3-1 16,-1-9-2-16,5 22 0 0,-5-14 0 0,0-8 0 15,1 19-2-15,1-9 1 0,1-3-2 0,-3-7-6 16,4 17-14-16,-4-10-17 0,0-7-22 0,3 14-22 16,-3-4-16-16,0-10-23 0,6 12-25 0,-6-12-51 15,1 8-128-15,-1-8-343 0,0 0 152 0</inkml:trace>
          <inkml:trace contextRef="#ctx0" brushRef="#br0" timeOffset="30627.78">4128 3698 226 0,'0'0'213'0,"0"0"-9"0,11-4-8 0,-11 4-14 16,0 0-11-16,0 0-6 0,0 0-7 0,0 0-7 15,0 0-7-15,0 0-14 0,0 0-6 0,3-10-7 0,-3 10-12 16,0 0 0-16,0 0-10 0,0 0-6 0,6-13-7 16,-6 13-6-16,0 0-11 0,0 0-2 15,0-10-13-15,0 10-1 0,0 0-5 0,3-10-5 0,-3 10-5 16,0 0-7-16,0 0-5 0,4-12-11 16,-4 12-19-16,0 0-16 0,0 0-19 0,0-11-23 15,0 11-27-15,0 0-23 0,0 0-26 0,0 0-34 0,0 0-69 16,5-11-126-16,-5 11-402 0,0 0 179 0</inkml:trace>
          <inkml:trace contextRef="#ctx0" brushRef="#br0" timeOffset="31481.81">4564 3640 172 0,'0'0'193'16,"0"0"-15"-16,0 0-16 0,0 0-17 0,0 0-4 15,0 0-9-15,25-23-8 0,-14 16-6 0,-3-1-5 16,3 3-7-16,-2-4-3 0,1 4-5 0,1-3-6 15,1-5-3-15,-5 2-8 0,5-6-5 0,-2 3-3 16,4-7-9-16,-5 7-4 0,3-4-4 0,1-1-7 16,-7 3-4-16,5-4-6 0,-5 2-4 0,0-6-1 15,1 4-3-15,-1-4-5 0,1 4-1 0,2-6-2 16,-4 3-6-16,1 0 0 0,0 2-4 0,-6-3 2 16,3 8-10-16,0-7 5 0,-3 5 2 0,0 0-2 15,1-6-2-15,-2 8 0 0,-1 1-4 0,2-3 0 0,-1 1 2 16,-2 4-3-16,0 1 0 0,3 12 2 15,-3-17-3-15,0 8 0 0,3 9-2 0,-5-13 2 0,5 13-5 16,-3-9 0-16,3 9 2 0,-9-6-3 0,9 6 3 16,0 0-1-16,-19 3-3 0,19-3 5 0,-13 7-5 15,5 2 0-15,-1 0 3 0,-4 2-1 0,4 2-2 16,-2 5 0-16,-1 1 1 0,2 1 2 0,-2 3 2 16,2 0 1-16,1 3 0 0,-2 8-1 0,5-5-1 15,-1-3 2-15,4 3 2 0,0-1-3 16,0 10 0-16,6-3 5 0,0-10-5 0,0 4 1 0,3-5 0 15,1 3 3-15,4-3-5 0,1-2 1 0,-2-2 1 16,4 0 2-16,2-1-1 0,-1-7 3 0,-2-3-6 16,-1 3 1-16,2-3-2 0,-1-2 0 0,0 3 2 15,2-5-1-15,-4-2-1 0,-1 3 2 0,5-5-4 0,-4 0 2 16,-11-1-2-16,22-1 1 0,-22 1 2 16,19-1 0-16,-10-3-1 0,-9 4 1 0,21-3 0 15,-12 1 0-15,-9 2 1 0,20-1 0 0,-13 0-4 16,-7 1 1-16,0 0 0 0,19 0 1 0,-19 0-2 15,14 0 4-15,-14 0-12 0,18 0 13 0,-18 0-3 0,16 0 3 16,-16 0-1-16,14 0 1 0,-14 0-3 0,16 1 3 16,-16-1-1-16,16-1 1 0,-16 1-1 0,17-7 3 15,-8 6-2-15,-9 1-2 0,19-5 5 0,-11 5-3 16,0-5-4-16,1-1 8 0,-9 6-2 0,17-10-4 16,-7 3 6-16,2-4-2 0,-1 2 0 0,-5 0 6 15,1-4-1-15,-4 5-2 0,0-2 1 0,1-3 2 16,2-1-6-16,-3 4 3 0,0-1 1 0,-3-3-2 15,0 14 2-15,-3-22-4 0,0 12 0 0,-3-2 0 16,6 12-2-16,-10-16-4 0,3 9 0 0,-2 1 2 16,1 1-4-16,-4-1 2 0,-1 4-12 0,13 2-4 15,-23 0-11-15,23 0-9 0,-28 6-14 0,15-3-9 16,-1 4-14-16,1 0-3 0,-1 1-7 0,3 3-18 0,2 1-14 16,1 2-13-16,-2-2-5 0,7 4-48 0,-3-2-101 15,6-7-307-15,0-7 137 0</inkml:trace>
          <inkml:trace contextRef="#ctx0" brushRef="#br0" timeOffset="31878.56">5195 3649 98 0,'0'0'164'0,"10"3"-10"0,-10-3-10 0,16 4-10 16,-8 0-13-16,-8-4-10 0,15 4-13 0,-9-2-5 0,1 3-8 15,-7-5-6-15,14 11 0 0,-5-6-9 16,0 0-10-16,1 1 1 0,-1 4-5 0,-2-3 0 15,1 3-7-15,1-5-3 0,0 8-8 0,-2-2-1 0,2 0 3 16,-3 2-2-16,2 0-9 0,-2-2 7 0,-1 4 1 16,3-1-6-16,-2 0-1 0,1 3-6 15,-1-3 2-15,-3 3 1 0,0 0-4 0,5-2-7 0,-8 2 4 16,6 1-5-16,-6 0-2 0,3-1-6 0,0 1 6 16,-2-1 1-16,-1 3-3 0,2-3 0 0,-4-2-2 15,2 4 0-15,-1-4-4 0,-2 0 2 0,0-1-4 16,0 0 5-16,0-3-1 0,-5-1 2 0,5 0 0 15,-6 4 0-15,2-3 5 0,-7-2-2 0,3-4 1 16,-3 1 0-16,-2-2-1 0,-2-1-3 0,0-2 2 16,3-1-1-16,2 0 2 0,-7-1-4 0,7-4 6 15,-4 0-9-15,2-2 5 0,2-1-4 0,0 2 3 16,-1-5-2-16,5-2 1 0,-1 2-3 0,1 0-3 0,3-3-12 16,3 1-14-16,3-5-19 0,0 0-17 15,1-2-14-15,7-1-18 0,1-3-15 0,4-12-25 16,-2 10-34-16,8-8-142 0,0-1-331 0,4 3 146 15</inkml:trace>
          <inkml:trace contextRef="#ctx0" brushRef="#br0" timeOffset="32352.12">5611 3467 34 0,'6'-6'191'0,"-6"6"-11"0,0 0-17 0,10-9-9 15,-10 9-18-15,0 0-15 0,6-5-16 0,-6 5-9 16,0 0-8-16,0 0-4 0,0 0-10 0,0 0-3 0,0 0-11 16,13 17 0-16,-13-17-8 0,0 10-1 15,0-10-4-15,0 15-4 0,0-15-5 0,0 20 3 16,0-13-7-16,0-7-3 0,0 20-3 0,-3-9 0 16,3-11-5-16,-1 18 3 0,1-18-6 0,0 14 0 0,0-14-5 15,0 14-4-15,0-14 4 0,-3 11 1 16,3-11-7-16,0 0 2 0,0 0 3 0,3 10-5 0,-3-10-1 15,0 0 3-15,0 0 1 0,0 0-3 0,0 0-2 16,0 0 1-16,0 0-4 0,0 0-4 16,0 0-1-16,24-20-8 0,-15 13-9 0,-2-4 1 0,2 2-6 15,2-2 3-15,-2-1-2 0,1-3 0 0,-1 0 2 16,1 3 0-16,2-5 1 0,2 4 8 0,-4 1-1 16,-1 0 0-16,2 0 1 0,-2 2 3 0,1 2 3 15,-1-2 2-15,1 1 8 0,-1 4 4 0,-3-1-1 16,5 2 1-16,-1-3 6 0,-10 7-3 0,20-9 0 15,-14 11 0-15,-6-2 2 0,19-2-2 0,-19 2 3 0,16 8 6 16,-7-7-1-16,-1 6 5 0,-2 1 3 16,7 1-3-16,-4 2-3 0,-4 3 3 0,3 1-3 15,-2-2-4-15,-1 5-1 0,4 4-2 0,-6-7 1 16,0 2-7-16,1-5-26 0,-4 6-10 0,3-5-25 16,0 4-30-16,-3-6-32 0,0 1-48 0,0-12-162 0,0 19-349 15,0-19 156-15</inkml:trace>
          <inkml:trace contextRef="#ctx0" brushRef="#br0" timeOffset="14726.93">-152 3290 7 0,'0'0'147'16,"0"0"-6"-16,-9-8-9 0,9 8-9 0,0 0-11 0,0 0-9 16,-9-7-15-16,9 7 4 0,0 0-14 0,0 0-1 15,-6-7-12-15,6 7-8 0,0 0 4 0,0 0-9 16,0 0 0-16,0 0-3 0,-12-6-2 0,12 6-1 15,0 0 1-15,0 0 8 0,-10-5-4 0,10 5 1 16,0 0 5-16,0 0 2 0,0 0 0 0,0 0-2 16,-11-2-1-16,11 2-12 0,0 0 1 0,0 0-7 15,0 0-3-15,0 0-1 0,0 0-4 0,0 0-6 16,0 0 1-16,52 3-2 0,-25-3-1 0,2-1-4 16,2 2 0-16,11 2 2 0,4-2-3 0,0-1 0 0,5 2-8 15,3 2 8-15,-2-3-3 0,-3 2-4 16,2 0 3-16,1-2-3 0,-6-1-3 0,0 4 1 0,1-2 2 15,-6-2-1-15,-9-2-2 0,1 4-4 0,-5-2 3 16,-1 0-1-16,0 0 2 0,-10 0-10 16,0 0 6-16,-1 0 3 0,-7 0-5 0,3 0 1 0,-12 0-6 15,15 0-7-15,-15 0-8 0,0 0-9 0,13 0-12 16,-13 0-16-16,0 0-20 0,0 0-18 0,0 0-12 16,0 0-18-16,0 0-23 0,0 0-166 0,0 0-337 15,0 0 150-15</inkml:trace>
          <inkml:trace contextRef="#ctx0" brushRef="#br0" timeOffset="14968.91">327 3395 53 0,'0'0'165'0,"-8"13"-7"0,4-3-10 0,5 2-1 15,2 1-16-15,-1 1-7 0,-1 3-9 0,4 1-12 0,-2-1-2 16,1 1-11-16,4 3-8 0,-1-1-7 0,-1-2-8 15,0-2-7-15,1 1-7 0,1-1-7 0,-2 0-2 16,1-1-2-16,2 1-2 0,-1-1-3 0,-1 0-7 16,1-2-9-16,1-1 6 0,-3 0-4 0,1-2-18 15,3 2-13-15,-4-4-12 0,2 2-21 0,-1-3-8 16,1 0-12-16,2-1-16 0,-1-2-24 0,2 1-40 16,2-3-108-16,0-1-268 0,7-2 118 0</inkml:trace>
          <inkml:trace contextRef="#ctx0" brushRef="#br0" timeOffset="15288.53">1144 3279 12 0,'-18'-4'208'0,"18"4"-12"15,-16 0-15-15,16 0-11 0,-20 4-15 0,10-1-11 16,-4 2-15-16,1 1-3 0,3 4-9 0,-2 1-9 16,-2-3-7-16,4 5-6 0,1-2-7 0,0 4 0 15,3 0-7-15,1 3-4 0,-1 3-8 0,3-6-4 16,1 3-6-16,4-1-3 0,1 5-8 0,2-4 1 16,1 3-5-16,1-3-2 0,1-2-6 0,-1 2-3 15,1-3-3-15,4 1 0 0,-2-1-2 0,4 0-3 16,-4-5-3-16,3 2-21 0,4-1-18 0,-2 0-30 0,-2-2-18 15,5 0-18-15,-3-2-17 0,3-2-17 16,-2-4-13-16,-1 0-28 0,-1 2-175 0,-2-6-361 16,7 0 160-16</inkml:trace>
          <inkml:trace contextRef="#ctx0" brushRef="#br0" timeOffset="15771.22">1462 3525 27 0,'0'0'205'0,"0"0"-12"0,3-11-7 15,-3 11-21-15,0 0-14 0,0 0-11 0,0 0-19 16,0 0-11-16,0 0-17 0,0 0-3 0,0 0-9 16,0 0-8-16,0 0-4 0,0 0-4 0,-3 34-2 15,3-34-9-15,0 14-7 0,0-14-1 0,-2 17-1 16,2-17-15-16,-3 14 8 0,3-14-5 0,3 16-2 16,-3-16-4-16,-3 15-2 0,3-15 1 0,3 11-3 15,-3-11-1-15,0 11-2 0,0-11-4 0,0 0 4 16,3 15-4-16,-3-15-2 0,5 5 1 0,-5-5-2 15,0 0 2-15,0 0-6 0,9 6 3 0,-9-6-1 16,0 0 1-16,0 0-4 0,20-9 1 0,-20 9-3 0,12-11 0 16,-4 4-3-16,2-5-4 0,-2 0 3 15,1-2-7-15,0 4-6 0,-2-4 8 0,2-2 0 0,1 4 1 16,-2-2-3-16,1 0 3 0,-2 1-3 0,2-2 4 16,0 3 1-16,-1-1 1 0,-1 7-3 0,1-2 3 15,-2 0 0-15,-2-1-2 0,-4 9 4 16,13-10-3-16,-8 6-3 0,-5 4 5 0,9-7-4 0,-9 7-2 15,9-3 1-15,-9 3 2 0,0 0 0 0,13 0 3 16,-13 0-2-16,0 0-2 0,17 7-3 0,-10-1 6 16,-5 3-1-16,4-2-1 0,-2 1 3 0,2 4-2 15,-3-2 3-15,1 6-2 0,2-4 0 0,-1 3 1 16,1-3-4-16,0 0 5 0,-2-1 2 0,-1 1-5 0,3-2 6 16,-4-1 0-16,2-2-1 0,1 3-4 0,-5-10-10 15,6 14-16-15,-5-8-12 0,-1-6-18 0,3 11-9 16,-3-11-14-16,0 0-4 0,5 10-9 0,-5-10-23 15,0 0-27-15,0 0-155 0,0 0-320 0,0 0 142 16</inkml:trace>
          <inkml:trace contextRef="#ctx0" brushRef="#br0" timeOffset="16063.27">2028 3167 84 0,'0'0'166'16,"12"-7"-8"-16,-12 7-12 0,14 1-16 0,-14-1-14 16,19 7-10-16,-11-1-9 0,4 2 0 0,-4 1-2 0,4 2-7 15,-1 2-2-15,-2 3 2 0,3 1-7 0,0 3 0 16,-3 4-2-16,0-2-2 0,2 5-4 0,-3-2-5 16,4 8-5-16,-6-6-1 0,0 1-3 0,1 7-5 15,-2-8-4-15,-4-5 0 0,1 7-8 0,-2-5-2 16,-2 2-3-16,2-3-5 0,-1-2-4 0,-2-1-1 15,0-4 0-15,-2 0-8 0,2-3 5 0,-1-2-18 16,-4 1-17-16,4-4-23 0,1 2-14 0,-3-5-28 16,6-5-21-16,-11 13-28 0,11-13-15 0,0 0-52 15,-7 2-111-15,7-2-327 0,0 0 146 0</inkml:trace>
        </inkml:traceGroup>
        <inkml:traceGroup>
          <inkml:annotationXML>
            <emma:emma xmlns:emma="http://www.w3.org/2003/04/emma" version="1.0">
              <emma:interpretation id="{EC230EFE-F74B-46F3-A5C3-48551561427E}" emma:medium="tactile" emma:mode="ink">
                <msink:context xmlns:msink="http://schemas.microsoft.com/ink/2010/main" type="inkWord" rotatedBoundingBox="8524,3804 10335,3710 10368,4341 8557,4436"/>
              </emma:interpretation>
            </emma:emma>
          </inkml:annotationXML>
          <inkml:trace contextRef="#ctx0" brushRef="#br0" timeOffset="34306.68">7910 2965 19 0,'0'0'176'16,"0"0"-13"-16,0 0-2 0,0 0-16 0,0 0-10 15,0 0-8-15,0 0-9 0,0 0-7 0,0 0-10 16,0 0-3-16,0 0-5 0,0 0-8 0,0 0-7 16,0 0-2-16,0 0-11 0,0 0-7 0,0 0-3 15,0 0-3-15,8-35-4 0,-8 35-5 0,9-8-5 16,-9 8-7-16,10-11 1 0,-4 8-3 0,2-2-4 15,-8 5-2-15,18-11-2 0,-11 4-3 0,3 0-2 16,4 0-1-16,-5 0-2 0,6 3-2 0,-2-3-2 0,1 1 2 16,-5 1-7-16,1-1 3 0,0 2 0 15,-1 2-2-15,5-1-1 0,-5-1 0 0,1 3-9 16,-10 1 11-16,20-6-6 0,-13 4 8 0,-7 2-6 0,0 0-1 16,19 0-3-16,-19 0 5 0,9 4-5 0,-9-4 2 15,12 7-1-15,-12-7 2 0,8 11 0 0,-8-1-4 16,0-10 3-16,0 21 1 0,-3-4-1 0,-2-3 1 15,-4 1 0-15,3 2-3 0,-4 8 3 0,-3-5 0 16,1 4 3-16,-5 0 1 0,-7 5-3 0,6-7 3 16,-1 2-1-16,3-1-2 0,-4-1 2 0,-1-4-2 15,3 4-7-15,2-5 9 0,-3-1 3 0,-1 1-5 16,4 1-1-16,-1-8-2 0,4-2 4 0,-2 5 0 16,2-3 2-16,-1-3-2 0,7-2-2 0,-2 2 2 15,-2-1 5-15,2-4-4 0,9-2 8 0,-8 5 1 16,8-5 1-16,0 0 2 0,-14 8-4 0,14-8 4 0,0 0-5 15,0 0 1-15,0 0-3 0,0 0 1 0,0 0-7 16,0 0 3-16,0 0-2 0,0 0 1 0,20-28 0 16,-20 28 1-16,13-11-9 0,-4 6 6 0,1-1 0 15,-10 6-2-15,26-6-3 0,-13-1 5 0,1 4-5 16,0-2-1-16,0 1 3 0,5 2 1 0,1-2 0 16,-4 4-1-16,3-6-1 0,1 6 1 0,7 0-2 15,-8 0 3-15,6 0-1 0,1-1-1 0,-2 1-5 16,-5 1-4-16,0 2-6 0,1-3-5 0,-1 0-2 15,-1 3-7-15,-5-6-6 0,1 3-10 0,-1 3-1 16,-13-3-7-16,20-3-14 0,-7 0 1 0,-13 3-18 16,20-1-9-16,-15-2-17 0,4-4-44 0,-9 7-127 15,14-8-306-15,-7 2 135 0</inkml:trace>
          <inkml:trace contextRef="#ctx0" brushRef="#br0" timeOffset="32964.07">6547 3346 109 0,'0'0'165'0,"0"0"-13"0,0 0-11 0,0 0-9 15,0 0-15-15,0 0-4 0,0 0-8 16,0 0-4-16,36 4-5 0,-36-4-5 0,19-1-3 0,-19 1-3 16,17-3-2-16,-1 3-1 0,-4 0-2 0,5-1-2 15,-1-3-2-15,0 4-3 0,4-2-10 0,5-2 7 16,-2 4-4-16,-4-5-2 0,0 4-7 0,8-6-1 16,-2 4-6-16,2 1-5 0,-1-1-3 0,-4 0-2 15,5-1-2-15,-8 3-7 0,4-2-2 0,-7 0-1 16,3 2-2-16,-4 1-3 0,-1 0-6 0,2-2 2 15,-2 0-5-15,-14 2 0 0,19 0 0 0,-19 0-2 16,13-3-3-16,-13 3-9 0,15 0-9 0,-15 0-8 16,8-4-10-16,-8 4-13 0,0 0-14 0,0 0-18 15,0 0-7-15,0 0-15 0,0 0-13 0,0 0-23 16,0 0-19-16,0 0-51 0,0 0-103 0,0 0-328 16,0 0 145-16</inkml:trace>
          <inkml:trace contextRef="#ctx0" brushRef="#br0" timeOffset="33220.78">6881 3132 7 0,'0'0'186'0,"0"0"-19"0,0 0-7 15,0 0-5-15,0 0-8 0,0 0-1 0,0 0-4 16,-4 21-5-16,4-21-12 0,4 18-2 0,-4-7-5 15,6 1-9-15,-6 3-10 0,3 0-6 0,3-1-10 16,-1 4-7-16,4-2-8 0,-6 0-5 0,1 2-6 16,5-2-5-16,-3 1-5 0,2 4 0 0,-6-5-10 15,4 0-7-15,2 0-19 0,-2-1-23 0,0-1-20 16,-3 1-20-16,1-3-20 0,2-2-21 0,0-2-23 0,2 2-32 16,-2-4-179-16,0-1-354 0,4-2 157 15</inkml:trace>
        </inkml:traceGroup>
        <inkml:traceGroup>
          <inkml:annotationXML>
            <emma:emma xmlns:emma="http://www.w3.org/2003/04/emma" version="1.0">
              <emma:interpretation id="{5CE5D5B4-98DC-46F8-B3D3-CB3433602EC8}" emma:medium="tactile" emma:mode="ink">
                <msink:context xmlns:msink="http://schemas.microsoft.com/ink/2010/main" type="inkWord" rotatedBoundingBox="10827,3133 17266,2797 17355,4508 10916,4843"/>
              </emma:interpretation>
            </emma:emma>
          </inkml:annotationXML>
          <inkml:trace contextRef="#ctx0" brushRef="#br0" timeOffset="34832.54">9017 2470 57 0,'0'0'196'0,"0"0"-14"15,0 0-25-15,0 0-11 0,0 0-12 0,0 0-8 0,0 0-5 16,0 0-4-16,-25 24 0 0,14-13-6 0,2 4-4 16,-3 5-13-16,-3 4-5 0,3 0-4 0,1 0-4 15,-1 3-5-15,1 7-7 0,-1 4-3 0,5-3-4 16,-2 2-6-16,6-2-7 0,1 1-3 0,1-2-8 15,1-4 3-15,0 5-6 0,1-8-3 0,4 3-3 16,-2-3-6-16,1 0-3 0,2-1 2 0,0 0-9 16,2-2-12-16,-4-3-18 0,7 2-17 0,-4-7-20 15,2-2-18-15,1 2-31 0,8-1-4 0,-4-3-26 16,-1-3-35-16,4-3-151 0,-1 2-345 0,2-6 153 16</inkml:trace>
          <inkml:trace contextRef="#ctx0" brushRef="#br0" timeOffset="35951.07">9305 3006 30 0,'0'0'158'0,"0"0"-6"0,0 0-13 16,0 0-5-16,0 0-7 0,0 0-6 0,31 1-5 15,-17-2-6-15,-14 1-5 0,26-7-5 0,-6 4-4 16,1 2-9-16,6-4-4 0,-1 1-5 0,1 2-2 16,0 0-3-16,3-3-8 0,-3 0-4 0,1 2-8 15,3-1-4-15,-1-1-9 0,0 0 2 0,-2 3-3 16,-1-3-2-16,-1 2-4 0,-1-2-2 0,2 2-3 15,-11 1-2-15,2 1-5 0,-2-3-5 0,1 3 2 16,-2 1-4-16,-3-2-1 0,-12 2-1 0,22 0-2 0,-22 0-20 16,17 0-18-16,-17 0-17 0,10 0-12 0,-10 0-15 15,7 6-5-15,-7-6-28 0,0 0-25 0,0 0-182 16,0 0-337-16,0 0 149 0</inkml:trace>
          <inkml:trace contextRef="#ctx0" brushRef="#br0" timeOffset="35536.07">9356 2597 5 0,'0'0'182'15,"7"-5"-13"-15,-7 5-19 0,9-3-9 0,-9 3-12 16,0 0-10-16,0 0-12 0,0 0-6 0,16 2-8 15,-16-2-5-15,0 0-9 0,8 11 2 0,-8-11-5 0,6 7-3 16,-6-7-3-16,4 11-3 0,-1-1-5 16,-3-10 0-16,6 14-5 0,-4-4-6 0,-2-10-1 15,7 15-4-15,-5-9-1 0,-2-6-4 0,6 18-3 0,-3-10-5 16,-2 2-1-16,2-2-7 0,-3-8 1 0,6 13-2 16,-6-13 1-16,6 11-10 0,-6-4 3 0,0-7-2 15,6 11 1-15,-6-11-5 0,0 0 1 0,6 8-1 16,-6-8 0-16,0 0-1 0,3 7 6 0,-3-7 4 15,0 0 2-15,0 0-1 0,0 0-2 0,0 0-4 16,0 0 2-16,0 0-4 0,0 0-1 0,12-26-3 16,-11 19-2-16,-1 7-8 0,8-19-1 0,-5 9-3 15,1-1-7-15,-1 0-4 0,3-4-3 0,0 2 2 16,-3-1 1-16,6 1-7 0,-1-2 2 0,-1 2-5 16,0 0 1-16,1-1 3 0,2 3 2 0,-2-2 1 15,4 1 0-15,-8 0 2 0,5 5-3 0,-4-1 7 16,4 0-1-16,-2 2 4 0,-7 6-5 0,12-11 4 0,-8 4 5 15,-4 7 1-15,14-6-3 0,-14 6-1 0,12-4 2 16,-12 4-2-16,13-4-3 0,-13 4 6 0,0 0 1 16,18 4 1-16,-18-4-5 0,14 8 0 0,-8-1 8 15,1-5 0-15,-1 7-3 0,-6-9 1 0,10 13 4 16,-1-2 4-16,-3 2-1 0,-3-2 1 0,5 2-2 16,-2 0 3-16,0-1 1 0,0 1-4 0,0 0 4 15,0 2-2-15,-2-4-2 0,5 2 2 0,-6 1-2 16,3-3 0-16,-2 2 2 0,2-2-17 0,-1 1-11 15,-1-1-18-15,1 0-27 0,-4-2-10 0,2 1-39 16,-3-10-34-16,5 14-155 0,-1-8-331 0,-4-6 146 16</inkml:trace>
          <inkml:trace contextRef="#ctx0" brushRef="#br0" timeOffset="36615.88">9524 3215 101 0,'0'0'154'0,"0"0"-18"0,0 0-4 15,0 0-11-15,0 0-14 0,37-6-4 0,-37 6-10 0,20-3-1 16,-13-1-6-16,4 1-15 0,1 0 0 0,4 1-7 16,-6-1-2-16,7 1-3 0,-4-2-5 0,2 2-7 15,0-3-4-15,-2 5-1 0,1-4 0 0,-2 1-9 16,0 1-4-16,-12 2 1 0,21-1-4 0,-14 0 0 15,-7 1-5-15,12 0-2 0,-12 0-8 16,18 0 5-16,-18 0-5 0,0 0 0 0,10 1 1 0,-10-1-2 16,8 5-6-16,-8-5 2 0,6 10-4 0,-6-10 1 15,3 11 3-15,-3-11 0 0,-3 15-2 0,3-15 1 16,-2 17 0-16,1-6 1 0,-4 0-3 0,2-1-1 16,-1 4 1-16,-4-4 2 0,2 0-3 0,1-2 2 15,-3 3-3-15,2 2 3 0,-1-5 2 0,-5 2-1 16,3-2-4-16,-2 3 5 0,-1-2-1 0,3-2 0 0,2-1 1 15,-3-1-3-15,-1-1 1 0,11-4-7 0,-12 9 8 16,5-5-2-16,7-4 3 0,-17 3-4 16,17-3 0-16,-9 2 2 0,9-2 1 0,0 0 2 0,0 0 1 15,-18-2 3-15,18 2-3 0,0 0 1 0,0 0 0 16,-8-7-4-16,8 7-4 0,0 0 1 0,0 0 1 16,0 0 0-16,0 0 1 0,17-25 3 0,-12 19-5 15,4 0-1-15,-2 2 1 0,-7 4-4 0,14-11-1 16,-1 8 6-16,-4-1-3 0,4-3-2 0,-1 6 1 0,0-3 4 15,-3 0-2-15,3 0-3 0,2 3 3 16,-14 1 2-16,27-2-7 0,-16 1 1 0,3 1 4 16,1 0-2-16,0-1-4 0,-3-2 3 0,-12 3 0 0,23 0-2 15,-12 0-4-15,1 4-10 0,-12-4 4 0,24 1-8 16,-15 1-6-16,-9-2-8 0,19 0 0 16,-10 1-5-16,-9-1-13 0,18 0-11 0,-18 0-5 0,15-1-12 15,-15 1-33-15,13-3-143 0,-13 3-279 0,17-4 124 16</inkml:trace>
          <inkml:trace contextRef="#ctx0" brushRef="#br0" timeOffset="37074.99">10405 2416 99 0,'0'0'148'0,"0"0"-4"15,21 19-18-15,-15-8 3 0,0-3-8 0,2 7-15 16,2-1 5-16,1 6-5 0,5 0-5 0,-6 3-8 16,4-3-1-16,-1 5-7 0,-2-1-6 0,1 4-6 15,-2-2-5-15,2 8-1 0,-4-5-5 0,-3-4-5 16,1 12-4-16,-1-12 0 0,-4 3-9 0,-1-2-1 15,-4 0-1-15,-4 2-7 0,1-4-1 0,0 2-3 0,-7 0 2 16,-2-5-4-16,1 3-4 0,-5-2-6 16,1 2-19-16,-2-4-23 0,2 2-19 0,-2-5-24 15,2 1-29-15,-1 0-25 0,4-1-40 0,2-8-141 16,2 2-325-16,0-3 144 0</inkml:trace>
          <inkml:trace contextRef="#ctx0" brushRef="#br0" timeOffset="39162.82">10942 2984 129 0,'0'0'206'0,"0"0"-21"0,0 0-11 0,0 0-17 16,0 0-12-16,0 0-18 0,0 0-3 0,0 0-8 16,0 0-12-16,14-29-4 0,-14 29-9 0,9-10-5 15,-3 5-4-15,1 0-8 0,-7 5-8 0,14-13-5 16,-5 4 5-16,-2 2-6 0,0-1-5 0,2-5-2 16,2 2-5-16,-2-1-4 0,1 0-2 0,-2-2-4 15,1 3-3-15,1-2-3 0,-1 0-5 0,3-3 1 16,-3 1-2-16,1-4-6 0,4-3-2 0,-2 5 0 15,-2-7-6-15,1 3 3 0,1-1-1 0,-2-2-4 16,-3-4-1-16,5 2-1 0,-1 1-4 0,-4-3-2 16,8-3-5-16,-9 4 3 0,3-10-6 0,0 13 2 0,-6-1-3 15,1-1 2-15,-2 3 2 0,-1 6-3 0,-2-7 1 16,1 6 3-16,-2 1-1 0,1 2-1 16,-2-1 0-16,0 2 0 0,0-2-2 0,2 7 5 0,-4-5 1 15,2 5-3-15,3 9-5 0,-7-18 3 0,1 13 2 16,6 5-2-16,-12-10 3 0,12 10-2 0,-12-8-1 15,12 8 4-15,-11-2-6 0,11 2 3 0,-13-3-3 16,13 3 2-16,-18 3 3 0,18-3-1 0,-18 3-4 16,9 1 6-16,-4 3-2 0,1 3-3 0,-2 0 4 15,2 0 0-15,2 1 1 0,-6 7-2 0,1 0 0 16,3-3-1-16,3 5-1 0,-2 1 5 0,1 5-2 16,1-4-2-16,5 2 2 0,-2 4 3 0,3-3-2 15,1 12 0-15,2-12-3 0,6 12 6 0,0-10 0 16,0 2 1-16,3-3 0 0,4 10-1 0,1-1-1 15,-2-9 1-15,0-1-2 0,3 10 2 0,-2-9 0 16,2 5 2-16,-2-6-2 0,-1-2-2 0,0-3 3 0,2 0-1 16,-5-5 1-16,1-4-1 0,2 3-3 0,-2-3-3 15,1 0-1-15,-2-2 0 0,3-2-1 0,-5-2 0 16,1 1-5-16,5-2 2 0,-1 1-5 0,0-4 6 16,0 2-1-16,-3-1-2 0,6 0 4 0,1-2-1 15,-5 0 1-15,6-2-2 0,-2 2-3 0,-1-1 4 16,2 1 2-16,1-1 1 0,-4-2-3 0,5 0 0 15,-6 3 2-15,1-3 0 0,-13 3-1 0,21 0 2 16,-12 0-3-16,-9 0 3 0,18 0 1 0,-18 0 0 16,13 0 1-16,-13 0-3 0,15 0 3 0,-15 0-2 15,14 5 2-15,-8-1 3 0,-6-4-3 0,10 5-1 16,-10-5-2-16,9 6 7 0,-9-6-1 0,12 5 2 16,-12-5-2-16,13 2-2 0,-13-2-3 0,14 4 7 0,-7 0-2 15,-7-4 1-15,18 0 4 0,-18 0-5 0,20-4 5 16,-11 4-2-16,-9 0-1 0,19-9-2 0,-10 5 0 15,0-1 2-15,-2-2-2 0,1 1 5 0,-1 0-2 16,-2-3 1-16,2 2-4 0,-7 7 4 0,6-24-5 16,-4 14 2-16,-2-1 1 0,1-3 1 0,-2 1-2 15,-4-1 1-15,2-1 2 0,-3 2-7 0,-6 1 3 16,-1-1-11-16,-1 2 5 0,-1-2 9 0,-2 4-1 16,-4-3 4-16,1 5-3 0,2-3 1 0,2 4 1 15,-5 3-3-15,5-3-2 0,-8 3 1 0,4 3 2 16,3-2-1-16,-3 4-6 0,7 1-9 0,-4 1-17 15,1-1-13-15,4 5-18 0,2-1-13 0,2 0-28 16,2 3-18-16,2-1-30 0,4-9-147 0,0 18-322 16,0-18 142-16</inkml:trace>
          <inkml:trace contextRef="#ctx0" brushRef="#br0" timeOffset="39593.01">11767 2995 133 0,'0'0'172'16,"5"8"-19"-16,-5-8-16 0,0 0-9 0,6 7-8 15,-6-7-15-15,3 7-18 0,-3-7 7 0,8 16-13 16,-3-10-6-16,-1 3-4 0,4-3-10 0,-2 5-4 16,0-2-6-16,3 4-5 0,1-2-4 0,-1 1-3 15,-1 3-5-15,1-4-3 0,0 0-2 0,2 6-2 16,-2-3-4-16,2-1-3 0,-2 2 3 0,1-1-10 15,-1 7-1-15,-1-5 5 0,-2 2-8 0,0 2-2 16,0-1 4-16,-3 4-1 0,2 1 2 0,-2 3-5 16,0-3 2-16,-3 1-1 0,0-1-3 0,0 0-1 15,-1 0 4-15,-1 1-6 0,-1-3 3 0,0 2 1 0,-2 3-2 16,-3-10-1-16,4 0 4 0,-4 2 2 0,-2 2-3 16,-1-4-1-16,-1 3 3 0,0-4 1 0,-1-5-5 15,0 0 1-15,-2 0 0 0,1-6-2 0,-2 2 8 16,-1 0-4-16,-1-6 3 0,4 1 0 0,-7-2-1 15,3-2 6-15,-2 0-5 0,-2-8-3 0,-2 0 4 16,3-5 0-16,-1 2-4 0,-2-1 0 0,-1-6 3 16,4 1-5-16,0-1 1 0,2 2 2 0,-1-6-4 15,1 4-7-15,2-3-18 0,1-1-9 0,3-2-21 16,5 3-21-16,1-4-21 0,2 2-22 0,4-3-46 16,2-7-115-16,5 1-299 0,5-2 132 0</inkml:trace>
          <inkml:trace contextRef="#ctx0" brushRef="#br0" timeOffset="40427.88">12389 2431 25 0,'0'0'142'16,"0"0"2"-16,0 0-8 0,0 0-11 0,0 0-13 16,0 0-5-16,-31-1-2 0,31 1-5 0,-15 8-2 0,15-8-2 15,-20 13-5-15,8-2-7 0,2 3-1 0,-8 3-8 16,5 1-5-16,1 4-5 0,-2 2-1 0,4 0-4 16,-2 3-3-16,2 2-5 0,1 4-6 0,1 4-1 15,4 1-5-15,1-2-5 0,3 1-3 0,3-2-4 16,4 0-3-16,4 1 3 0,-4-9-1 0,5 8-7 15,-5-10 1-15,7 2-8 0,-2-2-20 0,1-1-13 16,1-3-17-16,-1 0-19 0,0-3-15 0,-2-1-22 16,1-3-23-16,0-3-47 0,0-4-119 0,3-1-305 15,-6-2 135-15</inkml:trace>
          <inkml:trace contextRef="#ctx0" brushRef="#br0" timeOffset="41014.84">12751 2654 83 0,'0'0'158'0,"0"0"-18"16,11 32-6-16,-7-25-13 0,-4-7-12 0,6 19-10 16,-6-8-3-16,3-2-7 0,2 1-5 0,-2-2-12 15,1 3-5-15,1-3-5 0,-5-8-6 0,1 16-5 16,4-7-3-16,-5-9-5 0,4 13 0 0,-4-13-10 16,3 11-17-16,-3-11 13 0,3 7 3 0,-3-7-8 15,0 0-3-15,6 11-2 0,-6-11 0 0,0 0 4 16,0 0 2-16,0 0 5 0,2 7-4 0,-2-7 1 0,0 0-4 15,0 0-1-15,0 0-11 0,0 0 2 16,19-24-3-16,-15 17-1 0,-1-1-4 0,2-2-8 16,1-3 2-16,0 1-1 0,0 1 1 0,-3-2-2 0,4 0 3 15,-2-2-1-15,2 1 0 0,-2 6-2 0,2-5-5 16,-4 3 7-16,3-3 5 0,0 4-2 16,-2 0 2-16,-4 9-2 0,6-18-8 0,2 12 13 0,-5-2-4 15,-3 8 1-15,12-12-2 0,-5 7-4 0,-7 5 5 16,12-6-1-16,-4 2 4 0,-8 4 0 0,13-5 5 15,-13 5 5-15,18-3 2 0,-18 3 5 0,16 2-1 16,-16-2 6-16,20 1-6 0,-8 0 1 0,-5 5 0 16,4-1-1-16,-4 1 0 0,0 1-5 0,-1 0 4 0,2 3-6 15,-2 1-1-15,0 0 1 0,0 3-3 16,-3-4 2-16,1 4-3 0,-2-3-3 0,-1 2-1 16,2 1-2-16,-3-4-3 0,0-10-10 0,-3 22-12 15,3-13-26-15,0-9 0 0,-3 16-33 0,2-7 5 16,1-9-12-16,-5 16-18 0,5-16-10 0,-1 8-24 15,1-8-136-15,0 0-297 0,0 0 133 0</inkml:trace>
          <inkml:trace contextRef="#ctx0" brushRef="#br0" timeOffset="41352.11">13522 2472 145 0,'0'13'165'0,"0"-13"-9"0,0 20-2 0,-4-5-11 16,4 0-5-16,-3 1-6 0,-1 4-3 0,-4 1-8 15,1 4 1-15,-1 2-10 0,-2 1 1 0,-4 4-9 16,1 3-5-16,-1 0-7 0,0-2 1 0,0-4-8 15,2-4-6-15,-1 10-9 0,1-9-5 0,0 0-6 0,-2-2-8 16,4 1-3-16,-2-1-4 0,0 0-4 0,5-4-6 16,-1 2 0-16,1-4-4 0,-1-2-3 0,-1-1-1 15,2-4-6-15,1 3-15 0,2 3-20 0,-1-6-16 16,-1-1-26-16,0 0-18 0,3-4-27 0,3-6-18 16,-9 12-33-16,9-12-50 0,-4 7-128 0,4-7-356 15,0 0 158-15</inkml:trace>
          <inkml:trace contextRef="#ctx0" brushRef="#br0" timeOffset="41900.62">13612 2860 146 0,'12'-13'159'0,"-6"6"-11"16,0 3-12-16,1-2-5 0,-7 6-13 0,15-11-12 0,-6 6-9 15,-1-1-1-15,1 3-11 0,2-2 0 0,-2 1-9 16,8 0-7-16,-7 0-6 0,1 3 0 0,1-5 3 16,1 5-5-16,0-3-9 0,-2 2 9 0,-11 2-6 15,22 2-3-15,-13-1-2 0,2 3-2 0,-4 2-16 16,1-1 9-16,-2 2-3 0,0-1 2 15,-3 7 2-15,-2-4-3 0,2 4-2 0,-3 3-3 0,-3-1-5 16,0 1 3-16,-1 0-1 0,-2 0-7 0,-3 5 2 16,1-3 0-16,-4 1-1 0,3-4-2 0,-3 0-5 15,-1 2 3-15,-2 1-2 0,2-4-4 0,1 0 2 0,-5-3-2 16,4 4-2-16,2-3-1 0,-2-2-2 16,1-2 2-16,2-2-1 0,-1 2-3 0,1-1-1 0,2-2-3 15,8-5 5-15,-13 6 0 0,13-6 2 16,-9 6-2-16,9-6 5 0,-9 4 0 0,9-4-3 15,0 0 0-15,0 0-2 0,0 0-1 0,0 0 2 0,0 0-6 16,0 0 3-16,0 0-2 0,0 0-5 0,0 0 3 16,24-25 1-16,-15 19-1 0,1 5 1 0,4-4-4 15,-1 0 3-15,-1 4-5 0,4-5 1 0,-2 5 1 16,5-3-2-16,1 2 4 0,-1-2-2 0,-1 2-2 16,1 2 1-16,-1 0-8 0,-1 0-7 0,2 0-10 15,-3-1-10-15,1 1-8 0,-4 0-6 0,-13 0-9 16,21 0-5-16,-12 0-11 0,-9 0-9 0,16-4-16 15,-16 4-20-15,14-5-16 0,-14 5-28 0,4-6-151 16,-4 6-339-16,6-13 150 0</inkml:trace>
          <inkml:trace contextRef="#ctx0" brushRef="#br0" timeOffset="42640.14">14219 2348 68 0,'0'0'176'0,"0"0"-9"16,0-11-11-16,0 11-9 0,0 0-15 0,0 0-12 15,0 0-7-15,0 0-12 0,0 0-7 0,0 0-6 16,9-10-3-16,-9 10-6 0,0 0-2 0,0 0-5 15,33 17-3-15,-21-6-3 0,0-1-1 0,1 4-3 16,-3-1 2-16,7 5-8 0,-2 6 1 0,4-4 2 16,2 11-3-16,0 0-2 0,-2 0 0 0,1 4-9 0,-2 0 1 15,-4-1-7-15,0 3-1 0,-4-1-5 16,-1 3-4-16,-3-3-2 0,-1 1-2 0,-4-1-3 16,-2 0 0-16,-4-9-3 0,-2 7-4 0,-5-7 1 0,0-2-12 15,-1-1-22-15,-2 0-17 0,-5-3-16 0,1-1-17 16,-2 1-24-16,0-5-19 0,0 1-30 0,-1-3-31 15,5-3-167-15,1-4-366 0,3 0 163 0</inkml:trace>
          <inkml:trace contextRef="#ctx0" brushRef="#br0" timeOffset="43341.68">14881 2840 180 0,'0'0'180'0,"0"0"-12"15,0 0-18-15,0 0-10 0,0 0-11 0,20-10-6 16,-20 10-5-16,0 0-7 0,23 0-8 0,-6 0-8 16,-1 0 1-16,-4 0-6 0,6 0-6 0,-2 0-7 0,4-1-6 15,1 1-6-15,0 1-3 0,-2-1-4 0,0 0-9 16,1 1-3-16,-1-1-6 0,-1-1-3 15,-3 1-4-15,3 1-4 0,-5 0-1 0,-2 3-7 0,5-8 1 16,-5 8 0-16,-11-4-6 0,19 2-2 0,-10-2-2 16,-9 0-14-16,13 2-6 0,-13-2-14 0,0 0-11 15,17 0-6-15,-17 0-14 0,0 0-15 0,12 2-11 16,-12-2-19-16,0 0-22 0,0 0-39 0,0 0-139 16,0 0-324-16,0-17 144 0</inkml:trace>
          <inkml:trace contextRef="#ctx0" brushRef="#br0" timeOffset="43583.57">15176 2620 26 0,'-7'-7'183'0,"7"7"-18"0,0 0-9 15,0 0-8-15,0 0-9 0,0 0-3 16,-12 20-3-16,12-20-12 0,-1 18-2 0,1-4-9 15,-2 2-5-15,4 3-4 0,-5 2-9 0,4 1-8 0,1 3-6 16,-2-1-10-16,1 2-10 0,2-1 0 16,0 3-5-16,0-1-10 0,0 1 0 0,-2-6-21 0,5 3-21 15,-1-1-22-15,-2 1-26 0,1-1-17 0,1-1-35 16,-1-8-29-16,2 6-187 0,0-8-339 0,5-2 150 16</inkml:trace>
        </inkml:traceGroup>
        <inkml:traceGroup>
          <inkml:annotationXML>
            <emma:emma xmlns:emma="http://www.w3.org/2003/04/emma" version="1.0">
              <emma:interpretation id="{7DBA761C-0B52-40AA-B9C5-527AD9C74000}" emma:medium="tactile" emma:mode="ink">
                <msink:context xmlns:msink="http://schemas.microsoft.com/ink/2010/main" type="inkWord" rotatedBoundingBox="17880,3089 20926,2930 20993,4198 17946,4357"/>
              </emma:interpretation>
            </emma:emma>
          </inkml:annotationXML>
          <inkml:trace contextRef="#ctx0" brushRef="#br0" timeOffset="44250.13">15912 2461 118 0,'0'0'183'0,"0"0"-23"0,0 0 4 16,4-10-10-16,-4 10-1 0,0 0-16 15,0 0-7-15,0 0-9 0,0 0-10 0,0 0-13 16,2-12-9-16,-2 12-11 0,0 0-10 0,0 0-8 16,0 0-4-16,0 0-5 0,0 0-8 0,0 0 4 0,0 0-7 15,0 0 2-15,0 0-1 0,-12 37-1 0,12-26 2 16,-2 2-5-16,2-1 2 0,-4 3-1 16,4 0-1-16,0 0 1 0,0-1-9 0,3 3 4 15,-2-3-3-15,1-1 1 0,-2 0-2 0,3 0 1 0,0 1 0 16,-2-4-1-16,4 4-2 0,-1-3 3 0,-1-4-7 15,3 0 3-15,-1 4-1 0,-1-2 1 0,2-1 1 16,4 3-3-16,-2-4 1 0,1 1-1 0,4 2-3 16,1-2-2-16,4-3-4 0,-4 2 2 0,4-3-2 15,-3 2-2-15,2-4-1 0,-1 3-2 0,2 1 3 16,1-3-4-16,-2-1-3 0,1 1-10 0,-3-3-9 16,1-1-12-16,-3-1-15 0,-2 0-18 0,-11 2-24 15,19-9-25-15,-11 4-21 0,1 1-29 0,-5-5-23 16,2-1-199-16,-6 10-409 0,6-21 181 0</inkml:trace>
          <inkml:trace contextRef="#ctx0" brushRef="#br0" timeOffset="44480.7">16271 2557 143 0,'0'0'189'0,"0"0"-4"0,0 0-13 0,-21 20-13 15,15-13-8-15,-3 5-10 0,2 1-7 0,-4 4-6 16,2 1-8-16,-1 6-9 0,1 0-7 0,-1 1-4 16,2 0-9-16,1 2-8 0,-1 2-6 0,1-2-10 15,1 5-4-15,-5-2-5 0,4 5-6 0,1 1-7 16,3-8-3-16,1 0-30 0,0-1-22 0,-1 1-29 16,-2-2-28-16,5 1-37 0,-1-2-43 0,1-1-197 15,-2-10-371-15,2 7 164 0</inkml:trace>
          <inkml:trace contextRef="#ctx0" brushRef="#br0" timeOffset="45840.27">16871 2218 43 0,'0'0'145'16,"10"-11"-14"-16,-4 4-6 0,-6 7-4 0,10-9-2 15,-10 9-4-15,9-8-5 0,-9 8 3 0,9-9 2 16,-9 9-5-16,6-5-3 0,-6 5-7 0,0 0-10 16,0 0-9-16,0 0-6 0,0 0-2 0,0 0 1 15,0 0 2-15,0 0-4 0,-28 24-2 0,15-10-4 16,-2 7-3-16,-5 0-5 0,-4 10-7 0,4 0 2 15,0 6-7-15,4 1-5 0,-1-1 2 0,7 1-9 0,-1 1-1 16,7 1-2-16,2 1-4 0,7 0-3 16,2 2 0-16,8 2-1 0,3-3-2 0,2 0-14 0,2-4-9 15,5 2-26-15,4-9-21 0,-3 1-33 16,2-1-26-16,-3-1-24 0,-4-9-15 0,-4-4-214 16,2-3-390-16,0-3 173 0</inkml:trace>
          <inkml:trace contextRef="#ctx0" brushRef="#br0" timeOffset="46511.48">17305 2269 86 0,'0'0'181'0,"0"0"-8"16,0 0-17-16,0 0-12 0,0 0-12 0,0 0-8 16,0 0-8-16,0 0-8 0,10 26-8 0,-5-17-4 15,-5-9-6-15,5 15-3 0,0-7-6 0,-4 6-4 16,5-7-7-16,-1 3-5 0,-4 0-4 0,5-3-7 16,-3 8-5-16,2-8-5 0,-4 3-6 0,4 0 0 0,-5-10-9 15,7 17 2-15,-2-12-3 0,-5-5-5 0,3 13-3 16,-3-13 3-16,4 9-4 0,-4-9-2 15,6 8-5-15,-6-8 4 0,0 0 0 0,0 0 1 0,0 0 0 16,3 9-3-16,-3-9 1 0,0 0-1 16,0 0-3-16,0 0-2 0,0 0 1 0,0 0-4 0,15-24-2 15,-10 11-4-15,0 3-7 0,3-1-1 0,-2-10 3 16,3 8-7-16,0-5-1 0,1-2-2 0,4-1-5 16,-2 0 1-16,-2 6 7 0,3-5-1 0,4 3 3 15,-7 2-7-15,1 1 10 0,-1 2 1 0,4 3 0 16,-7-2 0-16,2 0-1 0,-3 5 2 0,4-1-2 15,-4 0 1-15,2 1-5 0,-8 6 4 0,16-7 2 16,-7 3 6-16,-9 4-1 0,15-6-1 0,-7 5-5 16,-8 1 7-16,0 0 0 0,23 5 0 0,-18-3-1 15,-5-2 0-15,10 11 3 0,-4-4 0 0,0 0 0 0,-1 5 3 16,1 0-3-16,-2 1 2 0,-1 3 2 0,2-1-3 16,-1 2-2-16,-1 5 2 0,-1-4 1 0,1 4 1 15,-6-2-16-15,6 1-9 0,-3-4-25 0,0 0-24 16,-5 6-33-16,2-8-25 0,0 1-55 0,-3-6-119 15,2 3-324-15,-5-1 144 0</inkml:trace>
          <inkml:trace contextRef="#ctx0" brushRef="#br0" timeOffset="46850.17">17369 2840 73 0,'21'-2'177'0,"-8"0"-5"0,6 2-9 16,2-5-5-16,6 3-6 0,6-2 3 0,7-2-4 15,1 1-6-15,-1 2-5 0,3-3-6 0,3 1-14 16,-5 3-11-16,0-4-6 0,-9 2-11 0,8 1-11 16,-12 1-5-16,-1 0-12 0,0 1-7 0,0-2-7 15,-9 3-19-15,-3 0-16 0,2-1-18 0,-3 1-18 16,-14 0-26-16,19 0-22 0,-19 0-14 0,12 0-18 16,-12 0-8-16,0 0-40 0,0 0-157 0,0 0-332 15,0 0 147-15</inkml:trace>
          <inkml:trace contextRef="#ctx0" brushRef="#br0" timeOffset="47227.02">17715 2990 184 0,'0'0'183'0,"0"0"-21"0,0 0-12 15,-6 7-9-15,6-7-11 0,0 0-5 0,-6 11-4 0,6-11-10 16,-6 9-6-16,6-9-3 0,-3 11-4 16,3-11-6-16,-5 13-3 0,5-13-2 0,-6 13-5 15,5-4-4-15,1-9-4 0,-2 11-4 0,2-11-5 0,-3 14-4 16,3-14-3-16,0 13-2 0,0-13-5 15,3 17-4-15,-1-9-8 0,-2-8 2 0,1 11-8 16,-1-11 2-16,11 15-5 0,-5-10 1 0,-2-1-3 0,7 4-4 16,2-3-6-16,-4-1 5 0,2 1-4 0,3 1-10 15,1-4-18-15,-3 2-13 0,2-3-23 0,2 2-17 16,-2-3-23-16,-1 0-9 0,-3 0-10 0,7-4-24 16,-17 4-12-16,21-6-22 0,-9 1-172 0,-5-1-362 15,4-3 161-15</inkml:trace>
          <inkml:trace contextRef="#ctx0" brushRef="#br0" timeOffset="47442.21">18016 3033 118 0,'6'-10'203'0,"-6"10"-12"0,0 0-15 15,0 0-17-15,0 0-15 0,0 0-26 16,0 0 4-16,0 0-5 0,0 0-4 0,0 0-3 0,0 0-5 16,0 0-7-16,3 33-3 0,-3-33-6 0,-9 24-6 15,6-9-10-15,-1 0-2 0,1 0-8 0,0 2-5 16,-3-1-7-16,1 0-2 0,-1-1-9 0,2-1-1 15,-2 3-7-15,4-3 0 0,-4 3-4 0,3-4-14 16,0 2-18-16,0-6-17 0,0 0-21 0,3-9-14 16,-1 20-19-16,1-13-14 0,0-7-25 0,0 15-10 15,0-15-49-15,0 0-143 0,7 7-342 0,-7-7 151 16</inkml:trace>
          <inkml:trace contextRef="#ctx0" brushRef="#br0" timeOffset="48095.89">18413 2051 44 0,'0'0'145'0,"0"0"-5"0,0 0-5 0,0 0-17 16,0 0-2-16,0 0-6 0,0 0-8 0,0 0-7 15,0 0-8-15,0 0-6 0,0 0-7 0,0 0-9 16,0 0-6-16,0 0-6 0,0 0 2 0,0 0 1 15,0 0-2-15,0 0 1 0,0 0-4 0,25 24 4 16,-17-16-4-16,3 2 3 0,-2 4-2 0,2-1 4 16,4 5 1-16,0 0-1 0,3 6-3 0,-4 0 0 15,3 0-2-15,2 8-4 0,-2 1-6 0,-2 5-5 16,2-3-1-16,-5-2-6 0,0 3 1 0,-4 1-1 16,-5-9-3-16,0 6-4 0,-6-4-3 0,3-3 2 0,0 1-2 15,-8-1 1-15,5 0 3 0,-6-3-3 0,2 2 2 16,-5-3-2-16,5 0 8 0,-2-1-7 15,-3-2 3-15,3-4-2 0,-2-1-1 0,2-1 0 0,3 1-4 16,-4-6-3-16,2 4 3 0,1-2-3 0,4-2 0 16,-3-4-2-16,0 3-1 0,6-8-8 15,-7 11 3-15,7-11-12 0,-9 11-17 0,9-11-14 0,-5 7-25 16,5-7-19-16,0 0-24 0,-4 10-23 0,4-10-32 16,0 0-230-16,0 0-421 0,0 0 186 0</inkml:trace>
          <inkml:trace contextRef="#ctx0" brushRef="#br0" timeOffset="48443.41">18962 2717 135 0,'0'0'265'15,"0"0"-18"-15,0 0-24 0,0 0-19 0,0 0-16 16,0 0-17-16,0 0-16 0,0 0-4 0,0 0-5 16,0 0-10-16,0 0-1 0,0 0 0 0,0 0 2 15,0 0-2-15,0 0 2 0,0 0-1 0,0 0-9 16,0 0-10-16,0 0-5 0,0 0-10 0,0 0-9 15,0 0-11-15,0 0-8 0,0 0-5 0,0 0-10 0,0 0-11 16,0 0-13-16,0 0-22 0,-6-21-25 16,6 21-30-16,0 0-34 0,0 0-33 0,0 0-38 0,0 0-39 15,0 0-45-15,4-8-263 0,-4 8-536 0,0 0 238 16</inkml:trace>
        </inkml:traceGroup>
        <inkml:traceGroup>
          <inkml:annotationXML>
            <emma:emma xmlns:emma="http://www.w3.org/2003/04/emma" version="1.0">
              <emma:interpretation id="{3432227D-AB91-4887-B756-8C9D77E011FA}" emma:medium="tactile" emma:mode="ink">
                <msink:context xmlns:msink="http://schemas.microsoft.com/ink/2010/main" type="inkWord" rotatedBoundingBox="21311,2650 26972,2355 27063,4103 21403,4398"/>
              </emma:interpretation>
            </emma:emma>
          </inkml:annotationXML>
          <inkml:trace contextRef="#ctx0" brushRef="#br0" timeOffset="50094.13">20827 1880 177 0,'-9'5'201'0,"-3"3"-11"16,0 1-5-16,-1 4-17 0,-2-1-8 0,2 7-6 0,-5-1-13 15,4 2-8-15,1 5-7 0,0-2-11 0,-1 0-4 16,5 5-11-16,-1-4-8 0,2 1-4 15,4 2-3-15,1 1-5 0,3-2-7 0,1 4-4 16,5 5-8-16,2-7-3 0,-1-3-2 0,10 6-8 0,-7-4-2 16,3-1-7-16,4-3-1 0,-2-2-5 0,3 1-17 15,1-7-18-15,-6-3-20 0,-4 0-24 16,3-3-18-16,2-3-21 0,-5-1-23 0,3 1-32 0,1-6-39 16,-13 0-188-16,24-6-396 0,-15-5 175 0</inkml:trace>
          <inkml:trace contextRef="#ctx0" brushRef="#br0" timeOffset="50582.95">21093 2218 115 0,'0'0'169'15,"0"0"-9"-15,13 17-9 0,-8-10-12 0,-5-7-6 16,6 15-9-16,0-8-6 0,-3 4-8 0,1 0-3 15,2-1-6-15,1 3-11 0,-1 1-6 0,-1-2-3 0,-1-3-10 16,1 1-6-16,-1-2-3 0,2 2-8 0,3-1-3 16,-6 2-8-16,2-4-4 0,-2 1-2 0,-3-8-7 15,4 16-2-15,2-12 3 0,-6-4-5 16,8 7-2-16,-8-7 1 0,0 0-2 0,0 0-6 0,7 5 1 16,-7-5-2-16,0 0 1 0,0 0-2 0,18-11-5 15,-18 11 1-15,6-14-2 0,-2 4-7 0,2-2 0 16,0-1-5-16,-1-4-5 0,2 3-5 0,1-3 1 15,-1-1 2-15,1 1-10 0,-1 2 2 0,3-2 1 16,-1 2-1-16,2 1 0 0,-4 1 2 0,1-2 4 16,-1 5-7-16,4-4 12 0,-8 7-6 0,3-2 5 15,0 0 4-15,1 2-1 0,-7 7 3 0,10-12-1 16,-4 8 0-16,-6 4-6 0,0 0 10 0,14-3-3 16,-14 3-2-16,0 0 5 0,0 0 2 0,16 7 6 15,-16-7-4-15,11 10 8 0,-8-7 2 0,1 7 5 0,-4-10 1 16,6 19 2-16,-3-9 2 0,3 3 1 15,-1 1-1-15,1-1-3 0,-3-1 0 0,2 2-2 16,1-1-7-16,-4 2 2 0,4-1 2 0,-2-4-2 0,-1 0-2 16,2-2-15-16,-2 2-20 0,0 1-13 0,-3-11-18 15,3 10-14-15,-3-10-11 0,6 10-8 0,-6-10-32 16,7 4-23-16,-7-4-174 0,0 0-341 0,0 0 152 16</inkml:trace>
          <inkml:trace contextRef="#ctx0" brushRef="#br0" timeOffset="50898.87">21968 1922 24 0,'0'0'184'0,"0"0"-18"16,0 0 2-16,0 0-7 0,0 31-9 0,-6-18-3 15,3 2-9-15,-3-1-2 0,0 4-9 0,-1 5-8 0,-1 2-6 16,2-3-11-16,0 5-4 0,-1 1-6 16,-3 7-3-16,4-8-4 0,-2 11-10 0,1-1-5 0,-1 0-3 15,2-7-9-15,0 7-5 0,-1-1-3 0,2-1-4 16,-2-8-8-16,-1-1-2 0,1 0-3 16,0 0-2-16,-1-4-3 0,-2 1-3 0,-2-1 0 0,4-5-3 15,-2 3-12-15,1-7-19 0,1 1-16 0,-1-4-16 16,-1 1-20-16,1-3-17 0,2 1-39 0,1-6-8 15,6-3-20-15,-12 5-26 0,12-5-176 16,0 0-374-16,0 0 166 0</inkml:trace>
          <inkml:trace contextRef="#ctx0" brushRef="#br0" timeOffset="51308.33">22262 2159 199 0,'0'0'199'0,"0"0"-11"0,0 0-16 16,0 0-15-16,3-9-14 0,-3 9-11 0,0 0-15 15,0 0-14-15,0 0-11 0,0 0-4 0,0 0-6 0,0 0 5 16,0 0-4-16,0 0-2 0,-21 20-1 0,21-20-5 15,-10 12 1-15,2-3-6 0,1 0-3 0,-4 3-5 16,4 0 1-16,-1-1-5 0,-1-2-5 0,0 6 3 16,2-4-3-16,0 3-7 0,1-7-3 0,-3 6-3 15,4 0-1-15,-1-4-5 0,0 2-2 0,5-4-3 16,-5 0 1-16,6-7-3 0,-6 17-2 0,6-17-2 16,-3 13 0-16,3-13-3 0,0 11 1 0,0-11 1 15,0 0-3-15,7 15 3 0,-1-8-2 0,2-4-1 16,2 1-5-16,-10-4 2 0,21 6-2 0,-11-3-4 15,2-2 0-15,-1 2-14 0,-11-3-15 0,27-3-25 0,-17 2-21 16,1-5-21-16,2 3-24 0,0-4-23 16,-1-4-25-16,2 1-34 0,-1-4-48 0,-1 3-125 15,-3-6-393-15,4-3 175 0</inkml:trace>
          <inkml:trace contextRef="#ctx0" brushRef="#br0" timeOffset="51538.99">22456 2162 121 0,'0'0'166'0,"0"0"-7"16,0 0-4-16,0 0-8 0,0 0-3 0,0 0-8 16,-24 29-5-16,18-16-6 0,0-4-6 0,0 6-2 15,-1 6-6-15,-1-6-8 0,1 9-5 0,-1-1-8 16,1-7-3-16,-2 8-8 0,1 0-8 0,4 0-6 16,-2 0-7-16,1-6-6 0,1 6-4 0,0-2-1 15,-1-4-8-15,5 0-2 0,2-1-4 0,-2 0-1 16,0-3-12-16,3 3-22 0,-2-3-17 0,1-3-15 15,-1-2-19-15,-1-9-15 0,4 15-29 0,-2-9 4 0,-2-6-25 16,6 7-29-16,-6-7-180 0,0 0-353 0,0 0 156 16</inkml:trace>
          <inkml:trace contextRef="#ctx0" brushRef="#br0" timeOffset="51877.88">22878 1856 135 0,'0'0'205'0,"0"0"-11"16,19 14-4-16,-16-6-7 0,8 7-4 0,-1 7-6 16,-1-1 1-16,5 14-9 0,-1 0-6 0,5 3-13 15,-9-3-9-15,3 7-11 0,-5 4-16 0,1 2-5 16,-5 1-10-16,-3 0-7 0,-3 3-9 0,-5-2-5 16,1-4-7-16,-8 2-8 0,-3 1-8 0,-1-5-26 0,-5 0-27 15,-8-2-40-15,0-2-46 0,-6 0-42 16,1-4-36-16,-5-4-250 0,2-7-450 0,6 1 200 15</inkml:trace>
          <inkml:trace contextRef="#ctx0" brushRef="#br0" timeOffset="49241.36">19361 2704 204 0,'11'-7'207'0,"-7"3"-16"0,-4 4-16 0,17-11-6 0,-8 6-12 15,2-3-8-15,-2-2-14 0,3 1-10 0,3-2-10 16,0 2-5-16,0-4-13 0,0 3-11 0,-3-5-3 16,4-1-7-16,2-3-8 0,-3 2-8 0,-1-3-6 15,2 3-3-15,-3-5-7 0,1-2-4 0,-1-2-3 16,-1 0-1-16,-3 0-8 0,5-9-2 0,-1 3-5 16,-1-2-2-16,1 0-13 0,-1 1-3 0,-3 4 0 15,-4 2-1-15,1-1-3 0,1-9 1 0,-1 1 1 16,1 1-2-16,-4 5 0 0,2 1-1 0,-5 4 1 0,1-2-3 15,-1 2 3-15,0 1 1 0,0-1-2 16,-1 8-3-16,-4-2 1 0,4 6 1 0,-3-1-1 16,1 4 0-16,3 10-2 0,-6-18-1 0,0 11 4 15,6 7-4-15,-14-11 2 0,14 11 2 0,-13-1 0 16,13 1-2-16,-18 6-1 0,7 5 0 0,-1-2-2 16,1 2-4-16,-1 3 13 0,-3 7-4 0,0 4-5 15,1 1 7-15,-4 7-3 0,2-2 5 0,-2 6-5 0,6-1 5 16,-1 3-2-16,4 5 5 0,-2-7-2 0,4 0 2 15,1 5-2-15,3-1-1 0,-1-1 1 0,4 0-1 16,6 0 4-16,1 0-2 0,3-7-4 0,-5-4 2 16,7-6 0-16,-2 1-2 0,4-2 1 0,-1-3 0 15,2 0-1-15,-3-6 3 0,0-1-3 0,1 1-1 16,1-2 2-16,-1-5 2 0,1-1 0 0,0 2-3 16,-2-4 1-16,2 0-5 0,1-3-5 0,0 0 2 15,1-3-1-15,-1 0 2 0,-2 0-3 0,5-2 4 16,-3 1-2-16,0-2 3 0,2 1 2 0,-3 3-4 15,0-4 5-15,-2 3-2 0,-3-1 0 0,-9 4 5 16,15-5 0-16,-5 2 3 0,-10 3-1 0,9-3-1 0,-9 3 4 16,12-4-5-16,-12 4 0 0,0 0 1 0,18 4-5 15,-18-4 5-15,13 5 4 0,-13-5-5 16,11 1 2-16,-1 0 3 0,-10-1 2 0,20 4 6 0,-11 0 0 16,2-4 4-16,-11 0 2 0,21 2 3 0,-9-2 0 15,-12 0 4-15,27-2 4 0,-15 0-6 0,1-1-1 16,2-4 3-16,-1 0-2 0,-2 4 3 0,0-6-2 15,3-1-5-15,-4-2 6 0,-2 2-1 0,2-2-5 16,-2 1-1-16,-2-6-10 0,-1 3 8 0,-1-1-7 16,-4 0-5-16,1 0-3 0,-4 1-10 0,1 3-10 15,-8-4-7-15,1 4-7 0,-1-3-5 0,-1 3-7 0,1 5-11 16,-3-1-10-16,-1 3-8 0,-2 3-5 16,15 1-11-16,-27 1-12 0,9 1-13 0,5 2-11 0,-2 0-9 15,0 3-25-15,4-1-140 0,4 1-322 0,-4 0 143 16</inkml:trace>
          <inkml:trace contextRef="#ctx0" brushRef="#br0" timeOffset="49643.12">20183 2628 103 0,'9'5'161'0,"0"1"-4"15,0 1-16-15,-2 1-18 0,5 0-5 0,-6-1-10 16,2 1-8-16,-1 3-12 0,1 1-5 0,-2-2-10 15,1 1-1-15,-3 3-3 0,2-3-4 0,-3 1-9 16,2 4 2-16,-4-3-5 0,4 0-1 0,-4 3-7 16,1-1-7-16,1 1-1 0,-2 1-1 0,1 3-3 15,-2-2 0-15,-2-1-3 0,1 6 0 0,-2 1-2 16,1-4-2-16,1 5-2 0,-1-2-5 0,-2 2 1 16,2-7-3-16,-1 6 1 0,2 0 1 0,-4-2-4 0,5 4 1 15,-1-3-3-15,-1 1 0 0,4-3-2 16,-4 4 1-16,-2-4-5 0,2-2 5 0,-2-1-7 15,-3-1 3-15,5 2 2 0,-2-5-2 0,2 3 4 0,-4-7-4 16,0 4 1-16,3-6 3 0,-3 1 8 0,6-9 6 16,-15 9 1-16,6-3 2 0,-7-3-3 0,4-1 3 15,-1-2-1-15,-5-2-1 0,3 0-4 0,0-5-1 16,-3-1-3-16,2 1 3 0,-1 0-6 0,-5-4-2 16,2-3 1-16,3 4-4 0,2-4 2 0,0-3-7 15,-3 1-15-15,4 1-10 0,1-3-21 0,1 0-18 16,3 1-18-16,-3-1-23 0,6 1-24 0,5-4-29 15,1-3-199-15,1-1-379 0,5-3 169 0</inkml:trace>
          <inkml:trace contextRef="#ctx0" brushRef="#br0" timeOffset="53667.1">23376 2527 53 0,'0'0'130'0,"0"0"-8"0,0 0-5 15,0 0-3-15,0 0-7 0,0 0-3 0,0 0-3 0,0 0-1 16,0 0-6-16,0 0-5 0,0 0 2 0,0 0-4 16,0 0-9-16,0 0 0 0,0 0-7 0,0 0 5 15,0 0 0-15,0 0-4 0,0 0-5 0,0 0 3 16,0 0 4-16,0 0-6 0,0 0-1 0,0 0-9 15,0 0-4-15,0 0-4 0,0 0-1 16,30-11-1-16,-14 10-5 0,1-2-3 0,-1 3-2 0,11-1 0 16,4 1-1-16,-4 0-4 0,4 0-3 0,-2 1-4 15,-2 2-1-15,1-2-6 0,-1 2 3 0,-2-6-3 16,-7 6-2-16,3-3-4 0,-3 4 1 0,-3-4-5 16,1 0-9-16,-5 2-1 0,-11-2-7 0,14 2-5 15,-14-2-7-15,11 2-6 0,-11-2-5 0,0 0-15 16,0 0-8-16,0 0-14 0,0 0-12 0,0 0-11 15,0 0-22-15,0 0 14 0,0 0-1 0,0 0-2 0,0 0-12 16,0 0-6-16,0 0-16 0,0 0-125 16,0 0-283-16,0 0 125 0</inkml:trace>
          <inkml:trace contextRef="#ctx0" brushRef="#br0" timeOffset="53956.17">23679 2344 70 0,'0'0'173'15,"0"0"-3"-15,0 0-22 0,0 0-12 0,0 0-18 16,0 0-1-16,0 0-4 0,0 0-2 0,0 0 3 0,0 0-10 16,0 0-6-16,6 37 2 0,-6-37-1 15,3 23-8-15,-3-7-3 0,3-2-4 0,-6 3-11 16,3-2-5-16,0 0-6 0,0 4-8 0,0-3-4 0,-3 1-2 15,3 1-3-15,0-2-6 0,0 5-2 0,0-7-7 16,-3 4-1-16,3-5-1 0,-3 3-11 16,-2-4-16-16,4-3-15 0,1-9-24 0,-2 20-16 0,1-13-21 15,1-7-16-15,-5 14-27 0,5-14-23 0,0 0-47 16,-3 12-112-16,3-12-324 0,0 0 144 0</inkml:trace>
          <inkml:trace contextRef="#ctx0" brushRef="#br0" timeOffset="54305.45">24152 2535 32 0,'0'0'257'0,"0"0"-20"0,0 0-15 0,0 0-25 0,0 0-16 16,0 0-18-16,0 0-11 0,0 0-16 0,0 0-9 16,16-1-10-16,-16 1-13 0,0 0-8 0,0 0-11 15,19-5-6-15,-19 5-7 0,0 0-11 0,17 0-2 16,-17 0-9-16,12 0-9 0,-12 0-3 0,0 0-5 15,13 0-14-15,-13 0-19 0,0 0-14 0,11 6-20 16,-11-6-27-16,0 0-12 0,8 5-19 0,-8-5-22 16,0 0-24-16,8 6-30 0,-8-6-143 0,0 0-337 15,0 0 150-15</inkml:trace>
          <inkml:trace contextRef="#ctx0" brushRef="#br0" timeOffset="54575.25">24577 2584 5 0,'3'-13'223'16,"-3"13"-15"-16,0 0-13 0,0 0-16 0,9-7-7 16,-9 7-13-16,0 0-16 0,7-7-10 0,-7 7-9 15,9-6-6-15,-9 6-12 0,0 0-6 16,10-5-7-16,-10 5-11 0,0 0-10 0,6-6-8 0,-6 6-5 15,0 0-3-15,0 0-8 0,14-4-5 0,-14 4-10 16,0 0 1-16,0 0-18 0,0 0-16 0,9-2-19 16,-9 2-15-16,0 0-20 0,0 0-28 0,0 0 5 15,0 0-25-15,0 0-8 0,0 0-27 0,10 12-172 16,-10-12-334-16,0 0 148 0</inkml:trace>
          <inkml:trace contextRef="#ctx0" brushRef="#br0" timeOffset="54784.83">24975 2560 28 0,'0'0'267'16,"10"-5"-14"-16,-10 5-16 0,9-8-17 0,-9 8-19 0,11-7-18 16,-11 7-12-16,0 0-16 0,9-11-16 0,-9 11-14 15,6-4-11-15,-6 4-13 0,0 0-13 0,0 0-10 16,7-9-27-16,-7 9-29 0,0 0-22 0,0 0-21 15,0 0-29-15,0 0-36 0,0 0-36 0,0 0-64 16,0 0-142-16,0 0-356 0,0 0 158 0</inkml:trace>
        </inkml:traceGroup>
        <inkml:traceGroup>
          <inkml:annotationXML>
            <emma:emma xmlns:emma="http://www.w3.org/2003/04/emma" version="1.0">
              <emma:interpretation id="{31E2A6B7-A4FE-4225-8BBE-D91921CEDFF8}" emma:medium="tactile" emma:mode="ink">
                <msink:context xmlns:msink="http://schemas.microsoft.com/ink/2010/main" type="inkWord" rotatedBoundingBox="27531,2898 29170,2813 29216,3694 27576,3779"/>
              </emma:interpretation>
            </emma:emma>
          </inkml:annotationXML>
          <inkml:trace contextRef="#ctx0" brushRef="#br0" timeOffset="108231.17">25558 2529 7 0,'0'0'184'0,"22"-24"-20"16,-22 24-12-16,0 0-8 0,5-7-10 15,-5 7-10-15,0 0-6 0,6-6-8 0,-6 6-11 0,0 0-1 16,0 0-11-16,9-11-4 0,-9 11-3 0,0 0-12 15,10-4 0-15,-10 4-5 0,0 0-3 0,6-5-6 16,-6 5-5-16,8-6-4 0,-8 6-4 0,0 0-1 16,11-5-6-16,-11 5-3 0,14-2-1 0,-14 2-5 15,16 0-4-15,-7-2 0 0,-9 2-3 0,27-1-1 16,-8 2-3-16,-2 1 4 0,2 0-3 0,1-4-1 0,5 2 4 16,2 2 2-16,-5-4-1 0,4 2 0 0,0-2-1 15,0 2-3-15,-1 0 0 0,-8-1 0 16,2 1-4-16,-3 0-1 0,-2-2 0 0,2 0 2 0,1 2-4 15,-5-1 0-15,-12 1 1 0,16 0-4 0,-16 0 1 16,13-4-1-16,-13 4 1 0,0 0-1 0,20 4-8 16,-20-4-5-16,0 0-9 0,0 0-19 0,0 0-12 15,0 0-14-15,0 0-11 0,0 0-8 0,0 0-2 16,0 0-9-16,0 0-10 0,0 0 4 16,0 0-12-16,0 0 1 0,-33-16-2 0,33 16-32 0,-14-5-89 15,14 5-250-15,-11-9 110 0</inkml:trace>
          <inkml:trace contextRef="#ctx0" brushRef="#br0" timeOffset="108531.85">25934 2264 63 0,'0'0'147'0,"0"0"-9"0,0 0-4 15,0 0-2-15,0 0 0 0,0 0-9 0,-3-15 0 0,3 15-14 16,0 0-11-16,0 0-8 0,0 0-7 16,0 0-12-16,0 0-8 0,0 0-6 0,0 0-4 15,0 0-8-15,0 0 0 0,0 0-3 0,0 0 0 0,0 0-1 16,-9 37-3-16,9-24-1 0,3 4-5 0,0-2-1 16,-3 2 0-16,3 1-1 0,0 5 1 0,4 2-7 15,-1-4-3-15,0 1 1 0,2 2-3 0,1-1 2 16,-2 0-7-16,-1 1-13 0,0-1-19 0,0-1-27 15,-5-3-22-15,2-1-23 0,-3 0-31 0,-3-1-54 16,2-4-104-16,-5 1-300 0,0 1 133 0</inkml:trace>
          <inkml:trace contextRef="#ctx0" brushRef="#br0" timeOffset="110362.7">26392 2151 140 0,'0'0'189'0,"0"0"-17"16,0 0-12-16,0 0-17 0,0 0-3 0,0 0-7 15,0 0-14-15,0 0-3 0,0 0-9 0,0 0-5 0,16-24-10 16,-16 24-3-16,12-13-11 0,-8 8-8 0,-4 5 2 16,12-10-12-16,-3 5 2 0,-1-1-9 0,-2 1-2 15,4-3-6-15,-1 0-4 0,5 2-6 0,-1-4 0 16,-4 2-5-16,7-2-4 0,1 0 0 15,-4 2-2-15,4-1-5 0,-1 0-3 0,-1 1 0 16,1 0 0-16,1 0-5 0,-1 1 2 0,3 0-4 0,-2 1-2 16,-1 1-2-16,1 0 1 0,-2 1 1 0,-2-2-3 15,3 2 2-15,-4 3-3 0,-1 0-3 0,-11 1 1 16,19 0-2-16,-19 0 0 0,20 5 1 0,-10-4-2 16,-7 5 1-16,7-2-4 0,-1 6 3 0,-3 1-1 15,-3-1-2-15,2 0 2 0,1 5 2 0,-6 2 0 16,0 0-1-16,-3 2 0 0,0 4 4 0,1-1-3 15,-7 2 0-15,-1 4-2 0,-2-7 3 0,-1 13 4 16,-7-2-2-16,1 1-3 0,4-7 4 0,-6 3 0 16,-4 5-1-16,2-3 1 0,-4 3-1 0,5-5 2 15,-5 2 0-15,-1-2 1 0,0 4-2 0,1-2 4 16,1-5-5-16,0 2 0 0,3-7 3 0,1 0-1 0,2 0-2 16,1-3 0-16,3-1-1 0,-1 4 1 0,5-9 2 15,2 3-2-15,-4-4 2 0,5 0-3 16,2-4 1-16,1 0 2 0,6-7 0 0,-13 10 1 15,13-10-2-15,-9 9 0 0,9-9 2 0,-5 5 0 0,5-5 2 16,0 0-1-16,0 0 1 0,0 0-1 16,0 0-3-16,0 0 1 0,0 0-2 0,0 0 2 15,0 0-4-15,27-25 0 0,-14 15 2 0,2 1-5 0,-1-3 1 16,-1 1 1-16,10-4-2 0,-10 4-2 0,12-4 0 16,-11 6 2-16,5 1 2 0,-2 0-2 0,5-2 0 15,0 2 0-15,-2 0-2 0,1 3 5 0,4 2-6 16,3 2 2-16,2-2-2 0,0 6 2 0,1-2 4 15,8 2-1-15,-9-2-3 0,3 5 3 0,5-4-1 16,-9 3 4-16,1 1-2 0,-1-3 0 0,0-1 0 16,-4 4 0-16,-6-5-1 0,1 2-1 0,-1 1 3 15,-2-3-2-15,-1-2 2 0,0 1 1 0,-2-1-2 16,-1 1-6-16,-4-6-11 0,-9 6-7 0,20-4-17 16,-11 0-17-16,-2 0-23 0,2-3-21 0,-3-1-28 15,-6 8-33-15,7-18-167 0,-4 3-357 0,0 4 158 16</inkml:trace>
        </inkml:traceGroup>
      </inkml:traceGroup>
      <inkml:traceGroup>
        <inkml:annotationXML>
          <emma:emma xmlns:emma="http://www.w3.org/2003/04/emma" version="1.0">
            <emma:interpretation id="{B3D51A89-6734-44BF-ABAE-6E8E78082924}" emma:medium="tactile" emma:mode="ink">
              <msink:context xmlns:msink="http://schemas.microsoft.com/ink/2010/main" type="line" rotatedBoundingBox="6778,5858 9431,5821 9444,6800 6792,6837"/>
            </emma:interpretation>
          </emma:emma>
        </inkml:annotationXML>
        <inkml:traceGroup>
          <inkml:annotationXML>
            <emma:emma xmlns:emma="http://www.w3.org/2003/04/emma" version="1.0">
              <emma:interpretation id="{A50BBC5C-0EB7-4EF8-90CC-900C6F577FD1}" emma:medium="tactile" emma:mode="ink">
                <msink:context xmlns:msink="http://schemas.microsoft.com/ink/2010/main" type="inkWord" rotatedBoundingBox="6778,5858 9431,5821 9444,6800 6792,6837"/>
              </emma:interpretation>
            </emma:emma>
          </inkml:annotationXML>
          <inkml:trace contextRef="#ctx0" brushRef="#br0" timeOffset="135457.6">4787 5633 136 0,'0'0'136'0,"20"-19"-2"0,-20 19-3 0,16-6-5 0,-7 1-9 15,-1 2-2-15,4-5-11 0,1 2-11 16,-6-1-9-16,5-3 2 0,0 2-5 0,-1 0-10 16,2-1-2-16,-1 0-9 0,-1 1-2 0,-1-3-4 0,2 4-6 15,1-6-6-15,-5 2-2 0,4 0 2 0,-3 2-13 16,1-2 4-16,-1-1-4 0,1 1-2 0,-2-2-4 16,-2 0-6-16,0 2 6 0,0-3 1 0,1 2-8 15,-4-3-4-15,5 0 0 0,-5-1-3 0,0 1 1 16,3-3-2-16,-6-3-2 0,6 3 2 0,-5 1-1 15,2-1-13-15,-3 1 10 0,3 0-2 0,-3 1 1 16,-3 1 0-16,3-3-1 0,0 4 1 0,0-1 0 16,0 0-3-16,-3 3 0 0,2 1-2 0,1 11 4 15,0-20-2-15,-3 9 0 0,3 11 0 0,-6-17-2 0,3 10-1 16,3 7 3-16,-8-13-4 0,2 6 1 16,6 7 1-16,-13-10-2 0,7 5-3 0,6 5 4 15,-17-7 0-15,12 3 2 0,-6 1 1 0,11 3-10 0,-16-6 13 16,16 6-5-16,-20-4 1 0,14 3-2 0,6 1 1 15,0 0-2-15,-19 1 1 0,19-1 2 0,-13 4 0 16,13-4 2-16,-9 6-4 0,9-6 1 0,-14 7-3 16,11 0 3-16,3-7 0 0,-9 15 0 0,5-8 2 15,-2 6-3-15,6-2 1 0,-5 6 2 0,2-5-4 16,0 7 1-16,3-1 4 0,-3 2-1 0,3-2 3 16,0 3-4-16,3 4 0 0,-3-1 0 0,6-3 4 15,-1 3 0-15,1 0 0 0,3-2-10 0,-2 2 11 16,2-1 1-16,-1 0-2 0,5 1 3 0,0-3-8 0,2 1 6 15,2-2-1-15,-4 1 4 0,2-4-5 16,3 2-1-16,-3-6 4 0,6 4 0 0,-3-5-2 16,-5 1 0-16,6 1 0 0,1-1 3 0,2-4-1 0,2 0-2 15,-5-5 1-15,-4 2-1 0,3-1-1 16,0 1 1-16,-1-5-2 0,-4 1-3 0,-1 0 6 0,4 0-2 16,-2-4 0-16,-1 4-1 0,-1-2 3 0,-12 0 0 15,21-6-4-15,-9 2 0 0,-5 1 3 0,-7 3-3 16,17-5 3-16,-11-1-3 0,-6 6-1 0,10-4-5 15,-10 4 8-15,12-8 0 0,-12 8-2 0,3-5-5 16,-3 5 10-16,0 0-8 0,11-5 5 0,-11 5-6 16,0 0 8-16,0 0-7 0,0 0 4 0,0 0-6 15,0 0 3-15,0 0-2 0,8-3 6 0,-8 3-7 0,0 0 4 16,0 0 4-16,0 0-7 0,0 0 3 16,0 0-2-16,0 0 2 0,0 0 2 0,0 0 3 15,20 5-5-15,-20-5 1 0,7 2 0 0,-7-2 3 16,0 0-3-16,20-2-3 0,-20 2 6 0,13-2-4 15,-13 2 3-15,18-5 2 0,-11 3 6 0,4-1 0 16,-11 3 2-16,18-8-1 0,-11 5 0 0,-7 3-2 0,12-10 5 16,-4 5 0-16,1-1-4 0,-9 6 4 0,10-9-1 15,-7 4 0-15,-3 5-1 0,6-11-5 0,-3 1 4 16,-3 10-2-16,0-13-3 0,0 13 0 0,-6-14-3 16,0 3 5-16,-1 2-4 0,-2 0-8 0,-5 2 7 15,-2-3 0-15,1 4-1 0,1-2 1 0,1 2-3 16,-3 1 2-16,-1 3-4 0,1-2 1 0,1 3 1 15,-1 1 1-15,2 0-14 0,-2 0-9 0,-1 5-10 16,8-3-8-16,-1 2-7 0,-2 0-5 0,2 3-6 16,1-3-9-16,9-4-3 0,-8 12-11 0,8-12-6 15,-6 12 3-15,6-12-5 0,3 15-5 0,-3-15-2 16,8 13-8-16,1-6-116 0,-3 0-238 0,1-1 105 16</inkml:trace>
          <inkml:trace contextRef="#ctx0" brushRef="#br0" timeOffset="135796.12">5594 5551 118 0,'20'0'138'0,"-11"0"-11"0,-9 0-7 16,16 0-7-16,-16 0-12 0,19 2 1 0,-11 0-12 15,1 1-15-15,-9-3 0 0,19 4-14 0,-11 2 2 16,1-2-2-16,-3 1-21 0,4 2 9 0,-7 0-6 16,3 2 0-16,1-1-7 0,-4 2 3 0,0 1-8 15,3 1 0-15,2 0-2 0,-5 0-5 0,0 4 2 16,1-2 0-16,-1-1-7 0,3 4 5 0,-6-3-7 15,0 0-1-15,3 1 3 0,0-2-3 0,-3 1-1 16,0 0-3-16,0-2 0 0,0-12-2 0,0 23 4 16,0-15-5-16,-3 2-2 0,3-10 0 0,-6 17 4 15,3-9-5-15,-4-2 8 0,-2 1-2 0,-5-1-3 16,1 1 1-16,1-3-2 0,-4-2 1 0,-4-2 0 16,1 0 0-16,-1 0-5 0,-3 0 7 0,-3-6-5 0,10 3-5 15,-4 0 5-15,-5-4-1 0,9 4 0 0,-1-5-4 16,-2 1 3-16,5 3-2 0,1-5-7 15,4 4-12-15,-1-1-2 0,10 6-14 0,-9-14-13 0,9 6-14 16,0 8-18-16,6-18-27 0,-5 9-49 0,-1 9-94 16,15-17-268-16,2 4 119 0</inkml:trace>
          <inkml:trace contextRef="#ctx0" brushRef="#br0" timeOffset="136398.13">5960 5436 160 0,'0'0'163'0,"0"0"-16"16,0 0-15-16,0 0-16 0,0 0-13 0,0 0-6 0,0 0-5 15,0 0-10-15,0 0-6 0,0 0 0 16,1 29-11-16,-1-29 2 0,0 13-5 0,0-13-11 15,0 18 0-15,0-10-1 0,0-8-10 0,-1 18-1 0,1-18-2 16,0 15-4-16,0-15-2 0,0 14-6 0,0-14 0 16,-6 10-2-16,6-10-7 0,0 0 1 0,0 14 2 15,0-14-2-15,0 0 2 0,0 0-6 0,0 0 2 16,0 12 0-16,0-12 1 0,0 0-2 0,0 0-7 16,0 0 5-16,0 0 0 0,0 0-3 0,0 0-2 15,0 0 5-15,0 0-6 0,0 0 3 0,19-26 0 16,-19 26-3-16,8-14-4 0,-2 9 2 0,-1-4-3 15,1 3-1-15,-1-1-6 0,-2-4-2 0,6 0 1 16,-2 2 5-16,-1 0-6 0,0 1 0 0,2 1 4 16,-2-2-2-16,4 0-2 0,-4 3 4 0,3-4 4 15,-9 10-4-15,10-13 1 0,-4 7 2 0,-6 6-4 16,14-11 3-16,-8 6-3 0,-6 5 4 0,10-6 3 16,-10 6-6-16,14-6 1 0,-8 2 0 0,-6 4 5 0,13-6-4 15,-13 6 8-15,15-4-1 0,-15 4 1 16,13-2 0-16,-13 2-3 0,11 0 8 0,-11 0-6 15,0 0 4-15,0 0-4 0,19 5 2 0,-10-4 0 0,-9-1 5 16,8 10-1-16,-8-10 6 0,6 10 1 0,0-4 1 16,-6-6 0-16,7 15 1 0,-1-7-1 0,-6-8 4 15,6 15-2-15,-3-6-5 0,1 1 5 0,-4 0-3 16,6-3-1-16,-3 4-3 0,0 0 0 0,-1-3-1 16,-2-8-3-16,6 18 1 0,-3-10-1 0,0 2 0 15,-3-10 0-15,3 18 3 0,-3-10-11 0,4-1-21 16,-4-7-16-16,3 14-22 0,-3-14-28 0,0 16-23 15,0-16-30-15,3 11-49 0,-3-11-115 0,0 0-327 16,0 0 145-16</inkml:trace>
          <inkml:trace contextRef="#ctx0" brushRef="#br0" timeOffset="136987.73">6749 5328 48 0,'0'0'172'0,"0"0"-10"0,0 0-24 0,0 0 3 16,0 0-7-16,0 0-9 0,0 0-7 0,0 0-13 16,0 0-3-16,0 0-5 0,0 0-7 0,0 0-11 15,0 0-4-15,0 0-7 0,0 0-6 0,0 0-2 16,0 0-8-16,0 0 0 0,0 0-1 0,0 0-6 16,0 0-4-16,41 9-2 0,-32-8-6 0,-9-1 0 15,23 3-7-15,-10-1-4 0,1-2 3 0,2 2 0 16,0-1-3-16,1 3 0 0,-2-2-2 0,1-1-4 15,3 5-1-15,-5-6-1 0,2 0-1 0,1 0 0 16,-2 0-2-16,-2 0 2 0,0 0-4 0,-13 0-3 16,20 0-1-16,-7 4 0 0,-13-4 1 0,20 0 2 15,-20 0-3-15,15 0-2 0,-15 0 0 0,10 1-2 16,-10-1-10-16,0 0-15 0,16-1-11 0,-16 1-10 0,0 0-17 16,12-4-19-16,-12 4-40 0,0 0-7 0,0 0-42 15,0 0-123-15,0 0-317 0,-1-16 141 16</inkml:trace>
          <inkml:trace contextRef="#ctx0" brushRef="#br0" timeOffset="137388.31">7432 5045 50 0,'0'0'135'0,"0"0"-13"0,0 0-11 16,0 0-6-16,0 0-5 0,0 0-4 15,0 0-5-15,0 0-3 0,0 0-9 0,0 0-6 16,0 0 0-16,-26 28 1 0,26-21-6 0,0-7 3 0,-7 18-17 16,4-8 14-16,0 0 0 0,0 2-6 0,-2 1-1 15,2 0-13-15,0 2 7 0,0 1-3 16,3-1-9-16,0-1 0 0,0 3-8 0,0-1 5 0,3 0-1 16,-3 0-1-16,3-1-6 0,2 3-4 0,-5-4-1 15,6 4-10-15,-3 0 7 0,6-1-23 0,-2 3-28 16,-4 1-37-16,3-5-37 0,-1 0-60 0,-5-1-142 15,6 0-329-15,-3-3 145 0</inkml:trace>
        </inkml:traceGroup>
      </inkml:traceGroup>
    </inkml:traceGroup>
    <inkml:traceGroup>
      <inkml:annotationXML>
        <emma:emma xmlns:emma="http://www.w3.org/2003/04/emma" version="1.0">
          <emma:interpretation id="{E97EE484-CAD8-4652-904A-C90BB7B5BAA4}" emma:medium="tactile" emma:mode="ink">
            <msink:context xmlns:msink="http://schemas.microsoft.com/ink/2010/main" type="paragraph" rotatedBoundingBox="4789,6940 21157,5827 21294,7844 4926,8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FCC94F-81AA-4905-9F38-AA359434BFE2}" emma:medium="tactile" emma:mode="ink">
              <msink:context xmlns:msink="http://schemas.microsoft.com/ink/2010/main" type="line" rotatedBoundingBox="4789,6940 21157,5827 21294,7844 4926,8958"/>
            </emma:interpretation>
          </emma:emma>
        </inkml:annotationXML>
        <inkml:traceGroup>
          <inkml:annotationXML>
            <emma:emma xmlns:emma="http://www.w3.org/2003/04/emma" version="1.0">
              <emma:interpretation id="{4F29B9D8-3429-4D2E-96BF-536B247DA4F0}" emma:medium="tactile" emma:mode="ink">
                <msink:context xmlns:msink="http://schemas.microsoft.com/ink/2010/main" type="inkWord" rotatedBoundingBox="4824,7454 5679,7395 5706,7792 4851,7851"/>
              </emma:interpretation>
            </emma:emma>
          </inkml:annotationXML>
          <inkml:trace contextRef="#ctx0" brushRef="#br0" timeOffset="126372.93">2823 6548 115 0,'0'0'113'0,"0"0"-12"0,0 0-1 15,0 0-9-15,0 0-3 0,0 0-6 0,0 0-4 16,0 0-5-16,0 0-1 0,0 0-8 0,0 0-8 16,0 0-5-16,0 0-3 0,0 0-1 0,0 0 4 15,0 0-6-15,0 0-1 0,0 0 2 0,0 0-7 16,54-1 2-16,-36 1-3 0,1 0-1 0,10 0 0 16,-4 0 5-16,6 0 0 0,10 0 0 0,-1 1-3 15,2-2-4-15,1 0-5 0,-1 1 1 0,-1 0-6 16,0 0 3-16,2-4-2 0,-15 4-5 0,12 0 5 15,-8 0-5-15,-2 0-2 0,-5 0-2 0,2 0 3 0,-8-4-3 16,1 4-7-16,-3 0 3 0,-2 0-4 0,0 0 4 16,2 0-7-16,-7 0 4 0,-10 0 2 0,18 0-6 15,-18 0-1-15,15 0 0 0,-15 0-1 0,12-1 2 16,-12 1-8-16,0 0-6 0,10 5-11 0,-10-5-10 16,0 0-3-16,0 0-14 0,0 0-8 0,0 0-14 15,0 0-15-15,0 0-19 0,0 0-31 0,-32 17-128 16,15-16-281-16,4 1 124 0</inkml:trace>
          <inkml:trace contextRef="#ctx0" brushRef="#br0" timeOffset="126773.09">2914 6842 39 0,'0'0'144'0,"14"0"-4"0,-14 0-19 15,13 1 0-15,-13-1-8 0,25 1-3 0,-10-1-14 16,3-1 3-16,-1 2-5 0,2-2 0 15,2 1-1-15,4-1-4 0,2 1-6 0,4 0-3 0,-1 0-7 16,3 1-4-16,-2-1-3 0,1 1-4 0,8-1-4 16,-1 2 1-16,-9-2-6 0,-4 3-8 15,6-3 1-15,-5 0-6 0,-2 2-4 0,-6 0-3 0,1-2-4 16,-4 0-4-16,1 3 0 0,-7-3-3 0,2 2-2 16,-12-2-3-16,19 0-3 0,-19 0-3 0,12 2 2 15,-12-2-10-15,11 0-4 0,-11 0-13 0,0 0-12 16,0 0-16-16,6 9-10 0,-6-9-24 0,0 0-18 15,0 0-22-15,-17 16-20 0,17-16-161 0,-15 6-321 16,6-2 142-16</inkml:trace>
        </inkml:traceGroup>
        <inkml:traceGroup>
          <inkml:annotationXML>
            <emma:emma xmlns:emma="http://www.w3.org/2003/04/emma" version="1.0">
              <emma:interpretation id="{30EE0CAF-B757-4E54-9489-637B21871CCD}" emma:medium="tactile" emma:mode="ink">
                <msink:context xmlns:msink="http://schemas.microsoft.com/ink/2010/main" type="inkWord" rotatedBoundingBox="6343,6904 8003,6791 8098,8198 6438,8311"/>
              </emma:interpretation>
            </emma:emma>
          </inkml:annotationXML>
          <inkml:trace contextRef="#ctx0" brushRef="#br0" timeOffset="130599.93">5831 6047 71 0,'15'-4'133'0,"-15"4"-6"16,11-6-2-16,-11 6-10 0,0 0-6 0,9-8-12 15,-9 8-5-15,0 0-12 0,7-4-1 16,-7 4-9-16,0 0-16 0,0 0 8 0,0 0-7 0,0 0-9 16,0 0-4-16,0 0-7 0,0 0 3 0,-33-11-8 15,33 11-2-15,-25-1 1 0,9 0-1 0,-1 1-8 16,-10-2 2-16,2 2-5 0,-3-2 9 0,1 2-14 15,-2 0 5-15,0 0-3 0,-1 0 2 0,-9 0-5 16,8 0 6-16,-2 0-6 0,-6 0 3 0,6 0-2 16,1 0 2-16,-10-6-5 0,3 9 4 0,-3 0-9 15,12-3 11-15,-11-3-3 0,15 3-6 0,-4 0 0 16,-1 0 4-16,4-3-6 0,-6 3 6 0,5 0-3 16,-5-1-4-16,-5-3 1 0,5 6 3 0,3-4-3 0,-1 4 0 15,-2-2-4-15,3 0 4 0,-1 0-3 16,2 0 3-16,-1 0-2 0,4 0 1 0,0-2 3 15,-1 2-6-15,8 0 7 0,0 0-4 0,2-2 0 0,-1 2-2 16,2-1 4-16,0 1-2 0,2-2-3 0,-2 2 2 16,2 0-1-16,14 0-4 0,-22 0-1 15,22 0 4-15,-18 2 2 0,18-2 0 0,-18 0-2 0,12 1-4 16,6-1 5-16,-16 2-5 0,16-2 3 0,-15 2 1 16,15-2 0-16,0 0-2 0,-11 3 4 0,11-3-6 15,0 0 0-15,-10 6 7 0,10-6-1 0,0 0-2 16,0 0 0-16,-6 5-7 0,6-5 10 0,0 0 3 15,0 0-16-15,0 0 11 0,12 19 5 0,-2-17-5 16,-1 3 2-16,5 3 2 0,4-1 0 0,1 0-4 16,3 4 0-16,4-5-1 0,1 5 2 0,-2-1 3 15,3 0-7-15,-1 1 4 0,1-4-1 0,-2 3-4 16,1 0 5-16,0 1 2 0,-2 0-13 0,0-4 8 0,-2 4 2 16,-1 2-2-16,-4-4-2 0,-2 2 4 0,4-3-4 15,-5 0 5-15,1 4-2 0,0-4 4 16,-7 2-4-16,5 2-1 0,-5-2 4 0,-2 0-4 0,1 4-1 15,-2-7 3-15,-3 4-4 0,0 3 3 0,0-2 2 16,-3 2-2-16,0 1 2 0,-6-2 0 16,3 2-2-16,-3-1 1 0,-2 2 0 0,1-3 0 0,-2 5-1 15,-2 2-3-15,2-3 4 0,-1 3 1 0,-2 2-1 16,-1-2-1-16,2-3 0 0,2-2 2 0,-3 8 2 16,5-3 0-16,-5 4 1 0,4-3 5 0,2-4-5 15,-1 0-1-15,1-3-2 0,0 10-3 0,2-7 1 16,-2 1 1-16,3 0-1 0,0-3 3 0,-2 6-1 15,2-2 1-15,0-3-2 0,3 0 3 0,0 3 1 16,-3-4-6-16,3 3-3 0,-3-1 2 0,3 1 6 16,3-4 1-16,-3 4-3 0,0-1 3 0,0 0 1 0,0-1-5 15,0 0-1-15,0-1 2 0,3 1-5 0,-3-1 4 16,5 2-2-16,1-7 1 0,0 4-4 0,0 0 6 16,-2-3 3-16,2-2-2 0,0 0 3 0,1 0-10 15,4 2 12-15,-2-1-7 0,1-2 5 0,-1-2 2 16,2-2-6-16,1 5-4 0,-2-4 0 0,3 2 4 15,2-3-1-15,-1 2 3 0,1 1-4 0,-2-3 2 16,4-1 2-16,2 0-2 0,0-2 2 0,1 3 0 16,7-4-3-16,1 3-3 0,11-3 4 0,-10 3 1 15,4-3-3-15,6 0 6 0,6 1-6 0,-3 2 6 16,1-3-3-16,-1-4-10 0,-4 1 7 0,4 2 6 16,-3 1-6-16,7-2 0 0,-1 2-3 0,-3 0 4 15,-2-4 1-15,2 3 1 0,-1-2-3 0,-5-2 0 16,-3 3-8-16,-2 2 9 0,-4 0 2 0,1 0-2 15,-4-3 2-15,-4 1-2 0,5-2-2 0,-6 3 4 16,-2-2-5-16,-4 2 5 0,-4-1 1 0,5-2-5 0,-14 4-3 16,16-1 4-16,-16 1 0 0,15-1-8 0,-15 1-12 15,10-2-6-15,-10 2-7 0,0 0-10 16,14-1-10-16,-14 1-15 0,0 0-1 0,0 0-19 0,0 0-20 16,0 0-49-16,0 0-79 0,0 0-255 0,0 0 113 15</inkml:trace>
        </inkml:traceGroup>
        <inkml:traceGroup>
          <inkml:annotationXML>
            <emma:emma xmlns:emma="http://www.w3.org/2003/04/emma" version="1.0">
              <emma:interpretation id="{80B4001D-B1E6-49B4-AEA3-DF1872F382D5}" emma:medium="tactile" emma:mode="ink">
                <msink:context xmlns:msink="http://schemas.microsoft.com/ink/2010/main" type="inkWord" rotatedBoundingBox="9195,7476 10381,7395 10411,7837 9225,7918"/>
              </emma:interpretation>
            </emma:emma>
          </inkml:annotationXML>
          <inkml:trace contextRef="#ctx0" brushRef="#br0" timeOffset="141037.69">7202 6682 70 0,'0'0'129'0,"0"0"-2"0,0 0-17 15,0 0-7-15,0 0-18 0,0 0 4 0,0 0-3 0,0 0-4 16,0 0-17-16,0 0 6 0,0 0-3 16,0 0-4-16,0 0 0 0,25 17-10 0,-25-17 4 15,0 0-9-15,0 0-4 0,0 0 0 0,0 0-8 0,0 0 5 16,0 0-5-16,0 10-2 0,0-10-6 0,0 0 0 16,0 0 1-16,0 0 2 0,0 0-5 15,0 14 1-15,0-14-1 0,0 0-3 0,0 12 2 0,0-12-1 16,0 0-6-16,0 13 5 0,0-13 0 0,3 15-5 15,0-7 5-15,-3-8-2 0,3 18-1 0,-1-10 0 16,-2-8-1-16,3 15-3 0,-3-5 3 0,6 0-1 16,-6 0-4-16,0-10 0 0,6 16-1 0,-5-10-3 15,-1-6 2-15,6 14-17 0,0-4 15 0,-6-10-1 16,3 12-1-16,-3-12-1 0,5 9 0 0,-5-9-2 0,3 11-2 16,-3-11 0-16,3 7 2 0,-3-7-1 15,6 6-1-15,-6-6 0 0,0 0 1 0,0 0-1 16,0 0-2-16,2 10 3 0,-2-10-1 0,0 0 5 15,0 0-1-15,0 0 0 0,0 0 0 0,5 8 10 16,-5-8 1-16,0 0 0 0,0 0-1 0,0 0-4 16,0 0-1-16,0 0 3 0,0 0-5 0,0 0-2 0,0 0-1 15,0 0 0-15,19-18-1 0,-19 18 0 0,3-9-1 16,-3 9 0-16,11-12-2 0,-8 5 0 16,-3 7 2-16,6-16-6 0,0 9 5 0,0-1 0 0,-5-2-2 15,5 2-2-15,0 1 2 0,2-9 0 0,-3 5-3 16,1-4 5-16,5 4-4 0,-5-5-9 0,3 6 6 0,-5-5 1 15,7 1 0-15,-2 2-2 0,-3 3 3 16,4-3-4-16,-4 3 2 0,4-2 2 0,-4 4 0 16,5-6-10-16,-2 6 7 0,-3-2 2 0,1 0 2 0,2 2-2 15,0-1-1-15,-1 2-1 0,2-1 1 16,-1 1 2-16,0 1-1 0,1-1 0 0,-2-1-10 16,1 2 11-16,1 3-9 0,-10 2 11 0,15-10 0 0,-7 7-2 15,4-1-2-15,-2 0 1 0,0 1 4 0,2-1-3 16,-3 1 2-16,2-1-5 0,-11 4-5 0,19-2 9 15,-11 1-3-15,-8 1 2 0,16-4-5 0,-16 4 6 16,16-5-2-16,-16 5 1 0,12-2 0 0,-12 2 0 16,14-3 1-16,-14 3-4 0,13 0 5 0,-13 0-1 15,0 0-4-15,17 0 2 0,-17 0-1 0,0 0 0 16,12 4 3-16,-12-4-3 0,0 0-1 0,13 1-2 16,-13-1 2-16,0 0 1 0,3 10 2 0,-3-10-1 15,0 0 0-15,3 12-1 0,-3-12-2 0,0 0 3 16,3 15 1-16,-3-15-1 0,-6 16 0 0,6-16 3 15,3 14-5-15,-3-14 5 0,-6 16-3 0,6-4 2 16,0-12 2-16,-6 14 0 0,1-3-3 0,5-11 2 0,-2 15 3 16,-1-4-1-16,0-2 3 0,3-9-5 0,-5 18 2 15,4-7 3-15,-1-2 0 0,-4 6 6 0,6-2-4 16,0 0 0-16,-3 1 1 0,3-2 1 0,0 2-2 16,3-3 4-16,-3-1 0 0,3 4-2 0,0-2 0 15,0-1 4-15,2-3 1 0,-5 3-3 0,6-4 1 16,-6-7 3-16,11 14 1 0,-3-4 3 0,-1-5-2 15,-1 2 0-15,3-1-2 0,-1 0 5 0,4-3-7 16,-2 1 2-16,4 0-3 0,-6-3 3 0,9 1-3 0,-5 2 0 16,4-4-1-16,-2 1 2 0,-2-1-2 15,-12 0 0-15,20-5-1 0,-9 3-1 0,1-2-1 16,-2 0-2-16,-10 4-2 0,15-7 5 0,-7 4-6 16,-2-3 2-16,-6 6-1 0,10-15 2 0,-10 15-2 0,9-8-1 15,-9 1-7-15,0 7-7 0,6-11-11 16,-6 11-17-16,0 0-14 0,0 0-15 0,0 0-14 0,0 0-13 15,0 0-14-15,0 0-24 0,-12-13-13 0,12 13-17 16,0 0-31-16,0 0-132 0,0 0-351 0,0 0 155 16</inkml:trace>
          <inkml:trace contextRef="#ctx0" brushRef="#br0" timeOffset="141379.37">8368 6776 22 0,'0'0'209'0,"0"0"-12"0,0 0-5 0,0 0-7 16,0 0-2-16,0 0 2 0,0 0 0 0,0 0-5 15,0 0-9-15,0 0-11 0,0 0-2 0,0 0-12 16,12-5-8-16,-12 5-4 0,0 0-8 0,5-9-22 16,-5 9 0-16,3-10-13 0,-3 10-4 0,0 0-7 15,3-13-10-15,-3 13-6 0,3-12-9 0,-3 12-6 16,0 0-2-16,0-13-6 0,0 13-2 0,0 0-12 16,0 0-24-16,1-15-20 0,-1 15-23 0,0 0-33 0,0 0-34 15,0 0-34-15,0 0-26 0,-4-11-25 16,4 11-55-16,0 0-161 0,0 0-442 0,0 0 195 15</inkml:trace>
        </inkml:traceGroup>
        <inkml:traceGroup>
          <inkml:annotationXML>
            <emma:emma xmlns:emma="http://www.w3.org/2003/04/emma" version="1.0">
              <emma:interpretation id="{AB5D984F-2EAA-4181-B8EF-20648D590445}" emma:medium="tactile" emma:mode="ink">
                <msink:context xmlns:msink="http://schemas.microsoft.com/ink/2010/main" type="inkWord" rotatedBoundingBox="10888,6525 15298,6225 15436,8243 11026,8543"/>
              </emma:interpretation>
            </emma:emma>
          </inkml:annotationXML>
          <inkml:trace contextRef="#ctx0" brushRef="#br0" timeOffset="147102.1">11042 6242 134 0,'0'0'170'0,"0"0"-16"15,0 0-13-15,0 0-14 0,0 0-11 0,0 0-11 0,0 0-5 16,26-13-11-16,-11 12-3 0,10-2-4 0,3 2-7 16,4-2 1-16,14 3-5 0,6-7 2 0,3 7 1 15,18-4-2-15,2 3-2 0,-2 1-4 0,-15 0-3 16,23 0-5-16,-2 0-2 0,1-3-7 0,-4 1-5 15,5 2-1-15,-7-2-4 0,-1 2-1 0,-16-2-4 16,-2 2-5-16,0-3-1 0,-4 3-4 0,0 3-3 16,-2-3-3-16,-4-3 3 0,-3 0-1 0,-11 3-4 15,-6 0-11-15,-1-3-14 0,-6 3-9 0,0-2-10 16,-5-1-11-16,-2 3-15 0,1-3-21 0,-12 3-13 16,12-4-30-16,-12 4-27 0,7-4-175 0,-7 4-344 15,0 0 152-15</inkml:trace>
          <inkml:trace contextRef="#ctx0" brushRef="#br0" timeOffset="147989.12">11514 6947 203 0,'0'0'193'0,"0"0"-8"0,0 0-5 0,0 0-10 0,0-14-9 16,0 14-6-16,0 0-11 0,0 0-10 0,0 0-15 15,7-20-5-15,-7 20-12 0,0 0-15 0,5-13-2 16,-3 4-10-16,-2 9-3 0,9-9-7 0,-4 4-11 16,-5 5-1-16,13-13-8 0,-2 8-4 0,1-3-2 15,-3 3-8-15,1 2-2 0,4-4-3 0,-1-1-3 16,2 4-2-16,0 0-3 0,-2 2-5 0,1-5 2 16,-1 3-1-16,-1 4-2 0,0-3 0 0,0 0-2 0,-12 3-2 15,21 1 2-15,-12 1-6 0,-9-2 2 0,19 3-3 16,-12 1 0-16,1-1 0 0,1 3 0 15,-5 2-1-15,-4-8-2 0,9 18 0 0,-7-10 1 0,-2-8 0 16,-5 24-3-16,2-7 3 0,-1-3 0 16,-5 8-2-16,-3-2 3 0,0 1-5 0,-1 3 5 15,-4-1-2-15,-1-1 0 0,-1 2 1 0,1-4-1 0,2 2-3 16,-2 0 4-16,1 2 3 0,-1-6-1 0,4 2-3 16,-6-2 0-16,2 1-2 0,3-3 5 15,2-1-2-15,-2 1 0 0,0-2-2 0,2-2 2 0,2-2 2 16,-2 2 0-16,-1-3 2 0,2 0-4 0,5-3-1 15,-3-1 1-15,1 1-2 0,-2 1 0 0,4-2-1 16,7-5 2-16,-14 8-5 0,7-3-1 0,7-5 3 16,-9 4-1-16,9-4 1 0,-11 3 1 0,11-3-2 15,0 0 4-15,0 0-4 0,-13 4-1 0,13-4-3 16,0 0 0-16,0 0 3 0,0 0-4 0,0 0 1 0,0 0 0 16,0 0-2-16,0 0-3 0,0 0 2 15,25-18 1-15,-16 14 1 0,-9 4 2 0,23-6-4 16,-13 5 8-16,7-1-5 0,-3-2 4 0,1 2 0 0,3 0 1 15,3-1-5-15,-1-1 8 0,-1 3-3 0,2-1 3 16,3 2-3-16,0-3 1 0,1 2 1 0,0-2 1 16,-5 0 0-16,1 2-3 0,-2-1 1 0,-3 1 2 15,4-2-1-15,-4 3 1 0,-1-1-3 0,-15 1 0 16,19 0-4-16,-19 0-14 0,17-3-16 0,-8 2-3 16,-9 1-10-16,0 0-19 0,15 0-21 0,-15 0-30 15,9-7-28-15,-9 7-182 0,3-8-357 0,-3 8 158 16</inkml:trace>
          <inkml:trace contextRef="#ctx0" brushRef="#br0" timeOffset="148485.71">12146 6602 65 0,'0'0'217'16,"0"0"-12"-16,0 0-7 0,0 0-13 0,0 0-15 15,0 0-11-15,0 0-18 0,0 0-12 0,-2-12-14 16,2 12-6-16,0 0 3 0,0 0-6 0,0 0-4 0,0 0-5 16,0 0-2-16,-22 27-3 0,19-22-5 0,-1 5-3 15,-1-2-4-15,-1 0-3 0,0 5-4 0,3-2-4 16,-1-2-5-16,-1-2-7 0,1 2-3 15,-1 2-6-15,1 2-3 0,2-5-1 0,2-8-6 16,-3 16-2-16,3-16-6 0,-3 13-3 0,3-13-1 0,-1 11-1 16,1-11-2-16,0 0-2 0,0 13 2 0,0-13-8 15,0 0 3-15,0 0-3 0,1 14-3 0,-1-14-10 16,0 0-16-16,6 8-20 0,-6-8-24 0,0 0-22 16,0 0-24-16,6 5-23 0,-6-5-36 0,0 0-43 15,0 0-228-15,0 0-471 0,24-12 209 0</inkml:trace>
          <inkml:trace contextRef="#ctx0" brushRef="#br0" timeOffset="148712.13">12243 6392 220 0,'-5'-16'267'0,"5"16"-22"15,0 0-20-15,3-19-25 0,-3 19-17 16,3-7-25-16,-3 7-12 0,0 0-14 0,0 0-14 0,0 0-23 16,3-11-17-16,-3 11-20 0,0 0-17 0,0 0-25 15,0 0-27-15,0 0-18 0,0 0-30 0,0 0-42 16,0 0-45-16,0 0-160 0,0 0-332 0,0 0 147 16</inkml:trace>
          <inkml:trace contextRef="#ctx0" brushRef="#br0" timeOffset="149710.12">12999 5352 38 0,'0'0'141'0,"0"0"-6"0,0 0-11 0,0 0-8 16,0 0-14-16,0 0 2 0,0 0-7 0,0 0-6 16,25 16-3-16,-25-16-3 0,11 6-3 0,-5 0-6 15,-6-6-4-15,12 10 0 0,-6-1 0 0,1-3-7 16,5 5-3-16,1 3 0 0,-4-2-4 0,5 2 2 16,2 3-1-16,-1 2-1 0,3 4-4 0,-3 0 0 15,0 3-3-15,4 10-4 0,2-3-2 0,-3 4-2 16,1 3-3-16,-2-3-5 0,-2 1 2 0,-2 4-6 15,1-1 0-15,-7 1-7 0,-4 3-7 0,2-3 5 0,-4 2 3 16,-4 0-6-16,-1 0-2 0,-8 2-7 16,1-4-21-16,-5 1-22 0,-5-2-23 0,-4-2-21 15,-2-3-14-15,-2 1-27 0,-2-5-30 0,-3-1-184 0,1-3-359 16,-1-1 160-16</inkml:trace>
          <inkml:trace contextRef="#ctx0" brushRef="#br0" timeOffset="143390.07">8965 6754 215 0,'7'-7'212'0,"2"-5"-31"0,3 0-18 15,-1 3-10-15,-1-7-13 0,2 4-13 0,0 0-9 16,0-1-13-16,3-7-10 0,-5 7-10 0,8-6-7 16,-5 0-5-16,5 0-5 0,-3-3-9 0,5 1-5 15,-2-3-5-15,4-6-2 0,-1 0-7 0,3-1-8 16,-5 3-1-16,0-5-4 0,5 0 0 0,0-4-4 15,-7 3 1-15,0 0-8 0,-2-2-3 0,2-1-4 16,-7 2 4-16,2 1 2 0,-4 6-7 0,1-6-3 0,-5 7 3 16,1-1-5-16,-1 1 1 0,-2-1 1 15,-2 1 1-15,-2 1 0 0,4 0-4 0,-4 1 3 16,-7 1-4-16,6 1 0 0,-3 1-2 0,0 0 4 0,0 5-3 16,-1 2 5-16,1 1-4 0,-3 1-2 0,1 1 0 15,-4 2 0-15,8 3 3 0,-11-2-2 0,8 3 0 16,7 6 3-16,-20-7-3 0,8 4 0 0,12 3 2 15,-21 0-1-15,6 1-3 0,4 6 2 0,-4-4-1 16,-2 4 2-16,2 1 3 0,-1 2 0 0,-1 4 0 16,0 4 0-16,2 1 1 0,-3-1 4 0,3 6-4 15,0 0 2-15,-1 2 1 0,-1 6 0 0,10-4 1 16,-1-1-1-16,-2 12 1 0,4-6-2 0,-2 5 0 0,8 2 1 16,-1-4-1-16,2 1 1 0,7 2 0 0,-2-1-3 15,4-2 1-15,1-2-1 0,-1 1 0 16,-1-10 2-16,7 6-3 0,-2-5 2 0,-1 0-1 0,-2-3 2 15,5 0-3-15,1 0 4 0,-1-4-2 0,0 2 1 16,-1-3-3-16,5-2 2 0,-4-2-3 0,-1-4 2 16,-2 1-2-16,1 0 1 0,2-5 0 0,-1 1-1 15,-1-2-3-15,-2-4 2 0,1 4 1 0,2-5 3 16,-2 2-3-16,-1 0 0 0,3-2-2 0,0-2 2 0,3 0 1 16,-3 2-2-16,1 0-2 0,-1-4-1 0,0 4-1 15,0-2 0-15,-3 1 4 0,0 1-2 16,-12 0-4-16,21 0 4 0,-11-3 1 0,-10 3-4 0,20 0 1 15,-11 3-2-15,-9-3 2 0,14 2-2 0,-3 3 4 16,-2-5-1-16,-9 0-3 0,15 7 5 16,-6-3-2-16,-2 2 3 0,2-2-3 0,2 0 2 0,-11-4-1 15,19 6 2-15,-9-4 0 0,1 0-1 0,-11-2 2 16,21 1 0-16,-9 1 0 0,3-4-3 0,-2-1 1 16,2 1 3-16,-2-3-4 0,1 0 5 0,2 1-2 15,-1-4 3-15,0-1-5 0,-2 2 2 0,1-4-3 16,-1 0 2-16,-1 2 0 0,0-6-1 0,-4 1 2 15,-1 2-5-15,-1-2 4 0,0-2-2 0,-5 3-3 16,-1-5 2-16,-1 1 1 0,-5-3-2 0,-3 1 1 16,-4-1-1-16,-1 2-1 0,-2 0 1 0,-5 1 2 0,0 4 2 15,-4 1-5-15,2 2 4 0,-2 0-3 0,-2 3-2 16,2 1 1-16,-1 2 0 0,7 4-1 0,3 0 0 16,-4 3 1-16,2 0-10 0,2 2-13 0,2 3-11 15,-2 2-8-15,6-2-15 0,-1 4-11 0,4 1-15 16,-2 2-15-16,4-1-9 0,1 3-20 0,7-2-31 15,-3 1-133-15,3-2-319 0,7 1 141 0</inkml:trace>
          <inkml:trace contextRef="#ctx0" brushRef="#br0" timeOffset="143897.51">9915 6602 27 0,'0'0'171'0,"15"2"-6"0,-15-2-10 15,12 1-11-15,-12-1-14 0,13 5-8 0,-5 0-14 16,-8-5-8-16,16 9-5 0,-7-3-4 0,-2 0-13 16,4 1-1-16,-2 2-4 0,1 1-3 0,1 2-2 0,2-1-5 15,-1 2-8-15,-2 3-3 0,4-6-4 16,-5 6-6-16,3-1-5 0,-2 6-5 0,2-3 1 16,0-5-1-16,-3 5-2 0,0 0-6 0,-2-2-1 0,2 5 2 15,3 1-5-15,0 2 0 0,-6 0 0 0,2 0 0 16,-5 1-2-16,3 0-2 0,0 1 0 0,-5 0-2 15,2-1 2-15,-2 3-3 0,-5 3-1 0,3-5 3 16,-4 0-4-16,2 1-1 0,-1 0 0 0,-4-1-1 16,1-2-1-16,-1 1 0 0,-4 0 3 0,0-1-4 15,3 0 1-15,-3-4-2 0,-4 2-4 0,-2-5 5 16,0 2-5-16,-1-2 4 0,1-2 1 0,-6-1-1 16,-1-2-1-16,8-4-4 0,-9-1 2 0,-3 1 3 15,1-5 0-15,1 0-2 0,-6-2-2 0,3-1 3 0,-1-1-3 16,0-3 1-16,1-3 0 0,-3 0-1 15,-4-5-1-15,10 1 0 0,0-1 2 0,2-1 3 16,2-2 9-16,-2-1 2 0,6 1 1 0,-1-6-2 0,4 2-4 16,2-1 1-16,3 0 1 0,-1-2-5 0,4-1-1 15,4 2-5-15,4-4-4 0,3 3-12 0,0-5-15 16,3 3-16-16,1-1-19 0,5 1-16 0,1-1-16 16,11-6-37-16,-3-2-32 0,1 0-178 0,4 0-369 15,-1-1 163-15</inkml:trace>
          <inkml:trace contextRef="#ctx0" brushRef="#br0" timeOffset="144257.94">10759 5587 14 0,'-15'4'190'0,"0"4"-9"0,-3-1-19 0,-1 9-9 16,-1 3-10-16,0 0-4 0,-6 9-9 0,5 3-15 15,2 2 1-15,3-2-7 0,-1 7-3 0,4-1-4 16,-1 5-8-16,5 2-7 0,-1-5 0 0,5 7-8 16,-1-1-3-16,3-2-6 0,3 2-3 0,6-1-3 15,-1-1-1-15,7-4-4 0,-5 3-3 0,8-5-4 16,-1-1-7-16,5 4-7 0,-1-3 5 0,-3-12-5 16,4 8-2-16,-2-8-2 0,-4 0-10 0,5-3-6 0,-5 1-12 15,5-2-27-15,-4-3-29 0,-5-4-17 16,1-1-19-16,1-2-38 0,0 0-38 0,1-3-219 15,-4 1-413-15,5-2 182 0</inkml:trace>
          <inkml:trace contextRef="#ctx0" brushRef="#br0" timeOffset="146652.57">11375 5575 78 0,'0'0'158'0,"0"0"-9"0,0 0-7 0,0 0-12 16,0 0-8-16,4-14-10 0,-4 14-5 0,0 0-16 15,0 0-10-15,0 0-7 0,0 0-6 0,0 0-8 16,0 0-11-16,0 0-1 0,0 0 0 0,0 0-4 16,0 0-3-16,0 0 1 0,0 0-1 0,0 0-5 15,0 0 0-15,-12 34-1 0,12-34-1 0,-4 15 2 16,4-7-1-16,0-8-1 0,0 21-5 0,0-11 0 15,0-10 3-15,3 19-9 0,-3-10 2 0,3 1-2 16,0-1 2-16,0-2-3 0,-3-7-2 0,4 15-3 0,-4-15-3 16,6 11 5-16,-3-3-5 0,-3-8 1 0,8 8-6 15,-4-3 2-15,-4-5 0 0,5 8-2 0,-5-8 2 16,0 0-3-16,4 9-1 0,-4-9-3 0,0 0 5 16,0 0-4-16,0 0 1 0,0 0 0 0,0 0-1 15,0 0-1-15,0 0 1 0,0 0 0 0,0 0-2 16,0 0 1-16,0 0-3 0,0 0-4 0,18-17 0 15,-18 17-3-15,9-12-7 0,-3 3-3 0,0 1-3 16,1-5 3-16,-1 1 0 0,6 3-5 0,-3-5-1 16,0 5 1-16,0-6-1 0,0 3-1 0,0 1-1 15,0 0 1-15,1 0 2 0,-1 0 0 0,-1 2 2 16,-2 0 5-16,1 2 2 0,4 0 1 0,-4 1 6 0,-1 2-1 16,-6 4 5-16,14-14 0 0,-8 8-4 0,-6 6 3 15,8-8-4-15,0 5 2 0,-8 3 2 16,10-7 3-16,-10 7-1 0,11-4-2 0,-11 4 4 0,12 0-1 15,-12 0 2-15,0 0 1 0,0 0-1 0,24 4 5 16,-24-4 5-16,9 7-3 0,-9-7 1 0,8 10 3 16,-3-5 2-16,-1 4 6 0,2 0 0 0,-1-2 0 15,-1 1 3-15,2 6-6 0,-3-1 3 0,2 2-3 16,2 3-2-16,-2-4 0 0,1 4-3 0,-3-1 1 16,3 0-6-16,-2-1 2 0,2 1 1 0,-1 1 0 15,-1 0 0-15,0-3-1 0,-1 2 1 0,2 1-5 16,-2 0-18-16,0-2-17 0,1 10-10 0,-1-11-26 15,0 4-23-15,0-2-36 0,-1 0-69 0,-2-3-112 0,3-1-330 16,-3 0 146-16</inkml:trace>
        </inkml:traceGroup>
        <inkml:traceGroup>
          <inkml:annotationXML>
            <emma:emma xmlns:emma="http://www.w3.org/2003/04/emma" version="1.0">
              <emma:interpretation id="{1E2FFFEE-DCE2-46DA-9B18-811BBF2B6FDC}" emma:medium="tactile" emma:mode="ink">
                <msink:context xmlns:msink="http://schemas.microsoft.com/ink/2010/main" type="inkWord" rotatedBoundingBox="16276,6434 21175,6100 21245,7126 16346,7460"/>
              </emma:interpretation>
            </emma:emma>
          </inkml:annotationXML>
          <inkml:trace contextRef="#ctx0" brushRef="#br0" timeOffset="151674.01">14314 6089 101 0,'17'0'146'0,"2"0"-15"0,8 0-13 16,-3 0-12-16,1 0-12 0,2 0-6 0,-3 0-15 16,3 0-2-16,1 0-11 0,-1 0-2 0,3 0-8 15,-3 0 2-15,-3 0-1 0,-2 0-7 0,0 0-3 0,5 0-2 16,-8-3-7-16,8 6-6 0,-1-3-4 16,-7 0 3-16,0 0-4 0,1 0 0 0,1 0 0 15,-5 2-15-15,2-2 6 0,0 1 0 0,-2-1-3 0,4 4 2 16,-5-4-7-16,3 3 2 0,-4-3-9 0,3 3 0 15,4-2-9-15,-5-1-9 0,1 2-7 0,-3-4-12 16,-2 2-6-16,2 0-15 0,-2-1-15 0,-12 1-35 16,15-4-81-16,-15 4-208 0,15-6 92 0</inkml:trace>
          <inkml:trace contextRef="#ctx0" brushRef="#br0" timeOffset="151961.47">14790 5800 8 0,'-7'10'180'0,"7"-10"-13"0,-2 11-6 0,2-11-10 15,0 19-8-15,-3-8-5 0,3 3-8 0,-1 3-7 16,2 0-6-16,-1 1-12 0,0 2-5 0,3 4-10 15,-3-2-6-15,2 3-6 0,-2 0-9 0,1-2-7 16,1-1-4-16,4 3-9 0,-3-5 0 0,4 4-5 16,-4-8-5-16,3 3-5 0,-2-1-3 0,2-4-12 15,-3 1-27-15,5-2-23 0,2 4-18 0,-1-6-26 0,2 1-35 16,2-3-44-16,1 1-147 0,-1-5-325 16,0-2 144-16</inkml:trace>
          <inkml:trace contextRef="#ctx0" brushRef="#br0" timeOffset="152571.01">15454 5882 2 0,'0'0'164'16,"0"0"-12"-16,0 0-18 0,0 0-1 0,0 0-10 0,0 0-7 16,4 36-9-16,-2-26-5 0,-2-10-6 0,0 20-8 15,0-9-2-15,1-2-12 0,-1-9 5 0,-1 23-8 0,1-9-3 16,1-1-3-16,-1 1-8 0,3-5-3 16,-3-9-14-16,0 19 10 0,0-11-11 0,0-8-5 15,2 18 0-15,-2-18-4 0,1 12 2 0,-1-12-4 16,0 15-8-16,0-15 2 0,2 9-2 0,-2-9-3 15,0 0 0-15,0 0 3 0,0 0-4 0,4 8-2 16,-4-8-2-16,0 0-4 0,0 0 5 0,0 0-3 16,15-17-5-16,-15 17 3 0,11-15-11 0,-4 3 2 0,0 0-6 15,1-2-5-15,4 1-7 0,-3 0 0 0,3-2-5 16,1 4 5-16,1-10-6 0,3 5-6 0,0-3 4 16,1 2 0-16,0 1-1 0,1 1 8 0,-3-1-4 15,-1 4-1-15,3-2 3 0,0 4 9 0,-4-2 0 16,-4 3 2-16,2 3-1 0,1-1-4 0,-1-1 9 15,-3 3 3-15,2-1 2 0,-4 2 7 0,-7 4-7 16,15-6 4-16,-6 0-1 0,-9 6-1 0,10-4 6 16,-10 4 2-16,0 0 1 0,17 0 2 0,-17 0 3 15,0 0 0-15,10 10 8 0,-5-4 3 0,-5-6 7 16,1 15-1-16,1-4 6 0,-2-11 2 0,3 24 9 16,-2-7-2-16,4-4 1 0,-5 5-1 0,1-4 2 15,1 3 0-15,-2 0-5 0,3 1 0 0,-2-4-5 0,2 5-3 16,2-1-3-16,-4-3-2 0,4 1-2 15,-2 0-3-15,1 1-3 0,-2-2-4 0,1-2-1 16,0-1-2-16,-2 1 0 0,3-4-7 0,-2 2-7 0,2-3-18 16,-4-8-28-16,3 17-20 0,2-7-18 0,-1-5-19 15,-4-5-25-15,9 13-36 0,-9-13-196 0,12 4-390 16,-4-2 173-16</inkml:trace>
          <inkml:trace contextRef="#ctx0" brushRef="#br0" timeOffset="152788.17">16328 6137 61 0,'7'-14'285'15,"-1"11"-12"-15,-3-8-16 0,-3 11-12 0,12-11-12 0,-7 2-13 16,2 1-21-16,-7 8-17 0,7-13-14 16,-1 9-13-16,-6 4-15 0,9-10-15 0,-4 3-13 15,-5 7-8-15,6-8-9 0,-6 8-15 0,0 0-12 16,0 0-24-16,0 0-27 0,7-5-28 0,-7 5-24 15,0 0-16-15,0 0-24 0,0 0-15 0,0 0-30 16,0 0-29-16,0 0-32 0,0 0-212 0,0 0-424 0,0 0 189 16</inkml:trace>
          <inkml:trace contextRef="#ctx0" brushRef="#br0" timeOffset="153609.5">16786 5738 98 0,'0'0'201'0,"0"0"-21"0,0 0-17 16,0 0-11-16,0 0-19 0,0 0-5 0,0 0-9 15,-21 15-10-15,16-5-7 0,1-1-9 0,-1 3 3 16,-4 3-5-16,2 0-7 0,1 2-3 0,0-1-8 16,-1 6-5-16,1 2-2 0,1-4-4 0,-1-2-5 15,3 3-2-15,2-2-4 0,-1 4-5 0,2-5-2 16,0 2-3-16,2-5-2 0,-1 3-2 0,4-2-3 15,1 2-1-15,0-1-3 0,0-4-2 0,2 3-4 16,3-3 4-16,-1-2-7 0,7-2 1 0,-2-1-2 16,0 0-4-16,2-2 1 0,3 0 0 0,-4-2-8 15,4-3 7-15,5 2-4 0,-4-3-7 0,-2 0 6 16,8-3-5-16,-2-1 3 0,-2-3-1 0,2-4-1 16,1 0 1-16,-1 2-2 0,-3-8-5 0,5 2-8 0,4-6-9 15,-5 3-6-15,4-5-1 0,-4-3-7 0,-6 3-2 16,10-2-4-16,-6-5-9 0,1 4 2 0,-1-5 4 15,-2-1-5-15,-1 2-10 0,-8 5 10 0,5-8 0 16,0 2 1-16,-10 4 5 0,-1-2-1 0,1 1 4 16,-4 2 4-16,-1 1 6 0,0-1-10 0,-1-3 12 15,-4 7 0-15,-1-6 4 0,-3 5 1 0,0 3 4 16,3 0-5-16,-3 7 8 0,-3-7 1 0,-1 8 0 16,-2-3 0-16,1 3 0 0,-2 0 1 0,-3 4 5 15,1-1 0-15,0 0-2 0,1 4 2 0,-5 1 3 16,1-2 2-16,-1 2-4 0,-8 1 7 0,1 3-3 15,-2 0 3-15,0 3-1 0,1 1 5 0,-3 2 5 16,0-2-5-16,-7 4 3 0,6 2 3 0,-5 3 3 0,8-2-3 16,-2 1-1-16,1 1 0 0,-5 5-1 15,4-5 3-15,6 1-5 0,-1 2 2 0,1 0-2 16,5 0 1-16,1 2-2 0,0 1 5 0,6-4-3 0,3-3-2 16,-1 5 1-16,4 0 1 0,4 1 1 0,1-2-1 15,2 4 1-15,5 0 0 0,3 0 3 16,8 1 3-16,-3-6-4 0,7 2-1 0,3 0 2 0,12-3-1 15,1 1-1-15,4-1-1 0,-1 2-2 0,-1-6 1 16,2 1-1-16,3-3-1 0,-3-1 4 0,6-4-3 16,-6 1 0-16,0 0-3 0,-1-1 1 0,3-4-3 15,-13-1 1-15,13-2 0 0,-4 4-6 0,-9-4-5 16,1 1-7-16,-4-1-13 0,-2 2-17 0,-1-2-10 16,-6-1-13-16,0 3-24 0,-2-3-25 0,1-2-30 15,-2 5-175-15,-2-4-345 0,-4 1 153 0</inkml:trace>
          <inkml:trace contextRef="#ctx0" brushRef="#br0" timeOffset="153968.2">17932 5648 118 0,'-11'9'215'0,"3"-2"-10"0,1-1-15 15,-4 7-12-15,4-2-10 0,-1 3-4 0,4-4-9 16,-2 5-13-16,3-1-7 0,0 0-11 0,1 1-6 15,2 1-10-15,0-3-11 0,0 3-8 0,5-3-3 16,-4 4-10-16,5-3-3 0,-1 3-13 0,-1-2 0 16,2-2-9-16,-1 2-4 0,2-3-6 0,-1 0-15 15,2 0-18-15,-1 0-20 0,1 1-30 0,0-2-21 0,-5 0-22 16,3-5-34-16,2 2-25 0,2-4-52 0,-10-4-150 16,15 8-375-16,-6-6 167 0</inkml:trace>
          <inkml:trace contextRef="#ctx0" brushRef="#br0" timeOffset="154354.15">18240 5904 206 0,'6'-16'194'0,"-3"10"-9"0,3-3-8 0,0 0-16 15,4-3-12-15,-1 2-12 0,-2-1-9 0,5 0-7 16,-3 0-13-16,3 1-6 0,0 0-5 0,0-5-7 15,-3 4-2-15,3-2-10 0,-3 1-8 0,3 0-2 16,-2 0-3-16,-1-1-9 0,-1 6-3 0,-2-3-4 0,1 2-4 16,1 0-7-16,-2 0 4 0,0 1-4 0,-6 7-1 15,7-12 0-15,-7 12 0 0,6-8-4 16,-6 8 0-16,6-9-4 0,-6 9-3 0,0 0-2 16,6-9-9-16,-6 9 1 0,0 0-4 0,0 0-3 0,0 0-2 15,0 0-1-15,0 0 2 0,0 0 0 16,0 0 0-16,0 0-1 0,-6 33 5 0,6-33-3 0,-2 22 1 15,-1-8-1-15,0-1 2 0,2 4-1 0,1-4 1 16,-5 5-2-16,5 0 3 0,0 3-5 0,0 0 4 16,0-1-1-16,0 2-2 0,2 4 1 0,-2-11-1 15,4 7-1-15,-2-2-3 0,-2-2-17 0,1-3-18 16,2 1-22-16,-1-1-20 0,-1-1-16 0,2 0-20 16,0 0-17-16,2-7-26 0,-2-1-34 0,-3-6-185 15,10 12-401-15,-4-9 177 0</inkml:trace>
          <inkml:trace contextRef="#ctx0" brushRef="#br0" timeOffset="154725.66">18878 5387 181 0,'18'8'210'0,"-9"-3"-10"0,4 0-6 0,4 6-8 16,-1 0-6-16,3 4-10 0,-1 3-6 0,2 2-11 16,-1 2-9-16,5 6-9 0,0 2-7 0,-2-1-15 15,-2 3-4-15,1 2-9 0,-2-1-12 0,-1 4-9 16,0-4-5-16,-5 5-9 0,-4 2-6 0,-3-3-7 15,-6 0-9-15,-6 2-32 0,-7 3-31 0,-5-4-37 16,-9 5-49-16,-7-2-49 0,-5-3-72 0,-1-6-153 0,-1-4-409 16,0 1 181-16</inkml:trace>
        </inkml:traceGroup>
      </inkml:traceGroup>
    </inkml:traceGroup>
    <inkml:traceGroup>
      <inkml:annotationXML>
        <emma:emma xmlns:emma="http://www.w3.org/2003/04/emma" version="1.0">
          <emma:interpretation id="{19AC16C9-1D8D-4789-B7E6-D764C946D3A1}" emma:medium="tactile" emma:mode="ink">
            <msink:context xmlns:msink="http://schemas.microsoft.com/ink/2010/main" type="paragraph" rotatedBoundingBox="6870,8388 11429,9419 11143,10683 6584,96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3127F8-77A7-4B2B-BD0F-2D1030B26629}" emma:medium="tactile" emma:mode="ink">
              <msink:context xmlns:msink="http://schemas.microsoft.com/ink/2010/main" type="line" rotatedBoundingBox="6870,8388 11429,9419 11143,10683 6584,9651"/>
            </emma:interpretation>
          </emma:emma>
        </inkml:annotationXML>
        <inkml:traceGroup>
          <inkml:annotationXML>
            <emma:emma xmlns:emma="http://www.w3.org/2003/04/emma" version="1.0">
              <emma:interpretation id="{B1FC070E-AB26-4767-BD13-D8D6B8E6C548}" emma:medium="tactile" emma:mode="ink">
                <msink:context xmlns:msink="http://schemas.microsoft.com/ink/2010/main" type="inkWord" rotatedBoundingBox="6821,8606 8395,8962 8232,9681 6658,9325"/>
              </emma:interpretation>
            </emma:emma>
          </inkml:annotationXML>
          <inkml:trace contextRef="#ctx0" brushRef="#br0" timeOffset="131618.11">4840 7772 94 0,'-3'-9'241'0,"-2"0"-11"0,5 9-17 15,-6-17-18-15,6 17-22 0,0-12-13 0,0 12-16 16,-3-10-15-16,3 10-16 0,0 0-11 0,0 0-10 16,-3-15-10-16,3 15-7 0,0 0-11 0,0 0-3 15,0 0-10-15,0 0-7 0,0 0-13 0,0 0-11 16,0 0-9-16,0 0-9 0,0 0-16 0,0 0-23 0,17 26-7 16,-14-16-4-16,-3-10-22 0,6 13-20 15,0-2-9-15,-2-3-12 0,2 4-19 0,3 0-151 16,-8-2-305-16,8 2 136 0</inkml:trace>
          <inkml:trace contextRef="#ctx0" brushRef="#br0" timeOffset="131338.44">4862 8145 86 0,'0'0'231'0,"0"0"-20"0,0 0-19 0,0 0-17 15,0 0-11-15,0 0-9 0,-25 7-14 0,25-7-14 16,-5 13-18-16,2-3-5 0,3-10-6 0,-3 18-13 16,0-7-3-16,3-1-7 0,-3 4-4 0,3-14-7 0,-1 24-6 15,1-15-4-15,0 2-5 0,0 3-7 16,0-3-3-16,0 4-2 0,0-15-6 0,4 17-3 15,-7-5-1-15,3-12-4 0,0 19 1 0,0-11-2 0,0-8-4 16,3 17-7-16,-3-17-11 0,0 14-12 0,0-14-5 16,0 15-11-16,0-15-11 0,0 9-10 0,0-9-13 15,-4 14-13-15,4-14-10 0,0 0-22 0,-3 11-7 16,3-11-20-16,0 0-37 0,-6 6-119 0,6-6-315 16,0 0 140-16</inkml:trace>
          <inkml:trace contextRef="#ctx0" brushRef="#br0" timeOffset="131885.11">5099 8080 7 0,'18'1'190'0,"-8"-1"-6"16,1 3-12-16,4-3-7 0,4-3-10 0,8 3-10 15,1-1-12-15,-5-1-20 0,4 2 1 0,-8 0-9 16,6 0-8-16,-2-4-8 0,4 4-5 0,-2 0-10 16,-6 0-6-16,2 0-8 0,-1 0-5 0,-3 0-2 15,0 0-7-15,-1-3-6 0,1 3-4 0,-7 3-7 0,-10-3 0 16,22 0-6-16,-11 0 5 0,-11 0-8 0,18 0-3 16,-18 0-6-16,10 0-9 0,-10 0-6 0,9 2-12 15,-9-2-8-15,0 0-13 0,0 0-23 0,3 11-29 16,-3-11-21-16,0 0-27 0,0 0-175 0,-22 13-337 15,16-10 150-15</inkml:trace>
          <inkml:trace contextRef="#ctx0" brushRef="#br0" timeOffset="132133.44">5130 8308 40 0,'20'0'195'0,"-4"0"-15"15,4 0-21-15,5-4-8 0,-6 4-15 0,8 0-11 0,-1 0-12 16,-4-1-14-16,5 2-8 0,-2-1-9 0,-5 0-9 16,-1 4-11-16,0-4-5 0,-5 0-18 0,5 2-19 15,-5 2-16-15,-1-1-20 0,-1-2-15 0,-2 0-25 16,-1 2-22-16,-9-3-20 0,20 3-127 0,-10 0-243 15,-10-3 107-15</inkml:trace>
          <inkml:trace contextRef="#ctx0" brushRef="#br0" timeOffset="132529.57">5821 8329 189 0,'0'0'174'0,"0"0"-13"0,0 0-17 0,3 10-3 0,-3-10-13 16,6 5-10-16,-6-5-8 0,4 12-7 0,2-7-6 15,0 4-7-15,-6-9-6 0,8 13-4 0,-2-6-3 16,1-1-7-16,2 1-3 0,5 0-1 0,-5 0 0 16,4-2-4-16,0 2-4 0,2 1-4 0,2-5-4 15,-1 2-6-15,0-3-2 0,4-1-5 0,-4 2-1 16,7-6-4-16,2 6-7 0,2-2 2 0,-2-2-1 15,2 1-14-15,-2-3 11 0,-5 0-6 0,-1 2 1 16,1-5-4-16,-4 1 0 0,0-1 0 0,-2-1-1 16,-5-4-2-16,1 4-1 0,-1-3 0 0,-1-1-2 15,-2-3-2-15,-6 1 1 0,-3-5-5 0,0 4 0 16,-5 0 1-16,-4-3 1 0,-1-2-1 0,-7 2-1 16,7 3-3-16,-9 1-3 0,2-1 2 0,-2 0 0 0,5 7 2 15,-2 1-4-15,0-1-4 0,-1 2-9 16,4 2-5-16,-4 0-9 0,4 3-15 0,-3 0-15 15,2 3-13-15,1-2-26 0,-1 1-19 0,4 2-33 0,1-1-183 16,-1 2-363-16,-1 1 161 0</inkml:trace>
        </inkml:traceGroup>
        <inkml:traceGroup>
          <inkml:annotationXML>
            <emma:emma xmlns:emma="http://www.w3.org/2003/04/emma" version="1.0">
              <emma:interpretation id="{D5D426F6-D3DB-420C-8224-64BCCB5BD7D2}" emma:medium="tactile" emma:mode="ink">
                <msink:context xmlns:msink="http://schemas.microsoft.com/ink/2010/main" type="inkWord" rotatedBoundingBox="8959,8860 11429,9419 11143,10683 8673,10124"/>
              </emma:interpretation>
            </emma:emma>
          </inkml:annotationXML>
          <inkml:trace contextRef="#ctx0" brushRef="#br0" timeOffset="173818.66">6749 8880 71 0,'0'0'125'0,"0"0"2"0,0 0-6 0,0 0-8 16,0 0-8-16,28-14-2 0,-28 14-8 16,13-10-6-16,-7 7-5 0,-6 3-8 0,20-6 6 15,-14 1-10-15,-6 5 2 0,13-13-4 0,-7 8-8 0,2-1-3 16,-3-1-5-16,3 2-7 0,1 0-7 0,-3-2 0 16,-6 7-6-16,10-14-1 0,-4 9-2 0,2-3-5 15,-5 1-4-15,3-2 0 0,0 1-2 0,-2-1 0 16,2 0-8-16,0 0 1 0,-1-2-2 0,0-2 1 15,4 2-5-15,-4 1 0 0,1 0 0 0,0-5-1 16,0 2-2-16,-5 1 2 0,5-1 0 0,0-1 4 16,-1 0-4-16,-2-2-3 0,3 1-2 0,-3 1 0 15,3-3-2-15,-2 1 7 0,-1-2-8 0,3 3 6 0,0-2-2 16,-2-1 1-16,-1 4-5 0,3-4 4 16,-1 1 1-16,-2 0-7 0,-3-1 1 0,6 4 5 15,-6-3-6-15,3 2 4 0,0 3-4 0,-3-1-3 0,0 0 7 16,0 2 2-16,0-3-4 0,0 14 0 0,0-21-4 15,0 12 5-15,0 9 0 0,0-18 0 0,0 18 1 16,-3-14-2-16,3 14 2 0,-3-12-4 0,3 12 2 16,-6-10 2-16,6 10-4 0,0 0 4 0,-2-10-4 15,2 10 3-15,0 0-1 0,-9-7-1 0,9 7-1 16,0 0-1-16,0 0 2 0,0 0-2 0,0 0-10 16,-16 1 12-16,16-1 0 0,0 0 0 0,0 0 0 15,-19 13 7-15,16-9-6 0,-3 6 7 0,-2-2-1 16,-1 5 3-16,5 2 3 0,-5-2 0 0,3 1 0 0,-5 4 0 15,3 3 5-15,-3 1 1 0,2 3 3 16,2 1 1-16,-2 1-1 0,3-1-2 0,-5 1 3 16,5 8-1-16,-4 2-3 0,7-8 5 0,-3 4-1 0,3 4-1 15,3-12-18-15,3 2 16 0,-3 2-1 16,6-3-4-16,-6 3-2 0,9-3 3 0,-5 4 3 16,5-5-4-16,-1 1-1 0,1-1 0 0,1 0-4 0,2 0 1 15,-4-4 0-15,6 3 0 0,-3-13 1 0,2 6-2 16,-1-5-2-16,2-1 0 0,-1-2-6 0,0 2 6 15,2-2 2-15,-7-5-1 0,7 0 1 0,-5-1-2 16,1 1-2-16,-2-2 3 0,4 0-1 0,-13-2-3 16,22-4 3-16,-11 3 1 0,-2-5-3 0,4 1-3 15,-1-1 2-15,2-4-7 0,-4 0 0 0,2 1-5 16,-2-3 6-16,2 4-3 0,-4-5-4 0,4 4 3 16,-5-3-2-16,-1 1 2 0,2 0 0 0,-2 1 3 15,2 1-4-15,-3 1 2 0,1 1 3 0,-6 7-1 16,9-11 1-16,-9 11 2 0,7-7-3 0,-7 7-2 15,3-10 2-15,-3 10 1 0,0 0-4 0,0 0 3 16,11-4-2-16,-11 4 0 0,0 0 4 0,0 0-3 16,0 0 5-16,0 0-1 0,0 0-2 0,0 0-2 0,12 21 3 15,-12-21 1-15,4 7 2 0,-4-7-1 0,3 7 1 16,-3-7-3-16,9 7 3 0,-9-7 1 0,9 7-5 16,-4-2 4-16,-5-5 4 0,8 5 0 0,-8-5-2 15,14 4 1-15,-14-4-1 0,16 0 1 0,-16 0 0 16,17 2-1-16,-17-2 0 0,15-6-1 0,-15 6 2 15,18-7-4-15,-10 4 2 0,3-1 1 0,-2-3-2 16,-2-1 3-16,-1 2-1 0,3-1-1 0,2-2-1 16,-5 1 0-16,1 0 1 0,-4 0-2 0,-3 8 1 0,9-22 0 15,-3 13 0-15,-3-2 5 0,1 0-5 16,-4 11 3-16,0-19 0 0,-3 8-2 0,3 11 4 16,-4-17-6-16,-2 7 6 0,0 1 2 0,0 4-7 0,6 5 3 15,-18-11-2-15,9 5-2 0,-1 2 3 16,-2 1-2-16,12 3 1 0,-24-1-1 0,12-1-9 15,12 2 10-15,-22 2-3 0,5-1 2 0,8 2-12 0,2 4-10 16,-4-4-9-16,11-3-13 0,-14 13-11 0,12-5-10 16,-4-1-11-16,6-7-21 0,0 18-18 15,0-9-4-15,0-9-50 0,6 16-86 0,-1-8-275 0,3 1 123 16</inkml:trace>
          <inkml:trace contextRef="#ctx0" brushRef="#br0" timeOffset="174201.86">7600 8877 120 0,'0'0'139'0,"17"2"6"15,-17-2-18-15,12 7-13 0,-5-3-12 0,0 1-1 16,-7-5-14-16,9 14-3 0,-3-8-14 0,3 4 1 16,-1-2-1-16,1 3-1 0,-5-2-10 0,5 5-2 0,-9 1-3 15,5-4 0-15,4 5 0 0,-6-1 0 0,1 2-7 16,-3 0 3-16,4 1-10 0,-5-1 1 15,6-3-6-15,-3 4 2 0,1-1-4 0,-1-3-2 0,0 4 2 16,-3-1-4-16,3 0-5 0,0-1 3 0,-3 0-8 16,3 1 1-16,-3 0-3 0,0-2 1 0,0 0-2 15,-3 0-3-15,6 0 0 0,-6-4 0 0,0 3 0 16,3-14 0-16,-6 18 0 0,-1-8-3 0,4-1 5 16,-8-4-4-16,3 3 4 0,-6-3 0 0,2 0-3 15,-4-1 0-15,-1-3 0 0,-2-1 4 0,3 1-6 16,-4-2-2-16,1 0 3 0,-4-4-3 0,0-2 0 15,-3-1-2-15,4 2-2 0,-2-2 2 0,3-4-2 16,3 4 2-16,3-2 0 0,-1-2 0 0,2 1 0 16,1-1-2-16,4 1-15 0,3-3-18 0,-1 3-21 15,7 1-13-15,-3-5-20 0,6 2-31 0,3-4-42 16,-2 5-167-16,5-12-347 0,4 2 153 0</inkml:trace>
          <inkml:trace contextRef="#ctx0" brushRef="#br0" timeOffset="175031.54">7976 8765 155 0,'0'0'154'0,"0"0"-12"0,0 0-8 15,0 0-8-15,0 0-7 0,0 0-7 0,0 0-8 0,0 0-7 16,-19 25 2-16,19-25-1 0,0 11-8 0,0-11-6 16,-3 15-2-16,3-15-5 0,-3 13-5 0,3-13-3 15,0 13-5-15,0-13-6 0,0 17-1 0,0-17-5 16,-2 15-6-16,2-15-5 0,0 13-3 0,0-13 1 15,0 17-6-15,0-17-6 0,-3 13 4 0,3-13-11 16,3 12 2-16,-3-12 1 0,0 12-4 0,0-12-2 16,0 0 0-16,2 11-6 0,-2-11 2 0,0 0 1 0,0 11-2 15,0-11 3-15,0 0-3 0,0 0 1 16,0 0 1-16,0 0 0 0,0 0-5 0,0 0 1 16,0 0-4-16,0 0 1 0,0 0-1 0,0 0 2 0,0 0-4 15,0 0 2-15,0 0-1 0,0 0-2 16,12-34-2-16,-9 26 0 0,-3 8-3 0,7-16-5 15,-1 8 1-15,-2-5-7 0,2 0-3 0,0 1-2 0,3-2 3 16,-4 4-3-16,2 0-6 0,-1-4 3 0,0 4 0 16,3-1 1-16,-1-3 6 0,-2 7 1 0,0-2-1 15,1 0 5-15,-1 1-4 0,0-1 1 0,-2 0 2 16,5 2 0-16,-3 1-2 0,-1-1 4 0,1 0 2 16,-6 7-6-16,9-12 9 0,-9 12 1 0,7-10-3 15,-1 5 2-15,-6 5-2 0,9-7 1 0,-9 7 0 16,0 0 0-16,8-7 1 0,-8 7 0 0,0 0-7 15,10-2 7-15,-10 2-1 0,0 0 1 0,0 0-1 16,0 0-3-16,0 0 10 0,15 12 0 0,-11-5 0 0,-4-7 8 16,3 11-5-16,-3-11 8 0,6 13 2 15,-1-6-7-15,-4 1 13 0,2 2 1 0,-3-10-3 16,5 20 0-16,-5-11 2 0,0 4-3 0,6 1-1 0,-5-3 0 16,1-1-2-16,1-3 2 0,-2 4-8 0,1 0 6 15,-1 2-3-15,2-2-1 0,-3-4-5 0,0-7-1 16,8 18 5-16,-8-10-6 0,0-8-19 15,1 16-23-15,-1-6-27 0,0-10-20 0,3 17-30 0,-3-17-32 16,0 12-205-16,0-12-379 0,3 10 167 0</inkml:trace>
          <inkml:trace contextRef="#ctx0" brushRef="#br0" timeOffset="175604.24">8667 8814 1 0,'0'0'192'0,"0"0"-11"0,0 0-8 0,0 0-12 16,0 0-15-16,0 0-18 0,0 0-4 0,0 0-8 0,0 0-9 16,0 0-6-16,0 0-3 0,0 0-6 0,32-14-9 15,-21 14-4-15,-11 0-8 0,19-2-4 0,-10 0-1 16,-9 2-4-16,22-2-4 0,-10 1-3 0,-4-1-6 15,5 0-1-15,2-1-7 0,-1 0-5 0,-4 2-2 16,1-2-4-16,-11 3 0 0,19-3-5 0,-10 2-2 16,-9 1 0-16,22-3-2 0,-10 2-3 0,-3-1-3 15,2-2-3-15,-11 4 1 0,16-1-8 0,-16 1-5 16,13-2-14-16,-13 2-10 0,14-2-31 0,-14 2-7 16,10-2-26-16,-10 2-27 0,9-4-28 0,-9 4-205 0,8-7-376 15,-8 7 167-15</inkml:trace>
          <inkml:trace contextRef="#ctx0" brushRef="#br0" timeOffset="175935.78">9297 8484 16 0,'0'0'191'0,"0"0"-18"0,0 0-16 15,0 0-14-15,0 0-9 0,0 0-8 0,0 0-11 16,0 0-1-16,0 0 0 0,2 33-9 0,1-24 7 16,-3-9-6-16,0 23-6 0,-3-13-2 0,6 4-5 15,-3 0-4-15,3 1-9 0,-6-2-2 0,6 4-5 16,-2-3-10-16,2 4-4 0,-3-1-5 0,3 0-4 15,-3 2-6-15,3-2-3 0,-1 1-2 0,-1 5-4 16,-1 2 0-16,3-3-12 0,0 1-21 0,-6-1-33 16,0 1-33-16,3 2-37 0,0-1-40 0,0-6-65 15,0-1-148-15,-1 1-382 0,1-2 169 0</inkml:trace>
        </inkml:traceGroup>
      </inkml:traceGroup>
    </inkml:traceGroup>
    <inkml:traceGroup>
      <inkml:annotationXML>
        <emma:emma xmlns:emma="http://www.w3.org/2003/04/emma" version="1.0">
          <emma:interpretation id="{385C554D-47EA-4FE5-9000-2ED26A35C7CB}" emma:medium="tactile" emma:mode="ink">
            <msink:context xmlns:msink="http://schemas.microsoft.com/ink/2010/main" type="paragraph" rotatedBoundingBox="4795,10633 22492,9100 22671,11158 4973,126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862106-F43F-46A2-9AA7-17880A1E2AE0}" emma:medium="tactile" emma:mode="ink">
              <msink:context xmlns:msink="http://schemas.microsoft.com/ink/2010/main" type="inkBullet" rotatedBoundingBox="4841,11169 5618,11101 5656,11540 4879,1160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60909.97">2969 10273 11 0,'0'0'106'0,"0"0"-9"16,0 0-7-16,0 0-8 0,0 0-3 0,0 0-4 16,0 0-1-16,0 0-7 0,0 0-5 0,0 0-10 0,0 0 2 15,0 0-5-15,0 0-12 0,0 0 7 0,0 0-4 16,0 0-6-16,-14 0-3 0,14 0 5 0,0 0-5 16,0 0-8-16,-15 0-3 0,15 0 2 0,0 0 0 15,-17-3-2-15,17 3 6 0,0 0-1 0,-16-4-4 16,16 4-2-16,-12-1 4 0,12 1 10 0,-14 0-6 15,14 0-4-15,0 0 2 0,-13-3-1 0,13 3-3 16,0 0 5-16,-13 0-3 0,13 0-4 0,0 0 6 16,0 0-6-16,0 0 2 0,0 0-3 0,0 0-2 15,-14 2 1-15,14-2-5 0,0 0 3 0,0 0 1 16,0 0-5-16,0 0 2 0,0 0-4 0,0 0 4 16,27 19-4-16,-11-16 2 0,-1 1-4 0,9 2 2 15,0 2-5-15,4-4 5 0,-2 3-7 0,2-3 4 16,3 2-3-16,10 1 6 0,-3-1-4 0,-8-1-2 0,12 1 11 15,-12-3-5-15,-3-1-3 0,3 0 2 0,-2-1 0 16,0 2-2-16,-2 0 2 0,0-3 2 0,0 1-6 16,-8 2 4-16,-3-3-5 0,1 0 5 0,0 0-7 15,-7 0 2-15,-9 0-6 0,20-3 8 0,-20 3-2 16,18-3 0-16,-11 2 0 0,-7 1 1 0,13-3-1 16,-13 3-2-16,11-3 0 0,-11 3 0 0,0 0-3 0,0 0 2 15,9-8-3-15,-9 8-16 0,0 0 4 16,0 0-15-16,0 0 1 0,0 0-13 0,0 0-4 15,0 0-6-15,0 0-19 0,0 0-8 0,0 0-13 0,0 0-32 16,-28-7-108-16,11 7-250 0,2 0 110 16</inkml:trace>
        <inkml:trace contextRef="#ctx0" brushRef="#br0" timeOffset="161276.94">2978 10538 89 0,'0'0'147'16,"0"0"-9"-16,0 0-17 0,3 17 8 0,-3-17-12 0,9 7-3 15,-9-7-9-15,15 6-7 0,-6-2-11 0,0 0 0 16,9 0-4-16,-3 0-7 0,3 2-5 15,1-2-3-15,8 3-6 0,0-5 1 0,4 3-6 0,-1-3-1 16,3 2-8-16,-2-1-3 0,-1 1-3 16,3-3-4-16,-3-1 0 0,-1 3-4 0,3-3-3 15,-5 1-2-15,1 1 0 0,-4-2-5 0,-5 0 1 0,1-2-3 16,-5 4-8-16,1-4 4 0,-6 2-3 0,-10 0-3 16,20 0-1-16,-20 0-2 0,18-1 0 0,-18 1-3 15,13 1-5-15,-13-1-5 0,9 2-4 0,-9-2-8 16,0 0-17-16,0 0-12 0,10 6-8 0,-10-6-19 15,0 0-20-15,0 0-17 0,0 0-56 0,0 0-114 16,0 0-301-16,0 0 133 0</inkml:trace>
      </inkml:traceGroup>
      <inkml:traceGroup>
        <inkml:annotationXML>
          <emma:emma xmlns:emma="http://www.w3.org/2003/04/emma" version="1.0">
            <emma:interpretation id="{85D71DE4-AECA-4B1F-A92E-F951FA457913}" emma:medium="tactile" emma:mode="ink">
              <msink:context xmlns:msink="http://schemas.microsoft.com/ink/2010/main" type="line" rotatedBoundingBox="6182,10513 22492,9100 22671,11158 6360,12571"/>
            </emma:interpretation>
          </emma:emma>
        </inkml:annotationXML>
        <inkml:traceGroup>
          <inkml:annotationXML>
            <emma:emma xmlns:emma="http://www.w3.org/2003/04/emma" version="1.0">
              <emma:interpretation id="{36953C85-5FE8-4C58-8119-5957E61F3A1F}" emma:medium="tactile" emma:mode="ink">
                <msink:context xmlns:msink="http://schemas.microsoft.com/ink/2010/main" type="inkWord" rotatedBoundingBox="6217,10918 6918,10857 6976,11523 6274,11584"/>
              </emma:interpretation>
            </emma:emma>
          </inkml:annotationXML>
          <inkml:trace contextRef="#ctx0" brushRef="#br0" timeOffset="163815.01">4234 10217 197 0,'0'-14'189'0,"0"14"-21"16,0 0-16-16,0 0-17 0,0 0-13 0,0 0-10 16,0 0-12-16,0 0-10 0,0 0-8 0,0 0-8 15,0 0-3-15,0 0-2 0,0 0-9 0,0 0-3 16,0 0-3-16,8 32 1 0,-8-32 0 0,0 22-4 15,0-13-1-15,1 6 3 0,2-1-4 0,0-1 2 16,-3 1-3-16,3 2 1 0,-1-2-9 0,-2 1-4 16,3-2 0-16,-3 1-2 0,2 1-5 0,-2-2-2 15,2 1 2-15,-1-1-4 0,-1-4-4 0,6 4 1 16,-6-4-2-16,3 2-3 0,-3-11 1 0,5 15-5 16,-5-6 3-16,0-9-3 0,4 15-1 0,-4-15-2 0,5 12 0 15,-5-12 0-15,3 7-3 0,-3-7 4 16,4 10-8-16,-4-10 2 0,0 0 4 0,0 0-3 15,0 0-1-15,3 9 5 0,-3-9-3 0,0 0-1 0,0 0-2 16,0 0 3-16,0 0 1 0,0 0 1 0,0 0-6 16,0 0 3-16,0 0-2 0,0 0 1 0,0 0-4 15,5-30 2-15,-5 30-1 0,7-18 1 0,-7 5-3 16,3 1 5-16,2-1-6 0,1-2 1 0,-3-8 3 16,1 9-5-16,4-1 0 0,-1-8-4 0,2 1-3 15,1 2-3-15,1 0 4 0,-2-2-1 0,1 0-5 0,2 0 6 16,-1 0 0-16,-1 3 0 0,-1-1-2 15,3 5 2-15,-5-2 1 0,2 3-1 0,2-3 3 0,-2 4-1 16,-2 0 1-16,4 1 1 0,1-1-1 0,-5-2 2 16,2 6-2-16,3-2-1 0,-2 0 3 15,-2 6-1-15,1-2 0 0,-3-1 4 0,1 3-2 0,-1-2-2 16,-6 7 1-16,14-12 1 0,-9 9 0 0,-5 3 0 16,14-6-1-16,-14 6 1 0,13-6 1 0,-13 6 1 15,12-5-4-15,-12 5 4 0,8-2-1 0,-8 2 1 16,0 0-4-16,15-4 3 0,-15 4-2 0,0 0 2 15,10 0-3-15,-10 0-3 0,0 0 7 0,0 0-2 16,0 0-1-16,16 3 4 0,-16-3-7 0,0 0 7 16,11 3-2-16,-11-3-2 0,0 0 0 0,9 7 4 15,-9-7-4-15,6 8-2 0,-6-8 6 0,4 9-3 16,-4-9 1-16,3 11 1 0,-3-11-3 0,6 11 3 16,-6-4 2-16,0-7 3 0,0 15-2 0,0-15 4 15,3 18 0-15,-3-5 1 0,3 0-5 0,-6 1 9 16,0 3 1-16,3-4 4 0,-6 5-1 0,3 5 3 0,-1-6 1 15,-2 5 0-15,1-3-2 0,2 6 1 0,-3-8 1 16,6 8-6-16,-7-4 6 0,3-4-2 0,2 1 1 16,1 5 3-16,1-4 2 0,0-2-1 0,1 0 0 15,3 1 5-15,-1-1 0 0,3 1 1 0,2-1-2 16,1-2 5-16,0 2-4 0,1-6 5 0,2 2-1 16,2-1-4-16,-1 0 5 0,3-4-3 0,1-2-4 15,-1 0 4-15,-1-1-6 0,3-2-2 0,-3 0-1 16,-2 0-3-16,-4-2-2 0,5 2 4 0,-14-3-5 15,19 0-3-15,-11 0-1 0,-8 0-1 0,13-4 3 16,-13 4-11-16,12-3-13 0,-12 3-17 0,0 0-29 16,0 0-37-16,16 0-27 0,-16 0-34 0,0 0-31 15,0 0-26-15,0 0-221 0,0 0-469 0,0 0 209 16</inkml:trace>
        </inkml:traceGroup>
        <inkml:traceGroup>
          <inkml:annotationXML>
            <emma:emma xmlns:emma="http://www.w3.org/2003/04/emma" version="1.0">
              <emma:interpretation id="{4534D086-2852-45F6-9B44-AD9125830998}" emma:medium="tactile" emma:mode="ink">
                <msink:context xmlns:msink="http://schemas.microsoft.com/ink/2010/main" type="inkWord" rotatedBoundingBox="8100,10347 9845,10195 10024,12253 8278,12404"/>
              </emma:interpretation>
            </emma:emma>
          </inkml:annotationXML>
          <inkml:trace contextRef="#ctx0" brushRef="#br0" timeOffset="170171.15">6531 11120 123 0,'0'0'193'16,"0"0"-11"-16,0 0-8 0,0 11-15 0,0-11-7 15,3 11-5-15,-3-11-13 0,0 18-10 0,0-5 0 16,-3 0-15-16,-3-1 4 0,6 1-11 0,0 4-2 16,0-2-9-16,-2 1-7 0,-1 0-5 0,0-3-8 15,0 1 0-15,0 0-2 0,3 0-5 0,0 0-8 16,-3-2-2-16,1-2-6 0,2-10-5 0,-2 17 0 0,-1-7-5 16,3-10-4-16,-3 14-1 0,3-14-4 0,0 13-6 15,0-13 5-15,-6 8-8 0,6-8 2 16,0 0-8-16,0 0 0 0,3 16 2 0,-3-16-6 0,0 0-9 15,0 0-13-15,0 12-18 0,0-12-16 0,0 0-25 16,0 0-20-16,0 0-25 0,0 0-40 16,0 0-44-16,0 0-179 0,0 0-409 0,0 0 181 0</inkml:trace>
          <inkml:trace contextRef="#ctx0" brushRef="#br0" timeOffset="170431.86">6498 10800 188 0,'8'-13'223'0,"-3"1"-18"0,1 2-16 0,2 3-19 16,1 1-18-16,0 1-16 0,-2-2-16 0,-7 7-8 0,14-8-14 15,-5 5-8-15,-9 3-9 0,10-2-11 16,-10 2-5-16,0 0-12 0,19 0-1 0,-19 0-8 0,9 6-11 15,-9-6-13-15,8 4-17 0,-8-4-15 0,3 10-5 16,-3-10-20-16,0 11-12 0,0-11-12 16,3 13-20-16,-3-13-26 0,0 12-38 0,0-12-122 0,3 11-287 15,-3-11 127-15</inkml:trace>
          <inkml:trace contextRef="#ctx0" brushRef="#br0" timeOffset="171218.75">6865 11267 121 0,'0'0'179'0,"0"0"-10"0,22 10-11 0,-22-10-11 16,20 4-13-16,-10-4-7 0,8 0-5 0,-5 0-9 0,7-4-7 15,-1 4-12-15,-2 0-5 0,6 0-11 16,-8 0-4-16,5 0-7 0,-4 0-11 0,1 0-6 15,-4-2-3-15,0 4-11 0,-1-2-14 0,5 0-22 0,-5 4-21 16,-12-4-22-16,18 4-18 0,-9-4-32 16,-9 0-22-16,19 3-50 0,-10-3-84 0,-9 0-269 15,19 0 119-15</inkml:trace>
          <inkml:trace contextRef="#ctx0" brushRef="#br0" timeOffset="170938.12">6874 11067 183 0,'19'-7'233'0,"-8"6"-12"16,-11 1-14-16,19-5-17 0,-2 2-13 0,-1 0-17 15,3 2-9-15,1-2-10 0,-1 2-8 0,3-1-11 16,7 1-5-16,-5-2-13 0,1 3-8 0,2-1-7 16,-2 1-9-16,-8 0-7 0,2-2-8 0,0 2-7 15,-4 0-3-15,2 2-13 0,-7-4 3 0,-10 2-8 16,23 2-2-16,-16-2-6 0,-7 0-3 0,15 4-11 15,-15-4-10-15,13 1-9 0,-13-1-8 0,8 3-10 0,-8-3-10 16,0 0-14-16,3 10-16 0,-3-10-11 16,0 0-29-16,-11 17 1 0,11-17-19 0,-13 8-24 0,4-2-14 15,-4-1-178-15,-4-2-363 0,5 0 160 0</inkml:trace>
          <inkml:trace contextRef="#ctx0" brushRef="#br0" timeOffset="171562.87">7529 11195 57 0,'0'0'203'0,"0"0"-13"0,0 0-13 0,4 14-16 16,-4-14-11-16,2 16-7 0,-1-9-14 0,2 2-7 16,-3-9-2-16,6 18-8 0,1-3-7 0,-1-4-4 15,3 1-8-15,-1-1-4 0,1-2-2 0,1 1-5 16,-4-3-4-16,5-1-4 0,1 2 0 0,1-2-8 15,6-2-3-15,-2-1-7 0,2 1-4 0,1-3-4 0,6 3-6 16,-5-5-8-16,-1 1 0 0,-1-3-5 16,5 2 0-16,-5-5-5 0,1 3-3 0,-1-2 0 15,0-5-1-15,1 3-3 0,-4-3-3 0,1 0-3 0,-4 1-1 16,-1-6 0-16,-2 2 2 0,-1-3-5 0,-1-2-2 16,-5 1-1-16,0 0-1 0,-3-8-3 0,-6 3 0 15,-2 0-1-15,2 4 2 0,-7-3-3 0,-3-1-2 16,-1 3-1-16,-2 0 2 0,-4 1-6 0,1 4 2 15,0-1-6-15,-2 2 1 0,1 2-9 0,-2 2-4 16,1 3-14-16,0 1-10 0,6 3-16 0,-1-1-10 16,0 3-16-16,4 3-26 0,-3-1-25 0,6-2-35 15,-4 5-178-15,10-3-382 0,6-2 169 0</inkml:trace>
          <inkml:trace contextRef="#ctx0" brushRef="#br0" timeOffset="169722.03">7354 9481 56 0,'12'-7'124'0,"-12"7"-6"0,10-7-1 15,-1 5-17-15,-9 2 5 0,8-9-10 16,-8 9 0-16,9-3-5 0,-9 3-8 0,10-6-4 0,-10 6 0 16,0 0-10-16,0 0-5 0,8-7-6 0,-8 7-1 15,0 0-11-15,0 0-2 0,0 0-7 16,0 0-3-16,0 0-4 0,0 0-1 0,0 0-5 0,-27-11-3 16,27 11-1-16,-20 0-5 0,4 0 4 0,0 0-1 15,2 0-6-15,-4 0-1 0,-1 0 0 0,-5-4 0 16,-4 4-10-16,4-1 9 0,-7 1 3 0,4-1 1 15,-2 1-3-15,0 0-3 0,-1 0 1 0,-2-4 3 16,3 4-1-16,0 0 1 0,-1-1 2 0,2 1 0 16,-2 0-3-16,5 0-1 0,-2 1 1 0,-1-2 1 15,2 2-6-15,0-2 4 0,6 1 0 0,-5 1 3 16,4-1-7-16,2 0-5 0,-1 0 3 0,-5 2 3 16,-1-2-2-16,0-2 1 0,-3 4-2 0,10-2 0 0,-3 2-1 15,2-1 0-15,-4-1-4 0,-1 0 7 0,3 1-3 16,-1 3-1-16,4-4 1 0,2 0 1 15,1 0 1-15,-3 0-2 0,2 0-1 0,1 0 4 0,-4 0-1 16,4 0-1-16,3 0 1 0,-4 2 0 0,2-1 1 16,15-1-4-16,-19 6-3 0,8-5 1 0,11-1 6 15,-16 1-3-15,7 1-6 0,9-2 11 0,-13 1-7 16,13-1 0-16,0 0-2 0,-14 2 1 0,14-2 0 16,-12 0 0-16,12 0 0 0,0 0 1 0,0 0 3 15,0 0-4-15,-13 4 2 0,13-4 0 0,0 0 1 16,0 0 1-16,0 0-3 0,0 0 3 0,0 0 1 15,0 0 0-15,30 11-2 0,-21-11 0 0,4 3 0 16,6 0-11-16,-2-2 13 0,2 2-5 0,7 0 3 16,-1 1-4-16,2-1 3 0,1-2-1 0,2 3 0 15,12 0 0-15,-4-2 2 0,-11 2-3 0,2-2 2 16,-2 3 0-16,-8-2 1 0,6 0-1 0,-5 0 0 0,-7-2-3 16,3 6 3-16,-1-4-2 0,-4-3 0 0,-1 5-1 15,-10-5 2-15,15 6 1 0,-7-4 2 0,-8-2-2 16,12 8 1-16,-12-8-3 0,7 10 1 0,-7-10-10 15,6 8 10-15,-6-8-1 0,3 10 1 0,-3-10-2 16,0 14-6-16,0-14 9 0,-3 16 0 0,-3-7 1 16,3 1-2-16,-1 1 0 0,-5-1 1 0,3 4 0 15,-2-4-1-15,-4 4-2 0,2-3-1 0,4 4 3 16,-5-2-2-16,1 1 4 0,-5-1-3 0,-1 4 0 16,-7-2-3-16,7 3 4 0,-4-1-2 0,4 0 6 15,0 1-3-15,-1-7-10 0,1 6 10 0,-1 0 4 16,3 2-5-16,0-3 1 0,-2 1-2 0,-1 4 5 15,1-2-4-15,4 0 2 0,-1 1 0 0,-1 4-2 16,1-3-2-16,1 2 5 0,4-9-2 0,-4 3 3 16,5 1-4-16,-5 2-5 0,5-4 8 0,1 0-4 15,0 0 1-15,-2 0-3 0,2 1 3 0,3-1 3 0,0-3-1 16,-1 3-1-16,1-1-4 0,3-5 5 0,-3 4 0 16,3 0 1-16,3-1-4 0,-3-2 5 15,0 0-3-15,3 0 2 0,-3-11 0 0,1 20-5 0,2-13 2 16,0 3 5-16,3 1-7 0,0-3 5 0,-1 0 2 15,1 0-5-15,0 2 3 0,1-4-1 0,2 3-3 16,-2-2 5-16,5 2-4 0,2-1 1 0,-1-1 3 16,4 0-2-16,-2-3-1 0,4 0 0 0,0-1 1 15,8 1-1-15,1-1 0 0,2 1 0 0,-4 0 1 16,3-2-2-16,4-1 4 0,-1 2-1 0,9-2-3 0,0-1 2 16,-10 0 2-16,12-1-2 0,-4-2 3 15,3 0 3-15,-1 3 3 0,3-4 0 0,-5-1 2 16,2-1 0-16,-9 4-4 0,6-3 6 0,-8 1-7 15,0-1 2-15,-5 0-3 0,-2 1 4 0,1 2-5 0,-8-2 0 16,-1 2-1-16,1-3 3 0,-5 1-2 16,-2 1 0-16,1-1-3 0,-10 4 1 0,17-2-8 0,-17 2-8 15,12-2-11-15,-12 2-13 0,0 0-16 0,10-3-4 16,-10 3-4-16,0 0-17 0,0 0-9 0,0 0-18 16,0 0-17-16,0 0-152 0,-33 14-294 0,24-10 131 15</inkml:trace>
        </inkml:traceGroup>
        <inkml:traceGroup>
          <inkml:annotationXML>
            <emma:emma xmlns:emma="http://www.w3.org/2003/04/emma" version="1.0">
              <emma:interpretation id="{A8F8CC85-E823-4DED-B514-055D84375348}" emma:medium="tactile" emma:mode="ink">
                <msink:context xmlns:msink="http://schemas.microsoft.com/ink/2010/main" type="inkWord" rotatedBoundingBox="10857,10362 14062,10084 14214,11845 11010,12123"/>
              </emma:interpretation>
            </emma:emma>
          </inkml:annotationXML>
          <inkml:trace contextRef="#ctx0" brushRef="#br0" timeOffset="177632.9">9147 9631 62 0,'6'-7'152'16,"-6"7"-8"-16,10-9-8 0,-10 9-11 0,6-7 2 15,-6 7-1-15,0 0-7 0,5-13-9 0,-5 13 2 16,0 0-8-16,6-7-7 0,-6 7-7 0,0 0-6 16,0 0-9-16,0 0-8 0,0 0-6 0,0 0 0 0,-21-7-4 15,21 7 1-15,0 0-5 0,-33 14 0 0,18-3 1 16,-1-2-1-16,-1 2-3 0,-2 5 0 15,-1 1 4-15,-1 5-3 0,1 0 0 0,-6 7-1 0,11-5-1 16,-1 1-3-16,1 10-3 0,6-1-1 0,-1 2-8 16,8 2 2-16,2-1 0 0,0 2-1 0,2 0-4 15,5 2 0-15,4-1-6 0,3-2 3 0,4 3-5 16,-1-6-1-16,2 1-1 0,1 0-1 0,-7-10-4 16,6 6 0-16,-5-8-7 0,2-1-14 0,-1-3-19 15,-2-2-23-15,2 1-23 0,-3-5-28 0,-1-1-21 16,1-2-34-16,0-2-35 0,-3 0-204 0,1-5-422 15,3-3 186-15</inkml:trace>
          <inkml:trace contextRef="#ctx0" brushRef="#br0" timeOffset="178438.16">9651 10306 64 0,'0'0'178'0,"19"-10"-9"16,-7 5-17-16,0-2-10 0,3 2-8 0,3-4-11 16,-5-1-10-16,4 2-6 0,1-5-6 0,-5 4-10 15,9-6-5-15,-4 0-5 0,2-3-8 0,-5 1-2 16,3-1-5-16,-2-2-4 0,0-2-8 0,-1 1-3 15,-1-5-7-15,-1 2-5 0,1 1-4 0,-3-2-4 16,1 0-11-16,2 1 8 0,-4-13-5 0,-1 10 1 0,0 0-4 16,3-10-1-16,-4 2-3 0,0 0-3 15,-2-1-2-15,-1 10-2 0,1-10 1 0,-5 8-7 16,-1 0 2-16,0 1 2 0,0 2-1 0,2-3 1 16,-4 4 5-16,2 8 4 0,0-4-2 0,0 4 3 0,-1 1 0 15,-2-1 1-15,1 5-4 0,1 0-2 0,1 11-2 16,-6-14-1-16,6 14-3 0,-12-8-2 0,12 8-1 15,-15 0 3-15,15 0-3 0,-24 8 0 0,11 2 2 16,-2 1 3-16,-3 7-1 0,-6 10 8 0,2 3-1 16,-1 0 2-16,1 5-5 0,-2 1 3 0,2 0 0 15,-1 3-1-15,4-2 0 0,3 2 1 0,1 2 2 16,1-1-2-16,4-1-8 0,4 0 8 0,3 2-5 16,3-1 1-16,0-2 1 0,3-1 2 0,1-2-5 15,2 0-2-15,0-12 0 0,2-4 2 0,2 4 0 16,1-10-3-16,1 0-6 0,-2-1 1 0,3-3-6 15,5-1 0-15,0-1-3 0,-1-1 0 0,1-5-2 16,1-2 3-16,0-2-9 0,-1 0-1 0,8-4 2 16,-1-2-6-16,-1-2 2 0,3-1 2 0,-4 1 0 15,3 2 3-15,-1-5 0 0,-7 6 3 0,-3-4 1 16,-2 0 2-16,2 4-2 0,-4 1 1 0,-1 3 4 16,-1-3 0-16,0-2-2 0,-9 8 1 0,14-3 1 0,-14 3 2 15,13 2 1-15,-13-2 0 0,12 6-1 16,-12-6 1-16,13 9-1 0,-7-6 4 0,2 3 0 0,-1-1-2 15,-1 2 0-15,3-1 5 0,-1 0-3 0,3 3 3 16,0-3-4-16,-4-2 3 0,5 0-3 0,-3 2-2 16,3-2 4-16,0-1 0 0,-1-1 2 0,-11-2-1 15,26 2 1-15,-12-4-2 0,-2 0-1 0,0-1 2 16,3-4 0-16,-2 4 4 0,-1-5-3 0,1-2-5 0,-1-3 2 16,-1 1 5-16,-1-1-4 0,-2-4 2 15,-2 2-3-15,0-3 0 0,-5 2-1 0,-2-2 1 16,1 1-5-16,-5 5 6 0,-2-4-2 0,-1 1 3 15,-4 5-7-15,0-1-5 0,-1 0-6 0,-2 2-2 0,2 4-13 16,-5 3-12-16,3-2-7 0,-3 4-14 16,1 0-11-16,-2 5-19 0,4 1-14 0,-1-3-19 0,1 4-42 15,0 1-103-15,4 0-295 0,3 3 131 0</inkml:trace>
          <inkml:trace contextRef="#ctx0" brushRef="#br0" timeOffset="178841.37">10556 10328 16 0,'9'9'169'0,"1"-3"-8"0,4 3-17 16,-4 0-12-16,2 0-9 0,0 5-15 0,0-4-5 16,-1 1-9-16,1 4-2 0,-1-2-11 0,0 3-6 15,-1 0 0-15,-1 1-7 0,0-1-2 0,0 6-3 16,-1 3-3-16,-1-4-5 0,-1 4-2 0,-1-2-1 15,-4 2 1-15,1-1-6 0,0 1 5 0,-6 1-8 0,0 0-2 16,-1 2-1-16,-4-1-2 0,2 9-4 0,-2-10-4 16,-2-1 2-16,1 1-7 0,-2-1 0 15,-2-1 1-15,1-4-2 0,0 1 3 0,1-6 2 0,-2 5 0 16,-7-6-2-16,8-3 0 0,-8 2 2 0,3-8-3 16,-1 2-3-16,-7-1-4 0,7-5 6 0,-8-2 5 15,8-3-5-15,-5-2 1 0,-1-1-7 0,4-4 2 16,-3-1-3-16,-1-1-3 0,2-5 1 0,-2-1-1 15,4-1-7-15,-6-6 2 0,9 5-2 0,2 0-10 16,-2-3-16-16,6-1-13 0,3 0-22 0,2-2-19 16,2 3-19-16,4-4-32 0,2-11-27 0,4 5-231 15,9-5-409-15,1 1 181 0</inkml:trace>
          <inkml:trace contextRef="#ctx0" brushRef="#br0" timeOffset="179358.34">10935 9979 200 0,'0'0'195'15,"0"0"-19"-15,0 0-19 0,0 0-13 0,0 0-8 16,0 0-13-16,0 0-13 0,-5 28-3 0,5-28-6 16,-6 16-9-16,3-7-9 0,3-9-1 0,-5 18-9 15,3-6-11-15,-2 0 1 0,4-1-3 0,0-11-7 16,-5 17-5-16,4-7-5 0,1-10-4 0,-3 14-4 16,3-14-3-16,-3 12-2 0,3-12 0 0,0 0-5 15,-2 13-2-15,2-13 0 0,0 0 2 0,0 0-2 16,0 0-4-16,0 0-1 0,0 0 0 0,0 0-8 15,0 0 4-15,0 0-1 0,25-31-4 0,-17 20-6 16,-1-4-9-16,5-1-7 0,2-2-2 0,1-1-4 0,-2-1 0 16,2-2 1-16,1 2-9 0,-1 2 5 15,-3 1 3-15,3 0 4 0,3 0 1 0,-9 3 1 16,4-1 3-16,-2 3-3 0,-1 0 2 0,-1 5 4 0,0 1 0 16,-3-4 4-16,2 5 5 0,-8 5-4 0,13-7 0 15,-7 3 3-15,-6 4-5 0,13-6 7 0,-13 6-1 16,0 0-1-16,0 0 4 0,20 11 4 0,-14-5 5 15,-3 1 2-15,1 4-1 0,2 0 4 0,0 4 0 16,-4 0 3-16,4 1-3 0,-3-1 2 0,1 3-3 16,4 4-1-16,-7-4 0 0,5 2-2 0,-2 4 1 15,4-2-2-15,-4-5 0 0,-1 1-6 0,0-2 4 16,-1-1-7-16,-1 2-11 0,-1-3-20 0,0-3-28 16,2-1-23-16,-2-10-29 0,-2 21-36 0,-1-14-214 15,3-7-385-15,0 0 171 0</inkml:trace>
          <inkml:trace contextRef="#ctx0" brushRef="#br0" timeOffset="179837.87">11651 10032 159 0,'0'0'260'0,"0"0"-21"0,0 0-22 15,0 0-17-15,0 0-22 0,0 0-12 0,0 0-15 16,19-11-12-16,-19 11-14 0,24-3-8 0,-6 3-9 0,-3 0-7 16,3-2-12-16,7 2-9 0,2-1-6 0,0 0-5 15,0-2-6-15,-2 6-7 0,2-3-5 16,0-3-4-16,-3 2-5 0,1 1-3 0,0-3-2 0,-5 0-4 15,-1 2-1-15,-3-2-4 0,1 2-2 0,-7-2 1 16,2 1-4-16,-1-2-1 0,-11 4-2 0,13-5-9 16,-13 5-5-16,9-2-20 0,-9 2-23 0,0 0-21 15,0 0-29-15,0 0-28 0,0 0-30 0,0 0-44 16,-40-6-210-16,40 6-432 0,-27 2 193 0</inkml:trace>
        </inkml:traceGroup>
        <inkml:traceGroup>
          <inkml:annotationXML>
            <emma:emma xmlns:emma="http://www.w3.org/2003/04/emma" version="1.0">
              <emma:interpretation id="{45F6E512-9D96-4B24-BEF1-D816B0258890}" emma:medium="tactile" emma:mode="ink">
                <msink:context xmlns:msink="http://schemas.microsoft.com/ink/2010/main" type="inkWord" rotatedBoundingBox="14686,10198 15772,10104 15868,11215 14782,11309"/>
              </emma:interpretation>
            </emma:emma>
          </inkml:annotationXML>
          <inkml:trace contextRef="#ctx0" brushRef="#br0" timeOffset="184471.75">12732 9831 61 0,'0'0'82'0,"0"0"1"0,7-5-8 0,-7 5-5 15,0 0 6-15,14-2-2 0,-14 2-3 0,0 0-2 16,13-5 4-16,-13 5-2 0,9-3-7 0,-9 3 1 0,11-7-6 15,-11 7-6-15,13-4 1 0,-13 4 0 0,9-5-3 16,-9 5 1-16,14-5-11 0,-14 5 3 0,11-8-3 16,-11 8-3-16,9-6-7 0,-9 6 6 0,12-7 10 15,-12 7-3-15,11-8 0 0,-11 8-2 0,9-10-2 16,-9 10-2-16,7-7 1 0,-7 7-1 0,8-7-1 16,-2 1-5-16,-6 6 2 0,0 0-1 0,7-11 3 15,-7 11-8-15,6-7 9 0,-6 7 2 0,0 0 1 16,6-10 1-16,-6 10 1 0,0 0-4 0,0 0-1 15,0 0-4-15,4-8-2 0,-4 8-1 0,0 0-3 16,0 0-4-16,0 0 1 0,0 0-4 0,0 0 0 16,0 0 6-16,-34 18 4 0,24-11 4 0,-2 3 0 0,1 1 2 15,-2 4 1-15,1-2-5 0,-1 8 0 0,-1-1 0 16,4 1-1-16,1 0 0 0,-3 0-2 16,6 4-2-16,3-4-3 0,-2-2 0 0,4 4 0 0,-1-3-3 15,2 4 3-15,0-6-3 0,2-3 2 0,-1 5-2 16,4-3 0-16,-4 1-5 0,4-4 6 15,-1 0-4-15,2-6 4 0,-1 3-4 0,1-3 2 0,0 0-3 16,3 2 3-16,-2-3-2 0,1-3-3 0,-2 3 0 16,-6-7-3-16,13 10-2 0,-6-10 0 0,-7 0-7 15,15 3-19-15,-15-3-16 0,15-2-24 0,-15 2-23 16,14-7-16-16,-14 7-21 0,12-11-27 0,-5-2-27 16,-1-3-33-16,1 3-205 0,7-7-441 0,-5-2 196 15</inkml:trace>
          <inkml:trace contextRef="#ctx0" brushRef="#br0" timeOffset="184840.42">13118 9413 54 0,'-6'-12'217'0,"6"12"-13"15,-6-11-8-15,6 11-6 0,-6-11-3 0,6 11-6 16,-6-13-10-16,6 13-8 0,-7-12-10 0,5 5-3 16,2 7-8-16,-5-13-10 0,5 13-12 0,-3-14-1 15,3 14-13-15,-9-10-7 0,9 10-9 0,-3-11-6 16,3 11-7-16,-6-11-2 0,6 11-9 0,-6-9-9 0,6 9-3 15,0 0-8-15,-3-11-6 0,3 11-1 16,0 0-11-16,0 0 0 0,0 0-11 0,0 0-9 16,-6-7-11-16,6 7-12 0,0 0-11 0,0 0-18 0,0 0-20 15,0 0-22-15,-20 13-14 0,20-13-14 16,-7 12-10-16,7-12-23 0,-3 17-27 0,3-10-40 16,0-7-150-16,3 20-394 0,0-13 175 0</inkml:trace>
          <inkml:trace contextRef="#ctx0" brushRef="#br0" timeOffset="186014.5">13517 9343 48 0,'0'0'112'0,"-2"-9"-12"0,2 9 1 0,0 0-17 15,0 0 5-15,0 0-1 0,-4-11-4 0,4 11 6 16,0 0-15-16,-3-11 5 0,3 11-4 0,0 0 0 15,-6-9 1-15,6 9-10 0,0 0 3 0,-12-10-3 16,12 10-5-16,0 0 0 0,-8-8-2 0,8 8-9 16,-7-6 8-16,7 6-4 0,0 0-5 0,-11-6 2 15,11 6-6-15,0 0 1 0,-7-9 1 0,7 9-4 16,0 0-2-16,0 0 0 0,-8-3-6 0,8 3 0 16,0 0-5-16,0 0-4 0,0 0 0 0,0 0-5 15,0 0-3-15,0 0-1 0,0 0-1 0,0 0-1 0,0 0-2 16,0 0 6-16,0 0 0 0,0 0 0 0,0 0 0 15,0 0 3-15,35 13 0 0,-23-8 4 0,-3 1-2 16,7-2 5-16,-3 2-5 0,2 2 3 0,3-1-4 16,-4 2 2-16,-1 0-1 0,0 0-2 0,1 1-5 15,-1 1 2-15,2-2-4 0,-1 1 3 0,4 6-1 16,-4 4 0-16,-2-8-1 0,3 8 0 0,-6-5-4 16,8 6 4-16,-8 3-2 0,1-1-1 0,-1 3-5 15,-2-3 5-15,4 1-6 0,-5 1 6 0,-2 1-1 16,2 1-1-16,-1-1 1 0,-5 1 1 0,0 2-1 15,-5-3 2-15,4-1-5 0,-1 1 4 0,-2 0 0 16,-2-1 1-16,0 3 1 0,-2-3 2 0,2-1 0 16,-2 4 5-16,2-6 4 0,-6 3-6 0,1-1 5 0,1-1-3 15,2-2 4-15,-4-1 0 0,5-4 2 16,-5 4 0-16,5-7 2 0,-2 4 1 0,-2-4-4 16,4 2 4-16,-2-4-4 0,1-1 4 0,2 1-1 0,-1-4-4 15,-4 4-1-15,4-4 0 0,1-1-1 0,6-6 0 16,-12 10-11-16,9-5 6 0,3-5-1 15,-7 10 1-15,7-10-4 0,-6 7-1 0,6-7 0 0,-6 7 1 16,6-7-2-16,0 0-3 0,0 0-2 0,-8 5-2 16,8-5 1-16,0 0-3 0,0 0 3 0,0 0-3 15,0 0-1-15,0 0 4 0,-7 7-2 0,7-7 3 16,0 0-4-16,0 0 0 0,0 0 0 0,0 0 2 16,0 0 2-16,0 0-1 0,0 0 3 0,0 0-2 15,0 0 1-15,0 0 2 0,0 0 4 0,0 0-4 0,0 0-2 16,0 0-4-16,0 0 11 0,0 0-5 0,0 0-3 15,0 0-1-15,0 0 5 0,0 0 2 16,0 0-7-16,0 0-1 0,0 0 3 0,0 0 11 0,0 0-9 16,0 0-6-16,0 0-3 0,0 0 8 0,0 0 2 15,0 0-4-15,0 0-5 0,0 0 1 0,0 0 7 16,0 0 7-16,0 0-6 0,0 0-3 0,0 0-4 16,0 0 8-16,0 0 0 0,0 0-2 0,0 0-1 15,0 0 0-15,0 0-1 0,0 0-2 0,0 0-3 16,0 0 6-16,0 0-3 0,0 0 1 0,0 0 1 15,0 0 8-15,0 0-8 0,0 0-1 0,0 0 21 16,0 0-12-16,0 0-1 0,0 0 18 0,0 0-22 16,0 0-6-16,0 0 5 0,0 0 0 0,0 0-5 15,0 0-1-15,0 0 20 0,0 0-20 0,0 0 1 16,0 0 0-16,0 0 2 0,0 0-9 0,0 0 12 16,0 0-12-16,0 0 2 0,0 0 3 0,0 0-17 15,0 0-12-15,0 0-31 0,0 0-25 0,0 0-32 16,0 0-38-16,0 0-41 0,0 0-39 0,-6-29-47 15,6 29-322-15,-26-2-648 0,7 0 287 0</inkml:trace>
        </inkml:traceGroup>
        <inkml:traceGroup>
          <inkml:annotationXML>
            <emma:emma xmlns:emma="http://www.w3.org/2003/04/emma" version="1.0">
              <emma:interpretation id="{97AB180D-067A-4C09-8DB9-898E2DA70F57}" emma:medium="tactile" emma:mode="ink">
                <msink:context xmlns:msink="http://schemas.microsoft.com/ink/2010/main" type="inkWord" rotatedBoundingBox="16852,10340 17848,10253 17903,10884 16906,10971"/>
              </emma:interpretation>
            </emma:emma>
          </inkml:annotationXML>
          <inkml:trace contextRef="#ctx0" brushRef="#br0" timeOffset="188000.24">14872 9673 149 0,'0'0'139'0,"0"0"-2"0,0 0-11 0,0 0-9 16,0 0-7-16,0-14-4 0,0 14-6 15,0 0-6-15,0 0 2 0,0 0-4 0,0 0-7 16,0 0 0-16,0 0-10 0,0 0-4 0,0 0-8 0,0 0-8 16,0-13 1-16,0 13-8 0,0 0-3 0,0 0-4 15,0 0-5-15,0 0-6 0,0 0 3 16,0 0-4-16,29 0-2 0,-19 0 4 0,8 0-2 0,3 1-1 16,6-1-2-16,11 1-4 0,3 5 4 0,0-5-1 15,4-1-4-15,0 0 6 0,-2 0-4 0,2 2-5 16,1-1-1-16,0 0 4 0,-1-1-15 0,-3 0 13 15,0 3-5-15,1-6-2 0,-3 3-1 0,-9 0-1 16,-1 0 0-16,0-1-1 0,-2 1-2 0,-2-3 2 16,-2 3-3-16,-6-1 2 0,-4-1 1 0,3-2-1 15,-7 3-3-15,2 0-2 0,-12 1 1 0,18-4-1 16,-18 4 0-16,14-1-2 0,-14 1 0 0,11-2-10 16,-11 2-8-16,0 0-14 0,0 0-14 0,11-2-17 0,-11 2-10 15,0 0-14-15,0 0-16 0,0 0-14 16,0 0-18-16,0 0-174 0,0 0-333 0,0 0 148 15</inkml:trace>
          <inkml:trace contextRef="#ctx0" brushRef="#br0" timeOffset="188310.01">15512 9377 157 0,'0'0'173'0,"-18"2"-8"0,18-2-12 0,-13 11-8 16,5-3-4-16,1 5-11 0,-1 0-1 0,-1 5-8 16,-1 5-3-16,2-2-9 0,2 4-8 0,1 1-7 0,0 1-3 15,4-1-8-15,1 0-2 0,0 3-8 0,4-1-16 16,0 0 3-16,5 9-8 0,0-12-3 0,-1 4-3 15,2-5-4-15,1 0-2 0,1-3-8 0,1 4-16 16,1-7-23-16,-1 2-18 0,0-6-31 0,1 1-17 16,-2-3-28-16,6-1-26 0,-2-3-41 0,2 0-150 15,7-3-343-15,-5-2 153 0</inkml:trace>
        </inkml:traceGroup>
        <inkml:traceGroup>
          <inkml:annotationXML>
            <emma:emma xmlns:emma="http://www.w3.org/2003/04/emma" version="1.0">
              <emma:interpretation id="{22ED9EBE-1AAF-4B89-B063-274C82A4EBBF}" emma:medium="tactile" emma:mode="ink">
                <msink:context xmlns:msink="http://schemas.microsoft.com/ink/2010/main" type="inkWord" rotatedBoundingBox="18575,9837 22526,9494 22610,10457 18659,10800"/>
              </emma:interpretation>
            </emma:emma>
          </inkml:annotationXML>
          <inkml:trace contextRef="#ctx0" brushRef="#br0" timeOffset="188936.17">16614 9385 29 0,'0'0'201'16,"5"-8"-20"-16,-5 8-28 0,0 0-8 0,0 0-12 0,0 0-8 16,0 0-15-16,0 0-5 0,0 0-8 0,10 24 0 15,-10-24-6-15,3 20-5 0,-2-9 2 0,1 4-4 16,-2 3-9-16,1-3 0 0,2 1-3 0,-3 0-6 16,2 0-3-16,-2 0-7 0,1-1-6 0,2 0-2 15,-3-1-6-15,0-1-3 0,2-1-2 0,-2-1-6 16,1-1 0-16,-1-10-5 0,0 18 0 0,2-11-4 15,-2-7 2-15,3 13-4 0,-3-13-3 0,0 0 4 16,1 11 1-16,-1-11 9 0,0 0-4 0,8 6-5 16,-8-6 2-16,0 0-4 0,0 0 3 0,19-16-5 15,-11 9-4-15,-1 0 2 0,4-5-4 0,1 2-4 16,-4-3 1-16,7-5-6 0,3 0-3 0,-3-2-10 16,2 3 3-16,-3-5-1 0,4 4-5 0,-3 2 0 0,5-1 1 15,-4-1-2-15,2 0 7 0,-6 5-6 0,1-2 1 16,1 2 3-16,-1 2-2 0,1-2 2 15,-1 3 3-15,-4-2 1 0,3 2 2 0,-2 2-4 0,-2 1 3 16,-1 1-7-16,1 1 9 0,-1-1-5 0,-7 6 2 16,11-7 0-16,-11 7 1 0,7-3-3 0,-7 3 2 15,0 0 0-15,16 0 0 0,-16 0 4 0,12 3 0 16,-12-3-5-16,12 13 8 0,-4-2 1 0,-1 0 5 16,-1 2 1-16,2 2 3 0,-2 1 4 0,1 0 0 15,1 2 0-15,1 5 2 0,-1-2-4 0,-2 1 0 16,0-3 0-16,3 3 1 0,-3-8-6 0,-1 4 4 15,1-1-3-15,-2 0 3 0,1-3-2 0,2 1 0 16,-2 1-5-16,1 1-20 0,-3-6-30 0,-2 0-26 16,4 0-24-16,-1-2-28 0,2 0-31 0,-2 0-67 0,-4-9-131 15,14 6-379-15,-5-1 169 0</inkml:trace>
          <inkml:trace contextRef="#ctx0" brushRef="#br0" timeOffset="189241.49">17591 9543 136 0,'0'0'292'0,"4"-16"-11"0,-1 9-16 0,-3 7-25 15,9-18-7-15,-7 12-19 0,-2 6-15 0,7-16-17 16,-2 10-11-16,-5 6-24 0,6-9-13 0,-6 9-12 16,3-11-16-16,-3 11-6 0,0 0-15 0,6-9-5 15,-6 9-13-15,0 0-6 0,0 0-13 0,7-6-18 16,-7 6-18-16,0 0-19 0,0 0-17 0,0 0-22 15,15 1-20-15,-15-1-23 0,0 0-20 0,13 9-21 16,-4-5-36-16,-9-4-24 0,15 7-207 0,0-7-429 16,2 3 190-16</inkml:trace>
          <inkml:trace contextRef="#ctx0" brushRef="#br0" timeOffset="189853.55">18244 9143 196 0,'0'-18'198'0,"0"18"-10"0,0-12-16 15,0 12-11-15,0 0-15 0,-6-13-18 0,6 13-11 16,-6-7-8-16,6 7-10 0,-13-4-13 0,13 4-5 16,0 0-5-16,-24 11-4 0,15-8-7 0,-3 7-6 15,0 1-2-15,2 3 1 0,2-1-4 0,-4 2-6 16,-1 3-3-16,2 3-2 0,4 0-2 0,-2 1-4 15,3 0-3-15,0 0-3 0,2 2-3 0,4-3 0 16,-2 3-2-16,4-2 1 0,-2-4-6 0,4 0 0 16,1 1-3-16,2-3 3 0,-1 0-2 0,3-2 0 15,-2-2-2-15,5 0 1 0,0-1-1 0,-1-3 3 16,5 0 1-16,-1 1-4 0,4-3-1 0,-1-2-3 16,0-1 1-16,11 1-1 0,-6-4-3 0,4-2 1 0,0 1-1 15,3-4-1-15,0-2-4 0,1 0 0 0,6-5 0 16,1 0 4-16,0-5-2 0,0-1-2 0,2 3-4 15,-4-5 5-15,-2 0-3 0,-1-2-2 0,4 1-2 16,-8-3-2-16,2 0-6 0,-3-5 3 0,-4 9-2 16,-8-2-1-16,10-8-2 0,-13 6 1 0,1 2 0 15,-4-2 1-15,-2 3-2 0,-5-3-4 0,1-1 2 16,-4 2-1-16,-1-6 3 0,-4 5 2 0,-2 2-3 16,-1-1 2-16,-5 2-2 0,-1-2 4 0,-2 4 0 15,-1-3-3-15,-6 8-1 0,-1-4 3 0,-2 1 2 16,0 4 1-16,0 2 2 0,-2 1-1 0,-9-3 2 15,10 5-7-15,0 4 4 0,-4-3 3 0,4 6-2 16,-2-3-1-16,1 2 1 0,-2 4 1 0,0-2-1 0,1 5 2 16,0-2 0-16,1 2-2 0,-3 4 4 15,4-4 0-15,-3 5-4 0,3 0 2 0,0 0-3 0,0 2 6 16,6 1-3-16,1 1 2 0,0 3-5 0,2 1 6 16,8-1-1-16,-1-4-1 0,4 2 3 0,1 6-3 15,0 1 6-15,5-2-2 0,2 1 2 0,7 0 4 16,2 1 0-16,8-2 3 0,-3 2-2 0,7-3 2 15,11-1-2-15,4 3-5 0,2-4 8 0,-2-2-6 16,7 2 3-16,-3-5-4 0,1 0 3 0,0-2-1 16,0-1-2-16,-1-3 4 0,0-1-4 0,0 0 3 15,-14-2 0-15,6-3-4 0,-5 0 2 0,1-2-7 16,-2 1-16-16,2 1-13 0,-8-3-21 0,-1-2-14 16,-1 3-27-16,-3-2-33 0,4-2-30 0,-5-1-207 15,1-4-391-15,1 3 174 0</inkml:trace>
          <inkml:trace contextRef="#ctx0" brushRef="#br0" timeOffset="190254.71">19409 8957 112 0,'0'0'247'15,"0"0"-21"-15,-2-14-17 0,2 14-24 0,0 0-15 0,-8-8-15 16,8 8-10-16,0 0-11 0,-20 4-11 0,20-4-8 16,-16 11-8-16,8-4-7 0,1 3-3 0,1 5-5 15,-2 0-9-15,4-2-4 0,-1 5 1 0,1-1-9 16,2 1 0-16,-1-2-7 0,6 2-4 0,-1 5-3 15,-1-8-4-15,2 3-5 0,0-2-6 0,3-1 0 16,-1 2-7-16,1-2 0 0,1 0-6 0,-1-3 1 16,2 2 1-16,-2-3-7 0,1 0-7 0,2-1-21 15,-3 0-19-15,4-3-9 0,-5 3-19 0,5-3-16 16,-1-2-24-16,2 2-8 0,-2-5-8 0,1 4-10 16,1-2-16-16,5-1-14 0,-3 1-8 0,2-4-11 0,0 0-26 15,-15 0-106-15,26-4-322 0,-14 1 143 16</inkml:trace>
          <inkml:trace contextRef="#ctx0" brushRef="#br0" timeOffset="190571.12">19613 9335 624 0,'0'0'39'0,"12"-10"4"0,-4 5 1 0,-1-2 11 16,-7 7 12-16,12-14 9 0,-6 4 5 0,0 3 5 0,1-5-2 16,1 3 6-16,-2-1 7 0,1-4 2 15,1 3-4-15,2-4-6 0,-2 2 6 0,1-1 0 16,-2 0-1-16,4-1 1 0,-3 2-4 0,3-4-4 0,-2 4-5 16,1-3-4-16,-1-2 1 0,-1 3-9 0,4-1-2 15,-3 1-7-15,1-1 0 0,-1-1-7 0,0 3-4 16,-2-3-5-16,1 6-6 0,-2-5-3 0,3 3-5 15,-3 0-6-15,-5 3 3 0,5 2-5 0,-1-2 1 16,-5 10-7-16,6-14-3 0,-3 8 0 0,-3 6-2 16,0 0-3-16,3-12 1 0,-3 12-6 0,0 0-3 0,0 0 2 15,0 0-1-15,0 0-1 0,0 0 2 16,0 0-4-16,0 0-1 0,0 0 1 0,-6 38 4 16,1-22-5-16,1 0 1 0,1 9-2 0,1-1 4 15,-2 5-1-15,-1-2 3 0,4 2-6 0,1-1 6 0,-2-1-3 16,1 2 3-16,-4-3 1 0,5 2 0 15,0-3-1-15,0 0-2 0,0-4-6 0,2-3-4 0,1 0-14 16,-2-2-14-16,-1-1-14 0,6-2-11 0,-4 1-12 16,2-4-11-16,-2-3-15 0,-2-7-9 0,6 14-22 15,-3-9-27-15,-3-5-22 0,13 5-180 0,-13-5-390 16,0 0 173-16</inkml:trace>
          <inkml:trace contextRef="#ctx0" brushRef="#br0" timeOffset="190852.12">20308 8776 119 0,'2'-16'226'0,"-2"16"-11"15,4-12-17-15,-4 12-22 0,6-8-12 0,-6 8-17 0,9-7-11 16,-9 7-19-16,15 3-5 0,-15-3-7 0,22 13-3 15,-8-4-6-15,2 8-7 0,-1 2-2 16,3 3-8-16,1-1-6 0,4 13-3 0,-4-3-8 0,4 7-6 16,-7 3-5-16,2-1-5 0,-5 1-5 0,-5-1-1 15,-2 1-4-15,-5 1-1 0,-2 0-4 0,-7-1-22 16,-2 1-22-16,-11-4-30 0,-6 3-28 16,-4-5-30-16,-4-1-36 0,-5 0-62 0,1-4-160 0,-8-4-390 15,5 1 173-15</inkml:trace>
        </inkml:traceGroup>
      </inkml:traceGroup>
    </inkml:traceGroup>
    <inkml:traceGroup>
      <inkml:annotationXML>
        <emma:emma xmlns:emma="http://www.w3.org/2003/04/emma" version="1.0">
          <emma:interpretation id="{A463D833-1FBA-4D7C-B1CB-AEA982303CD1}" emma:medium="tactile" emma:mode="ink">
            <msink:context xmlns:msink="http://schemas.microsoft.com/ink/2010/main" type="paragraph" rotatedBoundingBox="8790,12917 11624,13236 11491,14421 8657,141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7C70F78-657F-450A-8DEA-D1E4BA86A52A}" emma:medium="tactile" emma:mode="ink">
              <msink:context xmlns:msink="http://schemas.microsoft.com/ink/2010/main" type="line" rotatedBoundingBox="8790,12917 11624,13236 11491,14421 8657,14102"/>
            </emma:interpretation>
          </emma:emma>
        </inkml:annotationXML>
        <inkml:traceGroup>
          <inkml:annotationXML>
            <emma:emma xmlns:emma="http://www.w3.org/2003/04/emma" version="1.0">
              <emma:interpretation id="{F34C25F1-552B-473D-9953-D9E82BA54A65}" emma:medium="tactile" emma:mode="ink">
                <msink:context xmlns:msink="http://schemas.microsoft.com/ink/2010/main" type="inkWord" rotatedBoundingBox="8790,12917 11624,13236 11491,14421 8657,14102"/>
              </emma:interpretation>
            </emma:emma>
          </inkml:annotationXML>
          <inkml:trace contextRef="#ctx0" brushRef="#br0" timeOffset="-55609.34">6702 12793 31 0,'0'0'177'0,"0"0"-11"16,0 0-17-16,0 0-10 0,0 0-6 0,0 0-27 16,0 0 10-16,0 0-4 0,23-26-6 0,-16 20-10 15,5 3-7-15,-7-4-3 0,4 3-1 0,1-3-2 16,-1 0-10-16,0 0-4 0,1 0-7 0,4-1-3 16,-1-3-3-16,-1 3-7 0,2 0-2 0,-4-2-5 15,2 3-3-15,1-4-5 0,-1 0-3 0,-1 1-4 16,2 0-2-16,2-1 1 0,-2 1-6 0,-2-4-2 15,4 3 0-15,-5-4-3 0,7-5-3 0,-8 7 5 0,4-1-5 16,-3-1-2-16,4-5-3 0,-5 6-1 16,-3-3-2-16,7-4 4 0,-2 0-4 0,-2-1 0 0,0-3-1 15,-5 9-4-15,2-2-3 0,3-2 2 0,-5 2-1 16,2-6-6-16,-3 0-5 0,3 4 4 0,-4-5-3 16,-2 3-4-16,3 5 6 0,-3 3 1 0,0-1 3 15,0 1-1-15,-5 1-3 0,2 3 2 0,3 10 1 16,-9-18 2-16,3 11 0 0,2 1-2 0,4 6 1 15,-16-11 5-15,7 7 0 0,9 4-4 0,-20-1 2 16,20 1 0-16,-19 1 3 0,5 3-4 0,5 2-2 16,-4-2 12-16,0-1-6 0,1 8 4 0,1-1 3 15,-5 4-1-15,4-1 3 0,-2 2-1 0,1 5 3 16,0 2 2-16,1 1 2 0,-2 3-1 0,5 3-2 16,-1 4-2-16,4 3 1 0,-2-2 0 0,3-9-2 15,-1 15 4-15,3-11-2 0,1 6-2 0,-4 0 2 0,6 2 0 16,3-7-5-16,0-4-1 0,-1 0 5 0,4-1-3 15,-1 2-1-15,3-1 4 0,1-3-3 0,1-2 2 16,2-2 0-16,5 1-3 0,-4-6 1 0,1-1 1 16,5 2-2-16,-1-5 0 0,0 0-1 0,4-3-1 15,-3 0 2-15,10 0 1 0,-7-3-3 0,2-1-1 16,1-3 1-16,2 0 0 0,-7-3-5 0,-1 0 1 16,0-1-4-16,1 2-1 0,-2-3 4 0,0-2 0 15,-4 3-5-15,0 0 3 0,-1-1-6 0,-2 4 5 16,-2-3 6-16,-9 4 0 0,16-1-7 0,-16 1 6 15,12-5-8-15,-12 5 3 0,0 0 3 0,13 0-3 16,-13 0 1-16,0 0 1 0,14 2 3 0,-14-2-2 16,10 7 0-16,-10-7 0 0,12 4-1 0,-3-3 3 15,-9-1 0-15,18 6 0 0,-9-2-3 0,7-2 3 16,-2-2-1-16,-5 1 1 0,10 3 6 0,-5-4-3 16,1 0-3-16,1 0 0 0,0-4 2 0,-5 3-1 15,-1-4-1-15,2 2 0 0,-4-2 0 0,4-2 3 0,1-3 0 16,-7 3-4-16,3-4 2 0,-2-3-1 15,-1 0 4-15,-1 0-3 0,-4-1-1 0,-2 0 3 0,-4 0-6 16,-1 0 3-16,-1-1 0 0,-2 1-2 0,3-2 3 16,-4 4-1-16,1 0-1 0,-5-1 1 15,1 3-5-15,1 2 2 0,1 2 2 0,-2 1-1 16,1 2 1-16,-1-1-1 0,1 4 2 0,12 1-1 0,-27 3-2 16,15 0-10-16,1 1-13 0,1 3-7 0,1 2-10 15,-1 0-16-15,1 4-23 0,3-2 4 0,-2 6-20 16,2-4-13-16,5 3-18 0,1-1-35 0,-3 1-112 15,1-2-298-15,7 3 132 0</inkml:trace>
          <inkml:trace contextRef="#ctx0" brushRef="#br0" timeOffset="-55273.83">7558 12861 88 0,'6'-2'181'0,"8"-2"-16"0,-1 0-8 0,-1 1-13 16,5 0-7-16,-4-1-17 0,2 0-7 0,1 4-5 0,-2 0-7 15,-1 0-8-15,7-2-11 0,-7 4-4 0,2 5-7 16,-2-5-3-16,1 5-11 0,-1-4-5 16,-1 3-5-16,-1 4-1 0,0 1-4 0,0 1-3 0,2-3 0 15,-7 4-6-15,3 2 1 0,-1-1-2 0,-2 3-1 16,-2 0-4-16,-1-2 3 0,0 2 1 16,0 3-7-16,-3-4 1 0,-3 4 5 0,3-3-3 15,-3 5 0-15,-4 2-2 0,1-7 0 0,0 8-7 0,-2-11-4 16,-1 0 5-16,-4-1 0 0,1 2-4 0,-6-5-1 15,0 6-1-15,0-8 0 0,-7-1 2 0,0 2-3 16,1-1-2-16,-2-3 2 0,1-5-5 0,0 2 2 16,5 2 3-16,-4-4-4 0,2-3-9 0,3 2-3 15,-4-6-9-15,4 1-12 0,-1 0-10 0,4-1-15 16,3-1-13-16,1 0-17 0,1-4-22 0,7 4-17 16,1-6-30-16,1 4-184 0,2 10-361 0,6-29 159 15</inkml:trace>
          <inkml:trace contextRef="#ctx0" brushRef="#br0" timeOffset="-54758.93">7931 12771 174 0,'0'7'168'0,"0"-7"-21"0,6 17-3 15,0-12-12-15,-3 8-14 0,2-4-8 0,-5-9-6 0,0 19-16 16,6-11-7-16,-6-8-4 0,0 17-9 0,3-7-7 16,-3-10-6-16,3 15-8 0,-3-15-4 0,0 12-2 15,0-12-4-15,0 11-1 0,0-11-13 0,0 0 7 16,1 11-4-16,-1-11 4 0,0 0-1 0,0 0 2 15,0 0-4-15,0 0-2 0,0 0-5 0,0 0 4 16,0 0-6-16,0 0 1 0,0 0-3 0,18-28-10 16,-14 15 5-16,5 1-4 0,-1-5-11 0,1 3-2 15,4-5-4-15,-1 3 7 0,-4 1-6 0,5-1-1 16,-1 1 5-16,1-3-10 0,-7 2 9 0,5 2 0 16,-1 2 6-16,-1 0-1 0,2 4 8 0,-4 2-1 15,1-1 4-15,-1 1-1 0,-7 6 0 0,12-8-2 16,-5 5-1-16,-7 3 1 0,14-1 4 0,-14 1 5 15,0 0-1-15,21 8 11 0,-14-2-2 0,2 0 7 0,0 5 3 16,1 1-1-16,-2 1-4 0,4 0 4 16,-8-1-2-16,5 1-3 0,-3 4-2 0,-1-4-1 15,1 3-5-15,-3-5 0 0,1 6-1 0,1-4-1 0,-1 2 0 16,-1 0-2-16,-3-2-15 0,0 0-28 0,0 2-13 16,0-2-36-16,0-13-19 0,-3 19-38 0,3-11-33 15,0-8-167-15,0 0-361 0,3 16 160 16</inkml:trace>
          <inkml:trace contextRef="#ctx0" brushRef="#br0" timeOffset="-53777.58">8757 12824 36 0,'0'0'173'0,"0"0"-11"0,0 0-8 0,0 0-9 15,-4-7-10-15,4 7-10 0,0 0-5 0,0 0-4 16,0 0-7-16,0 0-7 0,0 0-2 0,0 0-5 16,0 0-5-16,0 0-5 0,0 0-8 0,0 0-10 15,0 0-4-15,0 0-6 0,0 0-4 0,0 0-7 16,0 0-2-16,0 0-5 0,0 0-6 0,0 0 2 16,0 0-7-16,33-2-2 0,-23 2 1 0,-10 0-7 15,23 4 1-15,-7-3-3 0,0 1-1 0,1 0 1 16,2 1-5-16,1-3 0 0,-2 0-5 0,-2 2 2 0,5-1 2 15,-3-1-7-15,0 0 1 0,-3 1 4 0,-1-2-3 16,-2 0-3-16,2-1 3 0,-14 2-2 16,21-3 0-16,-11 3-4 0,-10 0 0 0,15 0-7 0,-15 0-11 15,12 0-17-15,-12 0-12 0,0 0-14 0,0 0-18 16,15 0-19-16,-15 0-28 0,0 0-19 0,0 0-33 16,0 0-117-16,10-4-317 0,-10 4 140 0</inkml:trace>
          <inkml:trace contextRef="#ctx0" brushRef="#br0" timeOffset="-53447.04">9530 12510 55 0,'0'0'208'0,"5"-8"-7"15,-5 8-18-15,0 0-10 0,0 0-14 0,4-9-17 0,-4 9-15 16,0 0-13-16,0 0-8 0,0 0-6 0,0 0-2 16,0 0-5-16,0 0 3 0,0 0-7 0,0 0-5 15,-9 38-7-15,8-30-10 0,-4 3-4 0,2 3-2 16,0 2-6-16,2 0-5 0,1 0-3 15,0 4-3-15,0 4-4 0,0-1-2 0,4-1-7 0,-1 3 1 16,2 2-21-16,-2 0-31 0,2 0-42 0,-3 11-49 16,2-12-66-16,1 0-202 0,-4 2-412 0,4-4 183 15</inkml:trace>
        </inkml:traceGroup>
      </inkml:traceGroup>
    </inkml:traceGroup>
    <inkml:traceGroup>
      <inkml:annotationXML>
        <emma:emma xmlns:emma="http://www.w3.org/2003/04/emma" version="1.0">
          <emma:interpretation id="{7A15A5A8-FA0F-447E-B181-C3EDE4A37F2E}" emma:medium="tactile" emma:mode="ink">
            <msink:context xmlns:msink="http://schemas.microsoft.com/ink/2010/main" type="paragraph" rotatedBoundingBox="4643,14013 27105,12740 27258,15438 4796,16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7F9657-42E6-40FC-BBB0-D5E6EBADB6C0}" emma:medium="tactile" emma:mode="ink">
              <msink:context xmlns:msink="http://schemas.microsoft.com/ink/2010/main" type="line" rotatedBoundingBox="4643,14013 27105,12740 27242,15150 4780,16424"/>
            </emma:interpretation>
          </emma:emma>
        </inkml:annotationXML>
        <inkml:traceGroup>
          <inkml:annotationXML>
            <emma:emma xmlns:emma="http://www.w3.org/2003/04/emma" version="1.0">
              <emma:interpretation id="{5377ADC8-5AE4-42D2-9279-89D86F674F8F}" emma:medium="tactile" emma:mode="ink">
                <msink:context xmlns:msink="http://schemas.microsoft.com/ink/2010/main" type="inkWord" rotatedBoundingBox="4678,14618 7017,14486 7057,15191 4717,15323"/>
              </emma:interpretation>
            </emma:emma>
          </inkml:annotationXML>
          <inkml:trace contextRef="#ctx0" brushRef="#br0" timeOffset="196867">2677 13713 3 0,'0'0'115'16,"0"0"-5"-16,0 0-13 0,0 0-11 0,0 0 0 15,0 0-11-15,0 0-10 0,0 0 0 0,0 0-9 16,0 0-12-16,0 0 1 0,0 0-8 0,0 0-15 16,0 0-7-16,0 0-7 0,0 0-14 0,0 0-22 15,0 0-14-15,0 0-37 0,0 0-50 0,0 0-140 0,0 0 62 16</inkml:trace>
          <inkml:trace contextRef="#ctx0" brushRef="#br0" timeOffset="-78673.63">2771 14074 30 0,'0'0'109'0,"0"0"-9"15,0 0-5-15,0 0-10 0,0 0-8 0,0 0-9 16,-9-3 7-16,9 3-18 0,0 0 5 0,0 0-4 16,0 0-10-16,0 0 0 0,0 0 3 0,0 0-11 15,0 0-2-15,0 0 4 0,-7-6-14 0,7 6 9 16,0 0 1-16,0 0-3 0,0 0-7 0,0 0 1 16,0 0-4-16,0 0-4 0,0 0 4 0,0 0-12 15,0 0 10-15,0 0 1 0,0 0-2 0,0 0 1 16,-8-6 4-16,8 6-10 0,0 0 0 0,0 0-3 15,0 0-1-15,0 0 4 0,0 0 0 0,0 0-9 16,0 0-3-16,27-7 6 0,-27 7-4 0,19-1 5 0,-8 1-4 16,7-1-1-16,-3 1 4 0,3-1-4 0,2 2 5 15,6-2-6-15,-7 1 4 0,8-4 4 0,-8 4-2 16,8-1 1-16,-6-1-2 0,2 0-2 0,-1 2 3 16,-3 0-1-16,5-1-3 0,-6 1 0 0,0-1-1 15,-3 1-2-15,0-4 1 0,3 4-7 0,-5 0 10 16,1 0-8-16,0 4 6 0,0-4 1 0,-1 1-10 15,-1-1-1-15,-12 0 2 0,27 1 1 0,-14 1-4 16,2-2 6-16,-1 2-1 0,-14-2-3 0,22 0-2 16,-11 1 3-16,1-1 2 0,-12 0-2 0,20 0 1 15,-9 0-3-15,-11 0 4 0,18 4-1 0,-18-4-1 16,12 1 2-16,-12-1 2 0,0 0 0 0,16 0-3 16,-16 0 8-16,0 0-5 0,0 0 0 0,0 0 0 15,14-1 5-15,-14 1-5 0,0 0 1 0,0 0 0 16,0 0 2-16,6-9-3 0,-6 9 3 0,0 0-7 15,0 0 2-15,0 0 3 0,0 0-2 0,0 0-5 16,0 0 0-16,0 0-14 0,0 0-10 0,-30-6-1 0,30 6-14 16,0 0-10-16,-21 4-19 0,21-4-17 0,-20 4-7 15,8-2-15-15,5 4-13 0,-9-4-79 16,2 1-218-16,-2-2 97 0</inkml:trace>
          <inkml:trace contextRef="#ctx0" brushRef="#br0" timeOffset="-78249.58">2901 14338 81 0,'0'0'127'0,"15"1"-5"15,-15-1-10-15,19-1-3 0,-19 1-9 0,21-3-11 16,-3 3-5-16,-2-1-2 0,4-1-7 0,4 1 1 16,-8-3-4-16,6 2-5 0,5 0-6 0,2-2 0 15,-3 2-3-15,3-1-10 0,-1 3-3 0,-4-2 1 16,-5 2-2-16,7-2-8 0,-7 2-2 0,0 0-7 15,1 0-3-15,-4-1-3 0,1 2 1 0,-1-2-5 16,-3 2 0-16,1 1-2 0,-2-2 0 0,0 2 2 16,-12-2-8-16,19 0 5 0,-11 3-6 0,-8-3 1 0,16 4-3 15,-16-4 7-15,12 6-10 0,-8-2-4 0,-4-4-9 16,11 4-9-16,-11-4-4 0,12 4-10 0,-12-4-13 16,7 6-4-16,-7-6-12 0,12 5-12 0,-12-5-7 15,6 6-12-15,-6-6-14 0,0 0-14 0,11 5-70 16,-11-5-208-16,0 0 93 0</inkml:trace>
          <inkml:trace contextRef="#ctx0" brushRef="#br0" timeOffset="-76947.44">4242 13961 108 0,'0'0'127'0,"13"0"-14"0,-13 0-11 0,0 0-8 16,10 11-10-16,-10-11-3 0,6 10-4 0,-6-10-10 0,5 15-11 15,-2-5 3-15,-2 0-12 0,1 0 5 0,-2-10-7 16,3 23-2-16,0-10-7 0,-3-3-4 16,0 3-5-16,3-3 4 0,-2 5-7 0,-1-4 3 15,2-4-5-15,-2-7-2 0,1 24-2 0,-1-17 3 0,2 4-10 16,-2-11 1-16,3 18 1 0,-2-10 2 16,-1-8-8-16,3 15 5 0,0-7-4 0,-3-8 1 0,0 12 5 15,0-12-3-15,0 0-5 0,0 15-3 0,0-15 4 16,0 0-5-16,0 0 3 0,3 8 4 0,-3-8-6 15,0 0 5-15,0 0-5 0,0 0 7 0,0 0-6 16,0 0 1-16,0 0 3 0,0 0-4 0,0 0-4 16,0 0 5-16,0 0-5 0,0 0 2 0,0 0 1 15,11-32 1-15,-11 22-3 0,0 10 3 0,3-16-1 16,1 5 2-16,-2 0-5 0,2 2 4 0,-2-3-4 16,2-2-3-16,-1 1-3 0,0-2 0 0,3 0-4 15,-3 2-1-15,-2-1 2 0,2-1-2 0,0 0-1 16,3 2 1-16,-1 0-3 0,1 2-3 0,-3 0 6 0,0 1 2 15,0 0-7-15,-3 10 0 0,7-16 1 16,-1 7 5-16,-3-1-2 0,2 3 7 0,-5 7-8 16,13-13 4-16,-5 8-4 0,-1-3 3 0,-3 1 0 0,8 2 4 15,-6-3 6-15,2 5-7 0,4-1 8 0,-12 4-6 16,16-7 2-16,-5 3 1 0,-2 1 1 16,4 0-2-16,-13 3 0 0,19-7 3 0,-8 6 1 15,-2-1-7-15,-9 2 7 0,19-8-3 0,-10 8-7 0,1-3 10 16,-10 3-1-16,20-4-3 0,-20 4-1 0,16-6 5 15,-5 5-1-15,-11 1-1 0,16-2-3 0,-4 0 12 16,-12 2-10-16,16 0 1 0,-16 0 2 0,17-2-1 16,-17 2-1-16,15-1 5 0,-15 1-5 0,13 1 10 15,-13-1-13-15,14 2 7 0,-14-2-5 0,13 4-1 16,-4-3 0-16,-9-1 2 0,10 6-1 0,-10-6 4 16,11 7 0-16,-5 1 6 0,-6-8-1 0,6 8 3 15,0-3-5-15,-6-5 1 0,7 11 1 0,-7-11-4 16,9 12 2-16,-9-12 0 0,3 13 6 0,-1-6-6 15,-2-7 4-15,1 17 1 0,-1-17-3 0,2 11 4 16,-2-11 2-16,-2 17 0 0,2-17-2 0,-1 14 3 16,-4-7 0-16,5-7 1 0,0 17-4 0,-3-9-1 15,0 2-2-15,3-10 10 0,-3 14-9 0,3-14 5 16,-3 18-6-16,2-12 1 0,1-6 4 0,-2 18-1 16,2-10-1-16,0-8 1 0,3 20-2 0,0-15 5 15,-3-5-1-15,3 19 1 0,0-10 0 0,0 0 2 0,2-2-3 16,-2 6 0-16,3-7-5 0,-3 4 10 0,1-2-8 15,1 1 10-15,2 0-9 0,0 1 4 0,2-3 4 16,-3 1 0-16,0-2 3 0,2 0 1 0,1 1 0 16,-2 1-1-16,2-4 2 0,-3 3 1 0,-6-7 0 15,15 8-5-15,-6-2-2 0,-9-6 0 0,15 2-1 16,-8 2-2-16,-7-4-2 0,12 3 1 0,-4 1-1 16,-8-4-1-16,0 0 2 0,13 1-4 0,-13-1 3 15,0 0-6-15,15 0 1 0,-15 0 2 0,0 0-4 16,0 0 3-16,16-1-2 0,-16 1 0 0,0 0-4 15,0 0 5-15,0 0-7 0,0 0-11 0,14 0-19 0,-14 0-21 16,0 0-28-16,0 0-20 0,0 0-25 16,0 0-33-16,0 0-144 0,0 0-325 0,0 0 144 15</inkml:trace>
        </inkml:traceGroup>
        <inkml:traceGroup>
          <inkml:annotationXML>
            <emma:emma xmlns:emma="http://www.w3.org/2003/04/emma" version="1.0">
              <emma:interpretation id="{A6F7D293-D1B4-4CAD-9A39-DF933DAF36D4}" emma:medium="tactile" emma:mode="ink">
                <msink:context xmlns:msink="http://schemas.microsoft.com/ink/2010/main" type="inkWord" rotatedBoundingBox="7737,13838 10506,13681 10643,16091 7874,16248"/>
              </emma:interpretation>
            </emma:emma>
          </inkml:annotationXML>
          <inkml:trace contextRef="#ctx0" brushRef="#br0" timeOffset="-73531.92">6158 12925 74 0,'0'0'99'0,"0"0"0"0,0 0-13 0,3-10-7 16,-3 10-9-16,0 0 8 0,0 0-13 0,7-7-6 15,-7 7 3-15,0 0-8 0,0 0-5 16,0 0 0-16,0 0-6 0,0 0-5 0,0 0-2 0,0 0-18 16,0 0 10-16,0 0-1 0,0 0-3 0,0 0-3 15,0 0 3-15,0 0-4 0,0 0-2 0,0 0-2 16,0 0-1-16,0 0-4 0,0 0 14 0,0 0-3 15,0 0 0-15,-29 14-5 0,29-14 6 0,-9 6-6 16,9-6 5-16,-8 11-8 0,8-11 0 0,-12 7 3 16,8-1-3-16,4-6 2 0,-9 11-1 0,1-4 1 15,2-2-3-15,6-5 3 0,-13 13-6 0,7-6 6 16,0-1-4-16,-1 2-2 0,1-1 4 0,0-1-3 16,1 4 4-16,5-10-4 0,-12 13-2 0,5-5-5 0,1 2 15 15,0-2-13-15,1 0 10 0,-1 2 0 0,-5 1-4 16,9-5 2-16,-4 2-3 0,6-8 1 0,-12 17-1 15,8-7 4-15,1-3-8 0,-3 0 5 0,6-7 1 16,-11 13-16-16,8-6 12 0,3-7 2 0,-12 13 3 16,11-4-2-16,1-9-6 0,-6 13-1 0,6-13-1 15,-6 12 6-15,-2-4-3 0,8-8 0 16,-5 15 0-16,2-8 4 0,3-7-1 0,-6 11-2 0,6-11 1 16,-5 16 2-16,2-8-4 0,0 0 6 0,3-8-7 15,-6 17 1-15,3-11 0 0,3-6-1 0,-4 18 2 16,1-11-9-16,3-7 12 0,-6 16-16 0,6-8 14 15,0-8-4-15,-6 15 1 0,4-7 1 0,2-8-2 16,-3 15 3-16,3-15-1 0,-3 16-1 0,3-10 1 16,0-6 0-16,-6 15-1 0,6-15 3 0,0 13 1 15,0-13 2-15,-3 14-3 0,3-14 1 0,-1 15-1 16,1-15-3-16,-3 13 4 0,3-13 0 0,0 13-4 16,0-13-1-16,-3 12 0 0,3-1-4 0,0-11 1 0,0 13 2 15,0-13-3-15,0 20 3 0,0-9 0 0,0-11 1 16,-3 15-5-16,6-6 5 0,-3-9-3 0,-3 15 2 15,3-15-1-15,0 16 1 0,0-16-2 0,0 15 2 16,0-15 0-16,3 16 1 0,-3-16-2 16,-3 16 2-16,6-8 0 0,-3-8-3 0,3 16 0 15,-3-16 0-15,0 14-5 0,0-14 7 0,0 14-4 0,0-14 6 16,0 14 0-16,0-14 0 0,0 15-4 0,0-15 4 16,0 14 0-16,0-14-7 0,0 13 6 0,0-13-2 15,0 13 0-15,0-13 0 0,0 16-1 0,0-16 1 16,0 15-4-16,0-6 6 0,0-9-5 0,-3 17 3 15,6-8 1-15,-3-9-4 0,-6 18 1 0,6-7 1 16,0-11 0-16,-3 20 4 0,3-12-2 0,0-8-4 0,-3 18 3 16,3-18-3-16,0 17 3 0,0-9-2 15,0 3 3-15,0-11-1 0,0 16 0 0,0-16-2 16,0 17 2-16,0-8-3 0,0-9 4 0,0 13 1 16,0-13-1-16,0 17 0 0,0-17-2 0,0 13 5 0,0-13-1 15,0 11-1-15,0-11 3 0,-3 14 0 0,3-14-4 16,0 14 3-16,0-14 1 0,-1 12 0 0,1-12-3 15,0 14 2-15,0-14 2 0,-3 12-2 0,3-12-1 16,3 14 1-16,-3-14 1 0,-3 11-1 0,3-11-2 16,0 13-1-16,0-13 2 0,0 12-2 0,0-12 0 15,4 13 2-15,-4-13 1 0,0 15-3 0,0-15-4 16,3 14 6-16,-3-14-3 0,0 13 1 0,0-13 0 16,3 15 5-16,-3-15-4 0,3 14 0 0,-3-14-1 15,0 16-1-15,0-16 2 0,6 12 3 0,-6-6-5 16,0-6 1-16,7 18-1 0,-7-8 5 0,0-10-6 15,9 15 3-15,-6-9 1 0,0 4 2 0,2-2-4 16,-5-8 0-16,6 18 1 0,0-9 0 0,-2 1 3 16,2-3-4-16,0 4 1 0,-3-2 3 0,5-1-3 15,-2-1-1-15,-1 7 4 0,3-3 0 0,-2 2-1 16,1-2 4-16,-1-2-5 0,3 3 0 0,2-2 1 16,-2 5 2-16,-2-9-1 0,5 4-2 0,-7 0-1 15,3-5 0-15,-2 2-1 0,8 4 1 0,-7 2 6 16,-1-7-6-16,0-1-1 0,2 2-1 0,-5 3 0 15,3-3-1-15,0 0-1 0,1-2 1 0,-7-5 2 16,12 10-2-16,-12-4 1 0,0-6-2 0,7 14 2 0,-7-14-1 16,9 6 1-16,-9-6 0 0,5 8 1 0,-5-8-3 15,6 10 2-15,-6-10 0 0,9 8 0 0,-9-8 2 16,4 6 3-16,-4-6 4 0,0 0-5 16,6 11 5-16,-6-11-3 0,6 6 2 0,-6-6 4 0,0 0-1 15,8 8 2-15,-8-8 1 0,0 0-3 0,6 8 5 16,-6-8-6-16,0 0 3 0,0 0 0 0,6 4 2 15,-6-4-3-15,0 0 2 0,0 0-4 0,0 0 4 16,0 0 2-16,10 2-2 0,-10-2-1 0,0 0-2 16,0 0-3-16,0 0 2 0,0 0-3 0,0 0-2 15,0 0-12-15,0 0-20 0,0 0-26 0,0 0-32 16,0 0-36-16,0 0-33 0,0 0-45 0,0 0-240 16,-16-28-472-16,16 28 209 0</inkml:trace>
          <inkml:trace contextRef="#ctx0" brushRef="#br0" timeOffset="-67578.26">7837 13515 93 0,'0'0'126'0,"0"0"-10"0,0 0-3 0,0 0-9 15,0 0-17-15,0 0 0 0,0 0-3 0,-7-14-6 16,7 14-8-16,0 0-6 0,-12-10-5 0,12 10-5 16,-11-2 2-16,11 2-3 0,-14-5-2 0,14 5-8 15,-21-4-2-15,10 2 0 0,-7 0-4 0,-1-1 0 16,-5 3-3-16,-1-2-4 0,-1 0-3 0,4 2 4 15,-5 0-3-15,2 0-3 0,-5-1-4 0,5-1 3 0,-5 0-5 16,0 4 0-16,2-2 3 0,1 2-5 16,-5-4 0-16,0 0-3 0,3 4-1 0,-3-2 3 15,5-2-4-15,-5 4 0 0,3 0-1 0,3-4 2 0,-4 2-4 16,2 0 0-16,-2 0-1 0,2 3 5 0,-2-4-6 16,5 1 3-16,-2 1 0 0,1 1-5 0,0 0-1 15,-3-2 7-15,1 3-9 0,4-3 7 0,-1 2-4 16,-1-4-1-16,10 4 1 0,-3-2 1 0,-1 0-9 15,2 0 11-15,3 1-2 0,-1-2-1 0,0-1 4 16,-4 2-3-16,7 0 2 0,13 0-11 0,-26 0 9 16,16-3 1-16,10 3 3 0,-19 0-5 0,19 0-1 15,-17 3-1-15,17-3-2 0,-15-3 5 0,15 3-3 16,0 0 6-16,-13 3-7 0,13-3 1 0,0 0-4 16,0 0 1-16,-14-7 4 0,14 7-1 0,0 0-3 15,0 0 6-15,0 0-1 0,0 0-7 0,0 0 8 0,0 0-1 16,0 0-5-16,0 0 0 0,0 0-1 0,0 0 1 15,0 0 1-15,39 7 0 0,-25-4-2 0,5 2 4 16,-3-2 1-16,7-1-6 0,4 0 6 0,1 4 3 16,0 1-6-16,-1-3-1 0,6-2 1 0,-2 3 3 15,10 2 0-15,-3 0 1 0,1 0-4 0,-8 3 5 16,8-4-2-16,-9 1-3 0,-8 2 1 0,5 0 2 16,-1-3-5-16,-4 5 1 0,-6-4 1 0,4 1-4 15,-7-3 2-15,4 4-1 0,-4-3 6 0,-1 2-4 16,-3-1-2-16,-2 3-1 0,2-3 0 0,-4 0 0 0,1 3 1 15,0-5 1-15,-2 4 0 0,-4-9-1 16,6 15 2-16,-6-15 1 0,-3 18-6 0,2-7 4 16,-1-2 5-16,-5 1-5 0,1 2 3 0,-2 1-1 0,-4 0-4 15,2 2 3-15,-2-2-1 0,-1 1-1 16,-4 3-1-16,1 1-3 0,-4-4 6 0,4 1-2 16,3 2 5-16,-2-3-7 0,-2 2 0 0,7-1 3 0,-5 2 1 15,-5 1-3-15,7 3 2 0,0-7 1 16,-4 5 0-16,7-4-2 0,-2 1 0 0,-2-1 2 0,8 0 3 15,-4 0-4-15,4 2 1 0,-3-2-1 0,2 1 3 16,1 2-3-16,0-4 0 0,4 0 0 0,-4 3 1 16,3-4 2-16,0 2 1 0,0 3-3 0,3-5-2 15,0 3 1-15,0-1 1 0,6-4 1 0,-6 0 1 16,3-4-1-16,8 10 1 0,-2-7 1 0,-2 1-3 16,5-4 2-16,1 4 2 0,4-5-4 0,-2 1 2 15,1-1-3-15,4 2 2 0,-1-4 1 0,5 3-1 16,4-3 2-16,2 0-2 0,0-4-1 0,9 6 2 0,-8-3 1 15,12-3-3-15,2 2 2 0,-3-1-2 16,4 0 0-16,-1-2 1 0,4 4-1 0,3-5-1 16,-4 2 5-16,4 0 0 0,0-2 0 0,-4 0 0 15,1 2 0-15,-1-2 0 0,-2 1-2 0,-4-3 1 16,-3 2 1-16,-11 2-3 0,3 0 7 0,-2 2-5 0,-10-2 0 16,0 0-1-16,1-2-2 0,-5 2 4 0,0 0-5 15,-15 0-2-15,19 2-13 0,-10-2-5 0,-9 0-3 16,13 0-7-16,-13 0-14 0,0 0-2 0,14 0-2 15,-14 0-4-15,0 0-11 0,0 0-2 0,0 0-19 16,0 0-15-16,0 0-9 0,0 0-27 16,0 0-93-16,-27 15-249 0,27-15 110 0</inkml:trace>
          <inkml:trace contextRef="#ctx0" brushRef="#br0" timeOffset="-67003.22">7214 14906 11 0,'0'0'171'0,"0"0"-6"15,0 0-11-15,0 0-2 0,0 0-14 16,0 15-11-16,0-15-6 0,0 0-10 0,0 0 0 0,0 0-7 16,3 18-8-16,-3-18-6 0,-2 11 0 0,2-11-10 15,-1 13-3-15,1-13-9 0,-3 14-3 0,0-3-5 16,3-11-2-16,0 20-5 0,-3-13-5 15,3-7-3-15,-6 18-8 0,6-11-2 0,0-7-3 0,-3 13 0 16,3-13-7-16,-1 14-4 0,1-14-6 0,-3 15 2 16,3-15 0-16,-3 13-4 0,3-13-2 0,-6 9-7 15,6-9 8-15,-3 11-1 0,3-11-5 0,-5 9-3 16,5-9-13-16,-6 7-12 0,6-7-16 0,-6 10-17 16,6-10-15-16,-10 9-13 0,10-9-25 0,-6 10-4 15,6-10-22-15,-6 6-14 0,6-6-137 0,0 0-308 16,0 0 137-16</inkml:trace>
          <inkml:trace contextRef="#ctx0" brushRef="#br0" timeOffset="-66737.51">7169 14667 164 0,'0'0'148'0,"6"-10"-13"15,-6 10-11-15,0 0-16 0,8-10-10 16,-8 10-8-16,12-5-11 0,-12 5-8 0,0 0-11 0,20 3-3 16,-20-3-3-16,12 7-15 0,-3-3-13 0,-9-4-12 15,14 7-15-15,-4-1-27 0,-1 2-22 16,2 2-12-16,-3-1-26 0,3 2-85 0,-2-2-188 15,-2 2 83-15</inkml:trace>
          <inkml:trace contextRef="#ctx0" brushRef="#br0" timeOffset="-66232.69">7558 15092 116 0,'23'3'151'0,"-10"-3"-10"0,7 1-7 0,2 1-3 0,0-2-10 15,5-2-5-15,-1 4-15 0,-7-2-12 16,-3 1-5-16,4 2-16 0,-4-2-1 0,1 0-7 16,-3 2-5-16,-3-1-13 0,1 3-11 0,-2-1-17 0,1-3-18 15,-2 4-22-15,1-3-4 0,-10-2-15 16,16 5-19-16,-7-2-7 0,-9-3-13 0,17 6-29 0,-17-6-68 15,13 4-196-15,-1-4 87 0</inkml:trace>
          <inkml:trace contextRef="#ctx0" brushRef="#br0" timeOffset="-66463.59">7655 14927 178 0,'17'-1'168'0,"2"1"-13"16,1-1-10-16,6 1-11 0,-3-3-10 0,-4 2-12 16,1-3 0-16,-1 4-11 0,-1 0-10 0,-2 0-10 15,-1 4-7-15,0-4-4 0,1 0-11 0,-4 1-8 16,-4 2 0-16,-8-3-9 0,19 1 0 0,-19-1-4 16,17 2-9-16,-8-2-2 0,-9 0-1 0,7 4-9 15,-7-4 8-15,0 0-9 0,15 5-5 0,-15-5-12 16,4 5-11-16,-4-5-3 0,0 0-19 0,0 14-26 15,0-14-18-15,0 0-12 0,0 0-11 0,-19 11-21 16,13-9-123-16,-7 3-264 0,13-5 117 0</inkml:trace>
          <inkml:trace contextRef="#ctx0" brushRef="#br0" timeOffset="-65908.61">8174 15061 56 0,'0'0'141'0,"0"0"-18"0,11 6-3 15,-11-6-5-15,6 11-1 0,-3-5-9 0,-3-6-9 16,9 12-4-16,-6-5-8 0,1 3-7 0,-4-10 2 16,9 14-7-16,-3-4-4 0,2-3 0 0,0-1 3 15,0 1 0-15,5 4-4 0,-1-6 0 0,2 1-5 16,2 2-6-16,4-3-8 0,-1-4-4 16,6 3-2-16,-5-4-7 0,9 0 1 0,-3 0-9 0,-1-5 0 15,-2 1 0-15,-3-1-8 0,-2-1 3 0,2-2-2 16,-2-1-3-16,-2 0-1 0,-3-2-2 0,-1-2-2 15,0 0-4-15,-4-2-4 0,-4 3-8 0,-1-4-5 16,-3 1 1-16,-1 0-6 0,-5-1-2 0,-3 5-5 16,-5-4-1-16,1 4-5 0,-2 0-2 0,-3-3-3 15,-7 7-7-15,5-1-6 0,4 2-12 0,-6 1-9 16,2 0-23-16,-1 1-11 0,0 3-13 0,-2 0-143 16,0 1-276-16,8 0 122 0</inkml:trace>
        </inkml:traceGroup>
        <inkml:traceGroup>
          <inkml:annotationXML>
            <emma:emma xmlns:emma="http://www.w3.org/2003/04/emma" version="1.0">
              <emma:interpretation id="{B14FE3D3-C9E3-450D-A1A8-841FB2C16E6B}" emma:medium="tactile" emma:mode="ink">
                <msink:context xmlns:msink="http://schemas.microsoft.com/ink/2010/main" type="inkWord" rotatedBoundingBox="11434,14258 13577,14137 13659,15595 11516,15716"/>
              </emma:interpretation>
            </emma:emma>
          </inkml:annotationXML>
          <inkml:trace contextRef="#ctx0" brushRef="#br0" timeOffset="-51982.89">9476 14105 95 0,'0'0'185'16,"0"0"-18"-16,0 0-12 0,0 0-12 0,0 0-11 15,29-12-14-15,-16 6-11 0,1 1-5 0,2-3-11 16,6 3-4-16,-2-2-11 0,-2 0-4 0,8-4-3 15,-2-1-8-15,2 0-4 0,0 0-2 0,0-3-5 16,-1 0-7-16,5-5-2 0,-6 3-5 0,-2 0-3 16,2-1-1-16,-2-2-9 0,1 0 0 0,5-6 2 15,-8 7-6-15,-1-4-1 0,0 5-5 0,1-6-1 16,2-5-3-16,-7 7-4 0,7-11-2 0,-7 11-12 16,0 1 0-16,-3-6-2 0,3 2 1 0,-3 4-1 15,-5-3-2-15,4-3-3 0,-7 2 4 0,5 4 0 0,-7 4 2 16,-1-3-2-16,-1 5 0 0,-1-2 2 0,1 2-1 15,-5 4 2-15,2 1 3 0,-1 0-6 0,4 10 5 16,-12-14-4-16,5 10 6 0,-2-3-2 16,9 7 4-16,-18-2-6 0,18 2 4 0,-17-1-2 0,1 1 3 15,16 0 1-15,-23 10 1 0,12-3 4 0,-4 4 1 16,1 4 6-16,-4 1 2 0,3 7 1 16,-1 1 4-16,-2 7-3 0,2 0 2 0,-1 6 2 0,4 1-1 15,-1-3-1-15,4 3-1 0,1 1 0 0,-1 4 1 16,8-5-4-16,-4 4-1 0,6-1-1 0,0-2 3 15,2 0-3-15,-2-11 1 0,6-3-3 0,0-2 5 16,0 1-3-16,2-3 0 0,4 0-3 0,0-7 5 16,2-2-5-16,5 1 4 0,-4-6-4 0,3 3 0 15,7-6 0-15,-2 3 2 0,4-3-2 0,-2-4 1 16,0-2-3-16,2 0-4 0,0-5 1 0,0 3 0 16,0-6-8-16,-2 0-3 0,-1-1 2 0,0-3 0 15,1 3-5-15,-10 1 6 0,7-1-1 0,-2-4 2 16,-7 5-3-16,1 2 1 0,2 3 3 0,-7-1-2 0,-2 2 3 15,1-3 1-15,-8 7-3 0,12-3 2 0,-12 3-3 16,10-4 5-16,-10 4 0 0,0 0-3 16,0 0 0-16,15 5 1 0,-15-5-2 0,5 10 0 0,-5-10 1 15,4 11 3-15,1-1 2 0,-1-1-1 0,-1-3 2 16,1 3-1-16,2-2 3 0,0 3-4 16,-1-4 5-16,4 1-4 0,0 1 2 0,-2-4 1 0,4 3-3 15,2-2 6-15,-2 0-1 0,5-2 1 0,-1-1-2 16,0-1-3-16,3-2 0 0,0-1 2 15,-4-1-1-15,1-1 0 0,2-2 2 0,-2-2-2 16,-2 1 2-16,1-3-1 0,-5-2-1 0,1 0-1 0,-4-1 1 16,-3-3-1-16,0 0 1 0,-8 1 0 0,-1-9-4 15,-3 10 1-15,-2-3 2 0,-4-1-5 0,-5 1 2 16,-2 1 2-16,1 3-2 0,-1 2 0 0,2 5-4 16,-5-2-6-16,6 2-6 0,-1 5-2 0,-1-2-5 15,5 3-6-15,-7 3-10 0,7 0-12 0,0 5-15 16,-1 2-12-16,4-1-15 0,-1 2-15 0,4 1-19 15,1 2-115-15,-1 2-265 0,5 0 117 0</inkml:trace>
          <inkml:trace contextRef="#ctx0" brushRef="#br0" timeOffset="-51618.04">10631 14209 53 0,'0'0'177'0,"15"7"-19"0,-5-3-9 0,-1 2-15 0,3 0-10 16,-5 1-7-16,5 2-5 0,0-2-12 16,2 1-5-16,-5 3-9 0,3 0-4 0,-2 0-4 15,2 2-6-15,-5-1-6 0,2 1-8 0,-1-1-1 0,-2 3-5 16,1 0 2-16,-1 1-5 0,-1 3-2 0,-2-1-2 16,0-1-3-16,0 2-3 0,-2 1-5 0,-1 1 1 15,0 0-2-15,0-4-2 0,-1 1-3 0,-5 4-4 16,1-2-1-16,-4 1-1 0,2-4 0 0,-2-2 2 15,-5-2-5-15,-2 5 1 0,-3-5-2 0,-2 2-2 16,-5-8-1-16,2 3 2 0,1-1-3 0,-7-5-2 16,1 0 1-16,1-4-1 0,1-3-1 0,-3-1-4 15,1-1 3-15,2-3-2 0,-11-6 3 0,12 2-4 16,-1-1 2-16,1-1-4 0,6-4 2 0,0 4 2 16,5-5-2-16,-1 3-3 0,2-8-13 0,7 11-13 15,4-5-20-15,-1 1-19 0,2-1-22 0,5 0-38 16,3-6-36-16,6 3-190 0,1-2-375 0,8-7 166 15</inkml:trace>
          <inkml:trace contextRef="#ctx0" brushRef="#br0" timeOffset="-51053.62">11136 13862 32 0,'0'0'194'0,"0"0"-17"0,0 0-15 0,0 0-4 15,0 0-20-15,0 0-8 0,0 0-8 0,-15 27-10 16,11-14-6-16,2-2-10 0,1 4-3 0,-4 0-9 16,2-2-5-16,-1-2-7 0,2 4-9 0,2-4-5 15,-3-1-2-15,3-10-3 0,-1 21-8 0,1-11-7 16,0-10 2-16,-3 18-7 0,3-18-4 0,0 14-3 16,0-14 0-16,1 10-2 0,-1-10-3 0,0 0 0 15,0 15 1-15,0-15 3 0,0 0-5 0,0 0-4 16,0 0 2-16,17-7-3 0,-17 7-1 0,19-13-3 15,-7 4 1-15,2-3-7 0,1-7-8 0,2 2-8 16,1-4-4-16,-1 4-9 0,2-3 1 0,1-1-2 16,0 2 1-16,1 0 4 0,-1 0 1 0,2-1 6 15,-4 8-3-15,1-5 2 0,-5 6 0 0,2 2 2 16,-2 0 3-16,-4 3-2 0,0 3 2 0,-1-1-1 16,3-1 4-16,-12 5 0 0,18 4 6 0,-9-3 1 15,2 5 10-15,-4 1 5 0,5 4 0 0,-3 2 5 16,0 3-2-16,0-1 3 0,0 7 0 0,-2-5 2 15,4 5-1-15,-5-4 1 0,3 3-6 0,-2 1 1 0,-2-6-2 16,3 8 1-16,-3-2-1 0,-2-5-1 16,0 0-7-16,-2 3-32 0,-1-2-33 0,2-2-40 15,-4 0-58-15,1-1-204 0,-5-2-387 0,1-6 170 16</inkml:trace>
        </inkml:traceGroup>
        <inkml:traceGroup>
          <inkml:annotationXML>
            <emma:emma xmlns:emma="http://www.w3.org/2003/04/emma" version="1.0">
              <emma:interpretation id="{A84B0438-8A33-475E-83CE-E4DEA571A90D}" emma:medium="tactile" emma:mode="ink">
                <msink:context xmlns:msink="http://schemas.microsoft.com/ink/2010/main" type="inkWord" rotatedBoundingBox="14761,13940 17438,13788 17512,15081 14834,15233"/>
              </emma:interpretation>
            </emma:emma>
          </inkml:annotationXML>
          <inkml:trace contextRef="#ctx0" brushRef="#br0" timeOffset="-48935.07">12808 13700 120 0,'0'0'137'0,"0"0"-14"0,0 0 0 16,0 0-12-16,0 0 1 0,0 0-13 0,0 0 2 0,0 0-5 15,0 0 4-15,0 0-9 0,0 0-6 0,0 0-4 16,-10 2-3-16,10-2-4 0,0 0-3 16,0 0-6-16,0 0-5 0,0 0-1 0,0 0-7 0,0 0 1 15,0 0-7-15,0 0-1 0,0 0 1 0,0 0 1 16,31 3-7-16,-13-1-3 0,1 1 1 0,10 1-2 15,2 0-4-15,11-1-7 0,8 1 4 0,0-2-2 16,5 3-3-16,-5 1-1 0,3 1-2 0,-1-7-4 16,0 6-1-16,-3-1-3 0,-2 1 0 0,-3-2 2 15,-5-1-3-15,-11-5 1 0,2 4-1 0,-7 5-2 16,-4-3-4-16,-1-4 0 0,-5 0 2 0,-2 0-2 16,-1 0 2-16,-10 0-2 0,17 2 2 0,-17-2-1 15,12 0-1-15,-12 0 1 0,0 0-1 0,0 0 2 16,13 4-5-16,-13-4 3 0,0 0 2 0,0 0-4 15,0 0-1-15,0 0-3 0,0 0-9 0,0 0-15 16,0 0-12-16,0 0-12 0,0 0-11 0,0 0-20 16,0 0-21-16,15-4-23 0,-15 4-19 0,10-2-37 0,-10 2-128 15,15-4-330-15,-3-3 146 0</inkml:trace>
          <inkml:trace contextRef="#ctx0" brushRef="#br0" timeOffset="-47803.46">15446 13026 87 0,'-19'-4'156'0,"-6"3"-12"0,-2-3-11 0,0-1-7 16,-4 0-10-16,1 3 0 0,-10-5-14 0,-1 3-1 15,-3-3-7-15,2 0-5 0,-3 2-5 0,-3-3-10 16,2 0-3-16,-3 5-5 0,3-1-5 0,-4 1-7 16,6-3-5-16,-4 2-6 0,2 4 0 0,-1 0-6 15,1-4-1-15,1 4-4 0,5 0-6 0,0 4 3 16,7-4-7-16,5 2 2 0,-1 0-7 0,4 1 1 16,6 3-2-16,-1-2-2 0,5-1-3 0,-1-3 0 15,3 6-2-15,4-1 0 0,0 0 1 0,9-5-3 0,-17 6 3 16,10 0-4-16,7-6 0 0,-9 8 0 15,4-2 2-15,5-6-2 0,0 0-1 0,2 16 1 16,-2-16-1-16,10 13 4 0,-1-6-6 0,8-1 3 0,-1 2-1 16,8-1-5-16,4 4 5 0,11 2-1 0,-3-2 0 15,3-1-4-15,5 1 0 0,-3 2 1 0,0-2 1 16,4 0-2-16,-3 2 2 0,1-2 0 16,-1 2 1-16,0 0-3 0,-1-1 0 0,-3 5 0 0,-8-6 1 15,-2 0 1-15,0-1-5 0,-2-2 3 0,-3 5 0 16,0-2-1-16,-10-4-2 0,-1 4 3 0,-6-4-3 15,0-1-1-15,-3 1 2 0,-1 3 0 0,-2-10-1 16,-11 14 3-16,-1-1-1 0,-1-2 1 0,-8 3-1 16,-6 1 3-16,-6 3-5 0,-6-1 2 0,-1 3 0 15,-2-6 4-15,-1 1-3 0,1 3 0 0,2 1-3 16,0-1 3-16,-5 2-3 0,5 2 1 0,1 2-2 16,2-4 3-16,1 3 0 0,3 0 1 0,11-5-1 15,-1 3 2-15,4 0-2 0,1 1-1 0,0-2 0 16,3 4 5-16,3-2-1 0,1 2 1 0,3-4-5 0,2 2 4 15,0 1 1-15,6-8-2 0,0 2 2 16,3 1 0-16,0-4 1 0,3 4 1 0,0-5 0 16,3 4-1-16,-2-4-4 0,11 6 3 0,-3-8 0 15,5 3 1-15,3-2 1 0,4-3 0 0,0 2-2 0,4 0 0 16,7-2 3-16,1-1-5 0,4 2 2 16,-3-6 0-16,2 4-3 0,3-4 3 0,-2 1-2 15,6 1 2-15,0-1-2 0,-3-3 2 0,7-2 1 0,-7 1 1 16,0 2-5-16,-1-3-2 0,-3 0 1 0,-1 0-13 15,3 0-2-15,-4-3-2 0,-12 0-7 0,4 2-9 16,-6-2-10-16,3-1-1 0,-5 3-10 0,-5-1-15 16,-1 1-18-16,-5-3-8 0,-1 4-7 0,0-1-18 15,-12 1-12-15,15 0-106 0,-15 0-259 0,0 0 115 16</inkml:trace>
        </inkml:traceGroup>
        <inkml:traceGroup>
          <inkml:annotationXML>
            <emma:emma xmlns:emma="http://www.w3.org/2003/04/emma" version="1.0">
              <emma:interpretation id="{2A73F27D-67B2-4677-BF47-A4FC4D82047C}" emma:medium="tactile" emma:mode="ink">
                <msink:context xmlns:msink="http://schemas.microsoft.com/ink/2010/main" type="inkWord" rotatedBoundingBox="18827,13979 19293,13953 19341,14809 18875,14836"/>
              </emma:interpretation>
            </emma:emma>
          </inkml:annotationXML>
          <inkml:trace contextRef="#ctx0" brushRef="#br0" timeOffset="-41552.08">17057 13489 78 0,'3'-9'224'0,"-3"9"-8"0,6-9-11 0,-6 9-2 0,4-9-9 15,-4 9-8-15,3-10-11 0,-3 10-18 0,0 0-17 16,3-10-14-16,-3 10-15 0,0 0-8 15,0 0-14-15,0 0-3 0,0 0-5 0,0 0-2 0,-35 26-4 16,24-16-2-16,1 3-5 0,-5 5 1 0,0 2-8 16,-1-3 3-16,4 5-8 0,-2-2-5 0,5 1 2 15,-4 0 1-15,5-4-3 0,-2 1-1 0,4 0-2 16,-2 6-3-16,3-7-1 0,3 1-1 0,-1-1-6 16,-1-2 0-16,2-2-3 0,-1 0-3 0,2 5-3 15,1-7-1-15,-2 0-4 0,2-11 0 0,0 18-3 16,0-18-3-16,0 19-1 0,0-12-2 0,0-7 5 15,2 15-4-15,-2-15 5 0,1 14-3 0,-1-14-12 16,3 10-14-16,-3-10-13 0,0 0-13 0,3 7-16 16,-3-7-20-16,0 0-40 0,0 0-30 0,0 0-30 15,0 0-40-15,0 0-45 0,19-21-189 0,-11 6-480 16,2-1 213-16</inkml:trace>
          <inkml:trace contextRef="#ctx0" brushRef="#br0" timeOffset="-40991.15">17297 13131 95 0,'0'0'239'0,"-18"-6"-11"0,9 5-18 0,9 1-16 15,-21-4-12-15,21 4-17 0,-22 0-14 0,12 4-11 16,10-4-16-16,-21 2-10 0,10 3-12 0,4-3-8 16,7-2-9-16,-14 5-9 0,14-5-5 0,-12 4-8 0,12-4-8 15,-7 6 3-15,7-6-5 0,0 0 7 16,0 0 2-16,0 0 2 0,0 0-4 0,0 0 1 16,0 0-3-16,0 0-1 0,0 0-8 0,33 0 0 15,-33 0-3-15,19-11-6 0,-10 5 0 0,-1 0-2 0,2-2-5 16,-1-2-3-16,1-1-5 0,-4 4 1 0,2 0-4 15,-2-3-2-15,0 3-4 0,-2 0-7 0,-4 7-14 16,5-10-26-16,-5 10-36 0,0 0-21 0,0 0-44 16,0 0-38-16,0 0-44 0,0 0-230 0,0 0-479 15,0 0 213-15</inkml:trace>
        </inkml:traceGroup>
        <inkml:traceGroup>
          <inkml:annotationXML>
            <emma:emma xmlns:emma="http://www.w3.org/2003/04/emma" version="1.0">
              <emma:interpretation id="{DDB8E6B1-87C4-4FAE-9525-0A9F9C08D96E}" emma:medium="tactile" emma:mode="ink">
                <msink:context xmlns:msink="http://schemas.microsoft.com/ink/2010/main" type="inkWord" rotatedBoundingBox="20413,13264 22424,13150 22524,14925 20513,15039"/>
              </emma:interpretation>
            </emma:emma>
          </inkml:annotationXML>
          <inkml:trace contextRef="#ctx0" brushRef="#br0" timeOffset="-35977.97">18457 12370 22 0,'-11'-3'135'0,"11"3"-5"0,0 0-6 0,-8-5-6 16,8 5-8-16,0 0-3 0,0 0-8 0,-12-4-11 16,12 4-1-16,0 0-12 0,0 0-2 0,0 0-9 15,0 0-7-15,0 0-6 0,0 0-6 16,0 0-3-16,0 0-5 0,0 0-3 0,0 0-4 0,0 0 0 16,-9 12-2-16,9-12-1 0,0 0-5 0,0 0-2 15,14 21 7-15,-8-13 5 0,-2 2-4 0,5 0 6 16,-2 1-4-16,2 2-1 0,2 1 2 0,-2-2-2 15,3 3-2-15,0 1-3 0,-3 1-2 0,4-1-7 16,2 2 5-16,1 3 1 0,-1-2-1 0,-1 2-6 16,-1 2-1-16,2-1-1 0,-3 1 2 0,0 2-6 15,1 3 1-15,5 3 1 0,-9-6-2 0,5 1-1 16,-1 7-4-16,-3-5 4 0,7 4-8 0,4 1 11 16,-9-4 0-16,3 2-5 0,-4-6 1 0,4 7-1 0,-4-5-2 15,1-1 5-15,-3 0-4 0,1-1-4 16,-2 4 5-16,1-3-5 0,-3 2 0 0,-2-3 3 15,0 0 0-15,-1 3 3 0,-1 1-1 0,2 4 3 0,-7-5-5 16,2-1 5-16,1 1 3 0,-5-1-3 0,-2 7 5 16,1-7-3-16,-1 0 5 0,-2-1 4 0,-2 1-2 15,-5 2 5-15,-8 6-5 0,5-14 4 0,4 7 0 16,-5-8 3-16,-1 9-2 0,3-6 4 0,2-2 1 16,0-1 1-16,2 0-2 0,5-7 2 0,0 4-6 15,0-3 2-15,0 1-4 0,-1-1 2 0,1-2-2 16,2 3 0-16,-1-4-2 0,-2 3-3 0,4-4 1 15,-2-3 1-15,2 3-5 0,0-2-1 0,3 1 0 16,-1 0 1-16,-2 0-3 0,3-2 1 0,3-7-4 16,-7 15 3-16,2-9-1 0,5-6 1 0,-7 11-1 15,7-11 0-15,-5 8-2 0,5-8-1 0,0 0-1 16,-3 10 5-16,3-10-4 0,0 0-1 0,0 0 3 16,-4 7-1-16,4-7 3 0,0 0-1 0,0 0-3 0,0 0 1 15,0 0-8-15,0 0-19 0,0 0-24 16,0 0-26-16,0 0-22 0,0 0-28 0,0 0-29 15,0 0-32-15,0 0-201 0,18-31-412 0,-7 20 182 16</inkml:trace>
          <inkml:trace contextRef="#ctx0" brushRef="#br0" timeOffset="-35444">19537 13263 153 0,'0'0'171'0,"0"0"-20"0,0 0-10 15,-15 0-11-15,15 0-4 0,0 0-7 0,0 0-1 16,0 0-7-16,0 0-11 0,39 18-9 0,-20-15-10 16,7 1-4-16,5 2-6 0,6 2-15 0,4-4 5 15,3 2-14-15,3 0 3 0,-3 4-4 0,3-5-2 16,2 3-1-16,0-5-3 0,-3 2-8 0,2 0 1 16,-2 0-2-16,-4 1-5 0,0-3 1 0,0 1-2 15,-14-1-2-15,-1-3-3 0,-2 4-4 0,-4-1-2 16,-2-2 4-16,-2 1-5 0,1-2-2 0,-5 0 0 0,-1 0-7 15,0 0-9-15,-12 0-11 0,15-3-7 0,-15 3-19 16,13-4-16-16,-13 4-15 0,6-7-26 0,-6 7-23 16,0 0-22-16,0 0-148 0,-13-24-316 0,5 11 140 15</inkml:trace>
          <inkml:trace contextRef="#ctx0" brushRef="#br0" timeOffset="-35178.56">20073 13058 121 0,'-5'6'168'0,"-4"5"4"0,2 3-8 16,1 0-9-16,3 3-5 0,-3 5-8 0,0 2-6 16,6-2-11-16,-2 3-6 0,2 1-4 0,2-1-6 15,-2 3-10-15,6-1-9 0,-2 1-4 0,4-3-8 0,-1 3-7 16,1-4-8-16,-2 0-5 0,1 1-4 15,-1-3-7-15,3-2-1 0,-5-3-4 0,4 1-6 16,-1-5-2-16,-1 1-14 0,2-3-21 0,-1 2-15 0,2-2-21 16,-1-4-22-16,-1-1-21 0,5-2-26 0,-1-3-31 15,5-1-30-15,-1-1-150 0,0-9-342 0,7 0 152 16</inkml:trace>
        </inkml:traceGroup>
        <inkml:traceGroup>
          <inkml:annotationXML>
            <emma:emma xmlns:emma="http://www.w3.org/2003/04/emma" version="1.0">
              <emma:interpretation id="{5E6CC1E0-DF84-4F11-9630-4DB33E1D9E55}" emma:medium="tactile" emma:mode="ink">
                <msink:context xmlns:msink="http://schemas.microsoft.com/ink/2010/main" type="inkWord" rotatedBoundingBox="22913,13694 27145,13454 27208,14554 22976,14794"/>
              </emma:interpretation>
            </emma:emma>
          </inkml:annotationXML>
          <inkml:trace contextRef="#ctx0" brushRef="#br0" timeOffset="-34640.57">20933 13142 34 0,'0'0'182'0,"0"0"-8"0,15 6-15 16,-15-6-10-16,3 14-8 0,-1-4-13 0,-1 1-9 15,2 3-6-15,-1-1-9 0,-1 1-10 0,0 1-7 16,2 2-6-16,-3-3-10 0,0 2-2 0,-3-3-6 0,3 0-5 15,-1 5-4-15,1-5-9 0,0-2-3 16,0-11-2-16,0 18-3 0,-1-8-4 0,1-10-3 16,0 16-2-16,0-16-2 0,-2 9-2 0,2-9 0 0,0 0-1 15,2 13-2-15,-2-13 2 0,0 0-4 0,0 0-3 16,0 0 1-16,0 0-1 0,0 0-6 16,0 0 1-16,16-35 0 0,-10 22-2 0,3 0-3 0,0-2 2 15,0 0-1-15,4-5-2 0,1-1 2 0,2 3-9 16,-4 3-4-16,3-5-5 0,4 3 8 0,-5 0-6 15,2-1-1-15,3 2 6 0,-2 4-1 0,-2 1 3 16,-2 0-4-16,1 2 4 0,-1-1 0 0,0 3-9 16,2 0 7-16,-4 3 4 0,4 2-3 0,-5-3 2 15,1 5-11-15,1-2 8 0,-12 2 4 0,19-2 4 16,-10 2-3-16,-9 0 1 0,19 4-3 0,-11 0 5 16,1-1 4-16,0 3 2 0,-3 2 0 0,2 2 6 15,-2-3 2-15,-1 4 10 0,2 0-2 0,-1 6 2 0,0-3 2 16,-4 3 7-16,2-1-3 0,-2 1 1 0,2 1-1 15,-4 1 1-15,2-2-3 0,-1 4 0 0,-1-3-3 16,0-1-4-16,2 1 0 0,-4-2-3 16,2 0-4-16,-1-3 2 0,1 4-2 0,0-4-2 0,-2 3-2 15,4-1 3-15,-4-1-4 0,-1-1-16 0,3 0-22 16,-1-2-19-16,-1 0-22 0,2-11-21 16,0 20-12-16,2-13-26 0,-2-7-19 0,6 13-25 0,-6-13-198 15,9 8-397-15,-2-5 176 0</inkml:trace>
          <inkml:trace contextRef="#ctx0" brushRef="#br0" timeOffset="-34406.63">21786 13396 53 0,'0'0'258'0,"8"-13"-6"16,-5 4-3-16,4 0-18 0,-1 3-10 0,3-4-16 15,-2 2-11-15,2-3-7 0,-1 4-18 0,2 0-12 16,-2 0-19-16,4-3-14 0,-6 3-9 0,1 2-11 0,1-1-13 15,-8 6-10-15,12-9-6 0,-5 5-9 16,-7 4-15-16,12-5-22 0,-12 5-16 0,0 0-23 16,10 0-23-16,-10 0-23 0,0 0-18 0,14 9-22 15,-14-9-26-15,6 9-25 0,-6-9-25 0,7 11-221 0,-7-11-424 16,11 10 187-16</inkml:trace>
          <inkml:trace contextRef="#ctx0" brushRef="#br0" timeOffset="-33729.86">22532 13141 171 0,'0'0'214'0,"0"0"-25"0,0 0-18 0,0 0-21 15,0 0-15-15,0 0-11 0,0 0-9 0,0 0-15 16,-25 10-4-16,17 1-5 0,-4 0-6 0,2 3-8 16,-1 0-1-16,1-1-9 0,1 3-4 0,1 2 0 15,-3 2-11-15,3 7-1 0,-1-5-7 0,-1-2-2 16,5 4-5-16,-4 0-1 0,3-9-5 0,3 2 0 16,0 3-3-16,3-4-2 0,0 2-4 0,2-5 3 15,-1 0-3-15,2-2 2 0,3 1-4 0,-1-4-1 16,4 3-4-16,1-4 5 0,4 0-7 0,0-1 1 15,3 1-3-15,1-3 2 0,7 3-1 0,-6-7-1 16,7-3-1-16,-1-3-2 0,5-2-2 0,-3 0 5 16,4 2-20-16,5-12 4 0,3 5-12 0,0-5-11 15,2-1-6-15,1-3-9 0,-2 3-13 0,2-4 10 0,0 1-8 16,-2 1 4-16,-1-1-4 0,0-1-8 0,-2-1 9 16,-3-1 10-16,-5 1-7 0,-6 3 3 0,0-7 10 15,-5 6-3-15,-2-3 5 0,-5-1 3 0,-2 2 0 16,-4-4 1-16,-3 1 9 0,-4 1-8 0,-1 1-4 15,-5-1 5-15,-6 1-1 0,-2 1 10 0,-7-5 1 16,-5 1-3-16,1 4 5 0,-7-1 5 0,0 4 4 16,2 2-2-16,-4 0 4 0,1 5 5 0,-1-3 6 15,3 9 7-15,-6-4 4 0,0 2 2 0,10 5 1 16,-10 1 4-16,11 0-4 0,-2 4 5 0,1 0 0 16,0 1-1-16,3 2 0 0,1 1-1 0,1 0-1 15,-1 6 2-15,-2-1 1 0,4 2-2 0,0 2 1 16,2 1-3-16,1 1 0 0,-1-1 1 0,7 5 2 15,-3-1-7-15,7 1 3 0,-2 1-2 0,6-4-1 16,0 4 5-16,6 0 1 0,0-2-3 0,0 0 4 16,4-1-1-16,5 4 10 0,3 0 6 0,3-1-17 0,3-1-3 15,4-2-1-15,5 2 2 0,4 1-4 16,4 0-1-16,2-3 1 0,2-4-1 0,-3 3-1 16,2-1-1-16,1 0-2 0,-3-4 1 0,4 3-4 0,1-5-8 15,-3 0-12-15,1 1-17 0,-11-2-18 0,4 0-24 16,5 1-21-16,5-3-30 0,-11-1-43 0,-1-2-140 15,10-3-331-15,-10 0 147 0</inkml:trace>
          <inkml:trace contextRef="#ctx0" brushRef="#br0" timeOffset="-33342.02">23967 12887 79 0,'0'0'215'0,"-20"-3"-15"0,20 3-8 0,-22 0-17 16,5 3-9-16,1 1-12 0,-9 7-11 0,8-5-12 16,-2 8-10-16,3-2-6 0,-1 6-13 0,1 0-6 15,-1 2-9-15,-2 1-5 0,4 0-6 0,5 3-9 16,-4 9-4-16,8-9 0 0,3 0-12 0,-3 1-3 16,5 0-5-16,1-1-1 0,1-2-7 0,1 1 0 15,5 2-1-15,-1-8-2 0,0 3-2 0,-1-2-6 16,2 6-18-16,2-5-27 0,0-2-25 0,0-3-21 15,-2 0-17-15,4-1-23 0,1-3-31 0,1-2-43 0,-4-1-164 16,4-5-372-16,1-2 166 0</inkml:trace>
          <inkml:trace contextRef="#ctx0" brushRef="#br0" timeOffset="-32943.86">24135 13225 3 0,'6'-15'228'0,"-3"4"-17"0,5 3-15 0,-2-1-11 16,-2-5-18-16,2 3-9 0,3-1-11 0,-2 3-11 15,4-3-13-15,-2-1-11 0,1 2-8 0,2-2-10 16,-3-2-9-16,4 1-8 0,-2 3-9 0,-1-3-7 16,2 2-5-16,0-2-7 0,-1 1-3 0,2 0-6 15,-4 2-5-15,1-2-3 0,2 1-4 0,-1 0-3 16,-4 4 1-16,2-2-4 0,-3 2-2 0,2 3-6 15,-8 5 1-15,9-12 0 0,-5 6-3 0,-4 6-4 16,0 0-6-16,9-7 0 0,-9 7-3 0,0 0 4 16,0 0 0-16,0 0 2 0,0 0-4 0,0 0-4 15,0 0 3-15,-3 30-3 0,-3-16 1 0,2-1 0 16,1 3-1-16,-3-1 2 0,0 5 3 0,1 1-2 16,-1 2-3-16,0-7 1 0,2 7 2 0,-2-2 0 15,6-3 0-15,-6 6 2 0,4-7 0 0,-1 2 2 16,3-3-2-16,-3 0 3 0,3-2-1 0,-3 2-12 0,3-6-15 15,-3 1-18-15,3-11-13 0,0 17-18 0,0-9-11 16,0-8-16-16,0 13-8 0,0-13-13 16,0 0-28-16,6 10-26 0,-6-10-107 0,0 0-305 0,0 0 134 15</inkml:trace>
          <inkml:trace contextRef="#ctx0" brushRef="#br0" timeOffset="-32671.5">25046 12749 95 0,'0'0'181'0,"14"12"-10"15,-8-1-5-15,0 2-14 0,1 2-8 0,2 7-6 0,2 1-9 16,1 4-7-16,1 5-9 0,-4-3-6 0,4 5-9 15,-5 4-11-15,4-3-6 0,-9 1-7 0,1 2-9 16,2-1-3-16,-6 0-6 0,0 0-5 0,-9-2-6 16,-1 4-2-16,-7 2-2 0,-5-3-15 0,-8 4-33 15,-15 6-35-15,-13-5-41 0,0 2-50 0,-11-3-198 16,1-3-358-16,-2 0 159 0</inkml:trace>
        </inkml:traceGroup>
      </inkml:traceGroup>
      <inkml:traceGroup>
        <inkml:annotationXML>
          <emma:emma xmlns:emma="http://www.w3.org/2003/04/emma" version="1.0">
            <emma:interpretation id="{5EDDB27B-77D3-41FE-A4D6-480029FB9862}" emma:medium="tactile" emma:mode="ink">
              <msink:context xmlns:msink="http://schemas.microsoft.com/ink/2010/main" type="line" rotatedBoundingBox="16371,15175 17863,15548 17689,16246 16197,15873"/>
            </emma:interpretation>
          </emma:emma>
        </inkml:annotationXML>
        <inkml:traceGroup>
          <inkml:annotationXML>
            <emma:emma xmlns:emma="http://www.w3.org/2003/04/emma" version="1.0">
              <emma:interpretation id="{7FA9A515-BA56-4C75-BFF6-F752CA2C91E6}" emma:medium="tactile" emma:mode="ink">
                <msink:context xmlns:msink="http://schemas.microsoft.com/ink/2010/main" type="inkWord" rotatedBoundingBox="16371,15175 17863,15548 17689,16246 16197,15873"/>
              </emma:interpretation>
            </emma:emma>
          </inkml:annotationXML>
          <inkml:trace contextRef="#ctx0" brushRef="#br0" timeOffset="-47123.82">14359 14363 216 0,'0'-14'222'0,"0"1"-13"0,0 13-7 0,2-22-19 16,1 15-21-16,-3 7-15 0,1-14-16 0,-1 14-12 15,3-12-15-15,-3 12-9 0,5-7-11 0,-5 7-8 0,0 0-8 16,0 0-17-16,14 0-19 0,-14 0-16 16,0 0-19-16,17 11-17 0,-11-4-11 0,-2 1-16 15,5-1-29-15,-4 0-29 0,7 7-24 0,-5-3-156 16,-1-1-308-16,8 2 137 0</inkml:trace>
          <inkml:trace contextRef="#ctx0" brushRef="#br0" timeOffset="-47359.57">14340 14704 87 0,'0'0'203'0,"0"0"-7"0,4 15-9 0,-4-15-9 15,3 14-7-15,-3-14-7 0,11 14-7 0,-5-3-9 16,-3-4-10-16,4 3-7 0,-1 0-6 0,1 0-13 15,-1 1-8-15,0 0-11 0,-1-2-4 0,-2 0-7 16,3 4-4-16,-2-4-12 0,-2 0-2 0,2 2-11 16,-2-2-4-16,-2-9-11 0,3 20-9 0,-5-11 2 15,2-9-8-15,2 17 3 0,-2-7-5 0,0-10 1 16,-3 17-4-16,3-17-1 0,-5 15 2 0,4-8-4 16,1-7-6-16,-6 10-11 0,6-10-14 0,-3 10-20 15,3-10-15-15,-6 9-16 0,6-9-13 0,0 0-21 16,-6 8-28-16,6-8-29 0,0 0-39 0,0 0-154 15,0 0-381-15,0 0 168 0</inkml:trace>
          <inkml:trace contextRef="#ctx0" brushRef="#br0" timeOffset="-46683.33">14738 14879 48 0,'10'4'141'15,"4"-1"-11"-15,2 4-13 0,2-3-13 0,1 3-11 16,7 0-7-16,-2-1-8 0,1 3-20 0,0-5-16 16,-5 1-23-16,5-1-12 0,-1 2-30 0,1-3-22 15,-5 1-25-15,5 0-62 0,-5-3-141 0,3 0 64 0</inkml:trace>
          <inkml:trace contextRef="#ctx0" brushRef="#br0" timeOffset="-46875.84">14845 14687 104 0,'0'0'186'0,"23"-4"-11"0,-13 4-15 0,8 0-9 16,-3 0-12-16,3 0-10 0,1-2-10 0,7 4-9 16,-6-2-9-16,7-2-6 0,-7 2-7 15,-1-1-12-15,5 1-12 0,-6 0-2 0,0 1-6 0,-2-1-6 16,-2-1-6-16,-4 2-4 0,0 1-7 0,1 2-14 16,-11-4-19-16,15 2-21 0,-15-2-13 0,10 10-17 15,-10-10-33-15,3 6-19 0,-3-6-36 0,0 0-123 16,-21 11-284-16,21-11 127 0</inkml:trace>
          <inkml:trace contextRef="#ctx0" brushRef="#br0" timeOffset="-46375.4">15402 14917 189 0,'0'0'184'0,"0"0"-18"16,12-3-21-16,-12 3-12 0,0 0-7 0,0 0-11 15,0 0-11-15,8 11-9 0,-8-11-9 0,6 9-10 16,-6-9-1-16,6 16-7 0,-4-8-3 0,2 1-6 0,1 0-6 16,-1 3 1-16,2-5-6 0,0 3-1 0,5 0-6 15,-2 4 0-15,3-7-5 0,0 3-1 0,-2 0-1 16,6-4-6-16,-2-1-2 0,1 0-3 0,4-1-2 15,-1-2 1-15,0-2-5 0,0 0-2 0,0-5 1 16,1-1-2-16,-1 1-2 0,0-5-4 0,-3-1 3 16,1-1-3-16,1-9 4 0,-5 4-4 0,-1-5-2 15,-3 6-8-15,-4-3-4 0,-1-4-5 0,-3 0-5 16,-3 7-8-16,-3-1-2 0,0 0-1 0,-4 2-5 16,-3 1-9-16,-1 1-4 0,-5-1-18 0,4 5-10 15,-8-3-14-15,6 5-22 0,-1 3-29 0,-3 1-133 16,1 2-293-16,0 1 130 0</inkml:trace>
        </inkml:traceGroup>
      </inkml:traceGroup>
    </inkml:traceGroup>
    <inkml:traceGroup>
      <inkml:annotationXML>
        <emma:emma xmlns:emma="http://www.w3.org/2003/04/emma" version="1.0">
          <emma:interpretation id="{113B05D0-9722-4141-B21A-89D1398105C2}" emma:medium="tactile" emma:mode="ink">
            <msink:context xmlns:msink="http://schemas.microsoft.com/ink/2010/main" type="paragraph" rotatedBoundingBox="15798,16714 20587,16714 20587,17026 15798,1702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5D292FB-06F7-4159-8A7C-A6E1F0AFED2F}" emma:medium="tactile" emma:mode="ink">
              <msink:context xmlns:msink="http://schemas.microsoft.com/ink/2010/main" type="inkBullet" rotatedBoundingBox="15798,16775 20577,16543 20594,16890 15814,1712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17971.87">13797 15870 4 0,'0'0'94'16,"0"0"-6"-16,0 0-6 0,0 0-13 0,0 0-3 0,0 0-2 15,0 0-7-15,0 0-13 0,0 0 4 0,0 0-6 16,0 0 0-16,0 0-4 0,0 0 7 15,3 31-3-15,-3-31-9 0,4 15 1 0,-4-15-8 0,5 13 0 16,-1-9-1-16,-1 6-1 0,2-1-4 0,-5-9-3 16,6 15-3-16,0-7 4 0,-2 0-4 15,8 0 3-15,-4 3 0 0,2-3-6 0,-3-2-2 0,2 1-2 16,3 2 7-16,2-3-8 0,-4 3 12 0,4 0-14 16,-4-2 2-16,6-1-2 0,-5 1 5 0,5-3-7 15,-1 3 3-15,0-1 1 0,5-2-2 0,-3-1 3 16,3 1 0-16,-1 1-4 0,5 1 2 0,-5-4-6 15,1-1 5-15,5 1-2 0,-5-2 4 0,0 0-3 16,1-2-2-16,-1 1 1 0,-1-1-2 0,0-2 4 16,-1 4 2-16,-1-4-8 0,1 1 10 0,1-1-6 0,-4 2-5 15,3-1 9-15,1 1-9 0,-2-2 5 16,-1 2-7-16,2-5 7 0,0 5-2 0,0-1 6 16,1 1-2-16,-2-4-11 0,3 3 5 0,-2-2-2 15,0 4 0-15,0-2-1 0,0-4 4 0,1 6-5 0,1-2 3 16,-1-3 1-16,1 4 3 0,-4 0 1 0,2 0-2 15,0 1 4-15,-2-5 0 0,-1 2 2 0,3 0-4 16,-3 3-7-16,1-1-1 0,-1-2 6 0,-3 3-2 16,2-1 4-16,5 0 3 0,-4 2-6 15,-2-2-9-15,5 0 8 0,-1 3 7 0,3-1-1 16,-3-1-9-16,-1 1 5 0,2 0 1 0,2 0-11 16,-1 1 4-16,0-2 11 0,5 2 3 0,2 0-7 0,-1 1-2 15,0-2-4-15,1 2 5 0,0-2 1 0,1 2-3 16,0-4-1-16,1 2-6 0,4 0 14 0,-4 2-9 15,3-1 9-15,2 2-9 0,-3-6 7 0,1 3-3 16,8 0-12-16,1 0 18 0,1 0-1 0,-8-1-10 16,7-1 13-16,-9 0-8 0,0 2 5 0,2 0-2 15,-1-3 15-15,-1 2-18 0,-3 2 1 0,1-1 8 0,-3 0 3 16,3 0-9-16,-5 0 2 0,-5 1-4 16,0-1 2-16,-1 0-1 0,-3 2-4 0,-1-4 4 15,-14 2 4-15,23 2-2 0,-12-2-3 0,-11 0 2 16,18-2 5-16,-9 4-21 0,-9-2 20 0,13 4-1 15,-13-4-8-15,0 0-1 0,12 1 9 0,-12-1-5 16,11 4-5-16,-11-4 7 0,0 0-4 0,9 7 0 16,-9-7-5-16,0 0 11 0,5 10-3 0,-5-10 3 15,2 7-1-15,-2-7-1 0,0 0 3 0,4 13-4 16,-4-13-2-16,0 0-2 0,-3 15 1 0,3-15 5 16,3 10 6-16,-3-10-7 0,0 0-5 0,0 13 0 15,0-13 3-15,0 0 9 0,2 9-9 0,-2-9 3 0,0 0-1 16,0 0 11-16,0 0-10 0,0 0 7 0,0 0-2 15,0 0 1-15,0 0-8 0,0 0 5 0,0 0-2 16,12 2 6-16,-12-2-7 0,0 0 0 0,21-5-4 16,-21 5 7-16,18-8-3 0,-8 7-1 0,6-5 3 15,-2 2-3-15,2-3-1 0,2 2 2 0,2 3-7 16,-1-5 5-16,5-1-7 0,4-1-4 0,-1 3-19 16,1-2 15-16,-1 1 1 0,5-1 0 0,8-4-1 15,-1 5-2-15,-2-4 8 0,2 3-15 0,1-2 11 16,6 1 4-16,0 0-5 0,1-4 4 0,0 6-4 15,0-3 1-15,2-2 3 0,-3 5 0 0,-1-5-4 16,1 4 2-16,0 0 3 0,-1-3-7 0,1 2 10 16,-4 0 4-16,0 1-1 0,-5 4 6 0,-6 0-5 15,1 0 2-15,-3-2-2 0,1 5 4 0,3 1-1 16,-3 0 2-16,-3 0-4 0,3-2-2 0,-1 2 0 16,3 0 7-16,-4 3-2 0,5 1 0 0,-6-2-4 15,3 2 2-15,-2-3-3 0,3 3 7 0,-2 2-9 16,3-1 6-16,-3-3-3 0,11 5 6 0,-9-1-5 0,8-2 1 15,-9-1-3-15,1 1 0 0,2-1 0 0,-2-1 0 16,-2 1 1-16,-1-3 6 0,-1 3-13 16,-2-3 10-16,-5 3-6 0,6-3 6 0,-8 0-3 15,2 0 2-15,-2-3 5 0,1 0-4 0,-3 2 4 0,1-3 5 16,-4-2-5-16,1 3 0 0,2-1 4 0,-7 3-4 16,3-3-2-16,-12 4 2 0,16-9 3 0,-11 6 0 15,-5 3-4-15,13-8-2 0,-13 8 2 0,0 0-2 16,8-6-16-16,-8 6-33 0,0 0 12 0,0 0-21 15,0 0-13-15,-30 0-18 0,30 0-96 0,-31 4-196 16,5 2 87-16</inkml:trace>
      </inkml:traceGroup>
    </inkml:traceGroup>
    <inkml:traceGroup>
      <inkml:annotationXML>
        <emma:emma xmlns:emma="http://www.w3.org/2003/04/emma" version="1.0">
          <emma:interpretation id="{B395B512-DAD8-4877-86B8-330D407F76EA}" emma:medium="tactile" emma:mode="ink">
            <msink:context xmlns:msink="http://schemas.microsoft.com/ink/2010/main" type="paragraph" rotatedBoundingBox="6559,17206 23651,16996 23672,18669 6579,188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3770E0C-F70E-451F-9FBF-3F2EC1873DF9}" emma:medium="tactile" emma:mode="ink">
              <msink:context xmlns:msink="http://schemas.microsoft.com/ink/2010/main" type="inkBullet" rotatedBoundingBox="6563,17535 7594,17522 7601,18127 6570,18140"/>
            </emma:interpretation>
          </emma:emma>
        </inkml:annotationXML>
        <inkml:trace contextRef="#ctx0" brushRef="#br0" timeOffset="-24847.77">4622 16831 47 0,'0'0'59'0,"0"0"-13"16,0 0-1-16,0 0-8 0,0 0-4 0,0 0-5 16,0 0 3-16,0 0 2 0,0 0-7 0,0 0-2 15,0 0 0-15,0 0-4 0,0 0 2 0,-9-8-2 16,9 8 5-16,0 0 3 0,0 0-12 0,0 0 2 15,0 0 2-15,0 0-4 0,-10-6 6 0,10 6 4 16,0 0-3-16,0 0 0 0,0 0 2 0,-8-9-2 0,8 9 2 16,0 0 4-16,0 0-12 0,-9-8 5 0,9 8-4 15,0 0 6-15,0 0 1 0,-6-7-3 16,6 7-3-16,0 0 5 0,0 0-3 0,0 0-2 16,-6-11 11-16,6 11 4 0,0 0-3 0,0 0 0 0,-1-8 2 15,1 8-1-15,0 0-1 0,0 0 2 0,0 0 0 16,0 0 0-16,0 0-8 0,-9-9 3 0,9 9-3 15,0 0 3-15,0 0-3 0,0 0-7 0,0 0-1 16,0 0 4-16,0 0-11 0,0 0 1 0,0 0-3 16,0 0 0-16,0 0-2 0,0 0-1 0,0 0 2 15,0 0-5-15,0 0 3 0,0 0-6 0,0 0 5 16,0 0-1-16,0 0 6 0,0 0 0 0,9 36-1 16,-9-36-8-16,1 16 4 0,1-10 18 0,-2-6-5 15,4 17-8-15,-1-9 2 0,-3-8 2 0,3 18-5 16,0-10 2-16,-3 0-2 0,0-8 3 0,3 18-4 15,-1-8 0-15,-1 1-2 0,2-2 6 0,-3-9-15 16,5 22 14-16,-5-13-1 0,2-1-4 0,1 3 1 16,0-1 0-16,-1 1 2 0,-1-1 1 0,4 1-7 15,-2-3 7-15,-3-8-3 0,6 17-2 0,-6-6-3 16,0-11 8-16,4 15-4 0,-4-15-1 0,2 15 1 16,-2-15 1-16,1 10-12 0,-1-10 12 0,6 11-4 15,-6-11 3-15,0 10-4 0,0-10 2 0,0 0 2 16,3 9 0-16,-3-9 13 0,0 0 10 0,0 0-2 15,0 0 0-15,0 0 0 0,5 9 1 0,-5-9-2 16,0 0-3-16,0 0-5 0,0 0-2 0,0 0 0 16,0 0-3-16,12-22-1 0,-12 22 0 0,6-13 0 15,-6 13 0-15,4-11-1 0,-4 11 2 0,3-13-7 16,0 2 4-16,-3 11-3 0,3-17 0 0,2 7 1 16,-5 0 1-16,0 10-3 0,7-25 1 0,-6 12-3 15,5-1-1-15,-3-1-9 0,0 1 11 0,0 1-1 16,2 1-2-16,1-2 2 0,-3 1-2 0,0-2 1 15,4 5-3-15,-4-4 2 0,0 4 2 0,3-1-2 0,-3 0-2 16,5-2 2-16,-5 6-1 0,4-3 0 16,-1 0 1-16,0 1-1 0,1-3 1 0,2 1-2 15,2 1 2-15,-5 2 0 0,3-1-1 0,1 0-1 16,-2 2 0-16,1 1 0 0,-3-2 4 0,4 2-6 0,-1 2 3 16,-2-6-2-16,2 4-3 0,2 1 6 0,-2 1-2 15,0-2 3-15,1 2-4 0,-2-2-1 16,4 1-1-16,-12 5 0 0,19-6 1 0,-9 3 4 0,-1 2-1 15,-9 1-5-15,20-4 3 0,-20 4 1 16,13-3-1-16,-13 3 2 0,17 0-5 0,-17 0 7 0,16 3-5 16,-16-3 1-16,12 5-1 0,-12-5-3 0,10 6 1 15,-10-6 0-15,8 7 4 0,-2-2 0 0,-6-5 1 16,12 9-5-16,-11-2 4 0,-1-7-3 16,6 11 3-16,0-5-3 0,-6-6 1 0,6 17 2 0,-6-17-2 15,7 15 0-15,-1-7 1 0,-6-2 3 0,0-6 0 16,3 18-6-16,0-8 6 0,0-2 1 15,-3-8-6-15,5 20-1 0,-2-10 2 0,0-3 3 0,-3-7 1 16,0 21-2-16,0-13 3 0,3 3-3 0,-3-11 0 16,0 16-4-16,0-5 5 0,0-11-1 0,3 17 1 15,-3-4-2-15,0-13-1 0,1 17 3 0,-2-6-4 16,1-11 6-16,0 20-1 0,-3-9-5 0,3-11 1 16,0 20 5-16,0-10-2 0,0 3-2 0,0 1 5 15,0-2 1-15,0-3-6 0,0-9 3 0,3 25-2 16,-3-15 0-16,1 1 0 0,-1-11 2 0,3 16-1 15,-3-1-1-15,3-6-2 0,-3-9 0 0,0 17 5 16,3-5-4-16,0-3-6 0,-3-9 12 0,0 13 0 16,0-13 0-16,0 11-4 0,0-11 4 0,3 13-3 15,-3-13 3-15,0 10 0 0,0-10-1 0,0 0 2 16,5 8-2-16,-5-8 0 0,0 0 2 0,0 0 1 16,9 6-3-16,-9-6-2 0,0 0 6 0,0 0-3 15,10 3 3-15,-10-3-4 0,0 0-5 0,12 2-15 16,-12-2-26-16,0 0-14 0,0 0-23 0,16 0-18 15,-16 0-24-15,14-4-22 0,-14 4-134 0,16-3-301 16,-1-1 133-16</inkml:trace>
        <inkml:trace contextRef="#ctx0" brushRef="#br0" timeOffset="-24455.31">5587 17185 28 0,'0'0'119'0,"0"0"-8"0,0 0-1 16,0 0 5-16,13 0-8 0,-13 0-2 0,0 0-2 0,0 0-10 16,0 0-9-16,0 0 0 0,0 0-1 15,0 0-1-15,0 0-10 0,0 0-8 0,0 0 3 0,0 0 4 16,0 0-1-16,0 0-2 0,-19-17 1 15,19 17-14-15,0 0-4 0,-14-6-2 0,14 6-6 0,0 0-3 16,-12-7 2-16,12 7 1 0,0 0-6 0,-10-5-6 16,10 5 9-16,0 0-5 0,-9-6 1 15,9 6-5-15,-7-6-1 0,7 6-1 0,0 0-1 16,-12-10-4-16,12 10 0 0,-11-8-4 0,11 8-6 0,0 0 6 16,-6-5-7-16,6 5 2 0,0 0-4 0,0 0 0 15,-6-9-4-15,6 9 3 0,0 0-10 16,0 0 7-16,0 0 2 0,0 0-17 0,0 0-13 15,0 0-16-15,0 0-15 0,0 0-18 0,0 0-20 0,-10 22-21 16,10-22-14-16,6 16-27 0,-6-16-156 0,4 16-332 16,5-7 147-16</inkml:trace>
      </inkml:traceGroup>
      <inkml:traceGroup>
        <inkml:annotationXML>
          <emma:emma xmlns:emma="http://www.w3.org/2003/04/emma" version="1.0">
            <emma:interpretation id="{0F026FA8-9329-4D8E-831A-5187BB9A2D2F}" emma:medium="tactile" emma:mode="ink">
              <msink:context xmlns:msink="http://schemas.microsoft.com/ink/2010/main" type="line" rotatedBoundingBox="8176,17186 23651,16996 23672,18669 8196,18860"/>
            </emma:interpretation>
          </emma:emma>
        </inkml:annotationXML>
        <inkml:traceGroup>
          <inkml:annotationXML>
            <emma:emma xmlns:emma="http://www.w3.org/2003/04/emma" version="1.0">
              <emma:interpretation id="{D42E2EE6-8CA6-4D70-AC83-2E73132F81D2}" emma:medium="tactile" emma:mode="ink">
                <msink:context xmlns:msink="http://schemas.microsoft.com/ink/2010/main" type="inkWord" rotatedBoundingBox="8177,17249 11061,17214 11080,18824 8196,18860"/>
              </emma:interpretation>
            </emma:emma>
          </inkml:annotationXML>
          <inkml:trace contextRef="#ctx0" brushRef="#br0" timeOffset="-22833.27">6188 17305 78 0,'0'0'144'0,"0"0"-12"15,0 0-8-15,0 0 3 0,0 0-19 0,0 0-6 16,0 0-4-16,0 0-7 0,0 0-5 0,0 0-8 15,36-11-4-15,-36 11-3 0,12-5-4 16,-2 0-7-16,-10 5-1 0,15-8-7 0,-8 2-2 0,2-1-4 16,5 0-4-16,-4-4-6 0,2 1-2 0,5 1-3 15,-1-2-3-15,-3 0-4 0,10-1 2 0,-1-7-4 16,-3 4-1-16,1-3-4 0,-4 4-2 0,7-4-1 16,-4-1-1-16,0 1-2 0,-2-3-2 0,2 0 6 15,-2-3-7-15,-7 2-3 0,2-2 3 0,1 1-3 16,-2-1-4-16,5 0 2 0,-10-2 2 0,3 1-13 15,-4-4 1-15,1 3 2 0,-3 1 1 0,-3-3-2 16,0 6-1-16,3-3 5 0,-6 2-1 0,0 2-4 16,0-3 8-16,3 0-6 0,0 4 3 0,-3 4-1 15,1-1-1-15,-1 0 7 0,3 1-5 0,-3 0-3 16,0 1 5-16,0 1-1 0,3 1-2 0,-3 0-1 16,3 13 6-16,-3-18-6 0,3 7 3 0,0 11 2 15,-4-17-2-15,-2 10-3 0,6 7 4 0,-3-15-4 16,3 15 2-16,-11-10 1 0,5 5 0 0,6 5-4 15,-10-6 4-15,10 6-5 0,-12-5-1 0,12 5 3 16,0 0-1-16,-19 0-1 0,19 0-2 0,-17 5 4 16,10 0-1-16,-2-2 0 0,3 4 2 0,-5-1-3 15,1 2 5-15,-2 2-4 0,5 1 5 0,-5 2 0 16,4-2-1-16,-1 6-2 0,-1 1 2 0,7-1 1 16,-3 1 5-16,-5 3 0 0,8 5 3 0,-2 0-2 15,2 2 1-15,0 7 0 0,1 0 3 0,2 6 1 16,-3-3 1-16,0-2-2 0,6 2 2 0,-6 0-1 15,9-2 3-15,-4 5 0 0,1-12-3 0,0 7 1 0,2 1 1 16,3-2-3-16,4-11 2 0,-5 1-3 16,-1-1-1-16,3-6-2 0,2 6 0 0,2-3 1 15,4-2 4-15,0 0-2 0,-3-7-2 0,-1-3 1 16,1 6 1-16,5-9 1 0,-3 1-2 0,2-4-3 16,0 6 3-16,0-9 1 0,-1 2-1 0,2-2 0 15,3 0-4-15,-8-1 1 0,5-1 1 0,1 2 0 16,-1-8-3-16,-6 5 3 0,7-3-2 0,-7-1-1 15,1-1 2-15,2 5-3 0,-7-3 2 0,1-1-4 0,2 2-3 16,-4 1 6-16,-8 4-3 0,15-9 0 16,-11 5 2-16,-4 4-4 0,0 0 4 0,15-6-2 15,-15 6-5-15,0 0 5 0,10-3-3 0,-10 3-1 16,0 0 1-16,0 0 1 0,0 0 0 0,12 8 0 16,-12-8 0-16,0 0 4 0,8 12 3 0,-8-12-8 15,6 9 0-15,-6-9-2 0,7 9 3 0,-7-9 3 16,9 6 0-16,-9-6-2 0,14 2-1 0,-8 2 3 0,-6-4-2 15,16 5 0-15,-6-3 2 0,-10-2 0 16,23 4 2-16,-8-4 1 0,-2 0-4 0,4-3 3 0,-1 2 0 16,0-1-4-16,-2-6 3 0,4 5 0 0,-3-4 1 15,-3-1-1-15,1-1 1 0,2 2 1 0,-5-4-1 16,4 0-4-16,-2-3 2 0,-2 2 0 16,1 0-1-16,-5-5 1 0,0 6 3 0,-2-6-5 0,-1-1-1 15,-3 1 5-15,0 2-4 0,0-2 2 0,-5-1 1 16,3 3-4-16,-4-1 1 0,-2 4 1 0,-4-2-1 15,-1 5 0-15,2-4 1 0,-4 6 0 0,2-2-1 16,-6 3-1-16,2 3-1 0,1 0 1 16,-4 2 3-16,4 1-1 0,-2 1-2 0,-3 2 1 0,8 2-1 15,-2 4 0-15,-2-3-6 0,4 3-13 0,1 2-10 16,-1-1-12-16,2 6-13 0,2-2-10 0,2 2-2 16,1-1-19-16,3 2 3 0,3 1-8 0,0 0-8 15,3 0-3-15,3 0 5 0,-2-3-1 0,2 1 5 16,5-1-3-16,-2-2 10 0,4 0 3 0,-4 1 11 15,1-4 2-15,-1 1 11 0,-1-4 4 0,1-1 11 16,1-1 3-16,-1-2 6 0,2 5 7 0,-2-5 9 16,1 0 12-16,-10-3 7 0,19 1 5 0,-10-1 10 15,-9 0 4-15,17-1 5 0,-17 1 4 0,16-4 0 16,-16 4-1-16,14-2 2 0,-14 2 0 0,16 0 0 16,-16 0 1-16,16-4 10 0,-16 4-8 0,15 0 1 15,-15 0 0-15,20 4 0 0,-13-4-6 0,-7 0 7 16,15 7-1-16,-7-4 3 0,-2 2 1 15,1 0-5-15,-7-5 3 0,9 14 3 0,-2-4 0 0,-4-2 2 16,3 2-1-16,3 0 3 0,-1 1-7 0,-2 3 4 16,0 0 0-16,-2-1-1 0,2 3 3 0,0-3 1 15,2 4 2-15,0-1-4 0,0 5-3 0,-5-5 4 16,6-2-2-16,-3 3-6 0,1 0-1 0,1-3 4 16,-2 4-5-16,3-3-1 0,1 9-1 0,-7-6-2 15,3 0-6-15,0 3 1 0,-2-3-1 0,2 5-1 16,2-6-2-16,-7 10-1 0,1-9-1 0,1-1-2 15,-3 7-1-15,-3-10-2 0,3 4 4 0,-2-3-4 16,-4 2 2-16,0-6 2 0,0-1 5 0,-7 2-2 16,6-7 7-16,-8 2 1 0,-2-1 2 0,-2-1-2 15,2-5 0-15,-5 3 1 0,-3-5 1 0,-2 0-1 16,0-5-4-16,-4 1-1 0,4-5-2 0,-4 0 0 16,4 0-3-16,1-3 0 0,1 2 1 0,4 0-3 15,-1-1-2-15,7 0 0 0,-3 0-2 0,3 2 4 16,5-3-5-16,1 3-14 0,1-1-18 0,5 0-15 15,0-1-28-15,0 4-25 0,3 9-27 0,3-24-23 0,0 12-45 16,3-4-138-16,2 1-351 0,5-7 155 16</inkml:trace>
          <inkml:trace contextRef="#ctx0" brushRef="#br0" timeOffset="-21579.88">7554 16718 110 0,'0'0'114'0,"0"0"-10"0,0 0-5 0,0 0-13 15,0 0-5-15,0 0 1 0,0 0-9 0,18-25-9 16,-18 25-4-16,6-10-4 0,3 7-6 0,-9 3-2 16,10-10-2-16,-10 10-5 0,14-8-4 0,-8 4-3 15,-6 4-5-15,13-8-1 0,-4 3 10 0,1 1-10 16,-1 1-3-16,-9 3 2 0,20-7 1 0,-10 3-5 16,-1-2-1-16,-9 6 0 0,14-7 5 0,-6 7-6 0,-8 0-1 15,14-6-6-15,-14 6 4 0,10-4-2 16,-10 4-2-16,15-1 0 0,-15 1-5 0,11-2 2 15,-11 2 1-15,13-2-2 0,-13 2-1 0,0 0-5 16,17 2 0-16,-17-2-1 0,11 3 4 0,-11-3-4 0,8 5 1 16,-8-5-4-16,12 5 5 0,-12-5-5 15,0 0 2-15,3 10-1 0,-3-10-1 0,0 0 0 16,0 11 1-16,0-11-2 0,0 0 2 0,-9 16 4 16,9-16 2-16,-6 14 1 0,4-8 1 0,2-6 3 15,-6 16 0-15,1-10-1 0,2 2-2 0,-2 3-4 16,-4-1 4-16,3-3 1 0,2 3 1 0,-2 2-5 15,0-3 2-15,-3 1 2 0,-2-2-5 0,4 5-1 0,-2-5 6 16,3-1-1-16,0 3-3 0,-1-2 2 0,-7-1 0 16,8-1-1-16,-1-1 1 0,7-5-1 0,-12 12 2 15,6-8 0-15,-2 2-3 0,8-6 2 0,-10 10 0 16,10-10 1-16,-12 7 2 0,12-7 3 0,-9 4 0 16,9-4-1-16,0 0 1 0,-10 5 0 0,10-5 4 15,-5 6-4-15,5-6 2 0,0 0-1 0,0 0 3 16,0 0 0-16,0 0-1 0,0 0-5 15,0 0 0-15,0 0 4 0,0 0-2 0,0 0-2 0,0 0-5 16,0 0 4-16,0 0-4 0,0 0 1 0,0 0-2 16,0 0 0-16,27-15-2 0,-27 15 0 0,13-2 3 15,-13 2-3-15,14-4 1 0,-14 4-2 0,18-1 2 16,-18 1-3-16,13-1-2 0,-13 1 3 0,14 1 0 16,-14-1-4-16,16 5 1 0,-16-5 1 0,13 2 0 15,-7-1 0-15,-6-1 2 0,15 4-3 0,-4-2 3 16,-11-2 0-16,19 2 0 0,-8 1-3 0,-11-3 1 15,19 4 0-15,-7-5 1 0,-2 4-2 0,1-2 1 0,1-1 0 16,-12 0 3-16,19 0-4 0,-9 0 0 16,-10 0 6-16,17 0-4 0,-17 0-1 0,15-1 1 15,-15 1-1-15,16-2 1 0,-16 2 0 0,8-5 2 16,-8 5-5-16,0 0-1 0,13-6 8 0,-13 6-6 16,0 0 4-16,6-5-6 0,-6 5 2 0,0 0-1 0,0 0 2 15,6-8-1-15,-6 8-3 0,0 0-7 16,0 0-8-16,0 0-14 0,0 0-17 0,0 0-5 15,0 0-13-15,0 0-10 0,0 0-16 0,0 0-10 0,0 0-20 16,0 0-7-16,0 0-15 0,-25 23-94 0,25-23-258 16,0 9 115-16</inkml:trace>
          <inkml:trace contextRef="#ctx0" brushRef="#br0" timeOffset="-20570.86">8394 17064 109 0,'0'0'135'0,"1"-11"-6"0,-1 11-11 0,0 0-7 0,0 0-8 16,0 0-6-16,0 0-13 0,0 0-7 0,0 0-11 15,0 0 2-15,0 0-14 0,0 0 1 0,0 0-8 16,0 0 7-16,0 0-6 0,0 0-7 0,0 0-1 15,12 25-2-15,-12-25-7 0,0 14 0 0,0-14 6 16,3 14-6-16,0-7-2 0,0 2-1 0,-3-9-1 16,4 17-4-16,-4-8-2 0,0-9-2 0,3 17-4 15,0-10 2-15,-1 3 2 0,-2-10-5 0,1 14 1 16,4-6-3-16,-5-8-4 0,6 13 2 0,-6-6-2 16,0-7 1-16,0 0-1 0,3 11 0 0,-3-11-2 15,6 10 3-15,-6-10 2 0,0 0-3 0,7 8 1 16,-7-8-1-16,0 0 0 0,0 0 1 0,6 4-3 15,-6-4 2-15,0 0 1 0,0 0-3 0,0 0-1 16,17-16 3-16,-17 16-5 0,9-13 1 0,-6 7 1 16,1-1-3-16,2-1 1 0,-6 8 0 0,10-22-3 15,-4 10 6-15,5 1-6 0,-5-1 5 0,1-1-5 16,-1-2 3-16,0 2-3 0,3 0 4 0,2 2-3 16,-4-3 0-16,0 1 7 0,1 2-6 0,-1 0-4 15,-1 0 4-15,2 2-1 0,-2 2-3 0,0-1 2 16,3 0-1-16,-2 2 1 0,4 0-1 0,-4 1-1 15,3-2 1-15,-1 0 0 0,2 3-2 0,-4-2 3 16,4 0 1-16,-11 6-4 0,18-8 0 0,-11 5 2 16,-7 3 0-16,14-7 0 0,-7 6 1 0,-7 1-2 0,16-6 2 15,-8 1 1-15,-8 5 0 0,13-2-2 16,-13 2-1-16,15-2 0 0,-15 2-1 0,0 0 3 16,18 2-4-16,-18-2 6 0,0 0-4 0,15 0-3 15,-15 0 3-15,10 7-3 0,-10-7 0 0,9 3 5 16,-9-3-5-16,8 11-1 0,-5-5 2 0,-3-6 1 0,7 13-4 15,-4-5 5-15,0 0 1 0,-3-8 0 16,2 20-2-16,-1-11 4 0,-1 1 5 0,0-10 3 16,3 23 4-16,-6-13 4 0,6 1 0 0,-3 2-2 15,0-1 0-15,3-1 0 0,-3-11 0 0,0 19-4 16,2-7 11-16,-2-12-8 0,3 19-3 0,-2-12 1 0,-1-7 2 16,3 14-6-16,2-5 5 0,1-3-6 15,-6-6 5-15,12 10-2 0,-8-2 2 0,0-1-7 16,-4-7 4-16,12 10-1 0,-4-5-2 0,1 1 0 0,0-1-4 15,0 1-13-15,-2 0-16 0,-1-1-19 0,5 0-17 16,-4 0-19-16,0 0-18 0,1 0-35 16,4-2-31-16,-5 5-109 0,7-6-299 0,-1 2 133 15</inkml:trace>
        </inkml:traceGroup>
        <inkml:traceGroup>
          <inkml:annotationXML>
            <emma:emma xmlns:emma="http://www.w3.org/2003/04/emma" version="1.0">
              <emma:interpretation id="{71841E7C-AA31-47C2-B0EC-702363394CAD}" emma:medium="tactile" emma:mode="ink">
                <msink:context xmlns:msink="http://schemas.microsoft.com/ink/2010/main" type="inkWord" rotatedBoundingBox="16203,17122 19756,17078 19772,18417 16219,18460"/>
              </emma:interpretation>
            </emma:emma>
          </inkml:annotationXML>
          <inkml:trace contextRef="#ctx0" brushRef="#br0" timeOffset="-16185.19">14434 16924 18 0,'0'0'109'0,"0"0"-14"0,0 0 6 15,0 0-22-15,0 0-3 0,0 0 2 0,0 0-9 16,0 0-6-16,0 0 8 0,0 0-4 0,18-19-5 15,-18 19-4-15,7-6-3 0,-7 6 2 0,10-6-4 0,-10 6-8 16,9-8-2-16,-9 8 9 0,14-10-8 16,-8 7-4-16,1-3-2 0,4 1-4 0,-4-2-5 15,7-3-1-15,-7 4 7 0,5-5-7 0,1 4-3 16,-2-5-8-16,2 4-1 0,1-1-4 0,2-4-9 16,-4 0 14-16,1 2-3 0,2-1-3 0,-1-3-1 15,1 3 1-15,3-3-7 0,-5 2 5 0,0-5 0 16,2-1-3-16,-4 4 0 0,-1 0-1 0,2 2-1 0,2-8-1 15,-4 5 2-15,-3 0-2 0,1-1 0 16,-1 0 2-16,1 1-5 0,-2 0 1 0,1-6-2 16,-2 2 3-16,-2 5 2 0,0-1-4 0,-2-2 7 15,1 2-11-15,-2 0 4 0,0 1-11 0,0-1 8 0,-2 0 6 16,2 3-1-16,-1 2-4 0,-4-4 1 0,5 15-7 16,-6-18 14-16,5 12-7 0,1 6-1 0,-6-19-3 15,6 19 5-15,-8-10 3 0,4 7-7 0,4 3 2 16,-8-8 0-16,8 8 1 0,-13-3-3 0,13 3 0 15,-13-3 2-15,13 3 1 0,0 0-2 0,-20 7-6 16,11-3 5-16,2 1 0 0,-4 2 0 0,4 2 4 16,-2-2-6-16,-1 6 1 0,1-2 8 0,-2 4-5 15,2 1 5-15,-1 2-3 0,1 2 3 0,1 2 2 16,2 1 0-16,0 0-3 0,2-1 5 0,2 2-1 16,2 2-3-16,-1-2 5 0,1 4-2 0,1-4-9 15,1 2 5-15,2 1 5 0,1 1 0 0,-2-3 3 16,3-1-14-16,0-4 12 0,0 2-2 0,1 3-3 15,1-1 4-15,2-2-2 0,-5-5-5 0,4 4 5 16,-2-4 3-16,0-3-5 0,2 2 0 0,2-2 1 16,-2-3-1-16,3 2 6 0,1-2 4 0,-1-2-21 15,1 0 15-15,2 0-2 0,-1-3-5 0,-4-3 4 16,1 4 3-16,2-6-6 0,-1 2 0 0,0-3 1 16,-12 0-2-16,19 2 0 0,-10-2 0 0,-9 0 7 15,21-3 4-15,-21 3-9 0,20-2 1 0,-10 1-3 16,0 0 5-16,-10 1-3 0,14-6-1 0,-14 6 0 15,0 0 0-15,16-1-6 0,-16 1 0 0,0 0 4 16,0 0 1-16,15 1-4 0,-15-1 3 0,0 0 1 0,0 0 5 16,8 10-10-16,-8-10 5 0,6 7 4 0,-6-7-7 15,4 7-3-15,-4-7 3 0,8 9 1 0,-8-9-2 16,9 6-3-16,-1-3 11 0,-8-3-1 16,14 4 0-16,-14-4 2 0,10 3-5 0,-10-3 4 0,17 3 0 15,-17-3 5-15,16-4-9 0,-16 4 2 0,21-6-3 16,-11 2 1-16,-1 0 5 0,2-1-7 0,-2-1 0 15,3-4 5-15,0 3-8 0,-2-6 6 0,-4 8 1 16,2-10 1-16,0 7 2 0,0-3-2 0,-5-1-3 16,3 0-2-16,-3 4 2 0,-2-5-3 0,1 3 2 15,-2-2-1-15,0 12 5 0,-9-24-5 0,3 17 1 16,0-2 0-16,-4 0 0 0,1 0-1 0,-3-1-3 16,-3 3 7-16,1 0 0 0,2 3-3 0,0 0-2 15,-2 1 1-15,0-1-1 0,-1 4 0 0,15 0-1 16,-24 0-1-16,15 0 3 0,-1 4-11 0,10-4-7 15,-19 6-9-15,11-1-6 0,2 1-2 0,-1 1-6 0,7-7-9 16,-2 14-12-16,2-14-15 0,5 17 1 16,-4-6-11-16,2-1 5 0,3 1-3 0,5 4-10 15,0-2-74-15,-2-4-184 0,3 3 81 0</inkml:trace>
          <inkml:trace contextRef="#ctx0" brushRef="#br0" timeOffset="-15774.65">15281 17012 39 0,'0'0'71'0,"0"0"10"15,7 10-8-15,-7-10 3 0,6 7-14 0,-6-7 2 16,6 11-10-16,-6-11 3 0,3 7-18 0,-3-7 20 16,6 14 4-16,-1-8-12 0,-4 4-5 0,1 1 5 0,-2-11-7 15,6 21 1-15,-3-8 2 0,0 2 0 0,1-2-7 16,-3 2 2-16,4 0-2 0,-4 2-5 0,-1 1 3 15,5-1-9-15,-4 7 4 0,1-6-3 0,-1-2 2 16,-2 6 0-16,1-4-2 0,-2-1 9 0,2 3-4 16,-1-2-2-16,-2-1 1 0,0 0-2 0,0 1-7 15,0-5 5-15,-3 5 1 0,0-5-3 0,-1 3 0 16,2-7 4-16,-2 2 1 0,-1-5 1 16,1-1 8-16,-4 2 0 0,4-4 1 0,-2 1 0 0,9-4-6 15,-24 0 1-15,14 0-5 0,10 0-5 0,-26-5 3 16,10 2-2-16,-2-3-6 0,5-1 0 0,-5-3-4 15,0 2 0-15,3-3-3 0,1 0-2 0,1-1 2 16,1 3-4-16,0-1-1 0,2-2 0 0,-1 0 0 16,2 4-2-16,2-4 0 0,1 6-5 0,1-3-16 15,5 9-7-15,-6-15-12 0,6 15-18 0,-3-12-23 16,3 12-16-16,0 0-30 0,2-14-16 0,-2 14-16 16,7-7-143-16,-7 7-316 0,11-7 140 0</inkml:trace>
          <inkml:trace contextRef="#ctx0" brushRef="#br0" timeOffset="-14248.31">15698 16775 2 0,'0'0'110'0,"0"0"-3"0,0 0-7 16,0 0-8-16,0 0-1 0,0 0-7 0,0 0 0 16,0 0 7-16,0 0-22 0,0 0 1 15,0 0-6-15,6 38-4 0,-6-28-5 0,0-10-1 0,2 15-8 16,-2-15 2-16,0 16-2 0,0-8-11 0,0-8 3 16,0 17-2-16,0-17-8 0,0 17 0 0,1-8-5 15,-1-9 2-15,3 16-2 0,-3-7 5 16,0-9-6-16,2 13-4 0,-2-13-4 0,0 15 1 15,0-15 2-15,4 11-2 0,-4-11-7 0,0 9 4 0,0-9-6 16,0 0 5-16,2 14 0 0,-2-14-2 0,0 0-1 16,0 0 3-16,1 9-3 0,-1-9 6 0,0 0 4 15,0 0 2-15,0 0 2 0,0 0-3 0,0 0-2 16,0 0 0-16,0 0 0 0,0 0-7 0,0 0 7 16,0 0-4-16,0 0-5 0,0 0 1 0,0 0 0 15,20-25 0-15,-16 16-2 0,-4 9 0 0,9-9 1 16,-4-2-3-16,-1 2 5 0,2 1-9 0,0-6 2 15,0 2-1-15,1 1 4 0,-1 3-4 0,0-4-1 16,0 1-3-16,3-1 0 0,-1 2 3 0,1 0-4 16,-6 0 1-16,7 1-2 0,-4-3-5 0,-1 2 2 15,0 3 2-15,0-4 0 0,1 5 1 0,3-5-2 16,-3 4 6-16,0-1-8 0,-6 8 5 0,12-12 0 16,-6 8 0-16,-6 4 0 0,13-8 1 0,-10 4-1 15,-3 4 3-15,14-7-5 0,-7 0 2 0,-7 7-3 16,10-4 9-16,-10 4-8 0,14-6-2 0,-14 6 9 15,0 0-5-15,15 0 1 0,-15 0-1 0,12 0-1 16,-12 0 3-16,12-4-2 0,-12 4 3 0,0 0-5 16,13 0-1-16,-13 0 2 0,0 0 0 0,0 0-2 15,16 4 0-15,-16-4-2 0,8 7 4 0,-8-7 0 16,0 0 4-16,6 11-5 0,-3-4 12 0,-2 3-4 16,1 0 3-16,-1 1-3 0,2-1 7 0,0-1-3 15,0 4 4-15,-3 0 2 0,0 0 0 0,0-2 0 16,2 3 0-16,-2-14 2 0,0 22-1 0,-2-8 3 15,4-3 0-15,-1-2 3 0,-1-9-6 0,2 23 2 16,-2-14 0-16,3 0 0 0,-3-9-2 0,0 15-3 16,0-15 3-16,1 16-2 0,1-9 0 0,-2-7-1 15,3 12 2-15,-3-12-5 0,0 0 1 0,0 12-1 16,0-12 1-16,0 0 0 0,0 13-1 0,0-13-7 16,0 0-7-16,3 13-20 0,-3-13-15 0,0 0-22 15,0 14-16-15,0-14-23 0,0 0-17 0,4 9-24 0,-4-9-130 16,6 6-295-16,-6-6 130 0</inkml:trace>
          <inkml:trace contextRef="#ctx0" brushRef="#br0" timeOffset="-12101.99">14453 16317 62 0,'0'0'148'0,"0"0"-16"0,0 0-10 0,0 0-9 15,0 0-3-15,0 0 2 0,0 0-2 0,-33 17-16 16,20-7 4-16,-7 6-3 0,1 0-3 0,-2 1-2 16,0 5-4-16,2-2-9 0,0 2-5 0,-1 9 1 15,5 0-6-15,2-3-9 0,1 8 3 0,3-2-8 16,3 7-5-16,2 1 0 0,4 1-3 0,5 0-4 16,3-2-3-16,1 4-4 0,4-5-6 0,4 2 3 15,4 3-2-15,2-4-3 0,6-4-2 0,2 2-2 16,3-1-3-16,1 0 0 0,-2-4-22 0,1-4-18 15,2-2-26-15,-4 2-30 0,3-4-25 0,-4-2-27 16,-7-8-34-16,1-1-144 0,1-1-330 0,2-4 146 16</inkml:trace>
          <inkml:trace contextRef="#ctx0" brushRef="#br0" timeOffset="-13771.4">16463 16910 89 0,'0'0'166'16,"0"0"-9"-16,0 0-10 0,0 0-7 0,0 0-7 15,0 0-11-15,0 0-9 0,32-5-2 0,-32 5-8 0,15-2-5 16,-5-1-6-16,5 3-3 0,-3-1-8 16,3-5-2-16,-2 5-11 0,2-3-1 0,2 1-5 15,-1-1-5-15,0 2-4 0,1 2 0 0,-4 0-4 16,5-5-5-16,-3 3-3 0,2-2-6 0,-7 0-4 15,6-2 0-15,-2 5-3 0,-4-2-5 0,-10 3-3 16,23-3 3-16,-13 2-4 0,0-1-2 0,-10 2-3 0,20-4-1 16,-13 3-1-16,-7 1 4 0,14-3-6 15,-14 3-13-15,12-2-10 0,-12 2-13 0,9-5-14 16,-9 5-17-16,0 0-15 0,0 0-27 0,0 0-26 0,15-1-24 16,-15 1-22-16,0 0-122 0,10-2-315 0,-10 2 140 15</inkml:trace>
          <inkml:trace contextRef="#ctx0" brushRef="#br0" timeOffset="-13423.59">17257 16628 118 0,'0'0'138'0,"0"0"-4"0,0 0-10 15,0 0 0-15,0 0-10 0,0 0-2 16,-11 34-3-16,11-34-3 0,-1 18-3 0,-1-11-5 0,2 10-7 16,0-3-3-16,0 0-4 0,0 1-8 0,0 2-4 15,0-4-5-15,0 5-8 0,2-7-2 0,-1 7-6 16,-1 0-7-16,0-5 0 0,0 5-6 0,-1-3-5 15,-1 0 0-15,1-1-2 0,1 0-5 0,-3 1 1 16,2-3 0-16,-1-3-15 0,-1 5-17 0,0-5-20 16,0 2-15-16,3-11-21 0,-3 17-24 0,2-10-23 15,1-7-23-15,-5 11-18 0,5-11-124 0,-4 10-296 16,4-10 131-16</inkml:trace>
          <inkml:trace contextRef="#ctx0" brushRef="#br0" timeOffset="-13010.27">17709 16497 67 0,'4'9'160'0,"1"5"-16"0,-1 2 4 16,1-1-15-16,-1 4-8 0,2 1-7 0,2 4-9 15,-2 0-9-15,-2-3-8 0,2 3-7 0,-5 5-6 16,-1-3-4-16,0 1-10 0,-3 1-8 0,-1-2-5 16,-2 3-6-16,-1 4-1 0,-4-7-3 0,-2 2-2 15,-2 3-4-15,-2-7-1 0,-5 5-7 0,-2 1-17 16,-4 3-16-16,0-7-11 0,-1 3-20 0,-2-4-21 16,1-2-15-16,-3-1-18 0,0-2-21 0,1-1-19 15,5-2-100-15,-3-10-248 0,6 3 110 0</inkml:trace>
        </inkml:traceGroup>
        <inkml:traceGroup>
          <inkml:annotationXML>
            <emma:emma xmlns:emma="http://www.w3.org/2003/04/emma" version="1.0">
              <emma:interpretation id="{BD9B9DA2-D996-4010-AD58-19B3989E14B7}" emma:medium="tactile" emma:mode="ink">
                <msink:context xmlns:msink="http://schemas.microsoft.com/ink/2010/main" type="inkWord" rotatedBoundingBox="20069,17040 23651,16996 23669,18442 20087,18486"/>
              </emma:interpretation>
            </emma:emma>
          </inkml:annotationXML>
          <inkml:trace contextRef="#ctx0" brushRef="#br0" timeOffset="-10057.15">18079 16954 60 0,'13'-8'140'0,"-7"1"3"0,-6 7-8 16,10-8-5-16,-4 4-4 0,-6 4-7 0,8-6-4 15,-8 6-6-15,6-11 2 0,-6 11-10 0,0 0-8 16,7-6-8-16,-7 6-12 0,0 0-10 0,0 0-5 16,0 0-5-16,0 0-5 0,0 0-7 0,0 0-2 15,0 0-5-15,0 0-4 0,0 0-2 0,0 0-1 0,0 0-3 16,0 0-6-16,0 0 0 0,0 0 2 15,0 0-6-15,0 0 3 0,0 0-3 0,0 0 0 16,0 0-3-16,0 0 4 0,0 0 3 0,0 0-6 16,0 0 0-16,0 0-3 0,0 0 3 0,0 0-5 0,0 0 3 15,18-1 8-15,-18 1-4 0,0 0 0 0,8-11 3 16,-8 11 0-16,1-10-2 0,-1 10-1 0,5-9-1 16,-5 9-2-16,1-11 0 0,-1 11-5 15,0 0 1-15,0 0-2 0,-3-19 0 0,3 19 1 0,-6-6-3 16,6 6-17-16,0 0-10 0,-10-6-14 0,10 6-14 15,0 0-13-15,0 0-22 0,-23 7-12 0,23-7-15 16,-6 10-21-16,6-10-36 0,-4 7-94 16,4-7-285-16,0 0 127 0</inkml:trace>
          <inkml:trace contextRef="#ctx0" brushRef="#br0" timeOffset="-10600.39">18366 16391 41 0,'0'0'49'0,"0"0"-3"0,0 0 3 15,0 0-8-15,0 0-6 0,-19-4-3 0,19 4 9 16,0 0-7-16,0 0 0 0,0 0 3 0,0 0-2 16,0 0 6-16,0 0-1 0,0 0 1 0,0 0 5 15,0 0-10-15,0 0 4 0,0 0 0 0,0 0-2 16,0 0 2-16,0 0-6 0,0 0-2 0,-15-1-4 15,15 1 5-15,0 0-7 0,0 0 1 0,0 0 5 16,0 0-5-16,0 0-7 0,0 0 5 0,0 0-4 16,0 0-3-16,0 0-2 0,0 0 7 0,0 0-4 15,0 0-2-15,0 0-7 0,0 0 2 0,2-15-3 16,-2 15 4-16,0 0 2 0,0 0-3 0,0 0-9 16,0 0 9-16,0 0-7 0,0 0-6 0,0 0 0 15,0 0 9-15,0 0 5 0,0 0 0 0,0 0 9 16,0 0-7-16,0 0-1 0,0 0-3 0,0 0 5 15,0 0-1-15,0 0 2 0,0 0-3 0,0 0 0 16,0 0 0-16,0 0-3 0,0 0 1 0,0 0-2 16,0 0-4-16,0 0 0 0,0 0 2 0,0 0-1 15,0 0-3-15,0 0 2 0,0 0-3 0,0 0-6 0,0 0 4 16,0 0 1-16,0 0-2 0,0 0-6 16,0 0 11-16,0 0-1 0,0 0 0 0,0 0-4 15,0 0 1-15,0 0 4 0,0 0-4 0,0 0-4 16,0 0 0-16,0 0 7 0,0 0-1 0,0 0-1 0,0 0 3 15,0 0-4-15,0 0 2 0,0 0-3 0,0 0 2 16,0 0-9-16,0 0 11 0,0 0-5 0,0 0 5 16,0 0-11-16,0 0 6 0,0 0 3 15,0 0-1-15,0 0-2 0,0 0 1 0,0 0 0 0,0 0-6 16,0 0 2-16,0 0 6 0,0 0-2 0,0 0 5 16,0 0-11-16,0 0 11 0,0 0-3 0,0 0 0 15,0 0-3-15,0 0 10 0,0 0-13 16,0 0 1-16,0 0-2 0,0 0 10 0,0 0 1 0,0 0-3 15,0 0-6-15,0 0 5 0,0 0-3 0,0 0-1 16,0 0-9-16,-23 11-13 0,23-11-15 0,-13 9-23 16,5-9-23-16,8 0-18 0,-16 9-112 0,7-5-232 15,9-4 103-15</inkml:trace>
          <inkml:trace contextRef="#ctx0" brushRef="#br0" timeOffset="-8803.74">18419 16704 1 0,'0'0'147'0,"0"0"-7"16,18-22-12-16,-18 22-7 0,9-11-5 0,-4 6-12 16,4 1-10-16,-3-2-9 0,5-4-4 0,-1 3-6 15,1 0-9-15,1-1-8 0,1-2 1 0,-2 0-10 16,0-1-1-16,3 1-3 0,-1-1-4 0,5-2-6 15,-6 1-2-15,3 0-3 0,-2 0 1 0,-1-2-12 16,2 4-1-16,-1-4 6 0,1 0-3 0,-1 0-4 16,-1-1-2-16,1 1-2 0,-4 1 1 0,3-4-8 15,-4 1 4-15,-2 1-6 0,1 0 7 0,-1 1-5 16,-4-4 2-16,4 5 1 0,-6 0-6 0,0-2-4 0,0 15 5 16,-5-18-2-16,4 8 4 0,-2 0-7 15,-3 1 1-15,-3 2-2 0,9 7 1 0,-17-10 1 16,7 7-6-16,1-3-1 0,9 6 1 0,-21-1 12 15,21 1-11-15,-21 4 1 0,11 0-4 0,-4 2 8 0,-1 1 1 16,-1 3-2-16,1 1-2 0,3 3 6 0,-4 4-5 16,2 2 0-16,1 1 1 0,1 0 4 0,3 5-1 15,3-2 2-15,0 3 1 0,2 1-5 16,4 7 8-16,6 0-2 0,-2 3-6 0,2-3 7 0,2 3 0 16,6-2 3-16,0 1-6 0,-1-2 5 0,2-3-1 15,-1-6-1-15,2-3 3 0,-3-1-3 0,2-2 2 16,3 1-1-16,-3-3-5 0,-1-5 1 0,-1-2 4 15,2-2-5-15,1-1-1 0,-1 0 2 0,3-2 1 16,-4-4 4-16,-1 2-5 0,2-3 0 0,-15-1 3 16,19-3-2-16,-7 3 0 0,-1-4-4 0,-1-1-2 15,-2-1 6-15,3-1 1 0,-2 1-5 0,3 1 0 16,-3-6 1-16,0 6 1 0,-1 1-6 0,-2-3 6 16,-6 7-2-16,10-10-3 0,-4 3 2 0,-6 7 2 15,11-6-7-15,-11 6 0 0,7-4 3 0,-7 4 0 16,0 0 4-16,0 0-8 0,0 0 5 0,15 3 1 15,-15-3-3-15,12 3 1 0,-5 3-4 0,-7-6 6 16,14 9 0-16,-4-6 0 0,1 7 2 0,2-6-2 16,-3-1 4-16,5 1 4 0,5-1-5 0,-2 3 2 15,0-5 1-15,-1 2 3 0,3-2 2 0,-2-2-4 16,-2-3 2-16,4 2 0 0,-3-2 2 0,-2-1 2 16,3 0-7-16,-7-2 1 0,2-3 5 0,0 1-5 15,-2-3-3-15,-2-2 4 0,0 1-2 0,-6-2-3 16,-2-1 2-16,-1 0 1 0,-1-1 0 0,-2-1-2 0,-3 2 1 15,-3 1-4-15,-5-2-1 0,1 2 0 16,0 5-8-16,-2 0 5 0,-3 2-9 0,0 2-8 16,0 1-2-16,3 3 1 0,-3-3-5 0,3 5 0 15,-1 1-8-15,2 3-1 0,1 2-6 0,-2 1-9 0,6 1-15 16,-3 2 6-16,5 3 0 0,-5 0-3 16,6 1-1-16,1 2 5 0,4 1-4 0,1-2 0 15,0 3 9-15,4 1 7 0,-2-1 4 0,4 0 4 16,0-4-9-16,0 3 17 0,1 1-6 0,-1-3 2 0,2 1 8 15,-1-3-2-15,1 0 3 0,-1-1 4 0,-1-2-1 16,4-3 9-16,-2 2 10 0,-1-3 0 0,1 0 11 16,-1-1 3-16,1 2 3 0,1-1 3 0,0-3 6 15,-2 2 11-15,-7-5-10 0,14 10 5 16,-7-4-3-16,2-2 4 0,-5 4 2 0,-4-8-5 0,14 13-8 16,-5-6 18-16,-5 0-6 0,5 0-1 0,-1 5-1 15,1-1-5-15,-2 4 0 0,2-1 4 0,-2 2-2 16,1-1 6-16,1 7-7 0,0-5 9 15,-5 1-7-15,2 6 4 0,2-4-4 0,1 2 2 0,-5 0-4 16,2 1-1-16,2-2 1 0,-5 2-3 0,0-4-1 16,0-1 0-16,0-2-1 0,-3 1-3 0,2-1-2 15,-4 1 0-15,2-7 3 0,-3 5 2 0,-2-6 3 16,-1 1-1-16,0-2 1 0,-4-1 2 0,-4 0 6 16,-2-2-1-16,-1-2-5 0,-8-1 0 0,0-2-1 15,-1-2-1-15,0-3-4 0,-1 0 0 0,-2 0-6 16,3-7 19-16,0 5-22 0,1-6 6 0,-1-1 2 15,4 1-9-15,1-2 0 0,5 5-2 0,1-4 1 16,3 3-14-16,3-2-11 0,0 2-14 0,3-2-19 16,0 2-14-16,2 1-22 0,4-5-21 0,1 1-23 15,4-3-15-15,-1 1-121 0,4 1-287 0,5-6 128 16</inkml:trace>
          <inkml:trace contextRef="#ctx0" brushRef="#br0" timeOffset="-8278.46">19625 16708 94 0,'0'0'135'16,"0"0"-10"-16,20 19-17 0,-20-19-5 0,0 0-8 16,1 16-9-16,-1-16-5 0,0 0-7 0,2 19-9 15,-2-19 2-15,0 0-12 0,0 19-5 0,0-19-1 16,0 0-10-16,-2 18-1 0,2-18-4 0,0 0-6 16,0 0 2-16,-4 17-1 0,4-17-1 0,0 0-4 15,0 0-6-15,0 0 1 0,0 0 5 0,0 0 2 16,0 0-2-16,0 0-1 0,0 0 2 0,0 0-9 15,0 0 2-15,0 0-1 0,0 0-3 0,0 0-2 16,32-28-2-16,-21 17-1 0,-2-2-9 0,3 2 3 16,1-3 3-16,-1 0-4 0,3 4-2 0,-3-4-2 15,0 0-1-15,-2 0 0 0,4 3 2 16,-4 0-6-16,-1-1 6 0,3 1-4 0,0 0 1 0,-5 3-4 16,-7 8 1-16,20-13 6 0,-11 7-2 0,-9 6-4 15,18-7 3-15,-18 7 4 0,19-6-2 0,-19 6 1 16,19 0 3-16,-19 0-1 0,17 2 2 0,-17-2 5 15,21 10 8-15,-12-7-2 0,4 8 2 0,-4-4 6 16,3 7 0-16,-3-4-4 0,-2 2-4 0,4 0-1 16,-11-12 1-16,9 29 0 0,-3-12 0 0,-2-3-5 15,-4 4 6-15,2 6-6 0,-4-7 8 0,-4 5-25 16,-3-1-25-16,-7 1-28 0,1-2-37 0,0-3-48 16,-3 1-111-16,-1-3-278 0,5-3 123 0</inkml:trace>
          <inkml:trace contextRef="#ctx0" brushRef="#br0" timeOffset="-7077.09">21418 16093 79 0,'0'0'92'0,"-8"11"4"0,2-4-8 16,-1 3 0-16,0 1-4 0,-4 4-2 0,-2 5 3 16,-2-3-14-16,0 4 4 0,-3 4-3 0,-1 2-3 15,-4 5 0-15,-1 0-4 0,-1 2-1 0,-2-3-6 16,-1 5 0-16,-4-1-6 0,4 5 3 0,-5-2 1 15,-8 16-5-15,8-12-1 0,-12 14 0 0,12-16-7 16,-9 15 1-16,5-14-1 0,3 2-9 0,-11 7-3 16,11-10 0-16,1 2-5 0,-1-4 0 0,-1 3-1 15,1-2-3-15,-2 0 0 0,6 2-2 0,-2-5-3 16,5-2-2-16,0-2-16 0,2-4-11 0,1 2-27 16,7-10-15-16,-1 0-24 0,2 0-19 0,4-6-28 15,0-2-24-15,-1 1-94 0,5-2-262 0,1-4 117 16</inkml:trace>
          <inkml:trace contextRef="#ctx0" brushRef="#br0" timeOffset="-5856.01">21233 16771 13 0,'0'0'147'0,"-2"-11"-6"0,2 11-5 16,0 0-1-16,0 0-10 0,0 0-9 0,0-21-13 16,0 21-6-16,0 0-7 0,0 0-8 0,5-14-8 15,-5 14-4-15,0 0-9 0,3-10-2 0,-3 10-11 16,6-8 0-16,-6 8-9 0,7-6-2 0,-7 6-6 15,12-8 1-15,-12 8-6 0,12-6 1 0,-4 2-7 16,-8 4-3-16,21-3-1 0,-11-1 4 0,0 1-7 0,2 1 2 16,0 1-4-16,-12 1-2 0,20-1 1 15,-10 1-3-15,-10 0 0 0,19 0 0 0,-19 0-1 0,17 0 0 16,-17 0-4-16,15 1-1 0,-15-1-1 16,15 1 3-16,-15-1-1 0,6 5-2 0,-6-5-1 15,7 7-2-15,-7-7 0 0,5 14 1 0,-5-14-5 0,0 16 7 16,-2-2-3-16,-1 2 2 0,0-5-1 0,-1 5-5 15,1 0 7-15,-3-1-2 0,-2 10 1 16,-1-9 2-16,0 6 2 0,-1 0 2 0,-1-3 1 16,-2 3-2-16,-3-2 4 0,1-1-3 0,-5-2 5 0,1 3 0 15,-2-4-2-15,2 1 2 0,-2 0-3 0,0-3 3 16,-4 1-3-16,2-5 1 0,-1 0-2 16,3 1 5-16,7-4-8 0,-6 0 6 0,4-3-2 15,1 4 2-15,1-3-1 0,1-3 1 0,3 0-1 0,1 1 1 16,9-3 2-16,-18 2 2 0,18-2-3 0,-14 0 6 15,14 0-2-15,0 0-3 0,-13-5 1 0,13 5 2 16,0 0-4-16,-8-9-1 0,8 9 4 0,0 0-4 16,0 0-1-16,2-16 0 0,-2 16-1 0,0 0 0 15,18-10-1-15,-8 3 1 0,-1 5-3 0,5 0 0 16,-1-4 0-16,2 5-4 0,1-3 1 0,-2 4 0 16,1 0-2-16,3 0 1 0,-3 0 0 0,-2 1-1 15,2 2 1-15,1-2 2 0,1 1-4 0,-1 2 2 16,-1 2 0-16,0-1 1 0,3-2-2 0,-3 3 3 15,3 0-4-15,-3 0 2 0,2 0 1 0,-2 0-3 16,3 1 3-16,-1-2-3 0,-1 2-1 0,2-3 4 16,-2 0 0-16,1 2-1 0,2-3 1 15,-1-1 1-15,-2-1-2 0,4-1 1 0,-4 1 1 0,1-1 0 16,1-1-2-16,-4 0 7 0,0-3-6 0,-2 3 1 16,-3-3 0-16,-9 4 0 0,19-6-4 0,-8 2 5 15,-11 4-1-15,13-5-12 0,-13 5-17 16,9-2-35-16,-9 2-22 0,0 0-24 0,0 0-25 0,0 0-20 15,0 0-131-15,0 0-306 0,0 0 135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0:42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EA8912-20E3-415F-96EF-788FF10E49E9}" emma:medium="tactile" emma:mode="ink">
          <msink:context xmlns:msink="http://schemas.microsoft.com/ink/2010/main" type="writingRegion" rotatedBoundingBox="28931,1374 33195,1374 33195,3549 28931,3549"/>
        </emma:interpretation>
      </emma:emma>
    </inkml:annotationXML>
    <inkml:traceGroup>
      <inkml:annotationXML>
        <emma:emma xmlns:emma="http://www.w3.org/2003/04/emma" version="1.0">
          <emma:interpretation id="{75081D50-7BB3-403A-A9B8-E38F69586E9D}" emma:medium="tactile" emma:mode="ink">
            <msink:context xmlns:msink="http://schemas.microsoft.com/ink/2010/main" type="paragraph" rotatedBoundingBox="28931,1374 30561,1374 30561,2367 28931,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81853-44EE-4C87-B51E-099D095949CD}" emma:medium="tactile" emma:mode="ink">
              <msink:context xmlns:msink="http://schemas.microsoft.com/ink/2010/main" type="line" rotatedBoundingBox="28931,1374 30561,1374 30561,2367 28931,2367"/>
            </emma:interpretation>
          </emma:emma>
        </inkml:annotationXML>
        <inkml:traceGroup>
          <inkml:annotationXML>
            <emma:emma xmlns:emma="http://www.w3.org/2003/04/emma" version="1.0">
              <emma:interpretation id="{347F0AD6-9421-434D-9DA2-89710928D8DE}" emma:medium="tactile" emma:mode="ink">
                <msink:context xmlns:msink="http://schemas.microsoft.com/ink/2010/main" type="inkWord" rotatedBoundingBox="28931,1374 30561,1374 30561,2367 28931,2367"/>
              </emma:interpretation>
            </emma:emma>
          </inkml:annotationXML>
          <inkml:trace contextRef="#ctx0" brushRef="#br0">0 930 28 0,'6'-6'176'0,"3"1"-7"0,1-1-19 0,1-1-12 0,-2 2-12 16,4-3-10-16,-4-1-9 0,5 2-10 0,-3-2-8 16,-3-5-9-16,5 4-8 0,-4-1-9 0,2 4-5 15,-2-6-7-15,1 2-5 0,2 0-5 0,-3-2-1 16,-2 0-6-16,4-1-6 0,-2 2-2 0,4-3-2 15,-1 0-4-15,-4-1-1 0,4 1-1 0,-5-1-5 16,2 1 2-16,1-1-5 0,-4 1 3 0,2-4-5 16,-5 3-3-16,6-2-7 0,-2-3 4 0,-1 3-4 15,-1 2 3-15,-1-2-5 0,1 1-2 0,-2-1-3 16,0-1 6-16,4 1-6 0,-5 4-1 0,2-3 2 16,-1-1-3-16,-3 0-5 0,3 1 0 0,0 3 1 15,-2-3 4-15,2 0-1 0,0 2-2 0,-3 3-1 16,0-1-3-16,0 0 2 0,0 13 5 0,0-24-4 15,0 12 8-15,0 12-7 0,0-23 8 0,-1 13-6 16,1 10 2-16,-5-17 1 0,4 8 2 0,1 9 5 16,-3-20-2-16,0 13-5 0,3-4 3 0,0 11 0 15,-6-17 4-15,3 6-7 0,-1 4 5 0,4 7-1 16,-6-13-1-16,6 13 4 0,-3-14 2 0,3 14-1 0,-5-11-3 16,5 11-5-16,-6-9 5 0,6 9-4 15,0 0-1-15,-9-9 1 0,9 9 2 0,-7-6 1 16,7 6-2-16,0 0-3 0,0 0 6 0,-12-6 1 0,12 6 2 15,0 0-5-15,0 0 1 0,-20 5 4 0,20-5 1 16,-10 4-6-16,10-4-2 0,-9 6 5 0,9-6 1 16,-13 9-3-16,13-9 4 0,-9 9-5 0,1-3 2 15,8-6 3-15,-7 15 6 0,2-7-2 0,-2 0 7 16,1 3-6-16,1 1 5 0,-1 2 4 0,6 0 1 16,-3 3 3-16,0-3 4 0,2 4-9 0,1-1 2 15,-1 1 4-15,1 6-2 0,1-6 1 0,0 5 3 16,2-2-6-16,-3 1 1 0,8-4 2 0,-7 5 0 15,4 0-5-15,1-1 2 0,1 0 1 0,-2-2 3 16,-1 2-1-16,2 2-1 0,3-6-2 0,-1 6 1 16,1-2-6-16,-2-2 4 0,5-2-4 0,-5 1 0 15,7 4-3-15,-5 0 5 0,4-4-1 0,-2-4-1 16,4 7-1-16,-5-8 4 0,3-3-7 0,-1 0 6 0,-1 2-2 16,2-3-1-16,2 1-4 0,-1-3 5 0,-2-2-4 15,-2 1 2-15,3-3-3 0,-4 2 0 0,2-2 1 16,5-3-2-16,-2 2 2 0,-2 0-4 15,-1-3 4-15,-11 0-2 0,15 0 2 0,-15 0-1 0,15 0-2 16,-15 0-1-16,18-3 2 0,-18 3-2 0,12-3-1 16,-12 3-2-16,14 0 4 0,-14 0 1 0,8-5 0 15,-8 5-4-15,0 0 2 0,14-1-5 0,-14 1 1 16,0 0 0-16,12 6-2 0,-12-6 3 0,0 0-2 16,10 6 0-16,-10-6 4 0,9 7 1 0,-9-7-2 15,8 2 0-15,-8-2 2 0,7 10 1 0,-7-10-1 16,8 5 2-16,-8-5-3 0,7 3 8 0,-7-3 4 15,0 0 1-15,16 1-1 0,-16-1 3 0,14-1 0 16,-14 1-4-16,16-3 3 0,-16 3-2 0,17-6-1 16,-8 2 1-16,1-7-3 0,-4 8-2 0,3-3 2 15,-2 0-2-15,4 1-1 0,-4-2 0 0,1-1-3 16,-1 2 0-16,-1-4 3 0,0 4-5 0,-3-4 0 16,2-2-1-16,-2 4 1 0,0-8-2 0,-3 8 3 0,0-6-1 15,0 0-3-15,0 14 4 0,-8-22-4 16,2 12 1-16,0 0-1 0,5 0 1 0,-8 0-1 15,3 1-1-15,-3 2-3 0,1 1 4 0,-2-1-4 16,1 1 5-16,0 1-2 0,9 5 2 0,-22-8-3 0,11 6-5 16,2-1-1-16,9 3-10 0,-18-2-7 0,18 2-4 15,-22 0-7-15,13 2-8 0,9-2-9 0,-19 6-7 16,13-1-19-16,6-5-15 0,-11 10-9 0,8-3-11 16,3-7-27-16,-6 14-74 0,6-14-235 0,0 0 104 15</inkml:trace>
          <inkml:trace contextRef="#ctx0" brushRef="#br0" timeOffset="1027.48">1090 693 63 0,'0'0'145'16,"0"0"-10"-16,0 0-17 0,0 42 1 0,0-34-21 15,0-8-5-15,2 20-10 0,-2-10-4 0,0 1-10 16,0-11 2-16,-2 23-12 0,2-14-6 0,0-9-5 16,0 15-2-16,0-15-4 0,-1 15-4 0,1-15-9 0,0 15 3 15,0-15-5-15,0 9 3 0,0-9-10 16,0 0 5-16,0 0-4 0,0 0-1 0,0 0 1 16,0 12 3-16,0-12 9 0,0 0 4 0,0 0-6 15,0 0-1-15,0 0-4 0,0 0-1 0,0 0 0 0,0 0-8 16,0 0 3-16,19-21-3 0,-19 21-4 0,9-15-1 15,1 2-11-15,-1 3-4 0,2 3-6 16,-1-2-2-16,2-2-11 0,0-1 2 0,2 1-5 0,-4-2 4 16,5 4-3-16,-5-2 4 0,4 2 1 0,-2-4-1 15,1 3 2-15,-2-1-1 0,-1 3 3 0,2-2 0 16,-2 1 4-16,-1 0-1 0,2 2 5 0,-5 0 2 16,4 5 6-16,-10 2 2 0,18-10 6 0,-10 6 5 15,4 1 1-15,-12 3 6 0,16-4-2 0,-6 3 9 16,-10 1-4-16,20 1 7 0,-10-1 1 0,2 4-3 15,2 2 3-15,3 1-3 0,-3-1 2 0,1 5-1 16,-3 1-3-16,1 1-5 0,-1 1 1 0,-2 3-3 16,2 4-2-16,-1 0 0 0,-1 1-6 0,-4 2-21 15,5 5-20-15,-7-2-26 0,1-1-42 0,1 0-35 16,-5 1-156-16,2 1-313 0,-3-3 140 0</inkml:trace>
        </inkml:traceGroup>
      </inkml:traceGroup>
    </inkml:traceGroup>
    <inkml:traceGroup>
      <inkml:annotationXML>
        <emma:emma xmlns:emma="http://www.w3.org/2003/04/emma" version="1.0">
          <emma:interpretation id="{6AC1B22E-E295-4220-8391-3871A0911A6D}" emma:medium="tactile" emma:mode="ink">
            <msink:context xmlns:msink="http://schemas.microsoft.com/ink/2010/main" type="paragraph" rotatedBoundingBox="29468,2216 33195,2216 33195,3549 29468,3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E6ED1-0000-4F23-916A-824DA20147C0}" emma:medium="tactile" emma:mode="ink">
              <msink:context xmlns:msink="http://schemas.microsoft.com/ink/2010/main" type="line" rotatedBoundingBox="29468,2216 33195,2216 33195,3549 29468,3549"/>
            </emma:interpretation>
          </emma:emma>
        </inkml:annotationXML>
        <inkml:traceGroup>
          <inkml:annotationXML>
            <emma:emma xmlns:emma="http://www.w3.org/2003/04/emma" version="1.0">
              <emma:interpretation id="{1A1EE0D3-D039-4815-BE6E-9A9D26753603}" emma:medium="tactile" emma:mode="ink">
                <msink:context xmlns:msink="http://schemas.microsoft.com/ink/2010/main" type="inkWord" rotatedBoundingBox="29468,2216 29971,2216 29971,2776 29468,2776"/>
              </emma:interpretation>
            </emma:emma>
          </inkml:annotationXML>
          <inkml:trace contextRef="#ctx0" brushRef="#br0" timeOffset="410.47">864 839 10 0,'4'5'121'0,"-4"-5"-7"15,7 17-8-15,-1-14-3 0,-3 8-8 0,3-2-5 16,0-1-11-16,0 3-8 0,2-1-6 0,-2 4-4 16,1 2-4-16,1-2-4 0,-2 2-3 0,0-1-4 15,3-2-5-15,-1 4 2 0,0-3-6 0,-2 3 0 16,1 1-4-16,1-1-3 0,-2-1-4 0,0 0-4 0,3 7 0 16,-5-5 3-16,2 4-10 0,-1-5 3 15,-1 0-6-15,1 0 2 0,-2-1-4 0,-3-1 2 16,0 3-4-16,3-2 5 0,-6-3-4 0,3 0-3 15,0-2 0-15,-2 2 1 0,-2-2 5 0,1-4 0 0,3-7 8 16,-12 13-5-16,4-5-1 0,-5-3 4 0,-1-2-2 16,1 1-1-16,-6-1-1 0,-1-3-1 15,-2 0-1-15,-1-3-2 0,-3 2 2 0,0-5-2 16,-1-2 3-16,3 1-6 0,-2-2 6 0,-3 1-4 0,5 0-5 16,2-5 3-16,0 4-7 0,5 1-11 0,1-3-8 15,-1 0-5-15,1 1-17 0,4 2-13 0,-1-2-11 16,5-5-20-16,-1 6-18 0,2-5-133 0,1 5-255 15,9-6 114-15</inkml:trace>
        </inkml:traceGroup>
        <inkml:traceGroup>
          <inkml:annotationXML>
            <emma:emma xmlns:emma="http://www.w3.org/2003/04/emma" version="1.0">
              <emma:interpretation id="{044C15CB-4095-4343-9CCD-9A947B493134}" emma:medium="tactile" emma:mode="ink">
                <msink:context xmlns:msink="http://schemas.microsoft.com/ink/2010/main" type="inkWord" rotatedBoundingBox="30566,2647 33195,2647 33195,3549 30566,3549"/>
              </emma:interpretation>
            </emma:emma>
          </inkml:annotationXML>
          <inkml:trace contextRef="#ctx0" brushRef="#br0" timeOffset="1526.16">1635 2172 117 0,'0'0'178'0,"6"-5"-9"15,-6 5-5-15,10-7-11 0,-10 7-2 0,9-9-13 16,-3 4-3-16,-6 5-8 0,4-9 2 0,-4 9 0 15,8-12-2-15,-8 12 4 0,0 0-5 0,6-10-9 16,-6 10-6-16,0 0-11 0,6-9-6 0,-6 9-10 16,0 0-6-16,0 0-10 0,0 0-10 0,0 0-6 15,0 0-6-15,0 0-4 0,0 0-6 0,0 0-1 16,-15-12-7-16,15 12-9 0,0 0-9 0,0 0-14 0,0 0-8 16,0 0-16-16,-21 2-15 0,21-2-17 0,0 0-24 15,0 0-19-15,0 0-9 0,0 0-20 16,0 0-37-16,0 0-199 0,0 0-398 0,-3-7 176 0</inkml:trace>
          <inkml:trace contextRef="#ctx0" brushRef="#br0" timeOffset="2212.14">2158 1716 144 0,'0'0'163'0,"0"0"-14"0,0 0-11 0,0 0-12 16,-16 17-10-16,16-9-9 0,-6 2-6 0,1-3-5 16,2 7-6-16,0-2 1 0,0 2-7 0,-1 2-4 15,2-1 0-15,1 2-4 0,-2 1-6 0,6 1-5 16,-3-1-2-16,0-4-3 0,3 3-3 0,3 0-4 15,-2-2-4-15,-1 0 0 0,3-3-2 0,-1 2-1 16,4-2-5-16,1 3-2 0,0-6-3 0,1 2-1 16,1-5 1-16,3 5-8 0,-6-9-3 0,4 6-1 15,5-1-2-15,0-4-4 0,-3-3 0 0,1 4 1 16,2-3-3-16,2-2-2 0,-3 1-1 0,4-4-2 0,2 1-2 16,2-3 1-16,0 0 0 0,-4-6-2 0,5 2-2 15,-6-4-1-15,3-1-8 0,2-1-13 0,1-1-11 16,6-6-11-16,-11 2 5 0,6-6-11 15,-3-1-1-15,-5 7-5 0,4-11-8 0,-10 8 3 0,-1-4 2 16,0-5-1-16,-5 6 3 0,-1-11 4 0,-4 11 10 16,-2-2-4-16,-5-7 7 0,-1 10 5 0,2-3-1 15,-5 1 1-15,-7-3 6 0,-2 0 0 0,3 7 3 16,-3 1 7-16,3 0-2 0,-9 2-3 0,2 2 5 16,-2 4-1-16,0 0 3 0,-3 5 3 0,2-1 4 15,-2 5-2-15,8 1-3 0,-8-1 4 0,0 3 6 16,-3 3 0-16,12 2 3 0,-10 3 1 0,4 2-1 15,-1-1 3-15,-1 5 2 0,5-1-2 0,-2 4 3 16,2-5-1-16,4 3-2 0,-2 3 1 0,-2 0 0 16,5 4 1-16,-1-2 3 0,5-2-5 0,-1 2 2 15,2-4 0-15,2 7 1 0,2-4-2 0,1 2 6 16,2-3 5-16,2 4 2 0,8 2 1 0,-1-4 5 16,2 1 0-16,6 3-1 0,1 0-1 0,5-1 3 15,2-2-3-15,4 0-5 0,10-1 3 0,1 3-3 16,2-4 0-16,6-4-6 0,-1 2 0 0,0-1 2 15,0 2-1-15,2-4-6 0,0 3 3 0,-8-4 1 16,-6-5-5-16,-2 1-8 0,2-3-23 0,-4 1-15 16,-2-4-19-16,1 1-22 0,0-1-36 0,-3-8-44 15,-8 4-138-15,3-4-321 0,0 1 142 0</inkml:trace>
          <inkml:trace contextRef="#ctx0" brushRef="#br0" timeOffset="2541.67">3350 1528 123 0,'0'0'183'15,"0"0"-14"-15,0 0-7 0,-26 7-11 0,14-1-8 16,3-2-8-16,-3 1-11 0,-1 4-9 0,0 0-10 16,1 3-1-16,-2 0-11 0,4 0-7 0,-7 9-6 15,4-7-4-15,1 3-7 0,2 1-7 0,2-1-1 16,-1 1-8-16,0 3-5 0,3-4-3 0,2 8-5 16,1-4 1-16,1 3-6 0,-1-8-1 0,3 6-5 15,0 0-2-15,5 2-5 0,-2-10-19 0,3-1-24 16,-2 4-28-16,4-5-36 0,-2-2-33 0,6-1-51 15,-5-2-161-15,5 0-357 0,1-3 158 0</inkml:trace>
          <inkml:trace contextRef="#ctx0" brushRef="#br0" timeOffset="2936.68">3444 1866 45 0,'4'-14'205'0,"-4"14"-13"0,8-12-18 0,-2 5-11 16,1-2-22-16,-1-2-1 0,1-3-12 0,2 3-16 0,3 1 2 15,-3-6-10-15,0 1-9 0,0 4-8 0,2-5-12 16,-1 1-6-16,0 1-4 0,-1 1-1 0,-1-4-7 16,2 2-4-16,-1-1-8 0,-1 3 1 0,1-3-2 15,-2 6-5-15,-1-4-7 0,-1 3 4 0,0 0 4 16,0 5-4-16,-5 6 1 0,6-12-3 0,-6 12-3 15,3-11-3-15,-3 11-5 0,4-8-5 0,-4 8-5 16,0 0-2-16,0 0-6 0,0 0 4 0,0 0-3 16,0 0-1-16,0 0 1 0,0 0-2 0,0 0 0 15,-12 43 0-15,9-28 3 0,0 3-4 0,1 0 4 16,2 6-3-16,0-3 0 0,-3 6 0 16,3-2 0-16,0 2 1 0,0-1 2 0,0 0-3 0,3 1 3 15,-3-2-1-15,0-3 0 0,1 0-7 0,0-3-19 16,2-4-17-16,-3 0-17 0,0-3-15 0,2-1-13 15,-2-11-10-15,1 14-10 0,-1-14-16 0,5 10-23 16,-5-10-26-16,0 0-137 0,12 3-330 0,-12-3 146 16</inkml:trace>
          <inkml:trace contextRef="#ctx0" brushRef="#br0" timeOffset="3179.65">4134 1420 145 0,'0'0'223'16,"0"0"-24"-16,0 0-20 0,0 0-13 0,25 13-12 16,-20-6-4-16,4 10-12 0,3 3-18 0,3 5-1 0,-3 1-13 15,3 8-12-15,-3 5-10 0,-1 3-10 0,-3 0-4 16,-2 6-7-16,-6 1-1 0,-3-6-27 15,-6 5-34-15,-9-2-37 0,-4-1-40 0,-13-3-59 16,-15 8-188-16,11-12-349 0,-1-7 155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5: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5ED82C7-02E4-47C9-A583-48789DA28670}" emma:medium="tactile" emma:mode="ink">
          <msink:context xmlns:msink="http://schemas.microsoft.com/ink/2010/main" type="writingRegion" rotatedBoundingBox="16577,12432 20557,12216 20628,13532 16648,13748"/>
        </emma:interpretation>
      </emma:emma>
    </inkml:annotationXML>
    <inkml:traceGroup>
      <inkml:annotationXML>
        <emma:emma xmlns:emma="http://www.w3.org/2003/04/emma" version="1.0">
          <emma:interpretation id="{9DF726C4-0852-4925-9EA9-034DBA89B478}" emma:medium="tactile" emma:mode="ink">
            <msink:context xmlns:msink="http://schemas.microsoft.com/ink/2010/main" type="paragraph" rotatedBoundingBox="16577,12432 20557,12216 20628,13532 16648,13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33CAA-210D-4B9F-977B-23505E6ED68F}" emma:medium="tactile" emma:mode="ink">
              <msink:context xmlns:msink="http://schemas.microsoft.com/ink/2010/main" type="line" rotatedBoundingBox="16577,12432 20557,12216 20628,13532 16648,13748"/>
            </emma:interpretation>
          </emma:emma>
        </inkml:annotationXML>
        <inkml:traceGroup>
          <inkml:annotationXML>
            <emma:emma xmlns:emma="http://www.w3.org/2003/04/emma" version="1.0">
              <emma:interpretation id="{D4A9B7CC-9CE0-4470-AA13-F3B6A6594F04}" emma:medium="tactile" emma:mode="ink">
                <msink:context xmlns:msink="http://schemas.microsoft.com/ink/2010/main" type="inkWord" rotatedBoundingBox="16577,12432 19236,12288 19308,13604 16648,13748"/>
              </emma:interpretation>
            </emma:emma>
          </inkml:annotationXML>
          <inkml:trace contextRef="#ctx0" brushRef="#br0">14625 12423 134 0,'0'0'184'0,"0"0"-15"0,0 0-12 16,0 0-10-16,0 0-13 0,0 0-8 0,0 0-15 16,15-24-9-16,-15 24-8 0,10-10-8 0,-10 10-4 15,12-9-3-15,-8 2-10 0,-4 7-4 0,18-13-6 16,-10 5-4-16,4 1-2 0,0 0-5 0,1-3-5 0,-3 3-3 16,7-6-2-16,-4 1-7 0,2-1-1 0,0 2-5 15,1-2-1-15,-1 2-5 0,5-6 0 16,-8 3-2-16,1 1 1 0,2-5-3 0,0 0-2 0,3 0-1 15,-3-1 1-15,-2 0-2 0,-2 5-2 0,1-8-3 16,1-2 1-16,-4 4 0 0,0-2-1 0,3-2-1 16,-5 0-2-16,2-1 0 0,0 0-3 0,0 1 3 15,5-11-2-15,-3 9-5 0,-3 1 3 0,-2-4-2 16,0 3 0-16,0 2-1 0,0-3 0 0,-5 3 1 16,1 6 0-16,1-6 1 0,-2 7-3 0,-1 3 3 15,0 0-4-15,0 4-1 0,0-3 6 0,-7 4-1 16,7 9-1-16,-8-17-2 0,8 17 6 0,-7-14-4 15,2 11 3-15,5 3-4 0,-6-10-1 0,6 10 2 0,-8-8 0 16,8 8 0-16,0 0 1 0,-14-1-3 0,14 1 4 16,0 0-3-16,-22 5 0 0,22-5-1 0,-15 4-3 15,6 4 2-15,-2-1 3 0,-1 2-1 0,4 4 4 16,-1-1-5-16,-3 4 4 0,-5 4 1 0,7 5-4 16,-1-1 8-16,-2 9-6 0,3-6 4 0,1 9-1 15,0-2 2-15,3 2 2 0,4 1-1 0,-1-1 0 16,2-1 3-16,2 3-3 0,4-3 5 0,-1 2-7 15,4-1-1-15,-1-1 2 0,0-7-1 0,8 8 5 16,3-2-7-16,-3 0 4 0,2-2 0 0,-1-1 0 16,-4-6 1-16,6-2 2 0,-2-4-3 0,-2-5 1 15,4 3-1-15,-5-4 1 0,-4-2-1 0,1-4 3 16,-4-2-5-16,3-2 4 0,-1 1-2 0,-8-4-1 0,18 0 3 16,-18 0-1-16,18-7-3 0,-9 2 3 15,-1-2-1-15,3-1-2 0,-2-5 1 0,1 2-1 16,-1-3 2-16,3 2 0 0,-4-3-5 0,2 4 0 0,-1-2 1 15,3 2 0-15,-5-4 1 0,1 7-2 0,2-3 1 16,-5 3-2-16,4 2 1 0,-9 6-1 0,10-11 1 16,-4 7-1-16,-6 4 1 0,14-7-2 0,-14 7-5 15,13-2 4-15,-13 2-3 0,0 0 5 0,19 6 2 16,-19-6 0-16,14 7 0 0,-7-2 1 0,4-3 0 16,-2 2-3-16,1 2 1 0,3-3 2 0,2 1-1 15,-1 1 1-15,1-3 3 0,1 2-4 0,-1-2 0 16,3-1 0-16,-3 3 0 0,0-4-5 0,1 0 7 15,-2 0 1-15,-4-4-2 0,2 2-4 0,0-3 10 16,-3 2-5-16,-2-4 0 0,-7 7 2 0,17-14-3 16,-14 7 1-16,3-3 1 0,-3 2-1 0,-3-5 0 15,0 13 1-15,-9-22-3 0,3 8 1 0,-2 1-2 0,-1 0 1 16,-1 2 1-16,-4 0-5 0,1 1 2 16,-3 2 1-16,-1 0 2 0,2 3-2 0,0 1-2 0,-2-1-10 15,2 4-13-15,0 2-5 0,15-1-9 0,-20 5-8 16,8-1-17-16,5 1-10 0,-1 3-7 0,2-1-6 15,6-7-13-15,-7 18-8 0,7-9-9 0,0-9-34 16,3 19-89-16,3-12-260 0,1 4 116 0</inkml:trace>
          <inkml:trace contextRef="#ctx0" brushRef="#br0" timeOffset="322.88">15573 12290 2 0,'0'0'162'0,"0"0"-17"0,0 0-3 16,9 2-12-16,-9-2-8 0,9 4-9 0,-9-4-7 15,9 5-11-15,-9-5 5 0,12 9-12 0,-6-4-6 16,0 1-7-16,-2 4-3 0,7 1-4 0,-4 3-5 16,1-3-6-16,-1 5 0 0,2-3-5 0,-1 3-3 15,-1-1-1-15,2 3-7 0,-2 2-3 0,2-3-5 16,-3 0 2-16,-3 4-3 0,2-2-2 0,-2 4-1 16,0-5-3-16,0 5 2 0,-3-7-9 0,1 3 6 15,-2 0-1-15,-1-2-7 0,1-3 0 0,-4 3 2 0,-1-3 1 16,-1 0 2-16,-4 0 6 0,2-5 1 0,-2 0 1 15,-3-1-5-15,-1-1 3 0,0-2-5 0,-4-1 3 16,1-2-6-16,-1-4 2 0,-1 2-4 0,4-1-1 16,-4-4 0-16,1 4-2 0,1-6-4 0,-4-3 1 15,5 1-2-15,2 0-3 0,2 2-12 0,0-7-13 16,1 3-19-16,3-3-13 0,1 1-14 0,1-1-23 16,2 1-31-16,1-5-14 0,7 0-31 0,0-4-162 15,4-2-352-15,4-1 157 0</inkml:trace>
          <inkml:trace contextRef="#ctx0" brushRef="#br0" timeOffset="781.93">15839 12118 163 0,'4'13'169'15,"-2"-5"-17"-15,-2-8-11 0,6 18-9 0,-3-9-19 0,-1 0-5 16,1 1-11-16,0 1-6 0,2 0-10 0,-2-1-6 16,-3-10-2-16,1 18-8 0,1-9-5 15,-2-9-6-15,4 15-6 0,-2-6-7 0,-2-9-1 0,4 11-2 16,-4-11 0-16,0 0-1 0,0 0 5 0,2 11 6 16,-2-11 5-16,0 0-5 0,0 0-5 0,0 0-6 15,0 0-3-15,0 0-4 0,0 0-3 0,0 0-1 16,21-31-7-16,-15 24-4 0,0-7 2 0,1 3-5 15,4-3-13-15,-3 1-2 0,4-1-5 0,0 1-1 16,-3-2 1-16,3 4-2 0,-3-2 3 0,6 3-1 16,-6 4 1-16,-2-5 4 0,1 4-4 0,-1 0 4 15,-1 1-3-15,-6 6 3 0,14-7 1 0,-7 3 0 16,-7 4 0-16,15-2 3 0,-15 2 1 0,17 2 2 0,-17-2 3 16,13 8 5-16,-6-5 2 0,1 4 2 15,-2 3 0-15,1-2-2 0,-1 4 2 0,0-3 0 16,2 5-3-16,-1-3 1 0,-1 2-2 0,-1-3-2 15,-4 1 2-15,5 1 1 0,-4 1-1 0,2-3-2 16,-4 4-1-16,2-7 0 0,-2 6-20 0,0-13-15 16,0 18-19-16,0-7-17 0,0-11-34 0,-5 17-29 15,5-17-68-15,0 0-116 0,0 19-335 0,0-19 148 0</inkml:trace>
          <inkml:trace contextRef="#ctx0" brushRef="#br0" timeOffset="1094.48">16526 12200 136 0,'9'-1'183'0,"-9"1"-12"16,15-2-8-16,-15 2-12 0,22 0-9 0,-22 0-12 15,18-1-2-15,-6 1-9 0,-12 0-5 0,24-1-8 16,-14 2-2-16,-10-1-4 0,27-1-6 0,-16 1-7 16,2 0-9-16,-13 0-6 0,21-3-7 0,-10 2-7 15,-11 1-5-15,19 0-5 0,-10-3-5 0,-9 3-8 16,15-6 0-16,-15 6-5 0,16-1-3 0,-16 1-7 16,14-1-20-16,-14 1-12 0,10-5-20 0,-10 5-12 0,0 0-13 15,13 0-43-15,-13 0-8 0,11-4-17 0,-11 4-52 16,12-6-130-16,-12 6-331 0,10-10 147 15</inkml:trace>
          <inkml:trace contextRef="#ctx0" brushRef="#br0" timeOffset="1368.74">17184 11939 36 0,'0'0'214'15,"0"0"-8"-15,0 0-10 0,0 0-12 0,12 13-12 16,-12-13-9-16,3 13-12 0,1-4-16 0,-2 0-12 16,2 4-8-16,-1 1-12 0,-1 1-9 0,4-2-13 15,1 1-5-15,-2 3-7 0,1-1-12 0,-2 1 0 16,0 5-7-16,2-4-27 0,0 2-28 0,-1-4-30 0,-4 2-30 15,1-3-34-15,2 1-40 0,-2-2-188 0,4-1-355 16,0 1 157-16</inkml:trace>
        </inkml:traceGroup>
        <inkml:traceGroup>
          <inkml:annotationXML>
            <emma:emma xmlns:emma="http://www.w3.org/2003/04/emma" version="1.0">
              <emma:interpretation id="{810E6ADE-0318-4C45-A9D4-E1776EC2E598}" emma:medium="tactile" emma:mode="ink">
                <msink:context xmlns:msink="http://schemas.microsoft.com/ink/2010/main" type="inkWord" rotatedBoundingBox="20460,12628 20579,12622 20584,12721 20465,12728"/>
              </emma:interpretation>
            </emma:emma>
          </inkml:annotationXML>
          <inkml:trace contextRef="#ctx0" brushRef="#br0" timeOffset="-158859.72">18465 11822 152 0,'6'-7'242'0,"-6"7"-12"0,7-10-13 0,-1 7-8 16,-6 3-12-16,9-13-10 0,-3 8-11 16,-6 5-9-16,14-11-13 0,-7 4-10 0,-1 1-17 15,-6 6-7-15,12-11-13 0,-5 7-9 0,-7 4-9 16,11-11-11-16,-11 11-5 0,7-6-12 0,-7 6-6 15,8-7-19-15,-8 7-25 0,0 0-29 0,0 0-28 16,7-5-39-16,-7 5-18 0,0 0-19 0,0 0-24 16,0 0-35-16,0 0-191 0,0 0-402 0,0 0 177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5:30.1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249DC0-5F84-4C93-B1B0-A839BB697798}" emma:medium="tactile" emma:mode="ink">
          <msink:context xmlns:msink="http://schemas.microsoft.com/ink/2010/main" type="inkDrawing" rotatedBoundingBox="6405,16660 13348,16697 13346,17079 6403,17042" semanticType="underline" shapeName="Other"/>
        </emma:interpretation>
      </emma:emma>
    </inkml:annotationXML>
    <inkml:trace contextRef="#ctx0" brushRef="#br0">0-3 56 0,'0'0'112'16,"0"0"-19"-16,3-9 2 0,-3 9-15 16,0 0-13-16,0 0-3 0,0 0-6 0,0 0-8 15,0 0-8-15,0 0 0 0,0 0-2 0,0 0 1 16,0 0-3-16,14 21-1 0,-14-21 0 0,1 15 0 16,4-9-7-16,-5-6-5 0,7 18-1 0,-4-12 2 15,0 1-3-15,0 1-2 0,3 2 6 0,-6-10-13 16,7 17 5-16,-2-9-7 0,-1 0 4 0,4-1-5 0,-8-7 6 15,7 15-10-15,-2-8 0 0,-5-7 2 0,10 13 0 16,-5-6 0-16,-2-2-3 0,-3-5 0 0,12 11-1 16,-7-5-2-16,3 2 4 0,-8-8-3 15,10 7 2-15,-1 0-3 0,-3-1 6 0,0-1-8 0,5 1 6 16,-5-4-5-16,4 3 1 0,-1 0 1 0,-9-5 0 16,18 8-5-16,-9-4 4 0,3-1-5 0,3 1 2 15,3-3 6-15,-5 1-3 0,3-1-2 0,1-1-2 16,-2 0-1-16,1 0 1 0,1-1-2 0,0 1-2 15,1-2 4-15,2-2-4 0,-4 1 1 0,4-1-2 16,-1-1-1-16,8 1-1 0,-8-3-2 0,1 3 7 16,-1-1-3-16,6-1 7 0,-2 2-7 0,-2-3-3 15,4 0 5-15,0 4 1 0,-5-1-2 0,-4-2 5 16,3 2-4-16,1 0-1 0,7-3 3 0,-2 3 1 0,0 1-4 16,2-2 3-16,-7 1 0 0,8 3-7 15,-6-2 3-15,5-2-4 0,-7 3-1 0,9 1 1 16,0 1 3-16,-4-3-7 0,-1 2 10 0,7 1-3 15,-4 0 2-15,-2 0 4 0,5 0-4 0,-4 0-4 16,6-2 4-16,-3 2-1 0,-2 2 1 0,4-2 2 0,-4 0-6 16,1 0 10-16,-1 0-2 0,1 1-1 15,-1-2 1-15,-1 2-4 0,-3-2 0 0,6 2 3 0,-7 2 4 16,0-3 7-16,-2 0-16 0,7 0 9 0,-8 1-4 16,0 1-1-16,7 2 3 0,-2 0 3 0,-6-3-5 15,2 3 4-15,6 0 0 0,-7-3-3 16,1 1 2-16,-1-1-5 0,0 2 17 0,4 2-10 0,4-2-1 15,-8 1-7-15,6 0-1 0,1 0 5 0,1-1 5 16,-2 1-1-16,2-3-9 0,1 2 12 0,-1-1-7 16,1-2 7-16,2 2-2 0,-2 2-7 0,-1-3 4 15,5-5-3-15,-3 7-1 0,1-3-2 0,-4 0 2 16,6 0 9-16,0 1 1 0,-2 1 0 0,-1-2 1 16,0 0 1-16,1 4-1 0,1-3 1 0,-1 2 5 15,1-2-4-15,-4 1-6 0,-2 2 4 0,2-2 3 16,-2 1-2-16,-2 0 0 0,1 2-1 0,-5-2-2 15,0 1 8-15,7 0-9 0,-7 0 1 0,-2 2 6 16,2-1-3-16,-3-1 4 0,4 0-8 0,-4-2 6 16,1 4 6-16,-6-2-11 0,6 3 1 0,-7-4-1 15,-1 1 3-15,2 0-6 0,-11-4-1 0,13 9 1 16,-4-6 3-16,-9-3-3 0,12 9 3 0,-12-9-2 0,7 7 0 16,-7-7-1-16,8 6-3 0,-8-6 3 0,4 9-3 15,-4-9 0-15,2 11 10 0,-2-11-10 16,0 8 2-16,0-8 1 0,0 0 1 0,0 0-6 0,0 14 8 15,0-14-9-15,0 0 6 0,3 11 1 0,-3-11-3 16,0 0 1-16,0 0-1 0,0 0 1 0,0 0 10 16,0 0-1-16,0 0 6 0,0 0-1 0,0 0 5 15,0 0-4-15,0 0 1 0,0 0-3 0,0 0 0 16,0 0-2-16,0 0 2 0,0 0-6 0,0 0 1 16,0 0-3-16,0 0 2 0,25-16-2 0,-25 16-1 15,14-9-2-15,-4 3 1 0,-1 4 1 0,1-3-8 16,2-1-6-16,5-3 4 0,-1 4 2 0,-1 0-4 15,3 1 2-15,0-4-1 0,-2 3 2 0,4-1-2 16,-2 2 0-16,-1-1-1 0,-3-1 1 0,5 2 2 16,1 0-2-16,1-2 2 0,-2 4 0 0,6-1 1 15,1 2-1-15,2-3 0 0,-1 1-2 0,0 2 2 16,-2-2 0-16,3 2 0 0,2-2 6 0,-1 2-6 16,-3 1-1-16,6-3 2 0,-5 3-1 0,2 0 2 0,0 0 0 15,1 0 1-15,-5-3-4 0,2 6 7 0,1-3-5 16,-3 0-1-16,1-3 0 0,1 3 0 0,-2 0-4 15,-1 4 1-15,-5-4 0 0,1 0 7 0,2 0 0 16,-3 2-2-16,10-2 0 0,-11 0-2 0,7 1 1 16,-6 2 5-16,1-3-10 0,-1 1 4 0,1-1 1 15,6 3 0-15,0-2-3 0,-7-1 6 0,8 0 0 16,1 6 0-16,-1-5-4 0,-2 0 12 0,5 0-8 16,-3-1-2-16,3 2-2 0,3-2 3 0,-3 2 5 15,13-2-5-15,-13 0-3 0,11 0 4 0,-11 3-1 16,14-6 6-16,-7 3-9 0,3 0-3 0,-9 0 1 15,10 0 3-15,-10-2 2 0,-1 2-18 0,0-2 19 16,-2 1 1-16,-1 1-2 0,1-2 1 0,-2-1-14 16,-1 0 14-16,-6 3-6 0,1 0 18 0,-1-1-10 15,-3 1-2-15,2-1 1 0,0 1-7 0,-1-2 4 16,2 1 6-16,-1 2-4 0,-2-2-23 0,7-2 25 16,-5 0 0-16,1 3-3 0,8-1 1 0,-3 1 0 15,-3 0 1-15,4 0 3 0,2-3-10 0,0 2 8 16,-6 2-5-16,4 2 0 0,3-3 6 0,-1-3-1 15,0 6-2-15,3-3 2 0,-3-3-4 0,-2 3-7 16,2 3 11-16,-3-6 2 0,1 2-9 0,-1 1 2 16,-3-2-2-16,-2 2-3 0,0-2 4 0,5 0 4 15,-7 1 3-15,-1 0-2 0,4-3 3 0,5 1-6 0,-7 0 2 16,3 1-17-16,4-1 18 0,-4 2 0 16,6-2-1-16,1 0 5 0,-1 2 1 0,3-3-7 15,-2 2 4-15,5-2 0 0,-2 1 0 0,-1 1-1 16,1-1 2-16,-2 3-4 0,1-1 0 0,-2 0 1 0,-3 1 5 15,-1-3-9-15,-5 2 6 0,8-1 5 0,-9 0-6 16,3 0 3-16,-3 2 7 0,1-1 8 0,5-3-11 16,-4 4 4-16,2-3 3 0,0-1 1 15,-4 0 1-15,2 1-1 0,-2 0 4 0,-2 0 6 0,0-1-1 16,-2 1-3-16,-1-3 1 0,4 2-2 0,-7-1-3 16,5 1 3-16,-6 1 0 0,0-3 3 0,-9 6-3 15,13-9 2-15,-4 7-8 0,-9 2 3 16,11-9 2-16,-11 9-4 0,10-5 1 0,-10 5 2 0,6-7-6 15,-6 7-4-15,0 0 2 0,8-6-2 0,-8 6-3 16,0 0-1-16,0 0-1 0,0 0-2 0,0 0-1 16,0 0 2-16,0 0-2 0,0 0 0 0,0 0-17 15,0 0-9-15,0 0-16 0,0 0-17 0,0 0-3 16,-44 7-9-16,37-4-23 0,-2 4-26 0,-5-4-20 16,1 4-128-16,-3-7-286 0,1 2 127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3:15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44FA56B-64EC-4F78-AEF7-35787CAC907B}" emma:medium="tactile" emma:mode="ink">
          <msink:context xmlns:msink="http://schemas.microsoft.com/ink/2010/main" type="writingRegion" rotatedBoundingBox="1533,944 29252,-7 29566,9141 1847,10093"/>
        </emma:interpretation>
      </emma:emma>
    </inkml:annotationXML>
    <inkml:traceGroup>
      <inkml:annotationXML>
        <emma:emma xmlns:emma="http://www.w3.org/2003/04/emma" version="1.0">
          <emma:interpretation id="{C912E098-1D61-45DD-8380-23D59C614E13}" emma:medium="tactile" emma:mode="ink">
            <msink:context xmlns:msink="http://schemas.microsoft.com/ink/2010/main" type="paragraph" rotatedBoundingBox="1539,493 29308,455 29311,2764 1542,2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0BB045-36B9-4841-9AD2-14AF36E4D871}" emma:medium="tactile" emma:mode="ink">
              <msink:context xmlns:msink="http://schemas.microsoft.com/ink/2010/main" type="line" rotatedBoundingBox="1539,493 29308,455 29311,2764 1542,2801"/>
            </emma:interpretation>
          </emma:emma>
        </inkml:annotationXML>
        <inkml:traceGroup>
          <inkml:annotationXML>
            <emma:emma xmlns:emma="http://www.w3.org/2003/04/emma" version="1.0">
              <emma:interpretation id="{38D8B433-3E41-4B2E-A71A-CC835F3AB58D}" emma:medium="tactile" emma:mode="ink">
                <msink:context xmlns:msink="http://schemas.microsoft.com/ink/2010/main" type="inkWord" rotatedBoundingBox="1539,1118 3888,1115 3889,1786 1540,1789"/>
              </emma:interpretation>
            </emma:emma>
          </inkml:annotationXML>
          <inkml:trace contextRef="#ctx0" brushRef="#br0">-5934 427 151 0,'0'0'188'0,"0"0"-12"0,0 0-7 0,-2-11-12 16,2 11-19-16,0 0-12 0,0 0-11 0,0 0-12 0,0 0-9 16,0 0-11-16,0 0-4 0,0 0-14 0,0 0-3 15,0 0-6-15,0 0-3 0,0 0-5 16,26-4-2-16,-14 4-4 0,-12 0-3 0,29 4 1 0,-9-8-7 16,5 8-4-16,2-8 1 0,0 8-4 0,4-4-3 15,11 2 0-15,-11-1-3 0,11-4-2 16,-9 3-1-16,9 0-1 0,2 0-3 0,-2-4-4 0,0 3 2 15,0 0 0-15,-2-4-3 0,-9 5-2 0,9-4 1 16,-7 2 0-16,-3 2-1 0,1-4 0 0,-4 3-2 16,-7 1 0-16,0-3-4 0,-5 0-11 0,2 3-7 15,-17 0 3-15,21-1-28 0,-14 2-9 0,-7-1-15 16,12 3-1-16,-12-3-9 0,0 0 2 0,0 0-28 16,0 0-15-16,0 0-17 0,0 0-128 0,0 0-284 15,-33 14 126-15</inkml:trace>
          <inkml:trace contextRef="#ctx0" brushRef="#br0" timeOffset="260.18">-5397 603 172 0,'0'0'182'0,"-2"25"-16"16,2-14-2-16,0 6-9 0,2 2-16 0,1-3-9 15,0 2-8-15,-3 2-9 0,4 0-12 0,-2-4-11 0,2 8-8 16,-2-6-3-16,2 2-6 0,-1-3-11 0,1 1-3 16,-2-1-7-16,-1 1-3 0,2-6-6 0,-1 4-4 15,1-1-3-15,-3-2-2 0,3 1-10 16,-3-4-14-16,1 0-16 0,1 1-14 0,1 0-22 0,-3-11-20 16,3 17-19-16,3-9-25 0,-2-1-22 0,4 0-41 15,-8-7-92-15,9 6-282 0,-2-1 125 0</inkml:trace>
          <inkml:trace contextRef="#ctx0" brushRef="#br0" timeOffset="583.15">-4585 478 76 0,'0'0'230'0,"3"-10"-16"16,-3 10-23-16,0 0-18 0,0 0-16 0,0 0-16 16,0 0-6-16,0 0-11 0,0 0-6 0,-37 23-7 15,27-14-6-15,1 6-8 0,0-3-10 0,1 2-3 0,1 1-7 16,1 2-3-16,-2 1-5 0,3-1-11 16,-1 1-3-16,3 5-4 0,-2 2-5 0,2-5-5 15,0 2 0-15,3-5-3 0,0 6-4 0,3-4-4 0,-3 1-4 16,2-2-4-16,2 0-13 0,-1-5-15 0,2 2-20 15,-2-1-15-15,2-1-15 0,3-1-14 0,2-4-13 16,-2 0-10-16,-1-1-8 0,4-3-10 0,4-1-6 16,-2-1-12-16,2-2-8 0,0 0-8 0,1-2-122 15,-1-4-288-15,3-1 127 0</inkml:trace>
          <inkml:trace contextRef="#ctx0" brushRef="#br0" timeOffset="999.88">-4325 779 94 0,'6'-7'136'0,"-6"7"-2"0,9-7 4 0,-9 7-10 15,6-7-6-15,-6 7-15 0,0 0-8 0,0 0-9 16,12-4-6-16,-12 4-9 0,0 0-1 0,0 0-4 16,0 0-6-16,9 14 0 0,-9-14-1 0,3 11-2 15,-3-11-4-15,3 14-3 0,-2-7-2 0,-1-7-10 16,5 13 1-16,-5-13-5 0,0 13-4 0,0-13-4 16,0 15-1-16,0-15-3 0,1 10-2 0,-1-10-4 15,0 0 2-15,3 11-4 0,-3-11-1 0,0 0 2 16,0 0-2-16,0 0 1 0,3 7-2 0,-3-7-1 15,0 0-3-15,0 0-1 0,0 0 1 0,24-13-1 0,-24 13-5 16,13-11 3-16,-5 4-3 0,-1 0-1 16,2 0 1-16,3-4 0 0,0-2-4 0,-3 6 3 0,0-6-1 15,1 4-2-15,1-1 1 0,-4 0 1 0,1 0-1 16,-1 5 1-16,1-1-2 0,-2-1 4 0,-6 7 1 16,12-7 1-16,-12 7-2 0,7-4-3 0,-7 4 1 15,0 0 2-15,13-3-2 0,-13 3 1 0,0 0-2 16,18 7 4-16,-12-1 0 0,-6-6 4 0,9 11-2 15,-1-4 2-15,-4 0 0 0,2 2 3 0,2 0-5 16,-2 4 0-16,-3-4 0 0,7 4 1 0,-7-6 1 16,6 4-5-16,-5-3 6 0,2 2-7 0,-1-2-13 15,-2-1-21-15,-3-7-14 0,6 11-35 0,-6-11-12 16,4 11-18-16,-4-11-15 0,0 0-21 0,0 0-38 16,0 0-101-16,0 0-306 0,0 0 135 0</inkml:trace>
          <inkml:trace contextRef="#ctx0" brushRef="#br0" timeOffset="1253.5">-3742 458 112 0,'0'0'166'0,"14"-1"-9"15,-14 1-12-15,14 1-7 0,-14-1-13 0,14 7-7 16,-7-1-7-16,1 1 1 0,4 0-11 0,-2 6-4 15,-1-2-9-15,-1 5-4 0,2 1-6 0,-3 5-4 16,2 1-1-16,0-2-5 0,-1 4-9 0,-2-1-2 16,-3 0-10-16,1 2-5 0,-2-1 1 0,-1-3-6 15,-1 3-4-15,-3-1 0 0,-1-2-3 0,-2 1-7 16,3-5-16-16,-5 2-21 0,2-5-17 0,0 1-29 16,0-1-22-16,0-1-32 0,0-5-27 0,4 2-162 15,-7-5-328-15,9-6 145 0</inkml:trace>
        </inkml:traceGroup>
        <inkml:traceGroup>
          <inkml:annotationXML>
            <emma:emma xmlns:emma="http://www.w3.org/2003/04/emma" version="1.0">
              <emma:interpretation id="{3D6CD03A-1141-49C9-BCA3-A59FFDE25560}" emma:medium="tactile" emma:mode="ink">
                <msink:context xmlns:msink="http://schemas.microsoft.com/ink/2010/main" type="inkWord" rotatedBoundingBox="4452,1216 6819,1213 6820,1803 4453,1806"/>
              </emma:interpretation>
            </emma:emma>
          </inkml:annotationXML>
          <inkml:trace contextRef="#ctx0" brushRef="#br0" timeOffset="1739.66">-3017 800 76 0,'0'0'222'0,"0"0"-17"0,0 0-16 0,0 0-14 16,-6 6-15-16,6-6-11 0,0 0-6 0,0 0-5 16,0 0-3-16,0 0-3 0,30 0 1 0,-15 0-14 0,3-1-7 15,-1-1-5-15,9 2-9 0,-1-3-1 16,4-1-6-16,0 4-5 0,1 0-4 0,3-1-2 16,-3 1-4-16,0-1-7 0,1-4-2 0,0 5-5 0,-1-2-5 15,-2 2-3-15,-2 0-6 0,-5 2-4 16,-2-2-4-16,0-2-3 0,1 4-3 0,-2-2-6 15,-3 0-2-15,3 0-2 0,-8 0 0 0,3 0-5 0,-2 0-3 16,-11 0-3-16,19 4-4 0,-11-3-11 0,-8-1-15 16,0 0-10-16,13 2-13 0,-13-2-9 15,0 0-21-15,0 0-20 0,2 10-22 0,-2-10-22 16,0 0-22-16,-15 12-20 0,6-9-25 0,9-3-33 0,-26 10-128 16,10-6-391-16,1-2 173 0</inkml:trace>
          <inkml:trace contextRef="#ctx0" brushRef="#br0" timeOffset="1966.8">-2890 1058 101 0,'0'0'213'0,"0"0"-12"0,18 7-12 0,-18-7-12 15,22 0-8-15,-4 0-10 0,9 0-11 0,0 0-10 16,-2 0-12-16,3 0-5 0,2 0-12 0,0-4-7 15,1 8-14-15,9-4-7 0,-8 0-10 0,-4 0-4 16,-3 0-8-16,2 0-9 0,-6 0-17 0,-1 3-26 0,-1 0-26 16,-3-3-26-16,1 1-23 0,-4 2-22 0,-2-3-23 15,-11 0-37-15,19 1-171 0,-19-1-348 0,19 0 154 16</inkml:trace>
          <inkml:trace contextRef="#ctx0" brushRef="#br0" timeOffset="171334.27">-1720 619 100 0,'5'-5'128'0,"-5"5"-2"0,10-11-7 15,-10 11 0-15,9-8-11 0,-9 8-7 0,11-7 3 16,-8-1-5-16,-3 8-3 0,10-3 0 0,-10 3-11 16,8-6-4-16,-8 6 1 0,0 0-5 0,7-5-11 15,-7 5-3-15,0 0-13 0,0 0-2 0,0 0-9 16,0 0-2-16,0 0 0 0,0 0-6 0,0 0 2 16,13 11-4-16,-13-11-4 0,3 11 0 0,-3-11-1 15,3 14 3-15,2-6-8 0,-5-8 1 0,1 18-2 16,-1-7 4-16,5 2-4 0,-4-1 3 0,4 1-8 15,-2 1 2-15,-3 2-3 0,4-1 0 0,-1 1-5 0,2-1 2 16,-5 0-1-16,7 0-2 0,-7 2 0 16,0-3 2-16,3 3 0 0,0-4-2 0,-1 2 3 0,-1-1-3 15,-1-3 0-15,3 3 0 0,-6-3-3 0,3-11 1 16,0 20 4-16,-1-14 12 0,1-6-19 0,0 18 0 16,0-18 0-16,0 10 0 0,0-10 2 0,0 0 5 15,0 12-6-15,0-12-1 0,0 0 4 0,-5 10 3 16,5-10-2-16,0 0-1 0,0 0 2 0,0 0-2 15,0 0-3-15,0 0 2 0,0 0 1 0,0 0-3 16,0 0 3-16,0 0-3 0,0 0 1 0,6-44-1 16,-6 33 2-16,0-1-3 0,0-2-1 0,3 1 3 15,-1-2-1-15,-2 1-4 0,3 0 1 0,0 1 2 0,0-4-4 16,1 2 2-16,2-3 2 0,-3 2 1 0,0 1-3 16,0-1 0-16,3 1 0 0,1-1 2 15,-2 0-3-15,1 5-1 0,0-4 2 0,1 2 0 16,1 0-4-16,-1 2 3 0,-1-2 2 0,5 0-1 15,-8 4 0-15,3 0-1 0,1 2-2 0,-1-1 6 16,0 0-3-16,4-5-2 0,-1 7 0 0,-1 1 0 0,-1-3 2 16,1 1-1-16,4 2 5 0,3 1-8 0,-8-2 4 15,6-1-2-15,-1 3-1 0,-1 3 5 0,1-1-3 16,4-2 1-16,-4 0-2 0,-12 4 0 0,24-1-1 16,-15 1 1-16,1 1 1 0,-10-1-1 0,23 3 2 15,-13-6 0-15,1 7-1 0,-3 2-1 0,1-2 2 16,-9-4-3-16,14 10 2 0,-8-2 1 0,-2-1 0 15,2 2-4-15,0-2 2 0,2 1 0 0,1 3-1 16,-5 1 5-16,1 1 0 0,2 0-4 0,-4-2 2 16,3 3 0-16,-2-1 3 0,-1 2 1 0,3 0 1 15,-3 0 1-15,-1 3-1 0,-1-4-1 0,4 3 2 0,-4-1 0 16,4 2-1-16,-5-1 1 0,3-1 2 16,-3 5-4-16,3-7 4 0,-2 6-5 0,-1-4 0 15,2-3 4-15,-2 0-2 0,1 2-2 0,-2-1 5 16,1-1-4-16,0-13 0 0,0 20 3 0,-2-12-3 15,2-8 0-15,0 16 2 0,2-7-6 0,-2-9-18 0,0 15-18 16,0-15-16-16,0 16-9 0,0-16-11 16,1 15-21-16,-1-15-17 0,6 9-21 0,0-4-16 0,-6-5-137 15,8 6-307-15,-8-6 136 0</inkml:trace>
          <inkml:trace contextRef="#ctx0" brushRef="#br0" timeOffset="171644.37">-753 1059 88 0,'0'0'176'0,"0"0"-12"15,0 0-12-15,0 0-9 0,0 0-16 0,10 0-6 16,-10 0-7-16,0 0-6 0,0 0-6 0,0 0-7 16,0 0-4-16,0 0-11 0,15-5-3 0,-15 5-4 15,11-3-2-15,-11 3-1 0,10-4-4 0,-10 4-1 16,15-7 4-16,-15 7 2 0,10-6 4 0,-10 6 1 15,8-8-1-15,-8 8-6 0,12-7-5 0,-12 7-1 0,4-9-5 16,-4 9-5-16,2-13 0 0,-2 13-2 0,-2-12-4 16,2 12-2-16,0 0-9 0,-4-18-1 15,4 18-5-15,-6-11 0 0,6 11-7 0,-8-8-3 0,8 8-4 16,-6-5-13-16,6 5-13 0,0 0-15 0,-19 0-19 16,19 0-21-16,0 0-16 0,-22 9-14 0,22-9-19 15,-11 5-18-15,11-5-30 0,-3 14-20 0,3-14-175 16,-3 11-385-16,3-11 172 0</inkml:trace>
        </inkml:traceGroup>
        <inkml:traceGroup>
          <inkml:annotationXML>
            <emma:emma xmlns:emma="http://www.w3.org/2003/04/emma" version="1.0">
              <emma:interpretation id="{289F1B8A-C0D3-4BAA-A103-EC2C47337723}" emma:medium="tactile" emma:mode="ink">
                <msink:context xmlns:msink="http://schemas.microsoft.com/ink/2010/main" type="inkWord" rotatedBoundingBox="7474,730 10337,726 10340,2789 7477,2793"/>
              </emma:interpretation>
            </emma:emma>
          </inkml:annotationXML>
          <inkml:trace contextRef="#ctx0" brushRef="#br0" timeOffset="174384.02">1136 292 104 0,'0'0'168'0,"0"0"-6"0,0 0-14 16,0 0-10-16,0 0-6 0,0 0-9 0,8-31-9 15,-8 31-9-15,0 0-7 0,3-17-7 0,-3 17-7 16,3-7-7-16,-3 7-3 0,3-13-5 0,-3 13-3 16,7-14-13-16,-4 6-4 0,-3 8-1 0,6-14-7 0,-6 14-4 15,6-16-5-15,-1 12-1 0,1-3-4 0,-6 7-5 16,13-10-2-16,-4 4-1 0,-9 6 0 16,13-11-5-16,-1 10 0 0,-4-3-2 0,1 1 12 0,4-1-18 15,-13 4-1-15,20-3 1 0,-10 3 0 0,-10 0-5 16,22-3 4-16,-10 3-3 0,-12 0 1 0,20 3-4 15,-10 0 2-15,-1 1-2 0,-9-4-3 0,16 7 1 16,-11 0 0-16,4-2 1 0,-3 3 1 0,-2 1-2 16,2 0 0-16,-3 5 2 0,3-4 0 0,-1 5 1 15,-2-1-2-15,-3-1-1 0,3 0-1 0,0 3 4 16,-3-2 0-16,-3 2 2 0,0 0-4 0,3-1 2 16,-3 3 0-16,-2-3 3 0,-1-1 0 0,0 3-1 15,0-3-1-15,-4 3 2 0,4-3-1 0,-2 3 1 0,-3-2 3 16,3 0-3-16,-4-2-1 0,-1 0-3 15,2 2 5-15,2-2-1 0,-1-4-1 0,1 0-3 16,2-2 5-16,1 0-2 0,0 1-1 0,6-8 0 16,-11 10 0-16,11-10 4 0,-6 4 0 0,6-4 6 0,-6 6 3 15,6-6 7-15,0 0-1 0,0 0-5 0,0 0-1 16,0 0-3-16,0 0 0 0,0 0 1 16,0 0-4-16,0 0 0 0,39-9-4 0,-27 5 1 0,4 0 4 15,-2 1-5-15,5-3 2 0,1 1-5 0,-1 3 2 16,3-1-1-16,1-3 0 0,1 2 1 0,-5 2-3 15,0 1-1-15,1-1 1 0,-1 1 2 0,0 1-3 16,1 1 3-16,-4-1-3 0,4 2-1 0,-5-2 1 16,1 1 0-16,-3 3 3 0,-2-2-2 0,1-1 1 15,-2 4 0-15,1-4-5 0,1 3-9 0,-2-1-6 16,-1 1-6-16,4 2-7 0,-1-2-12 0,-4 3-11 16,5 0-15-16,-4-1-19 0,5-1-23 0,-3 5-30 15,0-3-31-15,-5-3-108 0,4 1-302 0,-4 4 134 0</inkml:trace>
          <inkml:trace contextRef="#ctx0" brushRef="#br0" timeOffset="174906.31">2089 922 16 0,'8'7'164'15,"-2"3"-12"-15,-3-4-19 0,4 1-8 0,-1 1-10 16,-3 2-6-16,0-3-7 0,0 2-11 0,2 0-5 16,-5-9-5-16,6 17-5 0,-6-10-8 0,0-7-7 15,6 15-5-15,-6-15-3 0,3 10-4 0,-3-10-4 16,3 10-3-16,-3-10 1 0,0 0 4 0,3 7 7 15,-3-7 10-15,0 0 7 0,0 0 10 0,0 0-5 0,0 0-5 16,0 0-6-16,0 0-9 0,0 0-4 16,17-2-5-16,-17 2-8 0,12-11 2 0,-6 4-8 15,5 0-3-15,-2-4-1 0,-2 1-6 0,7-1-2 16,-1-4-1-16,-1 2-2 0,-2-1-2 0,2-1-2 0,2-5-1 16,1 1 0-16,-2 6-2 0,5-5-3 15,-3 2 0-15,1-5-1 0,1 3-4 0,-4 4 3 16,4 2-3-16,-6 1-2 0,0-3 1 0,2 3-1 0,-1 2 2 15,2 0 0-15,-1 2-6 0,-1 1 1 16,-2 1 1-16,-1 0 0 0,5 2-1 0,-14 3-1 16,16-7-1-16,-5 7 3 0,-11 0-3 0,21 2-1 0,-14 1 1 15,5-1 2-15,1 3-3 0,1 5 1 0,-2-1 2 16,1 4-4-16,1 0 3 0,2 8 3 0,0-3-3 16,2 0 4-16,0 3 0 0,2-1 0 0,-3 2 2 15,4 5-2-15,-4-5-16 0,-4 2-31 0,-4 0-34 16,2 0-28-16,-3-1-51 0,1 0-219 0,-6-7-408 15,-3-1 182-15</inkml:trace>
          <inkml:trace contextRef="#ctx0" brushRef="#br0" timeOffset="173032.96">0 1078 21 0,'0'0'173'0,"0"0"-16"0,0 0-10 0,0 0-13 16,0 0-10-16,0 0-5 0,0 0-13 0,0 0-6 0,0 0-3 16,0 0-6-16,0 0-7 0,39-13-5 0,-30 7-1 15,-3 1-1-15,4-1-6 0,-1-1-3 0,1 2-4 16,4-3 1-16,-2-1-6 0,1 2 0 0,1-3-2 16,2 0-2-16,-4 0-4 0,4-2-3 0,-5-1-6 15,1 1-2-15,-2-3-2 0,10-1-5 0,-7-5-2 16,-1 1-6-16,1 2 0 0,1-6-3 0,-2 6-2 15,1-6-1-15,1-2-3 0,-1 3-1 0,-1-1-3 16,-2 3 0-16,2 1-3 0,-4-3 0 0,4 0 1 16,-5 2 0-16,-1-3 0 0,5 4-7 15,-8 2 1-15,3-6-1 0,-4 6-2 0,6-4 1 0,-2-6-1 16,-3 7 1-16,0-7-4 0,-3 4 2 0,4 0-6 16,-1 2 0-16,-3-2-2 0,0 6 1 0,0 0-1 15,0 0 2-15,-3-6 1 0,-1 4-3 0,4 6 5 16,-6-9-5-16,0 5 3 0,1 3-2 0,-3 2 0 15,5-3 1-15,-8 2 2 0,5-2-3 0,-3 2 3 16,2 2 0-16,1 0-11 0,-2 5 3 0,-1 0 1 0,2 1-1 16,-2-2 2-16,9 8 0 0,-19-8-3 0,10 5 3 15,9 3 2-15,-17-6-1 0,7 5-2 0,10 1 7 16,-20 1-1-16,10 2-2 0,-2 1-3 0,-1 2 1 16,4-2 3-16,-5 5-1 0,1-1 3 0,-1 3 1 15,2 1 3-15,-1 2-6 0,4 2-1 0,-4 5 3 16,-4-1 0-16,4 4 6 0,4 5-5 0,-5-5 2 15,3 11-1-15,0-1 0 0,-2 2 3 0,4 1-1 16,1-4 1-16,2 5-1 0,0-10 2 0,6 3 0 16,0 5-2-16,-3-8 2 0,6 9 0 0,0-1 4 15,6 1-4-15,-1-2-1 0,-2-10 3 0,4-1-3 16,2-2 2-16,1 2 0 0,1 0-2 0,2-4 5 16,2 2 1-16,3-3-4 0,1 0-3 0,4-4 5 15,-7 2-4-15,8-3 3 0,-2-1 0 0,2-5-4 16,2 0 3-16,-4 1-1 0,2-2-1 0,1-3 3 15,-1 1-14-15,-2-3 11 0,1 2 3 0,-7-4-2 16,0 0-1-16,2-5 2 0,-1 5 0 0,-5-2-4 16,4-2 3-16,0 0-3 0,-5 1 1 0,-1 1-3 15,1 1 6-15,-2 0-5 0,-12 1 5 0,19-3-3 0,-12 2 2 16,-7 1-5-16,17-3 0 0,-17 3 6 16,0 0-6-16,16 3-1 0,-7 1 2 0,-9-4-6 15,0 0 6-15,14 7-1 0,-8-2 0 0,-6-5 0 0,9 10 3 16,-5-5 0-16,2 1-2 0,3 0 1 0,-2 1 1 15,2 0 0-15,-1-4 2 0,1 1-1 0,1 2 2 16,-1-1 0-16,5-2 5 0,-1 1-2 16,2 2 2-16,1-2-4 0,1-3 3 0,-1-1 1 0,3 0-2 15,-2 0 0-15,2-5 3 0,1 5-4 0,-7-6 1 16,6 2 2-16,1-3 5 0,-7 0-8 0,2 0 5 16,2-3 2-16,-10 2 2 0,5-3-2 0,-2-2 1 15,4-1-2-15,-8 0-2 0,0 1-3 0,1-3 1 16,-7 0-1-16,3-1 0 0,-3 1 0 0,0-7 1 15,-3 7-4-15,0 0 0 0,-7 1-1 0,-4-5 0 16,8 4-5-16,-7 3 4 0,1-2 0 0,-4 4 0 16,2-2-6-16,-5 8 4 0,2-2-2 0,-2 0 1 15,0 0 1-15,2 3 2 0,1 2-2 0,-4 2-7 16,1 0-12-16,6 2-10 0,-7 1-8 0,5 2-7 0,-1 1-5 16,3 2-17-16,4 2-5 0,-2 1-12 15,-2 0-14-15,7 1 2 0,3 0-11 0,-3 5 0 16,6-4-5-16,3 5-3 0,0-4-25 0,0 3-88 0,0-1-246 15,0-3 109-15</inkml:trace>
          <inkml:trace contextRef="#ctx0" brushRef="#br0" timeOffset="173446.64">1036 1060 71 0,'14'5'159'0,"-8"-3"-9"0,-6-2-4 0,16 5-13 15,-7-2-8-15,2 0-11 0,-2 1-10 16,-2-1-8-16,5 3-7 0,-2-1-12 0,4 2-5 0,2 0-6 15,-4 3-6-15,5-3-4 0,-4 4-6 0,3 3-5 16,4 0-3-16,-4 2-4 0,4 0-7 0,-5 1-2 16,1-6 1-16,0 9-3 0,-2 1-4 0,5-4-2 15,-5 4-6-15,0-1 7 0,0-1-4 0,-4 3-4 16,2 1 0-16,-1 1-2 0,1-1-7 0,-5 1 6 16,-1 0-1-16,2-3-1 0,-3-4-3 0,1 8 3 15,-3 1-4-15,0-2 7 0,-3 2-4 0,0-1-4 16,0 3-8-16,-6-3 7 0,0 5 3 0,-1 2-2 15,-5 2-2-15,-1-5 3 0,1-4 0 0,-5 6-5 16,-5 3 3-16,6-9 0 0,-4-5 3 0,1-2-6 0,-2 2 5 16,-1-7 3-16,-1 3 2 0,1-5 3 15,-5-1 10-15,-1-3 1 0,-2-4 2 0,1 0 3 0,-14-6 7 16,1 0-2-16,14-4 4 0,-15-4-5 16,7-4 7-16,-3-3 0 0,1-1 0 0,2-5-8 0,1-1 1 15,0 0-5-15,-1-1 1 0,3-3-7 0,0-1-2 16,5 0-3-16,-2-1-1 0,5 3-5 15,2-3-12-15,-4 2-13 0,8-3-18 0,3 7-19 0,1 1-8 16,4-3-33-16,1-1-23 0,4-5-21 0,0 4-35 16,3-7-163-16,3 6-360 0,3-5 160 0</inkml:trace>
        </inkml:traceGroup>
        <inkml:traceGroup>
          <inkml:annotationXML>
            <emma:emma xmlns:emma="http://www.w3.org/2003/04/emma" version="1.0">
              <emma:interpretation id="{80DEBCA8-BF0B-4636-BC70-B07E16BDA598}" emma:medium="tactile" emma:mode="ink">
                <msink:context xmlns:msink="http://schemas.microsoft.com/ink/2010/main" type="inkWord" rotatedBoundingBox="11003,842 13955,838 13958,2550 11006,2553"/>
              </emma:interpretation>
            </emma:emma>
          </inkml:annotationXML>
          <inkml:trace contextRef="#ctx0" brushRef="#br0" timeOffset="190255.91">3551 1102 87 0,'0'0'84'0,"0"0"-8"0,0 0-5 0,-13-30-4 16,13 30 5-16,0 0-11 0,0 0 3 0,0 0 5 0,0 0-13 15,0 0-3-15,0 0 6 0,0 0 1 16,-5-11-9-16,5 11 12 0,0 0 0 0,0 0-4 15,0 0-6-15,-4-7 1 0,4 7 0 0,0 0-3 0,0 0-13 16,0 0 14-16,0 0-11 0,0 0 2 0,0 0-4 16,0 0-5-16,0 0-7 0,0 0 5 15,0 0 0-15,0 0-4 0,0 0-4 0,0 0-5 16,0 0 0-16,0 0 1 0,0 0-8 0,0 0 5 0,0 0-7 16,0 0 3-16,0 0 0 0,0 0-1 0,0 0 0 15,0 0 2-15,0 0-1 0,35 11 1 0,-18-9-2 16,-2-1-6-16,0 2 0 0,0 2 1 0,1-3-1 15,-3-1 2-15,4 3 1 0,1-2-3 0,1 2-2 16,-3-2 2-16,2 0-8 0,2 1 9 0,-5 2 0 16,3-4-1-16,-2 3 0 0,2-3 0 0,-5 2 1 15,7-3 2-15,-5 3-6 0,2-2 6 0,-3 1-1 16,-2-1-3-16,3-1-2 0,-2 3 3 0,-1-3 2 16,-12 0-3-16,21 1 1 0,-9 0 0 0,-3 1 0 15,-9-2-4-15,19 0 1 0,-19 0 1 0,15 0-1 16,-15 0 0-16,18 0 1 0,-9 0-3 0,1 3 4 0,-10-3 0 15,20 4-2-15,-20-4-3 0,16 1 1 0,-7 0 0 16,-9-1 2-16,15 4-4 0,-6-3 1 16,-9-1 0-16,16 2 5 0,-7 0-5 0,-9-2 1 0,15 2-2 15,-15-2 4-15,14 0-3 0,-14 0 2 0,16 1-4 16,-16-1 4-16,15 2-1 0,-15-2-1 0,13 1 3 16,-13-1 0-16,0 0 2 0,18-1-5 0,-18 1 2 15,12-2-1-15,-12 2 2 0,0 0 2 0,11-3 1 16,-11 3-2-16,0 0 5 0,0 0 1 0,16 0-2 15,-16 0 3-15,0 0 2 0,0 0 0 0,0 0-2 16,14 0 1-16,-14 0 1 0,0 0-2 0,0 0 1 16,0 0-5-16,0 0-2 0,0 0 0 0,0 0 1 15,0 0-1-15,0 0 0 0,0 0 0 0,0 0-5 16,10 2-12-16,-10-2-12 0,0 0-15 0,0 0-17 16,0 0-20-16,0 0-19 0,0 0-25 0,0 0-11 15,0 0-165-15,0 0-321 0,0 0 143 0</inkml:trace>
          <inkml:trace contextRef="#ctx0" brushRef="#br0" timeOffset="202319.84">4720 814 39 0,'0'0'121'0,"0"0"-11"0,5-8-9 15,-5 8-6-15,0 0-4 0,0 0-8 0,0 0 1 16,0-12-6-16,0 12 3 0,0 0-4 0,0 0-1 16,6-11-2-16,-6 11-5 0,0 0-7 0,0 0-8 15,0 0-8-15,0 0 0 0,0 0-11 0,0 0 1 16,0 0 0-16,0 0-2 0,0 0 0 0,0 0 1 16,0 0-2-16,0 0-4 0,0 0-5 0,-5 42 4 15,5-31-6-15,0-11 4 0,5 23-1 0,-7-13-6 16,4 1 8-16,-2 2-6 0,1 2 2 0,4-5-6 15,-5 4 1-15,0 0 1 0,3 0-4 0,0-2-2 16,-3-2 3-16,3 5-9 0,-2-2 9 0,4 0-2 16,-1 0-5-16,-4 2 3 0,3-1-1 0,-2-3 1 15,4 4 0-15,-4-4-5 0,2 0-1 0,0-2 3 0,2 1-5 16,-5-10-1-16,3 16 3 0,1-5 3 0,-2-3-1 16,2 1-3-16,-4-9 1 0,6 14 0 15,-3-7-1-15,-3-7 0 0,6 13 1 0,-6-13 0 0,6 8-3 16,-6-8-1-16,2 10 5 0,-2-10-5 0,7 9-3 15,-7-9 3-15,0 0 1 0,5 7-1 0,-5-7-1 16,0 0 2-16,6 8-3 0,-6-8 2 0,0 0-1 16,0 0 0-16,0 0-3 0,0 0 7 0,0 0 0 15,0 0-4-15,0 0 5 0,0 0-4 0,7 5-2 16,-7-5 0-16,0 0 2 0,0 0-1 0,0 0-1 16,0 0 5-16,15-17-3 0,-15 17 2 0,6-11-1 15,-2 3-3-15,-4 8 8 0,8-13-7 0,-4 3-8 16,-1 1 5-16,3-1 5 0,0-2-6 0,-3 1 0 15,3-3-6-15,-1 3 1 0,1-6 6 0,-5 5-4 16,4-5-2-16,-2 4-2 0,1 0 3 0,-1-2-2 16,3 1 4-16,-2 1-2 0,-2-1-3 0,2-1 5 15,-1 2-1-15,2 4-3 0,1-5 0 0,-3 1 4 0,3-2 3 16,1 2 2-16,-1 0-2 0,2 1-4 0,2-1 4 16,-2 2-3-16,-2 0 1 0,-1 4 0 0,3-1 3 15,-2-2-4-15,1 2 5 0,1 1-3 0,-1 1 1 16,1-3-3-16,1 6 0 0,-2-5 3 0,-7 8 1 15,17-10-3-15,-9 6-1 0,1-2 6 0,-1 4-1 16,-8 2-2-16,19-5-2 0,-7 0 2 0,-12 5-3 16,23-4 5-16,-11 2-1 0,-1 2 2 0,-11 0-1 15,21 0-3-15,-9 0 2 0,-1 2 0 0,5-6 1 16,-1 8 0-16,-6 0-1 0,3-3 1 0,-2 3 5 16,1 1-6-16,1 1 1 0,0-3 3 0,-3 4 1 0,1-3-1 15,-1 2 0-15,1 0 0 0,-2 4 1 16,-1-4-1-16,-1 1-2 0,0 1 6 0,0 3 3 15,0-3-7-15,-4 2 5 0,1 1 1 0,0-4 0 0,0 6 1 16,0-2 0-16,-3-11 0 0,-3 18-1 16,0-5 3-16,0-1 2 0,0 0 4 0,-2-3-3 15,2 4-1-15,-1-2 6 0,-2-2-1 0,-2 2-5 0,2-3 2 16,3 2 5-16,-3 1-8 0,0-4 0 0,0 6 0 16,1-6-5-16,2 4 1 0,-3 2 2 0,3-2-1 15,0-4 1-15,3-7 0 0,-6 19-2 16,6-4-2-16,-2-7 1 0,2-8-2 0,0 19 1 0,0-9 0 15,0-10 1-15,2 17-4 0,-2-7 4 0,3-1-2 16,1-1 0-16,-4-8-1 0,11 15 3 0,-8-9-2 16,1 5 3-16,2-8 0 0,1 3 1 0,-7-6 3 15,17 9 0-15,-11-7 2 0,1 3-2 0,4-2-1 16,-11-3-2-16,16 5 1 0,-5-4 2 0,-11-1 0 16,16-1-1-16,-16 1-1 0,18-2-1 0,-6-1-2 15,-12 3 0-15,15-4-1 0,-15 4 2 0,15-4 1 16,-15 4-3-16,10-7 4 0,-10 7-12 0,9-3-15 15,-9 3-22-15,0 0-25 0,0 0-28 0,0 0-22 16,0 0-10-16,0 0-20 0,0 0-18 0,0 0-25 0,0 0-114 16,0 0-323-16,0 0 144 0</inkml:trace>
          <inkml:trace contextRef="#ctx0" brushRef="#br0" timeOffset="211429.56">6465 114 39 0,'0'0'74'0,"0"0"-2"0,0 0-1 16,0 0-3-16,0 0-7 0,0 0-5 0,0 0-3 16,0 0-5-16,9-5-2 0,-9 5 1 0,0 0-9 15,0 0 1-15,0 0 3 0,0 0-11 0,0 0-3 16,0 0-3-16,0 0 2 0,0 0-11 0,0 0-1 16,0 0-2-16,0 0-4 0,0 0 0 0,0 0-1 15,0 0 2-15,0 0-2 0,0 0 5 0,0 0-2 16,0 0-2-16,0 0-5 0,0 0 4 0,0 0-6 0,-24 20 7 15,24-20-2-15,-6 5 1 0,6-5-5 16,-7 7 9-16,7-7 4 0,-8 10-9 0,8-10 9 0,-6 7-4 16,6-7-3-16,-9 10-1 0,9-10 8 15,-10 9-5-15,7-4-5 0,3-5 5 0,-10 11 0 16,7-5-5-16,3-6 11 0,-11 11-6 0,5-4 2 0,6-7-6 16,-9 10 7-16,3-2-3 0,6-8 3 0,-10 9-3 15,5 2 7-15,1-4-3 0,-2 0-2 0,6-7 1 16,-12 15 0-16,7-7-6 0,1-1 4 0,4-7 4 15,-12 15-4-15,6-6 5 0,3 0-6 0,-3-3-2 16,0 4 9-16,6-10-9 0,-12 16 3 0,6-3-5 16,2-5 2-16,-2 1 0 0,1 2 1 0,-1-4-3 15,3 3 0-15,-3-2-1 0,1-2 4 0,5-6 1 16,-11 18-3-16,8-8-1 0,-3-3 0 0,0 0-4 16,3 3 8-16,-3-2-7 0,6-8 6 0,-10 17-2 15,7-10 1-15,3-7-2 0,-9 15 2 0,4-8-2 16,1 2 1-16,4-9 0 0,-6 15 0 0,3-8-2 15,-3 3-3-15,6-10-2 0,-6 19 9 0,2-13-3 16,1 5 0-16,-2-2 0 0,2-2 1 0,-1 3-3 16,4-10 2-16,-8 15-3 0,4-5 3 0,2 0 1 0,-4-2 0 15,6-8 0-15,-4 17-6 0,1-10 2 16,3-7-1-16,-6 15 1 0,4-6 2 0,2-9 0 16,-4 15-2-16,2-8-4 0,2-7 10 0,-4 17-5 0,4-17 0 15,-3 18-2-15,-2-11-1 0,5-7 4 0,-3 14-2 16,3-14-3-16,0 17 2 0,-4-11 1 0,4-6 4 15,0 18-5-15,0-18 1 0,-2 14-2 0,2-14 2 16,-3 18 0-16,3-8 1 0,0-10-3 0,0 17 2 16,-1-7-4-16,1-10 6 0,1 16-3 0,-1-6 3 15,0-10-4-15,5 16 1 0,-5-10-3 0,0-6 6 16,1 16-3-16,-1-16 2 0,0 17-2 0,3-9-1 16,-3-8 4-16,0 17 2 0,3-11-4 0,-3-6 3 15,2 16-3-15,1-9 1 0,-3-7 0 0,3 12 5 16,-3-12-5-16,4 14-2 0,-4-14-1 0,2 13 1 15,-2-13 3-15,1 15 1 0,2-7-3 0,-3-8-1 16,3 13-1-16,2-5 3 0,-5-8-3 0,3 13 2 16,-3-13 1-16,4 12 1 0,-2-5-5 0,-2-7 5 0,6 15-2 15,-3-9-2-15,-3-6 0 0,3 15 4 16,-3-15-4-16,4 12-3 0,-2-5 3 0,2 3 5 16,-4-10-8-16,8 14 5 0,-5-7-5 0,1 1 6 15,-4-8-1-15,6 15-2 0,-3-6-2 0,3-2 1 0,-2 0 0 16,-4-7 0-16,3 13 4 0,0-3-4 0,0-2 2 15,-3-8 0-15,6 14 1 0,-1-7 9 16,-2 1-12-16,-3-8 0 0,6 13 4 0,-2-5-2 0,-1-1-1 16,2 2 2-16,-5-9-1 0,7 11 0 0,-2-4 1 15,-2 3 0-15,-3-10 0 0,6 14 0 0,-2-4 0 16,-1-3 0-16,1 1-1 0,-1 2 6 0,-3-10-4 16,9 14 3-16,-6-7-3 0,2 3 1 0,-2-3-4 15,3 1 6-15,0-1-1 0,0 2-3 0,-3-1 1 16,-3-8 2-16,9 13 3 0,-5-6-3 0,2 0 1 15,-1-2 0-15,1 5 0 0,-6-10 3 0,7 13-1 16,-3-6 0-16,-1 2-4 0,3-4 1 0,-6-5 1 16,8 15 4-16,-2-9 2 0,0 1 1 0,-3 0-2 15,-3-7 0-15,9 11-2 0,-6-1 2 0,3-3 1 0,-6-7-3 16,6 12 4-16,-2-5-5 0,1-1 6 0,-5-6-6 16,6 11 2-16,0-5 2 0,-6-6 2 15,6 9-4-15,-6-9 0 0,5 11 2 0,-5-11 0 0,3 11-4 16,2-4 2-16,-5-7 0 0,7 7 2 15,-7-7-4-15,8 10 0 0,-8-10 1 0,6 5 1 0,-6-5 0 16,6 6 2-16,-6-6 0 0,7 7 2 0,-7-7-3 16,6 7 5-16,-6-7-3 0,0 0-3 0,11 5-1 15,-11-5-1-15,0 0 0 0,10 0-3 0,-10 0 3 16,0 0 2-16,0 0-7 0,0 0 2 0,0 0-2 16,0 0 3-16,0 0 0 0,0 0 0 0,0 0-2 15,0 0-2-15,11 4 1 0,-11-4-2 0,0 0-8 16,0 0-20-16,0 0-22 0,0 0-24 0,0 0-20 15,0 0-17-15,0 0-22 0,0 0-21 0,0 0-20 16,-44-12-175-16,35 9-375 0,2-4 167 0</inkml:trace>
        </inkml:traceGroup>
        <inkml:traceGroup>
          <inkml:annotationXML>
            <emma:emma xmlns:emma="http://www.w3.org/2003/04/emma" version="1.0">
              <emma:interpretation id="{AC35323E-F0E3-4BC0-92F9-4A0EFDF8091A}" emma:medium="tactile" emma:mode="ink">
                <msink:context xmlns:msink="http://schemas.microsoft.com/ink/2010/main" type="inkWord" rotatedBoundingBox="14593,588 18721,582 18723,2059 14595,2065">
                  <msink:destinationLink direction="with" ref="{A6C81A4B-B4FF-4233-A378-CA99DEAA2C08}"/>
                </msink:context>
              </emma:interpretation>
            </emma:emma>
          </inkml:annotationXML>
          <inkml:trace contextRef="#ctx0" brushRef="#br0" timeOffset="214504.96">7118 493 18 0,'12'-4'99'15,"-12"4"-10"-15,9-5 6 0,-9 5-1 0,15-6-15 16,-7 6-3-16,-8 0-7 0,17-5-6 0,-17 5-4 16,12-6 4-16,-4 3 0 0,-8 3-9 0,12-10-9 15,-5 5 3-15,-7 5 2 0,12-8-5 0,-4 3-8 16,-1-1 9-16,-7 6-11 0,9-12 2 0,-3 6-8 16,0-1-4-16,0 0 7 0,0 0-4 0,-3-4-7 15,3 3 3-15,-3-3 0 0,1 3 6 0,1-6-6 16,1 3-3-16,0 0 2 0,-5-3-7 0,4 4-5 15,-2-3 5-15,0-1-8 0,-2 3 7 0,2-2-5 0,0 1-1 16,0-1-5-16,2-2 4 0,-2 2-7 0,1-1 7 16,2 1-1-16,-5 2-4 0,4-2-3 0,-4 4-3 15,1-4-2-15,1 4 1 0,-2-4-5 0,1 0 5 16,-2 2 1-16,0 11 1 0,-2-18-3 0,2 18 0 16,-1-20 2-16,-2 9 3 0,3 11-7 0,-3-17 7 15,0 9-6-15,3 8-1 0,-2-19-2 0,1 11 4 16,1 8-6-16,-10-15 2 0,7 7 4 0,3 8-2 15,-8-15 2-15,4 8-2 0,4 7 4 0,-9-11-1 16,9 11-2-16,-9-11 6 0,9 11-4 0,-8-10 1 0,2 6 1 16,6 4-2-16,-4-10 1 0,4 10 3 15,0 0-2-15,-9-7 0 0,9 7-2 0,0 0-1 16,-11-6 3-16,11 6 3 0,0 0-7 0,0 0 1 16,-10-5-2-16,10 5 3 0,0 0-1 0,0 0 3 0,0 0-8 15,0 0 5-15,-13-2-1 0,13 2 1 16,0 0 2-16,0 0 1 0,-14 15-3 0,8-8 2 15,6-7-2-15,-9 16 3 0,5-6 4 0,1 1-2 0,-3 2-2 16,6 1 5-16,-8 3-1 0,4-1 4 0,1 2 2 16,-2 1 9-16,1 2-12 0,-2 4 3 0,2-1 2 15,-1 1-5-15,-2-3 1 0,2 3 4 0,2 1 0 16,-1 2 3-16,2-1-9 0,-2-2 5 0,2 5-2 16,2-1 5-16,0-2-8 0,5-1 4 0,-5 1 1 15,3-1 0-15,4 1-1 0,4-3-1 0,-1 1-4 16,-1-3 5-16,1 1-2 0,7 0 4 0,-4-4-1 15,4-1 2-15,1-1-8 0,-1 1 5 0,1-5-2 16,2 1 0-16,-2-4 0 0,-5-2-1 0,6 2 1 16,-4-3 1-16,2-5-1 0,1 3 2 0,-2-1-3 15,-3-1 5-15,2-3-4 0,0 0-3 0,-3 0 0 16,-12 0 2-16,21-3-6 0,-9-1 4 0,-2 1-1 16,-1-5 5-16,0 6-6 0,2-6 2 0,-4 2-3 0,1 1 1 15,-1-5 2-15,2 3 1 0,-4 1-4 16,4-2-2-16,-5-2-1 0,2 4 7 0,-6 6-5 15,10-12 1-15,-7 5-1 0,-3 7 2 0,9-12-5 0,-9 12 7 16,3-9-4-16,-3 9-1 0,0 0-3 0,6-9 5 16,-6 9-6-16,0 0 2 0,6-7-1 0,-6 7 1 15,0 0 0-15,0 0 1 0,0 0 2 0,0 0 5 16,0 0-6-16,0 0-1 0,0 0-1 0,15 16 8 16,-15-16-7-16,0 0 3 0,8 9 0 0,-8-9-1 15,10 6 2-15,-10-6 3 0,14 6 1 0,-7-5 3 16,5 2 0-16,1-3 11 0,-13 0-8 0,24 1 1 15,-7-1-4-15,-1-1 3 0,0 1-2 0,-2-3 0 16,2-1 3-16,2 3-2 0,-3-6 0 0,1 5 0 16,-1-6-4-16,0 5 0 0,2-3 1 0,-4 1-1 0,2-1 3 15,-3-1-2-15,1 0-3 0,-5-1 5 16,4-2-7-16,-5-2 1 0,2 3 4 0,-3 2-7 16,2-8 6-16,-2 5-3 0,-5 0 1 0,4-4-3 15,-5 3 1-15,0-1-2 0,0-2-2 0,-6 3 3 0,0-2-3 16,-2 2 2-16,-4-1-5 0,-1 0 6 15,-2 0 1-15,0 4-6 0,-3-3 2 0,-4 2 5 16,-2 2-5-16,3 3 2 0,-3-2-1 0,-3 2-1 0,3 3 0 16,-1-1 0-16,4 2-4 0,2 0 1 0,-1 2-8 15,-1 3-5-15,4-2-5 0,-1 4-1 0,3-3-17 16,1 3-1-16,1-1-14 0,1 2-11 0,5 0-7 16,-1-1-15-16,2 4-8 0,3-3-8 0,3-8-108 15,-4 21-230-15,4-12 102 0</inkml:trace>
          <inkml:trace contextRef="#ctx0" brushRef="#br0" timeOffset="-214436.8">8010 610 92 0,'0'0'113'0,"9"11"-19"16,-6-6-4-16,-3-5 0 0,6 13 0 0,-4-6-9 16,-2-7-1-16,7 17-11 0,-4-10 1 0,0 3-4 15,3-2 3-15,-5 3-9 0,8 2-1 0,-6 2-10 0,2-4 3 16,-2 4-8-16,3-4 0 0,0 3-2 15,0-3-3-15,0 5-4 0,-3-1-2 0,1 0-2 0,1-1-2 16,2-1-5-16,-1 5-1 0,-3-1-4 16,3-5 2-16,-2 4-4 0,4-1 0 0,-5 1-5 15,3 0 3-15,4 6-3 0,-7-6 3 0,3 0-3 0,-1-1-2 16,1 3-2-16,-3-2-1 0,-2-1 0 0,4 2 2 16,-4-2-1-16,4 1 3 0,-5 1-5 15,1-5 3-15,-1 3-5 0,0-2 2 0,-1-3 0 0,-1 5-2 16,-2-6 2-16,2 2 6 0,-2 0-6 0,-2 1 5 15,3-4-2-15,-5 4 2 0,-1-3-1 0,0-3 2 16,-4 4 0-16,-2-4 2 0,-1-1-3 0,-1 0 0 16,-2-3 0-16,-1 2-1 0,-5-2-3 0,-3 0 1 15,2-2-1-15,-2-4 1 0,1 3 1 0,-1-4-2 16,1-5-1-16,-1 5 2 0,2-2 0 0,3 0 2 0,-1 0-2 16,4-3 1-16,4 2 1 0,-2-2-4 15,0 1-1-15,3 1 2 0,3-3-1 0,2 0 0 16,-2 0-4-16,4-2-5 0,-1 2-16 0,6 1-10 0,-3-3-12 15,5-2-5-15,-2 4-21 0,6-4-21 16,0 2-19-16,1 0-24 0,2 2-129 0,-3 2-281 16,6-2 125-16</inkml:trace>
          <inkml:trace contextRef="#ctx0" brushRef="#br0" timeOffset="-209233.44">8234 131 59 0,'0'0'72'0,"0"0"-7"15,0 0-1-15,0 0-2 0,0 0 0 16,0 0-5-16,0 0 0 0,0 0-1 0,0 0 3 0,4-11 0 16,-4 11-4-16,0 0-3 0,0 0-4 15,0 0 1-15,5-6-4 0,-5 6-6 0,0 0-1 0,0 0-2 16,6-7-4-16,-6 7 0 0,0 0-3 0,0 0 4 16,7-5-5-16,-7 5-4 0,0 0 0 0,5-11-2 15,-5 11 0-15,0 0-7 0,12-7 3 0,-12 7-2 16,6-7 6-16,-6 7-8 0,9-7 1 15,-9 7-5-15,13-7 1 0,-13 7-2 0,12-5-2 0,-5 3 0 16,-7 2 0-16,12-7-1 0,-12 7 1 0,14-7-3 16,-8 4 3-16,-6 3-5 0,19-5-1 0,-11 3 2 15,-8 2 0-15,14-5 2 0,-14 5-2 0,15-6-2 16,-6 3 4-16,-9 3-3 0,14-4 0 0,-5 1-3 16,-9 3 5-16,15-3-6 0,-15 3 1 0,13-4 4 15,-13 4 0-15,13-3-5 0,-13 3 8 0,17-1-7 16,-17 1 4-16,13-4-6 0,-13 4 7 0,15-2-10 15,-15 2 12-15,12-4-10 0,-12 4 4 0,0 0-5 16,20 4 7-16,-20-4-2 0,13 1-1 0,-13-1 1 16,9 2 2-16,-9-2-2 0,12 4 0 0,-12-4 0 0,7 6-3 15,-7-6-2-15,0 0 5 0,5 7-2 16,-5-7 4-16,3 11-3 0,-3-11 6 0,0 0-3 0,-2 14 1 16,2-14 2-16,-4 17-1 0,4-17 3 0,-5 12 1 15,1-3-5-15,-2 1 3 0,1-1 1 16,1-1 0-16,-2 0 4 0,-2 6 1 0,4-6-1 0,-5 5-6 15,0 1 2-15,2-3 0 0,-2-1-1 0,-2 3 2 16,2-5-2-16,-3 2 0 0,3 3 5 0,-4-6-5 16,6 2-4-16,-4 1 3 0,2 0-1 0,0-3-1 15,2 4-4-15,-1-3 7 0,1 0 0 0,1-1-2 16,0 1 1-16,0-1-3 0,0 0 0 0,6-7 1 16,-3 10-1-16,3-10 2 0,-7 11-2 0,7-11 0 15,-8 7 0-15,8-7 1 0,0 0-2 0,0 0 0 16,-6 10 1-16,6-10 3 0,0 0-3 0,0 0 2 15,0 0 1-15,0 0 3 0,0 0 2 0,0 0 3 16,-4 7 0-16,4-7-1 0,0 0-1 0,0 0 3 16,0 0-7-16,0 0 1 0,0 0-4 0,0 0 2 0,0 0 1 15,0 0 1-15,24-24 1 0,-24 24-6 16,8-8-1-16,0 5 1 0,-8 3-4 0,12-7 7 16,-5 2-2-16,-7 5-4 0,14-5 4 0,-14 5-3 15,13-4 2-15,-5 1 0 0,-8 3-2 0,16-3 0 0,-16 3-3 16,19-2 7-16,-10 2-5 0,-9 0 1 15,15 0-5-15,-15 0 4 0,20 2-2 0,-13 1 1 0,-7-3-3 16,17 6 0-16,-10-2 2 0,2-2 3 0,-9-2-3 16,16 7 4-16,-7-4-2 0,-9-3 3 0,15 5-5 15,-4 2 4-15,-11-7-4 0,16 3 2 0,-4 2 0 16,-5-4 2-16,5 1-1 0,0 2 3 0,-12-4-1 16,23 1-2-16,-11 1 8 0,0-4-2 0,-12 2 0 15,19-1 0-15,-9-2 3 0,-10 3 1 0,20-3 3 16,-11 2 4-16,0-3 4 0,-9 4 0 0,13-4 0 15,-13 4-2-15,12-8-3 0,-6 3-2 0,-6 5-1 16,7-9 0-16,-7 9-1 0,3-9-4 0,-3 9 2 16,0 0 0-16,5-8-5 0,-5 8 0 0,0 0-3 15,0 0-6-15,0 0-5 0,0 0-10 0,0 0 1 0,0 0-8 16,0 0-6-16,-21-5-11 0,21 5-12 0,0 0-10 16,0 0-5-16,-21 10-9 0,15-4-18 0,6-6-13 15,-12 13-7-15,8-4-123 0,-2 1-256 0,1-3 113 16</inkml:trace>
          <inkml:trace contextRef="#ctx0" brushRef="#br0" timeOffset="-198979.69">9342 401 23 0,'0'0'72'0,"0"0"0"0,0 0-14 16,0 0-4-16,0 0 5 0,0 0-2 0,0 0 1 16,0 0-2-16,0 0 3 0,0 0-9 0,0 0-10 15,0 0-3-15,19-7 5 0,-19 7-8 0,0 0-1 16,0 0-4-16,0 0 2 0,0 0-4 0,0 0-1 15,0 0 0-15,0 0-5 0,2-13-8 0,-2 13 16 16,0 0-6-16,0 0-1 0,0 0-1 0,0 0 0 16,0 0-7-16,0 0 8 0,0 0-4 0,0 0-3 15,0 0-1-15,0 0 4 0,0 0-1 0,0 0-1 16,0 0-7-16,0 0 10 0,3-9-9 0,-3 9 8 16,0 0-6-16,0 0 4 0,0 0-1 0,0 0 0 15,0 0-2-15,0 0 5 0,0 0-11 0,0 0 6 0,0 0-5 16,0 0 2-16,0 0 4 0,0 0-2 0,0 0 6 15,0 0-5-15,0 0-2 0,0 0 2 0,0 0-1 16,0 0 1-16,0 0-1 0,0 0-3 0,0 0 4 16,0 0-1-16,0 0-9 0,0 0 8 0,0 0-2 15,0 0 0-15,0 0-7 0,0 0 2 0,0 0 1 16,0 0 2-16,0 0-1 0,0 0 3 0,0 0-13 16,0 0 10-16,0 0 0 0,0 0-5 0,0 0 2 15,0 0 3-15,0 0-7 0,0 0 4 0,0 0-5 16,0 0 4-16,0 0-4 0,0 0 5 0,0 0 3 15,0 0-4-15,0 0-6 0,0 0 7 0,0 0-5 16,0 0 7-16,0 0 0 0,0 0-4 0,0 0 0 16,0 0 3-16,4 27-5 0,-4-27 7 0,0 0-3 0,0 11 1 15,0-11-2-15,0 0-1 0,5 9-1 0,-5-9 4 16,0 0-3-16,1 14 2 0,-1-14-3 0,3 8 8 16,-3-8-7-16,3 8 3 0,-3-8 2 0,6 9 5 15,-6-9-6-15,2 10 4 0,-2-10 1 16,4 15-6-16,-4-15-3 0,3 12 5 0,-3-12-3 0,5 9 2 15,-1 0 1-15,-4-9 4 0,3 11-13 0,-3-11 4 16,5 13 5-16,-5-13 1 0,1 11-3 0,4-4-1 16,-5-7 0-16,1 11 0 0,-1-11 3 0,2 11-4 15,-2-11-8-15,3 11 11 0,-3-11-1 0,1 13 1 16,-1-13 1-16,1 9 1 0,-1-9-6 0,0 11 3 16,0-11-2-16,2 11 2 0,-2-11-2 0,0 0 4 15,3 13-4-15,-3-13-8 0,1 11 9 0,-1-11 2 16,0 0-5-16,0 14 2 0,0-14 2 0,0 0 2 15,0 10-4-15,0-10-1 0,0 0 1 0,5 11-3 16,-5-11 0-16,0 0 4 0,0 0 0 0,4 8-3 16,-4-8 0-16,0 0 5 0,0 0 3 0,0 0-7 0,0 0 1 15,0 0 3-15,0 0-2 0,0 10 1 0,0-10-3 16,0 0 8-16,0 0 7 0,0 0-2 16,0 0 6-16,0 0 1 0,0 0-3 0,0 0-3 0,0 0 0 15,0 0-1-15,0 0-3 0,0 0 2 16,0 0-3-16,0 0 4 0,0 0-7 0,0 0 2 15,0 0-3-15,0 0 0 0,5-33-1 0,-5 33 1 0,0-13-3 16,0 13 2-16,0-18 0 0,0 7-2 0,0 11 1 16,1-19-1-16,2 12-1 0,0-4 2 0,-1 1-5 15,1-6 1-15,-2 7 3 0,5-2-2 0,-6 11-3 16,9-21 0-16,-3 11 2 0,0-1-2 0,-1 2 0 16,-2 2 1-16,3-2 1 0,0 0-1 0,-6 9 2 15,8-14-1-15,-3 7 1 0,2 0 1 0,-1 0-1 16,2 0-2-16,-2 0 0 0,-6 7-1 0,12-14-1 15,-6 7 2-15,-6 7 2 0,13-10-1 0,-4 6-3 16,-3-2-2-16,4 1 3 0,-2-1-2 0,2 0 2 16,1 2-2-16,-4 0 1 0,5-2 0 0,-3 1-3 0,2 2-1 15,-1 2 3-15,-10 1-2 0,18-7 2 0,-9 2 1 16,1 4-2-16,-10 1 0 0,18-7 1 0,-7 5-2 16,-11 2 0-16,13-5 4 0,-2 1 0 0,-11 4-2 15,14-3 1-15,-14 3 0 0,15-4 1 0,-6 1 2 16,-9 3-4-16,11-3 1 0,-11 3 1 0,0 0 2 15,12-4-1-15,-12 4 16 0,0 0-15 16,15-5-3-16,-15 5 1 0,0 0-1 0,10-6-3 0,-10 6 6 16,0 0-2-16,0 0-3 0,0 0 1 0,0 0 1 15,0 0-2-15,15 0 3 0,-15 0 3 0,0 0-4 16,0 0-1-16,0 0 1 0,0 0-1 0,0 0-1 16,7 10 2-16,-7-10 0 0,0 0 3 0,3 10-3 15,-3-10 2-15,0 0 0 0,2 12 1 0,-2-12-1 16,1 10-3-16,-1-10 3 0,0 11-1 0,0-11 2 15,0 0-1-15,0 17 3 0,0-17-2 0,0 14 0 16,0-14 0-16,0 15 2 0,0-15 0 0,0 16 0 16,0-16-6-16,2 11 8 0,-2-11-6 0,0 18 1 15,0-8 5-15,0-10-4 0,0 17-6 0,0-17 10 0,0 15-2 16,-3-5-5-16,3-10-1 0,0 14 2 16,0-14 2-16,0 13 0 0,0-13 2 0,1 16-1 15,-1-6-1-15,0-10-6 0,-1 16 6 0,1-16 0 16,-2 15 3-16,4-4-1 0,-2-11 1 0,-2 16 0 15,2-16-2-15,0 15-1 0,2-5-3 0,-2-10 5 16,-2 15 1-16,2-15-2 0,0 16-1 0,0-16 0 0,3 15 3 16,-3-5-4-16,0-10 4 0,5 14 2 0,-4-7-5 15,-1-7-2-15,5 17 3 0,-2-10 3 0,-2 3-6 16,-1-10 2-16,5 14 0 0,-1-6 4 0,-4-8 0 16,5 12-5-16,-2-4 4 0,-3-8-1 0,6 12-4 15,0-6 1-15,-6-6 6 0,4 11-2 0,1-5-1 16,-5-6 2-16,8 7-2 0,-2-2-1 0,-6-5 0 15,12 7 3-15,-12-7-1 0,14 6-1 0,-4-6-2 16,-10 0 2-16,17 4 2 0,-17-4 1 0,15 0-2 16,-15 0 3-16,16-4 0 0,-16 4 1 0,16-4-5 15,-7 2 6-15,-9 2-1 0,14-4 2 0,-14 4-3 0,13-7-1 16,-13 7-1-16,9-4-1 0,-9 4-2 0,9-7 0 16,-9 7-16-16,9-7-12 0,-9 7-24 15,0 0-25-15,6-7-34 0,-6 7-29 0,0 0-146 16,0 0-309-16,0 0 136 0</inkml:trace>
          <inkml:trace contextRef="#ctx0" brushRef="#br0" timeOffset="-197732.45">10617 553 25 0,'0'0'92'0,"0"0"-8"0,0 0-10 0,0 0-2 16,0 0-3-16,0 0-4 0,0 0-5 0,0 0-5 16,0 0-2-16,0 0 1 0,0 0-3 0,0 0-8 15,0 0-4-15,0 0 3 0,0 0 4 0,0 0-7 16,0 0-5-16,0 0-2 0,0 0-3 0,0 0-6 16,0 0-1-16,0 0-1 0,0 0-1 0,0 0-8 15,0 0 6-15,20 0-10 0,-9 0 3 0,-11 0 5 16,26 0-1-16,-11 0 1 0,0-2-4 0,4 4 8 15,8-2-2-15,0-2 1 0,-5 4 1 0,2-2 0 16,3 0-1-16,1 2 3 0,-1-2 0 0,0-2 4 16,-3 2 1-16,-2 2-1 0,2-6-2 0,-2 2 1 15,-5 1 0-15,2 1 1 0,-4-2 4 0,-2 1-7 16,4-2 8-16,-4 2-4 0,-1 0-2 0,-12 1 3 16,21-3 1-16,-12 1-3 0,-9 2 0 0,18-5-3 15,-18 5-1-15,10 0 2 0,-10 0 2 0,12-3-6 16,-12 3 0-16,12-3-4 0,-12 3 1 0,0 0-1 0,14-4-2 15,-14 4-2-15,0 0 0 0,0 0-8 16,9-3 6-16,-9 3-3 0,0 0-2 0,0 0 4 0,0 0-6 16,0 0 1-16,0 0 1 0,11-3-1 0,-11 3 2 15,0 0-7-15,0 0-2 0,0 0-2 16,0 0-5-16,0 0-12 0,0 0-8 0,0 0-10 0,0 0-2 16,0 0-12-16,0 0-10 0,0 0-26 0,0 0-20 15,0 0-9-15,0 0-136 0,0 0-275 0,0 0 123 16</inkml:trace>
        </inkml:traceGroup>
        <inkml:traceGroup>
          <inkml:annotationXML>
            <emma:emma xmlns:emma="http://www.w3.org/2003/04/emma" version="1.0">
              <emma:interpretation id="{BB048595-464E-4825-960C-7E232DA266EE}" emma:medium="tactile" emma:mode="ink">
                <msink:context xmlns:msink="http://schemas.microsoft.com/ink/2010/main" type="inkWord" rotatedBoundingBox="19429,469 21460,466 21462,1902 19431,1905">
                  <msink:destinationLink direction="with" ref="{A6C81A4B-B4FF-4233-A378-CA99DEAA2C08}"/>
                </msink:context>
              </emma:interpretation>
            </emma:emma>
          </inkml:annotationXML>
          <inkml:trace contextRef="#ctx0" brushRef="#br0" timeOffset="-196164.98">11955 546 7 0,'12'-6'122'0,"-12"6"-6"16,9-11-4-16,1 6-16 0,-2 1-3 0,1-3-3 16,3-6-12-16,-4 9-7 0,4-4 3 0,-1 2-2 15,-2-4-3-15,-2 2-5 0,7-2-5 0,-4-1-6 16,1 4 0-16,-2 0-6 0,-1-4-1 0,4-2-11 0,-3 3-1 15,-1 0-3-15,2-3 6 0,-2 1-6 0,1-3-5 16,0 2-1-16,-2-2-1 0,-4 5-2 16,4-4-3-16,-2 4-6 0,1-4 6 0,1 0-3 0,-1 3-3 15,-1-3-5-15,-2 1 2 0,3-2-3 0,-2 0-2 16,-1 0 1-16,-1 4 0 0,2-4-1 0,-2 2 0 16,-2 2-3-16,3 0 1 0,-2-2-3 15,1 2 3-15,-2 11-4 0,1-24 1 0,-1 13 0 0,0-3-3 16,3 1-5-16,-6-1 3 0,2 0 0 0,1 14 2 15,-2-18 0-15,1 8-6 0,1 10-4 0,-3-21 2 16,3 12-1-16,0 9-1 0,-3-22 3 0,0 12-8 16,3 10-5-16,-3-18 2 0,1 7 3 0,-2 1 7 15,4 10-6-15,-6-18 8 0,4 8 10 0,2 10-6 16,-7-16-7-16,7 16 9 0,-5-13-7 0,2 6-1 16,3 7 4-16,-6-13 3 0,6 13-4 0,-6-13 5 15,6 13-2-15,-4-9 5 0,4 9-9 0,0 0 14 16,-6-13-10-16,6 13 11 0,0 0-12 0,0 0 9 15,0 0-11-15,-3-10 5 0,3 10-3 0,0 0 3 16,0 0-5-16,0 0 3 0,0 0-3 0,-7-7 6 16,7 7-3-16,0 0-1 0,0 0-3 0,0 0 4 15,0 0 1-15,0 0 0 0,0 0 2 0,0 0-5 16,-9 23 3-16,9-23 6 0,-2 12 1 0,2-12-9 16,-3 13 1-16,-1-6 3 0,4-7 5 0,-5 18-1 15,4-8 1-15,-2 3 1 0,0-2-1 0,1-2 3 0,1 2-2 16,-2 3 2-16,-3 1 1 0,6-3 5 0,-2 4-7 15,1 0 1-15,1-1 3 0,-6 1-3 0,7 0 4 16,-2 1-2-16,1 6 1 0,1-4-1 16,-1 1-4-16,3-2 1 0,2 4 2 0,-1-5 4 0,1 7 2 15,1 1-8-15,-2-4-2 0,2 0 6 0,5 3-3 16,-4 0 2-16,2-2-2 0,-2-1 2 0,-1-3-3 16,3-2 2-16,-1 0-3 0,-1 0-1 0,2-1 2 15,-1-5-4-15,-2 4 2 0,4-4 0 0,-1 1 0 16,-3-5 3-16,6 5 2 0,-6-4-5 0,1-1-1 15,1-1 3-15,-1 2-6 0,-7-7 8 0,14 10-3 16,-7-8-1-16,4-1-1 0,-11-1 4 0,15 4-4 16,-8-2 1-16,-7-2-1 0,16 2-1 0,-16-2 5 15,15 0-1-15,-15 0-8 0,18-2 5 0,-18 2-1 16,17-6 0-16,-7 5 2 0,-10 1-2 0,15-6 2 0,-8 1 1 16,-7 5-4-16,18-6 2 0,-10 4-4 0,-8 2 3 15,13-4-2-15,-13 4 1 0,9-1-3 0,-9 1 4 16,0 0-2-16,12-3-1 0,-12 3-1 0,0 0 1 15,0 0 3-15,12-4-1 0,-12 4-1 0,0 0-1 16,0 0-1-16,0 0 3 0,0 0-4 0,16 4 3 16,-16-4-1-16,11 1 3 0,-11-1-3 15,13 3 2-15,-13-3-5 0,15 4 7 0,-7-2-2 0,-8-2 9 16,19 1-7-16,-7 2 5 0,-12-3 0 16,25 0-4-16,-10 0 2 0,-1 1-3 0,1-1 2 15,-2 0 2-15,3-1 3 0,-2-2-5 0,1 3 3 0,0-1-1 16,-3-1 2-16,0-2 2 0,1 1-3 0,-1 2 7 15,3-3-2-15,-3-2 2 0,-3 1-5 0,3-4 4 16,1-1-3-16,-4 3 0 0,1-4 2 0,-1 0-1 16,2-3-4-16,-4 6-1 0,-2-3 4 0,-1 3-2 15,1-2-1-15,-5 10-3 0,4-18 1 0,-4 4-1 16,0 4-2-16,0 10 0 0,0 0 3 0,-6-22-4 16,2 15-1-16,-2-3-2 0,6 10 4 0,-14-13-8 15,5 8 2-15,-3-2-6 0,3 1-3 0,-2 2 1 16,-1 1-5-16,0-1 0 0,12 4-4 0,-21-2-3 15,7 3-5-15,14-1-9 0,-22 1-11 0,10 3 2 0,2-2-1 16,-1 2-18-16,-1 1-3 0,-1 2-5 16,4 1-7-16,-2 1-6 0,6 0-12 0,-4 3-81 15,3 0-194-15,1 0 87 0</inkml:trace>
          <inkml:trace contextRef="#ctx0" brushRef="#br0" timeOffset="-195670.65">13009 614 103 0,'9'5'96'0,"3"-2"3"16,2 7-14-16,-1-3-1 0,0 0-6 0,-2 0-10 16,2 0-2-16,-2 3-11 0,-2-4 4 0,4 1-6 15,-5 0-2-15,1 1-5 0,2 0-1 0,1 0-10 16,-6 1 0-16,5 1-5 0,-1-2 1 0,-2 5-4 15,-2-6-2-15,0 3-9 0,-2-1 7 0,2 4 0 16,-1-6-5-16,-1 6 5 0,0 0-5 0,-1-2 2 16,0 1-6-16,2-1-1 0,-2 2-3 0,-3 0 3 15,0-2-1-15,3 1 3 0,-2 1-4 0,-2 0-1 16,-2 0 2-16,3 2-7 0,0-1 9 0,-2 1-8 16,1-5-3-16,-4 5 5 0,4-2-4 0,-1 1 3 15,-1 0-5-15,1-5 5 0,-4 2 1 0,4-4-2 0,-2 4-1 16,-2-1 0-16,3-2-1 0,-2 2 3 0,-1-1 6 15,6-9-5-15,-12 14 5 0,5-6 5 16,-2-4 1-16,-2 1-5 0,2-2 7 0,-4 3 0 16,0-6-2-16,-5 1 0 0,3-1-2 0,-3-1 0 0,-1-1-1 15,-4-3-1-15,4 1 3 0,-1-2-3 0,-5-2 2 16,3-2 3-16,4-1-6 0,-5 0 6 0,0-2-8 16,-1 0-2-16,-2-5-1 0,1 4 1 0,4-7 0 15,-9-3-5-15,8 8 3 0,-2-4-8 0,3 0 0 16,5 3-5-16,-4-5-4 0,4 2-9 15,3 1-6-15,4 6-8 0,1-4-15 0,1 4-12 0,2-3-6 16,4 1-19-16,1-1-24 0,1-1-17 0,1 3-98 16,4-1-241-16,0 4 107 0</inkml:trace>
          <inkml:trace contextRef="#ctx0" brushRef="#br0" timeOffset="-194989.67">13287 293 49 0,'3'14'128'16,"-3"-14"-12"-16,0 15 1 0,0-15-15 0,4 10-9 0,-4-10-6 15,6 14-2-15,-3-7-12 0,2 0-4 0,-5-7-8 16,7 12-13-16,-2-5 3 0,-5-7-6 15,7 9-2-15,-7-9-6 0,6 10-3 0,-6-10-6 16,3 7 3-16,-3-7-5 0,4 7-2 0,-4-7 1 0,0 0-3 16,6 7 4-16,-6-7 4 0,0 0 11 0,0 0 6 15,0 0-5-15,0 0-3 0,0 0-3 0,0 0-4 16,0 0-8-16,0 0-1 0,0 0 0 0,20-16-3 16,-17 8-1-16,-3 8-6 0,6-10-6 0,-2-1-4 15,-1 4-4-15,2-3-10 0,-2 1-9 0,4-2-3 16,-1 2 5-16,1 2-11 0,-1-7-2 0,0 3-9 15,5-2-1-15,-4-1-1 0,2 4-4 0,-1-1-1 16,1 4 12-16,0-4-5 0,-2 1-1 0,1 3 4 16,2-4 2-16,-1 2 5 0,1-2-2 0,-1 5 5 15,-1-1 5-15,2 0 5 0,-1 2-1 0,2-1-1 16,-2 0 3-16,1 1-1 0,0 1 2 0,-10 4 4 16,20-6 1-16,-10-1-8 0,-1 6 14 0,-9 1-3 15,21-2 10-15,-10 1-2 0,-11 1 6 0,16-3 9 16,-4 3 7-16,-12 0 3 0,21 4 3 0,-5-1 1 15,-7 3 3-15,3-4-1 0,-3 3-4 0,1 2 2 16,1 1 1-16,-1 2-4 0,2-2 3 0,-3 5-4 16,3-2 3-16,-3-1 2 0,1 5 3 0,-1-3-3 15,5 8-3-15,-2-1-4 0,0 3-2 0,-2-5 0 0,4 3-1 16,0 1-3-16,-3 2 0 0,-1-7-1 0,1 7-4 16,-1-1-23-16,-4-1-24 0,2 3-37 15,-7-6-42-15,-1 0-133 0,0-2-265 0,-6 0 117 16</inkml:trace>
        </inkml:traceGroup>
        <inkml:traceGroup>
          <inkml:annotationXML>
            <emma:emma xmlns:emma="http://www.w3.org/2003/04/emma" version="1.0">
              <emma:interpretation id="{501F9D7F-4068-4A11-B44C-70C9583296E7}" emma:medium="tactile" emma:mode="ink">
                <msink:context xmlns:msink="http://schemas.microsoft.com/ink/2010/main" type="inkWord" rotatedBoundingBox="22242,781 25794,777 25796,2505 22244,2510"/>
              </emma:interpretation>
            </emma:emma>
          </inkml:annotationXML>
          <inkml:trace contextRef="#ctx0" brushRef="#br0" timeOffset="-188625.31">16153 778 55 0,'8'7'140'0,"-2"-3"-12"0,-6-4-5 16,7 14-6-16,-1-6-5 0,-3 1-13 0,3-2-11 15,0 7 4-15,1-4-16 0,-1 5 0 0,0-1 0 16,2-1-5-16,-2 3-7 0,0 3-7 0,6-1-1 0,-5-1-9 16,2 6-1-16,1-3-4 0,-2 3-8 15,1 0 2-15,0 1-5 0,-2-2-5 0,2 1 6 16,-1 1-11-16,2 0-18 0,-2 2-20 0,-2 0-29 16,-1-1-23-16,3-1-35 0,-2 0-148 0,0-4-273 0,-2 3 120 15</inkml:trace>
          <inkml:trace contextRef="#ctx0" brushRef="#br0" timeOffset="-188995.96">15929 1048 77 0,'11'3'130'0,"-11"-3"-4"16,24 1-10-16,-8-1-5 0,1 2-8 0,-1 2-6 15,0-4-16-15,1 1-3 0,-1 0-5 0,2-1-6 0,-2 1-6 16,2 3-5-16,0-4-3 0,-3 2-3 16,3-2-2-16,-3 1-4 0,0 2-7 0,-3-3 0 0,0 0 2 15,-12 0-6-15,21 0 1 0,-9 0-5 16,-12 0 0-16,16-3-2 0,-16 3-5 0,16-3 6 15,-16 3-5-15,14 0-3 0,-14 0 0 0,10-4-2 16,-10 4-3-16,0 0-3 0,17-2-4 0,-17 2 3 0,10-1 2 16,-10 1-10-16,0 0-6 0,16-4-4 0,-16 4-7 15,0 0-4-15,14 0-11 0,-14 0-6 0,13 0-8 16,-13 0-6-16,0 0-11 0,17 4-11 0,-17-4-13 16,12-4-9-16,-12 4-22 0,12 0-87 0,-12 0-218 15,0 0 97-15</inkml:trace>
          <inkml:trace contextRef="#ctx0" brushRef="#br0" timeOffset="-186509.75">16918 852 36 0,'0'0'53'0,"0"0"-5"0,18-4-2 16,-12 1-5-16,-6 3-1 0,14-7 2 0,-7 6 6 15,-7 1-3-15,9-6 0 0,-9 6 10 0,10-6-3 16,-10 6 13-16,9-4-2 0,-9 4 10 0,0 0-11 16,11-7 5-16,-11 7 2 0,6-4 5 0,-6 4-2 0,0 0-7 15,0 0-4-15,3-10 0 0,-3 10-7 0,0 0-9 16,0 0-8-16,0 0-2 0,0 0-6 0,0 0-4 15,0 0 1-15,0 0-1 0,10 21-11 0,-10-21 4 16,-4 16-2-16,8-5 1 0,-4 3-3 0,2-3 3 16,-1 6-3-16,1-3 3 0,-2 0 1 15,4 0-3-15,-2 2-6 0,2 2 3 0,1-3-3 0,-4-1 4 16,2 1-6-16,1-2 6 0,2 0-4 0,-4 2-1 16,2-1 0-16,-2-4 0 0,4-2-5 0,-6 2 0 15,3-1 3-15,-3-9-2 0,3 15 3 0,-2-8-2 16,-1-7 0-16,0 0-1 0,2 14-1 0,-2-14 3 15,0 0-1-15,3 9-2 0,-3-9 3 0,0 0 2 16,0 0-1-16,0 0 13 0,0 0 4 0,0 0 3 16,0 0-6-16,0 0 2 0,0 0-2 0,0 0-4 15,0 0 1-15,0 0-3 0,0 0-5 0,0 0-1 16,18-20 0-16,-12 14 4 0,0-1-6 0,4-4 2 16,-2 1-3-16,0-1-3 0,4-3 0 0,2 0 1 0,-1-3-5 15,-1 3 2-15,0 0-4 0,3 0-4 0,-2-7-5 16,2 3 0-16,2 1-6 0,-2-1 0 15,0-2 0-15,-3 6 4 0,-1 0-1 0,4-4 4 0,-1 4-1 16,-2-1 2-16,1 3-3 0,-4 1 7 0,3 1-4 16,0-3 2-16,-3 1 2 0,4 2 1 0,-5 3-4 15,4-3 8-15,-5 5-8 0,5-2 2 0,-3-3 3 16,1 7 0-16,2-1-2 0,2-1 2 0,-1 3-3 16,-2-2 4-16,5 2 3 0,-1 1-2 0,3-2-3 15,-3 3 2-15,4 0 0 0,-2 3 1 0,-1-3-2 16,-3 3 4-16,2 1 0 0,3-2-5 0,-3 3 4 15,2-1-3-15,-1 3 5 0,-4 0-3 0,3 0 5 16,-3 1 2-16,1 3-3 0,-1 1 2 0,-1 0 1 16,-3 2 2-16,0-2 0 0,-1 2-4 0,1 2 11 15,-1-3 3-15,-2 4-6 0,1-3 5 0,-3-1-3 16,0 5 4-16,3-4-1 0,-3 2-3 0,-2-4 4 16,4 5 0-16,-5-5 0 0,4 3 1 0,-1-2-3 0,-3 0 0 15,5-2-2-15,-4-2 2 0,2 6-3 0,-3-8 4 16,5 4-5-16,-5-11 2 0,0 17-2 15,2-8 2-15,-2-9-2 0,3 14-1 0,-1-6-5 0,-2-8 3 16,4 10-1-16,-4-10 1 0,3 13 1 0,-3-13-1 16,5 11-2-16,-5-11-7 0,0 9-14 0,0-9-12 15,6 12-15-15,-6-12-19 0,0 0-25 0,0 15-22 16,0-15-12-16,1 8-12 0,-1-8-15 0,6 6-113 16,-6-6-280-16,14 0 124 0</inkml:trace>
          <inkml:trace contextRef="#ctx0" brushRef="#br0" timeOffset="-186316.72">18295 1120 78 0,'0'0'241'0,"9"-13"-17"0,-6 7-11 16,-3 6-20-16,3-12-18 0,-3 12-15 0,0 0-14 16,7-14-15-16,-7 14-12 0,0 0-10 0,0-10-12 15,0 10-12-15,0 0-8 0,0 0-12 0,0 0-22 0,3-11-15 16,-3 11-23-16,0 0-26 0,0 0-22 15,0 0-13-15,0 0-18 0,0 0-17 0,0 0-27 16,0 0-33-16,0 0-122 0,0 0-295 0,0 0 130 0</inkml:trace>
          <inkml:trace contextRef="#ctx0" brushRef="#br0" timeOffset="-189611.9">14766 52 91 0,'0'0'83'0,"14"8"-4"0,-8-3-4 15,1 0-4-15,0 2-10 0,1-1-5 0,-2 0-1 16,3-1-11-16,0 3 2 0,-2-3-4 0,1 3 1 16,1 0-1-16,-2 0-7 0,2 1-5 0,-2-2-1 15,1 2 2-15,-2-1-1 0,1-1 4 0,2 4-4 16,2 2 4-16,-2-1-6 0,1 0-2 0,-2 0 8 15,4 1-3-15,-4 2 0 0,7 5 0 0,-4-6-4 16,1 1 7-16,-2 0-8 0,4-1-1 0,-4 2-5 16,5 1 3-16,-2-2 4 0,1 3-11 0,-2-5-1 15,-3 4 3-15,3-3 3 0,0 0-11 0,0 0 2 0,-2 2-6 16,2 0 1-16,0-3 3 0,-3 4-3 0,3-3 0 16,-2 1 0-16,-2-2-4 0,-1 3-1 15,0-1-1-15,1 3 0 0,-2-2 9 0,-2-1-6 0,-1 0 1 16,2-1-3-16,-2 3 1 0,0-3 0 0,-2 3 1 15,4-4-4-15,-5 1 3 0,3 2-2 0,-2-2 1 16,4 0-2-16,-4 0 3 0,4 2-3 16,-4-1 4-16,4 0-3 0,-4 0 4 0,4 2-2 0,-4-1 1 15,1-1 0-15,2 3-2 0,2 0 1 0,-4-3 5 16,1 2-5-16,0-2-3 0,-2 1 5 0,3 7-2 16,-2-8 0-16,-2 1 4 0,1 2-2 0,-2-5-3 15,1 4 2-15,-2-3 2 0,-2 0-5 0,0 1 4 16,-1 1 0-16,1-1 0 0,-2 1 4 0,-2-1-1 15,1-1 6-15,1-1-5 0,0 1 4 0,-2 2 2 16,-2-3-4-16,2 0 6 0,2 2-1 0,-3-2 2 16,2 1-4-16,-3 3 2 0,1-3-4 0,1 4 3 15,1-3-3-15,-4 3 2 0,4-2 0 0,-2 5-2 16,-2-7-1-16,3 8 2 0,-3-5 1 0,4-3-2 0,-5 10 0 16,4-6 0-16,-1-5-1 0,2 5-4 0,-4-3 0 15,2 1 3-15,0-2-3 0,2-1 4 0,0 1-4 16,-1 1-1-16,2-4-1 0,0-2 0 15,0-2 3-15,3-1 3 0,3-6 0 0,-10 15 2 0,10-15 2 16,-6 8 5-16,6-8 3 0,-5 8 5 16,5-8 10-16,0 0-1 0,-6 9 2 0,6-9-4 15,0 0-1-15,0 0 0 0,0 0-5 0,0 0-3 16,0 0-4-16,0 0-14 0,0 0-20 0,0 0-23 0,0 0-21 16,0 0-30-16,0 0-26 0,0 0-31 0,0 0-47 15,0 0-121-15,21-33-336 0,-7 24 149 0</inkml:trace>
        </inkml:traceGroup>
        <inkml:traceGroup>
          <inkml:annotationXML>
            <emma:emma xmlns:emma="http://www.w3.org/2003/04/emma" version="1.0">
              <emma:interpretation id="{F4A8BC68-8A91-406E-A267-F866A6C9CB87}" emma:medium="tactile" emma:mode="ink">
                <msink:context xmlns:msink="http://schemas.microsoft.com/ink/2010/main" type="inkWord" rotatedBoundingBox="26310,1090 29309,1086 29310,2216 26312,2220"/>
              </emma:interpretation>
            </emma:emma>
          </inkml:annotationXML>
          <inkml:trace contextRef="#ctx0" brushRef="#br0" timeOffset="-185551.61">18988 831 16 0,'0'0'124'15,"0"0"-10"-15,0 0-4 0,0 0-2 0,0 0-8 16,0 0 0-16,-10 31-9 0,7-20-4 0,-5 2-7 15,2 0 0-15,0 3-8 0,-1-1-3 0,1 3-3 16,-7 4-5-16,4-4-10 0,-3 4 2 0,7-6-4 16,-4 1-7-16,3 0-3 0,2 1 0 0,1-3-2 15,0 1 2-15,-2-1-9 0,4 1-2 0,1 0-3 0,0-3 0 16,1 0 4-16,4 0 0 0,1 0 2 16,-3-6 1-16,4 6 1 0,-1-4 3 0,8 0 1 15,-2-3-1-15,4 1-4 0,0-3-2 0,1 0-2 16,2-3 1-16,1 1-5 0,5-2 0 0,2-2-3 0,-2 1-1 15,2-6-3-15,1 0 0 0,-2 0-8 0,4 0 3 16,-1-3-1-16,7-4 3 0,3 1-4 0,0-5-6 16,-14 1 1-16,8-2-6 0,3-2-6 0,-4 0 12 15,3-3-24-15,-8 0 0 0,4-5-6 0,-7 3 4 16,-5 5-7-16,7-9 0 0,-10 6 0 0,6-7-7 16,-11 3 1-16,5-4-3 0,-4 6-4 0,-7 0 5 15,1-1-3-15,-1 1 5 0,-5-1 0 0,0-1 3 16,-2 4 0-16,-4-1-1 0,1 0 2 0,-4 1 1 15,0 4 1-15,-1-1 12 0,-7 0-7 0,7 2 3 16,-5 3-1-16,-4-2 10 0,-1 1-7 0,-1 3 6 16,2 0-2-16,-3 4 8 0,-4-1-10 0,4 1 9 15,-2 3-3-15,-7 0 1 0,4 1-4 0,4 2 5 16,-8 1-1-16,4 2 0 0,2 1 6 0,-5 0 5 0,0 3-7 16,5 2 9-16,-5 1-3 0,5 0 0 15,-4-1-1-15,3 5 9 0,0 0-1 0,-1 3 7 16,2 3-4-16,0 2-2 0,2-2-3 0,4 0 1 0,-2 4 3 15,2 1 2-15,1 2-4 0,1 0 0 0,4-3 2 16,2 4-2-16,0 0 6 0,3 1-5 16,2 1-3-16,0-4 8 0,5 4-3 0,2-1 11 15,2 1-10-15,3-4 3 0,2 3 1 0,0-5 4 16,6 0 5-16,2 3 0 0,7-4-4 0,-4 2 3 0,3-7 1 16,4 4-1-16,7-1 3 0,-7 0-1 0,12-1-6 15,-11-3-1-15,14 1-3 0,-14-4 6 0,5-1-6 16,-3 0-2-16,-3-2-1 0,-1 0 0 0,-4-1-6 15,-2-4-4-15,1 3-13 0,-5-2-14 0,5-2-12 16,0 1-23-16,-4-4-23 0,4 2-24 0,-4-5-19 16,3 4-142-16,-1-7-288 0,6-2 127 0</inkml:trace>
          <inkml:trace contextRef="#ctx0" brushRef="#br0" timeOffset="-185175.72">20436 579 36 0,'0'0'150'0,"0"0"-2"0,0 0-9 16,-32 12-12-16,17-6-1 0,1 5-8 0,-2 0-7 15,-4 3-8-15,1-1-9 0,0 4-4 0,-1 0-7 16,4 4-5-16,-4-3-6 0,4 4-7 0,3 0-1 16,1 0-7-16,-2 3-4 0,4-4-9 0,4 3 2 15,0 0-11-15,-2 1-5 0,8-1 3 0,-2-2-1 16,-1 0-4-16,3 1-3 0,5-1-1 0,-2-5 0 15,2 1-13-15,4-2-21 0,-2 1-22 0,5 4-18 16,-1-6-21-16,-2-2-26 0,4 0-28 0,1-1-24 16,-3-4-103-16,6-1-273 0,-1 1 120 0</inkml:trace>
          <inkml:trace contextRef="#ctx0" brushRef="#br0" timeOffset="-184798.75">20666 1041 36 0,'8'-11'166'0,"0"0"-11"0,3-2-12 15,-5-1-14-15,4-1-15 0,2 1-12 0,-1-1-11 0,1-1-9 16,-5 1-14-16,4 2 0 0,-3-12-4 0,-2 8-7 16,2 0-5-16,1 3-2 0,1-3-4 0,-1 3-6 15,0-3-3-15,-4 3 5 0,7 1 2 16,-8-2 3-16,2 4 1 0,-3 3-10 0,3-2 3 0,-5 3 4 15,-1 7-10-15,6-14-3 0,-6 14-4 0,3-8-5 16,-3 8-6-16,0 0-2 0,0 0-3 16,6-7-3-16,-6 7-2 0,0 0-1 0,0 0-3 15,0 0 1-15,0 0 4 0,0 30-22 0,3-22 20 0,-3 7-1 16,0-3-1-16,2 5 1 0,-2-3 1 0,0 9 2 16,3 2-1-16,0-8-1 0,0 8-1 0,0-1 5 15,1-1-1-15,2 1-1 0,-3-1 0 0,3 0-2 16,-1-4 6-16,1 2 1 0,-3-4-7 0,4 1-12 15,-4-4-13-15,0 1-9 0,0-2-11 0,0-2-10 16,0-1-4-16,1-2-20 0,-4-8-5 0,6 13-18 16,0-7-23-16,-6-6-140 0,11 3-282 0,-11-3 125 15</inkml:trace>
          <inkml:trace contextRef="#ctx0" brushRef="#br0" timeOffset="-184505.66">21549 524 27 0,'0'0'161'0,"19"5"-3"0,-19-5-17 0,21 13-4 16,-10 0-6-16,11 3-17 0,-3 3 0 0,5 6-10 15,-1 5-3-15,2 1-2 0,-1 0-12 16,-2 7-13-16,-2-3-5 0,-1 3-3 0,-4 0-8 16,0 4-4-16,-9 0-6 0,-6-3-2 0,-5 3-2 0,-7-3-3 15,-1 4-2-15,-9-2-22 0,-11-1-18 0,-15 15-28 16,-7-6-23-16,-3-5-31 0,-8-2-28 16,-1 2-165-16,-5-7-299 0,4-5 132 0</inkml:trace>
        </inkml:traceGroup>
      </inkml:traceGroup>
    </inkml:traceGroup>
    <inkml:traceGroup>
      <inkml:annotationXML>
        <emma:emma xmlns:emma="http://www.w3.org/2003/04/emma" version="1.0">
          <emma:interpretation id="{83C19F14-EB09-4F1E-A797-C6DA399D31D4}" emma:medium="tactile" emma:mode="ink">
            <msink:context xmlns:msink="http://schemas.microsoft.com/ink/2010/main" type="paragraph" rotatedBoundingBox="4388,4632 27114,3796 27312,9180 4586,10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A8D816-FEF6-4BFF-8EDC-56C0A2543465}" emma:medium="tactile" emma:mode="ink">
              <msink:context xmlns:msink="http://schemas.microsoft.com/ink/2010/main" type="line" rotatedBoundingBox="4388,4632 27114,3796 27194,5997 4469,6833"/>
            </emma:interpretation>
          </emma:emma>
        </inkml:annotationXML>
        <inkml:traceGroup>
          <inkml:annotationXML>
            <emma:emma xmlns:emma="http://www.w3.org/2003/04/emma" version="1.0">
              <emma:interpretation id="{77467A67-C787-489D-B02C-7EDE3D8E4AFA}" emma:medium="tactile" emma:mode="ink">
                <msink:context xmlns:msink="http://schemas.microsoft.com/ink/2010/main" type="inkWord" rotatedBoundingBox="4409,5206 5185,5178 5205,5714 4429,5742"/>
              </emma:interpretation>
            </emma:emma>
          </inkml:annotationXML>
          <inkml:trace contextRef="#ctx0" brushRef="#br0" timeOffset="-177728.1">-2852 4502 116 0,'0'0'117'16,"-11"-5"-6"-16,11 5-11 0,0 0-5 0,-9-2-9 16,9 2 1-16,0 0-4 0,-14-4-12 0,14 4-10 15,0 0 8-15,-15-3-10 0,15 3 1 0,-16-3-13 16,16 3 0-16,-15 0-4 0,15 0-3 0,-14-4-3 15,14 4-4-15,-14-4-4 0,14 4 2 0,0 0-6 16,-18-1 2-16,18 1-4 0,-14-2 0 0,14 2-6 16,0 0-2-16,-21 2 3 0,21-2 2 0,-12 1-8 0,12-1 2 15,0 0-1-15,-13 0 4 0,13 0-7 16,0 0 5-16,0 0-3 0,-15 0 6 0,15 0-5 16,0 0 1-16,0 0-8 0,0 0 10 0,0 0-9 0,-13 1 9 15,13-1-6-15,0 0 0 0,0 0-7 0,0 0 5 16,0 0-2-16,0 0 0 0,0 0 4 0,0 0-2 15,0 0 1-15,30 11-3 0,-14-9 9 0,-1 2-5 16,0-3 2-16,4 2 1 0,8 0 1 0,0 2-4 16,0 0-3-16,0-1 4 0,-4-1-1 0,4 2 5 15,-1-3-4-15,2 5 1 0,-3-3-2 0,2-3 1 0,-2 2-2 16,-5-1-4-16,-2 3 9 0,6-5 2 16,-5 2-3-16,0-1 0 0,-2 3 3 0,1-4 2 0,1 0-6 15,-4 6-1-15,1-5 1 0,-4 2-5 0,6-3 4 16,-4 1 0-16,-1-1-1 0,0 2-2 0,1-2-3 15,-14 0 5-15,19 1-3 0,-8-1-4 0,-11 0 3 16,16 0-3-16,-16 0 2 0,20 1 2 0,-13-1-5 16,-7 0 3-16,16 2-3 0,-16-2 2 0,12 0 0 15,-12 0 0-15,0 0-4 0,12 0 5 0,-12 0-4 16,0 0-13-16,0 0-8 0,0 0-8 0,14 1-12 16,-14-1-9-16,0 0-5 0,0 0-13 0,0 0-12 15,0 0-15-15,-30 17-8 0,19-15-18 0,-4 3-148 16,-2-2-289-16,2 0 127 0</inkml:trace>
          <inkml:trace contextRef="#ctx0" brushRef="#br0" timeOffset="-177248.53">-3004 4957 51 0,'0'0'123'0,"0"0"-16"0,0 0 6 16,0 12-12-16,0-12-2 0,0 0-4 0,0 0-13 15,0 0 1-15,0 0-7 0,0 0-7 0,0 0-2 16,0 0 0-16,0 0-2 0,0 0 0 0,21 0-2 16,-21 0-4-16,17-1 0 0,-7 1-5 0,-10 0-4 15,31 0 5-15,-11 1 0 0,1-2-5 0,4-1-6 16,2 4 3-16,1-2-5 0,11 0-2 0,-6-2 0 16,-5 2-7-16,2 2 2 0,-2-2-3 0,1 0-3 15,0 0-1-15,-2 1-3 0,0-1-1 0,-8 0 0 0,1 0-3 16,-1-1 0-16,1 1-1 0,-4 0-1 15,-1 0-2-15,-2-2-2 0,-13 2-4 0,20-2-9 0,-20 2 9 16,13 0-2-16,-13 0 0 0,0 0-4 0,17 0-1 16,-17 0 1-16,0 0-1 0,0 0-3 0,10 2-4 15,-10-2-5-15,0 0-12 0,0 0-3 0,0 0-19 16,0 0-6-16,0 0-16 0,0 0-20 0,0 0-5 16,-15 22-17-16,15-22-25 0,0 0-154 0,0 0-308 15,0 0 136-15</inkml:trace>
        </inkml:traceGroup>
        <inkml:traceGroup>
          <inkml:annotationXML>
            <emma:emma xmlns:emma="http://www.w3.org/2003/04/emma" version="1.0">
              <emma:interpretation id="{392384C4-331B-40D4-8C19-3D1A79E82CB8}" emma:medium="tactile" emma:mode="ink">
                <msink:context xmlns:msink="http://schemas.microsoft.com/ink/2010/main" type="inkWord" rotatedBoundingBox="5874,4578 11931,4355 12004,6349 5947,6572"/>
              </emma:interpretation>
            </emma:emma>
          </inkml:annotationXML>
          <inkml:trace contextRef="#ctx0" brushRef="#br0" timeOffset="-173398.53">1305 4855 51 0,'10'-7'222'0,"-10"7"-14"0,9-9-11 0,-3 7-12 0,-6 2-9 16,11-7-4-16,-11 7-12 0,10-10-7 0,-10 10-9 15,9-11-2-15,-3 9-7 0,-6 2-4 0,8-11-12 16,-8 11-9-16,5-8-9 0,-5 8-10 0,5-11-12 15,-5 11-6-15,3-10-11 0,-3 10-6 0,3-9 0 16,-3 9-15-16,0 0-23 0,0 0-26 0,0 0-20 16,0 0-14-16,0 0-20 0,0 0-14 0,0 0-25 15,0 0-21-15,0 0-18 0,0 0-24 0,0 0-193 16,-27 18-386-16,27-18 170 0</inkml:trace>
          <inkml:trace contextRef="#ctx0" brushRef="#br0" timeOffset="-172491.16">1781 4822 121 0,'7'-9'183'15,"4"4"-9"-15,1-5-15 0,1 0-12 0,3-2-8 16,1 1-8-16,-4-1-23 0,5-5 7 0,-2 0-7 16,5 3-8-16,-9 1-10 0,8-5-10 0,-4 2-4 15,0-3-6-15,1 1-5 0,1-2-9 0,-3 0-6 16,3 1-4-16,-2-4-6 0,0 3-6 0,-2-2 0 16,5 1-7-16,-5-2-1 0,1-1 0 0,-2-1-4 0,6 2 0 15,4-7-5-15,-2 0-1 0,-5 6-4 0,-4 0-2 16,4-1-5-16,-1 1-2 0,2 1-6 15,-7-5-2-15,4 2-2 0,0 1 2 0,-3 0-1 0,2-2-3 16,-2 4-1-16,-2-3 0 0,-2 4-3 0,-1 6 4 16,-3-5 1-16,0 3 4 0,3 4-3 0,-4-3 1 15,1 3 1-15,-2 3-5 0,-1 0 7 0,0 11-3 16,0-18-1-16,0 18-1 0,-4-13-1 0,4 13-1 16,-5-9 3-16,5 9-5 0,0 0 1 0,-12-2 3 15,12 2-6-15,-18 1 8 0,18-1 2 0,-22 10 1 16,10-3-4-16,-1 0 3 0,1 4-5 0,-9 6 0 15,-5 0 1-15,1 10 3 0,6-4-2 0,-5 8 7 16,1 3-5-16,4 1 1 0,0 1 5 0,5 4-22 0,2 2 25 16,-1 0-4-16,8-2-1 0,-1 4-1 15,3-2 9-15,6 0-2 0,-1 0 0 0,7-1 0 16,1-1-2-16,2-3-2 0,-1-1 3 0,5-3-10 0,2-2 9 16,-5-4-1-16,4-5 1 0,5-2 1 0,-5 0 1 15,-1-5 2-15,-3-1-7 0,2-4 6 0,-1-1-4 16,2-1 4-16,1-4-4 0,-4 2 3 0,5-1-2 15,-2-2-5-15,-1-3 2 0,3 1 6 0,-5-1-5 16,4-1 1-16,2-3-2 0,1-2 3 0,-4-2-3 16,9-2-6-16,-8 3 0 0,7 0-8 0,-5 1 2 15,-4-2-2-15,4 0 2 0,-2 1 0 0,-4 4 0 16,1-2 5-16,-5 1 0 0,0 0-4 0,-9 4 0 16,13-3 1-16,-13 3 3 0,13-4 0 0,-13 4-1 0,11-1 3 15,-11 1-1-15,0 0 1 0,12 5-1 16,-12-5 6-16,6 7-6 0,-6-7 1 0,7 6 5 15,-7-6-5-15,9 7 8 0,-9-7 8 0,11 6 5 0,-3-5-2 16,-8-1 0-16,17 6 1 0,-4-5-1 16,4-1 0-16,-4 3 1 0,4-6-2 0,0 2-1 15,3 1-4-15,-1-2 3 0,1 1-3 0,-4-3-1 0,5 0 4 16,-3 2-4-16,7-7 2 0,-8 1-3 0,6 0 1 16,0-2 0-16,-7-3 1 0,-1 5 1 0,-1-6-3 15,3 0 1-15,-5-3 1 0,-1 5 2 0,-5-4-5 16,1-1-2-16,-5 0 2 0,-2 3-4 0,0-4 2 15,-9 3 0-15,3-2-1 0,-8-1-1 0,-2 1 1 0,1 3-4 16,-1 7 7-16,-2-4-5 0,-5-2-2 16,-2 8 1-16,6 0 2 0,-1 5-5 0,4 0-12 15,-1 0-7-15,-2 5-5 0,3 0-14 0,-1 2-7 16,7 4-7-16,-5 2-6 0,4-6-22 0,0 7 3 0,5 0-7 16,-2 3-6-16,5-2-1 0,3 1-17 15,0 2-115-15,3-6-246 0,5 7 110 0</inkml:trace>
          <inkml:trace contextRef="#ctx0" brushRef="#br0" timeOffset="-172127.27">3111 4886 59 0,'3'7'121'0,"7"0"-13"0,-4 0-5 15,0 3-4-15,3-1-4 0,-1 3-9 0,-1 2 5 16,1-2-3-16,-1 1-9 0,2 0-6 0,-1 4-8 15,-1-2-1-15,0 3-14 0,1-4 5 0,-1 5-1 16,2-3-4-16,0 6-4 0,3 1-4 0,-4-1-3 16,-1-2-6-16,4 4-2 0,-3 0 0 0,-3 0-6 15,-1 0-2-15,1-1 4 0,1 1-4 0,-6 0-3 16,0 1-2-16,0-1-5 0,-3 0 2 0,0 0 1 0,-2 1-4 16,1-2 1-16,-5 0-5 0,5-5 4 0,-7-1-6 15,5 5 1-15,-1-9 2 0,-2 1 0 16,-2 3 0-16,2-6 5 0,-4-1 6 0,1 1 1 0,-3-5 1 15,-1 1 3-15,-2 1 0 0,1-5 0 0,-2 1-3 16,-2-4 1-16,-4 0 2 0,5-1-4 16,-5-5-2-16,0-2-2 0,-5 1-3 0,3-2 0 15,-1-3-3-15,-11-5-11 0,0-1-15 0,3-5-18 0,5 2-15 16,-3 0-13-16,-1-1-7 0,6-3-18 0,6 5-13 16,4-4-27-16,2 1-143 0,1-1-290 0,10-2 129 15</inkml:trace>
          <inkml:trace contextRef="#ctx0" brushRef="#br0" timeOffset="-171203.42">2945 3786 5 0,'-3'-8'175'0,"3"8"-6"0,0 0-19 0,0 0-11 0,6-16-9 15,-6 16-7-15,6-13-12 0,-6 13-9 16,11-11-10-16,-8 5-7 0,3-2-15 0,-6 8 3 15,10-11-9-15,-1 7-4 0,-1-2-8 0,2 4-5 0,-10 2-5 16,16-11-4-16,-7 11-5 0,2-4-2 0,-2 0-4 16,3 3 0-16,-12 1-4 0,24-3-5 0,-14 0 6 15,-10 3-10-15,22 4 4 0,-13-4-7 0,8 2 4 16,-2-1-3-16,-5-1 1 0,2 4-5 0,-2-1 4 16,1-2-1-16,-11-1-8 0,19 6 7 0,-11-1-6 15,1-4-1-15,-9-1 2 0,16 5 1 0,-10 0-4 16,2 0 4-16,-8-5-6 0,11 11 3 0,-11-11-9 15,8 10 9-15,-7-5 0 0,-1-5-2 0,5 13 0 16,-5-5 3-16,0-8-3 0,0 12 1 0,0-12-1 16,-2 18 3-16,2-18-6 0,-6 17 5 0,5-10-4 15,-4 3-1-15,-2 1 1 0,3-3 7 0,-4 5-6 16,2 0-3-16,-3-2 4 0,2 0 2 0,-2 0-4 0,1 2 4 16,1-2 0-16,-2 2-4 0,4-5-1 0,-1 4 6 15,1-3-8-15,-1-2 7 0,1 3 0 16,1-2-1-16,4-8-2 0,-11 13-2 0,10-4 4 0,1-9 0 15,-3 12-1-15,3-12 5 0,0 10-2 0,0-10 0 16,0 0-1-16,3 17 3 0,-3-17 5 0,10 9-1 16,-4-3 0-16,-6-6 1 0,16 7 0 0,-2-5-5 15,2 3 0-15,-2-3 0 0,2 2 4 0,1-3-3 16,-1 3-3-16,2-2 3 0,-2-2-3 0,4 1-4 16,-2 3 5-16,-1-2 0 0,0 0-8 0,-1 1-17 15,1 0-8-15,1 0-6 0,-4 1-14 0,-2-1-8 16,-1 1-7-16,-1 0-9 0,-2 2-13 0,-8-6-24 15,13 7-8-15,-8-2-150 0,-5-5-289 0,6 9 129 16</inkml:trace>
          <inkml:trace contextRef="#ctx0" brushRef="#br0" timeOffset="-170401.81">3757 4611 126 0,'12'-7'189'0,"-12"7"-12"0,0 0-25 0,0 0-6 16,0 0-16-16,0 0-14 0,15 0-12 0,-15 0-8 16,0 0-15-16,12 8-1 0,-12-8-11 0,7 5-8 15,-3 1-3-15,-4-6-6 0,11 11-6 0,-7-6 0 16,1 5-7-16,-2-1 2 0,3-4-7 0,-6-5-4 0,7 17 1 15,-4-6-1-15,5-2-1 0,-4-2-2 0,1 4-2 16,-1-2 1-16,-1-2-3 0,2 1 1 16,-5-8-4-16,7 12 0 0,-7-5-1 0,0-7-6 0,6 8 3 15,-6-8-2-15,6 9 1 0,-6-9-7 0,0 0 9 16,3 11-5-16,-3-11-1 0,0 0 3 16,0 0 1-16,0 0 2 0,0 0 1 0,0 0-2 15,0 0-3-15,0 0 1 0,0 0-4 0,0 0-6 0,19-18 4 16,-19 18 1-16,5-14-2 0,-2 6-4 0,0-3-6 15,0 2-11-15,3-1 0 0,0-2 0 0,1-1-5 16,-2-1-7-16,2 0-6 0,1 0-1 0,-1 1 7 16,3-2-6-16,-2 2-1 0,1-1 5 0,0-1 1 15,3 2-4-15,-2-1 6 0,2 3 2 0,-3 0-5 16,3 2 11-16,-3-2 0 0,3 0 2 0,0 4 1 16,-6-2-2-16,3 4 4 0,0-2 4 0,0 3-1 15,0-2 3-15,-9 6-2 0,17-9 1 0,-8 7 2 16,-1-4 3-16,-8 6-4 0,19-4-1 0,-11 0 1 15,-8 4 3-15,16-3 4 0,-5 2-5 0,-11 1 5 16,17 1-6-16,-5 2 4 0,-12-3-5 0,15 4 7 16,-1-3 4-16,-4 2-2 0,-1 3 3 0,0-2 5 15,1-1 3-15,-1 3-3 0,0 2 2 0,-1-1 7 16,-1 1-5-16,1 0 2 0,-1 3 4 0,1 1 1 16,-2-1 2-16,4 2 2 0,-4 4-1 0,1-5 1 15,-1 5-1-15,2-6-1 0,-2 9-1 0,-2-9 0 0,1 9 1 16,1-9-5-16,0 6 0 0,0-1-2 0,-3-4 0 15,3 3-3-15,-2 0 1 0,-1-3-5 0,2 3 2 16,-4-4-6-16,1-3 4 0,-2-8-1 16,6 19-12-16,-6-9-22 0,3-1-16 0,0 0-25 0,-2 0-22 15,-1-9-36-15,3 15-29 0,-3-15-155 0,3 13-334 16,-3-13 147-16</inkml:trace>
          <inkml:trace contextRef="#ctx0" brushRef="#br0" timeOffset="-174655.47">-1229 5306 149 0,'-4'-11'170'16,"4"11"-18"-16,0 0-11 0,0 0-15 0,4-16-10 15,-4 16-16-15,9-7-4 0,-9 7-11 0,13-12-4 0,-2 5-25 16,1 2 10-16,1-4-6 0,-1 2-5 0,5-1-7 16,-1 2-2-16,2-1-5 0,0 0-4 0,4-2-1 15,-2 2-9-15,-4 3 1 0,2-1-2 0,0 1-2 16,-2 1-1-16,1-1-7 0,-7 4 0 0,2-2 0 15,-12 2-5-15,24 0 0 0,-15 0-6 0,-9 0 3 16,19 3 1-16,-19-3-5 0,12 6 0 0,-5-1-3 16,-7-5 1-16,6 12 0 0,-4-4 1 0,-2-8 0 15,0 21-2-15,-5-8 1 0,2 2-1 0,-10 4 3 16,1-3-2-16,-4 6 0 0,-1-2-1 0,-8 11 6 0,-5-4 1 16,0 2-6-16,2-4 3 0,-5 2 1 15,2 1-6-15,4-3 4 0,-3-2 6 0,-1 0-8 16,6-4 3-16,2-1 0 0,-1-1-4 0,5-2 2 0,-8 1 2 15,5-2 1-15,-4-2-2 0,1 0-5 0,12-3 2 16,-7-2-2-16,7 1 6 0,-2-3-3 16,0 2 1-16,3 1-2 0,5-5 1 0,-5-1 2 0,12-2-2 15,-14 4-1-15,14-4 3 0,-12 2 3 0,12-2-2 16,0 0-4-16,0 0 1 0,0 0 1 0,0 0-2 16,-15-6-1-16,15 6 0 0,0 0-7 0,0 0 8 15,0 0-13-15,18-23-2 0,-18 23-2 0,14-11-3 16,-5 5-11-16,10-1 19 0,-6-1-3 0,2 3 1 15,2 0 0-15,-1 1-9 0,1-3 13 0,-1 3-1 16,-3 2 0-16,4-3 1 0,-2 4-2 0,1 1 3 16,-3-3-3-16,2 2 6 0,2 2-6 0,1 2 6 15,1-3-3-15,0 0 6 0,7 1-7 0,-1 0 7 16,-1 3 2-16,4-2-2 0,2-1-3 0,-1 2 5 16,-3-3-2-16,3 0 3 0,1 1-3 0,-2-1 4 15,5 0 0-15,-6 0 5 0,4 0 3 0,-3-1-3 0,-1-2-6 16,0 2 10-16,-2-1-5 0,1 2 1 0,-1 0-2 15,-9-4 2-15,4 2-7 0,-2-1-4 0,-3 1 7 16,1 0-5-16,-6-3-5 0,-1 3-13 0,5 1-20 16,-14 1-12-16,19-3-32 0,-10-1-30 0,-9 4-134 15,17-8-268-15,-10 3 119 0</inkml:trace>
          <inkml:trace contextRef="#ctx0" brushRef="#br0" timeOffset="-175524.93">-1375 4882 92 0,'0'0'104'0,"0"0"-11"0,0 0-11 0,0 0-1 16,-16 0-15-16,16 0-3 0,0 0 0 0,0 0-4 0,0 0 3 15,0 0-19-15,0 0 16 0,0 0-10 0,0 0-1 16,0 0 7-16,0 0-5 0,0 0 0 0,0 0-1 15,0 0-4-15,0 0 0 0,40 4 0 0,-22-6 1 16,9 2-5-16,1 2 1 0,2-6 0 0,11 4 3 16,6 0 1-16,0-2-2 0,6 2-3 0,2-1-1 15,-3 2-4-15,21-6-8 0,-16 5 4 0,-4 0-2 16,3 0-1-16,-4-2-5 0,0 1 0 0,-1-2-5 16,2 2 2-16,-2 1 0 0,1 0-9 0,0 0 2 15,-4-3-3-15,-2 2 5 0,-1-1-7 0,-5-2 1 16,-11 4-5-16,-1-3 0 0,-7 1 0 0,-2 2 1 15,1 0 0-15,-4 0 1 0,-1-4-6 0,-4 4 2 16,-11 0-9-16,16 0-5 0,-16 0-6 0,12 2-3 0,-12-2-5 16,13 4-1-16,-13-4-12 0,0 0-8 0,3 10-8 15,-3-10-17-15,0 0-17 0,0 0-22 16,-22 15-149-16,13-9-280 0,-1-2 123 0</inkml:trace>
          <inkml:trace contextRef="#ctx0" brushRef="#br0" timeOffset="-176125.44">-959 3954 81 0,'0'0'125'0,"4"-10"-5"0,-4 10-5 15,5-9-11-15,-5 9-8 0,0 0-9 0,3-12-1 16,-3 12-8-16,6-7-4 0,-6 7 1 0,0 0-4 16,0 0-4-16,0 0-9 0,4-6-8 0,-4 6-6 15,0 0-10-15,0 0 3 0,0 0-6 0,0 0 0 16,0 0-6-16,0 0-5 0,0 0 1 0,0 0 3 16,0 0-10-16,0 0 0 0,-4 34 3 0,4-24 1 15,0 3-1-15,0-1 1 0,1 3-6 0,-2 0 0 16,1 1-3-16,0 4 6 0,1-3-1 0,-1-1 0 0,0 3-1 15,0-3 0-15,3 0-1 0,-3 2-1 0,2-1-3 16,-2 3 0-16,1-3 1 0,-1 1-4 0,0-4 1 16,3 4 2-16,0-1-2 0,-3-2 3 0,6 1-2 15,-9-1-1-15,3-1 2 0,3 4-5 0,-6-3-9 16,6 0-17-16,-3 0-17 0,-3-1-23 0,3 5-13 16,0-4-24-16,3 3-159 0,-6-8-280 0,3 4 123 15</inkml:trace>
          <inkml:trace contextRef="#ctx0" brushRef="#br0" timeOffset="-173674.38">301 4517 19 0,'0'0'155'0,"0"10"-17"0,0-10-9 16,-4 11-13-16,4-11-3 0,-3 17-8 0,3-6-13 0,0-11-3 15,0 19-6-15,0-8-5 0,0 0-10 0,0 3-3 16,0-1-2-16,4 2-3 0,-4-5-3 0,3 4-4 16,0-2-5-16,0 3 1 0,0-7-9 0,3 6-6 15,-4-4-4-15,-2-10 0 0,3 15-2 0,-3-5-2 16,0-10-5-16,6 12-3 0,-6-12 2 0,3 13-6 15,-3-13 0-15,0 10 0 0,0-10-4 0,0 0 3 16,3 11-5-16,-3-11 5 0,0 0 2 0,0 0-2 16,3 10 1-16,-3-10-1 0,0 0 0 0,0 0-1 15,0 0 2-15,0 0-3 0,0 0 1 0,0 0 0 0,0 0-5 16,0 0 0-16,13-22-2 0,-13 22 4 16,3-15 1-16,1 6-4 0,-4 9-1 0,9-14-5 0,-6 3 1 15,3-1 2-15,5 1-4 0,-4-3 8 0,5 3-9 16,-4-2 0-16,1 2 2 0,1 2-9 0,-1-3 1 15,4-2 0-15,-1 6-3 0,2-4 2 0,-4 1 2 16,-1 4-2-16,5-4 0 0,-3 4 3 0,3-3-5 16,-1 3 5-16,-7 0-1 0,5 2 0 0,-5-1 1 15,7 0 7-15,-4 1-4 0,-9 5-1 0,16-9-3 16,-2 8 1-16,-5-5 3 0,-9 6-2 0,16-5 2 16,-5 1 5-16,-11 4-4 0,16-6-4 0,-7 6 2 15,-9 0-2-15,13-5 8 0,-13 5-2 0,14-1-6 16,-14 1 8-16,12-1-4 0,-12 1 2 0,13 0-3 15,-13 0-15-15,14 1 16 0,-14-1 7 0,12 1-6 16,-12-1 0-16,7 5 1 0,-7-5-5 0,9 10 10 0,-9-10 4 16,10 12-1-16,-10-12 8 0,6 9 1 0,-6 2-5 15,0-11 9-15,3 18 3 0,0-8-4 0,-1 3 0 16,1-2 3-16,0 4-1 0,-3-2 3 0,6 1-5 16,-3 0 4-16,-3-3-3 0,3 2-2 0,-3-1 1 15,4 1 1-15,-1 1-5 0,0-4 3 0,3 3-6 16,-6-2 1-16,5-2-1 0,-2 0 1 0,0 2-3 15,-3-11 3-15,3 20-3 0,0-10-10 0,0-2-27 16,1 2-19-16,2 1-23 0,-3-4-27 0,3 2-25 16,-3 0-34-16,-3-9-159 0,10 11-338 0,-2-9 150 15</inkml:trace>
        </inkml:traceGroup>
        <inkml:traceGroup>
          <inkml:annotationXML>
            <emma:emma xmlns:emma="http://www.w3.org/2003/04/emma" version="1.0">
              <emma:interpretation id="{A22C8818-20A0-4654-A70A-2CA518AE4D6B}" emma:medium="tactile" emma:mode="ink">
                <msink:context xmlns:msink="http://schemas.microsoft.com/ink/2010/main" type="inkWord" rotatedBoundingBox="12492,4560 15222,4460 15289,6293 12559,6393"/>
              </emma:interpretation>
            </emma:emma>
          </inkml:annotationXML>
          <inkml:trace contextRef="#ctx0" brushRef="#br0" timeOffset="-167582.63">7393 3743 2196 0,'-3'13'-16'0,"6"6"-109"0,4-1-148 0,-1 4-24 15,0 3-322-15,-7-1 142 0</inkml:trace>
          <inkml:trace contextRef="#ctx0" brushRef="#br0" timeOffset="-162801.62">6687 3905 154 0,'-1'-15'143'0,"1"15"-9"0,-3-13-9 0,3 13 1 15,0 0-5-15,3-19-4 0,-3 19-7 0,1-11-2 16,-1 11-5-16,3-8-3 0,-3 8-1 0,0 0-11 15,3-12-2-15,-3 12-9 0,0 0-9 0,0 0-11 16,0 0-4-16,0 0-12 0,0 0-6 0,0 0-3 16,0 0-4-16,0 0 0 0,0 0-5 0,0 0-3 15,0 0 4-15,3 37-1 0,-3-23-4 0,0-1-2 16,3 6 0-16,-3-3 0 0,0 2 1 0,0 6-4 0,2-2 2 16,-1 2-1-16,1-2-2 0,1 0 1 0,0 1-3 15,0 0 1-15,0-7 1 0,-3 3-7 0,4-3 4 16,-1 2-1-16,2-3 0 0,-2 3 1 0,1-4-2 15,1 1-13-15,-2-2-18 0,1 0-12 0,-3 1-18 16,1-4-20-16,-2-10-26 0,-2 18-30 0,2-18-54 16,-7 14-113-16,0-10-320 0,7-4 142 0</inkml:trace>
          <inkml:trace contextRef="#ctx0" brushRef="#br0" timeOffset="-169575.08">5048 4692 100 0,'0'0'173'0,"0"0"-15"16,0 0-10-16,0 0-6 0,0 0-8 0,0 0-6 16,0 0-8-16,0 0-10 0,0 0-12 0,0 0-10 15,0 0-9-15,0 0-6 0,0 0-5 0,0 0-8 16,0 0-5-16,0 0-4 0,0 0-3 0,0 0-6 16,0 0-3-16,0 0 0 0,0 0-7 0,0 0-1 15,0 0 1-15,44-5-1 0,-44 5-4 0,17 0-7 0,-5 1 2 16,3 2 0-16,-3-3-3 0,3 0 0 15,3 1-6-15,1 3 3 0,-2 0-3 0,2-3 0 16,1 2-3-16,0-2 0 0,4-1 1 0,0 2-2 0,-4 2-1 16,2 0 3-16,-1-1-8 0,-2-3 3 0,1 1 0 15,-2-1-1-15,1 3 1 0,-1-2-2 0,1 1 1 16,-2-2 0-16,-1 0-1 0,-4 0 0 16,3 0 2-16,-2 0-1 0,-13 0 4 0,21-3 1 0,-9 4 3 15,-12-1 0-15,19-5-2 0,-10 3 5 0,-9 2-3 16,14 0 2-16,-14 0-2 0,0 0 7 0,18-1-6 15,-18 1 1-15,0 0 1 0,12-3 2 0,-12 3-1 16,0 0 1-16,10-4-3 0,-10 4-2 0,0 0-1 16,0 0 3-16,0 0-3 0,0 0-2 0,11-3 3 0,-11 3-4 15,0 0-1-15,0 0 0 0,0 0-2 16,0 0-1-16,0 0 0 0,0 0-6 0,0 0 1 16,0 0 3-16,0 0-3 0,0 0 4 0,0 0-1 0,0 0-7 15,0 0-8-15,0 0-7 0,0 0-9 0,0 0-8 16,0 0-16-16,0 0-18 0,0 0-13 15,0 0-20-15,0 0-24 0,0 0-39 0,0 0-176 16,0 0-371-16,0 0 164 0</inkml:trace>
          <inkml:trace contextRef="#ctx0" brushRef="#br0" timeOffset="-162347.43">6304 4572 80 0,'0'0'145'0,"0"0"-12"15,0 0-4-15,25 13-7 0,-13-13-3 0,5 0-3 16,2 0-27-16,8-3 10 0,6 2 0 0,7 1-3 16,5-2-5-16,3-2 0 0,2 2-3 0,5-2 3 15,1 0-4-15,17-2-5 0,-17-2-4 0,22 5-7 16,-4-2-2-16,-18 3-4 0,20-1-7 0,-26 3-8 15,1-1-4-15,-3 1 0 0,0-4-6 0,-2 8-2 16,0-8-8-16,-7 4-8 0,-8-2 8 0,9 4-9 0,-11-2-2 16,-2 0-1-16,-2 0 1 0,-4 0-3 15,-3 0-1-15,-2 0-1 0,1 4-3 0,-6-4-14 16,0 0 7-16,-11 0-4 0,18 1-7 0,-18-1-10 0,15 0-11 16,-15 0-10-16,12 0-11 0,-12 0-18 15,0 0-23-15,13 0-14 0,-13 0-16 0,0 0-15 16,0 0-35-16,0 0-116 0,0 0-308 0,0 0 137 15</inkml:trace>
          <inkml:trace contextRef="#ctx0" brushRef="#br0" timeOffset="-161571.98">6786 5047 149 0,'0'0'152'0,"0"0"-10"0,0 0-5 0,0 0-8 0,37-21-13 16,-21 16-5-16,-2-5-4 0,1 4-12 0,3 0-9 16,1-3-1-16,-1 3-6 0,6-4-6 0,-2 2-6 15,5-2-5-15,-9 2-6 0,6-2-6 0,-2 4 3 16,2-2-7-16,-8 1-5 0,4 5-2 0,-7-2-7 16,5-1-5-16,-4 2-2 0,-4 3-2 0,2-2-5 0,-12 2-14 15,19 2 11-15,-19-2-1 0,12 4 0 16,-6 1 0-16,-6-5-6 0,9 10 1 0,-7-4 0 15,-2-6-2-15,4 17 0 0,-4-5-4 0,2 1 7 0,-4 2-3 16,-4 5-2-16,0 0-2 0,-3 4 2 16,-3 0 0-16,-3-2-3 0,2 3 1 0,-3 10 1 15,-5-6-4-15,-2 2 3 0,2 0 1 0,-4 0 0 0,0-3 1 16,-1 1-2-16,-2 0 6 0,1 0-8 0,0 3 4 16,-2-10 0-16,6-3-1 0,-1 2 1 0,0-5-5 15,1 1 0-15,2-1 2 0,0-5 1 0,1 3-5 16,3-6 1-16,0 0-2 0,4 2 1 0,-1-5 1 15,-2 2-3-15,2-4 2 0,4-1 0 0,0 1 2 16,10-3-3-16,-23 1 4 0,23-1-1 0,-16-1 3 16,16 1-2-16,0 0-3 0,-17-4 1 0,17 4-1 15,-4-8 0-15,4 8-4 0,0 0 0 0,0 0-13 0,7-24 9 16,-1 15-3-16,2-2-1 0,5 2-3 16,4 0-2-16,-2-1 2 0,7-1 0 0,0-2 4 0,2 3 1 15,0 2-5-15,3-3 6 0,1 4 0 16,2 0 4-16,7-3-5 0,-4 6 8 0,-3-1-2 0,0 2 2 15,13-4 2-15,-4 6 2 0,4 0-5 0,-4-3 4 16,-8 5 3-16,-1-1-4 0,0 3-5 0,-2-2 11 16,-1 0-1-16,-2 4-2 0,-4-5-1 0,3 0 5 15,-6 2-5-15,0-2 3 0,-3 1-1 0,3-1-1 16,-9 0 7-16,3 0 5 0,-12 0 1 0,17 0 3 16,-17 0-7-16,17-3 9 0,-17 3-5 0,13-4 1 15,-13 4 2-15,14-2-7 0,-14 2-1 0,12-4-5 16,-12 4-2-16,13-5-13 0,-13 5-19 0,12-2-11 15,-12 2-21-15,15-5-24 0,-5 1-39 0,-1 2-167 0,-9 2-314 16,18-9 139-16</inkml:trace>
          <inkml:trace contextRef="#ctx0" brushRef="#br0" timeOffset="-147794.93">5382 4289 31 0,'0'0'104'0,"0"0"-9"15,0 0 1-15,6-21 0 0,-6 21-13 16,0 0-4-16,0 0-4 0,0 0-1 0,0 0 3 15,0 0-1-15,0 0-8 0,0-13 0 0,0 13-8 0,0 0-1 16,0 0-7-16,0 0-2 0,0 0-5 16,0 0-2-16,0 0-6 0,0 0-2 0,0 0 4 15,0 0-2-15,0 0-2 0,-32 20 5 0,24-12-4 0,-2 1 2 16,2 6-2-16,-2-1 3 0,-2 6-6 16,1 1-1-16,2 4-4 0,3 1-3 0,0-3 4 15,1 6-4-15,2 8 0 0,0-2-2 0,6 1-3 0,-2 5-4 16,5-6 1-16,0 7-1 0,0-1-3 0,0-4-2 15,1 2-3-15,-1-3-16 0,-1 0-11 0,1 6-10 16,-3-6-20-16,-3 4-21 0,-3-6-9 0,0 5-18 16,-5-1-10-16,-4-3-47 0,-6 3-82 0,-1-6-254 15,0 0 112-15</inkml:trace>
        </inkml:traceGroup>
        <inkml:traceGroup>
          <inkml:annotationXML>
            <emma:emma xmlns:emma="http://www.w3.org/2003/04/emma" version="1.0">
              <emma:interpretation id="{8866284D-A0B9-46D9-9225-41ED009B659F}" emma:medium="tactile" emma:mode="ink">
                <msink:context xmlns:msink="http://schemas.microsoft.com/ink/2010/main" type="inkWord" rotatedBoundingBox="15913,4253 19826,4109 19905,6265 15992,6409"/>
              </emma:interpretation>
            </emma:emma>
          </inkml:annotationXML>
          <inkml:trace contextRef="#ctx0" brushRef="#br0" timeOffset="-160637.46">8495 4292 138 0,'0'0'139'0,"0"22"-20"0,0-22-3 16,-2 17-3-16,1-7-10 0,-4 5-6 15,4-5-4-15,-1 5-6 0,-1-4-12 0,3 1-1 0,-1-1-6 16,-2-1-12-16,0 1 0 0,3 6-2 0,0-17-10 16,0 17-1-16,0-3-4 0,0-14-1 0,3 15-11 15,-6-6 1-15,3-9 0 0,0 16 0 0,0-16-5 16,4 14-6-16,-4-14-1 0,2 10 4 0,-2-10-2 16,0 0-7-16,0 11 3 0,0-11 7 0,0 0 0 0,0 0-7 15,0 0 2-15,0 0 1 0,0 0-5 16,0 0-1-16,0 0 5 0,0 0-10 0,0 0 3 15,25-26-2-15,-22 21 0 0,2-3 0 0,1 0 0 0,0-2 2 16,0-1-4-16,0-2-4 0,3 1 3 0,-2 0 0 16,-1 0 0-16,1-6 0 0,4 5-4 0,-4-5-2 15,5 5 5-15,-4-4-7 0,-1 4 2 0,2-3 4 16,2 2-2-16,-4-2-1 0,2 4 0 0,0-3-1 16,0 0 1-16,0 3 1 0,0 3-1 0,0-6-3 15,-2 8 8-15,4-3-4 0,-4 2-3 0,2-4-1 16,1 7 1-16,-2-2 3 0,-1 1 1 0,1-1-3 15,2 2 0-15,-1 0-3 0,-9 5 5 0,18-8-1 16,-10 5-2-16,-8 3 1 0,16-4 1 0,-16 4-4 16,16 0 3-16,-16 0 0 0,15 3 1 0,-15-3 1 15,14 5 3-15,-7 3-3 0,-2-3 11 0,2 5 0 16,-1-3 7-16,2 4 1 0,-1 2 0 0,-1 2 1 16,0-1 5-16,0 2 2 0,0 0 2 0,0 0 3 15,-3 2 1-15,1-4 5 0,-1 4-2 0,5 0 0 0,-4-1-5 16,1 1 3-16,1-1-2 0,-3 4-3 0,3-4-5 15,-2 2 4-15,1-4-6 0,-1 0 1 0,-2-3-3 16,2 4 1-16,-3-3-2 0,1 0-4 0,1-1-3 16,-2 2 3-16,1-4-2 0,1-3-6 0,-3-7-23 15,1 15-17-15,-1-5-21 0,0-10-29 0,-6 14-28 16,6-14-33-16,-1 10-46 0,1-10-146 0,0 0-363 16,0 0 162-16</inkml:trace>
          <inkml:trace contextRef="#ctx0" brushRef="#br0" timeOffset="-160395.75">9397 4495 271 0,'0'0'265'0,"6"-10"-13"0,-6 10-21 0,8-9-19 15,-8 9-17-15,6-10-17 0,-6 10-20 0,6-6-14 16,-6 6-15-16,0 0-11 0,5-7-16 0,-5 7-9 15,0 0-10-15,0 0-8 0,0 0-9 0,0 0-14 16,6-10-20-16,-6 10-15 0,0 0-21 0,0 0-14 16,0 0-11-16,0 0-13 0,0 0-16 0,0 0-20 15,0 0-25-15,0 0-28 0,0 0-51 0,0 0-156 16,0 0-367-16,0 0 163 0</inkml:trace>
          <inkml:trace contextRef="#ctx0" brushRef="#br0" timeOffset="-159577.76">9933 4447 157 0,'12'-5'166'0,"1"-3"-17"0,2 3-12 15,1-5-14-15,1 3-5 0,-2-4-6 0,2-3-7 16,3 3-5-16,-2-3-9 0,0 1-5 0,0-5-6 16,-1 1-18-16,3-4 5 0,-4 1-7 0,1-3-4 15,-1-1-7-15,-1 2-2 0,3-12-2 0,1 3-11 16,-7 4-4-16,2-7-2 0,-1-3-2 0,0 5-4 16,-4-3-4-16,2 2-6 0,-2-4-3 0,-3 1 1 15,1-3-17-15,-1 4 15 0,-1 7 2 0,-4-7-2 16,-1 6-6-16,0 1 5 0,-1 4-5 0,1-3 1 0,-5 2 0 15,1 1 2-15,-1 3-1 0,1 3 4 16,-2 1 4-16,3 5 0 0,-2-1-9 0,1 3 7 0,1 2-4 16,3 8-2-16,-11-13-6 0,11 13 8 0,-7-7-6 15,7 7 4-15,0 0-3 0,0 0-3 16,-22 8 3-16,14-2-2 0,-1 7-6 0,0-1 7 0,0 2 1 16,-1 3-1-16,-2 8 3 0,1 2-2 0,1 12-5 15,-2-5 8-15,2 6-2 0,1 1 3 16,6-2 1-16,1 2-3 0,4 1 5 0,1-4-2 0,1 4 1 15,8-1-3-15,0-1 2 0,-1 1-2 0,6-5 4 16,3 1-3-16,5-5-2 0,-4 1 0 0,4-3 3 0,-4-9-2 16,0-3 2-16,0-1-1 0,0-3-1 15,-2 1 2-15,2-3-4 0,-3-5 2 0,0 0 0 16,-2-2 0-16,2-3 1 0,-3 3-3 0,0-2 4 0,3-6-3 16,1 3 0-16,-4-1-1 0,2-3-1 15,-2 2 1-15,-6 1-1 0,2-2 1 0,1 2 3 16,0-2-4-16,-12 3-4 0,20-3 3 0,-13 2-2 0,-7 1-2 15,17-3 2-15,-17 3 5 0,17 0-5 0,-8 3 0 16,-9-3 3-16,14 3-3 0,-14-3 4 0,16 5-7 16,-7-2 3-16,3 0 4 0,0 1 4 0,3 1 5 15,3 1 4-15,0-6-2 0,1 5 5 0,7-3-8 16,-7 4 6-16,2-6-3 0,4 1 5 0,-7-2-3 16,3-5-1-16,-2 5-1 0,1-5-1 0,-4 2 4 0,2-2 1 15,-2-1 0-15,1-2-1 0,-4-1-1 16,1-3-2-16,-2-2 0 0,-3-2-2 0,-2 0 0 15,-1-6-3-15,-2 0 1 0,-2-1-3 0,-7 0-2 0,2 2 1 16,-3-2-8-16,-4 4 9 0,1 3-5 16,-3 3-8-16,-1-1 2 0,-1 2 0 0,-2 2-5 15,0 3-8-15,-1-2-8 0,1 7 0 0,-1-1-2 0,-1 4-5 16,3 0-9-16,-1 2-4 0,0 2-3 0,1 3-5 16,-9 4-7-16,6 0-9 0,2 2 1 0,-1 2-3 15,4 2-7-15,4 0 1 0,1 0-8 0,2 1 5 16,5 4-9-16,-4-2-3 0,4-2 3 0,2 0-2 15,4-1-17-15,2 0-84 0,1-2-209 0,1 1 93 16</inkml:trace>
          <inkml:trace contextRef="#ctx0" brushRef="#br0" timeOffset="-159179.18">10953 4383 21 0,'13'9'89'0,"2"0"3"0,-2-2 4 0,4 0-9 16,-4-3 3-16,1 2 0 0,2 2 3 0,1-5-8 16,-1 5 1-16,2 1-7 0,-3-2-4 0,0-2-4 15,1 1 1-15,-3 1-2 0,2 1-11 0,-3 1-2 16,2 2-1-16,-1-4-9 0,-1 3-6 0,-1-2-2 0,-1 2-3 15,-1 3 4-15,1-2-2 0,-2-1-3 0,1 5-1 16,-2-1-4-16,5 3-1 0,-4-3-1 16,-2 3-7-16,0 1-3 0,4 4 4 0,-3 1-2 0,-1 0-2 15,-3 3-1-15,3-2-7 0,0-1-1 0,-3 5 0 16,0 1 5-16,-1-4-5 0,-2 3 1 0,-2 8 1 16,-2-9-1-16,-2 10-1 0,0-4-16 0,-2 8 21 15,-2-2-10-15,-2-4 1 0,2 4-4 0,-1-2 8 16,-2-3-3-16,2-7-2 0,-1 1 1 0,3 5-5 15,-1-6 7-15,1 3-6 0,2-8 5 0,-1 3-3 0,1-3 4 16,-2 2-1-16,4-12-3 0,-1 3 4 16,0-3 2-16,-1-4 1 0,-4-1 4 0,-2-1-3 15,0-2-2-15,-2-2 3 0,-5-2 3 0,-1-2-6 0,-4-4 0 16,-3-5-1-16,1-3 1 0,-12-4 1 0,-1-3-1 16,3-3 3-16,2-1-6 0,-2-4-4 15,0-2 9-15,1-4-2 0,2-2-2 0,-1 1-3 0,4-1 4 16,1 1-2-16,0 1-3 0,9-3 1 0,4 3-5 15,2 0-15-15,7-2-10 0,4 8-19 0,7 2-25 16,-2-1-18-16,14-7-23 0,-3 10-32 0,7-8-151 16,7-1-317-16,4 2 140 0</inkml:trace>
          <inkml:trace contextRef="#ctx0" brushRef="#br0" timeOffset="-158531.24">11731 4063 188 0,'0'0'183'0,"0"0"-15"0,0 0-12 0,0 0-15 16,11 19-6-16,-11-19-11 0,9 15-12 0,-5-7-7 15,2 0-7-15,-3 2-8 0,1 0-8 0,2 0-5 16,0 2-3-16,-3-3-8 0,3 4-5 0,0-5-7 0,-3 2-6 16,3-1-5-16,-6-9-2 0,6 15-2 0,-1-8-9 15,-5-7-3-15,6 15 3 0,-6-15-9 16,4 10-1-16,-4-10-1 0,5 10-1 0,-5-10 1 0,1 7 0 16,-1-7-9-16,0 0 9 0,0 0 9 0,6 9 3 15,-6-9-3-15,0 0-2 0,0 0-1 0,0 0-4 16,0 0 1-16,18-22-6 0,-15 15 1 0,-3 7-11 15,12-15 10-15,-5 1-3 0,1-1-2 0,2 0-1 16,-2 0-4-16,-1 0-3 0,10-4-3 0,-4-3-1 16,0 4-7-16,2-1-6 0,0 0-1 0,3 2-3 15,-4-3 1-15,-1 5 1 0,8-1 0 0,0-1 3 16,-5 7 0-16,1-2 1 0,-1 3 3 0,0-2 0 16,-2 1-1-16,4 4 2 0,-5-1 1 0,2 0-2 0,-2 3 4 15,4 2-2-15,-8 2 0 0,6 0 2 16,-15 0-1-16,21 3 3 0,-11 0 0 0,-1 5 2 15,1 2-1-15,2 2-2 0,-3 1 5 0,-3 4-3 0,6 3 6 16,-3 4 0-16,-1 1 0 0,2 0-3 0,-7 2 2 16,1 0-6-16,-1 9-27 0,2-8-26 0,-7-1-42 15,2-1-44-15,-6-2-199 0,6-6-370 0,-1-1 165 16</inkml:trace>
        </inkml:traceGroup>
        <inkml:traceGroup>
          <inkml:annotationXML>
            <emma:emma xmlns:emma="http://www.w3.org/2003/04/emma" version="1.0">
              <emma:interpretation id="{B05F0481-72A9-480B-9DA0-1FAF92AB96CE}" emma:medium="tactile" emma:mode="ink">
                <msink:context xmlns:msink="http://schemas.microsoft.com/ink/2010/main" type="inkWord" rotatedBoundingBox="20690,4914 23517,4810 23540,5432 20713,5536"/>
              </emma:interpretation>
            </emma:emma>
          </inkml:annotationXML>
          <inkml:trace contextRef="#ctx0" brushRef="#br0" timeOffset="-139553.6">13230 4596 51 0,'0'0'89'0,"0"0"-5"0,6-10-5 0,-6 10-5 16,0 0-4-16,0 0-2 0,0 0 0 0,0 0-5 15,0 0-5-15,0 0-3 0,0 0 1 0,0 0-7 16,6-7-4-16,-6 7-1 0,0 0-6 0,0 0-5 16,0 0-4-16,0 0 2 0,0 0-8 0,0 0 1 15,0 0 0-15,0 0-3 0,0 0-2 0,0 0-12 0,0 0 10 16,0 0-5-16,0 0 4 0,0 0-1 0,0 0 1 16,0 0 1-16,0 0 2 0,0 0 3 0,0 0 10 15,0 0-4-15,22 2 6 0,-11-4 1 0,2 2 0 16,10-4-2-16,3 1-1 0,4-1-2 0,0 1-2 15,16-1 7-15,-1 2 1 0,0-2-3 0,1 3-3 16,2-5-8-16,-1 2 1 0,6 3-2 0,-3-3-3 16,-2 3-3-16,-2-4 1 0,-4 5-2 0,-2 0 0 15,-8 0-3-15,-1 0-2 0,-4 0 0 0,-3-5 1 16,-6 5 2-16,1-1-7 0,-4 2 4 0,1-2-4 16,-1 0-1-16,-3 1 4 0,-12 0-3 0,17 0-2 0,-17 0 1 15,17-2 0-15,-17 2-1 0,14-1-13 0,-14 1 3 16,12-4-7-16,-12 4-6 0,0 0-21 15,13-2 2-15,-13 2-14 0,0 0-12 0,0 0-6 0,14 0-6 16,-14 0-4-16,0 0-15 0,0 0-38 0,0 0-82 16,0 0-233-16,0 0 103 0</inkml:trace>
          <inkml:trace contextRef="#ctx0" brushRef="#br0" timeOffset="-139159.25">13877 4182 146 0,'0'0'133'0,"0"0"-24"15,0 0 10-15,0 0-6 0,0 0-2 0,0 0-3 16,-12 37-1-16,8-25-9 0,1 3-13 0,-2 1-3 16,2 7-7-16,-1 0-9 0,-2 0-7 0,3 2-3 15,0-1-7-15,0 0-1 0,0 1-8 0,2 1-1 16,-2-3-4-16,0 1-2 0,3 2-2 0,0 0-2 15,0-1-9-15,0-7 2 0,0 8-5 0,0-4-3 16,0-4-14-16,0-1-11 0,3 1-28 0,-3-4 7 0,1 1-17 16,1-6-16-16,-2 4-22 0,4-2-3 0,-4-11-32 15,0 16-104-15,0-16-243 0,6 8 108 16</inkml:trace>
          <inkml:trace contextRef="#ctx0" brushRef="#br0" timeOffset="-138514.38">14848 4202 104 0,'0'0'135'0,"12"17"-13"0,-10-10 0 16,-1 4-19-16,2-1 0 0,-1 4-6 15,-2 2-10-15,1 0-1 0,2 1-9 0,0 1-9 16,0 3-6-16,0-7-5 0,1 10-3 0,-1-7-2 0,2 3-9 16,-4-5-4-16,5 3-3 0,-1-4 0 0,-2 3-6 15,3-3-6-15,-2 0-1 0,-1-4 2 16,-1 2-3-16,1-2-6 0,0-3 2 0,-3-7 0 0,4 14-3 15,-4-14-4-15,2 13 5 0,-2-13-1 0,6 8-3 16,-6-8 7-16,0 0-1 0,0 0-4 0,0 0-3 16,0 0 1-16,21-18-2 0,-16 12-1 0,3-5 0 15,2-3-8-15,1 0-4 0,5-4-1 0,-2 0-6 16,1-3-3-16,-1-2-1 0,6 5 0 0,-1-6-5 16,-1 6 4-16,2-8-4 0,0-1-3 0,-2 7 7 15,-1-2 0-15,2 3-1 0,-4 1 8 0,1-2-4 16,-7 4 1-16,5 3 2 0,-2-2-1 0,0 1 4 15,-2 1-3-15,1 4 3 0,-4 0 0 0,-1 2 4 0,1 1 3 16,-7 6-3-16,12-13 1 0,-6 10-3 0,-6 3 0 16,11-6 7-16,-11 6-7 0,10-6 7 0,-10 6-1 15,0 0 10-15,15 2-1 0,-15-2 1 0,11 8 5 16,-5 0 2-16,-4 2 0 0,6 1 5 0,-2 2 1 16,-2 3 5-16,2 0 5 0,2 7 1 0,-1-2-1 15,-1-4 4-15,3 5 1 0,2-1-5 0,-2 3-4 16,1-3 0-16,-3-7-4 0,1 6-2 0,1-1 0 15,0-5-1-15,-2 5 0 0,-1-1-5 0,2-5 0 16,-1-1-3-16,-1 5 2 0,0-6-2 0,2 2-3 16,-5-4-13-16,1 0-19 0,2 2-24 0,-3-4-21 15,1 3-19-15,1-3-25 0,-5-7-22 0,7 11-170 0,-1-8-324 16,-6-3 143-16</inkml:trace>
          <inkml:trace contextRef="#ctx0" brushRef="#br0" timeOffset="-138312.15">16014 4471 187 0,'3'-11'246'0,"-3"11"-16"0,9-13-18 16,-9 13-18-16,3-11-20 0,-3 11-15 0,6-7-18 16,-6 7-15-16,6-10-11 0,-6 10-11 0,5-7-10 15,-5 7-10-15,0 0-12 0,0 0-19 0,7-9-18 16,-7 9-31-16,0 0-16 0,0 0-5 0,0 0-19 15,0 0-13-15,0 0-16 0,0 0-14 0,0 0-24 16,0 0-26-16,0 0-161 0,0 0-315 0,0 0 140 16</inkml:trace>
        </inkml:traceGroup>
        <inkml:traceGroup>
          <inkml:annotationXML>
            <emma:emma xmlns:emma="http://www.w3.org/2003/04/emma" version="1.0">
              <emma:interpretation id="{90C056CE-7D8E-4848-8FD8-8785ABE41F62}" emma:medium="tactile" emma:mode="ink">
                <msink:context xmlns:msink="http://schemas.microsoft.com/ink/2010/main" type="inkWord" rotatedBoundingBox="24367,4388 27132,4286 27166,5215 24401,5317"/>
              </emma:interpretation>
            </emma:emma>
          </inkml:annotationXML>
          <inkml:trace contextRef="#ctx0" brushRef="#br0" timeOffset="-137424.75">17054 3948 35 0,'0'0'193'15,"1"-7"-19"-15,-1 7-13 0,0 0-22 0,0 0-14 16,6-9-13-16,-6 9-12 0,0 0-10 0,0 0-11 16,0 0-5-16,0 0-5 0,-12 35-7 0,6-23-6 15,1 5-5-15,2 1-7 0,-6 4-1 0,1 1-6 16,1 4-1-16,-2-1-4 0,-2-3-2 0,4 2-4 16,-2 1-1-16,0 0 3 0,4-1-4 0,1-4-3 15,0 4-16-15,2-9 12 0,2 4 1 0,2-4-1 16,1 1-2-16,-2 0-1 0,0-4-3 0,5 3 5 15,0-3-3-15,2-5-1 0,2 2-2 0,-1 3 0 16,5-8 1-16,-1 2 1 0,4-1-4 0,-1-6 1 16,3 5-3-16,1-5 3 0,5-1-4 0,2-3 5 15,-2 1-4-15,2-1-3 0,1-5-1 0,1-1 4 16,-4 0-3-16,5-3 0 0,6-6-2 0,-3 0-5 16,-1-2-6-16,1-1-5 0,-4-5 1 0,-1-1-4 15,-4 8-6-15,-2-11 1 0,3 0-4 0,-5 8 8 0,1-7-4 16,-6 3 2-16,-5 1-3 0,2-2 3 0,-2 3-3 15,-1 0-17-15,-3-1 24 0,-6 0 1 0,0 1-4 16,-3-1 0-16,-3 1 3 0,0 3-2 0,-1 0-2 16,-6 0-5-16,-2 1 8 0,-2 2 8 0,-2-1-6 15,-1 3 5-15,-2 2 2 0,0-1-1 0,-4 5 3 16,5 0-1-16,-5 0 0 0,0 2 2 0,-2 3-9 16,3-3 15-16,1 7-7 0,4-2 1 0,1 4 0 15,-9 0 3-15,8 3 3 0,-1-2-2 0,5 5 2 16,-2-1 1-16,0 6 1 0,2-3 8 0,-5 4-9 15,-2 5 11-15,6-3-1 0,-6 1 1 0,-2 11 2 16,1-8 7-16,5 2-16 0,-1 2 19 0,-5 5-15 16,11-3 6-16,6-2 2 0,-6 2-2 0,4-2 1 15,2-1-2-15,1 0 1 0,1-1 4 0,1-7-5 16,4 5 4-16,2-2 1 0,2 0 3 0,0-1 5 0,6 1 4 16,0-4-1-16,5-1 2 0,8 4-5 0,6-4 2 15,-1 0-2-15,3-1-2 0,13 0-2 0,0-3 1 16,4 2-4-16,-1-1-2 0,2-5-2 0,2 5-8 15,-3-4-5-15,0 0-18 0,0 0-15 0,0-2-20 16,-3 3-16-16,-1-3-24 0,0-2-27 0,-4 0-38 16,-11 0-118-16,2-7-295 0,-6 5 130 0</inkml:trace>
          <inkml:trace contextRef="#ctx0" brushRef="#br0" timeOffset="-137064.72">18463 3857 79 0,'0'0'174'0,"0"0"-16"0,-22 1-7 0,22-1-12 16,-18 2-7-16,9 5-12 0,-3-1-10 0,-1 5-8 16,2 4-5-16,-2-4-13 0,4 2-5 0,-2 1-6 15,6 0-7-15,-4 3-10 0,6 0-1 0,-2 1-6 16,2-2 1-16,0 1-7 0,3 2-2 0,0-1-3 16,3 0-3-16,0 0-7 0,0-2 5 0,2 1-7 15,4-2 0-15,-5-1-1 0,2 1-5 0,3 1-1 16,-3-3-17-16,4-2-14 0,-4 0-15 0,2-2-14 15,1-4-16-15,-3 5-16 0,4-5-9 0,-1-3-30 16,4 3-7-16,1-3-146 0,-14-2-287 0,19 0 128 16</inkml:trace>
          <inkml:trace contextRef="#ctx0" brushRef="#br0" timeOffset="-136716.94">18621 4181 39 0,'8'-17'132'0,"-2"8"-7"0,0 0-5 16,0-4-3-16,1 0-6 0,2 0-9 0,5 0 4 15,-7-1-8-15,5-3-5 0,1 3-7 0,-1-4-8 16,5-3-8-16,-7 7-5 0,7-4-6 0,-6 1-9 16,6-3 4-16,-1 2-12 0,-7 1-1 0,5 2-6 15,-4 2-6-15,1-2 4 0,-3 0 0 0,-2 2 3 16,2-1-7-16,1 2 2 0,-6 7-1 0,1-6-2 16,2 1 5-16,-6 10 3 0,6-10 3 0,-6 10-6 15,5-9-5-15,-5 9-4 0,0 0-7 0,6-9-3 16,-6 9-3-16,0 0 1 0,0 0-1 0,0 0-2 15,0 0 0-15,-17 25 2 0,11-11-5 0,-1 0 4 16,1 0-3-16,-5 3-2 0,5 2 3 0,1 1-3 16,0 4-1-16,2 0 2 0,-3-2-1 0,6 4 1 15,-3-10 0-15,6 8 1 0,0 1-2 0,0-1 3 0,2-1-3 16,-2-5 1-16,2-2 2 0,1 3-11 0,-1-4-7 16,4 1-7-16,1-4-14 0,-1 1-8 15,-3-4-13-15,2-1-9 0,-2-1-13 0,1-3-24 0,2-1-23 16,-9-3-29-16,19 0-119 0,-19 0-290 0,23-7 128 15</inkml:trace>
          <inkml:trace contextRef="#ctx0" brushRef="#br0" timeOffset="-136444.68">19552 3655 168 0,'0'0'178'0,"19"6"-20"0,-7-2-12 15,-4 2-11-15,2 5-6 0,-1-3-9 0,0 9-7 16,2 4-10-16,-2-5-7 0,-2 7-9 0,-1 3-1 0,0-2-9 16,1 5-10-16,-4 6-6 0,-6 0-5 15,0 3-2-15,-4 1-6 0,1-1-4 0,-10 0-1 16,2 2 0-16,-5-2-19 0,-4 3-22 0,-9-3-22 0,-3 4-19 15,-14 9-31-15,7-14-26 0,1-2-35 0,-16 9-150 16,18-9-303-16,-3-3 134 0</inkml:trace>
        </inkml:traceGroup>
      </inkml:traceGroup>
      <inkml:traceGroup>
        <inkml:annotationXML>
          <emma:emma xmlns:emma="http://www.w3.org/2003/04/emma" version="1.0">
            <emma:interpretation id="{7E128724-5B40-4159-A806-259D6961CA18}" emma:medium="tactile" emma:mode="ink">
              <msink:context xmlns:msink="http://schemas.microsoft.com/ink/2010/main" type="line" rotatedBoundingBox="4548,7945 14223,7612 14293,9666 4619,9998"/>
            </emma:interpretation>
          </emma:emma>
        </inkml:annotationXML>
        <inkml:traceGroup>
          <inkml:annotationXML>
            <emma:emma xmlns:emma="http://www.w3.org/2003/04/emma" version="1.0">
              <emma:interpretation id="{6F186C57-38BB-4F62-A05C-97510CEEF0A4}" emma:medium="tactile" emma:mode="ink">
                <msink:context xmlns:msink="http://schemas.microsoft.com/ink/2010/main" type="inkWord" rotatedBoundingBox="4557,8483 9850,8118 9912,9020 4619,9386"/>
              </emma:interpretation>
            </emma:emma>
          </inkml:annotationXML>
          <inkml:trace contextRef="#ctx0" brushRef="#br0" timeOffset="-134098">-2777 8063 87 0,'0'0'115'15,"-9"-16"-8"-15,9 16-17 0,0 0-2 0,-10-5-10 16,10 5-4-16,-8-5-12 0,8 5-3 0,0 0-13 16,0 0-2-16,-19-3-2 0,19 3-2 0,0 0-8 15,-11-1 8-15,11 1-4 0,0 0-1 0,-16-3 5 16,16 3-6-16,0 0 1 0,0 0-2 0,-16 0-3 15,16 0 2-15,0 0 1 0,-12 3 5 0,12-3-10 16,0 0 2-16,-12 3-5 0,12-3 2 0,0 0-2 0,0 0-3 16,0 0-1-16,-9 5-2 0,9-5 1 0,0 0-4 15,0 0 3-15,0 0 2 0,0 0-1 0,25 19 6 16,-14-16-4-16,6 2-3 0,12-1 1 0,1 2-2 16,-1-1-4-16,15-1 6 0,-3 2 1 0,4-2 0 15,-3-1-4-15,6-1 4 0,-4 2-2 0,3-4-1 16,-6 3 2-16,0-3-4 0,0 1-1 0,-9 0-3 15,-2 3-2-15,-2-1 1 0,-1-3 1 0,-2 3-3 16,-6 1-1-16,-5-3 1 0,1 1 0 0,1-2-6 0,-7 0 1 16,-9 0 2-16,15 0-1 0,-15 0-1 15,13 3 0-15,-13-3-1 0,9 4-1 0,-9-4-4 16,0 0 4-16,0 0 0 0,0 0-2 0,0 0-5 0,0 0-13 16,0 0-15-16,0 0-11 0,0 0-6 0,0 0-15 15,-29 14-19-15,29-14-16 0,-15 4-15 0,4 0-35 16,11-4-84-16,-22 3-252 0,11 0 111 0</inkml:trace>
          <inkml:trace contextRef="#ctx0" brushRef="#br0" timeOffset="-133797.4">-2732 8343 83 0,'18'2'177'15,"6"1"-7"-15,8-3-10 0,9 3-7 0,2-5-9 0,-1 2-1 16,1 0-10-16,0 3-18 0,0-3-10 0,-5 0-9 16,-7 3-8-16,-3-2-11 0,5 1-10 0,-8-1-6 15,2 2-3-15,-7-2-5 0,2 1-9 0,-3-2-2 16,-2 0-8-16,-2 4-10 0,0-4-8 0,1 5-15 15,-7-5-13-15,3 1-7 0,-12-1-18 0,21 5-4 16,-9-5-9-16,1 2-13 0,-1-2-19 0,3 0-8 16,0 1-21-16,3-1-146 0,-3-1-278 0,6-1 123 15</inkml:trace>
          <inkml:trace contextRef="#ctx0" brushRef="#br0" timeOffset="-133058.36">-1221 7762 70 0,'0'0'135'0,"0"0"-10"0,-17-4-8 0,17 4-1 0,0 0-4 15,-16 7-2-15,11 0-6 0,-4 3-6 0,-1-3-9 16,-1 8 1-16,-1-1-9 0,2 3 2 0,-3 3-3 0,4 1-5 15,-2 2-6-15,2 1-8 0,3 0-1 16,-6 3 1-16,11-2-4 0,-2-1-11 0,-3 4 9 16,6-3-2-16,-3-1-2 0,6 1-3 0,0 2-2 0,3-2-6 15,0-1-1-15,1 0-1 0,4-2-1 0,-2 1 0 16,1-1-1-16,4-4-4 0,0 2 1 16,-2-6-1-16,5 4-4 0,2-4 0 0,5-1 0 0,-2-2-3 15,1 0 3-15,1-5-5 0,1-1-3 0,2 1 2 16,4-5-2-16,1-1-3 0,11-1-3 0,-4 1 1 15,2-6 0-15,4 1-3 0,-2-5 1 0,1-1-3 16,-4-2 4-16,3-1-8 0,5-4 5 0,-8-3-3 16,-3 0-4-16,10-3-5 0,-9-4-11 0,1-1-9 15,-3-1-5-15,-3-2-9 0,3 1-1 0,-1-4 0 16,-3 0-4-16,-6 6-5 0,-3-5 3 0,-7 3 0 16,-2 4 0-16,-2 1-9 0,-6 0 4 0,-2 2 6 0,-1 0 5 15,-3-2-4-15,-7 1 0 0,-2 3 4 0,-5 2-1 16,-2 0 8-16,-7-2-1 0,1 4 5 15,0 1-8-15,-5 1 8 0,-2 5 1 0,-6-4 6 0,5 9-3 16,-3-2 7-16,-4 0-5 0,-5 1 0 0,2 5 2 16,4-2 8-16,-6 4-3 0,0 4 4 0,13-2-7 15,-1 3 7-15,-12-1-4 0,11 5 7 0,-5-1 3 16,6 1 0-16,-1 0 9 0,4-2 0 0,-1 6 0 16,4-1 5-16,-2 3-3 0,0-4 4 0,5 4-3 15,0-1 5-15,1 1-2 0,4-2 0 0,3 1 0 16,4-2 1-16,3 4 1 0,-2-6-4 0,2 2 3 15,3 3 0-15,3-1 3 0,0-3-2 0,3 4 8 16,5-4 3-16,1-1 3 0,7 5 0 0,-3-6-3 0,8 2 2 16,6 0 3-16,2-3-5 0,11 4-2 15,-1-5-2-15,5 3 3 0,1-5-8 0,1-3 4 0,3 2 1 16,2-1-1-16,-2 3 0 0,7-6-8 0,-4 0 3 16,-2 1 1-16,4-4-2 0,-3 3 0 0,-2 0-4 15,3-1 1-15,-10-2 0 0,6 3 2 0,-18 3-7 16,-2-3 0-16,5 0-5 0,-6 0-14 0,-8 0-17 15,6 0-10-15,-5 0-17 0,-1 1-19 0,-2-1-19 16,-1-1-24-16,0-2-30 0,4 2-170 0,-4-1-344 16,1-4 153-16</inkml:trace>
          <inkml:trace contextRef="#ctx0" brushRef="#br0" timeOffset="-132724.44">761 7517 63 0,'-14'-3'162'0,"14"3"0"0,0 0-10 16,-31 8-5-16,14-2-8 0,-5 8-1 0,-5 3-6 15,-1 4-5-15,-2 6-10 0,-3-2 3 0,5 3-5 16,-2 1-9-16,2 2-5 0,2 4-8 0,5-3-6 16,2 2-7-16,4 0-5 0,8 2-5 0,-4-8-7 15,8 9-4-15,0-1-6 0,6 1-6 0,-3-1 0 16,8 3-2-16,-2-4-9 0,7-1 0 0,1-6-4 16,0-4-6-16,10 7-3 0,-1-9-21 0,2 3-28 15,8 0-27-15,0-4-34 0,-2-1-43 0,-7-6-47 16,1-1-187-16,4-5-394 0,-6-1 175 0</inkml:trace>
          <inkml:trace contextRef="#ctx0" brushRef="#br0" timeOffset="-131048.74">1156 7799 74 0,'0'0'159'0,"0"0"-16"0,0 0-17 0,0 0-11 15,0 0-3-15,0 0-7 0,0 0-12 0,16 5-3 16,-16-5-4-16,0 0-2 0,23 13-4 0,-10-6-6 15,-4 0-6-15,1 3-3 0,4-1-5 0,-1 2-4 16,-4 1-1-16,5-1-8 0,-2 0-4 0,-5 6-6 16,8-7-12-16,-5 1 8 0,-2 4-3 0,1-3-1 0,0 0-7 15,-2 1 3-15,-1-2-7 0,0 2 3 16,-4-6-1-16,4 6-4 0,-3-5-6 0,-1 3 1 0,3-1 1 16,-5-10 1-16,3 13-7 0,0-6 6 0,-3-7-1 15,3 13-1-15,-3-13 0 0,0 11-4 0,0-11 5 16,0 0-7-16,3 9 4 0,-3-9 1 0,0 0 0 15,0 0 3-15,0 0-2 0,0 0-1 0,0 0-3 16,0 0 3-16,0 0-2 0,0 0-3 0,0 0 4 16,0 0-4-16,0 0 2 0,0 0-1 0,-22-29 1 15,22 19 0-15,-6-2-2 0,6-1 2 0,-2 0 0 16,2 0-2-16,0-3-7 0,0 1-4 0,2-1 0 16,-2-1-3-16,6 3 2 0,-1-4-4 0,3 0-2 0,-2 3 2 15,-3-1 2-15,7 1 0 0,-1-1-1 0,2 1-1 16,-2 2 0-16,-2-4 3 0,5 4 3 15,-1-2-2-15,0 5 5 0,0-3-1 0,2 2-2 0,-1-1 1 16,5 1 1-16,-1-1 1 0,0 4-4 0,1-2 3 16,-1 3 2-16,1-2-1 0,5 0-2 0,-3 2 0 15,1 1 4-15,-1 2-1 0,-2-3-1 0,-1 3-5 16,0-1 6-16,-1 3 2 0,2-1-6 0,-7 2 4 16,2 1-1-16,2-2 3 0,-14 2-1 0,19-1-1 15,-19 1 1-15,19 0-1 0,-8 1-7 0,-11-1 7 16,15 2-3-16,-8 2 4 0,-7-4-2 0,14 7-3 15,-9-1 3-15,1 1 7 0,-6-7-5 0,8 15 7 16,-5-6 0-16,0 1 3 0,0 5 4 0,1-2 1 0,-2 3 5 16,1-1 6-16,-2-1 1 0,2 2 0 15,0 2 1-15,-3 0 5 0,3-3-1 0,-3 5-2 16,3 1-1-16,-1-5 1 0,-1 3 0 0,1-2-2 0,1-3 0 16,-3 3-6-16,6-3-1 0,-6 1 1 15,3-7-4-15,-3 8 4 0,0-6-1 0,4 0-7 16,-4-10 0-16,2 20 4 0,-1-9-6 0,-1-11 1 0,3 15 2 15,-3-15-2-15,0 14-3 0,0-7-23 0,0-7-18 16,0 14-26-16,0-14-26 0,-3 14-23 0,3-14-27 16,-1 14-37-16,1-14-167 0,0 0-367 0,-6 8 163 15</inkml:trace>
          <inkml:trace contextRef="#ctx0" brushRef="#br0" timeOffset="-130715.88">2356 8093 188 0,'6'-7'219'16,"-6"7"-14"-16,0 0-14 0,0 0-16 0,9-7-20 0,-9 7-8 16,0 0-13-16,11-4-8 0,-11 4-5 15,0 0-6-15,10-4-1 0,-10 4-8 0,0 0-3 16,0 0-4-16,12-3-3 0,-12 3-3 0,0 0 3 0,0 0-3 15,12-5 3-15,-12 5-10 0,0 0-1 0,0 0-11 16,0 0 0-16,0 0-12 0,0 0-1 16,4-5-10-16,-4 5-5 0,0 0-4 0,0 0-3 0,0 0 0 15,0 0-3-15,0 0-8 0,0-13 0 0,0 13-7 16,0 0 1-16,0 0-3 0,0 0-2 0,-3-16-14 16,3 16-8-16,0 0-21 0,0 0-24 0,-7-8-23 0,7 8-21 15,0 0-30-15,0 0-25 0,-19 1-14 16,19-1-32-16,0 0-48 0,-17 5-155 0,17-5-430 15,0 0 191-15</inkml:trace>
        </inkml:traceGroup>
        <inkml:traceGroup>
          <inkml:annotationXML>
            <emma:emma xmlns:emma="http://www.w3.org/2003/04/emma" version="1.0">
              <emma:interpretation id="{20C4BF5D-841D-4FB8-A9B0-BF5388CA3A7F}" emma:medium="tactile" emma:mode="ink">
                <msink:context xmlns:msink="http://schemas.microsoft.com/ink/2010/main" type="inkWord" rotatedBoundingBox="10381,7744 14223,7612 14293,9666 10452,9798"/>
              </emma:interpretation>
            </emma:emma>
          </inkml:annotationXML>
          <inkml:trace contextRef="#ctx0" brushRef="#br0" timeOffset="-129496.55">2945 8157 183 0,'0'0'183'0,"17"-8"-12"0,-7 5-15 0,-2-2-16 16,5-1-5-16,1 0-8 0,-2-2-8 0,2-2-7 16,1 3-4-16,3-4-8 0,0 1-8 0,3-2-6 15,-2-1-8-15,2-3-3 0,2 1-10 0,-4 1 1 16,2-1-5-16,1-3-11 0,-2 2-6 0,-4-4 0 15,3 1-6-15,1 1-2 0,-4-3-8 0,4 1 3 0,-1-4-6 16,-3 0-6-16,-1-1 2 0,9-6 1 0,-4 0-6 16,-4-1-5-16,2 0-7 0,-3-3-4 15,-3-2-6-15,-5-3 1 0,-1 6-5 0,0-5-5 0,-4-1 6 16,-1 3-5-16,-2 3 0 0,-4-5 0 16,2 6 2-16,0-3 2 0,-3 8-2 0,2 3 2 0,-8-3 3 15,-2 4-1-15,-5-7-1 0,6 11 4 0,1-2-3 16,-2 3 5-16,1 4-1 0,-1 4-5 0,1-2 3 15,-2 5-4-15,5-2 7 0,-5 5-5 0,1 2 0 16,1 3-1-16,13 0 7 0,-24 2-4 0,9 3 0 16,3 6 3-16,-3 0-2 0,0 5-2 0,2 4 1 15,-3 5 5-15,-1 6-2 0,1 4-1 0,-1 1 7 16,2 2-2-16,-1 4 0 0,10 1-4 0,-4 2 7 16,-1-3 0-16,2 0 1 0,9 4-4 0,-6-2 1 15,6-2-1-15,2 0 4 0,5 0-13 0,4-3 14 16,-2-2 1-16,2-3-3 0,7-1 3 0,-7-7-2 0,1-1-7 15,3-3 9-15,4 0 0 0,-1-2-3 0,4-2 2 16,2-1-5-16,2-3 4 0,-4 3 1 0,9-10 3 16,-4 0-4-16,15 3 1 0,-11-6-2 0,-3-1 0 15,13-3 0-15,-11 0 1 0,-2-3-2 0,-1 0 1 16,1-2 0-16,2-2 3 0,-3 0-5 0,-2 1 1 16,2 0-3-16,-9-1 6 0,1 0-4 0,-1-2 0 15,-6 2-5-15,4 2 2 0,-5 2 0 0,-2-1-1 16,1 0 3-16,-10 4-2 0,15-4-2 0,-15 4-2 15,12-3 4-15,-12 3 0 0,0 0-1 0,11 7 3 16,-11-7-1-16,9 10-3 0,-8-5 6 0,-1-5-4 16,9 12 0-16,-3-4 0 0,-2-1 3 0,2-1 1 15,0 3-4-15,-1-1 8 0,4-1-1 0,-2-2 3 0,2 1 7 16,5-1 2-16,2 1-7 0,-1-4 0 16,1-1 2-16,7 2-3 0,4-3-2 0,-2-3 4 15,2 2-3-15,1-5 0 0,-1 3-2 0,0-6 3 0,-2 1-1 16,0-3-4-16,-1 0 3 0,0 2-2 0,-3-6-1 15,-3 1 0-15,-5 1-2 0,1-7 0 16,-4 1 1-16,-5 1-4 0,-4 0 3 0,-2 2-9 0,-4 1 1 16,-5-2-7-16,-7-1-4 0,-5 1 2 0,1 3-1 15,-9 3 0-15,-5-5 1 0,-4 10-9 0,0 1 3 16,6 0-6-16,-4 5-3 0,4 1-9 0,2 3 1 16,-1 3-8-16,4 3 0 0,1 0-10 0,0 1-3 15,7 3-7-15,-3 1-14 0,7 2 11 0,1-4 1 16,6 0-5-16,1 2 1 0,2 3-13 0,1-4 12 15,3 3-1-15,1 2 7 0,2-2-12 0,6-3 13 16,-1 2-1-16,5-1 13 0,-2-3 6 0,3 3 7 16,0-6 5-16,3 3 10 0,-2 2 9 0,5-3 15 0,0 1 13 15,0-4 4-15,6 6 9 0,-4-5 4 16,3 4 14-16,1-6 9 0,-2 0 2 0,2 3-7 16,-2 1 7-16,4-4-3 0,-7-1-3 0,3 5-1 15,2-2-7-15,-7 2 1 0,-1-3 2 0,8 3-3 0,-2 0-12 16,-7 1 5-16,3 3 1 0,-4-3 0 0,0 0-2 15,4 5 0-15,-7 0-1 0,1 2-5 0,0-4 1 16,-3 5-1-16,4 2 1 0,-7-2 1 0,1 4 2 16,1 0 1-16,-4 1-5 0,4 1 4 0,-7 0-3 15,4 1-1-15,-4 1-1 0,4 1 0 0,-7-3-4 16,-1 4 0-16,2-3 3 0,1 1-4 0,-5 0-1 16,4 0-2-16,-5-3 1 0,0 1-3 0,-2 0 1 15,2-3 1-15,-2 0-4 0,-4-7-1 0,-2 3 1 16,1 1-1-16,-7-3-3 0,0-2 4 0,-7-3-4 15,4 0 3-15,-5-4-3 0,0-2 3 0,-4-1-3 0,4-3-2 16,-3 2 1-16,1-8-1 0,-2 2-2 16,-8-8 2-16,1-2 2 0,-1-2-6 0,6-3 1 0,-5-1 0 15,3 0-4-15,-2-4-10 0,0 2-5 16,8-9-14-16,1 3-12 0,2-3-13 0,10 5-9 16,-4-7-23-16,10 5-17 0,0-8-27 0,8-5-196 0,0 2-352 15,9 1 156-15</inkml:trace>
          <inkml:trace contextRef="#ctx0" brushRef="#br0" timeOffset="-128620.2">4392 7243 121 0,'-4'-9'158'0,"4"9"-21"0,0 0-17 16,0 0 2-16,12-20-9 0,-12 20-14 16,8-11-7-16,-2 7-5 0,5-3-8 0,-4 1-6 0,2 0-8 15,2-2-5-15,2 1-5 0,1 0-17 0,-1 0 10 16,2 0-6-16,-2 1 0 0,5-1-5 0,-3 2 2 15,3-2-10-15,-3 3 4 0,-5 2-5 0,1-2-3 16,-1 2 0-16,5 1-6 0,-15 1-2 0,21-3 4 16,-9 2-6-16,0 1-5 0,-12 0 2 0,19 4-2 15,-10-3-3-15,-9-1 1 0,12 6-1 0,-6 1-3 16,-3 0 3-16,3 0 3 0,-1 3-3 0,-2 1-3 16,-3-1-1-16,4 2 1 0,-2 4 1 0,-1-3 0 15,-1 5 1-15,-1-1-9 0,2 0 9 0,-1-1 5 16,-1 2-4-16,-1 5-1 0,1-7-1 0,-2 2 2 15,0 0 1-15,-2-1 1 0,2 1-2 0,-3-2-2 16,0-1-2-16,-4-1 2 0,4 0 1 0,-3 0 2 0,1-2-2 16,-2-2 1-16,1 0 1 0,2-2 2 0,1-2-2 15,-2 1 4-15,1-2 2 0,7-5 0 0,-14 8 1 16,5-4 0-16,9-4 3 0,-9 3 2 0,9-3 2 16,0 0-4-16,-15 1-3 0,15-1-1 0,0 0 4 15,0 0-4-15,-16-4-5 0,16 4 3 0,0 0-3 16,0 0-1-16,-7-6 0 0,7 6-4 15,0 0 1-15,0 0 2 0,0 0-2 0,26-11-3 0,-26 11-3 16,26 0-2-16,-8 3-3 0,6-3-1 0,-5 3 1 16,0-2-1-16,7 3-4 0,-7-1-3 0,6 1-9 15,-1 2 7-15,2-3-13 0,-7 5 6 0,-1-5-10 16,1 3-12-16,-1-2-6 0,2 3-9 0,-4-2-18 16,-3 1-23-16,-2-4-12 0,-1 3-18 0,-1-3-136 15,0 2-288-15,0 1 128 0</inkml:trace>
          <inkml:trace contextRef="#ctx0" brushRef="#br0" timeOffset="-128062.66">5361 7907 152 0,'0'0'141'15,"6"12"-6"-15,-4-2-27 0,2 0 9 0,-4-10-9 16,3 18-10-16,0-4-3 0,-1 0-8 0,-1-1-5 16,1 0-10-16,1-2 1 0,-2 3-8 0,-1-3-7 15,2 0-3-15,1-2-7 0,-3-9-9 0,0 17 6 16,1-8-8-16,-1-9 0 0,0 14 1 0,0-14-8 15,2 8 2-15,-2-8 3 0,0 0 8 0,0 0 10 16,0 0-2-16,0 0-6 0,7 6-7 0,-7-6-2 16,0 0-2-16,0 0-4 0,20-24-4 0,-14 16-3 0,0-2 1 15,1-4-5-15,3 0-2 0,1-1-1 16,1-5-7-16,0 9-7 0,3-9-3 0,3-1-10 16,-4 1-2-16,0 1-7 0,1 0 2 0,1 0 4 0,4 2-1 15,-10 6-1-15,3-4 2 0,1 1-3 0,-1 2 7 16,2 1 2-16,-4 1 0 0,2 1 0 0,-5 3 3 15,2 0-5-15,-1 1 0 0,1-1-1 0,-10 6 5 16,17-3 1-16,-8 3-2 0,-9 0 3 0,0 0 0 16,27 2 5-16,-20 3 1 0,2-2 7 0,-2 5-7 15,-1-1 11-15,5-1 0 0,-4 5 3 0,1-1 0 16,4 0 5-16,-6 5-1 0,4-2 0 0,2 3-3 16,1-3 0-16,1-2-3 0,1 7-9 0,-3-5 11 15,1 0-2-15,4 5-3 0,-9-5 2 0,1 0-5 16,3-2 2-16,-1 1-11 0,-2 1-16 0,-2-2-20 15,-1-1-19-15,-1 0-28 0,-2-4-21 0,-3-6-23 16,10 14-48-16,-10-14-103 0,0 9-302 0,0-9 134 16</inkml:trace>
          <inkml:trace contextRef="#ctx0" brushRef="#br0" timeOffset="-127658.66">6376 7085 4 0,'0'0'170'0,"0"0"-11"0,28 22-5 0,-13-13-14 16,7 9-2-16,7 6-8 0,2 4-2 0,2 3-9 0,1 4-1 16,-1 1-7-16,-5 2-10 0,3 3-3 15,-2 3-10-15,-4 2-6 0,-2 0-6 0,-7 0-6 16,-6 6-8-16,1 15-5 0,-11-2-2 0,-6-15-7 0,-3 17-2 15,-13 5-1-15,-5-2-7 0,-8 1 3 0,-6-1-5 16,-6-1-2-16,-2-1-16 0,-5-8-23 16,1-1-32-16,1-2-20 0,1-5-26 0,-1-4-38 0,17-12-36 15,-3-2-161-15,6-5-344 0,-1-3 152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7:12.1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6C81A4B-B4FF-4233-A378-CA99DEAA2C08}" emma:medium="tactile" emma:mode="ink">
          <msink:context xmlns:msink="http://schemas.microsoft.com/ink/2010/main" type="inkDrawing" rotatedBoundingBox="14881,2277 21740,1968 21743,2035 14884,2344" semanticType="underline" shapeName="Other">
            <msink:sourceLink direction="with" ref="{AC35323E-F0E3-4BC0-92F9-4A0EFDF8091A}"/>
            <msink:sourceLink direction="with" ref="{BB048595-464E-4825-960C-7E232DA266EE}"/>
            <msink:destinationLink direction="with" ref="{B1ECC247-F5C4-4936-B0FF-7BB10F3171C9}"/>
          </msink:context>
        </emma:interpretation>
      </emma:emma>
    </inkml:annotationXML>
    <inkml:trace contextRef="#ctx0" brushRef="#br0">0 320 8 0,'0'0'119'0,"0"0"-5"0,0 0-16 0,0 0-10 16,0 0 0-16,0 0-13 0,0 0-3 0,0 0-3 15,0 0-9-15,0 0-1 0,0 0-4 0,0 0-6 0,24-16-1 16,-24 16-1-16,0 0-10 0,9-4-6 16,-9 4-1-16,0 0-6 0,16 1 5 0,-16-1 0 15,17-1-3-15,-17 1-1 0,18 0-4 0,-8 0 6 0,7 0-12 16,-3 0 4-16,4 0 0 0,-1 0 1 0,5 0-5 16,5-4 12-16,0 4-9 0,-3 0-4 0,6 0 0 15,-2 4-3-15,3-8 4 0,-1 4 4 0,1 0-8 16,-2 4 6-16,3-4-14 0,-2 1 5 0,-1-2 2 15,-3 2 3-15,1-2-7 0,0-3 0 0,0 4 2 16,-2 4 3-16,-5-4-15 0,1 0 16 0,-2 0-3 16,8 0-7-16,0 0 4 0,0 0-1 0,-8 0-6 15,8-4 8-15,-2 4-5 0,3 0 6 0,4 0-14 16,-4 0 6-16,-1 0 8 0,3 4-8 0,-3-3 4 16,2 0-5-16,-2-1 2 0,3 0 4 0,-2 0-3 15,-1-2 4-15,0-2-6 0,0 4 2 0,-2 0 4 16,2-2-5-16,-1 2-2 0,-1-5 1 0,-4 5 2 0,4 0 1 15,-2-6-6-15,-4 6 7 0,2-3-4 0,-2 1 0 16,2 2-3-16,-3-2 3 0,1 2 1 0,8 0-1 16,-7 0 2-16,5 0-3 0,-1-5-1 0,1 5-3 15,-4-1 4-15,4 0 7 0,2-3 0 0,3 8-4 16,-3-8-2-16,1 4 0 0,4-2 2 0,-6 1-3 16,3 1-1-16,-2-4 3 0,4 1-2 0,-3 0-6 15,1 3 11-15,0-1-5 0,0-2-2 0,-1 2-1 16,3-1 7-16,-2 1-2 0,-2-2 5 0,4 3-9 15,-6-2 5-15,1 2-4 0,-3-5 5 0,3 5 1 16,-7 0-4-16,1 0 1 0,-1 0-1 0,-1-2 2 16,-2 2 2-16,5-3-3 0,-1 2-12 0,-3 1 16 0,0 0 0 15,2 1-2-15,-1-2 0 0,2 0-4 0,-1-2 2 16,-3 6 0-16,4-6-5 0,-2 0 8 0,2 2-7 16,0 2 7-16,-1-2-1 0,1-2-8 0,-1 2 8 15,0 1 1-15,2 0 1 0,-1-2-8 0,-4 2 6 16,3 0 2-16,1-1 5 0,-2 1-1 0,1-3-4 15,-2 6 0-15,2-6-1 0,0 3 7 0,-1 0-5 16,-1-2-1-16,2 2 0 0,-1 0 3 0,1 0-7 16,1 0 5-16,-2 1-3 0,1-1 4 0,0-1-4 15,1-1 2-15,-2 2 0 0,1 0-2 0,0-3 4 16,-1 3-9-16,2 0 10 0,-4-5-1 0,3 5-1 16,-2 1 0-16,1-2-2 0,-3 2 3 0,4-1-3 0,-1 0 6 15,-2-2-3-15,2 2-1 0,-1-1 5 16,2-3-2-16,-1 4 1 0,0 0-4 0,-2-4-1 0,2 4 1 15,2-2 1-15,-4 1-6 0,2-1 2 0,0 1 2 16,-3 2-9-16,1-1 7 0,2 2 0 0,-3-1-1 16,3-1-1-16,0 0 2 0,-2 0 1 0,2 0 2 15,-2 0-8-15,2-1 3 0,2 2 1 0,-2 1 0 16,-2-2 2-16,3 2-1 0,-1-2 1 0,2 2-4 16,-2-4 1-16,1 4 0 0,0-2 2 0,1-2-1 15,-2 4-2-15,1-4 0 0,2 0 5 0,-5 0-2 16,4 1-4-16,2 1 2 0,-6 1 2 0,5-2-3 15,-1 1 2-15,-1 0 1 0,0-2 1 0,1 2 4 16,1-1-5-16,-2-2-2 0,2 2 1 0,-2 1-4 0,7-4 5 16,-5 4 1-16,-2-2 0 0,0-2-3 15,7 8 0-15,-7-8 1 0,-1 3-2 0,7 1 3 16,1-3-3-16,-8 3 6 0,1 0-7 0,5 0 2 0,-5-3 5 16,-1 1 0-16,3 2 1 0,-6-3-6 0,3 1 1 15,1 4 4-15,-2-6-4 0,2 2 5 16,0 0-4-16,-1 2-1 0,-1 0 1 0,1-4-4 0,0 4-8 15,1-1 15-15,-1-2-4 0,0 3-10 0,0-3 13 16,1 3-1-16,-3-1-3 0,4 0 2 0,-2 1-3 16,1-3 3-16,-2 3-6 0,0-4 6 0,0 2-1 15,-1-2-6-15,-1 2 3 0,0-1 3 0,1 1-2 16,-1-1 0-16,0 1-1 0,2 0 2 0,-2 2-3 16,-2-4 4-16,2 2-3 0,1-2-1 0,-1 3 2 15,-1 1 0-15,4-3 0 0,-2 3 0 0,0 0-3 16,2-1 1-16,2 1-1 0,-1-2 3 0,2 2-1 15,-3-1-2-15,3-1-3 0,-2 0 8 0,0 0-4 0,1 4 5 16,1-4-3-16,-2 2 2 0,1-1 0 0,-1 1-2 16,0 0 2-16,1 1-5 0,1-2 5 15,-5-2 0-15,2 6-13 0,1-3 11 0,1-3 3 0,-1 2-3 16,0 0 0-16,1 1 0 0,-2-1-3 0,10 1 6 16,-12 1 2-16,5-1-3 0,-3-1-1 15,2-3 2-15,-4 4-5 0,6-2-2 0,-2-1 5 0,1 3-1 16,6-2-1-16,-8 2 4 0,-3-3-2 0,2 3-2 15,2-1 2-15,-1 1 0 0,0-2-3 0,1 1 7 16,-2 1-4-16,4 0-4 0,-6 0-1 0,4 0 1 16,-2 0 4-16,3 0-2 0,-4-3 0 0,-2 3 2 15,5 3-2-15,-1-6 1 0,2 3-1 0,-5 0 2 16,4-1 1-16,2 1-4 0,-4 0 3 0,0 1 3 0,1-2-2 16,2 2-4-16,-1-2 0 0,5-1 1 15,-4 2-6-15,4-1 8 0,1 1-8 0,-10 0 6 16,11-4 2-16,-8 3 1 0,-1 1 1 0,7-5-2 0,-4 5 1 15,-1-4 1-15,-1 3-1 0,-2-1 2 0,2-2-1 16,0 2 3-16,-1-2 3 0,-1 3-5 16,1-1 3-16,-4-2 3 0,1 3-2 0,2-2 1 15,-2 2 2-15,0-1-2 0,-3 2-1 0,1-4 0 0,-13 4-6 16,19-1 7-16,-11 0 0 0,-8 1-3 0,15 0-2 16,-15 0 2-16,15-1-2 0,-15 1-2 0,0 0-1 15,10-4 2-15,-10 4-4 0,0 0-11 0,0 0-12 16,0 0-3-16,0 0-9 0,0 0-6 0,0 0-18 15,0 0-19-15,0 0-32 0,0 0-58 0,-48 11-113 16,27-11-305-16,-5 0 136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7:13.2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ECC247-F5C4-4936-B0FF-7BB10F3171C9}" emma:medium="tactile" emma:mode="ink">
          <msink:context xmlns:msink="http://schemas.microsoft.com/ink/2010/main" type="inkDrawing" rotatedBoundingBox="18779,2590 19623,2351 19770,2870 18926,3109" semanticType="callout" shapeName="Other">
            <msink:sourceLink direction="with" ref="{A6C81A4B-B4FF-4233-A378-CA99DEAA2C08}"/>
          </msink:context>
        </emma:interpretation>
      </emma:emma>
    </inkml:annotationXML>
    <inkml:trace contextRef="#ctx0" brushRef="#br0">295 107 125 0,'10'-9'138'0,"-4"4"-10"0,-6 5-16 0,12-11-7 15,-4 9-4-15,1-4-8 0,1 1-13 0,-1-2 0 16,0 3-5-16,6-3-3 0,0 1-7 0,-6 0-3 16,4 3-1-16,1-4-10 0,-1 3-5 0,-1 0 1 15,-2 2-5-15,-1-3-4 0,0 3-2 0,2-2-9 16,-2 1 4-16,-9 3-3 0,16-2-10 0,-16 2 6 15,14-2-9-15,-14 2-1 0,0 0 0 0,13 0 2 16,-13 0-6-16,10 4-2 0,-10-4-10 0,5 9 12 16,-5-9 2-16,1 11-1 0,-1-11-2 0,-1 13 1 15,1-13-2-15,-6 18 1 0,0-4 3 0,-3 0-1 16,-1 0 5-16,1 0-2 0,-6 5 3 0,1 1 1 16,-4 0 0-16,4 1 3 0,-4-2-6 0,0 1 4 15,0 1 0-15,0-7-1 0,0 5-1 0,2-4 1 16,2 0-2-16,-5 2 3 0,5-6-2 0,-2 3 0 0,3-4 4 15,2 1 5-15,-5-1-5 0,2-2 0 0,-1 0 2 16,2 0-3-16,0-1 2 0,-1-3-6 0,2 2 1 16,-1-1 0-16,-1-1-3 0,2 2-1 0,-1-4 1 15,3 2-3-15,-2-3 1 0,12-1-1 0,-20 6-3 16,8-5 0-16,12-1 1 0,-15 3 2 0,15-3 1 16,-15 0-1-16,15 0 3 0,-13 3 2 0,13-3-1 15,0 0 1-15,0 0-1 0,-18-3 0 0,18 3 0 0,0 0-5 16,0 0-1-16,0 0-3 0,-7-4 2 15,7 4-2-15,0 0-1 0,0 0-3 0,0 0-2 16,0 0 0-16,27-13 0 0,-19 9-3 0,3-1 4 16,5 3-2-16,-2-1-4 0,2 2 5 0,1-2-4 15,-1 3 5-15,0-4-2 0,1 2 1 0,-1 2 0 0,4-4-2 16,-1 7-1-16,0-6 0 0,-2 6 5 16,1-2-4-16,0 1 2 0,-4-2-4 0,1 1 5 0,2 2-6 15,-2-2 5-15,-2 2-7 0,2 0 7 0,-3-1-4 16,1 3 3-16,1-1-1 0,1-2 3 0,-2 2 1 15,2-3 3-15,1 2-4 0,-1 3 0 0,3-5 0 16,0 3 3-16,3-1-3 0,4-2 3 0,-1-1 2 16,2 2 1-16,0-2 2 0,0 0 1 0,-1 0 2 15,1 0 2-15,-3 0 0 0,-3-2 1 0,-1 2-2 16,-4-1 5-16,3-3 4 0,-3 1-2 0,1 2 0 16,-7 1-4-16,-9 0 0 0,18-2 2 0,-18 2-3 15,15-4-1-15,-15 4 1 0,10-1-2 0,-10 1-6 16,0 0-6-16,11-2-15 0,-11 2-22 0,0 0-20 15,0 0-21-15,0 0-30 0,0 0-42 0,0 0-34 16,0 0-196-16,0 0-410 0,0 0 181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9:12.1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7A91AF-F7B0-4A5D-8AE8-7A44C70FB8F3}" emma:medium="tactile" emma:mode="ink">
          <msink:context xmlns:msink="http://schemas.microsoft.com/ink/2010/main" type="writingRegion" rotatedBoundingBox="856,5167 22700,4770 22878,14587 1034,14984"/>
        </emma:interpretation>
      </emma:emma>
    </inkml:annotationXML>
    <inkml:traceGroup>
      <inkml:annotationXML>
        <emma:emma xmlns:emma="http://www.w3.org/2003/04/emma" version="1.0">
          <emma:interpretation id="{FAAAF697-64CB-4D54-89FD-5117F24AF78F}" emma:medium="tactile" emma:mode="ink">
            <msink:context xmlns:msink="http://schemas.microsoft.com/ink/2010/main" type="paragraph" rotatedBoundingBox="859,5148 6567,5094 6575,5866 867,5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5EABF-8F28-475B-9DF3-1D8CDA3A6FFF}" emma:medium="tactile" emma:mode="ink">
              <msink:context xmlns:msink="http://schemas.microsoft.com/ink/2010/main" type="line" rotatedBoundingBox="859,5148 6567,5094 6575,5866 867,5920">
                <msink:destinationLink direction="with" ref="{8CEC5317-708D-404B-B8E6-83A1E91A663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BD6A5D-CA8A-4365-8E99-45F6EC147E78}" emma:medium="tactile" emma:mode="ink">
                <msink:context xmlns:msink="http://schemas.microsoft.com/ink/2010/main" type="inkWord" rotatedBoundingBox="859,5148 6567,5094 6575,5866 867,5920"/>
              </emma:interpretation>
            </emma:emma>
          </inkml:annotationXML>
          <inkml:trace contextRef="#ctx0" brushRef="#br0">3417 346 73 0,'-9'-10'236'0,"9"10"-25"0,0 0-20 0,-3-11-20 16,3 11-20-16,0 0-13 0,19-10-12 0,-8 5-16 15,1 2-8-15,1 2-12 0,5-1-7 0,4 2-7 16,2-5-8-16,2 4-5 0,3-1-1 0,-5 0-6 16,8 2 3-16,-5-1-5 0,-1 2 1 0,3-1-1 15,-2-1 5-15,-2 4-1 0,-6-3-4 0,8 0-2 16,-7 2 0-16,-1-1-4 0,-6 0-2 0,-1 3-6 15,3-1-1-15,0 4-1 0,-6-3 0 0,4 2-4 16,-5-1 0-16,-2 1 2 0,3 0-5 0,-3-1 3 16,0 2-3-16,1 0-3 0,-1 4 4 0,0-5 1 15,0 0-2-15,-1 4-3 0,4-4-4 0,-6 3-2 0,4-3 0 16,0 2-3-16,-4 0-2 0,3 1 0 0,0-2-3 16,-3 3-2-16,3-5 0 0,-6-5-2 0,6 14-15 15,-6-14-22-15,8 10-17 0,-2-8-23 16,-6-2-23-16,3 10-22 0,-3-10-21 0,0 0-20 0,9 9-29 15,-9-9-58-15,0 0-131 0,0 0-401 0,0 0 178 16</inkml:trace>
          <inkml:trace contextRef="#ctx0" brushRef="#br0" timeOffset="-386.31">3408-121 42 0,'6'-11'214'0,"-6"11"-11"0,0 0-16 0,3-10-18 16,-3 10-16-16,0 0-18 0,0 0-17 0,0 0-11 15,0 0-13-15,0 0-2 0,0 0-7 0,0 0 5 16,0 0-7-16,7 31-5 0,-7-17 4 0,3-1-4 15,-3 5-4-15,3-1-4 0,-3 5-2 0,2 1-5 0,-2 5 0 16,4-4 1-16,1 1-7 0,-4 1-3 16,4-3-7-16,-2-1-4 0,3 5-1 0,-2-3-2 15,1 1-5-15,1 0-6 0,-2-2 3 0,-1-2-6 0,2-3-3 16,-1 3 0-16,0-1-2 0,2-2-3 0,-3-4 1 16,3 3-4-16,-4-4-6 0,4 2-20 0,-3-1-15 15,0-1-17-15,1 0-21 0,1 0-17 0,-4-3-21 16,4 0-22-16,-2-1-28 0,1 0-22 0,-4-9-188 15,5 13-391-15,-5-13 173 0</inkml:trace>
          <inkml:trace contextRef="#ctx0" brushRef="#br0" timeOffset="222.51">4033 60 185 0,'0'0'295'0,"-5"-18"-17"16,4 9-21-16,1 9-18 0,-3-18-23 0,3 18-21 0,0-11-20 16,0 11-19-16,0 0-20 0,0 0-12 15,-2-11-21-15,2 11-13 0,0 0-22 0,0 0-21 0,0 0-21 16,0 0-20-16,0 0-20 0,0 0-15 0,0 0-24 16,15 31-17-16,-13-20-27 0,-1 2-14 15,7-1-20-15,-4 3-38 0,-1-2-152 0,6 1-347 16,-1-1 154-16</inkml:trace>
          <inkml:trace contextRef="#ctx0" brushRef="#br0" timeOffset="570.83">4340 328 84 0,'6'3'217'16,"-6"-3"-13"-16,13 4-9 0,-13-4-17 0,17 3-17 15,-10 1-15-15,5 0-16 0,-1-2-8 0,5 1-16 16,-4-2-5-16,4-1-9 0,-2 1-13 0,4 2-4 15,-2-2-5-15,2-1-8 0,-3 0-3 0,3 3-3 16,-3-6-6-16,0 3-5 0,3-1 6 0,-5-2-3 0,0 2-1 16,-1-2-4-16,-1 2 3 0,1-1 1 0,-12 2-6 15,13-11 2-15,-5 5-3 0,1 1-9 0,-3-2 3 16,-6 7-6-16,7-17-5 0,-6 6-1 0,1 1-3 16,-2 10-1-16,-3-21 0 0,-1 14 0 0,-4-7 3 15,2 0-1-15,0 2 1 0,-3 0-2 16,-1-2-1-16,1 4-2 0,-2-1-3 0,2 4 0 0,-1 0-3 15,-5 0-3-15,-1 2 1 0,1 0-1 0,1 1 3 16,-1 0-6-16,-1 5 1 0,0 2 0 16,1-3 0-16,0 3-10 0,3-2-7 0,0 4-16 0,0 1-15 15,2-1-18-15,-1 0-12 0,2 2-18 0,2 3-9 16,-2-2-24-16,1-2-16 0,5 1-17 0,3-7-52 16,-4 14-126-16,4-14-363 0,7 10 161 0</inkml:trace>
          <inkml:trace contextRef="#ctx0" brushRef="#br0" timeOffset="978.27">4981 227 67 0,'0'0'212'0,"14"0"-18"0,-14 0-19 15,13 0-16-15,-13 0-15 0,0 0-15 0,15 0-10 16,-15 0-11-16,12 7-8 0,-12-7-11 0,8 7-4 15,-8-7-6-15,7 6-5 0,-7-6-4 0,9 11-5 16,-5-4-3-16,-4-7-3 0,11 4-7 0,-5 2-2 16,-6-6-5-16,9 8 1 0,-9-8-4 0,6 6-2 15,-6-6-5-15,6 7-3 0,-6-7-2 0,7 4 0 16,-7-4-6-16,12 4 1 0,-12-4-1 0,0 0-2 16,21-5-3-16,-21 5-2 0,19-5-7 0,-13 0 7 15,8 2-5-15,-5 0 1 0,7-5-1 0,-2 0-6 16,2-1 3-16,9-2-2 0,-5 1-3 0,1 0-4 15,2-1-5-15,1 1-3 0,-7 3 4 0,8-4-5 0,-9 4 1 16,4 4 2-16,-4-5-5 0,1 5 1 0,-2 0 3 16,1 2 1-16,-1-1 1 0,3 4-3 15,-5 2 3-15,-2 0-2 0,2 0 4 0,-1 2-2 16,-3 1 2-16,1 0 0 0,-2 4 1 0,4-1-5 16,-3 1 4-16,1 3-3 0,-2-4 7 0,1 4-8 15,-3-1-24-15,1 3-23 0,2-3-31 0,-2 4-41 0,-1-3-57 16,0 1-151-16,3 4-360 0,5-7 160 0</inkml:trace>
          <inkml:trace contextRef="#ctx0" brushRef="#br0" timeOffset="-1924.96">625 63 106 0,'6'-10'137'0,"-6"10"-14"0,7-8-9 15,-7 8-12-15,11-7-5 0,-11 7 1 16,7-8 6-16,-1 2 0 0,-6 6 1 0,0 0-9 16,9-10-2-16,-9 10-5 0,0 0-7 0,6-10 2 15,-6 10-3-15,0 0-6 0,0 0-11 0,0 0-5 0,0 0-4 16,0 0-12-16,-27-8-4 0,10 11-3 0,0-2 1 16,-7 2-5-16,-3 0 1 0,1 1-6 0,-1 0-1 15,-3 0-1-15,-1 2-1 0,-1 0-7 16,-7-1 4-16,-4 2 1 0,4-3-1 0,8-1 4 0,1 0-6 15,-1 4-5-15,4-3 5 0,0 1-2 0,3-1-1 16,7 0-2-16,-3-1-1 0,7 2-3 0,-4-1-2 16,7-1 0-16,-1 1 1 0,4 0-6 0,0 1 0 0,7-5 1 15,-12 8 2-15,12-8-6 0,-8 7 3 0,8-7 3 16,0 0-3-16,-6 10 1 0,6-10-2 16,0 0 0-16,0 0-2 0,12 12 4 0,-4-5-5 0,1-3 4 15,-9-4-1-15,23 4 1 0,-8 0-2 16,2-1 1-16,1 2 1 0,8-5-3 0,4 6 1 15,-3-2 1-15,4-2-2 0,-2 1 4 0,2-1-5 0,-4 4 2 16,0 1 0-16,0-3 2 0,-1 0-5 0,0 1 6 16,-2 0-5-16,1 0 4 0,-6 1-4 0,-1-3-2 15,3 3 2-15,-4 0 1 0,0-3 1 0,1 4-4 16,-1-1 1-16,-1-1-4 0,-2 0 4 0,-1 2 1 16,-3-3 1-16,2 4-5 0,0-1 4 0,0 3-1 15,-1-4-2-15,-4 1 1 0,4-4 1 0,-5 6-4 16,1-3 4-16,-1 0 3 0,0 1-5 0,-3 1 2 15,-3-8-3-15,7 15 7 0,-4-9-5 0,-3-6 3 0,2 17 3 16,-2-17-4-16,-5 16 0 0,5-16-1 0,-3 14 0 16,-4-8 5-16,0 3-3 0,-2-2 1 0,-5 1 3 15,1-2 0-15,-2 1-2 0,-3-2 0 0,-9 1-1 16,0 1 7-16,-3-4-2 0,-1 1 7 16,-9 1 0-16,7-3 8 0,-6 2 4 0,-3 0-1 15,2-2 1-15,9-1 0 0,4-1 0 0,-12-1 4 0,11 1-3 16,1-3 0-16,2 3-4 0,4 0 1 0,3 0-5 15,2 0 2-15,-1-3-3 0,2 3-4 0,2-1 1 16,13 1-4-16,-20-3-2 0,20 3 2 0,-15 0-13 16,15 0-10-16,-11-1-14 0,11 1-20 0,0 0-10 15,0 0-5-15,-14 4-4 0,14-4-4 0,0 0-6 16,0 0-10-16,0 0-7 0,0 0-21 0,28 14-21 16,-11-13-31-16,4 0-147 0,-2-1-340 0,8 2 151 15</inkml:trace>
          <inkml:trace contextRef="#ctx0" brushRef="#br0" timeOffset="-1500.47">964 476 38 0,'0'0'184'16,"0"0"-18"-16,0 0-21 0,0 0-11 0,0 0-14 15,0 0-14-15,0 0-8 0,0 0-10 0,0 0-9 0,0 0-3 16,-8 22-10-16,8-22-5 0,0 12-10 16,0-12 1-16,8 10 4 0,-4-3-2 0,4-4 2 15,-8-3 2-15,17 10 1 0,-6-9-4 0,5 3-1 0,-1-1 2 16,5 0-3-16,-1-3-10 0,6 0 1 16,-1 0-3-16,3-3-4 0,-2-1-6 0,2 1 1 15,-1 0-7-15,-1-5 0 0,-6 6-3 0,-2-3-2 16,2-1 0-16,-2 1-4 0,-4-1 2 0,0-1 0 0,1 0-2 15,-5 2 1-15,1-4 0 0,-7-1 3 0,-3 10-7 16,6-16 7-16,-7 7-1 0,1 9-1 0,-11-21-4 16,5 12-3-16,-4-5 2 0,-4 3-3 0,-2 2 1 15,-6-3-2-15,-4-2-1 0,1 7 1 0,-2-1-1 16,0-1-4-16,0 5-1 0,-1-1 2 0,3 5-3 16,-1-5 3-16,1 5-1 0,9 0-4 0,-4 2-2 15,2-1-16-15,3 1-11 0,6 6-13 0,-1-5-15 16,2 4-21-16,8-7-15 0,-11 14-28 0,11-6-18 0,0-8-43 15,0 0-127-15,11 23-335 0,3-15 148 16</inkml:trace>
          <inkml:trace contextRef="#ctx0" brushRef="#br0" timeOffset="-706.51">1693 530 148 0,'16'-2'182'0,"-5"-1"-9"0,5-4-18 0,-2 5-18 16,2-2-9-16,2-1-15 0,4 0-6 0,-2 0-10 15,3-5-5-15,-3 4-9 0,4 0-7 0,0-2-3 16,-2-2-4-16,3 3-7 0,1-4-6 16,-1-4-3-16,-3 3-5 0,4-2-4 0,-1-1-4 0,-4-1 0 15,0 0-6-15,-3-4-3 0,1 0-5 0,2 3-3 16,-5-4-1-16,2-5-1 0,2 6-1 0,-5-4-1 15,3-8-4-15,-5 9-3 0,-1-3-2 0,-3-1 2 16,1-8-9-16,-5 10 3 0,1-3-1 0,-2 5-1 16,-5-3 1-16,1 5-2 0,-5-3-1 0,4 7 3 15,-5 0-2-15,-2-1 0 0,1 3-2 0,-5 1 1 16,-2 0 6-16,4 2-5 0,-3 3 0 0,-2-1-5 16,1 6 4-16,-1-3-2 0,-4 3 4 0,1 2-2 0,-3 4-1 15,2-1 2-15,-4 2-4 0,4 1 6 0,-5 3-2 16,2 2 4-16,-2 1-2 0,3 2 0 0,6 2 1 15,-4 0 2-15,-2 3-1 0,5 1 3 0,-4 1 1 16,5 3-6-16,0 0 7 0,2 3-2 0,1 1-3 16,-1 9 2-16,5-1-6 0,2 1 5 0,2-5 0 15,2 4-3-15,-2-9 0 0,4 1 2 0,4 2-1 16,1-2 0-16,2-1-1 0,1-1 1 0,5 0 1 16,0-3-6-16,2-3 7 0,6 0-2 0,3-2-2 15,1-1 2-15,4-3 1 0,8 3-1 0,-9-6-3 0,11-2-2 16,-9 2 1-16,1-7 1 0,1 1 1 15,-3-1 0-15,1 1-1 0,-1-3-3 0,-1-4 1 16,-1 2 0-16,0-2-1 0,-8-1 0 0,0 0 2 0,-1-5 0 16,-3 5-3-16,3-1 3 0,-3-5-2 0,-2 5 0 15,1-3 0-15,-2-1-2 0,-3 4 6 0,0 0 9 16,-2 1 10-16,-7 5 8 0,11-7 0 0,-5 0-2 16,-6 7-1-16,10-3-4 0,-10 3-5 0,0 0-4 15,0 0-2-15,0 0-2 0,0 0-7 0,0 0 7 16,0 0 0-16,12 11-1 0,-12-11-3 0,-3 13-4 15,3-13 5-15,4 15-1 0,-4-8-5 0,0-7 5 16,6 19-2-16,0-12-2 0,-3 1 1 0,3 0 2 16,3 2-2-16,2-5 4 0,7-1 0 0,-4 1 3 15,3 1 4-15,2-5-4 0,1 2 7 0,-2-6 3 16,8 2-1-16,-3-1 3 0,-1-3 1 0,-4 0 0 16,6-3-2-16,-5 1 1 0,1 0 1 0,-5-1-2 15,2 2 0-15,-2-5 1 0,-3 1-3 0,-1 2-2 16,1-5-4-16,0 2 0 0,-5-2-2 0,4 6 0 15,-7-3-5-15,0-1-10 0,1 4-12 0,-5 7-6 0,7-18-20 16,-4 15-13-16,-3 3-17 0,6-14-10 0,-6 14-17 16,5-10-21-16,-5 10-12 0,1-11-33 0,-1 11-9 15,11-10-45-15,-8 3-130 0,-3 7-376 0,13-9 166 16</inkml:trace>
        </inkml:traceGroup>
      </inkml:traceGroup>
    </inkml:traceGroup>
    <inkml:traceGroup>
      <inkml:annotationXML>
        <emma:emma xmlns:emma="http://www.w3.org/2003/04/emma" version="1.0">
          <emma:interpretation id="{30B2486F-FE35-4F46-B8C8-AC28333FA6EA}" emma:medium="tactile" emma:mode="ink">
            <msink:context xmlns:msink="http://schemas.microsoft.com/ink/2010/main" type="paragraph" rotatedBoundingBox="898,6420 12259,6060 12300,7361 939,7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F5C7C6-F453-429E-AF3B-F8CBDEE1795C}" emma:medium="tactile" emma:mode="ink">
              <msink:context xmlns:msink="http://schemas.microsoft.com/ink/2010/main" type="line" rotatedBoundingBox="898,6420 12259,6060 12300,7361 939,7721"/>
            </emma:interpretation>
          </emma:emma>
        </inkml:annotationXML>
        <inkml:traceGroup>
          <inkml:annotationXML>
            <emma:emma xmlns:emma="http://www.w3.org/2003/04/emma" version="1.0">
              <emma:interpretation id="{6B39F874-373F-4887-9769-5FD654D4C174}" emma:medium="tactile" emma:mode="ink">
                <msink:context xmlns:msink="http://schemas.microsoft.com/ink/2010/main" type="inkWord" rotatedBoundingBox="912,6860 3470,6779 3491,7437 932,7518"/>
              </emma:interpretation>
            </emma:emma>
          </inkml:annotationXML>
          <inkml:trace contextRef="#ctx0" brushRef="#br0" timeOffset="15671.47">67 1573 90 0,'-9'-3'143'0,"9"3"10"0,0 0-4 15,0 0-6-15,0 0-11 0,0 0-9 0,0 0-1 16,-7-8-12-16,7 8-5 0,0 0-4 0,0 0-5 16,0 0-8-16,0 0-5 0,0 0-2 0,0 0-10 15,0 0-6-15,0 0-12 0,0 0 0 0,0 0-6 16,0 0-5-16,0 0-6 0,0 0-2 0,0 0 0 15,0 0-9-15,0 0-3 0,0 0-2 16,0 0 8-16,0 0 3 0,0 0 0 0,0 0 2 0,51 1 2 16,-26 2 0-16,8-7-1 0,10 2-5 0,2-2 0 15,1 1 0-15,3-5 5 0,-1 5 1 0,4-5-4 16,2 1-5-16,-1-2 7 0,3 5-5 0,-1-3 3 0,-4 0-4 16,-2-1-2-16,-3 1-3 0,-4 5-3 15,-2-2-2-15,-12 3-3 0,2 0 0 0,-10 0-4 16,-4-2 1-16,2 3-3 0,-5 0-4 0,-1 0-6 0,-12 0-9 15,21 0-9-15,-21 0-11 0,15 0-6 0,-15 0-13 16,10 4-6-16,-10-4-9 0,9 2-15 0,-9-2-12 16,0 0-13-16,11 8-16 0,-11-8-11 0,0 0-5 15,0 0-28-15,0 0-139 0,0 0-328 0,0 0 145 16</inkml:trace>
          <inkml:trace contextRef="#ctx0" brushRef="#br0" timeOffset="15933.28">810 1483 95 0,'0'0'208'15,"0"0"-21"-15,0 0-17 0,0 0-20 0,0 0-14 16,-15 6-10-16,15-6-10 0,-4 14-6 0,2-6-7 16,-2 1-4-16,2 9-3 0,2-6-3 0,-3 4-7 15,3 2 0-15,0 0-3 0,0 6-6 0,0-3-8 16,2 0-5-16,-1 0-5 0,1-2-5 0,1 4-7 0,-2-6-2 15,1 4-9-15,2-3 0 0,-1-4-5 16,2 3 0-16,-1-3-4 0,-1 0-7 0,1 2-8 16,2-4-19-16,-1-1-16 0,1 2-11 0,0-6-13 0,1 3-18 15,4-6-18-15,-2 1-22 0,7 0-17 0,0-1-38 16,2-3-158-16,-1-8-344 0,10 3 152 0</inkml:trace>
          <inkml:trace contextRef="#ctx0" brushRef="#br0" timeOffset="16234.01">1457 1507 35 0,'0'0'206'0,"-13"0"-14"15,13 0-7-15,0 0-7 0,-18 11-9 0,10-4-6 16,3 3-8-16,-6 4-3 0,2-1-8 0,0 5-9 0,-3 4-5 15,2-1-6-15,2 0-11 0,2 3-7 0,-3 0-9 16,5-8-8-16,1 2-4 0,0-2-9 0,-1 7-9 16,-1-5-4-16,5-1-6 0,0 2-5 0,0-2-4 15,2 1-4-15,1-5-6 0,-2 5-2 0,0-5-4 16,4 1-2-16,-2-2-3 0,1-2-13 0,2 0-13 16,0-3-13-16,0 3-19 0,2-3-15 0,1 0-18 15,4-2-20-15,-1-1-18 0,-12-4-24 0,25-3-14 16,-8 0-15-16,1 0-39 0,0-6-155 0,-2-2-376 15,5-2 166-15</inkml:trace>
          <inkml:trace contextRef="#ctx0" brushRef="#br0" timeOffset="16679.6">1691 1745 137 0,'0'0'206'0,"5"-8"-9"0,-5 8-12 16,0 0-12-16,0 0-17 0,0 0-13 15,4-7-15-15,-4 7-20 0,0 0-15 0,0 0-7 0,0 0-5 16,0 0-7-16,0 0-6 0,0 0-7 0,0 0-4 15,0 0-6-15,5 32-1 0,-5-32-1 0,-2 15-4 16,4-4-6-16,-2-11-3 0,0 17-2 0,0-7-1 16,1 0-6-16,-1-10-1 0,0 14-1 0,0-14-3 15,0 17-2-15,0-17-3 0,3 11 0 0,-3-11-3 16,2 7 3-16,-2-7-6 0,0 0-1 0,3 11 2 16,-3-11 1-16,0 0-3 0,10 3 0 0,-10-3 1 15,0 0-11-15,20-7-3 0,-20 7 1 0,13-11-4 16,-6 4-7-16,2 1-4 0,2-5-4 0,2 3 1 0,1-4-2 15,-2 1 3-15,-3 0-3 0,3-3 8 16,-1 7 0-16,0-3 1 0,2-1 3 0,-4 6 0 16,5-4 3-16,-10 3 6 0,5-1 5 0,0 3 4 0,-1-1 8 15,-1-1 0-15,3 3 3 0,-10 3 0 16,17-4 0-16,-7 2 2 0,-10 2 0 0,20 0 0 16,-11 6 0-16,3-4-1 0,-4 2 2 0,3 0 1 0,2 4 2 15,-1 5-4-15,-3-4-1 0,2 3-2 0,-2 0-2 16,-2 3 0-16,3-4-2 0,-2 2 2 0,-2 3-4 15,0-2-1-15,-2 3-2 0,2-4-2 0,0 0 2 16,-4-1 1-16,2-1-10 0,-2 0-7 0,1 2-19 16,-3-13-22-16,3 14-12 0,-3-4-17 0,0-10-17 15,1 9-17-15,-1-9-11 0,0 0-25 0,0 0-50 0,0 0-121 16,0 0-343-16,0 0 152 0</inkml:trace>
          <inkml:trace contextRef="#ctx0" brushRef="#br0" timeOffset="16982">2368 1472 110 0,'0'0'221'0,"6"-7"-19"16,-6 7-13-16,0 0-23 0,0 0 6 0,21 2-6 15,-21-2-10-15,21 12-6 0,-9-4-10 0,3 5-1 16,-2-2-8-16,7 5-7 0,-2-1-11 0,0 3-6 15,-5 2-8-15,3-2-10 0,1 4-4 0,-4 2-6 16,-2-3-9-16,1 3-5 0,-3 0-4 0,0 0-4 16,-6 1-5-16,1 0-6 0,-8-1-2 0,2 1-5 0,-2 0-5 15,-2-1-6-15,1 0 2 0,-5 0 1 16,-2-7-2-16,1 4-2 0,4-4-12 0,-5 1-7 16,0-4-17-16,0 0-12 0,5 0-22 0,-5-3-22 0,7-4-26 15,-4 0-22-15,3-1-27 0,6-6-30 16,-7 5-31-16,7-5-203 0,0 0-437 0,0 0 194 15</inkml:trace>
        </inkml:traceGroup>
        <inkml:traceGroup>
          <inkml:annotationXML>
            <emma:emma xmlns:emma="http://www.w3.org/2003/04/emma" version="1.0">
              <emma:interpretation id="{6A0A5DE3-8053-467D-9956-32BB77F0E07C}" emma:medium="tactile" emma:mode="ink">
                <msink:context xmlns:msink="http://schemas.microsoft.com/ink/2010/main" type="inkWord" rotatedBoundingBox="4029,6835 5876,6777 5897,7448 4051,7507"/>
              </emma:interpretation>
            </emma:emma>
          </inkml:annotationXML>
          <inkml:trace contextRef="#ctx0" brushRef="#br0" timeOffset="17525.39">3178 1825 197 0,'0'0'211'16,"0"0"-7"-16,0 0-9 0,0 0-10 0,41-14-14 15,-22 11-7-15,0 2-13 0,10-1-10 0,-2-2-5 16,2 3-8-16,0-3-10 0,4 4-2 0,-1-6-8 16,9 5-7-16,-3-1-11 0,-6 2-4 0,8-4-8 15,-12 2 0-15,1 0-11 0,2 0-4 0,-4 2-8 16,0 0-4-16,-6 0-6 0,-4-1-3 0,3 1-1 16,-4-3-7-16,1 3-4 0,-1 0-2 0,-16 0-9 15,22 0 6-15,-11 0-4 0,-11 0-2 0,19-1-2 16,-19 1-3-16,14-3-5 0,-14 3-8 0,13 0-19 15,-13 0-15-15,0 0-19 0,0 0-15 0,0 0-25 16,10 4-9-16,-10-4-18 0,0 0-23 0,0 0-29 0,0 0-49 16,0 0-151-16,0 0-402 0,-38 8 179 0</inkml:trace>
          <inkml:trace contextRef="#ctx0" brushRef="#br0" timeOffset="17791.12">3359 2013 216 0,'16'0'222'0,"-1"0"-16"0,6 0-12 0,-2 0-15 16,11-3-11-16,0 0-11 0,1 2-12 0,-2-1-8 0,9-2-12 15,-6 4-11-15,-2-3-10 0,1 2-10 0,-4-2-9 16,0 3-10-16,-1 0-8 0,-6-2-4 15,-2 2-16-15,0-2-14 0,0 2-23 0,-5 2-10 0,5-1-17 16,-8-1-15-16,2 0-18 0,5 1-15 16,-17-1-15-16,20 0-17 0,-11-1-18 0,8 0-30 15,-2-1-162-15,0-3-332 0,4-1 146 0</inkml:trace>
          <inkml:trace contextRef="#ctx0" brushRef="#br0" timeOffset="18360.84">4814 1454 13 0,'-19'-7'220'0,"1"1"-7"15,-1 2-14-15,-4 1-6 0,4 0-20 16,0 2-13-16,-8 1-17 0,7 1-10 0,-1 3-15 15,4-3-11-15,0 4-11 0,-1 0-10 0,5 1-9 0,-4 0-9 16,7 1-2-16,3 0-9 0,2 0-4 16,-2 3-7-16,2-2-6 0,4 6 2 0,2 0-7 0,4 0-8 15,2 0 1-15,0-1 0 0,5 3-3 16,8 4-5-16,-7-2 3 0,10 1-5 0,-4-1-2 0,5 0-1 16,-3 2-2-16,3-4 0 0,4 3-1 0,-9-1-1 15,7-1-3-15,-4 2 0 0,-1-2-1 0,1 1-1 16,-1-1-2-16,-6-7 1 0,4 6 2 0,-2 2 1 15,-5-5-6-15,1 3 3 0,-2-3 3 0,-1-1-3 16,-1 3 2-16,-1 0-2 0,-3-3 3 0,-2 0-3 0,3-3-1 16,-3 4-1-16,0-3 2 0,-1 0 3 0,-2-10-3 15,-2 18-1-15,2-18 1 0,-6 14 3 16,0-6-1-16,-2-2-2 0,-3-3-1 0,2 2 3 16,-6-3-4-16,2 2 3 0,-5 1-3 0,0-5 1 0,3 0 3 15,2-5-2-15,-5 5-3 0,3-6 5 0,-3 2-1 16,3 0-3-16,3-2 1 0,-3-2 1 0,2 0-2 15,2-2-1-15,1 0 0 0,4-2 3 0,0-3-1 16,4 0-4-16,-1-2-1 0,6 0 2 0,5-5-1 16,-4-5-2-16,5 6 1 0,3-4 2 0,2 4-3 15,2-2 0-15,3 3 1 0,1 0 0 0,-1-1-5 16,-5 2 8-16,5 3-4 0,0 1-1 0,-5 6 1 16,-2-5-6-16,-2 4-12 0,2 0-13 0,2 2-11 15,-7 2-16-15,4 2-27 0,-3 1-11 0,1-2-20 16,0 0-31-16,-9 5-51 0,15-8-132 0,-3 4-357 15,-6 1 158-15</inkml:trace>
        </inkml:traceGroup>
        <inkml:traceGroup>
          <inkml:annotationXML>
            <emma:emma xmlns:emma="http://www.w3.org/2003/04/emma" version="1.0">
              <emma:interpretation id="{57FF7502-D990-4FCD-A799-C98D54B47713}" emma:medium="tactile" emma:mode="ink">
                <msink:context xmlns:msink="http://schemas.microsoft.com/ink/2010/main" type="inkWord" rotatedBoundingBox="6299,6249 12259,6060 12300,7361 6340,7550"/>
              </emma:interpretation>
            </emma:emma>
          </inkml:annotationXML>
          <inkml:trace contextRef="#ctx0" brushRef="#br0" timeOffset="21542">6914 922 64 0,'0'0'96'15,"0"0"-2"-15,0 0 1 0,6-15-9 0,-6 15 4 16,0 0-4-16,0 0-1 0,0 0-10 0,3-11 0 15,-3 11-9-15,0 0-2 0,0 0-2 0,0 0-5 16,3-11-4-16,-3 11 0 0,0 0-2 0,0 0 3 16,0 0-12-16,0-16 17 0,0 16-8 0,0 0 0 15,0 0-6-15,0 0-1 0,0 0-1 0,-3-14-6 16,3 14-1-16,0 0 1 0,0 0-3 0,0 0-1 0,0 0-2 16,0 0-3-16,-3-11-8 0,3 11 3 0,0 0-3 15,0 0-6-15,0 0 0 0,0 0 3 16,0 0-6-16,0 0 2 0,0 0-5 0,0 0 2 0,0 0-2 15,0 0-2-15,0 0-2 0,0 0-5 0,0 0-7 16,0 0-10-16,0 0-4 0,0 0-6 0,0 0-17 16,0 0-14-16,0 0-15 0,-13 25-23 0,13-25-43 15,0 0-120-15,0 0-279 0,0 16 123 0</inkml:trace>
          <inkml:trace contextRef="#ctx0" brushRef="#br0" timeOffset="24509.68">5453 1413 24 0,'0'0'207'0,"6"-7"-11"16,-6 7-12-16,0 0-15 0,12-7-12 0,-5 3-12 15,-7 4-24-15,19-5 6 0,-4 7-11 0,0-2-3 16,5-2-14-16,-1 4 4 0,6-4-6 0,2 2-10 16,5 2-2-16,-3-1-4 0,13-2-5 0,-12 2-4 15,4 1-8-15,5 3-2 0,3-2-5 0,-2-1-1 0,-1-1-8 16,-9 3-3-16,-2-2-5 0,0 2-5 0,2-4-1 16,-2 5-4-16,-1-3-3 0,-7-1-3 0,-1 1-1 15,-2 2-6-15,2 0-11 0,-3-3-15 0,-7 0-21 16,2 4-10-16,-11-5-20 0,13 5-16 0,-4-4-5 15,-9-1-23-15,0 0-12 0,0 0-19 0,0 0-43 16,0 0-155-16,0 0-361 0,0 0 159 0</inkml:trace>
          <inkml:trace contextRef="#ctx0" brushRef="#br0" timeOffset="24781.56">5860 1531 38 0,'-6'8'199'0,"3"0"-6"0,3-8-9 16,-8 20-13-16,7-3-9 0,-1 1-4 0,4 0-15 0,-2-1-3 15,0 3-2-15,3-2-6 0,-2 3-11 0,4 2-3 16,1 0-8-16,-6-7-6 0,4 2-11 0,-1 2-8 16,3-5-6-16,-3 0-9 0,0 1-5 0,0-2-6 15,-3 0-8-15,5 1-2 0,1-7-8 0,-3 8 1 16,-3-7-8-16,3 0-2 0,0 0-8 0,-3-9-10 15,4 15-19-15,-2-5-11 0,-2-10-20 0,4 10-16 16,-4-10-11-16,6 10-12 0,-3-3-20 0,-3-7-25 16,13 1-27-16,-13-1-43 0,0 0-152 0,27-8-370 0,-10 3 164 15</inkml:trace>
          <inkml:trace contextRef="#ctx0" brushRef="#br0" timeOffset="25095.85">6683 1329 145 0,'-15'2'191'15,"15"-2"-7"-15,-13 6-17 0,-1-1-4 0,5 3-7 16,-1 0-12-16,-4 5 0 0,1-2-8 0,4 2-4 0,-4 5-3 15,-5 0-7-15,7 3-5 0,1-1-7 16,1 1-6-16,2 2-7 0,-5-1-7 0,7-4-6 16,-1 3-4-16,3 4-10 0,0-4-6 0,3-4-5 0,0 8-7 15,0-2-2-15,3-5-3 0,3-1-8 16,2 5 1-16,-2-5-11 0,0-2-22 0,4-2-20 16,-4 4-25-16,4-5-25 0,-1-1-25 0,5-3-32 0,-5 0-13 15,4 0-36-15,4-2-60 0,-7-5-122 0,6-1-378 16,-1 0 167-16</inkml:trace>
          <inkml:trace contextRef="#ctx0" brushRef="#br0" timeOffset="25575.86">6975 1634 182 0,'0'0'185'0,"0"0"-12"16,0 0-12-16,0 0-11 0,0 0-17 15,0 0-8-15,0 0-6 0,3 34-10 0,-3-25-13 16,0-9 2-16,0 19-5 0,3-9-12 0,-3 1 0 0,0-11-8 16,0 18-6-16,3-8-5 0,-3-10-4 0,0 14-10 15,0-14 0-15,2 18-8 0,-1-11 1 0,-1-7-6 16,0 0-2-16,5 15-3 0,-5-15-1 0,6 6-4 16,-6-6 1-16,0 0-4 0,0 0-1 0,0 0-7 15,10 3 3-15,-10-3-2 0,0 0-3 0,17-9-8 16,-17 9-7-16,14-12-1 0,-6 1-9 0,4 3-4 15,1-5-5-15,-2 3-2 0,4-4 4 0,-2 3-1 16,1-3 1-16,-3-4 3 0,3 5 0 0,-1-1 2 16,-4 0 0-16,5 0 4 0,-1 3 1 0,-1 1 3 15,-2-4 3-15,-1 8 2 0,-1-1 1 0,1 2 2 16,-2-2 4-16,2 1 1 0,-9 6 1 0,14-7 2 0,-14 7-2 16,16-4 5-16,-16 4 0 0,12-6-3 0,-12 6-2 15,0 0 3-15,16 6 7 0,-16-6-3 0,11 10 8 16,-5-3 0-16,-2 2 4 0,-1 0-6 0,-3-9 2 15,6 22 0-15,-3-9 0 0,0 0-2 0,-3 2-3 16,5-1-3-16,-2 0 2 0,-3 3-3 0,0-3-1 16,3 3 1-16,0-5-1 0,-3-2-9 0,0-10-6 15,3 21-16-15,-3-13-15 0,3 0-16 0,-3-8-17 16,0 12-14-16,0-12-14 0,4 10-18 0,-4-10-28 16,0 0-62-16,0 0-106 0,18-3-333 0,-18 3 147 15</inkml:trace>
          <inkml:trace contextRef="#ctx0" brushRef="#br0" timeOffset="25887">7902 1317 120 0,'0'0'178'0,"0"0"-1"0,0 0-6 0,0 0-1 0,-15 31-10 15,10-18-7-15,-1 1 0 0,3 4 0 0,-3 2-8 16,-1 4 0-16,1 1-6 0,-2 2-5 0,-4 0-6 16,5-1-9-16,1 2-2 0,-7 6-9 0,7-5 1 15,-8 6-7-15,5-10-11 0,-1 1 0 0,-2 9-12 16,4-10-4-16,-1 0-11 0,-1-1-9 0,1-2 1 16,2 2-8-16,-2-3-1 0,-2 0-6 0,8-3 1 0,-6-3-11 15,2 0-1-15,1-3-7 0,0 1-23 16,-2-2-22-16,2 2-16 0,1-4-22 0,3-3-22 15,2-6-22-15,-9 14-23 0,9-14-37 0,-3 10-13 16,3-10-55-16,0 0-176 0,0 0-442 0,0 0 195 0</inkml:trace>
          <inkml:trace contextRef="#ctx0" brushRef="#br0" timeOffset="26381.87">8067 1706 186 0,'11'-11'180'0,"-6"4"-12"0,4 1-15 16,2-1-17-16,-1 0-13 0,2 0-13 0,2-1-8 16,-1-1-8-16,3 4-9 0,1-1-6 0,-2-1-8 15,1 3-1-15,-2-2-8 0,2 3-3 0,0-1-2 16,1 0-7-16,-5 1-7 0,1 3 2 0,-2 0-2 0,-11 0-5 15,22 0-3-15,-22 0-7 0,12 3 2 0,-5 1-3 16,-7-4 0-16,12 10-7 0,-6-3 7 16,-1 1 0-16,-5 2 2 0,3-1-2 0,-6 6 5 0,0-5 2 15,0 7 3-15,-2-2 1 0,-4 2 0 0,2 1 1 16,-5 2-1-16,-4-2-3 0,-1 4 1 0,1-1-3 16,-4-4 1-16,1 3-5 0,3-3-5 0,-4 1 0 15,1-7-1-15,2 3-4 0,5-1 2 0,-4-2-2 16,6 0-2-16,1 0-4 0,-2 0 0 0,2-3-2 15,2-4 0-15,1 1-2 0,6-5 4 0,-6 10-3 16,6-10 3-16,0 0-2 0,-8 8 1 0,8-8-4 16,0 0 3-16,0 0 0 0,20 5-2 0,-20-5-3 15,27-2 1-15,-11 1-2 0,3-3-2 0,7 4-2 0,-1-6 0 16,-1 5-1-16,1-2-4 0,1 0-1 16,-7 0-6-16,5 2-8 0,-5 1-1 0,4-3-5 15,-4 2-5-15,1 1-7 0,-4-1-5 0,0 1-13 0,4-2-6 16,-5 4-5-16,-2-4-23 0,0 2-7 0,-13 0-16 15,26 0-6-15,-16-3-31 0,2 1-191 0,-12 2-369 16,20-9 163-16</inkml:trace>
          <inkml:trace contextRef="#ctx0" brushRef="#br0" timeOffset="26715.59">8796 1189 14 0,'0'0'197'0,"26"8"-6"15,-13 3-9-15,4-1-10 0,-1 10-13 0,0 2 2 16,4 2 0-16,-5-2-8 0,6 12-4 15,-5 0-5-15,-1 2-8 0,1-1-8 0,-2-1-8 0,-4 3-8 16,-1-3-5-16,0 3-11 0,-8-9-6 0,5 11-12 16,-6-1-4-16,0-4-10 0,0-5-2 0,-6-1-4 15,5 0-9-15,-8-1-7 0,3-2 1 0,-4 3-1 16,-2-4-9-16,-2 1-18 0,1-1-21 0,2-4-28 16,-6 2-27-16,3-4-37 0,1-3-27 0,-1-2-34 15,-4 1-56-15,2-4-174 0,10-6-422 0,-1 2 186 16</inkml:trace>
          <inkml:trace contextRef="#ctx0" brushRef="#br0" timeOffset="28445.14">9436 1713 184 0,'0'0'223'16,"0"0"-22"-16,0 0-27 0,20-18-10 0,-4 12-12 16,-1 2-14-16,13 1-10 0,2 2-7 0,-2-2-10 15,16 0-13-15,-1-1-7 0,-1 3-6 0,2-1-5 0,4 2-8 16,-5 0-7-16,5-3-4 0,-8 2-4 15,5 1-6-15,-3-2-4 0,-9 2-3 0,5 0-7 0,-8 0-2 16,-4 2-5-16,-1-4-5 0,-4 2 1 0,-3 2-8 16,-5-1-6-16,4-1-16 0,-3 0-6 15,-3 3-19-15,-1-1-17 0,-10-2-15 0,17 5-11 0,-17-5-12 16,10 0-21-16,-10 0-23 0,0 0-14 16,0 0-167-16,0 0-333 0,0 0 147 0</inkml:trace>
          <inkml:trace contextRef="#ctx0" brushRef="#br0" timeOffset="28710.33">9857 1500 194 0,'0'0'205'0,"0"0"-14"0,0 0-18 0,-17 8-5 16,17-8-13-16,-6 12-2 0,5-1-10 0,1-11-12 15,0 22-9-15,0-8-6 0,1 4-10 0,-1-1-10 0,3 0-8 16,3 4-2-16,-1 3-9 0,1-3-10 16,0 2-4-16,1-1-6 0,2-4-7 0,-6-4-2 0,5 5-4 15,-2-3-9-15,-1 1-7 0,3-5-17 0,-2 4-20 16,6-2-24-16,-5-3-21 0,5 2-21 0,-1-5-24 16,-2-1-18-16,1-2-22 0,-2-1-65 0,3-3-110 15,6-2-338-15,-4 1 150 0</inkml:trace>
          <inkml:trace contextRef="#ctx0" brushRef="#br0" timeOffset="29185.77">10510 1426 49 0,'0'0'201'0,"0"0"-18"0,7-5-11 16,-7 5-17-16,0 0-6 0,0 0-11 0,12 16-12 0,-7-7-7 15,-5 0-9-15,6 2-6 0,-5 1-8 0,5 2-9 16,-4 2-6-16,-1-3-10 0,2 5-6 16,-1-1-6-16,-1-3-4 0,1 1-6 0,-2 2-3 0,0-4-2 15,3-5-6-15,-3-8-8 0,0 21 2 0,1-12-5 16,-1-9-1-16,0 15-2 0,0-15-5 16,2 13 0-16,-2-13-1 0,0 0-2 0,3 12 3 0,-3-12 0 15,0 0-2-15,0 0-4 0,0 0-2 0,0 0-1 16,0 0-1-16,0 0-6 0,15-25-4 0,-9 11-13 15,-1 4 6-15,4-5-3 0,-3 2-1 0,6-1 0 16,0-3-4-16,0-2-1 0,-1 3 4 0,1 4 4 16,-2-1 0-16,2 2-2 0,-2-6 5 0,-1 7 0 15,2 0 0-15,-1-2 4 0,-2 5 2 0,1 1 4 16,0 0-2-16,-2 1-5 0,3 0 12 0,-10 5-5 16,17-1 0-16,-17 1 7 0,16 6 3 0,-8-1 0 15,1 1 3-15,1 4-3 0,1 4 11 0,-1-1 3 0,-3 2 1 16,2 1-3-16,0 2 0 0,0 2 0 0,2 3-2 15,-4-2-3-15,1-4 1 0,-5 1-3 16,6-2-3-16,-8-1 0 0,7 1 0 0,-4 0-3 0,-1 1 0 16,1-4-13-16,-1-1-17 0,-3-2-13 0,5-3-20 15,-5-7-18-15,0 20-23 0,0-20-25 0,-2 10-26 16,2-10-40-16,0 0-163 0,-6 8-374 0,6-8 165 16</inkml:trace>
          <inkml:trace contextRef="#ctx0" brushRef="#br0" timeOffset="29789.21">10934 932 117 0,'0'0'188'0,"0"0"-15"16,0 0-15-16,0 0-12 0,7-19-6 16,-7 19-10-16,10-6-6 0,-4-1-4 0,-6 7-17 15,18-6 1-15,-4 2-9 0,-2-1-7 0,4 3-1 16,-1-2-5-16,1 1-2 0,1 1-5 0,-4-2-5 16,4 4-3-16,0-1-7 0,-2 2-1 0,2-2-5 0,-7 1-8 15,7 1-5-15,-4 0-2 0,-13-1-5 0,16 5-5 16,-7 2-3-16,-1-4-5 0,-1 4 4 15,-7-7-2-15,6 11-6 0,-3-4 3 0,-3-7-6 0,3 17 0 16,-6-7 2-16,3-10-3 0,-6 21 3 0,3-10-1 16,-1-2-1-16,-4 2 2 0,2-3-1 0,-1 6 1 15,-2-4-2-15,0 3 0 0,2-2-3 0,-1-4 1 16,1 1 0-16,-1 1-2 0,2-2 2 0,-1-1-3 16,7-6-1-16,-11 12 0 0,8-6 2 0,3-6-2 15,-4 11 0-15,4-11-1 0,-2 11-3 0,2-11 7 16,0 0-3-16,14 11 0 0,-14-11-1 0,18 7 1 15,-5 0-3-15,2-5 3 0,10 2-2 0,-4-2-1 16,-1 1-13-16,5 0-17 0,-7-2-22 0,1 1-19 16,1-1-18-16,-2-2-26 0,1 1-28 0,-6 0-35 0,2-2-219 15,-4 1-425-15,-2-5 187 0</inkml:trace>
        </inkml:traceGroup>
      </inkml:traceGroup>
    </inkml:traceGroup>
    <inkml:traceGroup>
      <inkml:annotationXML>
        <emma:emma xmlns:emma="http://www.w3.org/2003/04/emma" version="1.0">
          <emma:interpretation id="{78829F2F-8037-4003-96D8-7344ECA2519C}" emma:medium="tactile" emma:mode="ink">
            <msink:context xmlns:msink="http://schemas.microsoft.com/ink/2010/main" type="paragraph" rotatedBoundingBox="4105,8059 18141,7153 18240,8677 4203,9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D33713-6355-4937-9946-A607537AB8D3}" emma:medium="tactile" emma:mode="ink">
              <msink:context xmlns:msink="http://schemas.microsoft.com/ink/2010/main" type="inkBullet" rotatedBoundingBox="4160,8914 4660,8882 4676,9137 4177,916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3190.83">3311 3761 70 0,'0'0'166'0,"0"0"-11"16,0 0-7-16,0 0-9 0,0 0-11 16,0 0-7-16,19 11-2 0,-11-7-4 0,-8-4-9 0,18 1-5 15,-9-1-4-15,3 1-9 0,1-1-4 0,2 1-1 16,1-1-9-16,-1 0-2 0,0 4-6 0,3-4-6 15,0 0-5-15,-2 0-3 0,2 0-6 0,-1 0-9 16,1 2-2-16,0-2 0 0,-2-2-3 0,0 4-2 16,2-2-6-16,-1-2-4 0,-2 2-15 0,2 0-6 15,-3 0-12-15,1 0-22 0,-3 0-19 0,0 2-20 16,-12-2-23-16,24-2-24 0,-11 2-48 0,-3-4-132 16,-10 4-324-16,15-2 144 0</inkml:trace>
        <inkml:trace contextRef="#ctx0" brushRef="#br0" timeOffset="32852.12">3311 3556 100 0,'0'0'141'0,"0"0"-11"0,0 0-12 0,0 0-3 16,0 0-10-16,0 0-12 0,0 0 0 16,0 0-14-16,0 0-2 0,0 0-1 0,0 0-10 0,0 0 0 15,0 0-3-15,0 0-10 0,0 0-1 0,0 0-6 16,0 0-4-16,0 0-1 0,0 0-1 0,0 0-6 16,0 0-2-16,0 0 1 0,45 0-7 0,-33 4 1 15,-12-4 4-15,24 0-6 0,-8 0-5 0,0 0 3 16,2 2-6-16,0-1-1 0,0-1 1 0,1 3-3 15,1-3-3-15,-1 0 0 0,-1 0 4 0,2 1-7 16,-4-1 0-16,3 2-2 0,-1-4 2 0,-3 2 3 16,-3-1-3-16,4 2 2 0,-2-1-2 0,-2 0-2 15,-12 0 0-15,24 0-2 0,-14 2 0 0,2-2-1 16,-12 0 0-16,18 0-1 0,-18 0 1 0,16 0-1 16,-16 0-8-16,12 0-8 0,-12 0-15 0,0 0-11 15,12 0-17-15,-12 0-21 0,0 0-18 0,0 0-24 0,0 0-148 16,0 0-291-16,0 0 129 0</inkml:trace>
      </inkml:traceGroup>
      <inkml:traceGroup>
        <inkml:annotationXML>
          <emma:emma xmlns:emma="http://www.w3.org/2003/04/emma" version="1.0">
            <emma:interpretation id="{D7223CBF-43F6-429C-9E7B-271F12AE3786}" emma:medium="tactile" emma:mode="ink">
              <msink:context xmlns:msink="http://schemas.microsoft.com/ink/2010/main" type="line" rotatedBoundingBox="4943,8004 18141,7153 18240,8677 5041,9529"/>
            </emma:interpretation>
          </emma:emma>
        </inkml:annotationXML>
        <inkml:traceGroup>
          <inkml:annotationXML>
            <emma:emma xmlns:emma="http://www.w3.org/2003/04/emma" version="1.0">
              <emma:interpretation id="{DD31C1EB-2560-46B6-B22A-9F010935FFDC}" emma:medium="tactile" emma:mode="ink">
                <msink:context xmlns:msink="http://schemas.microsoft.com/ink/2010/main" type="inkWord" rotatedBoundingBox="4971,8447 7814,8264 7863,9031 5021,9214"/>
              </emma:interpretation>
            </emma:emma>
          </inkml:annotationXML>
          <inkml:trace contextRef="#ctx0" brushRef="#br0" timeOffset="33812.98">4140 3487 125 0,'0'0'174'16,"0"0"-17"-16,0 0-5 0,0 0-13 0,0 0-7 0,0 0-6 16,0 0-8-16,0 42-12 0,3-33-4 15,-3-9-6-15,-3 22-9 0,6-12-6 0,-3 0-6 0,0-10-5 16,0 25-5-16,2-11-2 0,-2 0-3 0,0-4-6 16,1 2-8-16,-1 1 4 0,2-3-11 15,2 1 0-15,-4-11-7 0,2 17-2 0,-2-8 0 16,0-9-2-16,4 15-5 0,-2-9 0 0,-2-6-6 0,4 12 6 15,-4-12-9-15,2 11 0 0,-2-11-1 0,0 0 3 16,6 11-4-16,-6-11 1 0,0 0-4 0,0 0-3 16,0 0 1-16,0 0-3 0,11 0 0 0,-11 0 1 15,0 0-5-15,15-15-5 0,-12 8-3 0,8-4-1 16,-2 4-8-16,4-6 1 0,-1 1 1 0,-1 0-4 16,2-2 2-16,2 1-6 0,-6-2 6 0,4 3-2 15,1-3 2-15,5 0 0 0,-7 0 0 0,6-4 3 16,-5 7-1-16,1-2 1 0,-1 1 4 0,-1 2-5 0,0-1 7 15,0 2 1-15,1-3 0 0,1 5 4 0,-5 4 4 16,-2-5 6-16,2 3 0 0,-1 1-2 16,-1 1 4-16,-7 4-1 0,17-7 0 0,-10 4 3 0,-7 3-10 15,10-4 7-15,-10 4-1 0,0 0 1 0,0 0-10 16,20 8 12-16,-17-1 1 0,-3-7 10 0,7 14 1 16,-1-2 4-16,-4-3 1 0,2 6 4 0,-1 0 0 15,0 1 4-15,-3 0-4 0,2-1 0 0,1 2 3 16,0-1 0-16,-3 1-5 0,0-1 1 0,1-2-5 15,1 3 0-15,-2-6-4 0,0 4 0 0,3-3-9 16,-3-1 6-16,0 3-1 0,0-14-3 0,1 17-6 16,-1-17-10-16,-1 17-14 0,2-10-16 0,-1-7-10 15,5 11-16-15,-5-11-10 0,4 10-21 0,-4-10-14 16,0 0-19-16,4 7-39 0,-4-7-193 0,0 0-382 16,0 0 169-16</inkml:trace>
          <inkml:trace contextRef="#ctx0" brushRef="#br0" timeOffset="34436.65">4796 3106 67 0,'0'0'173'15,"-3"-9"-5"-15,3 9-9 0,0 0-11 0,0 0-9 16,-3-15-9-16,3 15-12 0,0 0-14 0,0 0-5 15,0-14-9-15,0 14-10 0,0 0-6 0,8-7-10 16,-8 7-5-16,12-6-5 0,-12 6-6 0,13-5-4 16,-5 1-5-16,-8 4-2 0,22-3-5 0,-13 3 1 15,-9 0-6-15,19-3-3 0,-7 3-4 0,2 0 1 16,2 0-3-16,-2 1-1 0,-7 1 3 0,-7-2-6 16,25 3 1-16,-14-1-2 0,-2 0-4 0,0 1 2 15,-9-3-4-15,13 8 4 0,-8-1-7 0,2-1 2 16,1 1 0-16,-8-7-1 0,4 16 1 0,-2-8-4 15,1 0 7-15,-3 6-5 0,1-5-2 0,-1-9 0 16,-6 23 1-16,5-10 3 0,1 1 3 0,-8 1 4 0,4-7-6 16,-2 0 9-16,1 7 2 0,-2-7-11 0,4 1 7 15,-3 1-1-15,-2 2 0 0,1-5-1 0,2 4-1 16,-2-5 1-16,7-6-3 0,-12 13 2 0,9-6-2 16,3-7-3-16,-6 11-1 0,6-11-1 0,-4 10 4 15,4-10-2-15,0 0-1 0,-3 10 1 0,3-10-1 16,0 0 3-16,13 6-3 0,-13-6 1 0,10 5-3 15,-10-5 1-15,23 2 3 0,-11-2-3 0,4 3 2 16,4-2-3-16,-7 0-3 0,-1 3 1 0,4-4 3 16,2 0-4-16,-1-4-5 0,2 8-18 0,-1-4-13 15,-2 0-9-15,1 0-22 0,-1 0-12 0,-2 0-19 16,-2 0-31-16,4 0-56 0,-16 0-123 0,22 0-332 0,-13 0 147 16</inkml:trace>
          <inkml:trace contextRef="#ctx0" brushRef="#br0" timeOffset="34917.91">5559 3555 172 0,'19'-13'225'0,"-19"13"-14"16,13-7-20-16,-1 3-16 0,-1 1-13 0,5 0-17 16,1 2-8-16,5 1-11 0,-3-4-9 0,5 2-7 15,-4-2-9-15,8 8-9 0,-3-8-9 0,1 2-7 16,0 1-8-16,1-2-7 0,-1 2-6 0,-7 2-5 16,0-1-4-16,4 3-3 0,1-6-6 0,-5 2-3 15,-3 1-7-15,4 0-1 0,-2 0 0 0,-2-2-3 0,1 4-4 16,-1-2 3-16,-6 0-3 0,-10 0-6 0,21 1 0 15,-7-1 1-15,-14 0-6 0,13-1-7 0,-13 1-6 16,0 0-7-16,17 0-16 0,-17 0-15 0,10-4-13 16,-10 4-18-16,0 0-15 0,9-5-38 0,-9 5-13 15,6-8-24-15,-6 8-168 0,0 0-360 0,3-11 160 0</inkml:trace>
          <inkml:trace contextRef="#ctx0" brushRef="#br0" timeOffset="35214.99">6064 3232 215 0,'0'0'201'0,"-10"-5"-12"15,10 5-8-15,0 0 1 0,0 0-7 0,-3 21 2 16,3-21-10-16,-2 19-2 0,2-8-11 0,-1 2-4 15,2 1-9-15,-1 3-8 0,2 0-6 0,-4 1-1 16,4 3-16-16,-2-4-9 0,3 7-10 0,-3-3-4 16,0-2-11-16,0 4-9 0,-3-5-4 0,3 2 3 15,-2-1-13-15,2-2-8 0,-1 0-2 0,-2 1-7 16,3 0-7-16,0-3-18 0,-6 1-25 0,6 1-25 16,-3-3-32-16,1 3-31 0,-2-5-32 0,2-2-43 0,2 3-62 15,0-13-193-15,-3 13-466 0,3-13 207 16</inkml:trace>
          <inkml:trace contextRef="#ctx0" brushRef="#br0" timeOffset="37774.19">6787 3116 5 0,'0'0'161'0,"0"0"-11"0,0 0-10 15,0 0-17-15,-7-6 2 0,7 6-11 0,0 0-9 0,-12-5-7 16,12 5-5-16,-13-2-7 0,13 2 0 0,-17-5-7 16,17 5-3-16,-19 0-4 0,5 0-3 0,14 0 0 15,-25 0-14-15,9 0 10 0,4 1-5 0,-5-1-2 16,4 4-5-16,-3-2-4 0,4-2-4 0,-2 4-3 15,-2-3-2-15,5 2-3 0,11-3-5 0,-19 6 0 0,7-2-7 16,5 1-4-16,-2 1-3 0,-2-3 3 16,11-3-5-16,-12 11-1 0,12-11 1 0,-7 11-2 15,4-3-2-15,3-8 2 0,-3 15-4 0,3-15 1 16,0 14-2-16,6-3-1 0,-6-11 0 0,7 17 0 16,2-8-1-16,0 1 1 0,5 3-1 0,2-5 1 0,0 2-1 15,-2 0 0-15,5-3 1 0,1 3 0 0,-4-2-5 16,3 4 3-16,4 0-1 0,-4-2-1 0,0-3 3 15,-2 0-1-15,-1-1-9 0,1 2 5 0,2 2 1 16,-4-6 2-16,1 4-1 0,1 0-3 0,-1-1 3 16,-2 2-5-16,2-1 3 0,-1 1 0 0,-2 1 0 15,-2 0-1-15,-2-5-1 0,4 2-5 0,-4 1 9 0,-4 0-2 16,4 0-2-16,-3 0-3 0,-2 1 3 16,-4-9 3-16,6 13-3 0,-3-5 5 0,-3-8-4 15,-3 15 2-15,3-15-4 0,-6 13 2 0,3-6 1 0,3-7 3 16,-16 15-4-16,8-8 5 0,-1-1-6 0,-1 0 5 15,1-3-5-15,-5 5 0 0,-2-1 3 0,3-5 2 16,-2 3-3-16,1-3 2 0,1 0-4 0,-4 1 3 16,2 1-2-16,5-1 2 0,10-3 1 0,-19-1-1 15,5 1 0-15,14 0 0 0,-19-2 0 0,10-2-3 16,9 4 7-16,-17-7-1 0,17 7-1 0,-10-11 2 16,4 4-4-16,6 7 2 0,-6-17-2 0,6 17 0 15,3-21 0-15,-3 7-3 0,6 1-2 0,0-2 3 16,1-1-2-16,-1 1-1 0,5-6-2 0,-2 0 0 15,4 0-1-15,4 0 1 0,-5 4 1 0,1-4 2 16,-3 7 0-16,4-6-2 0,-2 5 1 0,-2 2 0 16,2-1 1-16,-1 1 0 0,1-2-1 0,-5 3 0 15,2-1-1-15,-2 3 1 0,2-1 0 0,-3-1 0 16,5 1 0-16,-5 3 3 0,-2 0-5 0,2 2 0 0,0-3 5 16,2 2-1-16,-2 1-3 0,-6 6 0 0,9-11-2 15,-5 4 7-15,-4 7-2 0,0 0-1 0,6-9-8 16,-6 9-9-16,0 0-7 0,6-8-9 0,-6 8-18 15,0 0-4-15,0 0-3 0,0 0-11 0,0 0-11 16,0 0-14-16,0 0-13 0,0 0-20 0,0 0-37 16,0 0-119-16,0 0-306 0,-25 17 135 0</inkml:trace>
        </inkml:traceGroup>
        <inkml:traceGroup>
          <inkml:annotationXML>
            <emma:emma xmlns:emma="http://www.w3.org/2003/04/emma" version="1.0">
              <emma:interpretation id="{DC0432C8-F637-4E7E-85FD-89C0608BECC7}" emma:medium="tactile" emma:mode="ink">
                <msink:context xmlns:msink="http://schemas.microsoft.com/ink/2010/main" type="inkWord" rotatedBoundingBox="8263,7937 11817,7707 11904,9053 8350,9283"/>
              </emma:interpretation>
            </emma:emma>
          </inkml:annotationXML>
          <inkml:trace contextRef="#ctx0" brushRef="#br0" timeOffset="38756.61">7737 2583 44 0,'6'-11'144'0,"-6"11"-15"0,0 0-6 0,0 0-4 15,0 0-6-15,0-8-6 0,0 8-6 0,0 0-10 16,0 0-5-16,0 0-20 0,0 0 7 0,0 0-6 0,0 0-3 16,-16-6-1-16,16 6-1 0,0 0-2 15,-22 10-10-15,11-2 11 0,-5 2-3 0,1 0 0 0,-4 4-4 16,2 5-1-16,-2 1-1 0,-5 8-5 0,4-4-2 15,1 9 3-15,-3 4-3 0,5-2 0 16,1 3-2-16,4 1-3 0,-1-1-6 0,4 3 4 0,-2-2-1 16,5 3-2-16,3-3-2 0,3 2 0 0,6 1-5 15,3-5 0-15,-1 4-3 0,1-2-2 0,1 1-2 16,2-3-1-16,1 3-7 0,1-4 8 0,-1 0-6 16,5-4 3-16,-5 1-2 0,1-9-3 0,5 1-1 15,-10-2 0-15,11-3-4 0,-7-1-1 0,0-2-20 16,1-3-9-16,1 0-20 0,-2-4-13 0,1 1-21 15,-2-3-21-15,1-1-40 0,0-1-33 0,-1-4-179 16,-1-2-376-16,-1 1 166 0</inkml:trace>
          <inkml:trace contextRef="#ctx0" brushRef="#br0" timeOffset="39635.51">8246 2774 18 0,'0'0'170'0,"0"0"-13"16,0 0-10-16,0 0-10 0,0 0-11 0,0 0-10 15,0 0-5-15,-3 24-9 0,3-24-9 0,0 0-5 16,3 16-12-16,-3-16-6 0,0 16 3 0,0-16-11 15,0 15 2-15,0-15-3 0,0 16-8 0,3-8-10 16,-3-8 3-16,-3 18 0 0,6-10-9 16,-3-8-2-16,0 18 2 0,0-10-6 0,0-8-4 0,3 17-2 15,-3-10-4-15,0-7-4 0,0 17 3 0,0-17-3 16,0 11 2-16,0-11-2 0,0 0-3 0,0 13-3 16,0-13 1-16,3 8-5 0,-3-8 1 0,0 0 2 15,0 0-10-15,0 12 9 0,0-12 1 0,0 0 2 16,0 0-3-16,0 0-1 0,0 0-1 0,0 0 1 15,0 0-2-15,0 0-2 0,0 0-4 0,0 0 5 0,0 0-4 16,0 0-5-16,16-22-1 0,-16 22-3 16,8-15-5-16,-2 8-6 0,0-6 4 0,3 1-6 15,-5 1-1-15,5-2 0 0,-1 0 2 0,4 0-3 0,-5-2-7 16,5 2 2-16,-5-2 3 0,5 1 7 0,-4 0 1 16,4 0 0-16,-2 2 3 0,1-2 2 0,-2 3 1 15,1 2 0-15,-1-1 3 0,1 0 4 0,-1 0-1 16,-1 5 1-16,4-2 2 0,-5 1 3 0,5 0 6 15,-4 2 2-15,3 0 0 0,-11 4 3 0,17-6 1 16,-7 2 1-16,-10 4-2 0,15-1 0 0,-15 1 1 16,14 0-2-16,-14 0 1 0,10 5-1 0,-10-5 8 15,15 10-5-15,-11-5 0 0,2 3 3 0,-1 2 0 16,1 1 0-16,0 1 0 0,0 1-3 0,0 1-1 0,-2 0 2 16,-1 2-2-16,3-3 0 0,0 3 0 0,-4-2-1 15,4 0-1-15,-6-1-5 0,3 3 0 0,-3-3 1 16,3 0-9-16,-3-2-12 0,1 2-23 0,1-2-19 15,-2-11-14-15,1 19-33 0,-1-19-25 16,0 17-56-16,0-17-101 0,-4 13-307 0,4-13 136 16</inkml:trace>
          <inkml:trace contextRef="#ctx0" brushRef="#br0" timeOffset="40029.5">8139 3308 102 0,'0'0'147'0,"0"0"-8"0,0 0-9 0,-6 5-8 15,6-5-1-15,0 0-1 0,0 0-14 0,0 0-3 16,0 0-4-16,0 0-5 0,38-4-3 0,-21 3-8 16,2-2-4-16,1 2-7 0,5-1-2 0,3 2-3 15,2-4-4-15,0 3 4 0,3-2-5 0,9 3 2 16,-1-3-5-16,1 1-1 0,4 2-3 0,-4-4-6 16,0 4 1-16,3 0-3 0,1-3-1 0,-4 0-9 15,-1 1-2-15,-11-2-5 0,0 4-2 0,-2-4-5 16,-2 4-5-16,-5-2-2 0,-4 2 2 0,-2 0-5 15,0-1-10-15,-4 2-11 0,-11-1-22 0,19 0-14 16,-19 0-12-16,15 2-10 0,-15-2-15 0,7 4-10 16,-7-4-21-16,0 0-26 0,0 0-189 0,0 0-354 15,0 0 157-15</inkml:trace>
          <inkml:trace contextRef="#ctx0" brushRef="#br0" timeOffset="40660.32">8434 3646 136 0,'0'0'192'0,"0"0"-22"16,0 0-12-16,0 0-15 0,0 0-17 0,0 0-10 15,0 0-14-15,0 0-7 0,0 0-9 0,0 0-4 16,0 0-10-16,0 0-7 0,25-18-5 0,-14 12-9 16,-2 3-3-16,-2-1-3 0,11 0-7 0,-5-3-5 15,1 1-1-15,-1 1 0 0,4-1-2 0,-1 3-5 16,-1-1 0-16,-2-1-1 0,1 3 0 0,5-4-11 16,-5 5 8-16,-5-2 4 0,3 2-2 0,-12 1-7 15,16-2 0-15,-16 2-1 0,10-4-1 0,-10 4-2 0,0 0-4 16,17 7 1-16,-11-1-6 0,-6-6 5 0,3 9 1 15,-3-9-4-15,1 15 1 0,-1-15 5 16,-4 22-4-16,1-9 2 0,-3-1 0 0,0 1-2 0,1 2-2 16,-4-4 0-16,-1 5 1 0,0-1-4 0,-2-2 5 15,1-1-2-15,-1 1 3 0,-1 0-5 0,-7 3 0 16,4-7 1-16,0 2 0 0,1 0 1 0,0-5-1 16,-3 5-1-16,4-4-2 0,-2 0 4 0,0-1-3 15,1-2 3-15,-2-1-3 0,4 1 0 0,-3-4 1 16,5 2-2-16,11-2 3 0,-19 2 3 0,19-2-3 15,-15-2-1-15,15 2 3 0,-17-6-5 0,17 6 1 16,-7-3 0-16,7 3-4 0,-6-9 2 0,6 9 2 16,0 0 0-16,3-15-1 0,-3 15 3 0,0 0-2 0,13-11-2 15,-4 5-4-15,2 1 5 0,5 2-2 0,1-1 0 16,-3 2 0-16,6-2-4 0,-2 0 5 16,3 3 0-16,3-1-3 0,-2-2 4 0,8 4 0 0,1-2 0 15,-4 2 2-15,-2-1 5 0,8 1-3 0,-5 0 5 16,2 1 0-16,2-2-1 0,-9 2-4 0,6 0 1 15,-10 0-1-15,0 3-3 0,-1-4-7 0,-3 0-11 16,-1 2-18-16,-1-1-12 0,-4 2-18 0,-9-3-8 16,19 1-17-16,-19-1-23 0,14 2-27 0,-14-2-170 15,9-7-335-15,-9 7 148 0</inkml:trace>
          <inkml:trace contextRef="#ctx0" brushRef="#br0" timeOffset="41079.48">9445 2667 58 0,'11'6'195'16,"-4"0"-13"-16,2 2-7 0,-2-1-7 0,5 2-10 15,-3 7-7-15,11 1-7 0,-5 3-7 0,4 0-5 0,-1 5 0 16,3 4-12-16,0 2-6 0,1 2-9 15,2-2-4-15,-5 6-13 0,-1-1-8 0,-1-2-5 16,-4 2-10-16,-1-1-4 0,-5 3-9 0,1-3 0 0,-4 2-6 16,-2 3-5-16,-4 1-1 0,-7-2-7 0,-1 3-15 15,-2-4-14-15,-4 0-22 0,-4 0-11 0,-4-3-17 16,2 1-17-16,-3-2-19 0,-2 1-17 0,0 0-21 16,0-10-17-16,6-8-45 0,-3 1-144 0,5-5-352 15,-5 2 156-15</inkml:trace>
          <inkml:trace contextRef="#ctx0" brushRef="#br0" timeOffset="41788.34">7873 2905 175 0,'-6'8'162'0,"-7"4"-4"15,2 1-3-15,-2 5-8 0,-2 3-7 0,-1 0-7 16,2 3-11-16,2 0-5 0,-4 11-8 0,-1 0-6 16,4 0-3-16,4 3-10 0,-1 0-3 0,-4-2-10 15,11 2-5-15,0 4-9 0,3-2-3 0,3 2-7 16,3-1-4-16,2-2-5 0,4-2-3 0,1 1-3 15,3-3 0-15,1-3-7 0,5 0-3 0,1-1-5 16,0 0-12-16,6-6-24 0,-13-6-17 0,10 0-17 16,-3 1-25-16,0-4-29 0,5 0-35 0,-1-7-58 0,-5 2-112 15,8-6-331-15,-5 1 147 0</inkml:trace>
          <inkml:trace contextRef="#ctx0" brushRef="#br0" timeOffset="42923.17">9658 2542 51 0,'0'0'161'15,"0"0"-14"-15,0 0-11 0,0 0-4 0,3-19-14 16,-3 19-9-16,0 0-7 0,0 0-8 0,18-12-2 15,-18 12-7-15,9-6-7 0,0 0-8 0,-9 6-4 0,14-5-7 16,-5 2 2-16,-2-1-3 0,5 2-10 16,-12 2-1-16,18-6 1 0,-9 2-6 0,0 3 1 15,1-3-4-15,-10 4-2 0,20-2-1 0,-20 2-5 0,13-1-5 16,-13 1-4-16,13-3-5 0,-13 3 4 0,12 6-2 16,-12-6-4-16,11 8-8 0,-11-8 3 0,9 7 1 15,-8 0-1-15,-1-7 1 0,3 17-3 0,0-10-2 16,-3-7 3-16,-3 24-1 0,0-15 1 0,2 3-4 15,-5 2 3-15,0-3-2 0,-2 1 2 0,2 3-2 16,0-4 4-16,-1 2-4 0,1-2-2 0,-2 0 2 16,0 1-3-16,3-4 5 0,-4 0-5 0,6 0 0 15,3-8-3-15,-12 13 4 0,9-7-2 0,3-6-8 16,-10 8 11-16,10-8 2 0,-6 7 3 0,6-7-6 16,0 0-2-16,-8 10 3 0,8-10 2 0,0 0-3 15,0 0 0-15,0 0-4 0,0 0-5 0,0 0 9 0,0 0-1 16,26 6-1-16,-17-6 2 0,-9 0-1 0,24 1-3 15,-8-1 3-15,-3 0-1 0,4 4 1 0,-4-4-1 16,2 2-1-16,1-1-6 0,1-1-15 0,-2 3-8 16,-2 0-18-16,-2 1-4 0,4-2-16 0,-5 4-21 15,0-3-25-15,7-1-25 0,-11 3-162 0,7-1-325 16,1-1 144-16</inkml:trace>
          <inkml:trace contextRef="#ctx0" brushRef="#br0" timeOffset="43377.74">10338 3227 146 0,'0'0'203'0,"0"0"-14"15,0 0-17-15,33-14-8 0,-33 14-13 0,26-6-2 0,-11 2-11 16,1 2-10-16,3-1-5 0,1 1-6 15,1-1-10-15,4-1-2 0,-4 0-3 0,3 1-7 16,4-3-8-16,-1 6-6 0,1-5-4 0,-1 5-2 0,-2-4-10 16,1 2-3-16,1 2-8 0,-8-4-6 0,2 2-4 15,-2 1-4-15,-2-2-3 0,2 6-1 0,0-7-7 16,-1 4-5-16,-1-2 1 0,-1 1-2 0,-1 1-6 16,-3-3 1-16,-12 3-4 0,21-1-8 0,-21 1-11 15,16-3-5-15,-7 2-12 0,-9 1-15 0,0 0-14 16,15-2-21-16,-15 2-25 0,0 0-24 0,6-7-20 15,-6 7-22-15,0 0-23 0,0 0-155 0,-19-21-370 16,11 17 163-16</inkml:trace>
          <inkml:trace contextRef="#ctx0" brushRef="#br0" timeOffset="43632.87">10668 2956 142 0,'0'0'184'16,"0"0"-13"-16,-6 12-4 0,5-3-6 0,1-9-7 16,1 20-7-16,-1-20-4 0,2 24-5 0,2-10-3 15,-2 2-13-15,2 5-3 0,-1 2-8 0,1-6-4 16,2 5-10-16,2-1-6 0,-2 2-15 0,0-5-2 16,0 3-9-16,0-3-4 0,1 5-7 0,-1-2-6 15,-1 2-6-15,1-5-2 0,0-1-11 0,1-2-15 16,-1 8-20-16,0-5-17 0,-2-3-19 0,4 1-18 15,-1-3-22-15,-1 1-29 0,0-2-24 0,0-3-44 0,-1 0-164 16,1-1-371-16,3-3 165 0</inkml:trace>
        </inkml:traceGroup>
        <inkml:traceGroup>
          <inkml:annotationXML>
            <emma:emma xmlns:emma="http://www.w3.org/2003/04/emma" version="1.0">
              <emma:interpretation id="{508CA0B9-092F-4BAF-8BDD-D61A01C35144}" emma:medium="tactile" emma:mode="ink">
                <msink:context xmlns:msink="http://schemas.microsoft.com/ink/2010/main" type="inkWord" rotatedBoundingBox="12500,8038 13013,8005 13055,8660 12542,8693"/>
              </emma:interpretation>
            </emma:emma>
          </inkml:annotationXML>
          <inkml:trace contextRef="#ctx0" brushRef="#br0" timeOffset="44963.6">11870 2677 132 0,'-16'-4'195'0,"-2"4"-11"0,0 0-14 0,0-1-12 16,0 1-15-16,0 0-16 0,2 1-3 0,2 3-30 15,1-2 6-15,1 2-13 0,-1 0-6 0,2 0-6 16,1 2-10-16,2 0-4 0,8-6-6 0,-13 16-7 16,8-9-5-16,4 1-1 0,-4 8-3 0,5-3-1 15,6 0-3-15,-1 2-3 0,2 1-6 0,4 6 0 16,2 0-2-16,5-2 2 0,1 3-1 0,2 0-5 15,0-4-2-15,9 7-1 0,0-1-1 0,3-2-1 16,-1-3 0-16,1 1-3 0,-7-5-3 0,0-1 0 0,-3 1 2 16,-1-1-4-16,-1 0 1 0,1 0-1 15,-8-3 1-15,5 2-6 0,-5 0 1 0,-1-4 1 0,4 4 1 16,-7-4-1-16,-1 0 0 0,0 1-1 0,-2-1-4 16,-1 0 3-16,0-1-3 0,-3-2 1 0,-3-7 2 15,3 15-1-15,-3-15 2 0,0 0-1 0,-10 12-7 16,10-12 10-16,-17 3-2 0,1-3 5 0,0 1-4 15,-8-2 1-15,-3-1-2 0,0-2 0 0,0 3-1 16,-4-5 4-16,1 2-2 0,0-4 0 0,0 2-1 16,4-1-1-16,-4-3 1 0,7 1-3 0,4 2 1 15,0-1 0-15,5-2 4 0,-1 2-4 0,5 1 2 16,2-4-1-16,2 4 2 0,3-3-7 0,3 10 5 16,-3-19-1-16,3 19-3 0,9-23 1 0,-1 10 1 15,2 1 0-15,2-2 1 0,6-2-5 0,-5 2 3 16,7-1 1-16,-1 2 1 0,4-3-5 0,-2 0 4 0,1 2 0 15,0 0 0-15,-2 0 0 0,-1 0 0 0,-3 4-1 16,1-1-2-16,-1 4 0 0,1-4 2 16,-4 3 2-16,2-3-1 0,-3 3 1 0,-3 1 0 0,3-1-1 15,-5 2 0-15,1 2-1 0,-8 4 0 0,10-10-9 16,-10 10-15-16,11-7-8 0,-7 1-16 0,-4 6-24 16,0 0-19-16,8-6-17 0,-8 6-22 0,0 0-22 15,7-7-154-15,-7 7-330 0,0 0 146 0</inkml:trace>
        </inkml:traceGroup>
        <inkml:traceGroup>
          <inkml:annotationXML>
            <emma:emma xmlns:emma="http://www.w3.org/2003/04/emma" version="1.0">
              <emma:interpretation id="{9DE39BC1-2841-477E-95DB-389539023055}" emma:medium="tactile" emma:mode="ink">
                <msink:context xmlns:msink="http://schemas.microsoft.com/ink/2010/main" type="inkWord" rotatedBoundingBox="13514,7451 18141,7153 18240,8677 13613,8975"/>
              </emma:interpretation>
            </emma:emma>
          </inkml:annotationXML>
          <inkml:trace contextRef="#ctx0" brushRef="#br0" timeOffset="45540.2">12678 2502 69 0,'0'0'211'0,"11"-14"-16"16,-11 14-10-16,13-3-15 0,-2 3-12 0,7-4-12 15,0 3-8-15,2 2-14 0,6-1-9 0,-2-1-7 16,5 0-8-16,0 1-3 0,2 0-12 0,-3-1-6 15,4-2-11-15,-4 7-4 0,3-4-6 0,-2-1-4 16,-2-2-8-16,-1 6-3 0,3-6-3 0,-10 3-6 16,1 0-3-16,-1 0-5 0,-1 0-9 0,-3 0-9 15,-3-1-11-15,-12 1-9 0,19 0-14 0,-19 0-15 16,10-4-20-16,-10 4-21 0,0 0-8 0,0 0-10 16,0 0-7-16,0 0-4 0,0 0-2 0,-28-14-2 0,15 12 0 15,-7 2 1-15,4-4 0 0,-2 4 6 16,-1-1 12-16,-1 2 17 0,4-1 20 0,-2 3 31 0,3 0 8 15,-1 1 17-15,2-1 5 0,4 1 8 16,-2 1 12-16,1 1 6 0,1 1 9 0,0 2 11 16,2 3 6-16,2-2 10 0,-1 3 1 0,1 0 0 0,-2 3 2 15,4-1 3-15,1 8 1 0,-2-1 0 0,5 2 0 16,0 3-7-16,2-1-1 0,-2 0-3 0,3 3-3 16,0-2-2-16,1 2-6 0,-1-2-1 0,3 9-5 15,-3-9-3-15,3 2-8 0,-3-2 1 0,3 0-4 16,-1-2-1-16,-4 0-1 0,2 1-3 0,0-4-7 15,-1 0 0-15,-1-4 1 0,2-1-8 0,-2-3-10 16,-1 3-13-16,2-6-11 0,-2 3-18 0,1-6-15 16,-1-8-18-16,5 16-15 0,1-9-19 0,-6-7-42 15,7 10-144-15,-7-10-321 0,20 0 142 0</inkml:trace>
          <inkml:trace contextRef="#ctx0" brushRef="#br0" timeOffset="45892.85">13772 2533 36 0,'-18'7'207'0,"9"-5"-20"0,1 5-6 16,-2 4-10-16,-2 2-16 0,1 0-2 0,1 0-10 16,-3 8-13-16,1 1-7 0,3 3-5 0,-3-1-8 15,4 4-10-15,1-4-1 0,1 1-9 0,0 2-6 0,4-3-6 16,1 2-5-16,2 0-3 0,-1-3-4 16,2 0-3-16,4 2-10 0,-2-4-5 0,2-4-2 15,-1 1-3-15,1-1-4 0,6-2-4 0,1 1 0 0,-1-1-6 16,2-2-7-16,-1-1-18 0,0 0-16 0,2-4-18 15,2 3-21-15,-2 0-21 0,0-5-26 0,2 0-17 16,-2-2-30-16,3 0-20 0,3-4-186 0,-3-4-379 16,0 3 167-16</inkml:trace>
          <inkml:trace contextRef="#ctx0" brushRef="#br0" timeOffset="46395.87">14247 2833 171 0,'0'0'169'0,"0"0"-20"15,0 0-3-15,0 0-16 0,0 0-3 0,0 0-3 16,-3 36-9-16,3-36-11 0,3 21-7 0,-3-11-4 16,0 1-5-16,0 2 0 0,0-2-9 0,2-2-5 15,-2-9-7-15,-2 19-2 0,2-19-5 0,0 17-6 0,0-7-1 16,0-10-9-16,0 14-1 0,0-14-4 0,0 13-5 15,0-13-4-15,0 0 0 0,0 15-5 0,0-15-2 16,0 0 1-16,-3 9 0 0,3-9 0 0,0 0-6 16,0 0-1-16,0 0-1 0,0 0-2 0,0 0 3 15,0 0-4-15,0 0-6 0,0 0 4 0,26-26-1 16,-20 17-4-16,3-3-11 0,-2 0-1 0,5-2-4 16,0 1-5-16,1-4 0 0,2 0-9 0,5-1 0 15,-2 2 0-15,1 0 4 0,-6 4 3 0,1 0 0 16,-1-1 6-16,8 1-2 0,-6 0-1 0,-3 3 3 15,1 0-1-15,1 4 1 0,-7-1 5 0,1 1 5 16,2 0-5-16,-10 5 10 0,15-6 3 0,-7 5 0 16,-8 1-2-16,0 0 2 0,19 4 1 0,-19-4-1 0,12 8 4 15,-8-1 3-15,1 1 3 0,1 2 3 0,-3-1 0 16,1 4-1-16,2 2 0 0,-1 1-2 0,1-5-7 16,0 6 7-16,-3-4-6 0,1 3 2 0,2-3-4 15,-3 0 1-15,1 1 3 0,-1-2-3 0,2 2 2 16,-1-4-4-16,-2 0-10 0,1-3-15 0,-3-7-11 15,6 15-14-15,-3-9-11 0,-3-6-12 0,6 10-12 16,-6-10-24-16,7 6-19 0,-7-6-27 0,0 0-171 16,15-1-343-16,-15 1 152 0</inkml:trace>
          <inkml:trace contextRef="#ctx0" brushRef="#br0" timeOffset="46804.98">15433 2485 8 0,'0'0'184'16,"0"0"-12"-16,0 0-13 0,0 0-2 0,0 0-2 15,-13 38-11-15,8-24-6 0,-5 2-5 0,-2 6-1 16,-2 2-7-16,1 2-5 0,-6 5-6 0,2 7-11 16,-2-4-6-16,-1 1-5 0,-2 0-10 0,4 1-8 15,0-1-5-15,-4 3-5 0,-2-3-7 0,5 0-3 16,-5 3-6-16,1-7-4 0,7 4-4 0,-3-3-4 15,4-5-6-15,-8 5 2 0,2-1-3 0,6-7-1 16,1-2-6-16,-3 2-7 0,7-2-25 0,-4-2-7 16,4-6-16-16,1 3-15 0,3-4-11 0,-2-2-13 15,4 0-22-15,-1-4-23 0,5-7-25 0,-1 11-50 16,1-11-138-16,0 0-356 0,0 0 159 0</inkml:trace>
          <inkml:trace contextRef="#ctx0" brushRef="#br0" timeOffset="47259.11">15657 2812 194 0,'0'0'186'0,"0"0"-21"16,0 0-10-16,0 0-11 0,0 0-9 15,0 0-2-15,0 0-3 0,0 0-11 0,-21 21-6 16,15-13-2-16,-2 0-8 0,2 1-4 0,-3-2-7 0,-2 4-9 15,3 0-6-15,-4-2-5 0,5 6-1 16,-1-6-7-16,-2 2-4 0,2 2-7 0,1-5-5 16,2 2 0-16,-1 1-6 0,3-5-2 0,3-6 0 0,-5 14-5 15,5-14 3-15,-2 11-2 0,2-11-2 0,3 13 5 16,-3-13-5-16,10 9-3 0,-2-2-1 0,-1-1-6 16,2-4 1-16,3 3-3 0,5-1-5 0,-2-1 4 15,1 0-6-15,2-2-2 0,0 3-9 0,1-4-15 16,-1 0-18-16,1 0-15 0,-1-4-16 0,-3 2-18 15,3-3-32-15,0 1-23 0,-2-2-28 0,4-4-36 16,-5 2-165-16,7-6-393 0,-7 4 174 0</inkml:trace>
          <inkml:trace contextRef="#ctx0" brushRef="#br0" timeOffset="47508">15976 2841 101 0,'0'0'203'0,"-11"15"-14"0,5-7-10 16,-2 3-9-16,0 4-9 0,1 0-10 0,-1 0-10 15,-1 1-9-15,3-1-11 0,-1 2-8 0,-2 5-11 16,1-6-10-16,-1 4-8 0,2-3-8 0,-2 1-9 16,5-2-7-16,-1-1-4 0,-4 6-3 0,5 0-7 15,-4-7-2-15,4 3-9 0,-2 0-3 0,3-3-20 16,-3-1-15-16,4-2-18 0,-1 0-24 0,3-11-17 0,0 18-20 15,0-18-17-15,5 15-35 0,-5-15-44 16,6 9-122-16,-6-9-324 0,13 1 144 0</inkml:trace>
          <inkml:trace contextRef="#ctx0" brushRef="#br0" timeOffset="48057.56">16382 2223 45 0,'0'0'178'0,"16"33"-8"0,-9-27-7 0,2 4-7 16,5 6-5-16,4-1-8 0,0 8-5 0,2-1-2 16,7 9-6-16,-4-3-7 0,2 3-8 0,2 3-4 15,-3-1-4-15,-2 2-8 0,-1 1-7 0,1 3-12 16,-7-1-7-16,-1 0-6 0,-2 7-5 0,-5 0-7 15,-4-3-3-15,0 0-6 0,-6 4-2 0,-3-2-7 0,-1-2-2 16,-4-4-2-16,-1 2-5 0,-3-2-8 0,-1-3-9 16,1-1-17-16,0-9-19 0,-1-1-17 15,-1-2-20-15,-2-1-20 0,-2 0-19 0,2-1-21 0,-1-3-27 16,1 1-204-16,4-6-380 0,-1 4 169 0</inkml:trace>
          <inkml:trace contextRef="#ctx0" brushRef="#br0" timeOffset="49041.98">16835 1838 92 0,'-11'-6'130'0,"11"6"-6"0,0 0-5 0,0 0-4 15,0 0-6-15,0 0-9 0,0 0-5 0,0 0-7 16,0 0-12-16,0 0 5 0,0 0-5 15,0 0-4-15,0 0-7 0,-7-7-7 0,7 7-2 0,0 0-9 16,0 0 1-16,0 0 6 0,0 0-6 0,0 0 3 16,19 24 2-16,-5-16-2 0,-1 2 2 0,7 8 0 15,2 0 4-15,9 3 4 0,-2 4-3 0,3 2 4 16,3 1-1-16,-4 2-5 0,3 2-6 0,-1 3-3 16,-1 0-6-16,-4 1-2 0,3 4-3 0,-5-1-2 15,-6 6-5-15,1 3 0 0,-1 15-7 0,-11-13 3 0,0 20-5 16,-8-4-1-16,-8 0-3 0,-7 0-3 15,-5-3 2-15,1-13 0 0,-12 8-14 0,0-12-7 16,-6 11-17-16,5-15-8 0,-2-6-16 0,-2 0-20 0,-1-1-22 16,1-1-12-16,0-3-20 0,-1-4-25 0,2 2-62 15,-1-4-106-15,7 0-340 0,6-7 151 0</inkml:trace>
        </inkml:traceGroup>
      </inkml:traceGroup>
    </inkml:traceGroup>
    <inkml:traceGroup>
      <inkml:annotationXML>
        <emma:emma xmlns:emma="http://www.w3.org/2003/04/emma" version="1.0">
          <emma:interpretation id="{3C8ABA2F-AB21-4889-B6E2-67E1704F32F0}" emma:medium="tactile" emma:mode="ink">
            <msink:context xmlns:msink="http://schemas.microsoft.com/ink/2010/main" type="paragraph" rotatedBoundingBox="3909,9918 22787,9575 22816,11182 3938,11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8C83AF-FD4C-4C9D-BA9C-8714F30D3ACE}" emma:medium="tactile" emma:mode="ink">
              <msink:context xmlns:msink="http://schemas.microsoft.com/ink/2010/main" type="line" rotatedBoundingBox="3909,9918 22787,9575 22816,11182 3938,11525"/>
            </emma:interpretation>
          </emma:emma>
        </inkml:annotationXML>
        <inkml:traceGroup>
          <inkml:annotationXML>
            <emma:emma xmlns:emma="http://www.w3.org/2003/04/emma" version="1.0">
              <emma:interpretation id="{130ECE99-A491-40E0-AE32-FFAACEA11F17}" emma:medium="tactile" emma:mode="ink">
                <msink:context xmlns:msink="http://schemas.microsoft.com/ink/2010/main" type="inkWord" rotatedBoundingBox="3914,10214 10157,10100 10174,11068 3932,11182"/>
              </emma:interpretation>
            </emma:emma>
          </inkml:annotationXML>
          <inkml:trace contextRef="#ctx0" brushRef="#br0" timeOffset="60864.87">8613 5405 135 0,'0'0'168'0,"0"0"-6"0,0 0-11 0,0 0-10 16,0 0-10-16,0 0-10 0,0 0-9 0,0 0-9 15,0 0-8-15,0 0-9 0,0 0-2 0,0 0-5 0,0 0-8 16,0 0-3-16,28-15-7 0,-28 15 1 16,23-2-3-16,-10 2-6 0,2-2-2 0,3 2-6 15,7 0-3-15,-2 0 0 0,5 2-5 0,-1-2-3 0,0-2 0 16,-2 2-6-16,6 2 3 0,-4-2 0 0,4-2-2 15,-4 2-4-15,0 2 0 0,-2-2-9 16,1 0 9-16,-7 0-3 0,1 2 0 0,5-4 0 0,-1 0-5 16,-5 2-3-16,-2-2 1 0,2 4-1 0,-4-2-4 15,1 0-1-15,-1 0 0 0,-3-2-1 16,-12 2 1-16,20 2-1 0,-20-2-3 0,13 2-10 0,-13-2-7 16,0 0-8-16,13-2-5 0,-13 2-13 0,0 0-5 15,0 0-11-15,0 0-10 0,0 0-11 0,0 0-17 16,0 0-21-16,0 0-19 0,0 0-13 0,0 0-156 15,0 0-326-15,-37-11 145 0</inkml:trace>
          <inkml:trace contextRef="#ctx0" brushRef="#br0" timeOffset="61142.18">8989 5148 70 0,'0'0'191'0,"-14"13"-10"15,10-9-10-15,4-4-24 0,-3 20 8 0,0-10-6 16,0 5-10-16,0-1-8 0,0 0-4 0,3 3-15 16,0 1-7-16,0 7-4 0,0-8-8 0,3 7-9 15,0-3-7-15,0 1-5 0,3 1-9 0,-2-2-6 16,2 1-3-16,-3 2-7 0,0 4-2 0,2-7-12 15,-5 3-24-15,3 0-20 0,-3 1-27 0,0 1-35 16,0-4-33-16,-6 0-37 0,1 2-198 0,-1-11-368 16,2 3 163-16</inkml:trace>
          <inkml:trace contextRef="#ctx0" brushRef="#br0" timeOffset="55776.85">5481 5458 27 0,'0'0'121'0,"0"0"-6"16,0 0-10-16,0 0-3 0,0 0-13 15,0 0-2-15,0 0-2 0,0 0-6 0,-10-6-18 16,10 6 17-16,0 0-8 0,0 0-4 0,0 0-5 0,0 0 7 16,0 0-9-16,0 0 2 0,-12-1-12 0,12 1 1 15,0 0-1-15,0 0-2 0,0 0-8 0,0 0 4 16,0 0-9-16,0 0-1 0,0 0 1 0,0 0-8 16,0 0 0-16,0 0 3 0,0 0 3 0,0 0 2 15,0 0 1-15,0 0 0 0,0 0-6 0,34-7 4 16,-16 4 0-16,-2-1 3 0,7 3-4 0,2-1 3 15,-1-2-1-15,4 2 1 0,2-2-4 0,-2-1-3 16,1-1 3-16,0 5-9 0,-3-5 1 0,-2 2-5 16,-5 1 3-16,6 1-2 0,-5-1-2 0,-4-1-2 15,4 0-2-15,-7 0-2 0,-1 4 2 0,4-1-7 16,-5-1 2-16,-11 2 0 0,19-4-2 0,-10 3 0 16,-9 1-1-16,14-2-1 0,-14 2 2 0,0 0-2 0,10-2-8 15,-10 2 1-15,0 0-7 0,0 0-5 16,12-3-8-16,-12 3-4 0,0 0-3 0,0 0-13 0,0 0-5 15,0 0-5-15,0 0-12 0,0 0-6 0,0 0-15 16,0 0-2-16,0 0-13 0,0 0-12 16,0 0-8-16,0 0-148 0,0 0-290 0,0 0 128 15</inkml:trace>
          <inkml:trace contextRef="#ctx0" brushRef="#br0" timeOffset="56090.96">5769 5213 121 0,'0'0'163'0,"0"0"-12"0,0 0-16 0,0 0-15 0,0 0-2 16,0 0-12-16,0 0-5 0,0 0-8 0,0 0-6 15,0 0-2-15,0 0-3 0,0 0-3 0,1 31 2 16,-1-31 1-16,2 18-14 0,-1-7 1 0,2-1-3 15,0 1-2-15,0 5-5 0,-3-1-7 0,3 3-2 16,-3-4-2-16,0 3-8 0,0 1 0 16,2-4-6-16,-4 6-4 0,4-2-2 0,-2-3-3 0,0 1 1 15,0-1-2-15,-2-2-8 0,2 0 3 0,0 3-1 16,0-3-9-16,-3-3-11 0,3-10-16 0,0 18-18 16,-3-9-13-16,3-9-16 0,0 15-19 0,0-15-30 15,0 14-24-15,0-14-177 0,0 0-339 0,0 10 150 16</inkml:trace>
          <inkml:trace contextRef="#ctx0" brushRef="#br0" timeOffset="57097.58">6386 5193 78 0,'0'0'147'0,"0"0"-17"0,0 0-7 16,0 0-15-16,0 0 0 0,0 0-4 0,0 0-7 16,0 0-1-16,-7-10-1 0,7 10-5 0,0 0-11 15,0 0-7-15,0 0-6 0,0 0-9 0,0 0-2 16,13-19-6-16,-13 19-2 0,9-6-7 0,-9 6-4 15,11-7-4-15,-2 3 0 0,-2-2-6 0,-7 6 3 0,25-9-4 16,-17 3-5-16,7 2-2 0,1-2 0 16,1 2-3-16,-1-2 2 0,0 2-9 0,1 0 9 15,-1-2-2-15,-1 2 2 0,2 1-2 0,-4-1-3 0,-1 4-4 16,-12 0 4-16,21-5-3 0,-12 4 1 0,-9 1-1 16,16-1-3-16,-16 1-1 0,11 0-2 0,-11 0-1 15,0 0 2-15,11 3-2 0,-11-3-1 0,5 8 2 16,-5-8-1-16,0 14-5 0,0-14 3 0,-5 17-4 15,5-17 8-15,-6 22-1 0,1-6 0 0,0-2 4 0,-4 0 0 16,2 4-4-16,-2 0-2 0,0 0 3 16,-5 2 1-16,7 0-1 0,-8 1 0 0,5-3-2 15,-4 2 3-15,-1 0-1 0,2-1 3 0,-1-1-6 0,1-5 2 16,-1 5 2-16,6-7 0 0,-4 3 1 16,4-2-4-16,-2-1-3 0,-2 0 4 0,1-2 4 15,5 0-4-15,-6-2-6 0,5-1 11 0,-3-2-7 0,10-4 2 16,-12 10-2-16,6-5 5 0,6-5-5 0,0 0 4 15,-17 2 2-15,17-2-4 0,0 0 2 0,0 0 0 16,-13-1-3-16,13 1 3 0,0 0 0 0,-6-12 1 16,6 12-3-16,0 0-4 0,3-14-3 0,-3 14 0 15,12-16-8-15,-8 10 0 0,5-3-1 0,-1 3 1 16,4-4 2-16,-6 4-3 0,4 0 4 0,-3 2 2 16,2-3 1-16,0 4-7 0,2-2 9 0,-1 0-2 15,5 2-2-15,-1-1 1 0,5 3 4 0,-6-3-9 16,4 4 12-16,-1 1-1 0,2-1-3 0,3 0 7 0,-3 3 2 15,6 0 7-15,-5 1-4 0,9-1 2 16,-5 0 5-16,4 2-4 0,-2-2 2 0,-1 1 0 16,-2 2-9-16,1-5 6 0,-4 3 1 0,0-1-4 15,-5 1 3-15,2-2-2 0,-4 2-2 0,-1-4 1 0,1 5-4 16,-12-5-12-16,13 2-7 0,-13-2-9 16,10 4-14-16,-10-4-11 0,0 0-13 0,0 0-15 0,0 10-17 15,0-10-27-15,0 0-38 0,0 0-100 0,0 0-282 16,0 0 124-16</inkml:trace>
          <inkml:trace contextRef="#ctx0" brushRef="#br0" timeOffset="57771.27">7212 5245 157 0,'0'0'151'0,"0"0"-11"0,0 0-4 0,0 0-9 0,0 0-6 15,0 0-10-15,6 30-5 0,-6-19-11 0,6 1-6 16,-6-1-8-16,0 2 4 0,0-3-12 0,0 4-1 16,0-3-3-16,0 3-4 0,3 1-6 0,-3-2-5 15,3 0-1-15,-3 1-6 0,2 0-8 0,-2-2-2 16,3-3-15-16,-3-9 10 0,0 22-1 0,0-13-7 15,3 1 5-15,-3-10-8 0,0 15-1 0,0-15-1 16,3 16-2-16,-3-16-3 0,0 11 2 0,0-11-4 16,3 8-4-16,-3-8 5 0,0 0-6 0,0 12 6 15,0-12-3-15,0 0-2 0,0 0 3 0,0 0 0 16,0 0-2-16,0 0-1 0,0 0 3 0,0 0-7 16,0 0 0-16,0 0 0 0,0 0-6 0,0 0-4 0,19-24-6 15,-16 16 4-15,2-3-6 0,1 4 1 16,0-6-11-16,4 1 5 0,-1-1 4 0,1 2-10 15,2-2 6-15,-4-2 1 0,2 4 2 0,-1 1 1 16,5-3 4-16,-5 2-1 0,1-2 4 0,2 1-3 0,-2 2 2 16,1-1 3-16,1 4 5 0,-5-2-8 15,8 3 3-15,-4-1 6 0,-5 0 1 0,4 1 7 0,-4 1 1 16,7-1-9-16,-1 0 13 0,-1 3 1 0,-11 3 0 16,19-9-1-16,-10 7-6 0,-1-2 10 0,-8 4 0 15,19-1-4-15,-10 1 1 0,-9 0-3 0,19 1 2 16,-8 3 5-16,-2-1 3 0,-2 4-2 0,-1-3 0 15,2 3-1-15,-3 3-4 0,1-3 3 0,0 3 2 16,-4-1-1-16,4 4 2 0,-3-1-4 0,0 3 0 16,0-6-1-16,0 0-1 0,-3 5 3 0,0-14-1 15,1 22 2-15,-1-12-7 0,0 0 4 0,0-10 1 16,0 16-2-16,0-16 0 0,0 15-2 0,0-15-4 0,0 11 1 16,0-11 2-16,0 0-5 0,0 15 2 0,0-15-1 15,0 9 3-15,0-9-3 0,0 0 0 0,3 14-10 16,-3-14 1-16,0 0-13 0,3 8-10 0,-3-8-12 15,0 0-16-15,0 0-16 0,0 0-19 0,-3 15-14 16,3-15-19-16,0 0-26 0,-3 9-45 0,3-9-113 16,0 0-329-16,0 0 145 0</inkml:trace>
          <inkml:trace contextRef="#ctx0" brushRef="#br0" timeOffset="60199.42">7714 4853 132 0,'0'0'129'0,"0"0"2"0,0 0-9 16,0 0-6-16,0 0 2 0,0 0-10 0,0 0-5 0,0 0-7 15,0 0-7-15,0 0-15 0,0 0-2 16,0 0-11-16,0 0-3 0,0 0-5 0,0 0-6 16,0 0-3-16,0 0-9 0,0 0 4 0,22-24-11 0,-22 24 1 15,13-6-2-15,-13 6-3 0,17-1-4 0,-7 0 1 16,2-2-1-16,-1 1-4 0,5 2 2 0,-1 0 2 15,1 0 0-15,1 0-3 0,-4 0 1 0,4 0-1 16,-4 0-2-16,2 0-7 0,-5 2 2 0,-10-2-3 16,17 3-1-16,-5-2-1 0,-12-1 4 0,13 7-4 15,-7-2 2-15,-6-5-4 0,5 8-1 0,-5-8 1 16,3 12 3-16,-3-12-2 0,0 17-3 0,0-17 3 16,-6 13 0-16,1-4 2 0,-1 0 0 0,3 2 1 0,-3-2 2 15,-1 0-4-15,1 0 2 0,-5 2-2 16,2 0 1-16,2-1-5 0,-2-2 3 0,3 2 0 15,-4-2 3-15,4-2-3 0,-2 1-2 0,2 0 2 0,6-7-1 16,-13 14-1-16,10-9 2 0,3-5-4 0,-14 9 2 16,8-3-2-16,6-6 2 0,-6 8-2 0,6-8 3 15,-7 7-3-15,7-7 2 0,0 0-1 0,0 0 2 16,-12 8 1-16,12-8 0 0,0 0-3 0,0 0 8 16,0 0-5-16,0 0 4 0,0 0 1 0,0 0 2 15,0 0-3-15,19 10-13 0,-10-8 11 0,-9-2 0 16,24 1-5-16,-9 2 3 0,-1-2 2 0,5 1-3 15,0-1 3-15,1 2-1 0,-1-2-3 0,0 1 1 16,8-2 0-16,-7 0-1 0,-4 1 0 0,4 2 4 16,-6-3-3-16,3 0-3 0,-7 1 4 0,-1 0-1 15,-9-1-11-15,17 2-7 0,-17-2-14 0,13 3-12 16,-13-3-12-16,6 4-13 0,-6-4-13 0,0 0-19 0,0 0-24 16,0 0-167-16,0 0-311 0,0 0 138 0</inkml:trace>
          <inkml:trace contextRef="#ctx0" brushRef="#br0" timeOffset="51906.78">3058 5202 56 0,'0'0'180'15,"0"0"-21"-15,0 0-9 0,0 0-17 0,0 0-5 0,0 0-9 16,0 0-2-16,0 0-8 0,0 0-7 15,0 0-9-15,40-8-5 0,-31 7-1 0,7-2-9 16,-4 3-5-16,3-1-10 0,1-1 2 0,2 4-6 0,0-2-3 16,-1 0-6-16,0 0-5 0,3 1-8 15,-1 2 0-15,-2-3-2 0,2 1-3 0,-1-1-7 16,-2 1 2-16,1 4-6 0,-1-2 1 0,1-1-6 0,-1-2 2 16,2 2-2-16,-5 1-1 0,2-2-1 0,-3 1-1 15,3-1-3-15,1 2-5 0,-2-3 7 0,-4 1-7 16,-10-1 0-16,20 2 3 0,-10-2-3 0,-10 0-2 15,15 1-7-15,-15-1-14 0,12 3-15 0,-12-3-13 16,0 0-20-16,12 1-14 0,-12-1-7 0,0 0-8 16,0 0-21-16,0 0-18 0,0 0-152 0,0 0-309 15,0 0 137-15</inkml:trace>
          <inkml:trace contextRef="#ctx0" brushRef="#br0" timeOffset="52172.89">3099 5394 117 0,'17'3'173'0,"-2"-3"-10"0,5 1-14 0,0-1-13 15,7 1-7-15,-2 2-17 0,3-2-5 0,-1 1-8 16,3-1-3-16,-2 2-10 0,-2-2-12 0,2 1-2 15,-3-1-11-15,-2 3-5 0,4 0-6 0,-9-2-4 16,-1-1-7-16,0 1-6 0,-1 0-12 0,-2 0-10 16,-4 2-23-16,1-4-14 0,-11 0-22 0,14 3-22 15,-14-3-25-15,14 3-36 0,-14-3-111 0,0 0-261 16,15 1 115-16</inkml:trace>
          <inkml:trace contextRef="#ctx0" brushRef="#br0" timeOffset="52740.25">3942 5242 82 0,'0'0'177'0,"12"9"-14"0,-12-9-12 15,6 11-10-15,-6-11-11 0,6 11-3 0,-5-1-12 16,4-2-8-16,-4 5-6 0,4 0 2 0,-2 5-7 15,0-5-6-15,-2 3-9 0,2-3-5 0,-3 2-2 16,6-2-7-16,-4 3-4 0,2-3-6 0,1-3-5 16,-5 1-6-16,1 1-3 0,-1-12-3 0,6 23-7 15,-6-12-1-15,0-11-2 0,0 16-4 0,1-8-6 0,-1-8 2 16,2 13 0-16,-2-13-2 0,4 7-1 0,-4-7 1 16,0 0-1-16,5 10-1 0,-5-10-4 0,0 0-1 15,0 0-3-15,0 0 0 0,0 0-9 0,15-3-3 16,-15 3-4-16,12-12-8 0,-8 5-8 0,2-1-4 15,5-4-5-15,-2 0-3 0,1-4-3 0,-3 2 0 16,1-2-2-16,4 2-5 0,-3-1 5 0,3-1 0 16,1-2 10-16,-1-2 2 0,-3 5 0 0,4 4 4 15,-2-5 3-15,-2 4-3 0,1-2 11 0,1 4-1 16,-4 0 9-16,5-1 3 0,-6 4 2 0,3 0 2 16,0-3 3-16,-2 5 0 0,1-2 4 0,-1 1 3 15,-7 6-2-15,14-7 3 0,-14 7-5 0,15-4 4 16,-9 2 2-16,-6 2-3 0,0 0 2 0,24 7 5 0,-16-3 2 15,-2 2 1-15,2 1 1 0,-2-1 5 0,0 5 0 16,4-1-6-16,-5 5 9 0,4-1 2 16,-3 2 2-16,-3-1 3 0,3 2-6 0,-3 1-2 0,4-3-1 15,-5 0-1-15,1 1-5 0,-2 2 1 0,2-2-4 16,-2 0-4-16,1-1 3 0,-2 0-3 0,0-2-3 16,0 4 2-16,0-4-5 0,0-13-17 0,-3 19-1 15,0-8-18-15,3-11-16 0,-3 17-25 0,0-10-18 16,3-7-19-16,-4 11-27 0,4-11-31 0,0 0-177 15,-5 10-367-15,5-10 162 0</inkml:trace>
          <inkml:trace contextRef="#ctx0" brushRef="#br0" timeOffset="53705.36">4549 4873 61 0,'0'0'173'15,"0"0"-5"-15,0 0-12 0,0 0-13 0,0 0-4 16,0 0-11-16,-2-13-6 0,2 13-7 0,0 0-9 0,0 0-15 16,0 0-3-16,0 0-7 0,0 0-5 0,12-17-13 15,-12 17-8-15,11-2-4 0,-11 2-1 16,15-5-7-16,-8 2-6 0,-7 3 1 0,23-3-7 0,-13 2-2 15,3 1-1-15,1-2-6 0,2 2 0 0,-1 0-2 16,-1 0-2-16,2 0 2 0,-1 0-2 16,1 2-1-16,-4-2-2 0,0 1-1 0,0 2 0 0,-12-3-3 15,21 1-1-15,-12 1 0 0,-9-2-1 0,16 1-2 16,-8 3 0-16,-8-4-2 0,13 6-1 0,-13-6 1 16,11 6-1-16,-11-6 0 0,7 8-5 0,-7-8 3 15,5 10 2-15,-5-10-1 0,1 12 2 0,-1-12 0 16,-1 13 3-16,1-13-9 0,-2 14 13 0,-4-7-1 15,0 1 1-15,0 0 1 0,2 0-3 0,-5 0 0 16,1 0 7-16,-1 2-5 0,-1 0 1 0,4 0 0 16,-2-4-1-16,2 3 0 0,-1-3-4 0,1 1 1 15,6-7-1-15,-6 14 1 0,-1-9-4 0,7-5 4 0,-6 11-4 16,6-11 4-16,-6 7-4 0,6-7 4 16,-3 8-2-16,3-8 5 0,0 0-1 0,0 0 1 15,0 0 0-15,13 15 2 0,-7-13 0 0,-6-2-3 0,17 6 0 16,-6-4 1-16,4 0-4 0,0 2 0 0,2-3-3 15,2 1 2-15,-4-1-2 0,3-1 1 16,0 3-1-16,-2-2 1 0,4 1-7 0,-3-1 2 0,0-1 2 16,-1 3 2-16,-1-2-5 0,-3-1-2 0,-3 1-12 15,-9-1-9-15,19 2-8 0,-19-2-6 0,15 0-13 16,-15 0-11-16,12 3-13 0,-12-3-19 0,0 0-11 16,0 0-36-16,15-3-15 0,-15 3-173 0,0 0-355 15,0 0 157-15</inkml:trace>
        </inkml:traceGroup>
        <inkml:traceGroup>
          <inkml:annotationXML>
            <emma:emma xmlns:emma="http://www.w3.org/2003/04/emma" version="1.0">
              <emma:interpretation id="{C1AD5CF2-F80F-423F-A5E0-91EF4C957D43}" emma:medium="tactile" emma:mode="ink">
                <msink:context xmlns:msink="http://schemas.microsoft.com/ink/2010/main" type="inkWord" rotatedBoundingBox="10474,9881 15263,9794 15291,11319 10502,11406"/>
              </emma:interpretation>
            </emma:emma>
          </inkml:annotationXML>
          <inkml:trace contextRef="#ctx0" brushRef="#br0" timeOffset="73620.61">9887 4920 25 0,'-14'0'150'15,"14"0"-8"-15,0 0-11 0,0 0-2 0,-19 7-8 16,19-7-9-16,-17 10-3 0,7-6-5 0,-1 3-9 16,0 4-5-16,-1-1-3 0,-2 0 0 0,1 2-8 15,1 1-4-15,1 4-9 0,-5 1-2 0,3 2 0 16,-2-2-4-16,3 4-3 0,0-2-7 0,1 2 0 16,-1 0-6-16,6-2-7 0,-4 2 0 0,7-3-3 15,-1 2-3-15,2-3 0 0,2 5-3 0,-1 0-2 16,1-4 0-16,1-1 0 0,4 0-5 0,-4-1 1 15,5-1-6-15,0 0 3 0,-2 1-3 0,-1-2-2 16,6 0 0-16,-3-3 2 0,-1 1-2 0,4-2 0 16,-3 0-3-16,-2-5 0 0,2-2 0 0,-6-4-1 15,14 10-3-15,-7-5 4 0,-1 1-4 0,-6-6-1 0,16 2 1 16,-7-2-1-16,-9 0-2 0,21-2 0 16,-10-3-2-16,-1 3-4 0,1-4-2 0,3-2-5 0,-3 0 2 15,2 0-4-15,-1-1-6 0,-1-1-1 0,-1-2 0 16,1 0 0-16,-4-1-4 0,0-2-2 0,-1 2 7 15,-3 1-1-15,2 1-2 0,-5-1 5 0,0 12 3 16,0-19-6-16,0 8 7 0,0 11 1 0,-5-22 2 16,4 16 1-16,-7-3-1 0,8 9 0 0,-8-11 4 15,2 6-5-15,6 5-1 0,-18-6 5 0,9 6-3 16,9 0 0-16,-20-2 7 0,20 2-2 0,-21 3 1 16,10 0 0-16,-3-1-1 0,2 3-2 0,-1 0 2 15,1-3-7-15,1 4-13 0,1-1-11 0,-3 1-12 16,4-4-19-16,3 7-4 0,6-9-31 0,-14 7-4 0,14-7-17 15,-7 9-145-15,7-9-288 0,0 0 128 16</inkml:trace>
          <inkml:trace contextRef="#ctx0" brushRef="#br0" timeOffset="74043">10188 5039 153 0,'0'0'151'16,"0"0"-8"-16,0 0-14 0,0 0-3 0,0 0-8 0,0 0-7 15,0 0-2-15,0 28-3 0,0-28-14 0,-6 16-1 16,6-16-1-16,-6 19-6 0,1-5-8 16,2-1 3-16,0-1-8 0,2 1 3 0,-1 1-8 0,-2 0-2 15,2-2-4-15,2-1-2 0,-1 1-6 0,1 2 1 16,-3-3 4-16,3-11-1 0,0 20-9 0,0-9-2 16,0-11-7-16,0 17-2 0,3-9-1 0,-3-8-5 15,3 17 0-15,-3-10-6 0,0-7 0 0,6 13-4 16,-6-13 0-16,4 13 0 0,-4-13 0 0,5 8-4 15,-1-1 1-15,-4-7-2 0,12 8 0 0,-12-8-6 16,12 3-11-16,-4-2-18 0,-8-1-20 0,15 4-15 16,-6-4-22-16,-9 0-19 0,19-4-26 0,-9 0-22 15,-1 0-42-15,2-3-146 0,2-3-358 0,-1-1 158 16</inkml:trace>
          <inkml:trace contextRef="#ctx0" brushRef="#br0" timeOffset="74273.78">10456 5056 119 0,'0'0'170'0,"0"0"-9"0,0 0-6 0,-16 25-13 16,11-14-2-16,1 4-17 0,1 1-1 0,-5 9-6 16,4-4-11-16,0 5-5 0,-1-1-6 0,-1 0-7 15,-1 3-10-15,-5 9-3 0,6-1-9 0,-5-3-6 16,1 1-8-16,-2 4-2 0,4 0 0 0,-3-2-6 15,2 1-5-15,-5 3-11 0,1 0-20 0,1-1-24 16,0 3-23-16,-2-7-23 0,3 4-31 0,2-4-28 16,-5-1-185-16,10-9-331 0,1-8 147 0</inkml:trace>
          <inkml:trace contextRef="#ctx0" brushRef="#br0" timeOffset="63985.94">11098 4512 22 0,'0'0'147'0,"0"0"-14"0,0 0-13 16,0 0-2-16,0 0-6 0,0 0-5 0,0 0-5 15,-33 10 5-15,19-3-3 0,1 0-10 0,-4 3-5 16,-3 2-1-16,-1 5-4 0,-2 1-1 0,0 0-4 15,-4 9 1-15,-2 3-4 0,-1 1-4 0,2 2-6 16,1 4-7-16,6-1 1 0,1 6-1 0,2-4-3 16,3 7-8-16,3-3-5 0,6 4 0 0,1-1-4 15,5-2-3-15,6 2 0 0,5-1-3 0,-1-2-5 16,4 1-2-16,4-1 0 0,-1-1-6 0,4-1 1 0,-1 1-2 16,2-3-2-16,-1-3-11 0,1 0-18 0,-1-1-17 15,-6-9-15-15,-3 0-23 0,7 1-25 0,-5-5-20 16,1-2-32-16,-5-2-55 0,-2-4-112 0,1-1-334 15,1 0 147-15</inkml:trace>
          <inkml:trace contextRef="#ctx0" brushRef="#br0" timeOffset="67273.35">11227 4811 149 0,'0'0'139'0,"0"0"-5"0,0 0-10 0,0 0-12 0,6-6-8 16,-6 6-7-16,0 0 4 0,0 0 0 16,0 0-4-16,-19 22-3 0,11-12-1 0,1 4-4 0,-8 3-2 15,2 6 2-15,1 1-9 0,-6 9-1 0,3 5-1 16,3-5-2-16,2 5-5 0,-1 0-4 0,2 4-5 16,3-1-4-16,2-1-3 0,4 2-6 0,1-3-2 15,4 5-3-15,1-6-5 0,1 5-3 0,1-7-3 16,2 5-1-16,0 0-3 0,5-3-3 0,2 2-11 15,-4-3-15-15,5-6-19 0,-3-6-18 0,-3-1-18 16,3 0-20-16,3-3-33 0,1 0-28 0,-2-3-73 16,-1-8-116-16,0-2-352 0,2 2 157 0</inkml:trace>
          <inkml:trace contextRef="#ctx0" brushRef="#br0" timeOffset="65357.47">11439 5329 51 0,'0'0'189'16,"0"0"-11"-16,0 0-11 0,0 0-15 0,0 0-15 15,0 0-6-15,39-12-10 0,-21 10-6 0,1 1-6 16,9-2-10-16,4 2-5 0,-2 1-9 0,14-1-1 15,1 1-2-15,3 0-4 0,1 1-5 0,0-2-5 16,2 2-6-16,0-2-7 0,-1 0-3 0,0 2-7 16,-3-1-3-16,3 0-3 0,-4 1-6 0,0-1-2 15,0-1-1-15,-3 0-4 0,-2 1-2 0,-11-4-4 16,-1 4 1-16,1-3-8 0,-6 1-5 0,-5 1-20 16,1 0-8-16,-2-2-9 0,-3 2-9 0,-2-1-19 15,-2-2-12-15,-11 4-16 0,14-1-28 0,-14 1-18 16,8-6-20-16,-8 6-151 0,0 0-327 0,0 0 145 15</inkml:trace>
          <inkml:trace contextRef="#ctx0" brushRef="#br0" timeOffset="64882.75">11645 4704 25 0,'0'0'183'0,"0"0"-24"0,0 0-10 0,0 0-9 0,0 0-11 16,0 0-10-16,0 0-8 0,0 0 0 0,-2 29-9 16,2-29-7-16,5 16-7 0,-5-16-3 0,3 21 2 15,-3-11-8-15,4 1-8 0,-1 1-8 0,0 1-2 16,-1-3-3-16,-1 0-1 0,2 1-8 0,-1 0-4 16,-1-2 0-16,1 2-8 0,-2-11 0 0,3 15-7 15,-2-9-4-15,-1-6 1 0,5 14-4 0,-5-14-6 16,1 7 5-16,-1-7-7 0,0 0 0 0,2 11 4 15,-2-11-3-15,0 0-4 0,0 0 5 0,0 0 0 0,0 0-3 16,0 0-5-16,0 0 4 0,0 0 0 16,0 0-2-16,0 0-7 0,0 0-1 0,10-24-8 15,-10 24 0-15,3-14-1 0,2 5-7 0,1-2-4 0,-1-2-4 16,0 0-7-16,4 2-1 0,-2-3-2 0,-1 1-3 16,2-1-5-16,1 0 11 0,1 3-2 0,-1 0 1 15,2 1 4-15,-2 0 0 0,-1-1-1 0,1 1-2 16,-1 3 12-16,1-3 4 0,-2 1-5 0,-1 3 9 15,2 1-6-15,-8 5 3 0,18-8 1 0,-11 4 1 16,-7 4 4-16,13-7 5 0,-5 6-2 0,-8 1 1 16,16-6 7-16,-16 6-4 0,15 0 5 0,-15 0 1 15,15 2-2-15,-15-2 2 0,14 9 3 0,-5-6 1 16,-9-3-4-16,13 10 6 0,-9-6-2 0,5 4-2 16,-4 0 2-16,1 0-2 0,0 2 3 0,0-2-6 15,-2 4 2-15,2 0-2 0,-3-2-2 0,2 3 3 16,-4-4 1-16,1 5-12 0,-2 0-17 0,-2-2-13 15,-4 1-26-15,3 0-23 0,-1-2-27 0,-1-1-44 16,-4 0-133-16,3-3-308 0,2 3 137 0</inkml:trace>
          <inkml:trace contextRef="#ctx0" brushRef="#br0" timeOffset="65777.32">12054 5538 2 0,'0'0'206'0,"0"0"-10"15,5-6-18-15,-5 6-10 0,0 0-20 0,0 0-13 16,0 0-14-16,0 0-15 0,0 0-11 0,0 0-7 15,0 0-7-15,0 0-1 0,0 0-4 0,0 0-6 16,0 0-4-16,0 0-4 0,-13 31-3 0,13-31-4 16,-7 13 0-16,2-5-2 0,5-8-2 0,-6 14-2 15,3 1-3-15,0-7 1 0,0 0-7 0,3-8 0 16,-3 18-2-16,3-18 3 0,3 17-2 0,-3-17 1 0,6 14 1 16,-1-6-3-16,1-1-3 0,4-1-2 0,-1 0-6 15,4 1 2-15,1 0-7 0,2-1 3 16,-1 1-5-16,0 1 2 0,0-4-13 0,0 0-6 0,-2 2-14 15,-2-5-12-15,-1 2-16 0,1 0-12 0,1-1-14 16,-12-2-24-16,20 2-13 0,-11-2-19 0,-9 0-24 16,18-4-26-16,-9-1-166 0,-9 5-364 0,14-13 162 15</inkml:trace>
          <inkml:trace contextRef="#ctx0" brushRef="#br0" timeOffset="66031.25">12344 5602 46 0,'0'0'175'0,"0"0"-11"0,0 0-3 16,0 0-9-16,0 0-4 0,0 0-8 0,2 35-7 15,-2-26-6-15,0-9-2 0,-5 24-8 0,5-8-11 0,-1-1-5 16,-1 1-9-16,-1-1-8 0,2 4-7 0,-2 2-5 16,0-4-7-16,1 1-6 0,1-2-8 0,-4-1 1 15,4 1-7-15,0 0-6 0,-5 1-2 16,6 0-3-16,-3-4-9 0,1 2-18 0,-1-5-14 0,3-10-17 15,-3 17-13-15,3-17-21 0,3 18-18 0,-1-11-28 16,1 1-27-16,-3-8-54 0,4 8-117 0,-4-8-328 16,0 0 146-16</inkml:trace>
          <inkml:trace contextRef="#ctx0" brushRef="#br0" timeOffset="66493.92">12995 4951 84 0,'7'13'181'0,"1"0"-10"16,0 3-8-16,3 9-7 0,1 0-13 16,-3 2-6-16,1 1-15 0,-1-3-1 0,0 11-9 15,2-1-6-15,-4 0-7 0,-1-1-3 0,-2-6-14 16,-1 6-8-16,-3 4-4 0,-1-3-6 0,-1-7-6 0,-2 0-4 16,-3 1-8-16,-5 4 0 0,-2 2-4 0,1 0-4 15,-5-3-8-15,1 0-18 0,-2 0-19 0,-2-2-24 16,-4 1-18-16,-1-3-32 0,7-9-26 0,0-1-36 15,-2 2-173-15,7-6-340 0,-1-4 151 0</inkml:trace>
          <inkml:trace contextRef="#ctx0" brushRef="#br0" timeOffset="69094.82">13050 4488 22 0,'0'0'123'0,"0"0"-15"0,0 0-3 0,0 0-4 15,0 0-11-15,0 0-3 0,0 0-8 0,0 0 2 16,0 0-10-16,0 0-3 0,0 0-1 0,0 0-8 0,0 0-5 16,-2-12-9-16,2 12-2 0,0 0-4 0,0 0 1 15,0 0-11-15,0 0-2 0,0 0 0 0,0 0-4 16,0 0 0-16,0 0-23 0,15-11 18 15,-15 11-6-15,0 0 2 0,14-2-1 0,-14 2 0 0,12 0-2 16,-12 0 1-16,13-3-6 0,-13 3 3 0,13 0 0 16,-13 0-1-16,15 0 0 0,-15 0-4 0,14 3-2 15,-14-3 5-15,16 0-3 0,-16 0 1 0,14 0 3 16,-14 0 0-16,10 4 1 0,-10-4 0 0,13 2-7 16,-13-2 6-16,11 1-2 0,-11-1 3 0,7 6 0 15,-7-6-3-15,0 0 1 0,8 5 1 0,-8-5 1 0,0 0-2 16,6 8-1-16,-6-8-3 0,0 0-1 15,0 12 6-15,0-12 4 0,0 0-4 0,-6 19-3 16,0-8 4-16,0-4 1 0,3 1 0 0,-3 0-1 0,-2 2 6 16,1-2-7-16,-3 2-1 0,1-3 1 0,1 3 5 15,-1-2-2-15,-1 2-1 0,-1-7-3 16,4 4-5-16,-2 1 1 0,-2-1 7 0,4-1-5 0,0 1-1 16,-1-2 4-16,8-5-6 0,-13 8 1 0,7-4 1 15,6-4 1-15,-11 4 1 0,11-4-4 0,-7 5 1 16,7-5 1-16,0 0-3 0,-8 5 4 0,8-5-1 15,0 0 3-15,-7 6-1 0,7-6 3 0,0 0 3 16,0 0-7-16,0 0 3 0,0 0-1 0,0 0-5 16,0 0 4-16,0 0-3 0,0 0 2 0,0 0 3 15,0 0-5-15,0 0 0 0,0 0-3 0,33-13-2 16,-33 13 4-16,12-4-2 0,-12 4 2 0,13-3 5 16,-13 3-5-16,16 0 0 0,-16 0-3 0,21 1 3 0,-9-1-4 15,2 2 3-15,2-2 0 0,-2 1-4 16,0 2 7-16,1-1 2 0,0 0 2 0,2 1-2 0,-2 1 0 15,-1-2 2-15,4-1 5 0,0 3-2 0,-3 2-2 16,0-6 2-16,2 3 3 0,-3-2 0 0,0 0-8 16,-2 2 10-16,-12-3-5 0,16 3-4 0,-5-3 0 15,-11 0 3-15,13 1 0 0,-13-1 0 0,13 0 0 16,-13 0-4-16,0 0 2 0,0 0-4 0,14 0-14 16,-14 0-15-16,0 0-11 0,0 0-16 0,0 0-26 15,0 0-18-15,0 0-28 0,0 0-175 0,0 0-324 16,0 0 144-16</inkml:trace>
          <inkml:trace contextRef="#ctx0" brushRef="#br0" timeOffset="83839.03">13737 5244 19 0,'0'0'82'15,"0"0"-10"-15,0 0-4 0,0 0-3 0,0 0-2 16,0 0 8-16,0 0-12 0,0 0 5 0,0 0 6 16,0 0-8-16,0 0-1 0,0 0 0 0,0 0-2 15,0 0 0-15,0 0-5 0,0 0-1 0,0 0 0 16,0 0-1-16,0 0-1 0,0 0-2 0,0 0-1 0,0 0-4 16,0 0 5-16,-3-13-10 0,3 13 2 15,0 0-5-15,0 0-6 0,0 0-2 0,0 0 3 16,0 0-8-16,0 0-1 0,0 0-2 0,0 0-3 0,0 0 0 15,0 0-1-15,0 0-1 0,0 0-4 16,0 0 0-16,0 0-1 0,27 5-2 0,-27-5-2 0,0 0 3 16,26 1-1-16,-10 0-1 0,-6 3-1 0,2-2 0 15,3-2 3-15,2 1-2 0,2 2-3 0,5-2 1 16,0 1 11-16,-3 2 0 0,4-4-7 0,2 1 3 16,-6 2-3-16,4-2-2 0,2 1 6 0,0-2-6 15,0 1-5-15,-1-1 2 0,0 0 4 0,-4 0-7 0,-1 3 7 16,-2-3-3-16,1 1 4 0,-2-1-7 0,-2 1-4 15,-2-1 5-15,2 1 3 0,-4-1-5 16,-2 4 2-16,-10-4-2 0,18-4-1 0,-18 4-1 0,14 4 2 16,-14-4 0-16,13-4-3 0,-13 4-4 0,0 0-2 15,13 0-6-15,-13 0-2 0,0 0-8 0,0 0 1 16,0 0-3-16,14 0-8 0,-14 0-13 0,0 0-5 16,0 0-15-16,0 0-13 0,0 0-25 0,0 0-30 15,0 0-87-15,0 0-241 0,0 0 106 0</inkml:trace>
          <inkml:trace contextRef="#ctx0" brushRef="#br0" timeOffset="84655.02">14076 4995 6 0,'15'-18'118'16,"-15"18"-12"-16,0 0-13 0,0 0-3 0,0 0-10 16,0 0 0-16,7-5-14 0,-7 5 2 0,0 0-5 15,0 0-4-15,0 0-19 0,0 0 16 0,0 0-18 16,0 0 14-16,0 0-7 0,0 0 0 0,0 0-4 0,0 0-1 15,0 0-9-15,0 0-5 0,0 0-2 0,0 0-3 16,0 0 2-16,0 0 1 0,0 0 6 16,0 0-4-16,0 0 2 0,0 0-3 0,12 18 6 0,-12-18-8 15,3 14 5-15,0-4 3 0,-1 1 4 16,-2-11-3-16,1 21 5 0,2-4-1 0,-1 1 1 16,2-4-9-16,-2 3 3 0,-2 1-3 0,0 6-2 0,0-6-4 15,0-1-1-15,-2 5-2 0,-1-4 0 0,2 1-2 16,-1-1-1-16,-2 3 2 0,2-4-7 0,-1 3-2 15,2 2 2-15,-1 2 0 0,2-6-8 0,-1 0-21 16,1 0-15-16,1 2-18 0,-2-4-24 0,2 2-21 16,2-5-37-16,0 5-137 0,3-6-292 0,-3-1 129 15</inkml:trace>
        </inkml:traceGroup>
        <inkml:traceGroup>
          <inkml:annotationXML>
            <emma:emma xmlns:emma="http://www.w3.org/2003/04/emma" version="1.0">
              <emma:interpretation id="{20F30BAF-7C65-40F0-BB06-A3E5969A5DBC}" emma:medium="tactile" emma:mode="ink">
                <msink:context xmlns:msink="http://schemas.microsoft.com/ink/2010/main" type="inkWord" rotatedBoundingBox="16024,9924 18880,9872 18897,10796 16040,10848"/>
              </emma:interpretation>
            </emma:emma>
          </inkml:annotationXML>
          <inkml:trace contextRef="#ctx0" brushRef="#br0" timeOffset="92955.69">16468 4691 87 0,'0'0'117'0,"-4"-10"-7"0,4 10-3 0,0 0-11 15,0 0 1-15,0 0-15 0,0 0-7 0,0 0-5 0,0 0-5 16,-6-6-5-16,6 6 1 0,0 0-11 0,0 0-4 15,0 0-8-15,0 0 2 0,0 0-10 0,0 0-3 16,0 0 0-16,0 0-1 0,0 0-4 0,0 0 3 16,0 0-3-16,0 0 1 0,0 0 4 15,0 0-2-15,0 0-2 0,0 0 2 0,0 0-1 16,35 16-3-16,-18-14 1 0,4-2 1 0,4 4 1 0,5-2-1 16,13-2-3-16,0 0-2 0,4-2-1 0,3 2 4 15,-2 0-6-15,6-4 7 0,-2 4-7 0,0-1 3 16,-4-1-4-16,3-2-2 0,-8-2 0 0,0 5-3 15,-13-2-1-15,-3 2 4 0,0-1-4 0,-8 1 6 16,2-2-6-16,-3 2 1 0,-5-1-7 0,-1-2 2 16,0 4 3-16,-12 0-1 0,16-2-2 0,-16 2-2 15,12 0-7-15,-12 0-7 0,0 0-19 0,0 0-7 16,15-3-11-16,-15 3 1 0,0 0-11 0,0 0-14 0,0 0-10 16,0 0-9-16,0 0-12 0,0 0-117 0,-39 18-239 15,32-14 106-15</inkml:trace>
          <inkml:trace contextRef="#ctx0" brushRef="#br0" timeOffset="93225.18">16997 4763 40 0,'-3'11'176'0,"-1"2"-9"0,1 3-12 0,-3 2-9 16,2-2-4-16,2 8-16 0,4 4 0 0,-2-3-11 15,1 5-8-15,5-5-4 0,0 1-13 0,-2 0-1 0,2 3-14 16,-1-5-6-16,4 1-5 0,-5-2-10 16,2 2-3-16,0-4-4 0,-1-4-8 0,-2 1-1 15,0-1-1-15,0-1-5 0,0-1-3 0,-2 1-2 0,-1-3-7 16,0-2-8-16,0-1-12 0,0-10-6 0,-1 20-10 16,1-20-19-16,0 14-11 0,0-14-18 0,0 13-5 15,0-13-9-15,3 8-16 0,-3-8-19 0,0 0-164 16,13 0-298-16,-13 0 132 0</inkml:trace>
          <inkml:trace contextRef="#ctx0" brushRef="#br0" timeOffset="93590.35">17953 4530 42 0,'0'0'149'0,"-9"-14"-3"0,9 14-8 0,0 0-7 0,-19 3-3 16,19-3-15-16,-21 14 0 0,6-4-10 0,2 3-1 15,-6 6-3-15,-1 2-3 0,2 2-6 0,0 0-3 16,0 8-8-16,-1 2-6 0,7-9 3 0,0 3-14 15,5 1 5-15,-7 9-5 0,8-8-2 0,5 4-7 16,-1 3 0-16,2-8-3 0,3 1-7 0,2-2 3 16,2 1-3-16,2-1-6 0,3-1-3 0,2 1-1 15,0-6-4-15,3 2-1 0,-1-1-2 0,2-4-2 16,2 3-5-16,-1-3-15 0,-3-4-17 0,4-1-21 0,-4-2-21 16,-1-1-23-16,0-3-32 0,3 0-26 0,-2-5-46 15,1 3-140-15,-1-5-348 0,3-5 153 16</inkml:trace>
          <inkml:trace contextRef="#ctx0" brushRef="#br0" timeOffset="86503.64">15469 4834 112 0,'-12'-1'154'0,"-3"-2"-12"0,-3 3-9 0,0 0-7 16,2 3-12-16,-2-3-4 0,-2 1-10 16,6 1-10-16,-4 2-4 0,1-2-5 0,-1 3-15 0,3 0 2 15,-1-3-9-15,3 4 0 0,2-1-14 16,-1 2-2-16,3-1-12 0,-1 5 9 0,2-1-4 16,1 0-6-16,-1 1-1 0,4 0-4 0,0 2 0 0,7 0-1 15,-2 2-1-15,5 1-4 0,0-1 2 16,1 0-6-16,5-1 2 0,3 4-2 0,3 0-4 0,3-1 1 15,1-1 0-15,5 1-1 0,6 2 1 0,1-2-1 16,2 3-4-16,-9-9-3 0,9 9 6 0,-6-7-5 16,-4 0-1-16,3 1 2 0,-2 1-5 0,-2-6 2 15,0 5-3-15,-2 0 1 0,-5-7 0 0,-2 4 5 16,0-1-5-16,-2 0 0 0,1 1 1 0,-3-2-4 16,-5 0 0-16,1-2 6 0,-2-1-2 0,-2 1-2 15,1 3 2-15,-5-10 1 0,4 12 0 0,-4-12-3 0,0 15-2 16,0-15 5-16,-7 13-1 0,-1-6 2 15,-1-1-2-15,-4 2 0 0,-4-2 1 0,2-2-4 16,-4 1 3-16,-6-3 4 0,1 4-2 0,3-2 1 0,-4-3 2 16,7-1-7-16,-11 0 2 0,8 0-1 0,2-4 3 15,-5 1-3-15,5-1 3 0,-8-3-3 16,8 3 1-16,1-2 0 0,0-1 1 0,1-1 0 0,2-2 0 16,2 3-1-16,1-6 4 0,2 2-2 0,2 0-6 15,2-2 3-15,5 4 1 0,2-5 0 0,2 1-4 16,5-4 4-16,1-1 0 0,4-2 0 0,3 2-1 15,5-4-2-15,8-2-4 0,-1-1 4 0,8 5-1 16,-2-1 0-16,2-3 2 0,-3 3-3 0,4 3 2 16,-4-3-1-16,-8 7 1 0,-1-3-2 0,9-1 3 15,-9 5 0-15,-3-2 2 0,-7 5-3 0,4-1 0 16,-6 1-2-16,-1 1 5 0,-1 0-1 0,-2 2 2 16,-4 0-2-16,-4 7 3 0,11-10-4 0,-11 10 1 0,6-10-6 15,-6 10-10-15,1-8-2 0,-1 8-11 16,0 0-8-16,0 0-7 0,0 0-8 0,0 0-16 15,-21-4-19-15,21 4-20 0,0 0-22 0,-22 11-132 0,22-11-282 16,-12 6 126-16</inkml:trace>
        </inkml:traceGroup>
        <inkml:traceGroup>
          <inkml:annotationXML>
            <emma:emma xmlns:emma="http://www.w3.org/2003/04/emma" version="1.0">
              <emma:interpretation id="{7F57D3F8-C8C9-4A9E-8751-B26E8ED21977}" emma:medium="tactile" emma:mode="ink">
                <msink:context xmlns:msink="http://schemas.microsoft.com/ink/2010/main" type="inkWord" rotatedBoundingBox="19289,9638 22787,9575 22812,10981 19314,11044"/>
              </emma:interpretation>
            </emma:emma>
          </inkml:annotationXML>
          <inkml:trace contextRef="#ctx0" brushRef="#br0" timeOffset="94135.74">18437 4878 145 0,'0'0'169'0,"0"0"-13"0,0 0-13 0,0 0-12 16,0 0-1-16,10 28-8 0,-7-19-9 0,0 1-4 16,2 3-13-16,-2 0-8 0,-1-3-5 0,3 2-3 15,-2 3-9-15,1-5-6 0,-2 0-9 0,4 3-9 16,-6-2 3-16,4-4-6 0,-4-7-3 16,3 14-6-16,-3-14-4 0,5 15-1 0,-5-15-7 0,6 9 6 15,-6-9-5-15,3 10-2 0,-3-10 1 0,0 0-6 16,0 0 6-16,3 8-9 0,-3-8 4 0,0 0 0 15,0 0 1-15,0 0-7 0,0 0 0 0,0 0-2 0,19-20 2 16,-14 9-4-16,1-1-9 0,0-1-1 16,4 0-10-16,-1 0-3 0,1-2 2 0,4-4 0 15,-5 4-5-15,3-1 6 0,-3 3 2 0,4-2 3 0,6 1-2 16,-5 1-8-16,-1 2 9 0,-1-4 5 0,3 6-3 16,-1-2 1-16,-3 4-2 0,3 0 0 0,1 0 4 15,-3-1-2-15,1 2 5 0,-1 4-5 0,2-2 6 16,-6 3 0-16,-8 1 7 0,24 0-4 0,-24 0 0 15,20 0 3-15,-11 1 3 0,3 4 1 0,-3 0-1 16,1-3 5-16,-1 6 2 0,1-1-2 0,-1 0 0 16,-1 0-1-16,-1-1-2 0,2 2 0 0,-3 3-7 15,-1-1 4-15,4 1 0 0,-5 2-4 0,1-5 1 16,-1 2-2-16,-1-1-1 0,-2 2 2 0,4-2 5 16,-5-9 0-16,4 19-7 0,-2-12-8 0,-2-7-8 15,0 18-10-15,1-12-10 0,-1-6-8 0,2 12-9 16,-2-12-5-16,0 0-8 0,0 14 6 0,0-14-6 0,0 0-8 15,0 0-19-15,10 4-27 0,-10-4-3 16,0 0-34-16,18-15-82 0,-9 5-255 0,3-3 114 16</inkml:trace>
          <inkml:trace contextRef="#ctx0" brushRef="#br0" timeOffset="94448.13">19470 4593 36 0,'0'0'155'0,"0"0"-7"0,0 0-6 0,12 11-18 16,-12-11-1-16,2 16-4 0,-2 1-10 0,-2 1 2 15,-1 3-3-15,-1 4 2 0,-5 2-2 0,1 6-5 16,-1 2 0-16,-1 3-2 0,1-1-10 0,-2 1-3 0,4-2-9 16,0 5-3-16,1-6-7 0,-2 1-8 15,4-8-4-15,-1 9-5 0,1-10-5 0,-2 3-2 16,3-3-6-16,-2 3-5 0,4-4 0 0,-4-1-2 0,2 2-3 15,-1-6-1-15,-1-1-4 0,2-3-11 16,-1 3-18-16,1-3-17 0,-2-2-20 0,1-2-16 16,1 2-23-16,-1-2-20 0,2-6-23 0,2-7-29 0,-1 14-183 15,1-14-363-15,0 0 161 0</inkml:trace>
          <inkml:trace contextRef="#ctx0" brushRef="#br0" timeOffset="95788">21069 4620 106 0,'0'0'158'0,"0"0"-15"16,0 0-8-16,25 7-6 0,-16 0-5 0,2 1-10 0,-2 5-4 15,1 1-1-15,3 7-7 0,-2 0-2 0,2 5 0 16,1 9-1-16,-2-1-7 0,-2 1-3 0,-5 6-6 16,1-3-9-16,-2 4-4 0,-2-2-5 0,-1 2-6 15,-2-3-4-15,-1 1-5 0,-5 0-3 0,2 0-6 16,-1-5-1-16,-1 2-4 0,-7-1-4 0,-5-1 2 15,0 0-6-15,-4-3-4 0,-1-1-12 0,3 0-16 16,-4-4-17-16,4-4-18 0,2-3-12 0,2 4-25 16,-2-6-19-16,3 0-17 0,2-5-28 0,4-3-181 15,-2-1-347-15,4-4 154 0</inkml:trace>
          <inkml:trace contextRef="#ctx0" brushRef="#br0" timeOffset="97763.97">21558 4253 78 0,'0'0'145'0,"0"0"-15"0,0 0-3 0,-4-11-10 16,4 11-7-16,0 0-9 0,0 0-3 0,0 0-8 0,0 0-8 16,0 0-2-16,0 0-7 0,0 0-4 0,0 0-1 15,0 0-9-15,0 0-2 0,0 0 2 0,0 0-8 16,0 0-10-16,0 0 4 0,6-18 0 0,-6 18-5 16,0 0-10-16,0 0-5 0,0 0-1 0,0 0-4 15,0 0-1-15,0 0 5 0,0 0-6 0,0 0 2 16,25 18-6-16,-12-10 4 0,1 3 3 0,-1 1-4 15,7 4 6-15,0 3 4 0,12 3-2 0,-5 2 0 16,0 1 1-16,-5-3-2 0,5 11 4 0,-2 3-2 16,0 1-1-16,1-1 0 0,-10 1-3 0,-1 2-2 15,-3 3 0-15,-2 3-3 0,-8-1-1 0,2 5-1 16,-4-1-3-16,-3 0 1 0,-5 2 2 0,0-4-4 0,-4 0 0 16,-3-2-3-16,-1-6 2 0,-1 2-2 0,-5-4 3 15,-2 4-3-15,-6-8 3 0,2 0-2 16,-3-2-7-16,1 1-14 0,-3-3-13 0,0-3-11 0,2 2-15 15,1-7-16-15,6-1-12 0,-1-2-22 0,4 1-16 16,2-1-24-16,4-1-173 0,1-5-339 0,4 0 151 16</inkml:trace>
        </inkml:traceGroup>
      </inkml:traceGroup>
    </inkml:traceGroup>
    <inkml:traceGroup>
      <inkml:annotationXML>
        <emma:emma xmlns:emma="http://www.w3.org/2003/04/emma" version="1.0">
          <emma:interpretation id="{5C96B395-F18F-4BD8-971C-ECDBD453F75D}" emma:medium="tactile" emma:mode="ink">
            <msink:context xmlns:msink="http://schemas.microsoft.com/ink/2010/main" type="paragraph" rotatedBoundingBox="3862,11942 21869,12026 21863,13279 3856,13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D3C21D-D600-4641-8152-5CF75DC338B7}" emma:medium="tactile" emma:mode="ink">
              <msink:context xmlns:msink="http://schemas.microsoft.com/ink/2010/main" type="line" rotatedBoundingBox="3862,11942 21869,12026 21863,13279 3856,13195"/>
            </emma:interpretation>
          </emma:emma>
        </inkml:annotationXML>
        <inkml:traceGroup>
          <inkml:annotationXML>
            <emma:emma xmlns:emma="http://www.w3.org/2003/04/emma" version="1.0">
              <emma:interpretation id="{872989F8-B5A4-4997-B075-2215DAC0B385}" emma:medium="tactile" emma:mode="ink">
                <msink:context xmlns:msink="http://schemas.microsoft.com/ink/2010/main" type="inkWord" rotatedBoundingBox="3804,12261 6887,11927 6995,12916 3912,13250"/>
              </emma:interpretation>
            </emma:emma>
          </inkml:annotationXML>
          <inkml:trace contextRef="#ctx0" brushRef="#br0" timeOffset="103864.86">4079 7303 39 0,'0'0'178'16,"0"0"-8"-16,0 0-15 0,6 22-16 0,-6-22-3 15,3 17-8-15,2-7-10 0,0 2-6 0,-2 1-6 16,6 4-5-16,-3-4-7 0,2 2-11 0,-1 0-4 0,1 1-8 15,-1-4-6-15,-1 5-4 0,0-1-10 0,2-3-4 16,-2 2-7-16,0-4-6 0,-3-3 0 16,1 3-2-16,-1 0-3 0,0-5-6 0,-3-6 1 0,6 14-9 15,-6-14 7-15,3 11-4 0,-3-11-4 0,1 10 3 16,-1-10 3-16,0 0-4 0,6 6 2 16,-6-6-2-16,0 0-4 0,0 0 4 0,0 0-9 0,0 0 4 15,0 0 1-15,0 0-12 0,0 0 6 0,0 0-13 16,12-21-4-16,-12 21-2 0,11-20-3 0,-7 7-9 15,5-2-2-15,-1 1 1 0,-1-1-8 0,2 2 0 16,1-3 7-16,-1 1 2 0,2-3-1 0,-1 5 4 16,1-3-1-16,-2-1 7 0,4 4 3 0,-4-1-4 15,1 3 6-15,1 0 2 0,-1 2-2 0,1-2 3 16,-2 1 5-16,1 3 0 0,2-1 1 0,-3 4 7 16,0-4 1-16,1 3 2 0,4-2 0 0,-2 4-5 15,-3-1 8-15,3 3-6 0,-12 1 2 0,19 0 4 16,-19 0 3-16,19 4-3 0,-10 0 4 0,2 1 2 15,1 2 3-15,-2 5-1 0,1-1 2 0,-2 1 0 16,-2 1 2-16,1 1 2 0,2 3-6 0,-3-3-1 0,2 3 3 16,-4-3-2-16,1 3-3 0,0-2 3 0,-3 1-7 15,1 0 5-15,2 0-2 0,0 0 1 16,-3-2-6-16,-3 1-1 0,5-3 7 0,-5-2-5 0,3 1-5 16,0-2 4-16,-3-9-8 0,1 18-7 0,-1-8-12 15,0-10-17-15,0 14-12 0,0-14-22 0,0 15-11 16,0-15-28-16,2 9-18 0,-2-9-33 0,0 0-144 15,0 0-326-15,0 0 145 0</inkml:trace>
          <inkml:trace contextRef="#ctx0" brushRef="#br0" timeOffset="104573.82">4743 6725 16 0,'0'0'137'0,"0"0"-10"0,0 0-10 0,0 0-17 0,0 0-6 16,0 0-6-16,0 0-8 0,0 0-12 15,12-13 1-15,-12 13-11 0,10-2 0 0,-10 2-5 0,18-2-3 16,-11-2 0-16,-7 4 0 0,20-3-3 0,-8 3-3 16,-12 0-5-16,25 0 1 0,-14-4-1 0,7 4 4 15,-18 0-3-15,28 4-3 0,-15-4-4 0,-2 2-2 16,1-1-6-16,-3 3-4 0,1 0-2 16,-3 1 0-16,2-1-2 0,-1 3-2 0,-2 0-1 0,0 3-1 15,-6-10 2-15,7 13-1 0,-7-2 1 0,2 3-13 16,-2-6 14-16,-2 6-1 0,1-1 1 0,-1 0 0 15,1 1-2-15,-5-2 0 0,0 2 4 0,-5-3-3 16,5 2-5-16,-1 1 7 0,1-3 3 0,-3 0-4 0,2 0 1 16,-4 2-1-16,2-3-5 0,2 0 1 15,1-1-4-15,0 0 2 0,-2-2-2 0,2 0 2 0,6-7-1 16,-10 15-2-16,7-9 5 0,3-6-5 0,-7 7 0 16,7-7 0-16,-9 10 2 0,9-10-1 0,0 0 3 15,-3 8 1-15,3-8-2 0,0 0 0 0,0 0-2 16,0 0 3-16,21 6-2 0,-13-4-3 0,-8-2-1 15,20 3 2-15,-7-3-2 0,1 0 1 0,4 0-2 16,-1-3 2-16,0 1-3 0,2 2-9 0,-4 0 12 16,3 0-3-16,-3 0 1 0,4-2-8 0,-2 2-11 15,-2 0-8-15,0 2-15 0,-2 0-13 0,-1 2-14 16,-3 0-7-16,1-1-25 0,-10-3-8 0,20 7-20 0,-11-5-39 16,-3 4-87-16,-6-6-271 0,13 7 120 15</inkml:trace>
          <inkml:trace contextRef="#ctx0" brushRef="#br0" timeOffset="104940.64">5400 7392 70 0,'0'0'171'0,"18"0"-9"0,-18 0-21 15,15-1-4-15,-15 1-8 0,20 0-13 0,-5 0-1 16,1 0-9-16,0-4-10 0,4 1-8 0,7 3-4 16,1-3-8-16,2 3-2 0,-2-4-6 0,5 3-4 15,-6 0-3-15,7 0-6 0,-4-3-7 0,-2 2-9 16,2 0 3-16,-2-1-3 0,-1-1-4 0,2 4-2 0,-3-2-4 15,-6 1-3-15,-1 1-2 0,1-3 0 0,-1 3-7 16,-3-1-2-16,1-1 1 0,-4 2-3 0,2 0-10 16,-15 0-5-16,20 0-10 0,-20 0-15 0,13-4-10 15,-13 4-15-15,12 0-9 0,-12 0-15 0,0 0-9 16,0 0-22-16,0 0-25 0,0 0-140 0,0 0-292 16,-2-12 129-16</inkml:trace>
          <inkml:trace contextRef="#ctx0" brushRef="#br0" timeOffset="105243.17">5805 7039 37 0,'0'0'159'0,"0"0"-12"16,0 0-11-16,0 0-7 0,0 0 4 0,0 0-8 0,0 0-5 15,0 35-7-15,0-22-11 0,4 1 9 0,-2 3-4 16,-1-1-6-16,2 2-8 0,0-2 1 16,2 11-7-16,-2-7-9 0,2 5-5 0,1-1-4 0,0 0-9 15,-4 1-2-15,4-3-6 0,-3-4-5 0,3 5-5 16,-3-5-4-16,0 0-5 0,1 0 2 0,-4-1-7 16,3-1-1-16,0 0 0 0,0-3-5 0,-3 1-9 15,3-4-10-15,-3 1-19 0,2-1-14 0,-2-10-18 16,0 18-20-16,1-7-25 0,-1-11-31 0,5 12-20 15,-2-6-186-15,-3-6-357 0,0 0 158 0</inkml:trace>
          <inkml:trace contextRef="#ctx0" brushRef="#br0" timeOffset="103006.4">3017 7412 18 0,'0'0'167'0,"0"0"-8"0,0 0-9 15,0 0-8-15,-13-5-12 0,13 5-3 0,0 0-11 16,0 0-8-16,0 0-1 0,0 0-13 0,0 0-1 16,-8-5-9-16,8 5-1 0,0 0-6 0,0 0-6 15,0 0-4-15,0 0-3 0,0 0-7 0,0 0-14 16,0 0 4-16,0 0-4 0,0 0-7 0,0 0-2 16,0 0-3-16,0 0-2 0,0 0-2 0,33-8-4 15,-18 8-6-15,0 0 5 0,3 0-5 0,7 0-4 16,4-3 1-16,-1 3-6 0,12-4 3 0,-7 4 0 0,10-3 0 15,-2 2-3-15,-1-1 0 0,-1 2 1 0,-10 0-4 16,1 0 2-16,-1 0-2 0,-4 0 3 16,-4 0-4-16,-3 0 0 0,-2 0-2 0,0 0-1 0,-2 2 2 15,-4-2 0-15,-10 0-3 0,21 0 1 0,-10 1 0 16,-11-1-1-16,13 0 1 0,-13 0-7 0,0 0-2 16,14 3 0-16,-14-3-7 0,0 0-3 0,8 4-7 15,-8-4-5-15,0 0-1 0,5 8-11 0,-5-8-7 16,0 0-6-16,0 0-11 0,0 0-11 0,0 0-8 0,-19 17-11 15,13-14-22-15,6-3-28 0,-17 6-112 16,4-6-279-16,13 0 123 0</inkml:trace>
          <inkml:trace contextRef="#ctx0" brushRef="#br0" timeOffset="103257.9">3086 7578 98 0,'12'1'148'0,"0"0"-9"0,4 2-1 15,3-2-7-15,7 1-9 0,2-1-11 0,12-2-3 16,-7 1-10-16,6 1-6 0,-6-4-10 0,6 2-6 16,-8-2-8-16,-4 3-7 0,0-1-5 0,-8 1-5 15,0 0-7-15,-2 1-4 0,1-1-10 0,-5 3-13 16,2-3-7-16,-5 1-13 0,1 1-16 0,-11-2-17 15,16 4-18-15,-7-3-14 0,-9-1-20 0,15 3-13 16,-15-3-125-16,0 0-243 0,14 0 108 0</inkml:trace>
        </inkml:traceGroup>
        <inkml:traceGroup>
          <inkml:annotationXML>
            <emma:emma xmlns:emma="http://www.w3.org/2003/04/emma" version="1.0">
              <emma:interpretation id="{6D8B905A-346C-4A17-88C8-F5AA49ADE042}" emma:medium="tactile" emma:mode="ink">
                <msink:context xmlns:msink="http://schemas.microsoft.com/ink/2010/main" type="inkWord" rotatedBoundingBox="7301,11958 12541,11983 12536,13028 7296,13004"/>
              </emma:interpretation>
            </emma:emma>
          </inkml:annotationXML>
          <inkml:trace contextRef="#ctx0" brushRef="#br0" timeOffset="106541.4">7312 7158 135 0,'0'0'163'0,"0"0"-10"0,0 0-13 0,0 0-8 16,0 20-6-16,0-20-6 0,0 17-5 0,-3-3-2 15,3-14-12-15,-3 24-10 0,2-9 3 0,-2 1-3 16,0 0-10-16,3-1-8 0,-3 0 1 0,0 1-6 16,0-3-9-16,3 1-3 0,-4 3-6 0,4-4 1 15,-3 2-6-15,3-1 0 0,-3-4-6 0,3-10-3 16,-3 19-7-16,3-11-6 0,0-8 5 0,0 16-5 16,0-16-2-16,0 15 1 0,0-15-4 0,0 10-1 0,0-10 3 15,0 0 0-15,0 13-4 0,0-13 1 0,0 0-8 16,0 0 0-16,0 0 4 0,9 3 1 0,-9-3-5 15,0 0 0-15,0 0-3 0,20-16-2 0,-14 11-6 16,3-6-4-16,-1 1-9 0,4-1-6 0,-2-1-3 16,7-6-3-16,-5 3-2 0,-2 1 5 0,9-10-10 15,-5 7 1-15,-1-1 7 0,2-3-1 0,-1 0 3 16,2 4 3-16,-4 3 0 0,-2-2 4 0,1 4 3 16,-2 0 2-16,1-1 1 0,5 4 4 0,-2-2-3 15,1 4 2-15,-5-3 2 0,4 2 6 0,-2 2-3 16,-2 1 1-16,-2 4-1 0,2-4 2 0,-9 5 0 15,16-5 3-15,-16 5-4 0,17 3 8 0,-17-3 1 16,16 5-1-16,-10 3 7 0,3-2 1 0,-4 2 10 0,7 4-2 16,-9 4 2-16,1-2 3 0,-1 3 2 0,0 0-2 15,0 3 1-15,0-2-4 0,0-2 0 0,-2 3 2 16,2-1-2-16,0 0-1 0,0-1-5 0,0 0 1 16,-3-2-5-16,3 1 3 0,0-1-1 0,-1-2-1 15,1 0-1-15,-3-2-1 0,0-11-4 0,0 18 2 16,3-8-4-16,-3-10-5 0,0 12-11 0,0-12-17 15,0 10-12-15,0-10-15 0,0 0-11 0,0 0-15 16,0 12-34-16,0-12-19 0,0 0-42 0,0 0-154 16,0 0-354-16,0 0 156 0</inkml:trace>
          <inkml:trace contextRef="#ctx0" brushRef="#br0" timeOffset="107267.07">7915 6639 177 0,'0'0'181'0,"0"0"-9"0,-6-6-13 16,6 6-11-16,0 0-13 0,0 0-5 0,0 0-13 0,-7-10-8 16,7 10-7-16,0 0-9 0,0 0-12 0,0 0-11 15,0 0-4-15,0 0-9 0,0 0-2 16,16-10-9-16,-16 10-2 0,10-1-3 0,-10 1-5 0,20-4-2 16,-8 4-8-16,-12 0 0 0,27 0-3 0,-17 0-3 15,5 0 0-15,1 1-2 0,-2 2-2 16,-1-6-2-16,-13 3 0 0,25 3-2 0,-11-3-1 0,-2 0-7 15,-2 1 4-15,-10-1-2 0,17 2-5 0,-8 2 0 16,-9-4 4-16,10 4 2 0,-10-4-5 0,13 4 0 16,-13-4-2-16,6 10-6 0,-6-10 5 0,3 11-1 15,-3-11 2-15,-3 14 3 0,3-14 3 0,-6 18 5 16,-1-5 3-16,1-2-3 0,-1 4-4 0,-2-6 3 16,1 6 2-16,-1-5 2 0,2 4 0 0,-2-4-2 15,0 2 3-15,1 4-3 0,0-7 1 0,0 2 0 16,-1 2-6-16,3-4 6 0,2 0-2 0,-2-3 3 15,6-6-2-15,-6 15-3 0,3-10 1 0,3-5 1 0,-5 11-2 16,5-11 4-16,-3 11-2 0,3-11 3 16,0 0 1-16,6 15 0 0,-1-10 1 0,-5-5-2 15,9 7 4-15,1-3-4 0,-1-1-4 0,-9-3-1 0,25 6 2 16,-11-5-2-16,-1 2 3 0,4-2-5 0,-1 0 3 16,0-1-4-16,2 0 0 0,-4 0-2 0,2-1 0 15,1 1 0-15,-1 0-2 0,-3 0-7 0,4 0-5 16,-17 0-11-16,19-1-11 0,-10 2-9 0,-9-1-15 15,20 1-13-15,-10 0-18 0,-10-1-20 0,12 4-10 16,-12-4-27-16,10 5-56 0,-10-5-113 0,0 0-340 16,12 5 151-16</inkml:trace>
          <inkml:trace contextRef="#ctx0" brushRef="#br0" timeOffset="108846.03">8506 7364 7 0,'0'0'156'0,"0"0"-7"0,0 0-8 15,0 0-13-15,0 0-2 0,0 0-6 0,0 0-12 16,0 0-4-16,0 0-8 0,0 0-6 0,0 0-9 16,0 0-2-16,0 0-11 0,0 0-5 0,0 0-6 15,0 0-3-15,25-14-3 0,-25 14-6 0,16 0-1 16,-4 0 2-16,2 0-5 0,5 0-5 0,6 0-3 0,2 0-5 15,6 0 4-15,12-5 1 0,0 4-2 16,-2-4 1-16,3 3-8 0,-3 0 6 0,1 1-4 16,-3-1-6-16,-11-2 2 0,-2 2 0 0,-2 1-7 15,-5-2 0-15,4 3 0 0,-6 0-15 0,-5-1 9 16,2 1-7-16,-4 0-9 0,-1-3-12 0,-11 3-16 16,19 0-7-16,-19 0-24 0,13 0-13 0,-13 0-11 0,0 0-10 15,0 0-15-15,0 0-30 0,0 0-119 16,0 0-285-16,0 0 126 0</inkml:trace>
          <inkml:trace contextRef="#ctx0" brushRef="#br0" timeOffset="109150.31">8998 7064 170 0,'0'0'159'0,"0"0"-7"0,0 0-14 16,0 0-8-16,0 0-7 0,-11 20-11 0,11-20-1 0,-3 21-8 15,0-7-3-15,3 0-6 0,-3 0-5 0,3 3-11 16,3 1-7-16,-3-1-3 0,3-1-7 16,0 3-2-16,-1-2-8 0,1 3-3 0,0-3-1 0,0 6-5 15,0-5-4-15,1-1-5 0,-1 3-3 0,3-5 0 16,-6 2-3-16,3-3-6 0,3 0-6 0,-1 1-27 15,-5-6-4-15,0 2-17 0,1 0-11 0,0-1-19 16,-1-10-16-16,3 16-13 0,0-9-19 0,-3-7-22 16,6 9-137-16,-6-9-292 0,8 2 130 0</inkml:trace>
          <inkml:trace contextRef="#ctx0" brushRef="#br0" timeOffset="109547.33">9699 6980 90 0,'0'0'162'0,"-12"11"-9"16,6-5-12-16,-3 3-11 0,4 0-8 15,-2 1-8-15,-1 3-6 0,2-3-11 0,-1 3-3 16,1 2-2-16,0-3-2 0,0 3-11 0,2 1-4 0,1-2-9 16,1 0-2-16,1 0 2 0,-2 1-4 0,3-2-3 15,3 4-6-15,-2-3 2 0,1-3-6 0,4 4-4 16,-2-5-2-16,1 3 6 0,-1 0-3 0,5-2-4 16,-2-4 1-16,8 1-6 0,-1-1-1 0,-4 0-5 15,4-3 0-15,4 4-8 0,1-3 0 0,-1 0 0 16,-2-3-2-16,4 4-5 0,-1-1 0 0,-1-1-6 15,-2-2-8-15,2 1-15 0,-3 1-19 0,4-4-9 16,1 0-16-16,-7 0-13 0,5 0-20 0,-3-2-21 16,0-2-26-16,-2-3-37 0,-2 2-132 0,2-8-331 0,2 3 147 15</inkml:trace>
          <inkml:trace contextRef="#ctx0" brushRef="#br0" timeOffset="109789.76">10177 7067 57 0,'0'0'167'0,"0"0"-6"0,0 0-8 0,0 0-7 0,0 0-8 15,-21 28-9-15,14-13-5 0,0 2-6 0,-2 6-6 16,-2-2-7-16,-1 4-4 0,2-1-13 0,-1 1-2 16,-1 1-9-16,-1 9-4 0,7-9-8 0,-4-1-3 15,1 2-5-15,6 1-10 0,-8-3-5 0,5-1 0 16,0 0-5-16,2-2-1 0,1-3-1 0,0-3-7 15,-2 2-3-15,4-5 0 0,-1 1-8 0,-1-2-11 16,3 3-13-16,0-15-19 0,0 19-8 0,3-11-12 16,2 1-24-16,-5-9-30 0,12 10-22 0,-2-7-51 15,1-3-125-15,-11 0-321 0,34-6 143 0</inkml:trace>
          <inkml:trace contextRef="#ctx0" brushRef="#br0" timeOffset="110306.56">10570 7276 16 0,'0'0'177'0,"0"0"-10"0,0 0-17 16,0 0-13-16,3 24-4 0,-3-24-8 0,-3 19-9 15,3-4-8-15,0-4-9 0,0 5-21 0,-2-2 4 16,1-1-2-16,1 1-11 0,0 1-3 0,-3-2-8 15,3 0-2-15,-2 2-6 0,1-5-4 0,-2 1-4 16,3-11-3-16,-3 17-4 0,3-8-6 0,0-9 2 16,-2 15-2-16,2-15-3 0,-3 11-3 0,3-11-4 15,0 0 2-15,-1 13 1 0,1-13-3 0,0 0-2 16,0 0-3-16,0 0-2 0,0 0 1 0,0 0 1 16,0 0-4-16,0 0-6 0,0 0-7 0,25-22-7 15,-17 10-7-15,3 0-8 0,-2-1-10 0,5-7 1 16,-2 8-5-16,4-9 1 0,2 1 0 0,1 3 3 15,-1 3 0-15,2-1 4 0,-7 2 5 0,2 2 4 0,-1-2-5 16,0 3 8-16,3 2-3 0,-2-1 8 16,3 0 3-16,-3 3 9 0,-1-1 4 0,1 3 7 0,2 0 3 15,-2 3 2-15,0-1 1 0,1 2 0 0,-1 0 2 16,-2 4 4-16,2 0-3 0,-1 1 7 0,-2 1 0 16,0 4 1-16,-1 0 4 0,3 1 2 0,-5 2-2 15,1 0-4-15,-1 3 3 0,-1-1 0 0,-1 1-5 16,-1-2-4-16,-1 5 5 0,-2-1-8 0,1-5 0 15,1 3 0-15,-4-1 0 0,-1 0-1 0,0-3-1 16,0 3-2-16,-1-2-4 0,-4-2 4 0,1 2 2 16,-1-6-18-16,1 4-11 0,-2-2-17 0,0-3-17 15,6-6-39-15,-14 12-11 0,8-6-29 0,6-6-60 16,-15 5-105-16,15-5-315 0,0 0 140 0</inkml:trace>
          <inkml:trace contextRef="#ctx0" brushRef="#br0" timeOffset="112637.32">11230 6781 163 0,'9'-7'161'0,"-9"7"-14"0,8-11-13 16,-1 6-12-16,4 3-10 0,-11 2-8 0,19-7-6 15,-10 3-10-15,3 2-5 0,0-2-9 0,4 0 1 0,2 1-9 16,0-1-11-16,1 2 3 0,-4 1-5 0,2 2-2 16,-1-2-7-16,1 1-2 0,-1 2-4 0,-7-1-2 15,3 3-7-15,1 2-4 0,-4-1 1 0,0 2-8 16,-1 1 0-16,-1 4-3 0,-4-2 3 0,1-1-2 15,-2 7-2-15,1-2-8 0,-6 3 6 0,1-3 4 16,-2 1-2-16,1 2-1 0,-3 3 0 0,-1-5-1 16,-1 2 0-16,2-1 2 0,-1 0-4 0,-2 1-2 15,0-3 4-15,0-1-5 0,0 0 4 0,1-1-3 16,3-1-1-16,-4-1 0 0,3-1-6 0,0 0 5 0,3-3 1 16,3-6-1-16,-6 11-1 0,6-11-1 15,-6 10 4-15,6-10-3 0,0 0 1 0,0 0 5 16,0 0-2-16,7 11 0 0,-7-11-4 0,18 0 3 0,-7 0-3 15,5 0 1-15,-1-1-4 0,0 1-12 0,4-1-11 16,1 1-20-16,-1-2-16 0,0 0-12 16,1 4-19-16,-1-2-30 0,-3 3-20 0,2-3-150 0,-6 1-312 15,3-1 138-15</inkml:trace>
          <inkml:trace contextRef="#ctx0" brushRef="#br0" timeOffset="105921.85">6470 7140 93 0,'0'0'187'0,"9"-11"-20"0,-6 5-7 0,-3 6-23 15,13-17-11-15,-2 10-13 0,1 2-11 0,-2-8-4 0,3 8-12 16,-1-4-12-16,2 1-5 0,-1 1-5 16,2 0-6-16,-2-3-6 0,1 5-4 0,-1-2-4 15,4 5-6-15,-1-4-3 0,-1 1-10 0,1 1 7 0,-5 2-2 16,1 1-2-16,-12 1-2 0,22-4-7 16,-11 5 0-16,-11-1-1 0,19 0-9 0,-19 0 5 15,13 6-3-15,-4-2-2 0,-4 1-5 0,1 2 5 0,-6-7 3 16,6 17-4-16,-3-3 6 0,-3 0 0 0,1 0 1 15,-2 3 4-15,-2 3 1 0,-3-4-4 16,-2 8 0-16,2 1 0 0,-7 1 2 0,1-2 1 0,-4 1 3 16,-4 7-5-16,7-9-3 0,-13 8-1 0,0-1-1 15,0-5 2-15,4-5-5 0,-2-1 0 0,3 1-1 16,5-4 1-16,-7-1 1 0,8-2-1 0,-2-4-3 16,6 0 2-16,-2 0-2 0,4-4 3 0,0 3 1 15,1-5-1-15,8-3 5 0,-13 8 1 0,13-8 6 0,-6 3 2 16,6-3-5-16,0 0-1 0,0 0-3 0,0 0-1 15,0 0-4-15,0 0 4 0,0 0-5 16,0 0-2-16,0 0-2 0,9-29-2 0,1 22-5 0,-4 1 2 16,5 2-1-16,1-4-2 0,4 0 0 0,-5 1 1 15,2 0 0-15,3 1 0 0,-1 0-2 0,-1 1 4 16,2 0-1-16,-4 1-5 0,6 0 5 0,-3 2 1 16,4-3-6-16,-5 5 8 0,5 0-3 0,-3 0 0 15,1 0 1-15,2 5-2 0,-5-4-1 0,5 3 1 16,-3-1 1-16,2 1-2 0,-1-3 3 0,-1 3-3 15,-2 2 5-15,-1-3-2 0,-4 2-5 0,1 1-11 16,-10-6-17-16,15 4 1 0,-4 1-7 0,-11-5-14 16,13 6-5-16,-4-3-22 0,-9-3-9 0,8 7-13 0,-8-7-21 15,12 3-24-15,-12-3-136 0,0 0-306 0,0 0 135 16</inkml:trace>
        </inkml:traceGroup>
        <inkml:traceGroup>
          <inkml:annotationXML>
            <emma:emma xmlns:emma="http://www.w3.org/2003/04/emma" version="1.0">
              <emma:interpretation id="{313AE756-F805-48F5-8491-0120D5C0F762}" emma:medium="tactile" emma:mode="ink">
                <msink:context xmlns:msink="http://schemas.microsoft.com/ink/2010/main" type="inkWord" rotatedBoundingBox="13096,12378 16726,12395 16722,13251 13092,13234"/>
              </emma:interpretation>
            </emma:emma>
          </inkml:annotationXML>
          <inkml:trace contextRef="#ctx0" brushRef="#br0" timeOffset="119210">13687 7098 51 0,'0'0'143'0,"0"0"-7"0,0 0-8 0,-3-13-18 15,3 13 0-15,0 0-9 0,0 0-3 0,0 0-4 16,0 0-6-16,0 0-10 0,0 0-5 0,0 0-7 16,0 0-8-16,22-13-4 0,-22 13-5 0,18-5 1 15,-11 5-3-15,8-3 1 0,-1 0-6 16,4 1-3-16,8 0-2 0,-3-1 0 0,7 1-4 0,-1-1 0 15,4 0-6-15,-1 3 5 0,8-4-2 16,-7 4 1-16,-4-1-5 0,4-1-7 0,-3 1 0 0,-2-2-1 16,-1 2 1-16,-1-1-1 0,-1 2-4 0,-9 0-2 15,4 0-2-15,-4 0-5 0,-1-2-8 0,-1 4-7 16,-3 0-10-16,-11-2-12 0,15 4-12 0,-15-4-13 0,12 3-5 16,-12-3-21-16,0 0-9 0,3 7-19 0,-3-7-151 15,0 0-284-15,0 0 127 0</inkml:trace>
          <inkml:trace contextRef="#ctx0" brushRef="#br0" timeOffset="119748.93">13792 7101 106 0,'-13'4'134'0,"-2"-3"-12"0,3 3-11 0,3-2-6 16,-1 4-6-16,10-6-7 0,-18 8-2 0,10-5-9 16,8-3-9-16,-8 11-6 0,8-11 3 0,-8 7-6 0,8-7-3 15,0 0-3-15,0 13-3 0,0-13-2 16,0 0 1-16,11 15-7 0,-3-12 0 0,0 2-4 0,-8-5-4 16,22 6-4-16,-4 0-4 0,-1-1-3 0,0-2-5 15,-2 1 0-15,3 2-3 0,0-4 2 0,-3 3-7 16,3 1 1-16,-8-1-2 0,4 2 0 0,2-4-4 15,-7 1-5-15,2 0 4 0,2 4 5 0,-4-3-8 16,-2 1 1-16,5-1-5 0,0 4 7 0,-3-3-3 16,2 1-1-16,-1 4-1 0,2-3 0 0,-3 3-1 15,3-1-2-15,0-1-2 0,-3 0 4 0,1 2 1 16,-1 2-1-16,2-2 2 0,-4 0-1 0,-1-2-9 16,2 5 5-16,-2-4 2 0,-3 1-1 0,1-1 4 15,-3-2-2-15,2 5 0 0,-1-2-4 0,-1-2 0 16,-1-9 4-16,-1 17 2 0,1-17-4 0,-7 18-2 15,2-11 11-15,-1-1-4 0,-1 0-2 0,7-6 2 0,-18 10 3 16,4-6 0-16,4-3-3 0,-2 3 0 0,-3-3 4 16,-1-1-5-16,-4 1 3 0,4-1-2 15,-1-1 1-15,1 1 0 0,1-1-1 0,2 0-5 0,-4-3 2 16,5 2 2-16,-1-2 1 0,13 4-4 0,-22-4 2 16,11 0-1-16,4-2 1 0,7 6-2 0,-14-6-6 15,7 1-11-15,7 5-11 0,-8-9-10 0,8 9-10 16,-6-12-16-16,6 12-12 0,0 0-20 0,0 0-10 15,11-23-48-15,-7 16-91 0,8-2-264 0,2-1 117 16</inkml:trace>
          <inkml:trace contextRef="#ctx0" brushRef="#br0" timeOffset="120098.98">14728 7038 149 0,'0'0'163'0,"0"0"-12"16,0 0-8-16,1 26-7 0,-1-26-6 0,-1 21-6 15,1-7-5-15,-2 3-7 0,-1 0-2 0,3 2-5 16,0 1 4-16,3 4-10 0,-1-5-12 0,-1 3-4 15,4-1-3-15,1 3-7 0,-1 0-6 0,-2-4-4 16,5 0-7-16,-4 0-8 0,4-5 0 0,-4 3-6 16,-1-1-3-16,2-1-5 0,1 0-5 0,0-3 3 15,-5 0-6-15,-1-2 0 0,2 4-3 0,-2-15-2 16,1 18-12-16,2-9-10 0,-3-9-10 0,-4 15-18 16,4-4-14-16,-6-2-12 0,0-3-14 0,6-6-27 15,-8 11-12-15,8-11-14 0,-7 8-20 0,7-8-168 16,0 0-337-16,0 0 149 0</inkml:trace>
          <inkml:trace contextRef="#ctx0" brushRef="#br0" timeOffset="120751.36">15172 7175 56 0,'0'0'159'0,"6"-14"-12"15,0 11-11-15,1-5-10 0,1 0-24 0,-1 2 5 16,1 0-16-16,5-1-4 0,1 2-7 0,-1-3-3 15,3-1-7-15,-1 4-12 0,0 0-3 0,3-2 1 0,0 2-6 16,-2 0-2-16,2 0-3 0,-1 3-2 16,1-1-8-16,1 0 3 0,-1 1-3 0,-2 0-3 15,1 2-3-15,-1 0-1 0,-1 0-1 0,-3 2-3 16,0 3-4-16,-3 0-1 0,0-2-4 0,-2 4 0 0,-4 1-2 16,3 1-2-16,-1 1-1 0,-4 6 0 0,-1-1 3 15,-1 1 2-15,-4 2-4 0,-1 3-6 0,-1 3 12 16,-1 1-3-16,-1-2 4 0,-3 6 1 0,1-8-2 15,-4 4-6-15,-2-3 1 0,2 0 1 0,0 1-1 16,2-3 1-16,-3 2-1 0,2-2-2 0,-2-1 1 16,2-1-2-16,2-3 1 0,-1-4-3 0,1 0 0 15,3 0 2-15,-3-1-4 0,3 0-2 0,0-3 6 16,2-1-1-16,-1-1 0 0,8-5-2 0,-13 8-1 16,7-3 1-16,6-5 2 0,-7 5 1 0,7-5-4 15,-12 1-2-15,12-1 4 0,0 0-2 0,0 0 0 16,0 0 1-16,0 0-4 0,0 0 0 0,0 0 2 15,0 0-4-15,0 0 3 0,0 0-2 0,0 0 1 0,17-31-1 16,-9 27-2-16,2-2-8 0,-10 6 9 0,24-2 2 16,-7-2-3-16,-1 3 2 0,2-1-7 15,1 0 6-15,7 2-1 0,1 0 1 0,1 0-5 0,0 2 5 16,-1-2-1-16,3 3 1 0,0-3 1 0,0 4 1 16,-4-3-2-16,0 0-1 0,-5 3-1 0,-5-4-9 15,3 2-7-15,-1 1-8 0,-1-1-6 0,-1 1-9 16,-4 0-8-16,3 1-8 0,-6-3-19 0,1 2-11 15,1 1-20-15,-11-4-22 0,19 6-151 0,-7-6-303 16,0 0 134-16</inkml:trace>
          <inkml:trace contextRef="#ctx0" brushRef="#br0" timeOffset="112641.51">12231 7537 19 0,'0'0'213'0,"0"0"-19"0,16-6-14 0,-16 6-16 15,14-4-14-15,-2 3-15 0,3-1-14 0,1 0-10 16,0 2-12-16,4-2-2 0,5 0-14 0,-4 2-8 16,7 0-6-16,16-2-6 0,-14 2-6 0,1-2-3 15,0 2-7-15,9-1 1 0,-11 1-8 0,-1 1-3 16,2-1-7-16,-2 0 0 0,2 0-5 0,-6 0-1 15,1 0-7-15,-4 0 5 0,0 0-5 0,-5 2 0 16,1 0-11-16,1-2-5 0,-3 0-8 0,-2 0-13 16,-1 2-11-16,0 0-11 0,-12-2-15 0,15 2-12 15,-15-2-13-15,13 2-23 0,-13-2-15 0,0 0-21 16,0 0-122-16,0 0-282 0,8-8 124 0</inkml:trace>
          <inkml:trace contextRef="#ctx0" brushRef="#br0" timeOffset="112646.45">12756 7161 132 0,'-13'22'181'0,"10"-13"-3"0,3 6-15 0,-3 2-4 15,1 5-8-15,-1 3-9 0,0-1-15 0,3 2-7 16,-3 3-11-16,3-3-9 0,-3 3-9 0,3-2-9 16,2 9-6-16,-4-6-8 0,1-2-7 0,-4 8-5 15,5-7-1-15,-1 8-7 0,-2-1-16 0,1-6-24 16,-2-5-24-16,1 1-22 0,-2 4-29 0,8-5-37 16,-6-1-37-16,2-3-155 0,2-3-320 0,-1-2 142 15</inkml:trace>
        </inkml:traceGroup>
        <inkml:traceGroup>
          <inkml:annotationXML>
            <emma:emma xmlns:emma="http://www.w3.org/2003/04/emma" version="1.0">
              <emma:interpretation id="{4DC53F02-815C-4984-9898-FAE3E3335531}" emma:medium="tactile" emma:mode="ink">
                <msink:context xmlns:msink="http://schemas.microsoft.com/ink/2010/main" type="inkWord" rotatedBoundingBox="17291,12180 21868,12202 21863,13279 17286,13258"/>
              </emma:interpretation>
            </emma:emma>
          </inkml:annotationXML>
          <inkml:trace contextRef="#ctx0" brushRef="#br0" timeOffset="121373.76">16428 6955 107 0,'0'0'151'0,"16"-4"-7"0,-16 4-12 0,23-3-8 16,-6 0-11-16,0 3-6 0,2-1-8 0,8 1-2 15,0 0-13-15,3 0-6 0,3-2-6 0,-5 1-5 16,5 1-10-16,7 1 3 0,0-2-9 0,1-2-1 16,-12 3-5-16,0 0-5 0,-1-3 0 0,2-1-4 15,-3 2 2-15,-2-3-17 0,-7 5 4 0,1 0 1 0,-2-4-1 16,-2 4-6-16,-3-1 1 0,-12 1 5 0,19-1-12 16,-19 1-2-16,16 1-9 0,-16-1-4 15,0 0-9-15,17-1-21 0,-17 1-5 0,0 0-5 0,0 0-13 16,0 0-6-16,0 0-14 0,0 0-13 0,0 0-10 15,0 0-21-15,0 0-108 0,0 0-245 0,0 0 109 16</inkml:trace>
          <inkml:trace contextRef="#ctx0" brushRef="#br0" timeOffset="121585.97">16863 6955 125 0,'-6'7'151'0,"-3"0"-7"0,0 4-4 15,0 1-16-15,2 2-3 0,0 2-5 0,1 1-2 16,0 8-6-16,0-2-5 0,3 2-4 0,0 4-11 15,1-2-4-15,1 4-4 0,1-4-12 0,3 3-2 16,0 4-17-16,1-9 7 0,-1 2-1 0,3-1-13 16,2 0-1-16,-1-3-5 0,2 1 1 0,-2-4-6 15,2 4-4-15,-1-7 1 0,-1-3-3 0,-1 1-13 0,2-2-12 16,-1 1-16-16,4-3-18 0,-4 0-15 16,0-4-15-16,1 0-22 0,-1-1-21 0,1-2-31 15,2 0-142-15,2-3-302 0,-12-1 133 0</inkml:trace>
          <inkml:trace contextRef="#ctx0" brushRef="#br0" timeOffset="121978.15">17733 6836 187 0,'0'0'177'0,"0"0"-22"16,-8-7-13-16,8 7-3 0,0 0-13 0,0 0-3 15,-28 14-5-15,17-3-7 0,3 0-7 0,-4 4 0 16,1-2-7-16,-2 8-5 0,2 3-4 0,1-1-4 0,2 0-3 15,1 0-8-15,-3 2-2 0,7 0-6 16,-2 3-6-16,4-1-3 0,-1 3-5 0,-1-1-4 16,6-4-2-16,-1 5-8 0,4-5-2 0,-5 1-2 0,6-1 1 15,4-1-3-15,-2 0-5 0,1-4-2 16,-1-6-1-16,2 3-4 0,-2-1-5 0,0-3-11 0,3 0-17 16,-1-3-13-16,1 0-15 0,2-2-15 0,1-5-15 15,0 3-20-15,-2-1-23 0,3-5-29 0,4 0-33 16,-1-5-146-16,4-3-349 0,2-3 154 0</inkml:trace>
          <inkml:trace contextRef="#ctx0" brushRef="#br0" timeOffset="122498.09">18195 7200 151 0,'0'0'148'0,"0"0"-4"0,0 0-13 0,0 0-9 15,0 0-10-15,0 34-8 0,2-23-2 16,-2-11-3-16,1 13-15 0,2-3 0 0,-3-10-11 16,2 14-7-16,-2-14-1 0,1 13-2 0,-1-13-3 0,1 16-4 15,2-9-9-15,-3-7 0 0,3 10-6 0,-3-10 1 16,5 11-3-16,-5-11-2 0,6 6-6 16,-6-6-2-16,0 0 2 0,0 0-1 0,0 0-3 0,7 5-3 15,-7-5-2-15,0 0-2 0,0 0-1 0,23-11-3 16,-17 6 0-16,1-3-4 0,5-3-7 0,-1 2-5 15,-4-4-3-15,2 0-7 0,3-1-6 0,1-1-2 16,2-3-3-16,-3 5 0 0,3-5-2 0,-5 1 10 16,4 4-9-16,-2-1 14 0,-2 1-5 0,2 2 5 15,0-1-1-15,-3 2 2 0,-1 3-1 0,-3 1 5 0,3 1 0 16,-8 5-3-16,13-10 1 0,-13 10-3 16,11-5 3-16,-11 5 1 0,0 0-2 0,0 0 6 15,0 0-2-15,19 8 2 0,-19-8 11 0,3 16-5 0,0-8 9 16,0 4 3-16,0 2-12 0,-1 1 5 0,1-2-3 15,0 4 9-15,-2-3 0 0,4 4 0 0,-4-2-3 16,1-5-2-16,2 5 0 0,-1-1-1 0,1 1-12 16,-2-2 12-16,2-2 1 0,-1-1-3 0,0 1-2 15,-1-4 2-15,2 0-6 0,-4-8-3 0,8 15-16 16,-5-8-6-16,-3-7-14 0,10 8-11 0,-4-4-26 16,-6-4-9-16,18 1-24 0,-6-2-14 0,1-5-160 15,1-1-304-15,2-3 135 0</inkml:trace>
          <inkml:trace contextRef="#ctx0" brushRef="#br0" timeOffset="122768.25">19191 6929 157 0,'-15'30'165'0,"11"-23"-3"0,-2 10-10 0,-3-3-6 16,-1 6-7-16,-2 4-7 0,1 2-3 0,-7 5-3 16,3 4-8-16,-3-1-6 0,4 1-6 0,-4-3-8 15,4 5 0-15,-5-5-13 0,8-6-2 0,-5 9-7 16,6-8-6-16,-2-1-9 0,-2 6-4 0,2-7-5 16,0-1-3-16,3 0-4 0,-3-2-5 0,1 1-6 15,2 1 2-15,1-7-5 0,-2-3 1 0,4 3-5 16,-2-4-2-16,1 1-8 0,4-3-13 0,-2 0-17 15,-1-1-19-15,5-2-19 0,1-8-18 0,-5 15-12 16,5-15-29-16,-3 13-7 0,3-13-39 0,0 0-184 16,0 0-367-16,0 0 163 0</inkml:trace>
          <inkml:trace contextRef="#ctx0" brushRef="#br0" timeOffset="123251.01">19373 7381 14 0,'12'-11'197'0,"0"0"-18"0,2-2-10 0,-1 2-13 15,5-6-18-15,-3 5-13 0,-2-1-8 0,5-4-11 16,-2-1-11-16,4 1-10 0,-1 0-6 0,-4 0-3 15,3-1-10-15,0 1-7 0,-3-1-9 0,-3 4 1 16,4-4-5-16,-2 4-5 0,-2 1-6 0,-3-2-2 16,4 2 0-16,-1-1-6 0,0 2 6 0,-3-1-3 15,-3 2-2-15,1-2-5 0,-1 6 8 0,0 0-2 0,-1-3-3 16,-5 10-2-16,9-11-4 0,-5 4 1 0,-4 7-2 16,0 0-4-16,6-7-7 0,-6 7-1 15,0 0 1-15,0 0-1 0,0 0 1 0,0 0 0 0,0 0-2 16,-12 29 3-16,5-16 9 0,-4 1 3 0,2 7 4 15,-4 0 2-15,1 3 0 0,-2 0 1 0,5 1 0 16,-8 9-4-16,5-9 1 0,-2 10 0 0,7-9 1 16,-2 0-5-16,0 0 1 0,1 2-5 0,-1-2 0 15,3-1 0-15,-1 3 0 0,3-3-2 0,1-2-2 16,-2-2 2-16,4-3-3 0,-2 0 1 0,6-2-4 16,-6 0 1-16,3-3-1 0,0-2 2 0,0-11-6 15,4 18-12-15,-2-9-10 0,1-2-12 0,-3-7-12 16,4 14-12-16,2-10-23 0,-6-4-13 0,10 7-26 15,-1-3-14-15,-9-4-31 0,20-7-193 0,-7-4-383 16,5 0 169-16</inkml:trace>
          <inkml:trace contextRef="#ctx0" brushRef="#br0" timeOffset="124033.13">20886 6903 152 0,'4'8'160'0,"2"5"-12"0,1 1-8 0,1 9-5 15,2 2 0-15,1 10-9 0,1-2-7 0,0 4 3 16,0-1 3-16,-2 4-11 0,-4 2 4 0,0-3-9 16,-2 0-8-16,-1 2-11 0,2-3-5 0,-4 1-14 15,-1-1 2-15,-6-3-5 0,3-7-6 16,-1 0-4-16,-5 6-10 0,-3-2-2 0,0-3-5 0,-3 5-1 15,-4-3-4-15,4-7-3 0,-3 1-9 0,-1-7-19 16,-8 13-23-16,7-10-23 0,-1-1-26 0,1 2-33 16,0-6-48-16,-1 0-55 0,-1-3-132 0,7 0-362 15,2-6 160-15</inkml:trace>
        </inkml:traceGroup>
      </inkml:traceGroup>
    </inkml:traceGroup>
    <inkml:traceGroup>
      <inkml:annotationXML>
        <emma:emma xmlns:emma="http://www.w3.org/2003/04/emma" version="1.0">
          <emma:interpretation id="{CEBF2A82-6CBC-4E11-B63F-82C1EAC6BD48}" emma:medium="tactile" emma:mode="ink">
            <msink:context xmlns:msink="http://schemas.microsoft.com/ink/2010/main" type="paragraph" rotatedBoundingBox="4218,14926 4212,14017 4353,14016 4359,149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B737FE-A644-4CBB-97FB-03199EDC7072}" emma:medium="tactile" emma:mode="ink">
              <msink:context xmlns:msink="http://schemas.microsoft.com/ink/2010/main" type="line" rotatedBoundingBox="4218,14926 4212,14017 4353,14016 4359,14925"/>
            </emma:interpretation>
          </emma:emma>
        </inkml:annotationXML>
        <inkml:traceGroup>
          <inkml:annotationXML>
            <emma:emma xmlns:emma="http://www.w3.org/2003/04/emma" version="1.0">
              <emma:interpretation id="{5A190779-00B3-4433-B175-4E919805AE92}" emma:medium="tactile" emma:mode="ink">
                <msink:context xmlns:msink="http://schemas.microsoft.com/ink/2010/main" type="inkWord" rotatedBoundingBox="4218,14926 4212,14017 4353,14016 4359,14925"/>
              </emma:interpretation>
            </emma:emma>
          </inkml:annotationXML>
          <inkml:trace contextRef="#ctx0" brushRef="#br0" timeOffset="125304.59">3350 8696 69 0,'0'0'168'0,"0"0"-7"16,0 0-5-16,0 0-9 0,0 0-4 0,0 0-4 15,0 0-1-15,33-11-9 0,-33 11-4 0,0 0-5 16,9-6-2-16,-9 6-6 0,0 0 0 0,9-6-9 16,-9 6-4-16,0 0-8 0,4-8-3 0,-4 8-9 15,0 0-2-15,0 0-6 0,0 0-5 0,0 0-8 16,0 0-3-16,0 0-7 0,10-6-6 0,-10 6-3 16,0 0-1-16,0 0-7 0,0 0 2 0,0 0-7 15,0 0-2-15,0 0-3 0,0 0 2 0,0 0-5 16,0 0 0-16,0 0-3 0,0 0 0 0,0 0-3 15,20 6-1-15,-20-6-1 0,0 0-1 0,7 7 3 16,-7-7-4-16,8 7 0 0,-8-7 0 0,10 7-11 16,-5-1-12-16,-5-6-24 0,6 11-20 0,-6-11-21 0,4 12-19 15,-4-12-46-15,-1 16-25 0,1-16-50 0,-3 14-158 16,3-14-408-16,-6 11 180 0</inkml:trace>
          <inkml:trace contextRef="#ctx0" brushRef="#br0" timeOffset="125720.43">3471 9037 214 0,'0'0'211'15,"0"0"-14"-15,0 0-14 0,0 0-17 0,0 0-15 0,0 0-15 16,0 0-10-16,0 0-11 0,0 0-10 16,4 6-5-16,-4-6-2 0,0 0-11 0,0 0-11 0,6 9 0 15,-6-9 2-15,0 0-8 0,3 11-1 0,-3-11-5 16,3 7-1-16,-3-7-6 0,0 0-1 0,2 11-1 15,-2-11-1-15,0 0-3 0,1 13-4 0,-1-13-2 16,0 0 1-16,1 13-9 0,-1-13 0 0,0 11-3 16,0-11-3-16,0 0-3 0,3 12 1 0,-3-12-6 15,0 0-1-15,-3 13-7 0,3-13 5 0,0 0-5 16,0 14 1-16,0-14-3 0,-1 10-18 0,1-10-18 16,0 0-20-16,0 17-32 0,0-17-31 0,-1 11-36 15,1-11-33-15,-2 13-52 0,2-13-160 0,0 0-419 16,-3 11 185-16</inkml:trace>
          <inkml:trace contextRef="#ctx0" brushRef="#br0" timeOffset="126007.84">3444 9418 39 0,'-2'8'213'0,"2"-8"-9"0,0 0-10 0,0 14-10 0,0-14-10 15,0 0-6-15,-1 14-10 0,1-14-10 0,0 14-9 16,0-14-5-16,0 0-8 0,0 15-7 0,0-15-10 16,0 11-11-16,0-11-9 0,0 0-9 0,-3 13-8 15,3-13-5-15,0 0-8 0,0 13-3 0,0-13-6 16,-3 10-7-16,3-10-21 0,0 0-22 0,-5 15-28 15,5-15-28-15,-7 11-47 0,7-11-48 0,-8 9-65 16,8-9-150-16,-10 3-395 0,10-3 175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9:14.9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EC5317-708D-404B-B8E6-83A1E91A6633}" emma:medium="tactile" emma:mode="ink">
          <msink:context xmlns:msink="http://schemas.microsoft.com/ink/2010/main" type="inkDrawing" rotatedBoundingBox="1119,6353 6661,6125 6662,6152 1121,6380" semanticType="underline" shapeName="Other">
            <msink:sourceLink direction="with" ref="{0A35EABF-8F28-475B-9DF3-1D8CDA3A6FFF}"/>
          </msink:context>
        </emma:interpretation>
      </emma:emma>
    </inkml:annotationXML>
    <inkml:trace contextRef="#ctx0" brushRef="#br0">0 212 8 0,'15'0'138'0,"-15"0"-18"0,19 0-9 0,-10 0-6 15,-9 0-7-15,24 0-8 0,-9 0-11 0,-2 0-1 0,5-4-13 16,-3 8-1-16,3-4-4 0,-2 0-9 15,5 0-2-15,-3 0 5 0,3 2-3 0,4-1-4 16,1 2-9-16,-7-3-4 0,8 1 3 0,0-1-7 0,1-1-1 16,3 1-2-16,-1-3-2 0,3 6-12 0,6-6 11 15,0 2-4-15,-7 1 3 0,0-2-9 16,8 2 3-16,-10 0 3 0,0-4-1 0,2 3-6 0,-3 0 8 16,11-3-8-16,-9 3 6 0,-1 1 3 15,1-4 2-15,1 3-2 0,8-3 0 0,-10 2 0 16,1 0-5-16,1 1 1 0,9-2-5 0,-2 2 2 0,1-1-3 15,-11 2-13-15,0-1 12 0,-2-2-3 0,0 3 3 16,-3 0 1-16,4 0-3 0,-4 0-2 0,3-1-2 16,-2 0-2-16,1-2 0 0,-1 3 3 0,-1 0 2 15,1-2-8-15,1 2 6 0,-1 0-6 0,-4-4 3 16,6 4-1-16,0-1 2 0,-1 0-3 0,1-2-1 16,0 2 0-16,3 2 4 0,-3-2-12 0,3 1 8 15,-3-1-2-15,2-1 5 0,0 2 3 0,-1 0-3 16,3-4-2-16,1 6-1 0,-4-4-2 0,0 2 2 15,2-1 1-15,-2 1 3 0,1-2-4 0,1 2-1 16,-5-4 2-16,2 4-1 0,1-1-1 0,-2-3 2 16,2 2-4-16,-3 1 6 0,1-2-6 0,-3 2 5 0,3-3-1 15,-5 3 1-15,4 1-2 0,-6-5-8 0,1 5 8 16,1 0 4-16,4 0-6 0,2 0 2 0,-5-3 1 16,7 0-1-16,-9 3 3 0,4-3-3 0,-4 3 2 15,7-2 0-15,-1 0-6 0,3 1 6 0,-2-1 1 16,-1 1 2-16,-2 0-7 0,-4 1 6 0,2-3 1 15,-1 3 3-15,1 3-5 0,-1-3 1 0,2 0 1 16,-6-3-3-16,3 2-4 0,-1 1 9 0,1-2-3 16,-5 2-2-16,4 0 0 0,-1-2-3 0,-3 2 3 15,4-2 2-15,-2-1-3 0,-3 3 2 0,1 0-2 0,3 0 5 16,-1 0-3-16,-1 0-3 0,3 0 0 16,-2 0-6-16,1 0 5 0,1 0 4 0,1 0-5 0,-4 0 3 15,3 0 2-15,1-2-1 0,4 2 0 0,-4 0-2 16,6-3-1-16,-8 3 1 0,1-1 1 0,0 1 5 15,1-1-6-15,1 2 0 0,-2-2-1 0,8 1-1 16,0 0 4-16,3-4 1 0,-1 4-3 0,-11 0 2 16,9 0-3-16,0-3 6 0,-5 1-6 0,-4 1 4 15,2 1-4-15,-1-1 1 0,-1 1-2 0,6-3 1 16,-5 3-5-16,1-1 3 0,-1-3 6 0,0 4 2 16,-1-3-3-16,-1 0-3 0,1 3-2 0,1-1 5 15,-3 1-4-15,2 0 5 0,-1-2-5 0,2 0 3 16,0 0-4-16,1 2 6 0,4 2-5 0,-3-4 1 15,-5-1 1-15,3 3 3 0,7 0-2 0,-5 0 2 16,5 0 3-16,-6 0 0 0,-1 0 2 0,1 0-2 0,1 0-1 16,-1 0 2-16,0 0 0 0,-1 0-5 0,1 0 1 15,-3 0 5-15,0-4-3 0,5 3-2 0,-4 1-1 16,0 0-1-16,0-1 2 0,-2 1-2 0,4 0 2 16,-1-1 1-16,-1 1 2 0,-2 0 2 0,4-3-2 15,-2 2 1-15,-3 1 1 0,1 0-3 0,0-3 1 16,-2 1-2-16,5 2 2 0,-4 0-3 0,3 0 2 15,1 0 0-15,-2 0-3 0,2 0 3 0,-1-1-1 16,3 0 4-16,-2-2-2 0,2 3 6 0,-3-1-4 16,8-1-6-16,-7 0 7 0,8 2 5 0,-3-2 2 0,-4 2-5 15,0 0-1-15,5-1 2 0,-5-1 3 16,-1 2 0-16,6 0 5 0,-5 0-1 0,4-4-1 16,1 3-1-16,0 1 7 0,-4-2-4 0,-1 2 4 0,5-3-3 15,-6 3 4-15,1-1-2 0,-4-3 3 16,4 3-2-16,-4 1-1 0,0-1-3 0,4 0 2 15,-8-2-2-15,-2 3-1 0,-10 0-2 0,22-1 0 0,-11-1-3 16,-11 2 0-16,12-2 0 0,-12 2-3 0,0 0-5 16,18 0 4-16,-18 0-3 0,0 0-1 0,0 0-12 15,9-2-6-15,-9 2-25 0,0 0-17 0,0 0-29 16,0 0-25-16,0 0-34 0,0 0-41 0,0 0-191 16,-42 4-405-16,42-4 180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12:56.8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84A9F2-BC86-4032-81E1-ED1A75EEB520}" emma:medium="tactile" emma:mode="ink">
          <msink:context xmlns:msink="http://schemas.microsoft.com/ink/2010/main" type="writingRegion" rotatedBoundingBox="21324,10219 21248,13079 20681,13064 20757,10204"/>
        </emma:interpretation>
      </emma:emma>
    </inkml:annotationXML>
    <inkml:traceGroup>
      <inkml:annotationXML>
        <emma:emma xmlns:emma="http://www.w3.org/2003/04/emma" version="1.0">
          <emma:interpretation id="{0D99BFCE-9E25-43D8-B60A-04876C90E333}" emma:medium="tactile" emma:mode="ink">
            <msink:context xmlns:msink="http://schemas.microsoft.com/ink/2010/main" type="paragraph" rotatedBoundingBox="21324,10219 21248,13079 20681,13064 20757,10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56366-A065-4ED1-82BC-DB75587BC600}" emma:medium="tactile" emma:mode="ink">
              <msink:context xmlns:msink="http://schemas.microsoft.com/ink/2010/main" type="line" rotatedBoundingBox="21324,10219 21248,13079 20681,13064 20757,10204"/>
            </emma:interpretation>
          </emma:emma>
        </inkml:annotationXML>
        <inkml:traceGroup>
          <inkml:annotationXML>
            <emma:emma xmlns:emma="http://www.w3.org/2003/04/emma" version="1.0">
              <emma:interpretation id="{BC695D37-5548-4B67-80C1-BCA7CD6AD353}" emma:medium="tactile" emma:mode="ink">
                <msink:context xmlns:msink="http://schemas.microsoft.com/ink/2010/main" type="inkWord" rotatedBoundingBox="21324,10219 21308,10848 20741,10833 20757,10204"/>
              </emma:interpretation>
            </emma:emma>
          </inkml:annotationXML>
          <inkml:trace contextRef="#ctx0" brushRef="#br0">553 43 121 0,'0'0'204'0,"6"-7"-11"16,-6 7-6-16,0 0-3 0,7-11-6 0,-7 11-14 16,0 0-7-16,5-9-14 0,-5 9-13 0,0 0-12 15,0 0-9-15,-13-11-11 0,13 11-9 0,-20-4-9 16,5 3-1-16,-3 1-8 0,-7 4-3 0,-2 0 1 16,0 1-5-16,-1 4-4 0,-3-2-2 0,2 0-2 15,-11 7 3-15,13-4-5 0,-12 1-2 0,11-1-8 16,-2 2 0-16,2-1-3 0,3 2-3 0,2-2-4 0,5-1 2 15,3 3-8-15,3-3-1 0,1 2-5 0,0-1-4 16,2-2 1-16,0 2-2 0,3 0-4 0,2-3-1 16,2 7 1-16,1-7 1 0,1-8-3 0,3 23 4 15,1-14-4-15,1 2-1 0,2-4 2 0,5 2-5 16,2 1-5-16,0 0 8 0,1 0-1 0,9 0-4 16,-9-1 0-16,5-2 6 0,-3 1-7 0,1-1 2 15,5 2 1-15,-7 1-1 0,0-3 2 0,1-2 0 16,-2 3-1-16,1 0 1 0,1-4 2 0,2 3 1 15,-3 0-5-15,-2 1 6 0,1-2-4 0,-2 3 2 16,2-3-1-16,-3 4-4 0,-2-4 2 0,-1 1 3 0,0 0-3 16,2-1 2-16,-5-1-3 0,1-1-1 0,-4 3 0 15,3 1 1-15,-1 0-1 0,-5-8 3 16,4 14 2-16,-4-14 0 0,-3 14 4 0,3-14-1 0,-7 14 3 16,-1-9-5-16,-2 2 3 0,2-1 3 0,-5 1-3 15,2-5-1-15,1 3-3 0,-2 1 2 0,12-6 3 16,-21 4-3-16,9-3 2 0,2 1 1 0,10-2 7 15,-24-2 3-15,24 2-4 0,-19-5 3 0,8-1-1 16,2-1 6-16,2 0-13 0,-1-3 0 0,-1-1-2 0,3-2 2 16,0-1-7-16,5-4 2 0,2-4-1 15,1 5 0-15,4-8-9 0,1-2 2 0,4 5 1 16,2-2 2-16,1 4 0 0,2-5-8 0,3 5 9 0,1 2-7 16,1 0-1-16,-2 2-10 0,2 1 6 0,-2-1 6 15,-1 7-1-15,0-1 1 0,-1 3-2 16,0 0-10-16,-2 0-1 0,-1 0-7 0,-4 0-9 0,-1 4-12 15,-9 3-15-15,15-4-9 0,-15 4-22 0,0 0-9 16,10-1-15-16,-10 1-17 0,0 0-33 16,0 0-36-16,0 0-46 0,0 0-223 0,-37 18-503 0,25-14 223 15</inkml:trace>
        </inkml:traceGroup>
        <inkml:traceGroup>
          <inkml:annotationXML>
            <emma:emma xmlns:emma="http://www.w3.org/2003/04/emma" version="1.0">
              <emma:interpretation id="{F50BB19B-E094-459B-BBE3-76A3F92922B4}" emma:medium="tactile" emma:mode="ink">
                <msink:context xmlns:msink="http://schemas.microsoft.com/ink/2010/main" type="inkWord" rotatedBoundingBox="21223,12324 21203,13078 20822,13067 20842,12314"/>
              </emma:interpretation>
            </emma:emma>
          </inkml:annotationXML>
          <inkml:trace contextRef="#ctx0" brushRef="#br0" timeOffset="6486.04">237 2307 18 0,'0'0'27'0,"0"0"-28"0,0 0-7 0,0 0-7 16,0 0 3-16</inkml:trace>
          <inkml:trace contextRef="#ctx0" brushRef="#br0" timeOffset="7187.38">225 2228 103 0,'0'0'108'0,"0"0"-15"0,1-9-2 16,-1 9-10-16,0 0 0 0,0 0-16 0,0 0 2 16,11-9 1-16,-11 9-16 0,0 0-6 0,0 0 3 15,3-6-7-15,-3 6 0 0,0 0-14 0,0 0 0 16,0 0-4-16,0 0 4 0,0 0 0 0,7-8 0 16,-7 8 3-16,0 0 12 0,0 0-11 0,0 0 4 15,8-4 3-15,-8 4 0 0,0 0 3 0,0 0 0 16,10-11 3-16,-10 11 2 0,0 0-3 0,6-7 2 15,-6 7 1-15,0 0 0 0,3-11-5 0,-3 11-3 16,5-8 0-16,-5 8-2 0,6-9 5 0,-6 9 0 0,6-9 3 16,-6 9-1-16,6-7 0 0,-6 7 5 0,0 0-5 15,7-11 4-15,-7 11 2 0,3-7 1 16,-3 7 0-16,0 0 1 0,6-10 0 0,-6 10-4 0,0 0-2 16,0 0 0-16,0 0-4 0,0 0-3 0,0 0-5 15,0 0 1-15,0 0 1 0,0 0 4 0,0 0-3 16,0 0 2-16,0 0-3 0,-28 29 1 0,16-17 0 15,-2 2-4-15,1-1 1 0,1 6-1 0,-3 1-1 16,0 2-1-16,-1 3 7 0,2-4-5 0,1 3-4 16,2 0 0-16,2 4-4 0,-1-4 0 0,0-3 3 15,-2 7-4-15,3-6-1 0,0 2 4 0,4 0-4 16,4 1 0-16,-4-1-5 0,4-3 11 0,2 2-15 0,-1 0 3 16,0 1-3-16,2-2 1 0,1-4-5 0,-3-1 1 15,3-1-1-15,3 2-2 0,-2-1 3 0,2-3-3 16,-1 0-1-16,4 0 1 0,0-5-2 0,-2 2 3 15,3 0-4-15,1-4 0 0,1 3 6 0,-2-6-7 16,4 3 6-16,-5-2-2 0,3-2 1 0,1-2-6 16,-1-1 1-16,4-1 4 0,1 1-3 0,-2 0-2 15,-2-7 2-15,2 4-4 0,0-2-1 0,0 1 2 16,-2-3 1-16,1-3-4 0,-1 3 5 0,0-3-1 16,-5 3 0-16,4-4-3 0,-5 4 5 0,2-3-5 15,2 0 3-15,-7-1-1 0,1 5 1 0,-5 6 0 0,4-15-3 16,-4 15 3-16,-3-16-1 0,3 16 13 0,-3-16 0 15,-3 7 4-15,6 9 1 0,-13-15-8 16,2 10 10-16,2-1-10 0,0 1-3 0,-5 0 0 0,-1 4 1 16,0-4-1-16,0 3-2 0,-2 0 1 0,2 4-2 15,15-2-1-15,-31 2 1 0,21 1-4 0,-7 0 3 16,5 1-1-16,3-1-24 0,-3 2-19 0,4-1-23 16,-3 3-25-16,2 0-31 0,-1-1-34 0,5 4-45 15,-4-4-32-15,5 2-78 0,-2-1-167 0,0-1-513 16,6-6 227-16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09.0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A90745-5876-48AE-909A-9CDC4199FF72}" emma:medium="tactile" emma:mode="ink">
          <msink:context xmlns:msink="http://schemas.microsoft.com/ink/2010/main" type="inkDrawing" rotatedBoundingBox="14833,6804 19852,7392 19840,7491 14821,6903" shapeName="Other"/>
        </emma:interpretation>
      </emma:emma>
    </inkml:annotationXML>
    <inkml:trace contextRef="#ctx0" brushRef="#br0">0 0 11 0,'0'0'149'0,"0"0"-12"0,0 0-7 0,0 0-10 16,0 0-13-16,0 0-7 0,0 0-7 0,0 0-6 16,0 0-6-16,0 0-6 0,0 0-4 0,0 0-5 15,0 0-1-15,0 0-14 0,36 6 2 0,-36-6-8 16,0 0 3-16,16 3-9 0,-8 0-1 0,-8-3-9 0,15 4 1 15,-4-1-3-15,-2-1-1 0,8 4 0 0,-2-2-6 16,0-2-3-16,3 6 1 0,4-3 0 16,-4 3 1-16,1-1 0 0,7 0-1 0,0-2-4 0,1 3-7 15,-3-4 8-15,6 3-3 0,-3-2-1 0,-2 1 0 16,2 1-5-16,1-2 3 0,-1 4 1 0,1-5-6 16,1 3 3-16,-2-1-3 0,1-2 7 0,-1 2-4 15,1-1-3-15,2 1 1 0,-3-2-2 0,1-1 0 16,-1 2 1-16,3-2 0 0,-6 0-2 0,1 0 4 15,-4 2-4-15,4-2-2 0,4 0 2 0,9 1-14 0,-8-4 14 16,-1 2 0-16,-3-1-2 0,6 2-4 16,-5-2 5-16,2 2 1 0,1 0 0 0,-1-3 2 15,-1 4-6-15,-1-3 5 0,0 1-8 0,2 2 3 0,-2-4-2 16,-1 3 3-16,-2 1-4 0,1-4 6 16,0 6-3-16,-2-5 2 0,-1 2-1 0,-3 0 2 15,8 1-4-15,-3 0 2 0,3 0 0 0,-2-4-1 0,-1 6 0 16,3-6 0-16,-3 4-9 0,1-1 11 0,-4 1 0 15,4-4 6-15,1 6-2 0,-1-5-6 0,-4 1-1 16,-2 2 3-16,7-3 3 0,-7-1-3 0,8 3-3 16,-9 0 0-16,1-1-1 0,1 1 3 0,-1 3-4 15,0-6 5-15,2 4 0 0,-4-1-1 0,-1 0-1 16,9 1 4-16,-5-1 1 0,1 0 0 0,-2 1-6 16,6-3 3-16,1 3 0 0,-2 0 0 0,1-1-4 15,-6 0 5-15,7-1-3 0,-5 3-12 0,-2-2 15 16,0 0 1-16,5 1-1 0,-4 0-2 0,-1 0-3 0,0 2 4 15,1-5 4-15,-1 3-2 0,1-1-4 0,5 1 2 16,-6-2-2-16,-2 2-4 0,1-2 3 0,3 2 2 16,-4-1 0-16,1 1 0 0,8 0 0 0,-7-1 4 15,0 1-1-15,1-2-1 0,-1-1 0 0,8 3-4 16,0-1 5-16,-2 1-2 0,2 0 0 0,-2-2-1 16,2-1 1-16,-3 3-2 0,3-1 1 0,1 0 5 15,-1-1-4-15,2-2-2 0,-3 5 0 0,1-3 6 16,-1 1-3-16,-1-2 3 0,2 0-3 0,-8-1-6 15,5 4 5-15,-5-4 1 0,7 0 2 0,-1 6 3 16,-8-5-2-16,5 1-1 0,-4-1 2 0,1 2-3 16,7-3 2-16,-7 1 0 0,0 0 0 0,1 1 4 0,1-2 0 15,-2 1-2-15,2 1-4 0,6 2-2 16,-3-1 1-16,-4-3 1 0,6 4-1 0,-2-2 7 16,-5 2-8-16,0-3 0 0,11 1 0 0,-12-1 1 0,2 3 5 15,5-4-5-15,-7 1 2 0,1 2 2 16,5-1 2-16,-5 2-2 0,2-3 3 0,-1 0 0 15,5 2 3-15,0-3 0 0,-5 4 4 0,7-2-9 0,-8-1 14 16,6 3-2-16,2-3 1 0,-4 2 0 0,2 1 1 16,-4-3-2-16,4 2 6 0,2-3-3 0,-5 5-3 15,5-5 2-15,-7 2 6 0,6 2-6 0,1-3 4 16,-1 1-4-16,4-1 3 0,-7 2-1 0,4 0-5 16,0-1 2-16,-2 0 1 0,2-1 1 0,-1 1-2 15,-7 0 1-15,6 0 0 0,2 2-3 0,-1-2 2 16,0 2-3-16,-2-3-1 0,3 1 2 0,1 2-3 15,-4-3 5-15,-4 1 0 0,5 2-2 0,0-3-1 16,-5 2-1-16,-1-2-2 0,2 0 1 0,-2-1 1 0,-2 5-2 16,1-5 2-16,-2 0-3 0,2 0 0 0,0 0-2 15,-9 2 1-15,3-1-2 0,-12-1 0 16,21 3-4-16,-11-2 6 0,-10-1-6 0,14 0-3 0,-14 0-11 16,13 0-13-16,-13 0-27 0,0 0-41 0,0 0-41 15,0 0-40-15,3-12-233 0,-3 12-437 16,-16-13 194-16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1:25.9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C607E6-E783-4D2F-AE51-7D87A1A47570}" emma:medium="tactile" emma:mode="ink">
          <msink:context xmlns:msink="http://schemas.microsoft.com/ink/2010/main" type="writingRegion" rotatedBoundingBox="1367,1192 20244,477 20883,17360 2006,18075"/>
        </emma:interpretation>
      </emma:emma>
    </inkml:annotationXML>
    <inkml:traceGroup>
      <inkml:annotationXML>
        <emma:emma xmlns:emma="http://www.w3.org/2003/04/emma" version="1.0">
          <emma:interpretation id="{711CA077-A690-4520-87A9-6815B7ABBE9E}" emma:medium="tactile" emma:mode="ink">
            <msink:context xmlns:msink="http://schemas.microsoft.com/ink/2010/main" type="paragraph" rotatedBoundingBox="2072,690 19144,923 19118,2784 2046,2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A47793-0A20-48A0-A106-CC185BF96783}" emma:medium="tactile" emma:mode="ink">
              <msink:context xmlns:msink="http://schemas.microsoft.com/ink/2010/main" type="line" rotatedBoundingBox="2072,690 19144,923 19118,2784 2046,2550"/>
            </emma:interpretation>
          </emma:emma>
        </inkml:annotationXML>
        <inkml:traceGroup>
          <inkml:annotationXML>
            <emma:emma xmlns:emma="http://www.w3.org/2003/04/emma" version="1.0">
              <emma:interpretation id="{9C45F69B-6DDF-4371-AEEC-BF9D845E9D2C}" emma:medium="tactile" emma:mode="ink">
                <msink:context xmlns:msink="http://schemas.microsoft.com/ink/2010/main" type="inkWord" rotatedBoundingBox="2065,1153 5074,1195 5055,2592 2046,2550"/>
              </emma:interpretation>
            </emma:emma>
          </inkml:annotationXML>
          <inkml:trace contextRef="#ctx0" brushRef="#br0">30 44 173 0,'-6'-6'254'0,"0"-5"-23"0,6 11-21 15,-7-12-19-15,7 12-18 0,-6-8-20 0,6 8-14 0,-5-7-21 16,5 7-23-16,0 0-21 0,0 0-8 0,0 0-19 16,0 0-20-16,0 0-21 0,0 0-12 15,0 0-31-15,0 0-20 0,0 27-14 0,0-27-29 16,11 21-21-16,-5-7-141 0,-5 1-282 0,5-2 125 16</inkml:trace>
          <inkml:trace contextRef="#ctx0" brushRef="#br0" timeOffset="440.18">203 519 25 0,'0'0'192'0,"5"11"-17"0,-2-1-16 0,-3-10-10 16,5 13-13-16,0-5-16 0,1 3-7 0,0-1-11 15,-3-3-13-15,3 7-8 0,0-4-3 0,0-4-5 16,-6-6-8-16,7 15-6 0,-5-9-3 15,4 2-7-15,-6-8-8 0,7 9-1 0,-2-4-6 0,-5-5 0 16,0 0-5-16,6 9-1 0,-6-9-3 0,0 0-1 16,0 0 9-16,0 0 2 0,7 8-4 0,-7-8-4 15,0 0-2-15,0 0-1 0,0 0-4 0,18-18-4 16,-15 8 0-16,1 3-1 0,2-6-2 0,2 1-3 16,-2 2-4-16,3-4 1 0,-2 1-3 0,1-2-1 15,2 2 2-15,-1 2-5 0,-2-3 4 0,4 1-2 16,-4 2 3-16,1 2 1 0,2 0 0 0,-2 2 5 15,1 1 3-15,-2-2 0 0,2 5 5 0,-9 3-1 0,16-9 1 16,-5 8 4-16,-11 1-3 0,19-1 0 16,-19 1 2-16,17 1-5 0,-5 3 3 0,-3-2-2 15,4 3 3-15,-3 0-3 0,-1 3 1 0,2-1-4 0,-4 3-1 16,2-1 2-16,2 4-2 0,-5-2 0 0,1 2-6 16,-1 0 5-16,0 1-4 0,-3-3-14 0,3 3-21 15,-2 0-18-15,-1-6-15 0,2 4-19 0,-2-1-18 16,1-3-15-16,4 2-16 0,-4-4-18 0,-4-6-8 15,11 10-28-15,-2-5-96 0,-5-1-300 0,-4-4 133 16</inkml:trace>
          <inkml:trace contextRef="#ctx0" brushRef="#br0" timeOffset="673.4">886 588 110 0,'0'0'202'15,"0"0"-26"-15,7-5-14 0,-7 5-17 0,0 0-5 16,0 0-4-16,0 0-6 0,14 19-6 0,-10-12-5 15,1 8-8-15,-2-2-10 0,1 5-4 0,2-4-4 16,-3 12-5-16,2 0-8 0,-4 2-6 16,5 8-6-16,-4 2-5 0,1 4-5 0,-3-5-6 0,0 5-5 15,0-2-5-15,0-3-5 0,0 1-1 0,-5-1-2 16,7-1-6-16,-4 0 0 0,1-2-8 0,1-6-23 16,0-2-25-16,-3 0-10 0,3-4-13 0,-2 2-20 15,1-3-14-15,-1-6-23 0,2 0-16 0,-3-6-12 16,3-9-12-16,-3 15-154 0,-1-8-327 0,4-7 145 15</inkml:trace>
          <inkml:trace contextRef="#ctx0" brushRef="#br0" timeOffset="1031.26">867 613 177 0,'3'-24'186'0,"-2"7"-12"0,4-1-11 16,-2 4-20-16,3-4-16 0,1 7-14 0,0-4-12 16,1 0-6-16,2 3-9 0,4 0-7 0,-5 1-9 15,4 0 0-15,1 0-10 0,2 2-3 0,3 1-2 16,1-6-5-16,-4 7 2 0,-1 1-4 0,3 2-5 16,0-4-3-16,-5 6-2 0,2-2-4 0,-4 3-3 15,-11 1-7-15,22 0 0 0,-13 1-3 0,1 3-2 16,-10-4-3-16,12 7-4 0,-6-1 1 0,-6-6 2 15,9 12-2-15,-7-6 1 0,-2-6 3 0,-2 17 6 16,2-17-1-16,-1 18 3 0,-4-11 0 0,2 2-1 16,-3 0-1-16,-3 3-2 0,2-2-4 0,-2 1 0 15,-2-1-1-15,4-2 1 0,0 2-2 0,-1-3-3 16,1-2-6-16,-1 3-19 0,-1-1-17 0,2-2-26 16,-1 2-20-16,2 3-23 0,0-5-13 0,6-5-25 15,-1 11-28-15,1-11-145 0,0 0-334 0,0 0 148 16</inkml:trace>
          <inkml:trace contextRef="#ctx0" brushRef="#br0" timeOffset="1739.17">1436 459 20 0,'0'0'255'0,"0"0"-26"0,0 0-24 16,0 0-20-16,0 0-21 0,0 0-17 0,0 0-15 0,0 0-11 15,0 0-9-15,0 0-12 0,0 0-4 0,11 25-13 16,-10-15-3-16,7-4-10 0,-4-1-7 0,4 9 0 16,-1-7-9-16,5 5-4 0,-3-3-5 0,3-2-4 15,0 3 3-15,3-5-9 0,-2 2-2 0,0-1-2 16,1-3-1-16,-2 4-7 0,0-6 4 16,3 2-5-16,-3 0-3 0,-12-3-2 0,23 1-2 0,-12-2-3 15,-11 1 0-15,19-10-2 0,-10 5 0 0,-1-1-5 16,2-5 0-16,-1 1-2 0,2-2-3 0,-6 5-1 15,3-6 1-15,-2-4 1 0,-3 7-1 0,4-1 1 16,-1-2-2-16,-1 5 0 0,-4-1 3 0,-1 9-1 16,6-16 2-16,-6 16 0 0,5-9 0 0,-5 9-1 15,4-10-1-15,-4 10-4 0,0 0 1 0,0 0-1 16,0 0 1-16,0 0 1 0,0 0-2 0,0 0 4 16,20 19-1-16,-16-12 0 0,-1 8-1 0,1-8-1 15,4 4 0-15,-1 4 2 0,2 0 2 0,-1-4-1 16,-1-1 1-16,1 1 0 0,1 0-1 0,3 2-4 0,0-6-9 15,-1 1-10-15,3-2-15 0,-5-1-12 16,4-3-13-16,1 2-7 0,-2-3-7 0,0-1-6 0,-12 0-2 16,26-7 14-16,-12 2-5 0,-1-5 5 0,-1-1 6 15,2-2 8-15,-4 2 1 0,3-10 7 0,-2-1 5 16,2-2 8-16,2-10 2 0,-1 9 6 0,3-6 7 16,-8 5 5-16,3 0 14 0,6-6 5 0,-9 4 7 15,6-4 17-15,-3 8 11 0,1 1 16 0,-2 2 5 16,-4 0 12-16,2 6 7 0,-3 1 4 15,0 1 1-15,0 4-4 0,-3 2-4 0,-3 7-7 0,6-13-8 16,-6 13-10-16,6-6-4 0,-6 6-4 0,0 0-5 16,0 0-5-16,0 0-2 0,18 21-4 0,-15-6-2 15,3 1 3-15,0 2-4 0,-2 5-2 0,4 6 0 16,-2 5-4-16,-6-6 1 0,1 8 0 0,4 2-1 16,-4-4-2-16,1 2-3 0,-2-7 2 0,1-3-2 15,-2 11 0-15,-1-12-2 0,2 1 0 0,-4-2 1 0,4 0-3 16,0-3-2-16,-2-4-3 0,-4 0-15 0,6-1-16 15,-3-1-11-15,0-4-10 0,2 3-13 16,-4-2-17-16,4-2-15 0,1-10-11 0,-5 14-6 16,5-14-9-16,0 0 1 0,0 14-3 0,0-14-12 0,0 0-16 15,0 0-19-15,0 0-95 0,0 0-285 0,0 0 127 16</inkml:trace>
          <inkml:trace contextRef="#ctx0" brushRef="#br0" timeOffset="1866.48">2332 688 458 0,'5'-13'39'0,"-4"-4"15"0,2 4 12 15,0 1 21-15,-3-5 8 0,5 4 7 0,1 2 1 0,-3 2 4 16,1-5-2-16,5 2 3 0,2-2-2 0,-1 3-10 15,2 4-9-15,1-2-8 0,2 1-9 0,5 0-2 16,-1 3-9-16,8-3-6 0,3 2-5 0,-2 4-6 16,3 0-9-16,-2 2-15 0,-2 0-23 0,-2 0-33 15,2 3-41-15,0-2-46 0,-8 2-181 0,-4-3-332 16,4 3 147-16</inkml:trace>
          <inkml:trace contextRef="#ctx0" brushRef="#br0" timeOffset="-226.52">-144 260 90 0,'0'0'203'0,"0"-13"-7"0,0 13-10 0,0 0-8 15,0 0-11-15,0 0-11 0,0 0-12 0,0 0-16 16,0 0-13-16,0 0-11 0,0 0-9 0,0 0-2 0,0 0-6 16,0 0-4-16,0 0 0 0,-18 31-1 0,10-20-7 15,2 4 0-15,-3 8-8 0,2-2-5 16,-2-1 1-16,2 4-4 0,-1 1-1 0,2-1-7 0,3 0-5 15,-1-1-2-15,2 1-6 0,-1-7-3 0,3 1 0 16,-1 2-5-16,1-3-4 0,0 1-1 0,1-4-1 16,-1 0 0-16,0 1-4 0,3-5-1 0,-1 4-2 15,2-4-1-15,-2-2-15 0,-2-8-22 0,6 16-22 16,-5-9-25-16,-1-7-23 0,5 9-16 0,-5-9-22 16,7 5-40-16,-7-5-37 0,0 0-172 0,0 0-409 15,0 0 181-15</inkml:trace>
        </inkml:traceGroup>
        <inkml:traceGroup>
          <inkml:annotationXML>
            <emma:emma xmlns:emma="http://www.w3.org/2003/04/emma" version="1.0">
              <emma:interpretation id="{5FA59F29-8458-418D-A40A-7C54F0D91682}" emma:medium="tactile" emma:mode="ink">
                <msink:context xmlns:msink="http://schemas.microsoft.com/ink/2010/main" type="inkWord" rotatedBoundingBox="5834,1290 9289,1337 9281,1924 5826,1877"/>
              </emma:interpretation>
            </emma:emma>
          </inkml:annotationXML>
          <inkml:trace contextRef="#ctx0" brushRef="#br0" timeOffset="2568.19">3685 273 123 0,'-11'-1'216'0,"11"1"-18"0,-22-5-15 15,9 5-14-15,13 0-14 0,-27 0-16 0,18 0-12 16,-3 4-12-16,12-4-9 0,-15 1-14 0,15-1-10 0,-12 6-7 16,5 0-5-16,7-6-9 0,-9 5-4 0,9-5-9 15,-9 10-1-15,9-10-4 0,0 14-6 16,0-3-3-16,0-11-5 0,6 14-2 0,-6-4-2 0,7 2-4 15,2 0 1-15,-1-2 0 0,3 1 1 16,-2 3-6-16,5-4-4 0,-2 6-2 0,1-3 3 0,2 0-2 16,3 4-1-16,-2-3-1 0,-2-1-1 0,-1 2 0 15,5-1 2-15,-4-1-1 0,-1-1-2 0,-4 0 4 16,4-3-3-16,-7 6 1 0,2-5 0 0,2 2 2 16,-4-3 2-16,0-2 0 0,-3 2-1 0,-3-9-4 15,2 15 0-15,-2-15 4 0,-2 13 1 0,2-13 4 16,-6 11 0-16,6-11 2 0,-13 9-5 0,4-7 2 15,9-2 0-15,-14 3-5 0,14-3 1 0,-16 4 1 16,16-4-5-16,-16 0 3 0,16 0-1 0,-17-4 0 0,17 4-3 16,-9-5 4-16,9 5-7 0,-9-7-4 15,9 7-5-15,0 0-9 0,2-17-5 0,-2 17-8 16,15-19-4-16,-3 8-6 0,1 1-3 0,2 0-3 16,1 2 2-16,5-9 0 0,0 4 1 0,-6 4 5 0,9-4-3 15,3 2 8-15,-8 0 4 0,0 5 0 0,-2-1 8 16,2 0 9-16,-2 0 8 0,-1 2 9 15,-1 0 9-15,-2 0 4 0,1 5 4 0,5-2 3 0,-8 2 2 16,-11 0 4-16,28 0 2 0,-21 2-4 0,8-2 1 16,-4 5 2-16,1 1 4 0,-2-2 1 15,-4 5-4-15,5-2 0 0,-4-1-3 0,5 1-2 0,-6 4-1 16,1-3-6-16,-1-1-1 0,0 0-2 0,-1 4-3 16,1-4 0-16,-3 1 0 0,0 1-3 0,-3-9-1 15,4 17-4-15,-2-12-14 0,-2-5-14 0,1 16-17 16,-1-16-24-16,-3 11-17 0,3-11-31 0,-4 11-28 15,4-11-33-15,-12 4-30 0,12-4-182 0,0 0-410 16,0 0 181-16</inkml:trace>
          <inkml:trace contextRef="#ctx0" brushRef="#br0" timeOffset="2986.61">4222 207 179 0,'6'-12'232'0,"-2"5"-19"0,-4 7-22 16,9-11-18-16,-1 8-17 0,-8 3-17 0,17-6-15 0,-6 2-9 15,-1-1-12-15,4 2-10 0,4-1-7 16,-2 4-9-16,3 0-7 0,-2-2-9 0,4 2-6 16,-2-1-2-16,2 1-5 0,-2-3-3 0,5 7-2 15,-4-2 1-15,2-2-5 0,-6 1-2 0,4 2 0 0,-1 2-1 16,3-2-4-16,-5 3 1 0,-1 1 0 0,-2 0-2 15,2 1 2-15,-1-1 5 0,-2 1-4 16,-1 1 0-16,2 4-1 0,-4-4 5 0,-4 3-2 0,5 2-3 16,-5 0 7-16,0-3-3 0,-5 4 1 0,1-1-1 15,2 2 1-15,-4 1-2 0,0-2 2 0,0 3 0 16,-4-2 0-16,2 1-3 0,-2 1-3 0,-2 4 1 16,3-5-6-16,-2 3-2 0,2-3-3 0,0-1 1 15,0 0-3-15,3 1 0 0,-3-3-1 0,0 1-3 16,3-1 3-16,-4 2-4 0,2-2-2 0,2-3 1 15,0-11-2-15,0 18-5 0,2-7-2 0,2-2-12 0,-4 2-12 16,0-11-13-16,3 14-24 0,-3-14-20 16,3 12-28-16,-3-12-23 0,3 11-22 0,-3-11-22 15,5 7-39-15,-5-7-225 0,0 0-469 0,0 0 208 16</inkml:trace>
          <inkml:trace contextRef="#ctx0" brushRef="#br0" timeOffset="3457.41">4517 561 185 0,'-11'-4'202'16,"11"4"-20"-16,0 0-18 0,0 0-17 0,0 0-11 0,0 0-10 16,0 0-11-16,27-7-4 0,-27 7-10 0,20-3-5 15,-8 3-11-15,3-2-4 0,-1 0-7 16,6 2-4-16,-1 0-5 0,7 0-6 0,0-1-7 0,1-1-5 15,2 4 2-15,-1-4-6 0,2 0-6 0,3 0-1 16,8 0-5-16,-2 4-2 0,4-6-5 16,-5 2-1-16,-6 2-1 0,1-3-3 0,-4 1 2 0,0-1-6 15,4 0-2-15,-5-4 2 0,5 0-4 0,6-3 0 16,-17 2-2-16,2-2 3 0,-4 3-5 0,2 0 4 16,-6-2-5-16,-2 3 3 0,1-4 2 0,-5 0 1 15,-4 4 0-15,0-1-2 0,-6 7-5 0,5-15-1 16,-5 15 6-16,0 0-10 0,-14-16 2 0,5 11-1 15,-1 2 2-15,-4-4-1 0,-5 6-1 0,3-1-1 16,-4 2 0-16,1 0-2 0,2 0 1 0,-2 2 1 16,0 2 0-16,2 1-3 0,1-2 3 0,-2 3-4 15,5 0 2-15,2-1 1 0,2 6 0 0,-4-2 0 0,7-3-1 16,0 6 7-16,4-2-2 0,2-10 0 16,0 20 6-16,0-20-2 0,8 16 0 0,-2-2 1 0,3-4-2 15,4 4 2-15,6-3-2 0,1 2 3 16,7 1-1-16,-2-2-4 0,2-3 1 0,1 5 0 0,2-4-14 15,6 1-16-15,-5-4-27 0,-1 3-31 16,-2-3-33-16,2 0-41 0,0-3-220 0,-2-3-407 0,-1-1 180 16</inkml:trace>
          <inkml:trace contextRef="#ctx0" brushRef="#br0" timeOffset="3821.35">6172 496 122 0,'13'0'196'15,"-13"0"-12"-15,20-1-7 0,-10 1-14 0,-10 0-3 16,20 0-5-16,-4 0-9 0,-1 1-8 0,1 1-8 0,-2 0-3 15,2-4-7-15,4 4-7 0,-4-2-6 16,3-2-8-16,1 4-5 0,-1-1-5 0,7-1-5 0,-7 2-5 16,8-2-3-16,-2 2-6 0,2-2-5 0,-5 0-4 15,4 0-4-15,0 3-6 0,0-3-3 0,-7 0-4 16,10 0-4-16,-6 0-3 0,0 3-5 16,-7-2 1-16,1-2-8 0,0 2-5 0,-6-1 3 0,5 0-8 15,-7 2-1-15,-9-2-14 0,17 2-18 0,-17-2-13 16,7 2-8-16,-7-2-6 0,0 0-25 15,0 0-31-15,0 0-33 0,0 0-40 0,-39 18-28 16,23-16-195-16,-8 2-430 0,-1-1 191 0</inkml:trace>
          <inkml:trace contextRef="#ctx0" brushRef="#br0" timeOffset="4033.14">6290 693 58 0,'16'2'190'16,"4"0"-13"-16,8-2-10 0,14 7-10 0,-12-5-16 16,14 2-8-16,-2-2-10 0,1 0-11 0,5 1-6 15,-5-2-10-15,-1 2-6 0,0 0-9 0,4 1-9 16,-7-4-7-16,-6 4-8 0,-8-4-9 0,3 2-19 0,-8-1-25 16,-7 1-28-16,6-1-38 0,-5-1-31 15,-5 1-33-15,-9-1-142 0,13 0-288 0,-13 0 128 16</inkml:trace>
        </inkml:traceGroup>
        <inkml:traceGroup>
          <inkml:annotationXML>
            <emma:emma xmlns:emma="http://www.w3.org/2003/04/emma" version="1.0">
              <emma:interpretation id="{F5D41ECE-1232-43EA-94DC-111E9AD546BC}" emma:medium="tactile" emma:mode="ink">
                <msink:context xmlns:msink="http://schemas.microsoft.com/ink/2010/main" type="inkWord" rotatedBoundingBox="9964,1153 11911,1179 11899,2029 9952,2003"/>
              </emma:interpretation>
            </emma:emma>
          </inkml:annotationXML>
          <inkml:trace contextRef="#ctx0" brushRef="#br0" timeOffset="6026">7660 832 71 0,'36'10'157'0,"-21"-9"-6"0,4 3-9 0,8-4-4 16,15 0-3-16,4 0-6 0,3 0-5 0,5 0-2 15,21-10-4-15,5 9 0 0,-1-3-7 16,-1 2-2-16,-4 1-8 0,13 1-7 0,1-3-3 0,-3 0-5 15,6 2-8-15,-5-5-5 0,2 1-5 0,-4 5-6 16,1-1-3-16,-2-1-5 0,-8 2-7 0,-17-3-7 16,-5 3-2-16,-2-4-3 0,-3 3-7 0,-6 1-8 15,-11-1-12-15,0 0-15 0,-4-3-17 0,0 0-15 16,-12 1-13-16,3 0-15 0,-9 2-18 0,-9 1-27 16,12-7-26-16,-12 7-6 0,0 0-19 0,0 0-133 15,0 0-321-15,0 0 141 0</inkml:trace>
          <inkml:trace contextRef="#ctx0" brushRef="#br0" timeOffset="5654.35">8149 33 46 0,'0'-14'187'0,"0"14"-12"16,0 0-21-16,6-10-8 0,-6 10-13 0,0 0-13 0,8-6-11 15,-8 6-17-15,0 0 1 0,0 0-8 0,19 6-8 16,-19-6-2-16,14 7-13 0,-9 1-2 16,1-1-9-16,-3 2-2 0,5 1-5 0,-2 1 0 0,-2 4-8 15,1 1-4-15,-2-1-8 0,1-1 2 0,-1 3-3 16,-3-2-4-16,3 1-3 0,-3 2 1 16,2-5 0-16,-4 3-4 0,2-3 0 0,-3 0 4 0,0-2-4 15,0-2-1-15,3-9-3 0,-1 20 4 0,-1-14-2 16,2-6-3-16,-4 16-1 0,4-16 1 0,-2 10 1 15,2-10-1-15,-4 10 3 0,4-10-1 0,0 0-1 16,0 0-1-16,0 0 0 0,0 0-2 0,0 0-1 16,0 0 2-16,0 0-3 0,0 0 2 0,0 0-3 15,0 0-2-15,10-40 1 0,-4 28-5 0,2-3 3 0,-1 1-5 16,1 1 4-16,4 1-4 0,1-1 0 16,-3-1 0-16,4 0-2 0,-1 1-1 0,1-1 1 15,-2 2 4-15,3 0 0 0,1 3-2 0,-3-1 2 16,1 0 0-16,-2 3-4 0,3-1 2 0,-3 3 2 0,2 0 3 15,-3 4-6-15,-1-2 5 0,2 1-2 0,-12 2-3 16,18 0 4-16,-18 0-2 0,20 3 3 0,-12 0 0 16,0 2 0-16,1 6-3 0,0-2 3 0,1 4 3 15,1-4-4-15,-2 6 2 0,3-3 1 0,-2 3-3 16,-3 0 3-16,2 3-11 0,2-4-15 0,-5 4-21 16,3 3-13-16,-3-4-27 0,1-1-20 0,-2 0-29 15,-4 1-142-15,1-3-299 0,1 1 133 0</inkml:trace>
        </inkml:traceGroup>
        <inkml:traceGroup>
          <inkml:annotationXML>
            <emma:emma xmlns:emma="http://www.w3.org/2003/04/emma" version="1.0">
              <emma:interpretation id="{17CF0404-A588-44CD-A14E-43211EFB6A40}" emma:medium="tactile" emma:mode="ink">
                <msink:context xmlns:msink="http://schemas.microsoft.com/ink/2010/main" type="inkWord" rotatedBoundingBox="13094,1649 14259,1665 14251,2289 13085,2273"/>
              </emma:interpretation>
            </emma:emma>
          </inkml:annotationXML>
          <inkml:trace contextRef="#ctx0" brushRef="#br0" timeOffset="7845.67">10799 644 223 0,'0'0'206'16,"10"-6"-10"-16,-10 6-13 0,18-4-13 0,-9 3-11 15,9 1-7-15,2 0-6 0,5-2-7 0,2 1-11 16,0 1-13-16,2 0-9 0,4 0-11 0,8 0-5 16,-1 3-10-16,2 1-6 0,-2-3-8 0,-7 1-7 15,4 2-5-15,6-3-4 0,-4 4-4 0,-11 0-6 16,-1-2-4-16,0 0-8 0,-2 0-14 0,-5 1-10 15,-4-3-22-15,0 5-13 0,-5-5-21 0,-1 3-21 16,2-3-22-16,-12-1-13 0,9 1-19 0,-9-1-24 16,0 0-22-16,0 0-133 0,0 0-330 0,0 0 146 15</inkml:trace>
          <inkml:trace contextRef="#ctx0" brushRef="#br0" timeOffset="8090.32">10900 847 48 0,'18'0'181'0,"-1"3"-8"16,11-3-10-16,2 3-11 0,0-2-11 0,11-1-7 15,0 2-12-15,-1-2-9 0,2 0-11 0,1 1-11 16,-12 2-11-16,1-3-5 0,-4 1-8 0,-1 2-14 15,1-3-20-15,-10 1-20 0,1-1-18 0,-2-1-20 16,-1 2-22-16,-4-2-26 0,2 2-25 0,0-2-33 0,-14 1-96 16,17-8-247-16,-8 2 110 0</inkml:trace>
          <inkml:trace contextRef="#ctx0" brushRef="#br0" timeOffset="8396.48">11689 505 70 0,'0'0'163'0,"0"0"-10"16,0 0-4-16,0 0-9 0,21 31-14 0,-12-20-7 15,2 3-9-15,-3-1-8 0,6 1-3 0,-1 5-8 16,5 0-6-16,0 3-3 0,1-2-5 0,-2 0-4 15,4-1-9-15,-3 4-5 0,0-1-5 0,-2 0-5 16,-4 2-2-16,1 0-7 0,-1-5-1 0,-6-3-5 16,-1 11-2-16,-2-9-2 0,-3-1-4 0,-5 4-1 15,2-3-1-15,-6 0 1 0,-1 3-6 0,-7-3-13 16,1 1-14-16,-8-3-20 0,2-1-20 0,-5 1-25 16,2-3-21-16,-2-4-23 0,0 0-32 0,3 0-134 0,3-4-306 15,5-2 135-15</inkml:trace>
        </inkml:traceGroup>
        <inkml:traceGroup>
          <inkml:annotationXML>
            <emma:emma xmlns:emma="http://www.w3.org/2003/04/emma" version="1.0">
              <emma:interpretation id="{782B3CDB-7A6D-4D1A-B20E-1C6B5C5138CE}" emma:medium="tactile" emma:mode="ink">
                <msink:context xmlns:msink="http://schemas.microsoft.com/ink/2010/main" type="inkWord" rotatedBoundingBox="15126,868 19144,923 19119,2734 15101,2679"/>
              </emma:interpretation>
            </emma:emma>
          </inkml:annotationXML>
          <inkml:trace contextRef="#ctx0" brushRef="#br0" timeOffset="9013.48">12820 669 46 0,'0'0'91'0,"0"0"-6"0,0 0-1 0,11-5 0 15,-11 5 4-15,0 0-7 0,0 0 1 16,0 0-8-16,0 0 5 0,0 0 0 0,0 0 0 0,0 0-1 16,6-6-1-16,-6 6-4 0,0 0 4 0,0 0-3 15,0 0 1-15,0 0 0 0,0 0-1 0,0 0 1 16,0 0-2-16,0 0 0 0,0 0-5 0,0 0-1 16,0 0-2-16,0 0-3 0,0 0-5 0,0 0 1 15,0 0-2-15,0 0-1 0,0 0-1 0,0 0 4 16,0 0-1-16,0 0-4 0,0 0 0 0,0 0-8 15,0 0-4-15,-4-18 4 0,4 18-4 0,0 0-5 16,0 0-3-16,0 0-1 0,0 0-5 0,0 0-3 16,0 0 0-16,0 0-8 0,0 0 0 0,0 0-2 15,0 0-4-15,0 0-3 0,0 0-1 0,0 0 0 16,0 0-4-16,0 0 2 0,6 31-1 0,-6-31 2 16,0 17 5-16,-2-8-7 0,4 5 1 0,-4-1 1 15,2-13-3-15,0 25 2 0,0-13 1 0,5 3-4 16,-5-1 3-16,4 1-1 0,1-1 2 0,-1 4 3 15,-1-6-2-15,5 3 3 0,-2-1-3 0,-2-5 0 16,4 3-1-16,-4-2 0 0,1-3 1 0,1 1 1 16,0 2-3-16,-2-4 0 0,2 2-1 0,1-3 3 0,-7-5-14 15,9 7-8-15,-9-7-15 0,8 8-16 0,-8-8-20 16,0 0-29-16,10 0-30 0,-10 0-38 16,0 0-25-16,8-15-204 0,-8 15-424 0,1-18 187 0</inkml:trace>
          <inkml:trace contextRef="#ctx0" brushRef="#br0" timeOffset="9230.86">13155 314 22 0,'2'-12'258'0,"3"-3"-15"0,0 2-9 15,-4 6-12-15,-1 7-21 0,3-18-17 0,0 10-19 16,-3 8-17-16,3-10-18 0,-3 10-13 0,0 0-11 15,0 0-11-15,14-5-15 0,-14 5-14 0,0 0-30 16,18 12-23-16,-11-3-20 0,1 4-25 0,-1-1-22 16,-1 3-34-16,-1 1-12 0,6 5-22 0,-5-5-24 15,2 10-150-15,-5-6-320 0,4-3 142 0</inkml:trace>
          <inkml:trace contextRef="#ctx0" brushRef="#br0" timeOffset="9470.32">13429 661 138 0,'0'0'186'0,"24"0"-12"0,-10-3-13 0,-2 2-13 15,5 2-14-15,3-1-8 0,2-1-7 0,5 1-7 0,-3-2-9 16,3 2-5-16,1 0-7 0,-1 0-4 0,-3 0-10 16,3-5-5-16,-1 4-3 0,3 0-8 0,-5-2-4 15,-5 6-2-15,6-11-8 0,-4 8 2 0,-1 0-9 16,-2-2-5-16,-2 1 4 0,2-2-12 0,-6 2-1 15,-12 1-9-15,16-2-13 0,-5 4-19 0,-11-2-22 16,13 0-13-16,-13 0-18 0,0 0-15 0,8 5-32 16,-8-5-25-16,0 0-168 0,0 0-332 0,0 0 147 15</inkml:trace>
          <inkml:trace contextRef="#ctx0" brushRef="#br0" timeOffset="9670.98">13538 857 20 0,'18'0'191'16,"5"0"-14"-16,0 0-19 0,4-1-15 0,2 2-19 16,-1-1-7-16,-1 0-14 0,4 0-10 0,-3 0-9 0,1 3-19 15,-4-2-24-15,-4-1-23 0,-2-1-47 0,2 1-43 16,-1 0-134-16,-3-3-223 0,3 2 99 15</inkml:trace>
          <inkml:trace contextRef="#ctx0" brushRef="#br0" timeOffset="10443.93">14302 841 204 0,'10'-4'205'0,"-10"4"-13"0,25-7-16 0,-8 2-10 16,-1-2-12-16,2-1 1 0,-1 3-7 0,5-8-11 16,-6 4-5-16,4-6-5 0,1 3-9 0,-1-2-2 15,0 0-12-15,-4-2-11 0,1 1-4 0,-1-3-4 16,-1-3-9-16,3 1-8 0,-5-3-8 0,1 3-5 16,1-1-6-16,-2-1-5 0,-1-3-4 0,-2 1-5 15,4-2-4-15,-2 1-7 0,4-12-15 0,-5 2-12 16,1 3-8-16,2-5-7 0,3 0-4 0,-2-1-11 15,3 7 3-15,-5-6 0 0,3 1 2 0,1-3 2 0,-2 4-5 16,0-1 3-16,0-1 0 0,-3 13 8 16,-1-1-2-16,1 0 4 0,-3 1-3 0,2 3 9 15,-4 4-5-15,-1 0 3 0,2 0 3 0,-2 2 0 0,-3 1 0 16,1 4 4-16,-2 0-2 0,-2 10 5 16,4-16-6-16,-4 16 1 0,2-9 2 0,-2 9 1 15,0 0-1-15,0 0 2 0,0 0 0 0,0 0-4 0,0 0 4 16,-33 25 2-16,21-11 0 0,-2 6 0 0,-1 1 4 15,1 3-1-15,-4 8 3 0,-5 1-1 0,4 2 0 16,6 3 0-16,-4-1 2 0,2 1 0 16,2 4 2-16,-1-3 0 0,7 3 0 0,1 0 0 0,4 2-1 15,-1-2 1-15,6-1-2 0,-1-1-3 0,5-2-7 16,4-2-3-16,4-2-1 0,-3-10-3 0,1 1-3 16,3-3-1-16,2 1-3 0,2-6 3 0,-1 0 2 15,2-3 5-15,0-3 0 0,1 2 5 0,-2-6-7 16,-2-2 1-16,1-1 3 0,0-3 3 0,2 0 0 15,-1-2 3-15,-1 1 4 0,0-1 1 0,2-3-2 16,2-1 3-16,-4 0 7 0,-1 1 4 0,1-3-3 16,-2 3 6-16,-1-2 0 0,0 1 3 0,-2 2 0 15,-4-3-3-15,-10 6 3 0,17-5-1 0,-8 3-6 16,-9 2-2-16,10-4-2 0,-10 4-4 0,0 0 2 0,18 4-2 16,-18-4 2-16,12 2-3 0,-12-2 2 15,10 7-1-15,-4-3-2 0,-6-4 0 0,14 11 2 16,-7-8-1-16,2 1 0 0,-1 2-1 0,1-1 1 0,2-2-2 15,-2 3 3-15,3-5-3 0,3 3-1 0,-1-4 3 16,4 0-4-16,-4 0 3 0,4 1-1 16,-3-2 1-16,2-3-1 0,-1 3 0 0,-2-3 3 15,2-1-1-15,-7 0-2 0,6-1 1 0,-5-4 1 0,-1 3-3 16,2-4-1-16,-5-1-1 0,0-1-1 0,-5-1-12 16,1 0-7-16,-4 0-11 0,-4 1-14 0,-1-4-9 15,-5 6 3-15,-2-3-8 0,-1 5-8 0,-9 0-9 16,2-2-12-16,-3 5-5 0,5 1-12 0,0 3-5 15,0-2-9-15,1 4-12 0,4 4-123 0,-3-2-275 16,6-1 121-16</inkml:trace>
          <inkml:trace contextRef="#ctx0" brushRef="#br0" timeOffset="10826.68">15711 819 73 0,'7'12'143'16,"-1"-1"-17"-16,5 0-4 0,-5 1-13 0,0 3-12 15,1-3-8-15,-1 2-5 0,-3 2-12 0,1 0-3 16,-1 4-7-16,-3-6-7 0,3 7-2 0,-3 4-3 16,2-2-9-16,-2 1-1 0,0-1-8 0,-2 1 2 0,2-7-6 15,2 7 0-15,-7 5-5 0,4-4-2 0,-1 1-2 16,-3-2-1-16,-1 1 0 0,1 0 0 0,1 2-5 15,-5-2-1-15,1-1 2 0,-1-2-1 16,-1-1-6-16,1 2 5 0,1-1 0 0,-2-4 5 0,3-5 4 16,-2 0 5-16,-3 1 9 0,1-3 6 15,-2-3 4-15,-1-3 4 0,-1 0 1 0,-2-3-3 16,-1-2-6-16,-8-3 1 0,1-3-4 0,0 0-5 0,-1-5-2 16,4 0-1-16,0-3-5 0,-2-4 1 0,1-1-3 15,1 0-1-15,3 0-4 0,1-4 2 0,1-1-7 16,2 3-5-16,5 7-22 0,2-10-13 0,1 2-26 15,6-2-22-15,2 8-24 0,5-10-27 0,3 4-39 16,4-1-127-16,7-9-316 0,7 5 140 0</inkml:trace>
          <inkml:trace contextRef="#ctx0" brushRef="#br0" timeOffset="11289.67">16328 534 171 0,'0'0'161'0,"0"0"-18"15,0 0-9-15,0 0-8 0,0 0-9 0,-16 30-7 0,16-30-6 16,-5 18-9-16,4-11-6 0,1-7-7 0,-5 20-4 15,4-13-6-15,-1 4-7 0,2-11-5 0,-4 21-7 16,4-14-4-16,0-7-6 0,-2 16-2 16,2-16-7-16,-1 11-3 0,1-11 0 0,0 0 4 0,-3 13-3 15,3-13 3-15,0 0 12 0,0 0 18 0,0 0-4 16,0 0-8-16,6 9-4 0,-6-9-5 0,0 0-3 16,0 0-6-16,25-17-1 0,-17 10-5 0,4-5-3 15,1 2-4-15,2 1-2 0,6-3-3 0,-2-1-4 16,2-2 2-16,4 1-4 0,-1 1-5 0,2 0-6 15,-4 1 2-15,0 2-1 0,4 1-2 0,-5-2 2 16,-4 6 1-16,3 1-1 0,-5-2-3 0,1-1 2 16,1 7-1-16,-1 0-2 0,-3 0 0 0,-2 3 1 15,1 3 1-15,1 1 0 0,-1 1-1 0,0 3-1 16,1 1 4-16,-4 3-6 0,0 0 6 0,2-1-3 16,-2 9 6-16,0 2-3 0,-2 0-19 0,-5 1-29 15,-1-2-31-15,-2 2-52 0,1 3-56 0,-5-8-166 16,1 0-380-16,-2-1 168 0</inkml:trace>
        </inkml:traceGroup>
      </inkml:traceGroup>
    </inkml:traceGroup>
    <inkml:traceGroup>
      <inkml:annotationXML>
        <emma:emma xmlns:emma="http://www.w3.org/2003/04/emma" version="1.0">
          <emma:interpretation id="{55B80DD1-0CC5-469A-AB59-A87362C0A4AF}" emma:medium="tactile" emma:mode="ink">
            <msink:context xmlns:msink="http://schemas.microsoft.com/ink/2010/main" type="paragraph" rotatedBoundingBox="5578,3649 11218,1777 11816,3579 6177,54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EFCF02-8E60-444F-A5CB-4F2132A4CCA9}" emma:medium="tactile" emma:mode="ink">
              <msink:context xmlns:msink="http://schemas.microsoft.com/ink/2010/main" type="line" rotatedBoundingBox="5578,3649 11218,1777 11816,3579 6177,5451"/>
            </emma:interpretation>
          </emma:emma>
        </inkml:annotationXML>
        <inkml:traceGroup>
          <inkml:annotationXML>
            <emma:emma xmlns:emma="http://www.w3.org/2003/04/emma" version="1.0">
              <emma:interpretation id="{90EEA3FC-2B56-437E-91B7-03F7DCB7F548}" emma:medium="tactile" emma:mode="ink">
                <msink:context xmlns:msink="http://schemas.microsoft.com/ink/2010/main" type="inkWord" rotatedBoundingBox="5578,3649 8436,2700 9034,4502 6177,5451"/>
              </emma:interpretation>
            </emma:emma>
          </inkml:annotationXML>
          <inkml:trace contextRef="#ctx0" brushRef="#br0" timeOffset="22169.59">3568 3342 140 0,'0'0'200'0,"0"0"-15"15,0 0-19-15,10-20-13 0,-10 20-12 0,9-15-13 16,0 8-5-16,0-6-6 0,3 4-7 0,0-6-7 16,1 6-5-16,4-4-8 0,4-5-3 0,1 4-7 15,0-3-7-15,4-4 2 0,-10 4-6 0,7 0-8 16,-1-3 0-16,-3 1-8 0,1 0-6 0,-2-4-3 15,-1 4-3-15,0-1-8 0,2-4 1 0,-2 0-9 16,2 3 1-16,-6-4-3 0,4 3-3 0,1-11-5 0,6 4 3 16,-12 3-2-16,2 1-4 0,6-8-3 0,-2-1 1 15,-2 0-5-15,-2 2 1 0,-2 6-3 0,1-11 0 16,0 12-3-16,-5-2-1 0,7-8 1 0,-9 7 1 16,1 3-4-16,-1-1 0 0,2 0 3 0,-2 1-2 15,-3 1 0-15,-3 6 2 0,4 0-2 0,-4 2 0 16,3-1 1-16,-3 0-4 0,-3 2 2 0,2 1 3 15,1 4-5-15,0 10 2 0,-6-16-2 0,6 16 2 16,0-11-1-16,0 11 2 0,-8-9-7 0,8 9 4 16,0 0 0-16,-12 0-1 0,12 0 2 0,0 0-4 15,-27 15 5-15,18-2-2 0,-4-1-1 0,-5 7 4 16,3 4-5-16,3 0 5 0,-9 8-4 0,6 1 3 16,-1 3-2-16,1 6 5 0,3-2 0 0,3 2 1 15,-6-1-1-15,5 2-9 0,4 3 8 0,-2 0 0 16,2-2 2-16,-1-2 0 0,6-3-1 0,1 3-1 0,0-5 4 15,5 1 0-15,4-10-2 0,-6 0 3 0,8 8-1 16,-1-9 0-16,2 0-3 0,-3-6 3 16,5-2 1-16,-5 0-3 0,8 0 2 0,-3-5 0 15,1-2-2-15,-2 0 1 0,4-2 3 0,1-1-4 0,-1-5-4 16,1 2-6-16,2 0-1 0,-2-6-5 0,4 2 1 16,-3-2-3-16,-2-3-3 0,2-1-5 0,1-1 3 15,-1 1 2-15,-4-2 0 0,3 1 6 0,-3-3 2 16,-2 0-2-16,0 2 2 0,-2 4 1 0,-2-1 2 15,1 0 2-15,-10 4 3 0,15-6-6 0,-15 6 4 16,9-7-2-16,-9 7 1 0,0 0-6 0,14 0 11 16,-14 0-2-16,0 0 0 0,16 4 4 0,-16-4-1 15,16 3 1-15,-5 1 4 0,1-2-2 0,-2 2 3 16,4-3 1-16,2 2 1 0,0-2-4 0,-1-1 4 16,5 0 2-16,-7 3-1 0,1-4 0 0,2-1-2 15,-1-2 2-15,1 3-2 0,-2-3 4 0,-5-2 1 16,-9 6 4-16,21-7-1 0,-12 0-1 0,-4 1 0 0,0-5-2 15,-5 11-1-15,9-14 1 0,-9 3-2 0,0-3 1 16,0 14 0-16,-3-27-3 0,-5 11 1 0,2 3-3 16,-4-1-2-16,1 2 0 0,-3 0-3 0,2-1-4 15,-4 2 5-15,-2 4 2 0,-2-4-3 0,2 4-11 16,1 1-11-16,-8 1-6 0,4 2-7 0,-3 3-9 16,2 0-16-16,-2-3-10 0,2 6-6 0,4 0-10 15,-3 2-12-15,2 1-9 0,2-1-15 0,5 4-45 16,-4-4-103-16,7 1-292 0,1-1 130 0</inkml:trace>
          <inkml:trace contextRef="#ctx0" brushRef="#br0" timeOffset="22555.6">4689 3155 123 0,'5'4'156'0,"-5"-4"-8"0,15 9-15 0,-5-5-12 15,-4 3-7-15,2-1-11 0,3 5-13 0,-3-2-3 16,1 3-5-16,1 2-7 0,-1-2-11 16,2 0-3-16,1 3-7 0,-2-2-8 0,-1 5 1 15,-1-3-6-15,0 6-1 0,0-5-1 0,4 9-9 0,-6-3 3 16,1-7-2-16,-4 3-2 0,3 6-3 0,-3-6-5 16,-1 5 0-16,1-1 2 0,-6 3-4 0,6-11-3 15,-3 9 2-15,-3-4-3 0,-2 0 1 0,2-3 2 16,-3 2-4-16,-4-1 0 0,7-2 6 0,-9 1-1 15,4-3-2-15,-5-4 0 0,1 4 3 0,-4-4-3 0,-1 0 4 16,1-5-3-16,-9-1 3 0,-2-1-5 16,-2 0-2-16,0-2 0 0,0-2 3 0,-1-3-1 15,-1 1-4-15,-8-7 2 0,0 0-5 0,2-3 3 16,9 1 0-16,3 0 0 0,1 0 1 0,-2-1-5 16,2-1 2-16,10 3-5 0,-3-5 1 0,7 4 0 15,1-2-15-15,0 2-28 0,7-1-9 0,2-1-15 16,5 4-26-16,1-5-28 0,3 1-48 0,4-2-140 0,9-2-328 15,-2-1 145-15</inkml:trace>
          <inkml:trace contextRef="#ctx0" brushRef="#br0" timeOffset="23155.91">5104 2952 63 0,'1'21'187'0,"-1"-21"-13"15,0 0-16-15,-1 14-9 0,1-14-17 16,0 17-7-16,0-17-14 0,0 17-5 0,0-7-12 0,0 1-9 15,1-1-4-15,-1 1-5 0,0-11-10 0,6 20-5 16,-6-12-4-16,0 2-10 0,0-10-1 0,0 18-4 16,3-7-8-16,-3-11 0 0,3 13-4 0,-3-13 0 15,0 16-5-15,0-16 0 0,3 12-5 0,-3-12 1 16,3 8-4-16,-3-8-4 0,5 7 5 0,-5-7-3 16,0 0-2-16,0 0 1 0,3 11-3 0,-3-11 3 15,0 0 1-15,0 0-6 0,0 0 2 0,0 0-5 16,0 0-5-16,25-23-3 0,-22 16-1 0,3-3-2 15,2 0-1-15,0-1-10 0,-3-6 16 0,7 6-8 16,-5-3-6-16,-1-2 7 0,2 1 5 0,1 1-6 16,0 1 4-16,4-2 2 0,-7 1-2 0,4 4-9 15,-1-4 6-15,-1 4 3 0,1-1-1 0,-2 1 2 0,-1 3 1 16,3 0-1-16,2 2-1 0,-5-1-7 16,-6 6 10-16,16-9 4 0,-9 7-5 0,-7 2-3 15,14-7 11-15,-14 7-2 0,15-2 5 0,-15 2 2 0,13 0-2 16,-13 0 4-16,14 9 7 0,-8-5 0 15,0 3-6-15,1-2 3 0,-1 3-1 0,0 1 0 16,-3 0 3-16,4 6-4 0,-1-5-4 0,-6 1 4 0,5 2-1 16,-4 1-2-16,4 0 1 0,-5 0-1 0,0 0 2 15,3-2-2-15,-3 1-1 0,0-2-6 0,-3 2 3 16,3-13-16-16,0 21-11 0,-5-7-16 0,5-14-25 16,-3 14-27-16,0-4-22 0,3-10-27 0,0 14-57 15,0-14-102-15,0 11-319 0,0-11 141 0</inkml:trace>
          <inkml:trace contextRef="#ctx0" brushRef="#br0" timeOffset="23537.83">5797 3199 123 0,'0'0'190'0,"0"0"-9"0,0 0-9 16,0 0-11-16,11-3-14 0,-11 3-4 0,0 0-11 15,0 0-11-15,10-4-7 0,-10 4-9 0,0 0-7 16,15-2-8-16,-15 2-3 0,14-4 1 0,-14 4-10 0,19 0-4 15,-19 0-5-15,16-1-1 0,1-2-7 0,-1 2-7 16,4 1-3-16,-4-2-3 0,3 1-10 16,4 1 3-16,-1 0-6 0,4 0-3 0,-10-3-1 0,0 3-3 15,4 0-3-15,-4 0-5 0,1-1-2 16,-1 1-4-16,0-2-6 0,-1 4-13 0,-15-2-18 16,20-2-14-16,-20 2-8 0,13 2-20 0,-13-2-19 0,10-6-37 15,-10 6-13-15,9-4-29 0,-9 4-182 0,8-7-374 16,-8 7 166-16</inkml:trace>
          <inkml:trace contextRef="#ctx0" brushRef="#br0" timeOffset="23930.49">6565 2920 119 0,'0'0'179'0,"0"0"-8"0,0 0-9 15,11-4-8-15,-11 4-16 0,0 0-4 0,0 0-8 16,13-3-9-16,-13 3-12 0,0 0-12 0,0 0-6 16,0 0-10-16,9 7 1 0,-9-7-2 0,6 11-3 15,-6-11 0-15,0 18-2 0,2-9-1 0,-4 6-8 16,2-1-3-16,0 4-7 0,-3-2-2 0,0 7-6 16,3 3-1-16,-3-1-4 0,3 3-5 0,0-3-3 15,-6 12-2-15,6-12-16 0,0 3-18 0,0-1-28 16,-3 2-30-16,2-5-39 0,-5 1-38 0,3 2-230 15,3-13-400-15,0 3 178 0</inkml:trace>
        </inkml:traceGroup>
        <inkml:traceGroup>
          <inkml:annotationXML>
            <emma:emma xmlns:emma="http://www.w3.org/2003/04/emma" version="1.0">
              <emma:interpretation id="{A2313DC3-4B65-4226-81D5-771D7B40EFD3}" emma:medium="tactile" emma:mode="ink">
                <msink:context xmlns:msink="http://schemas.microsoft.com/ink/2010/main" type="inkWord" rotatedBoundingBox="10037,2654 11363,2214 11597,2921 10272,3361"/>
              </emma:interpretation>
            </emma:emma>
          </inkml:annotationXML>
          <inkml:trace contextRef="#ctx0" brushRef="#br0" timeOffset="6728.31">8036 1714 45 0,'0'0'165'0,"0"0"-12"0,0 0-13 0,25-19-9 16,-25 19-3-16,11-11-8 0,-2 7-2 0,-9 4-12 16,13-15-7-16,-5 9-5 0,1-1-8 0,-1 1-13 15,7-1 1-15,-6-1-4 0,2 3-8 0,-2-2-5 16,4-1-1-16,1 4-7 0,-3 0-5 0,4 0-1 16,-3 2-2-16,0 0-1 0,-12 2-3 0,27-3-5 15,-12 3 0-15,-5 0-8 0,-10 0 0 0,20 3-2 16,-11 1-1-16,0-1-3 0,0 2-1 0,-2 3-4 15,-2 0 2-15,-2 0-3 0,0 2 2 0,0 2-3 16,-6 1 3-16,0 2-5 0,0 3 3 0,-2-3-2 16,-2 3-3-16,-5 4 2 0,-3 0 2 0,-2 1-3 0,1-2-1 15,0 3 0-15,-7-2-4 0,4 1 1 0,-8 3 1 16,8-4 2-16,-1 0-2 0,-1-5-1 16,1-2 1-16,-3 1 2 0,4-1-3 0,7-1 1 0,-8 2 1 15,7-7-1-15,-3 1-1 0,5-2 0 0,1-3-2 16,1 0 1-16,3 1 2 0,0 1 0 0,6-7 1 15,-14 3 5-15,14-3 4 0,-7 5-3 0,7-5-5 16,0 0-1-16,0 0 1 0,0 0-2 0,0 0 1 16,0 0-4-16,27-15 2 0,-27 15-1 0,25-6 0 15,-8 1 0-15,2 2 0 0,-3-4-3 0,13 1 6 16,-10-1 6-16,8 4 1 0,1-2 7 0,-1 0 6 16,6 0-1-16,-5 4-6 0,-1 1-3 0,-3-1 0 15,-6 1-2-15,1 0 0 0,-1 0-3 0,-1 0-3 16,-3 1 0-16,-2 0-13 0,-12-1-9 0,17 4-12 15,-7-4-13-15,-10 0-9 0,14 0-11 0,-14 0-5 16,0 0-7-16,12 3-7 0,-12-3-4 0,0 0-9 16,0 0-10-16,0 0-26 0,0 0-16 0,0 0-160 0,0 0-328 15,0 0 145-15</inkml:trace>
          <inkml:trace contextRef="#ctx0" brushRef="#br0" timeOffset="7059.41">8765 1439 136 0,'0'0'232'0,"0"0"-22"0,0 0-28 15,0 0-16-15,0 0-16 0,0 0-13 0,0 0-7 16,0 0-3-16,0 0-6 0,0 0-7 0,0 33-4 15,0-20-2-15,-4 4-2 0,2-3-8 0,1 3-6 16,1-2-9-16,-2 1-4 0,2 0-5 0,-3-1-2 16,6 1-4-16,-3 1-7 0,0 0-6 0,0-3-1 15,0 2-3-15,0-3-7 0,0 0-6 0,0-3-1 16,0-10-5-16,2 19-2 0,-1-11 0 0,-1-8-4 16,0 16-1-16,0-16-2 0,-1 15 0 0,1-15-5 15,1 11-10-15,-1-11-13 0,0 0-19 0,0 12-20 16,0-12-22-16,0 0-31 0,0 0-45 0,0 0-50 0,0 0-238 15,0 0-467-15,0 0 207 0</inkml:trace>
          <inkml:trace contextRef="#ctx0" brushRef="#br0" timeOffset="7241.23">8940 1137 98 0,'9'-11'261'0,"-5"3"-26"0,5-4-23 0,-2 4-21 16,-1 4-19-16,-6 4-23 0,14-10-23 0,-5 7-28 16,-9 3-30-16,18 0-32 0,-18 0-31 0,16 7-41 15,-4-5-37-15,-3 4-48 0,1 4-117 0,5-8-256 16,-4 4 114-16</inkml:trace>
        </inkml:traceGroup>
      </inkml:traceGroup>
    </inkml:traceGroup>
    <inkml:traceGroup>
      <inkml:annotationXML>
        <emma:emma xmlns:emma="http://www.w3.org/2003/04/emma" version="1.0">
          <emma:interpretation id="{26D0E741-9DFD-4BC0-BA21-87FE4C04FA28}" emma:medium="tactile" emma:mode="ink">
            <msink:context xmlns:msink="http://schemas.microsoft.com/ink/2010/main" type="paragraph" rotatedBoundingBox="1502,4603 20388,4025 20483,7151 1597,7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76A71-B718-4C1E-95CA-E2D38DC2E591}" emma:medium="tactile" emma:mode="ink">
              <msink:context xmlns:msink="http://schemas.microsoft.com/ink/2010/main" type="line" rotatedBoundingBox="1502,4603 20388,4025 20454,6202 1568,6780"/>
            </emma:interpretation>
          </emma:emma>
        </inkml:annotationXML>
        <inkml:traceGroup>
          <inkml:annotationXML>
            <emma:emma xmlns:emma="http://www.w3.org/2003/04/emma" version="1.0">
              <emma:interpretation id="{65484247-F0D3-4F93-9D61-916141869C52}" emma:medium="tactile" emma:mode="ink">
                <msink:context xmlns:msink="http://schemas.microsoft.com/ink/2010/main" type="inkWord" rotatedBoundingBox="1527,5419 5044,5311 5067,6038 1549,6146"/>
              </emma:interpretation>
            </emma:emma>
          </inkml:annotationXML>
          <inkml:trace contextRef="#ctx0" brushRef="#br0" timeOffset="13456.6">-741 4278 59 0,'0'0'153'0,"-10"-3"0"0,10 3-11 15,0 0-7-15,0 0-9 0,-9-3 0 0,9 3-8 0,0 0-3 16,0 0-16-16,0 0-8 0,-6-10-6 0,6 10-12 15,0 0-9-15,0 0-5 0,0 0-5 16,0 0-5-16,0 0-8 0,0 0 0 0,40 5 0 0,-22-4-5 16,9 2-4-16,4-2 1 0,12 3-4 0,-2-2 0 15,5 2-4-15,2 0-3 0,1-2-5 0,3-1-5 16,-4 3 4-16,-1 1 0 0,0-3-4 0,-1 4 1 16,-1-3-4-16,1-3 3 0,-3 0-2 0,0 0 1 15,-13-2-2-15,3 2-3 0,-6-1 0 0,0-1 2 16,-8-2-2-16,-3 4-6 0,-1-2-11 0,-3 0-6 15,-12 2-15-15,17-3-21 0,-10-1-23 0,-7 4-19 16,0 0-18-16,0 0-25 0,0 0-139 0,0 0-299 16,0 0 133-16</inkml:trace>
          <inkml:trace contextRef="#ctx0" brushRef="#br0" timeOffset="13693.49">-247 4397 120 0,'-3'17'164'0,"3"-8"-11"16,0-9-6-16,1 23-10 0,-1-12-19 0,2 4-3 16,2 0-3-16,-2 1-4 0,2-3-21 0,-2 5 1 15,4-3-7-15,-2 4-9 0,1-4-5 0,1 2-6 16,0 5-6-16,-1-4-3 0,1-2-4 0,-1 4-9 16,-1-2 3-16,1-1-9 0,-4 0-3 0,4 1 0 15,1 0-3-15,-3-1-8 0,3-3-13 0,-2 3-16 0,2-6-12 16,-3 4-16-16,3 0-18 0,0-4-18 15,0-2-16-15,2 0-23 0,0-2-44 0,1-3-86 16,0-1-261-16,3-3 116 0</inkml:trace>
          <inkml:trace contextRef="#ctx0" brushRef="#br0" timeOffset="14007.17">598 4293 64 0,'0'0'185'16,"-13"-4"-10"-16,13 4-11 0,-18 0-12 0,6 7-12 16,2-3-8-16,-4 5-5 0,1-1-16 0,-4 3-1 15,7-2-15-15,-2 4-2 0,0 3-4 0,5-2-11 0,-4 3-6 16,1 0-6-16,2 2-6 0,-1-3-6 15,6 0-5-15,-1 2-2 0,2-2-6 0,-2 3-3 16,4 0-4-16,3 2-1 0,-2-3-1 0,5 4-5 0,-4-3-2 16,4-3-2-16,1 2 0 0,4 2-14 0,-4-5-16 15,1 1-22-15,3-1-18 0,-3-4-21 16,4 4-26-16,1-4-19 0,1-1-27 0,-1-4-169 0,-4-1-334 16,6-1 148-16</inkml:trace>
          <inkml:trace contextRef="#ctx0" brushRef="#br0" timeOffset="14473.75">834 4656 82 0,'0'0'209'0,"0"0"-27"0,0 0-22 0,0 0-14 16,0 0-15-16,0 0-18 0,0 0-7 0,0 0-11 0,0 0-6 15,4 27-8-15,-4-27-5 0,2 14-9 0,1-5-8 16,-3-9-1-16,3 17-3 0,-3-7-6 15,0-10-9-15,4 17-1 0,-2-8-6 0,-2-9-2 0,4 16-3 16,-2-10-3-16,-2-6-1 0,3 14-3 0,-3-14-1 16,3 12 0-16,-3-12-4 0,0 0 1 0,0 11-1 15,0-11-2-15,0 0 1 0,0 0-3 0,0 0 2 16,0 0-2-16,0 0 1 0,0 0-9 0,0 0 6 16,0 0-1-16,21-27-2 0,-17 17-3 0,0-1-10 15,2-3 1-15,2 1-2 0,1-4 2 0,-2 2-4 16,2-1 7-16,2 1-6 0,-1-6 1 0,-1 7 5 15,1-2-5-15,-2 4 2 0,2-2-3 0,-1 2 1 16,2 1 0-16,-2 2 7 0,-2 2 0 0,-1-1 6 16,-6 8-2-16,14-9-1 0,-7 6-1 0,-7 3 4 15,12-6-7-15,-12 6 3 0,18 2 2 0,-18-2 1 16,13 7-3-16,-4-2 1 0,-3 3 1 0,2 3 0 0,1 0 1 16,-2 0 1-16,-1 2 1 0,-2 0-1 0,2-1-3 15,2 5 0-15,-2-5 2 0,1 3-1 16,2 0-1-16,-3-1 1 0,2 0 3 0,-5 1-4 0,3-2 0 15,0 0-1-15,-5-2-18 0,5 4-8 0,-4-9-17 16,2 4-23-16,-4-10-9 0,6 15-12 0,-5-9-19 16,-1-6-12-16,5 8-40 0,-5-8-102 0,0 0-278 15,0 0 123-15</inkml:trace>
          <inkml:trace contextRef="#ctx0" brushRef="#br0" timeOffset="14795.04">1508 4254 88 0,'0'0'148'0,"0"0"-10"0,0 0-8 0,18 2-13 0,-18-2-6 15,9 12-7-15,-3-5-6 0,1 5-5 16,-1 1-6-16,1 1-7 0,1 2-2 0,-1 6-7 0,5 3 2 15,-4 0-11-15,2-2-1 0,-2 2 1 0,-1 1-13 16,-1 1 4-16,0 0-5 0,-3-1-3 0,2 1-6 16,-5 1-2-16,0-1 1 0,0-1-7 0,0 0-4 15,-2-2-1-15,-1 0-1 0,0-3-1 0,-1-4-4 16,1-1 0-16,-3 2-3 0,1-6-1 0,-2 0-4 16,1 3-1-16,3-4-13 0,-3-2-18 0,1-2-14 15,-1 2-25-15,6-9-23 0,-9 11-22 0,9-11-22 16,-7 10-160-16,7-10-309 0,0 0 137 0</inkml:trace>
          <inkml:trace contextRef="#ctx0" brushRef="#br0" timeOffset="15112.65">2071 4610 136 0,'12'-1'179'0,"5"1"-6"0,2 0-25 15,1 1-1-15,0-1-13 0,6 0-7 0,2 0-12 16,-1 1-7-16,3 1-21 0,-2-2 6 0,0 5-6 16,2-5-4-16,-1 0-5 0,2 1-5 0,-6-1-3 15,4 1-5-15,-4-1-3 0,0 0-5 0,-2 0-7 16,-4 0-3-16,0 0-6 0,2-1-3 0,-6 1-4 15,2 0-5-15,2 1-1 0,-4-1-8 0,-2 0 4 16,-1 0-6-16,-12 0-2 0,21 0-12 0,-12 0-9 16,-9 0-24-16,18 2-21 0,-18-2-27 0,9 2-14 15,-9-2-14-15,0 0-25 0,0 0-184 0,0 0-341 0,0 0 151 16</inkml:trace>
          <inkml:trace contextRef="#ctx0" brushRef="#br0" timeOffset="15354.48">2134 4847 87 0,'16'17'182'0,"-4"-17"-11"0,3 0-15 16,5 4-10-16,7-4-17 0,-2 4-7 15,12-3-9-15,2-1-14 0,4 2-10 0,-3-2-6 16,1 1-2-16,-11-1-17 0,-1 0-7 0,1 2-1 0,1-4-5 15,-2 2-2-15,1 0-11 0,-5 0-3 0,-7 0-8 16,1 0-10-16,-1 2-17 0,-4 0-20 16,-5-2-33-16,2 2-24 0,-11-2-24 0,15 0-53 0,-15 0-88 15,0 0-261-15,17-2 116 0</inkml:trace>
        </inkml:traceGroup>
        <inkml:traceGroup>
          <inkml:annotationXML>
            <emma:emma xmlns:emma="http://www.w3.org/2003/04/emma" version="1.0">
              <emma:interpretation id="{016DDB40-4DDC-4275-93F5-E3C411BF9466}" emma:medium="tactile" emma:mode="ink">
                <msink:context xmlns:msink="http://schemas.microsoft.com/ink/2010/main" type="inkWord" rotatedBoundingBox="5887,5165 7491,5116 7536,6597 5932,6646"/>
              </emma:interpretation>
            </emma:emma>
          </inkml:annotationXML>
          <inkml:trace contextRef="#ctx0" brushRef="#br0" timeOffset="17463.52">5204 4146 69 0,'-10'-3'134'0,"10"3"-9"15,-22-5-18-15,5 3-8 0,1-2-3 0,-4-2-6 16,-2 2-11-16,-3-3-6 0,-2 4-4 0,-3-1-8 16,-1 0 3-16,1-3-13 0,-9 4-6 0,0-1-5 15,0-3 2-15,1 1-8 0,-4 1 0 0,3 1-5 16,-3 2-6-16,2-2-3 0,-5 1 3 0,2-1-6 16,1 1 0-16,-2-1-2 0,-2 1-4 0,4-4 0 15,-3 6-11-15,-3-1 10 0,2-3-4 0,3 1-1 16,0 2 8-16,5 2-2 0,0-4-6 0,6 2 5 15,-8 1-4-15,12-2 4 0,-4 2-2 0,0-2-5 0,5 0 6 16,-5 2 2-16,0 1-5 0,5 1-3 0,0-1 10 16,8 3-10-16,-1-6 8 0,5 3-5 0,-4 0-1 15,7 0-2-15,-3 0 6 0,15 0-5 0,-21 0 5 16,21 0-7-16,-15 6-3 0,15-6 6 0,-9 1-2 16,9-1 0-16,0 0-4 0,-16 0 1 15,16 0 2-15,0 0-4 0,0 0 3 0,0 0 1 0,-8 4 3 16,8-4 1-16,0 0 0 0,0 0 3 0,0 0 0 15,0 0-4-15,0 0 6 0,30 13 2 0,-13-9-2 16,-1-1-1-16,11 5 4 0,1 1-5 0,2-2-3 16,9 1 5-16,0 1-3 0,-2 0-2 0,3 0 3 15,-1-2-2-15,4 4 1 0,-3 0-14 0,1-4 11 16,0 1 3-16,-2 1-2 0,0 1 2 0,-12-3-8 16,1-4 2-16,-3 1 5 0,-2 3-2 0,-4 0-4 15,-1-1 0-15,-3-2 2 0,-8-2-2 0,2 3-3 16,-9-5 0-16,11 7 3 0,-5-3-5 0,-6-4 7 0,3 15-2 15,-3-15-3-15,-9 14 7 0,9-14-2 0,-17 22-2 16,7-11-8-16,-3 4 12 0,-4 1-2 16,-2 5-3-16,-1-2 8 0,0-2-4 0,-4 1-2 0,-2 10 4 15,4-6 3-15,-5 4-4 0,8-3-4 0,-10 6 0 16,3-3 6-16,0 4-7 0,1-2 4 0,5-5 0 16,4 9-3-16,-6-3 1 0,-1-1 0 0,-1 2-3 15,8-8-1-15,0 3 3 0,-2-4-1 0,1 3 7 16,4 0-3-16,0 0-7 0,-1 0 5 0,2-1-3 15,2 1 4-15,-1-4-3 0,5 2-1 0,-3 1 7 16,5-5-1-16,-2 3 0 0,-3 1-12 0,3-5 10 16,-1 7-1-16,1-2 1 0,0-4-2 0,4-1 1 15,2 3 0-15,-3-3 4 0,0-1-3 0,3 0 0 0,3 1 0 16,0-1-3-16,-1-3 2 0,2 3 4 16,4-1-4-16,-2-2 2 0,0 0-4 0,4-2 4 15,-1 3 0-15,1-4 0 0,4 1 1 0,-2-4 0 0,3 4 0 16,2-6 2-16,9 4-1 0,1-2-1 0,-2-1 0 15,5 0 1-15,9-1 3 0,2 4-16 0,1-5 12 16,1 0-1-16,4-3-1 0,0 1-6 0,6-1 7 16,-1-1-1-16,3 0-4 0,0-3 0 0,-4 2 6 15,7-2-2-15,0 3 1 0,-3-3-1 0,-3 1-2 16,1-3 2-16,-1 1-1 0,0-2 2 0,-4 2-3 16,-1-4 3-16,-8 6 0 0,0-6-1 0,-9 7 0 15,-5-1-3-15,-6-3 1 0,-4 4 6 0,3-3-5 16,-7 1-2-16,-11 3 3 0,16-4-4 0,-16 4-8 0,14-4-10 15,-14 4-21-15,0 0 0 0,0 0-13 0,0 0-17 16,9 8-15-16,-9-8-24 0,0 0-46 0,0 0-102 16,-27 11-279-16,18-6 124 0</inkml:trace>
        </inkml:traceGroup>
        <inkml:traceGroup>
          <inkml:annotationXML>
            <emma:emma xmlns:emma="http://www.w3.org/2003/04/emma" version="1.0">
              <emma:interpretation id="{33E03EA8-FC5A-434D-88C9-B98D31EA8D41}" emma:medium="tactile" emma:mode="ink">
                <msink:context xmlns:msink="http://schemas.microsoft.com/ink/2010/main" type="inkWord" rotatedBoundingBox="8548,4387 11815,4287 11871,6115 8604,6215"/>
              </emma:interpretation>
            </emma:emma>
          </inkml:annotationXML>
          <inkml:trace contextRef="#ctx0" brushRef="#br0" timeOffset="32024.08">6300 4676 90 0,'0'0'101'0,"0"0"-11"16,0 0-6-16,0 0-10 0,6-11 2 0,-6 11-11 0,0 0-1 16,0 0-3-16,4-10-1 0,-4 10-1 0,0 0-2 15,0 0-6-15,0 0-6 0,3-13 9 0,-3 13-1 16,0 0 0-16,0 0-5 0,0-11-1 0,0 11-4 16,0 0 2-16,0 0 1 0,0 0-3 0,0 0-4 15,0-11 1-15,0 11 3 0,0 0-3 0,0 0 0 16,0 0 4-16,0 0-4 0,0 0-1 0,0 0-5 15,0 0 0-15,0 0-5 0,0 0-8 0,0 0 5 16,0 0-7-16,0 0 1 0,0 0-4 0,0 0 2 16,0 0-5-16,0 0 0 0,0 0-1 0,0 0 7 15,0 0-1-15,0 0 0 0,0 0-5 0,0 0 3 16,0 0 5-16,-3 37-2 0,3-28-4 0,0-9 2 16,0 20 3-16,0-9-7 0,0-1 3 0,0-10-2 0,0 22 2 15,3-9-1-15,-3 0-1 0,0 0 0 0,0 2 2 16,0-4-3-16,0-11-1 0,3 21-5 0,0-11 6 15,-3 1 0-15,0-11-3 0,0 17 2 0,3-7-1 16,0-1-3-16,-3-9 0 0,0 19 1 0,0-19-1 16,2 12-2-16,-2-2-4 0,0-10 6 0,6 12-5 15,-6-12 2-15,0 13 3 0,0-13-5 0,0 0 1 16,0 13-1-16,0-13-1 0,6 7 2 0,-6-7 2 16,0 0-3-16,4 11 2 0,-4-11-2 0,0 0-3 15,3 7 1-15,-3-7 3 0,0 0 1 0,0 0-7 16,3 11 6-16,-3-11-3 0,0 0 1 0,0 0 3 15,0 0 2-15,0 0-4 0,3 10-2 0,-3-10 2 0,0 0 0 16,0 0 1-16,0 0 2 0,0 0-3 16,0 0 0-16,0 0 2 0,0 0 0 0,0 0-2 15,0 0 0-15,0 0-3 0,14-25 2 0,-14 25 0 0,9-10-3 16,-6 3 2-16,-3 7 1 0,7-15 0 0,-7 5 0 16,6 3-1-16,-3-6-5 0,3 2-4 0,-2-3-1 15,2 3 1-15,0 1 3 0,2-4-3 0,-2 1 4 16,1 1-5-16,-4-1 2 0,3 0 0 0,5 2 4 15,-5-1-2-15,0 1 2 0,1 3-2 0,-1-4-2 16,0 2-1-16,0 3 4 0,4-4-1 0,-4 4-1 16,2-4 4-16,4 4 1 0,-5-1-1 0,-1 0-1 15,2 0 1-15,-2 1-2 0,2 3 1 0,0-2 0 0,-2-3 1 16,-6 9-1-16,16-12 1 0,-10 7-1 16,2 2 2-16,-8 3 1 0,15-9-1 0,-8 5 1 15,-7 4 1-15,14-6-4 0,-14 6 1 0,11-5 0 16,-11 5 1-16,14-4-1 0,-14 4-2 0,12-3 3 0,-12 3 0 15,0 0 3-15,13-2-12 0,-13 2 7 0,0 0 1 16,14 3 0-16,-14-3-2 0,0 0 1 0,9 8 3 16,-9-8-1-16,7 11 2 0,-7-11 1 0,3 14 4 15,-3-5-1-15,3-1 2 0,-3-8 1 0,0 23 1 16,4-11 4-16,-4 0 1 0,2 6 2 0,-1-6 1 16,2 3-2-16,-3 0 5 0,3-1-1 0,-3 2-2 15,0-1 1-15,3-2 1 0,0 2-1 0,2-1-2 16,-5 0 4-16,1-7-4 0,1 8-3 0,-2-4 1 15,0-11-2-15,3 20-3 0,-3-10 0 0,3-2 0 16,-3-8 0-16,0 15-2 0,0-15 3 0,3 16-5 16,-3-16 4-16,3 12-2 0,-3-12 1 0,0 11-5 0,0-11-2 15,0 12-10-15,0-12-12 0,0 0-13 0,0 13-15 16,0-13-16-16,-3 11-22 0,3-11-20 16,0 0-15-16,0 0-21 0,-6 10-26 0,6-10-158 0,0 0-355 15,0 0 157-15</inkml:trace>
          <inkml:trace contextRef="#ctx0" brushRef="#br0" timeOffset="33186.28">7029 4080 1 0,'0'0'151'0,"5"-11"-6"16,-5 11-4-16,0 0-11 0,0 0-7 16,3-11-9-16,-3 11-4 0,6-9-10 0,-6 9-8 0,6-11-5 15,-6 11-3-15,6-11-5 0,-2 3-9 0,-4 8-5 16,9-10-13-16,-3 7 1 0,-6 3-3 0,10-14-8 16,-4 8-3-16,-6 6-12 0,17-9 5 0,-10 5-4 15,2-3-5-15,2 5-1 0,2-2-2 0,-4 0-4 16,7 2 2-16,-1 2-4 0,-1-4-2 0,-1 3 0 15,1 1-2-15,-14 0 0 0,25 1-2 0,-16-1-4 16,-2 4 5-16,4-2-4 0,1 2 1 0,-3 0-3 16,-2-2 1-16,1 5 0 0,-2-2 0 0,0 3 1 0,-6-8-7 15,7 16 8-15,-1-3-5 0,-6-5 4 16,3 2-1-16,0 0-1 0,-3-10 2 0,0 19-2 16,0-6 0-16,0-2 0 0,0 2-2 0,0-13 2 0,-3 22 1 15,0-15 0-15,-1 8 2 0,2-3-3 0,-5-1 1 16,4-1 2-16,-2 4-2 0,-1-1-2 0,0-1 4 15,0-2 0-15,-1 1 0 0,1 3-2 0,-2 0-1 16,-1-2 2-16,0 0-2 0,2 0 1 0,-2-3 1 16,-1 8 0-16,1-6-2 0,-2 1 2 0,2-4 2 15,2 0-3-15,-5 3-1 0,1-1 2 0,5-1 2 16,1-1-1-16,-3 0-6 0,8-8 5 0,-10 10-3 16,1-3 0-16,9-7 0 0,-9 7-1 0,9-7 3 15,-11 7-3-15,11-7 4 0,-6 4-4 0,6-4 2 16,-7 7 2-16,7-7 0 0,0 0 1 0,-6 6 2 0,6-6 1 15,0 0-1-15,0 0 1 0,0 0 9 0,0 0 1 16,0 0 0-16,0 0 3 0,0 0-6 0,0 0 2 16,0 0-7-16,0 0-1 0,0 0-3 0,0 0 0 15,0 0 4-15,0 0-5 0,0 0-4 16,0 0 4-16,28-17 0 0,-20 13 1 0,-8 4-3 0,19-4-2 16,-8-2 1-16,-3 4 0 0,6-3-2 0,1 1-5 15,-2 4 7-15,1 0 0 0,2-2 0 0,0 4-1 16,1-4 0-16,-1 0 2 0,2 4-3 0,2-4 4 15,6 4-1-15,-6-2 1 0,-1 0 1 0,4 2 1 16,-4-2 0-16,0 4 4 0,1-3-6 0,-4-1 3 16,-2 0-1-16,2 4-3 0,-3-2 3 0,-1-2 1 15,-1 0-5-15,-11 0-1 0,18 6 2 0,-18-6 2 16,15 0-8-16,-15 0 8 0,11 1-3 0,-11-1-2 0,0 0-2 16,14 0 6-16,-14 0-7 0,0 0 2 0,0 0-8 15,0 0-3-15,12 2-15 0,-12-2-14 0,0 0-20 16,0 0-31-16,0 0-11 0,-6 15-26 0,6-15-37 15,0 0-160-15,0 0-350 0,-12 17 155 0</inkml:trace>
          <inkml:trace contextRef="#ctx0" brushRef="#br0" timeOffset="33575.71">7612 4934 136 0,'0'13'167'0,"0"-13"7"16,0 0-1-16,0 0-1 0,0 0-3 0,0 0-4 0,0 0-9 15,0 0-4-15,0 0-3 0,0 0-3 0,0 0 0 16,0 0-8-16,0 0-5 0,0 0-2 0,23-20-7 16,-23 20-11-16,7-7 4 0,-7 7-8 0,6-10-2 15,-6 10-9-15,6-8-4 0,-6 8-10 0,5-8-5 16,-5 8-9-16,0 0-5 0,6-11-7 0,-6 11-4 16,0 0-11-16,0 0-9 0,0 0 3 0,6-9-4 15,-6 9-6-15,0 0-9 0,0 0-14 0,0 0-22 16,0 0-21-16,0 0-20 0,0 0-21 0,0 0-21 15,0 0-17-15,0 0-25 0,0 0-31 0,0 0-33 0,0 0-249 16,0 0-494-16,0 0 218 0</inkml:trace>
          <inkml:trace contextRef="#ctx0" brushRef="#br0" timeOffset="34862.74">8559 4344 65 0,'0'0'154'0,"0"0"4"0,-4-13-18 0,4 13-3 16,0 0-10-16,-2-15-8 0,2 15-9 0,0 0-11 15,-2-13-6-15,2 13-5 0,0-12-10 0,0 12-7 16,0 0-8-16,4-15-4 0,-4 15-6 0,4-11-4 16,-4 11-3-16,8-12-7 0,-8 12-5 0,7-10-1 0,-2 3-4 15,-5 7-7-15,13-11 1 0,-4 8-4 0,-9 3 1 16,12-10 0-16,-7 6-3 0,-5 4-2 0,16-5-2 15,-7-1 0-15,0 3 0 0,-9 3-2 0,16-7-3 16,-8 4 0-16,2-1-1 0,-10 4 1 0,17-4 8 16,-8 4-6-16,-9 0 4 0,20-3-8 0,-20 3 3 15,15 1-1-15,-1 1-2 0,-14-2-3 0,18 1-3 16,-11 2 5-16,7 0-1 0,-5 1 0 0,2-3-5 16,-3 5 3-16,-8-6 0 0,16 7-1 0,-8-4-1 15,-2 1 3-15,-3 4-2 0,-3-8 0 0,10 20-4 16,-7-11 6-16,0 2-4 0,2 0 0 0,-2 3-2 15,-3 5 4-15,-3-4 0 0,-2 1 3 0,2 2-1 16,-3 3-5-16,-1 4 7 0,1-3-3 0,-5 3-2 16,1 1 4-16,-7-4 1 0,1 4-2 0,-2-1-2 15,-3 6-1-15,5-9 7 0,-2 4-5 0,-7 1 2 16,2 3 1-16,2-8-2 0,2 0-2 0,0 2 1 0,-4-4 0 16,4 2-3-16,-5-4-2 0,3 3 8 15,0 0-3-15,-1-1 1 0,-1-4-2 0,9 0 3 0,-4 1-2 16,3-6-8-16,-2 0 11 0,7-2-2 0,-2 0 0 15,2-3 1-15,2 1 1 0,-1-1-5 0,2 1 5 16,7-7-2-16,-12 5-1 0,12-5-1 0,-8 6 0 16,8-6 2-16,-12 4 0 0,12-4 4 0,0 0-1 15,0 0-11-15,0 0 6 0,0 0 4 0,0 0-9 16,0 0 9-16,0 0-4 0,-7-17 0 0,7 17 4 16,0 0-4-16,13-18-1 0,-7 12-1 0,-1-1-2 15,2-2 1-15,2 2 0 0,-3 0 2 0,-6 7 2 16,17-12-1-16,-7 3-3 0,-1 3 0 0,3-1-2 15,-5 0-1-15,4 1 4 0,-2 1 0 0,4-2-1 16,1 3-1-16,-6-2 3 0,4 2-11 0,2 1 10 16,-4 0-2-16,4 3 1 0,4-2 4 0,-5 0-3 0,0 2-7 15,7 0 10-15,-4 0-8 0,4 2 6 16,8 2-3-16,-9-3 3 0,1 1 0 0,-1-1 2 16,6 2 2-16,1-2-1 0,1 5 3 0,0-5 2 0,-2 2-2 15,-3-3 0-15,-1 1 0 0,0-1-3 0,-2 4 1 16,-1-4 1-16,-3 2-1 0,2-2 3 0,-2-2-3 15,-1 4-1-15,-2-2 3 0,-12 0-1 0,20 0-2 16,-20 0 0-16,13 0-2 0,-13 0-8 0,14-2-14 16,-14 2-15-16,0 0-28 0,0 0-20 0,9-5-23 15,-9 5-23-15,0 0-45 0,0 0-105 0,0 0-304 16,-15-28 135-16</inkml:trace>
          <inkml:trace contextRef="#ctx0" brushRef="#br0" timeOffset="35662.98">9286 3598 90 0,'0'0'154'16,"0"0"-2"-16,0 0-11 0,0 0 1 0,0 0-12 16,6-11-14-16,-6 11-9 0,0 0-9 0,0 0-10 15,0 0-7-15,0 0-14 0,0 0-3 0,0 0-6 16,0 0-7-16,0 0-1 0,0 0-6 0,0 0-4 15,0 0-4-15,0 0 4 0,0 0-2 0,0 0 1 16,-20 27-1-16,20-27 4 0,-1 15-4 0,-1-5-2 16,2-10 0-16,-4 15 0 0,2-5 2 0,1 4 0 0,-2-6-8 15,1 2 2-15,1 2-5 0,-4-3 0 0,5-9-1 16,-1 20-2-16,2-7 0 0,-1-2 0 0,2 0-1 16,-2 2 0-16,3-5 6 0,-2 5-2 0,1-2-1 15,4 0 6-15,-2-1-4 0,-1 0-2 0,2-2-1 16,-2 2 1-16,3 0-1 0,1-4 1 0,-1 2-1 15,0-1 1-15,0-1-1 0,2 2 1 0,-8-8 0 16,12 11-4-16,-5-8-2 0,-7-3-1 0,12 4-4 16,-5-1-1-16,-7-3 1 0,14 4 0 0,-14-4-3 15,12 3 1-15,-12-3 0 0,15 3-4 0,-15-3-2 16,13-3-5-16,-13 3-15 0,15-4-11 0,-15 4-19 16,18-6-13-16,-11 6-15 0,4-4-19 0,-11 4-22 15,22-11-20-15,-10 5-22 0,1-5-38 0,-1 4-155 16,-1-6-373-16,2 1 165 0</inkml:trace>
          <inkml:trace contextRef="#ctx0" brushRef="#br0" timeOffset="36168.15">9477 3236 56 0,'0'0'219'0,"-5"-13"-9"0,5 13-9 16,-4-6-9-16,4 6-4 0,0 0-12 0,-6-11-2 15,6 11-12-15,-5-7-10 0,5 7-7 0,0 0-6 16,0 0-9-16,-3-13-2 0,3 13-10 0,0 0-9 16,-3-11-6-16,3 11-14 0,0 0-5 0,0 0-7 15,0-14-7-15,0 14-5 0,0 0-11 0,0 0-5 16,0 0 0-16,3-14-7 0,-3 14-5 0,0 0-6 15,0 0 0-15,0 0-10 0,0 0-15 0,0 0-17 0,0-14-25 16,0 14-26-16,0 0-8 0,0 0-19 16,0 0-7-16,0 0-15 0,0 0-14 0,0 0-20 15,0 0-24-15,3 35-66 0,3-25-125 0,3 1-390 16,2 1 173-16</inkml:trace>
        </inkml:traceGroup>
        <inkml:traceGroup>
          <inkml:annotationXML>
            <emma:emma xmlns:emma="http://www.w3.org/2003/04/emma" version="1.0">
              <emma:interpretation id="{F5FB4A1D-1979-4ADB-BC31-D74F384CF852}" emma:medium="tactile" emma:mode="ink">
                <msink:context xmlns:msink="http://schemas.microsoft.com/ink/2010/main" type="inkWord" rotatedBoundingBox="12852,5191 15270,5117 15294,5921 12877,5995"/>
              </emma:interpretation>
            </emma:emma>
          </inkml:annotationXML>
          <inkml:trace contextRef="#ctx0" brushRef="#br0" timeOffset="37161.19">10576 4561 48 0,'0'0'126'0,"0"0"-5"0,0 0-14 16,0 0-19-16,0 0 19 0,0 0-4 0,0 0-10 15,0 0 3-15,0 0-8 0,0 0 2 0,0 0-9 16,0 0-9-16,0 0-8 0,0 0-3 0,0 0-1 15,0 0-1-15,0 0-9 0,0 0-2 0,0 0-7 16,0 0 0-16,21-19-2 0,-21 19-13 0,15-3 7 16,-3 1-6-16,1 1 5 0,3 1-6 0,2-4-4 15,2 4 2-15,8-1-5 0,-1 2 4 0,4-1-7 16,-3 0 2-16,14 0 0 0,-13 4-2 0,12-3-3 0,3-2 1 16,-1 1-3-16,-3 0 0 0,0 0-2 15,-8 0-1-15,-1 0 3 0,-1 0-5 0,0-4-1 16,-5 3 0-16,-1 0 3 0,1 1-1 0,-5-1-2 0,-1 2 0 15,0-2-1-15,-2-2 3 0,-1 3-6 0,-2-1 0 16,-14 1 2-16,22 0 0 0,-22 0 0 16,18-4-3-16,-9 8 5 0,-9-4-2 0,18-4-4 0,-18 4 3 15,15 0-5-15,-15 0-1 0,10-2-1 0,-10 2-10 16,0 0-7-16,0 0-9 0,16 2-8 0,-16-2-13 16,0 0-3-16,0 0-13 0,0 0-2 0,0 0-15 15,0 0-9-15,0 0-14 0,0 0-140 0,0 0-266 16,0 0 117-16</inkml:trace>
          <inkml:trace contextRef="#ctx0" brushRef="#br0" timeOffset="37745.46">11207 4200 81 0,'0'0'127'16,"0"0"-8"-16,0 0-9 0,0 0-1 0,0 0-14 15,-3-12-10-15,3 12-4 0,0 0-16 0,0 0-1 0,0 0 6 16,0 0-7-16,0 0-3 0,0 0-6 16,0 0 1-16,-5-8-6 0,5 8 8 0,0 0-9 15,0 0 0-15,0 0-7 0,0 0 4 0,0 0-3 0,0 0 0 16,-10-6-2-16,10 6-8 0,0 0-1 0,0 0-2 16,0 0-3-16,0 0-7 0,0 0-2 0,0 0 0 15,0 0 4-15,0 0-7 0,0 0 8 0,0 0-4 16,-20 16 1-16,20-16-5 0,-6 14 9 0,5-3-3 15,-4 1 7-15,4 4-4 0,-1 6-1 0,1-2-3 16,2 6 2-16,1 2-2 0,-1 1-4 0,5 9 4 0,0-2-2 16,0 1-2-16,2 2-2 0,2 0-23 15,-2 3-25-15,-2-1-30 0,0-2-33 0,3 0-60 16,-5 0-145-16,-2-2-328 0,2-12 145 0</inkml:trace>
          <inkml:trace contextRef="#ctx0" brushRef="#br0" timeOffset="75631.81">12926 4023 5 0,'0'0'116'0,"0"0"-9"15,0 0-6-15,6-8-14 0,-6 8 5 16,0 0-9-16,0 0 2 0,3-9-7 0,-3 9-4 0,0 0-1 16,0 0-10-16,0 0-6 0,0 0 3 0,0 0-10 15,0 0 1-15,-3-15-9 0,3 15-5 0,0 0 0 16,0 0-5-16,-12-6 3 0,12 6-6 0,0 0-9 16,-16-7 2-16,16 7-3 0,-18-1 1 0,18 1-4 15,-19-1 2-15,5 1-9 0,14 0 4 0,-25-3 4 16,11 3-3-16,-1-2 1 0,2 2-4 0,-5 0 2 15,3 0-3-15,0 0-1 0,-1 0-1 0,0 0-2 16,-4 0 1-16,1 0 2 0,1 0-2 0,-2 2 0 16,4-2 3-16,-2 1 1 0,-1 1-5 0,4-1 1 15,-5 0 1-15,6-1-3 0,-4 6 5 0,6-5-1 16,-2 0 2-16,-1 4 2 0,0-4-2 0,-1 4-2 0,3-4-3 16,2 3 7-16,-1 0-5 0,2-2-2 0,10-2 0 15,-21 8 2-15,12-5 1 0,3 4-10 16,6-7 8-16,-12 7-2 0,12-7 1 0,-9 7-1 0,9-7 1 15,-7 9 0-15,7-9-1 0,-6 8-8 0,6-8 6 16,0 0 8-16,-3 11-2 0,3-11-1 16,0 0-4-16,10 14 2 0,-4-7-1 0,-6-7-3 0,14 8 1 15,-7-4 2-15,2 1 2 0,1 0-1 0,-1 0-3 16,8 0 0-16,-8-2 1 0,6 1 1 0,-2 3 1 16,-3-3-2-16,7 0-2 0,1-1-2 0,0 3 5 15,-3 1-3-15,3 0 4 0,-4-3-5 0,4 3 5 16,-1-1-3-16,1-4 2 0,-2 7-9 0,-3-6 8 15,4 3-6-15,-1-1 1 0,-2 2 2 0,4-4-1 0,-4 4 2 16,0-1-1-16,2-1-1 0,-2 2 0 16,-1-3 2-16,-2-1-2 0,1 3 5 0,-2 2-7 15,-1-3 3-15,3-1 1 0,0 1 0 0,1 6 2 0,-4-4-4 16,3 2-1-16,-1-1 1 0,3 1 0 0,-5 0 0 16,3 0-1-16,-1 2 3 0,-2-5 0 0,-2 5 1 15,2 0-3-15,2-1-3 0,-4 1 10 0,0 0-5 16,-2-1 1-16,-2-3-1 0,1 6-3 0,-2-6 2 15,2 4 2-15,-4-11 7 0,3 18-2 0,-3-7-2 16,0-11 1-16,-3 20 0 0,-1-10-3 0,-1-2 7 16,2 3-5-16,-4-1 3 0,1 0-1 0,-4 4 3 15,1-4-4-15,-2 1 1 0,1-3-2 0,-2 3 4 0,0-2-2 16,-3-3-2-16,3 3 3 0,-3-2-3 0,0 2-4 16,-1-5 2-16,-1 2-1 0,4 1 2 0,-3-2 1 15,1-1-8-15,0-2 3 0,-3 1 0 0,3 1 4 16,2-3 4-16,-4 0-5 0,4-1-1 0,13 0-1 15,-21 0-1-15,7 0 2 0,14 0 1 16,-19-1 1-16,10 0-4 0,9 1 3 0,-19-7-4 0,8 4 2 16,2-4-2-16,9 7 1 0,-19-11 0 0,10 4 1 15,0 0 1-15,2 0-3 0,1-3-2 0,-2-2 1 16,2 6 3-16,3-5-1 0,3 11 1 0,-6-24-1 16,5 13 2-16,-2-3-3 0,3 2-1 0,0-4 7 15,3 2-16-15,0 1 13 0,0-4-1 0,1 4-6 16,5-3 3-16,0 3 0 0,-2-1 1 0,5 0 4 15,6-4-4-15,-7 5-1 0,7-2 2 0,-5-1-3 16,8 2 5-16,0-2-2 0,-3 1 0 0,3-1 1 16,-2 3 0-16,0-2-2 0,-4 5 3 0,3 0-2 0,-3-1 0 15,0 1 3-15,1-1-2 0,-1 1 0 0,-1-1 2 16,-1-2 2-16,1 6-2 0,-4-4 0 16,-2 1-1-16,-1 3 3 0,0-1-6 0,4-3 6 0,-7 1 4 15,5 4 2-15,-4-1-1 0,-1-1 0 0,-4 8 4 16,8-15-3-16,-4 9-2 0,-4 6-2 0,8-13 1 15,-8 13-3-15,1-8-4 0,-1 8 4 0,5-10-3 16,-5 10-2-16,0 0 6 0,3-7-4 0,-3 7-2 16,0 0 4-16,0 0-7 0,0 0-18 0,4-10-4 15,-4 10-17-15,0 0-9 0,0 0-16 0,0 0-11 16,0 0-12-16,0 0-22 0,0 0-32 0,0 0-159 16,0 0-326-16,0 0 145 0</inkml:trace>
        </inkml:traceGroup>
        <inkml:traceGroup>
          <inkml:annotationXML>
            <emma:emma xmlns:emma="http://www.w3.org/2003/04/emma" version="1.0">
              <emma:interpretation id="{D4FBAAA5-7A19-4E55-9771-735EE6FAAE09}" emma:medium="tactile" emma:mode="ink">
                <msink:context xmlns:msink="http://schemas.microsoft.com/ink/2010/main" type="inkWord" rotatedBoundingBox="17707,4947 20413,4864 20442,5802 17736,5885"/>
              </emma:interpretation>
            </emma:emma>
          </inkml:annotationXML>
          <inkml:trace contextRef="#ctx0" brushRef="#br0" timeOffset="80876.52">15597 4096 178 0,'-10'3'169'0,"10"-3"-7"16,-17 7-15-16,7-1-11 0,1 3-13 0,-3 2-15 15,0-1-8-15,5 2-11 0,-2 0-5 0,0-1-7 16,1 6-7-16,1-3-3 0,1 3-9 0,0-3-2 16,3 1-5-16,0 2-5 0,2 0-2 0,2 0-2 0,2 0 0 15,-1-1-4-15,2-1-2 0,0 0-3 0,2-2 1 16,3 2 0-16,-1 0 0 0,1-4-7 15,3 2 2-15,-3-2-10 0,1 0 10 0,4-2 3 0,-3 1-5 16,4-1-1-16,0-4-3 0,3 4-4 0,-1-3 0 16,0 0 1-16,9-1-4 0,-5-2 0 0,-2-1 0 15,2 2-3-15,4-4-1 0,4 0 0 0,-5-4-2 16,2 2 1-16,3-1 0 0,-10-1-5 0,9-3 1 16,-1 2 1-16,3-5-2 0,9-4 1 0,-15 6-3 15,6-7 1-15,4-3-3 0,-6 4-1 0,5-8 2 16,1-1 0-16,4-3 0 0,-10-1-6 0,3 2-4 15,1-2-6-15,-6-1 1 0,-2 0-1 0,-1-3-7 16,-8 10-2-16,1-14-1 0,-6 8-2 0,-1 1 7 16,0 1 0-16,-6 2 2 0,-3-2 3 0,2-1-1 15,-4 0-1-15,-5 5 2 0,-1 4-1 0,-2-3 3 0,-3-2-4 16,-2 4 4-16,1 5-3 0,-5-2 4 0,-2 1-2 16,-3 3-2-16,2 1-3 0,-4 3 2 0,-1 2-1 15,2 0-1-15,-3 1 7 0,-4 4 3 16,0 0 1-16,-10 4 0 0,0-1 0 0,2 4-4 0,1 3 0 15,-1-3 3-15,0 8 3 0,-2-2-3 0,0 1 5 16,3 1-1-16,3-1 0 0,-2 4 2 0,0-3 4 16,4 5 2-16,6-8-2 0,2 3 4 0,1 0 0 15,3 4-4-15,1-5 4 0,1 0-1 0,1 2-3 16,7-5 3-16,0 4 2 0,5-8 2 0,1 2 0 0,3 1 2 16,1 0 7-16,2-10 2 0,5 21 7 15,5-15 2-15,5 5 4 0,9-1 1 0,3-3 4 16,9 6-7-16,2-5-2 0,4-1 1 0,3 3-3 0,1-6-7 15,2-3 1-15,-2 5-2 0,0-3-1 0,-2 1 1 16,2-1-7-16,-3 4-1 0,0-6 2 0,-13 2-6 16,0-2-10-16,-2 1-15 0,-1 5-20 0,0-3-17 15,-3-1-13-15,-6-3-26 0,1 4-20 0,-1-4-22 16,0 0-45-16,-5 0-133 0,4-2-339 0,-1 4 151 16</inkml:trace>
          <inkml:trace contextRef="#ctx0" brushRef="#br0" timeOffset="81256.12">16981 3949 171 0,'-15'7'192'16,"-4"2"-3"-16,0 4-15 0,-2 1-9 0,0 1-15 16,3 1-6-16,-1-1-17 0,4 1-9 0,3-2-11 15,-3 4-11-15,6-5-6 0,0 2-3 0,0-1-8 16,2 1-8-16,2 1-6 0,2-1-10 0,-1-1 0 15,4 2-3-15,-3-1-7 0,3 2-2 0,1-6-2 16,2 3-9-16,2 1 4 0,2 0-4 0,0 1-10 16,4-4-11-16,-1 0-20 0,2-4-12 0,0 4-17 15,3-1-21-15,-3-1-13 0,6-1-19 0,-3-4-20 0,0 1-28 16,4-3-42-16,1-2-107 0,-3-2-312 16,4-1 138-16</inkml:trace>
          <inkml:trace contextRef="#ctx0" brushRef="#br0" timeOffset="81619.14">17215 4308 47 0,'5'-6'187'0,"-5"6"-2"0,9-17-13 15,-6 10-10-15,3 0-9 0,3-4-4 0,0 1-15 16,-2 2-16-16,2-3-14 0,-1-1 0 0,1-2 2 16,-2 5-7-16,-1-2-9 0,3-1-10 0,3 2-5 15,-5-5-9-15,2 5-5 0,2-5-5 0,-4 2-7 16,2-1-4-16,0 3-1 0,-2-4-8 0,1 4-2 15,-1 1-2-15,1 0-5 0,-2 4 2 0,0-4-2 16,-2 3 2-16,-4 7-1 0,8-14-4 0,-8 14-3 16,6-7-2-16,-6 7-4 0,7-7-1 0,-7 7-6 15,0 0-5-15,0 0 6 0,0 0-7 0,0 0 3 16,0 0-3-16,0 0 0 0,0 0 1 0,0 0 0 16,0 0-1-16,-7 35 1 0,2-25 3 0,1 1-1 15,2 4-2-15,1 1 4 0,-1-1-4 0,-1-1 4 0,2 3 2 16,-1 1-8-16,2 2 5 0,-3 4 1 0,3-7-4 15,5-1 3-15,-1 10 2 0,-1-14 1 0,-1 7-4 16,2-4-14-16,2 0-9 0,-3 1-16 0,3-2-18 16,-1-7-19-16,-2 4-19 0,3-4-20 0,-6-7-19 15,11 11-38-15,-5-10-178 0,-6-1-374 0,15 0 166 16</inkml:trace>
          <inkml:trace contextRef="#ctx0" brushRef="#br0" timeOffset="81891.82">18027 3803 150 0,'0'0'198'0,"0"0"-7"0,0 0-16 0,12 20-6 16,-9-9-12-16,3 3-6 0,1 3-5 0,4 1-10 15,-3 6-7-15,3-2-8 0,-4 5-12 0,1 2-3 16,1 5-11-16,1 4-9 0,-4-3-6 0,2 1-8 16,-7 5-9-16,1-5-8 0,-4 5-1 0,-4-6 0 15,0 6-6-15,-7-2-6 0,-1-4-18 0,-5 3-23 16,-3-3-36-16,-5 1-28 0,-5-5-26 0,3-4-50 16,-3 2-49-16,-2-7-162 0,0-1-379 0,1-1 167 15</inkml:trace>
        </inkml:traceGroup>
      </inkml:traceGroup>
      <inkml:traceGroup>
        <inkml:annotationXML>
          <emma:emma xmlns:emma="http://www.w3.org/2003/04/emma" version="1.0">
            <emma:interpretation id="{93F05473-37C5-444D-9A29-FC9B6DF5A505}" emma:medium="tactile" emma:mode="ink">
              <msink:context xmlns:msink="http://schemas.microsoft.com/ink/2010/main" type="line" rotatedBoundingBox="5932,6834 8003,7079 7916,7808 5845,7563"/>
            </emma:interpretation>
          </emma:emma>
        </inkml:annotationXML>
        <inkml:traceGroup>
          <inkml:annotationXML>
            <emma:emma xmlns:emma="http://www.w3.org/2003/04/emma" version="1.0">
              <emma:interpretation id="{FB11CDD4-0569-4E0F-85F4-ED759C409BDF}" emma:medium="tactile" emma:mode="ink">
                <msink:context xmlns:msink="http://schemas.microsoft.com/ink/2010/main" type="inkWord" rotatedBoundingBox="5932,6834 8003,7079 7916,7808 5845,7563"/>
              </emma:interpretation>
            </emma:emma>
          </inkml:annotationXML>
          <inkml:trace contextRef="#ctx0" brushRef="#br0" timeOffset="17973.43">3742 6172 93 0,'0'0'247'0,"0"0"-16"0,0 0-25 0,0 0-18 15,0 0-19-15,0 0-27 0,0 0-5 0,0 0-13 16,0 0-10-16,0 0-11 0,0 0-5 0,0 0-7 16,0 0-6-16,22 22-5 0,-18-15-8 0,-1 3-4 15,-3-10-5-15,6 18-4 0,-1-7-2 0,-2-1-5 16,0 0-7-16,-3 1-4 0,3-1-6 0,-3-10 0 16,0 17 2-16,0-6-8 0,3 0-2 0,-3-2-3 15,0-9-2-15,0 18-1 0,0-8 1 0,0-10-4 16,-3 14-2-16,3-14 1 0,0 15-5 0,0-15-12 15,-3 13-14-15,3-13-11 0,-3 12-9 0,3-12-17 16,-8 6-14-16,8-6-25 0,-6 7-7 0,6-7-20 0,0 0-18 16,-10 7-16-16,10-7-200 0,0 0-379 0,0 0 169 15</inkml:trace>
          <inkml:trace contextRef="#ctx0" brushRef="#br0" timeOffset="18739.66">4157 6285 170 0,'0'0'179'15,"16"12"-13"-15,-5-11-12 0,5 3-15 0,1-4-2 16,5 2-14-16,5-1-4 0,4-1-16 0,11 4-3 15,-5-4-12-15,-6-1-12 0,11 2-2 0,-15-2-4 0,3 2-14 16,-2-1-2-16,-2 0-5 0,-7 0-16 0,0 0-19 16,-2 2-17-16,-4-1-25 0,4-1-28 15,-8 3-32-15,-9-3-25 0,19 2-157 0,-19-2-292 16,13-1 130-16</inkml:trace>
          <inkml:trace contextRef="#ctx0" brushRef="#br0" timeOffset="18509.71">4186 6061 166 0,'13'-3'211'0,"4"0"-18"16,-4 2-14-16,9-2-13 0,1-1-15 0,-1 3-8 16,8-2-6-16,-8 0-13 0,5 0-3 0,2 3-10 15,-3-5-6-15,3 5-15 0,-7-1-2 0,-2-1-10 16,-1 2-4-16,3 0-12 0,-4-2-7 0,0 2-7 15,-2 0-1-15,1 2-6 0,-8-2-4 0,-9 0-2 0,19 0-5 16,-8 2-6-16,-11-2-3 0,16 2-4 0,-10 2-12 16,-6-4-17-16,13 2-15 0,-13-2-6 0,0 0-8 15,6 7-18-15,-6-7-22 0,0 0-17 0,0 0-29 16,0 0-23-16,-19 17-34 0,13-12-108 0,6-5-315 16,-19 3 140-16</inkml:trace>
          <inkml:trace contextRef="#ctx0" brushRef="#br0" timeOffset="19431.44">5178 6143 60 0,'0'0'203'0,"0"0"-2"0,0 0-15 16,0 0-11-16,0-9-13 0,0 9-15 0,0 0-18 0,0 0-15 16,0 0-10-16,0 0-14 0,0 0-6 0,0 0-14 15,0 0 4-15,0 0-8 0,0 0 0 0,-16 25-10 16,10-15 0-16,6-2-5 0,-6 2-1 0,6 0-5 16,-6 1-2-16,8 4-2 0,2-3-3 0,-4 2-1 15,6-1 0-15,-3-1-1 0,3-1-2 16,5 2-2-16,-1 0-2 0,6-2-2 0,-1 0 0 0,6-1-4 15,2 0 1-15,5-4-2 0,-3 3-2 0,5-4-4 16,-3-1 0-16,4 1-2 0,-4-3-2 0,-2-2 0 0,2-2-1 16,-1 1 0-16,-1-5-2 0,-3 0-1 15,-2 1 1-15,-4-5-6 0,6-4 5 0,-8 2-2 16,2 0-1-16,-2-8-2 0,-8 5-1 0,0-4-11 16,-2 2-6-16,-4-5-9 0,-4-1-10 0,-2 5-11 15,-6-2-12-15,1 6-9 0,-5-4-11 0,-3 4-11 0,2 2-23 16,-2 4-14-16,-1 1-11 0,1 0-29 15,0 6-151-15,-1-1-341 0,7 2 151 0</inkml:trace>
          <inkml:trace contextRef="#ctx0" brushRef="#br0" timeOffset="18212.3">3691 5793 89 0,'-9'-15'246'0,"-2"-1"-12"0,4 2-15 16,1 1-15-16,0-2-18 0,3 5-12 16,-1 4-21-16,4 6-11 0,-6-14-16 0,6 14-13 15,0 0-14-15,0-13-12 0,0 13-12 0,0 0-12 16,0 0-18-16,0 0-21 0,0 0-22 0,0 0-16 15,0 0-13-15,0 0-25 0,23 20-19 0,-17-12-21 16,3 2-13-16,2 3-28 0,-2-1-166 0,-3-1-321 16,7 0 142-16</inkml:trace>
        </inkml:traceGroup>
      </inkml:traceGroup>
    </inkml:traceGroup>
    <inkml:traceGroup>
      <inkml:annotationXML>
        <emma:emma xmlns:emma="http://www.w3.org/2003/04/emma" version="1.0">
          <emma:interpretation id="{5E8B4878-0B0C-49C2-BCAD-2A9F2E4A3E55}" emma:medium="tactile" emma:mode="ink">
            <msink:context xmlns:msink="http://schemas.microsoft.com/ink/2010/main" type="paragraph" rotatedBoundingBox="4391,8877 19933,6099 20571,9666 5029,12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43AEA6-49EE-49BB-A964-7BDEBDA2AA9A}" emma:medium="tactile" emma:mode="ink">
              <msink:context xmlns:msink="http://schemas.microsoft.com/ink/2010/main" type="inkBullet" rotatedBoundingBox="4470,9309 5057,9209 5116,9554 4530,9655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11174.53">2276 8169 22 0,'0'0'82'0,"0"0"-4"0,0 0-13 0,0 0-5 15,0 0-3-15,0 0-3 0,0 0-9 0,0 0-3 16,0 0-12-16,0 0 6 0,0 0-3 0,0 0-4 15,0 0-9-15,0 0 2 0,0 0 3 0,0 0-2 16,0 0 0-16,0 0 2 0,0 0-2 0,-19-10 4 16,19 10 2-16,0 0 1 0,0 0-7 0,0 0 0 0,-14-4 3 15,14 4-3-15,0 0 4 0,0 0 0 16,0 0 2-16,0 0 1 0,-13-3 1 0,13 3-4 16,0 0 1-16,0 0 2 0,0 0-4 0,0 0 1 0,0 0-1 15,-13 0 2-15,13 0 0 0,0 0 0 0,0 0 0 16,0 0 1-16,0 0-4 0,0 0 3 0,0 0-2 15,0 0-2-15,0 0 3 0,0 0 5 0,-12-4-3 16,12 4-6-16,0 0 3 0,0 0 2 0,0 0 1 16,0 0-5-16,0 0-6 0,0 0 2 0,0 0 2 15,0 0-6-15,0 0-2 0,0 0 2 0,0 0 4 16,0 0-6-16,0 0-5 0,0 0 1 0,0 0 0 16,0 0-7-16,0 0 3 0,0 0 2 0,47 0-2 0,-35 0-5 15,2 3 1-15,1-3 4 0,-3 0-1 0,5 1 0 16,-3-1-2-16,2 0-1 0,1 0 11 15,-7 2-12-15,7-2 0 0,-3 1 1 0,0-1 0 0,-1 0 3 16,-1 3-4-16,2-3 0 0,-1 0 1 0,1 1-4 16,-3 1 2-16,0 0 3 0,-11-2-6 0,22 2 2 15,-11-1 2-15,-11-1 1 0,28-1-4 0,-19 2 5 16,3-1-5-16,-12 0 5 0,24 4-3 0,-8-3-1 16,-5 0-8-16,-11-1 10 0,23 0 4 0,-14 0 1 15,-9 0-3-15,20 0 5 0,-10 0-5 0,-10 0 6 16,17 0-1-16,-17 0-4 0,13 4 3 0,-13-4-2 15,12 0 4-15,-12 0 4 0,0 0-5 0,0 0 5 0,15-5 0 16,-15 5 2-16,0 0-6 0,7-5 2 16,-7 5-2-16,0 0 5 0,0 0-1 0,0 0-7 15,0 0 4-15,0 0-2 0,12-3-5 0,-12 3 2 16,0 0-3-16,0 0-2 0,0 0-11 0,0 0-8 0,0 0-6 16,0 0-6-16,0 0-9 0,0 0-15 0,0 0-17 15,0 0-3-15,-34 15-10 0,27-11-6 0,-11 1-9 16,7 1-19-16,-5-2-128 0,1 1-267 0,0 0 119 15</inkml:trace>
        <inkml:trace contextRef="#ctx0" brushRef="#br0" timeOffset="111652.06">2217 8381 50 0,'0'0'119'0,"0"0"-4"16,0 0-4-16,0 0-9 0,0 0-7 0,0 0-11 0,0 0-6 15,0 0-2-15,0 0-8 0,0 0 0 0,0 0-13 16,0 0 1-16,0 0-7 0,0 0-1 0,0 0 0 16,19 5-1-16,-19-5-4 0,13 0-3 0,-13 0-2 15,20 2 1-15,-10-2-4 0,8 0 0 0,-4 0 3 16,5 0-3-16,-3 1-8 0,7-1 10 0,-5 0-6 16,10 0 2-16,-4 3-7 0,-5-3 6 0,7 1-9 15,-7-1 0-15,-1 1-4 0,-2 0 0 0,4-1 0 0,-4 0 0 16,0 4-7-16,-1-4 4 0,-3 0-5 15,-3 0 2-15,-9 0-1 0,18 4-16 0,-18-4 12 16,15 1 0-16,-15-1-2 0,10 1 2 0,-10-1-5 0,0 0 3 16,14 0 0-16,-14 0 0 0,0 0-1 15,0 0-5-15,0 0-5 0,9 5-7 0,-9-5-15 0,0 0-11 16,0 0-21-16,0 0-9 0,3 10-16 0,-3-10-26 16,0 0-156-16,0 0-288 0,0 0 128 0</inkml:trace>
      </inkml:traceGroup>
      <inkml:traceGroup>
        <inkml:annotationXML>
          <emma:emma xmlns:emma="http://www.w3.org/2003/04/emma" version="1.0">
            <emma:interpretation id="{8BB2A45D-ABAF-4BC5-9C47-69C4CD79EE9C}" emma:medium="tactile" emma:mode="ink">
              <msink:context xmlns:msink="http://schemas.microsoft.com/ink/2010/main" type="line" rotatedBoundingBox="5743,8592 12934,7360 13181,8797 5989,10029"/>
            </emma:interpretation>
          </emma:emma>
        </inkml:annotationXML>
        <inkml:traceGroup>
          <inkml:annotationXML>
            <emma:emma xmlns:emma="http://www.w3.org/2003/04/emma" version="1.0">
              <emma:interpretation id="{0E5E1FC8-1DB0-4370-9BF0-128DA5D3866A}" emma:medium="tactile" emma:mode="ink">
                <msink:context xmlns:msink="http://schemas.microsoft.com/ink/2010/main" type="inkWord" rotatedBoundingBox="5806,8958 7219,8716 7374,9619 5961,9861"/>
              </emma:interpretation>
            </emma:emma>
          </inkml:annotationXML>
          <inkml:trace contextRef="#ctx0" brushRef="#br0" timeOffset="117626.49">3553 8033 91 0,'0'0'136'0,"6"-11"-17"0,-6 11-2 15,9-7-2-15,-9 7-1 0,4-7-12 0,-4 7-10 16,5-10 0-16,-5 10-1 0,0 0-5 0,7-11 3 0,-7 11-5 15,6-3-19-15,-6 3 7 0,0 0-11 0,0 0-6 16,8-7-5-16,-8 7-7 0,0 0-3 0,0 0-7 16,0 0-4-16,0 0-1 0,0 0-3 0,0 0-3 15,7 21-1-15,-7-21 1 0,8 17-2 0,-5-7-3 16,1 1 0-16,-1-1 0 0,0 5 2 0,1-2 1 16,-1 3-4-16,0 0-9 0,3-1 9 0,2 1-1 15,-5-2-2-15,3 4-2 0,-3-5 0 0,-2 1-3 16,2-1 3-16,2-1 0 0,-1 2-3 0,-1 0-3 15,-1-5 2-15,1 0-1 0,0 1-1 0,0 0 4 0,-3-10 0 16,3 17-4-16,0-10-5 0,-3-7 8 16,3 16-3-16,-3-10 1 0,0-6-3 0,4 14-1 15,-4-14 3-15,2 14-2 0,-2-14-1 0,1 9 2 0,-1-9 2 16,1 11 0-16,-1-11-4 0,5 8-1 0,-5-8-1 16,0 0 0-16,3 10 3 0,-3-10-4 15,0 0 4-15,0 0-3 0,3 11 2 0,-3-11 1 0,0 0-5 16,0 0 1-16,0 0-1 0,0 0-6 0,6 10 7 15,-6-10 0-15,0 0-6 0,0 0 7 0,0 0 2 16,0 0-7-16,0 0 7 0,0 0-1 0,0 0 2 16,0 0-9-16,0 0 1 0,0 0 2 0,0 0-9 15,7-27 0-15,-7 27 1 0,6-15 1 0,-6 5 1 16,3 3-3-16,-3 7-12 0,5-22 15 0,1 9 1 0,-6-2-7 16,3 4 6-16,0-4 1 0,-3 3-1 0,6-3-2 15,-2 1 4-15,2 1-4 0,-6 0 7 0,6-2 0 16,-1 8-2-16,-2-3 0 0,3 0 1 0,-4 0-3 15,3-2 4-15,1 3-2 0,0-2 6 0,1 5-2 16,-1-3 0-16,-6 9-1 0,14-16-1 0,-8 8 4 16,0 1 0-16,-6 7 0 0,13-16 0 0,-7 10-6 15,0 1 1-15,4-3 3 0,-5 5 3 0,-5 3-6 16,12-11 2-16,-5 5 3 0,2 1-2 0,-9 5-1 16,14-6 3-16,-5 3 0 0,-9 3-1 0,16-8 0 15,-16 8 1-15,13-1-2 0,-7-1 3 0,-6 2 0 16,0 0 1-16,20 0-5 0,-20 0 6 0,0 0 0 15,16 3-1-15,-16-3-3 0,9 8 3 0,-9-8-5 16,8 10 7-16,-5-3-2 0,-3-7 7 0,4 15-2 16,-2-5 1-16,-2 1 6 0,3 2-4 0,-2 0 9 0,1 3-3 15,2 0 2-15,-4-1-2 0,0 1 3 16,0-1-3-16,6-1-1 0,-5 3-5 0,1 0 5 0,1-3-1 16,-3 1 2-16,1 1 0 0,1-3 0 0,-1 2-1 15,2-4-1-15,0 2-4 0,-3-2 1 0,0-3-3 16,3 3 3-16,-3-11-7 0,3 17 4 0,-1-10-2 15,-2-7 1-15,3 14 2 0,-3-14-2 0,0 10 1 16,0-10-1-16,1 14-3 0,-1-14 1 0,0 0-14 16,-4 17-13-16,4-17-10 0,-8 6-13 0,8-6-10 15,-6 5-20-15,6-5-5 0,0 0-18 0,-10 6-17 16,10-6-27-16,0 0-138 0,0 0-302 0,0 0 134 16</inkml:trace>
          <inkml:trace contextRef="#ctx0" brushRef="#br0" timeOffset="118619.17">4278 7753 102 0,'0'0'134'0,"-3"-13"-8"0,3 13-13 0,0 0-1 15,0 0-11-15,0 0-7 0,0 0-9 0,0 0-5 16,6-15-3-16,-6 15-5 0,0 0-9 16,3-12-9-16,-3 12-1 0,10-7-8 0,-10 7-5 0,9-11-3 15,1 7-4-15,-4 0 0 0,8-1-7 0,-5 0-2 16,4 0-4-16,1-3 5 0,2 3-6 0,-1 1-4 16,0-2 0-16,1 5 5 0,2-6-8 0,2 4 4 15,-4 1 0-15,3-1 1 0,-2 1-5 0,-1 2 0 16,1 0-2-16,-4 0-6 0,-1 0 2 0,-12 0 1 15,19 0-4-15,-8 5 4 0,-11-5-3 0,12 5 0 16,-12-5-4-16,10 10-2 0,-4-5 4 0,-6-5-2 16,3 14-1-16,-3-5 6 0,0-9 0 0,0 16 3 15,-3-2-6-15,3-1 7 0,-3 2 0 0,-3-2 0 0,3 1-1 16,-3 1 1-16,-1 0 2 0,1 0-3 16,-2 1 0-16,2 0 4 0,-7-1-17 0,4 1 13 0,-1 1 0 15,-4 0 4-15,8-1-1 0,-3-2-1 0,-1 3-6 16,4-4 1-16,-8 0 1 0,5-1 2 0,-1 2-3 15,0 0-3-15,-2-1 5 0,1-2 2 0,2-2-1 16,-1 2-1-16,1-3-3 0,1-1 10 0,2-2-8 16,-3 2-2-16,9-7 2 0,-10 8-4 0,1-1 4 15,9-7-5-15,-10 5 2 0,10-5 4 0,-14 4-8 16,14-4 5-16,-13 2-1 0,13-2 1 0,0 0-1 16,-12 0 4-16,12 0-3 0,0 0-1 0,-14-7-2 15,14 7 2-15,0 0 2 0,-5-6-4 0,5 6 4 16,0 0-3-16,-3-13-2 0,3 13 3 0,0 0 0 15,0 0 0-15,0 0-6 0,0 0 6 0,8-19-10 16,-8 19 8-16,11-4-3 0,-11 4 2 0,0 0 1 16,15-4 0-16,-15 4 3 0,15-2-5 0,-3 0-7 15,-12 2 8-15,19 2-1 0,-6 0 1 0,2-1-3 0,0-1 3 16,3 2-2-16,-4-1 4 0,2-1-3 0,0 1 0 16,4 2-2-16,-1 0 6 0,-4 0-3 0,6-2-3 15,1 3 3-15,-5-3 1 0,2 1 0 0,-2 1 1 16,-1-1-9-16,0 1 5 0,-1 1 0 0,2-3 3 15,-7 4 1-15,-1-3-3 0,2-1 2 0,-11-1-9 16,14 4-3-16,-14-4-2 0,14 4-17 0,-14-4-5 16,10 5-8-16,-10-5-8 0,6 9-10 0,-6-9-17 15,3 11-16-15,-3-11-9 0,0 0-46 0,-6 15-79 16,6-15-245-16,0 0 110 0</inkml:trace>
          <inkml:trace contextRef="#ctx0" brushRef="#br0" timeOffset="119205.29">5049 8413 6 0,'0'0'150'0,"0"0"-28"0,0 0 8 0,0 0-11 15,0 0-5-15,0 0-12 0,0 0-1 0,0 0-9 16,0 0-5-16,0 0-4 0,0 0-6 0,-39 0-8 16,39 0 0-16,0 0-4 0,-16 6-5 0,16-6-4 15,-9 5-8-15,9-5-13 0,-9 6 10 0,1-1-9 0,8-5-2 16,-12 8 2-16,12-8-10 0,-10 7 8 0,10-7-4 15,-3 8-7-15,3-8 1 0,0 0 2 16,0 0-6-16,0 0 0 0,-5 14 0 0,5-14 0 0,0 0 0 16,0 0-3-16,14 7 3 0,-14-7-1 0,0 0-1 15,16 3-2-15,-16-3-5 0,14-3 4 0,-14 3-4 16,16-2 3-16,-16 2 1 0,15-5-6 0,-5 2 1 16,-10 3 2-16,14-8-7 0,-11 5 2 0,-3 3-3 15,13-11 6-15,-7 5-6 0,-6 6 7 0,6-11-11 16,-6 11-6-16,3-7-10 0,-3 7-14 0,0 0-19 15,5-11-18-15,-5 11-16 0,0 0-18 0,0 0-18 16,0 0-41-16,0 0-106 0,-24-2-289 0,24 2 128 16</inkml:trace>
        </inkml:traceGroup>
        <inkml:traceGroup>
          <inkml:annotationXML>
            <emma:emma xmlns:emma="http://www.w3.org/2003/04/emma" version="1.0">
              <emma:interpretation id="{024A7514-5CCD-4F58-A352-AAA9C6FABDB7}" emma:medium="tactile" emma:mode="ink">
                <msink:context xmlns:msink="http://schemas.microsoft.com/ink/2010/main" type="inkWord" rotatedBoundingBox="8860,8058 12934,7360 13181,8797 9106,9495">
                  <msink:destinationLink direction="with" ref="{8DC10451-1C81-405D-8BEC-4D25AFF399AC}"/>
                </msink:context>
              </emma:interpretation>
            </emma:emma>
          </inkml:annotationXML>
          <inkml:trace contextRef="#ctx0" brushRef="#br0" timeOffset="127514.29">9286 6497 67 0,'0'0'101'0,"7"-9"-19"0,-7 9-3 15,6-12-2-15,-1 5-5 0,-5 7-2 0,7-10-4 16,-1 3 1-16,-6 7-13 0,6-7-5 0,-6 7 13 15,0 0-22-15,8-10 11 0,-8 10 0 0,0 0 0 16,4-8-3-16,-4 8-9 0,0 0-3 0,0 0 1 16,0 0-5-16,0 0-5 0,0 0 1 0,0 0-8 15,0 0 3-15,0 0 4 0,0 0-2 0,0 0 1 16,0 0 5-16,0 0 0 0,0 0-2 0,-22 30 3 16,16-18-7-16,1 2 4 0,-1-1-3 0,-1 2 0 15,2 1-1-15,1 0-3 0,-1-1 1 0,-1 1-4 16,2 1 2-16,-2-1-4 0,3 0 4 0,-2-1-4 15,4 1 0-15,-4-1-3 0,4-2-2 0,0 1 3 0,1 2 2 16,-3 0-7-16,3-7 1 0,4 4-4 0,-4-2 1 16,0 2 3-16,1 0-3 0,1-3 1 0,-2-10-4 15,3 21-5-15,-2-10-17 0,1-1-18 0,2-2-15 16,-4-8-14-16,5 16-24 0,-2-7-15 0,-3-9-20 16,4 13-122-16,-1-7-264 0,-3-6 117 0</inkml:trace>
          <inkml:trace contextRef="#ctx0" brushRef="#br0" timeOffset="127905.97">9571 6842 14 0,'0'0'122'0,"12"4"-12"0,-12-4 4 15,14 3-12-15,-3-2-20 0,-11-1 4 0,21 3 2 16,-8-3-12-16,-1 0-6 0,2 0-2 0,-14 0-7 16,23 0-12-16,-5 0-2 0,-3-3 0 0,2 0-9 15,-2 2 1-15,-1-3-2 0,3 1-5 0,-1-2 4 16,1 1 1-16,-2 0-5 0,-2-3-3 0,-4 4-3 16,1 1-3-16,-2-5-2 0,-1 0-2 0,1 3-1 15,-2-2 0-15,-6 6-3 0,10-16 0 0,-8 10-9 16,-2 6 2-16,0-14 2 0,0 14-3 0,-6-13 2 15,6 13-7-15,-18-17 1 0,4 10-1 0,-1 0-7 16,-1 0 6-16,0 3-2 0,-1-2 7 0,1 1-3 16,2 3 0-16,0-2-2 0,-1 3-1 0,15 1-1 15,-30 5 3-15,16-5-5 0,1 3 6 0,4 3-2 16,2-1-8-16,-2 1-12 0,9-6-6 0,-14 15-7 0,11-8-21 16,3-7-4-16,-6 17-16 0,6-7-4 0,0-10-19 15,3 19-103-15,0-8-214 0,0-2 95 0</inkml:trace>
          <inkml:trace contextRef="#ctx0" brushRef="#br0" timeOffset="128265.12">9894 6992 67 0,'8'7'118'15,"-2"-3"-4"-15,1 3-8 0,1 1-9 0,-1 2-4 16,2-4-6-16,-2 6-12 0,2-3-6 0,-1 1-7 15,1 2-7-15,-2-1 1 0,1 2-8 0,-2-2 0 16,0 3-3-16,-2-2 0 0,1 0-17 16,-1 5 11-16,1-6-4 0,-2 3-2 0,-3 1-2 0,1 0 1 15,1-4-6-15,-4 3 3 0,2 1-4 0,-1-2 4 0,-2-1-9 16,-2 1-8-16,1-2 9 0,-4 2 4 0,1-2-2 16,-4-1-1-16,-2 0 5 0,-1-3-4 0,-6 3-5 15,-7-2 2-15,3-2 0 0,-3-1 4 0,0-2-5 16,0 0-1-16,-1-6 2 0,0 1 1 0,1 0 1 15,-3-5 2-15,2 1-3 0,1-1-1 0,1-1-1 16,1 1 1-16,3-4-3 0,2 2 0 0,5 2-3 16,-1-3 2-16,1 2-1 0,5-3-4 0,1 0 2 15,1 5-6-15,8 6-10 0,-6-15-16 0,6 15-16 16,2-20-21-16,4 13-15 0,6-6-33 0,0 4-20 16,2-4-152-16,7-1-297 0,6-3 133 0</inkml:trace>
          <inkml:trace contextRef="#ctx0" brushRef="#br0" timeOffset="128767.5">10234 6787 74 0,'0'0'135'0,"0"0"-20"16,3 17 10-16,-3-17-9 0,0 0-18 0,0 0-12 15,-13 21 0-15,8-15-6 0,5-6-5 0,-7 12-10 16,1-6-2-16,6-6-3 0,-6 12-5 0,6-12-4 16,-6 9-9-16,6-9 0 0,-6 8-6 0,6-8-4 15,-6 7 1-15,6-7-10 0,0 0 6 0,0 0-15 16,-7 10 6-16,7-10 3 0,0 0-1 0,0 0 0 15,0 0 3-15,0 0-8 0,0 0 0 0,0 0 1 16,0 0-3-16,0 0 1 0,0 0-1 0,0 0 0 16,31-23-6-16,-22 16-8 0,4-1-2 0,-1 1-9 15,3-1 2-15,-1 2-17 0,3-1 9 0,1-3-2 16,5 2 2-16,-4-2 1 0,6 5 5 0,1-1-10 16,-7 0 5-16,-1-1 6 0,6 3-2 0,-5-1-6 0,1 3 14 15,-1-2-4-15,1 3 4 0,-6-1 0 0,3 2-1 16,1 0 7-16,-3 0 0 0,1 0 7 15,-1 2-5-15,-2 2 2 0,-1 0 3 0,-3 0 1 16,2 0-4-16,-4 3 6 0,2-1-21 0,-1 1 20 0,1 3 0 16,-2-2 0-16,0 2-1 0,-1 3 0 15,2-2 3-15,-1 5-3 0,-1-3 0 0,0 1 1 16,-3 3 1-16,2-3-7 0,-1 3-20 0,-2 4-30 0,-2 0-38 16,-2-4-45-16,-4 4-120 0,2-6-267 0,-4 5 119 15</inkml:trace>
          <inkml:trace contextRef="#ctx0" brushRef="#br0" timeOffset="125477.51">7156 7341 36 0,'0'0'88'0,"0"0"-9"15,0 0 5-15,11-6-14 0,-11 6 0 0,0 0-9 16,0 0 1-16,0 0-9 0,0 0-8 0,0 0 2 16,0 0-10-16,0 0-1 0,0 0-5 0,0 0 7 15,0 0-1-15,0 0 4 0,0 0-2 0,0 0-1 16,0 0-3-16,0 0 5 0,-24 27 2 0,18-19-1 15,-3 2 4-15,-2 2-6 0,1 0 4 0,-2 2-6 16,-2 0-2-16,1-2 3 0,-2 8-4 0,-1-1-3 16,-1-3 0-16,1 5-11 0,0-1 9 0,-1-2-1 15,1 0-6-15,2 1 1 0,-2 0-2 0,4 0-1 16,-1-4-5-16,4-1 4 0,-5 6-6 0,5-4 2 0,-4-1-3 16,5-2 2-16,-4 0 0 0,5-2-6 0,-2 3 4 15,2-3-2-15,-2 0-4 0,3-3-6 0,-2 3 9 16,2-3-7-16,0 2 6 0,2-4-2 0,1 2 3 15,3-8-14-15,-12 12-12 0,12-12-6 0,-8 11-5 16,8-11-8-16,-6 12-12 0,6-12-12 0,-3 8-13 16,3-8-10-16,0 0-11 0,-4 11-30 0,4-11-81 15,0 0-222-15,0 0 99 0</inkml:trace>
          <inkml:trace contextRef="#ctx0" brushRef="#br0" timeOffset="125950.16">7377 7651 81 0,'0'0'135'0,"0"0"-7"0,0 0-11 0,0 0-8 16,0 0-4-16,-17-2-9 0,17 2-7 0,0 0-5 16,0 0-8-16,0 0-4 0,0 0-7 0,0 0 2 15,0 0-3-15,0 0-2 0,45 0-5 0,-28-1-7 16,8 2-5-16,2-1-2 0,4-1 0 0,-1 1-1 15,10 1-5-15,2 5-2 0,-14-6-3 0,14 1-2 16,-3 0-3-16,-6-1-8 0,5 0 0 0,3 2-1 16,-10-1 1-16,-3-1-5 0,-1 0-4 0,4 0 3 15,-10 0 1-15,-1 0-4 0,-1 0 2 0,-1-1 3 0,-5-1-6 16,-2 2-4-16,-11 0 3 0,22-1-10 0,-13 0 8 16,-9 1 1-16,0 0 1 0,17 0-2 0,-17 0-3 15,0 0 2-15,12 1-13 0,-12-1-3 0,0 0-9 16,0 0-15-16,0 0-11 0,0 0-8 0,0 0-10 15,0 0-17-15,0 0-13 0,0 0-5 0,0 0-19 16,0 0-113-16,0 0-248 0,0 0 110 0</inkml:trace>
          <inkml:trace contextRef="#ctx0" brushRef="#br0" timeOffset="126778.31">8598 7414 95 0,'0'0'124'0,"9"-11"-5"0,-1 5-7 0,-1 0-5 16,1-1-15-16,-8 7-2 0,16-12-9 15,-9 6-15-15,7-4-1 0,-1 3-9 0,-1 0-2 0,5 2-5 16,-1-2-5-16,-1 1-5 0,0 0 0 0,3 1-10 15,-5-1 2-15,8 3-11 0,-3-1 1 0,-2 2-2 16,1 0 0-16,-2-1-5 0,0 3 0 0,1-4 1 16,-16 4 1-16,21 0-7 0,-14 0 5 0,-7 0-9 15,18 7 4-15,-18-7-4 0,9 4 1 0,-3 2-3 16,-6-6 3-16,9 12 4 0,-4-5 1 0,-2 3-3 16,-1 0-3-16,0 5 4 0,-1-2 2 0,-2 4 1 15,-1-3 9-15,-3 4-5 0,0 6-2 0,2-3 2 16,-7 2-2-16,1 4 2 0,-3-3 1 0,0 4-3 15,-2 5-3-15,-3 0-8 0,-3-2 13 0,1 1-6 16,-1 0 3-16,4-9 4 0,-8 5-6 0,0 1-1 16,5-5-1-16,4-4 1 0,-4 0 1 0,-2-3 1 0,-3-1-1 15,1 1-9-15,0-4 7 0,8-1-1 0,-5-1-1 16,4-2-3-16,-1 0 4 0,1-3 0 16,0 0-1-16,1-3 1 0,1 2 3 0,1-1-5 0,2-2-1 15,11-2 1-15,-20-2-1 0,20 2 0 0,-20-1-1 16,10-3 3-16,10 4 0 0,-14-7-9 0,14 7 4 15,-10-10-1-15,10 10 2 0,-3-9-2 0,3 9 3 16,0-15-4-16,0 15 0 0,0 0-5 0,7-19-1 16,-1 14 0-16,3-2-4 0,3 0-1 0,0 3 0 15,-1-3-5-15,6 5 2 0,-3-3 1 0,2 3 1 16,1 0 4-16,2 0 2 0,0 1-6 0,1 1 1 16,10 0 1-16,-5 1 7 0,6 3-7 0,-7-2-2 0,2 1 12 15,2-1-2-15,-4 4-3 0,3-3 2 0,1 0 0 16,-1-2 0-16,-2 5 1 0,2-2 2 15,-2 0-1-15,1 0-4 0,-1-4 8 0,-1 2-4 0,1 2-2 16,-5-4 10-16,-1 0-11 0,0 0 6 0,-2 0-2 16,-1-4 2-16,-1 4-4 0,-1 0 4 0,-2-1-4 15,-12 1 3-15,19-5-3 0,-12 2 2 0,-7 3-1 16,11-4 2-16,-11 4-15 0,10-7-5 0,-10 7-15 16,6-7-15-16,-6 7-17 0,0 0-9 0,0 0-23 15,-4-17-136-15,4 17-252 0,-9-15 111 0</inkml:trace>
        </inkml:traceGroup>
      </inkml:traceGroup>
      <inkml:traceGroup>
        <inkml:annotationXML>
          <emma:emma xmlns:emma="http://www.w3.org/2003/04/emma" version="1.0">
            <emma:interpretation id="{8B51F135-B4D5-4009-B891-E3216781BA24}" emma:medium="tactile" emma:mode="ink">
              <msink:context xmlns:msink="http://schemas.microsoft.com/ink/2010/main" type="line" rotatedBoundingBox="9100,9793 20238,7802 20571,9666 9433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393E1D02-EF8F-4255-854A-1EF661225CE6}" emma:medium="tactile" emma:mode="ink">
                <msink:context xmlns:msink="http://schemas.microsoft.com/ink/2010/main" type="inkWord" rotatedBoundingBox="9190,10296 11482,9886 11671,10942 9378,11351"/>
              </emma:interpretation>
            </emma:emma>
          </inkml:annotationXML>
          <inkml:trace contextRef="#ctx0" brushRef="#br0" timeOffset="133632.47">7183 9157 98 0,'0'0'118'0,"9"-11"0"0,-3 6-4 0,-6 5-11 0,13-10-8 15,-7 2-6-15,3 3 3 0,-4-2 3 0,-5 7 1 16,12-11 2-16,-12 11-8 0,10-8 2 0,-3 2-8 16,-7 6 1-16,6-7-9 0,-6 7-7 0,0 0-10 15,9-7-4-15,-9 7-8 0,0 0-6 0,0 0-2 16,0 0 2-16,0 0 0 0,0 0 4 0,0 0 2 16,-12 42 0-16,9-28-6 0,-4 4 0 0,-3 4-1 0,-2 1-1 15,1 2-1-15,-1-1-1 0,-1 11-6 16,1-10-2-16,1 2-3 0,-2 1 0 0,1-3-2 0,-1 7-4 15,2-5 3-15,2-2-4 0,-7-1-2 16,5-1-1-16,0-1 0 0,-3-1 0 0,5 0-3 0,-1-5-15 16,4-1-11-16,-5 1-24 0,5-1-3 0,-1-3-15 15,4-1-18-15,-3 0-15 0,3-3-8 0,3-8-19 16,-5 13-21-16,5-13-55 0,0 0-99 0,0 0-315 16,14 10 140-16</inkml:trace>
          <inkml:trace contextRef="#ctx0" brushRef="#br0" timeOffset="133920.4">7557 9474 65 0,'11'0'165'0,"2"0"-10"0,5 0-10 0,1 0-5 15,2 0-8-15,5 0-8 0,6 0-3 0,7 2-5 16,3-1-4-16,0 2-8 0,1-3-5 16,2 0-11-16,-4 0-4 0,-11 1-10 0,2 2-7 0,-6-3-5 15,1 3-7-15,-1 1-9 0,-7-4-1 0,-3 1-3 16,4 1-8-16,-2-2-5 0,-3 1-10 0,-3 2-10 16,-3-2-15-16,-9-1-12 0,16 0-13 0,-16 0-39 15,7 1 2-15,-7-1-16 0,0 0-25 0,17 2-17 16,-17-2-144-16,0 0-293 0,0 0 129 0</inkml:trace>
          <inkml:trace contextRef="#ctx0" brushRef="#br0" timeOffset="134531.21">8701 9411 38 0,'8'-7'168'16,"-8"7"-20"-16,0 0-10 0,10-8-12 0,-10 8-15 16,9-5-7-16,-9 5-9 0,12-5-8 0,-12 5-5 15,18-5-8-15,-12 3-4 0,4-4-11 0,-1 2-4 16,3 0-16-16,0 1 8 0,3-4-5 0,-3 7-7 15,3-6-1-15,-3-1 0 0,4 6 1 0,-1-2-6 16,0-1-2-16,-3 3-5 0,-12 1-2 0,22 0 1 16,-8 0-1-16,-1 1 1 0,1-1-2 0,-3 3-1 15,0-1-6-15,-11-2-3 0,16 9 4 0,-10-2 4 16,2-2-2-16,-2 4-2 0,-2 1 6 0,-2 1-1 16,4 3-1-16,-5 0-3 0,-1 0 8 0,0 3-5 0,-3-2 2 15,-1 2-2-15,-2 4 1 0,-2-4-2 0,2 6 1 16,-6-1-3-16,-1-4 1 0,2 0-2 0,1-1-2 15,-3-3-1-15,1 1 1 0,-3 1 1 16,1-2-2-16,1-3-1 0,-5-1 0 0,5 1-1 0,-4-1 4 16,-1 0-5-16,2-4-1 0,-1 1-1 0,1 0 0 15,1-2-1-15,-1-1 2 0,7-1-2 0,-3 0 4 16,0-1-3-16,12-2 1 0,-15-1 2 0,15 1 2 16,-18-5 0-16,18 5-2 0,-13-3 0 0,13 3-1 15,0 0 0-15,-5-10-6 0,5 10-2 0,0 0 7 16,0 0 2-16,24-14-2 0,-12 10-5 0,3 2 2 15,-2-2-4-15,11 0 1 0,-1 4 0 0,3-1 1 16,3-1 0-16,2 2-1 0,0 0 3 0,2 0-5 0,-3 0 2 16,10 0 3-16,4 2-3 0,-6-1-3 0,-8 2 4 15,3 4 1-15,-6-7-5 0,0 5 0 0,-2-3 0 16,0 4-13-16,-10-1-13 0,0-2-7 16,0 0-10-16,0 2-10 0,-6 1-28 0,4 1-21 0,-2-3-26 15,-4-1-179-15,-7-3-335 0,15 8 149 0</inkml:trace>
        </inkml:traceGroup>
        <inkml:traceGroup>
          <inkml:annotationXML>
            <emma:emma xmlns:emma="http://www.w3.org/2003/04/emma" version="1.0">
              <emma:interpretation id="{5A5ECC4D-2E44-459D-9045-6E73B4D9DB3D}" emma:medium="tactile" emma:mode="ink">
                <msink:context xmlns:msink="http://schemas.microsoft.com/ink/2010/main" type="inkWord" rotatedBoundingBox="13829,9526 14593,9389 14677,9859 13913,9995"/>
              </emma:interpretation>
            </emma:emma>
          </inkml:annotationXML>
          <inkml:trace contextRef="#ctx0" brushRef="#br0" timeOffset="135766.07">11574 8500 17 0,'0'0'156'0,"0"0"0"0,0 0-11 0,-14-2-5 15,14 2-14-15,0 0-8 0,0 0-6 0,0 0-16 16,0 0-8-16,0 0-6 0,0 0-8 0,0 0-5 16,0 0-3-16,0 0-9 0,0 0-5 0,0 0-2 15,0 0-4-15,34 7-3 0,-17-3-2 0,-1-2 1 16,5 1-5-16,4-1-2 0,2 2-4 0,5-1-3 0,6 2 3 16,3-2-4-16,-1-2-2 0,2 2-3 0,2 1-5 15,-2-4 3-15,1 0 3 0,-4 1-13 0,-9-1 4 16,1 2 4-16,-2-1-8 0,-2-1 3 0,-8 0 1 15,8-3-6-15,-8 3 3 0,2 0-2 0,-3 0-1 16,-5 0 1-16,2 0-1 0,-15 0-6 0,18 0 1 16,-18 0 1-16,14-1-7 0,-14 1-3 0,13-1-8 15,-13 1-8-15,0 0-15 0,0 0-6 0,0 0-4 16,0 0-20-16,0 0-10 0,0 0-15 0,0 0-16 16,0 0-17-16,0 0-137 0,-34-10-285 0,22 6 126 15</inkml:trace>
          <inkml:trace contextRef="#ctx0" brushRef="#br0" timeOffset="136072.46">12025 8282 134 0,'0'0'154'0,"0"0"-9"16,0 0-7-16,-14 23-8 0,9-15-2 0,2 6-9 16,-3-2-12-16,-1 6-8 0,1-1-3 0,-2-2-4 15,1 8-13-15,-2 0-3 0,0 1-5 0,0-4-8 16,0 4-9-16,-1-2-3 0,1 3-7 0,-2-2 0 16,4-2-5-16,-5 0-5 0,1-3-3 0,4-1 1 15,-2 3-11-15,1-2 8 0,-1 0-13 0,5-4-18 16,-5 1-23-16,5-3-10 0,-1 0-16 0,-1 1-15 15,5-4-17-15,1-9-19 0,1 15-52 0,-1-15-98 16,8 7-272-16,-8-7 121 0</inkml:trace>
        </inkml:traceGroup>
        <inkml:traceGroup>
          <inkml:annotationXML>
            <emma:emma xmlns:emma="http://www.w3.org/2003/04/emma" version="1.0">
              <emma:interpretation id="{E2889B8B-D18D-406F-9014-857075EB96C6}" emma:medium="tactile" emma:mode="ink">
                <msink:context xmlns:msink="http://schemas.microsoft.com/ink/2010/main" type="inkWord" rotatedBoundingBox="15230,8698 16876,8403 17103,9670 15456,9964"/>
              </emma:interpretation>
            </emma:emma>
          </inkml:annotationXML>
          <inkml:trace contextRef="#ctx0" brushRef="#br0" timeOffset="137740.47">13908 7402 81 0,'0'0'155'0,"0"0"-11"16,4-18-11-16,-4 18-13 0,0 0-11 0,9-11-4 0,-9 11-6 15,9-5-9-15,-9 5-11 0,13-6-2 0,-4 4-11 16,-9 2-7-16,20-4 0 0,-10 3-8 16,8-1 0-16,-3 2-6 0,1 0-3 0,1 0 0 0,1 2-5 15,-2-1-4-15,2-1-2 0,-3 3-1 0,3-1-7 16,-3 3 2-16,-2-5-4 0,-1 4-2 0,1-1-1 15,-4 1-2-15,2 2-6 0,-4-2 2 0,1 1 0 16,-2 2-6-16,0 2 4 0,-6-9-3 0,6 10-1 16,-6-10 2-16,0 14-2 0,0-14 2 0,-5 12 1 15,2-2-4-15,3-10 1 0,-12 14-2 0,5-7 1 16,-1 1 0-16,-2-1 2 0,1-2 0 0,-4 3-3 16,2-2-2-16,2-3 1 0,-1 2 1 0,1-1-2 15,9-4 0-15,-15 6-2 0,9-3 8 0,6-3-5 0,-14 8-3 16,14-8 3-16,-10 6-6 0,10-6 4 15,-9 4-5-15,9-4 10 0,0 0-3 0,-6 10 3 16,6-10-5-16,0 0 0 0,0 0 4 0,0 0-4 0,14 13 2 16,-14-13-3-16,14 4 3 0,-3 0-1 15,-4 0-1-15,8-1 3 0,-3 0-1 0,2 2-5 0,-1-3 4 16,2 2 1-16,1-1-2 0,-1 3-4 0,3-1 2 16,-4 1 0-16,0-2 0 0,1 0 0 0,2 3-3 15,-4 2 3-15,2-4 2 0,-1 1 2 0,-3 1-3 16,3 3 1-16,-4-2-3 0,1-1 0 0,-2 0-3 15,1 1 8-15,-2-1-4 0,1 3 3 0,-3-3-7 16,0 3 1-16,-1-3 5 0,0 0-2 0,-2 4 0 16,-3-11 1-16,4 18 0 0,-7-10-1 0,3-8 4 0,-3 15 0 15,-1-5 0-15,-2-4-1 0,-1 1 5 16,-4 2-2-16,-5-3 4 0,1-2 2 0,-5 1-1 16,3-3-4-16,-10 1-5 0,0-1 8 0,1 0-1 0,0-2 2 15,-1 2-1-15,3-4-4 0,-1 0 7 16,-1-5-6-16,7 6 1 0,-7-4-3 0,10 2 2 15,0-1-3-15,-1 1 0 0,-1-1 1 0,3 0 2 16,4 2-3-16,2-4-4 0,-2 2-4 0,11 4-14 0,-13-4-12 16,13 4-14-16,-12-3-18 0,12 3-21 15,0 0-9-15,0 0-17 0,0 0-6 0,0 0-155 16,0 0-295-16,0 0 131 0</inkml:trace>
          <inkml:trace contextRef="#ctx0" brushRef="#br0" timeOffset="138480.29">14737 8489 156 0,'0'0'162'0,"0"0"-15"0,0 0-13 0,0 0-14 16,-12 4-14-16,12-4-6 0,0 0-13 0,-6 7-7 15,6-7-4-15,0 0-7 0,0 0-3 0,0 0-4 16,0 0-3-16,0 0 0 0,0 0-5 0,12 18 5 16,-12-18-3-16,0 0-6 0,0 0 0 0,12 5-4 15,-12-5 1-15,12 0-6 0,-12 0 3 0,0 0-2 16,0 0 4-16,0 0 2 0,22-7 0 0,-22 7 0 16,6-5-3-16,-6 5 0 0,0 0-5 0,9-8-4 15,-9 8 2-15,0 0-3 0,6-7-1 0,-6 7 0 0,0 0-4 16,0 0-10-16,7-11 3 0,-7 11 0 15,0 0-5-15,0 0-1 0,0 0-5 0,0 0-6 16,0 0-20-16,0 0-13 0,0 0-17 0,0 0-18 0,0 0-20 16,0 0-18-16,0 0-23 0,0 0-42 15,0 0-169-15,0 0-362 0,-32 12 161 0</inkml:trace>
          <inkml:trace contextRef="#ctx0" brushRef="#br0" timeOffset="136757.47">13239 8251 9 0,'0'0'162'0,"0"0"-10"16,0 0-12-16,0 0-6 0,0 0-7 0,0 0-4 0,0 0-13 16,-19 33-2-16,15-20-13 0,-1-2-3 0,-1 3-8 15,3-3-2-15,-3 4-6 0,-3-2-4 16,5 0-8-16,-5 2-2 0,4-1-3 0,-1-1-8 0,-1-1-6 15,1 1-3-15,0-6-3 0,1 4-2 0,3-4-7 16,-3 1-2-16,5-8 1 0,-9 15-5 0,5-8-4 16,4-7-1-16,-6 7-2 0,6-7 3 0,0 0-4 15,-2 11 3-15,2-11-1 0,0 0-2 0,0 0 1 16,0 0 0-16,0 0-5 0,0 0 2 0,0 0-3 0,0 0 2 16,0 0-2-16,15-35-8 0,-7 23 0 0,2-1-7 15,2-4-10-15,-2 3-1 0,8-5-5 16,2 0 0-16,1 2-5 0,1-3-1 0,2 1 4 15,-2 1-3-15,0 2-1 0,1-2 4 0,1 0-3 0,-2 3 5 16,2-1 1-16,-2 6 3 0,2-5-13 16,-3 5 17-16,6-1 1 0,-11 5 5 0,4-4 0 15,-1 5 3-15,-1-1-1 0,-2 3 2 0,1-2 1 0,-2 3 0 16,-3 2 0-16,0 0 4 0,-12 0-2 0,17 3 2 16,-6 3 3-16,-4 1-3 0,1 1 5 0,-1 1 3 15,-1 0 7-15,0 4 0 0,0 0 1 0,-1 1 0 16,-2 1-6-16,1-1 6 0,-2 3-2 0,-1-3 0 15,4 4-1-15,-4-2-2 0,1-4 1 0,1 5 0 16,-3-4-6-16,1 2-1 0,-1-4 5 0,0 3 0 16,0-5-12-16,0-9 8 0,2 18 1 0,-2-7-13 15,0-11-24-15,0 17-5 0,0-17-20 0,-3 14-16 16,3-14-24-16,-5 11-18 0,5-11-40 0,0 0-136 16,-6 6-308-16,6-6 136 0</inkml:trace>
        </inkml:traceGroup>
        <inkml:traceGroup>
          <inkml:annotationXML>
            <emma:emma xmlns:emma="http://www.w3.org/2003/04/emma" version="1.0">
              <emma:interpretation id="{A288D7A0-12E8-4EE6-AC52-029E13A8C472}" emma:medium="tactile" emma:mode="ink">
                <msink:context xmlns:msink="http://schemas.microsoft.com/ink/2010/main" type="inkWord" rotatedBoundingBox="17806,8652 20310,8204 20571,9666 18067,10114"/>
              </emma:interpretation>
            </emma:emma>
          </inkml:annotationXML>
          <inkml:trace contextRef="#ctx0" brushRef="#br0" timeOffset="139359.24">15918 7917 188 0,'0'0'173'16,"-6"-12"-19"-16,6 12-14 0,0 0-15 16,-15 0-13-16,15 0-10 0,0 0-12 0,-24 11-4 15,14-5-3-15,-4 4-7 0,1 0-6 0,-1 4-3 0,-2 4-9 16,3-5-2-16,-1 8-6 0,-1 0-7 0,2 1 1 16,-1-1-5-16,3 4-2 0,-3-3-4 0,5 0-4 15,-1 3-6-15,2-4 4 0,1 4-8 0,-1-4 2 16,5-3-4-16,0 5 2 0,0-8 0 0,3 2-3 15,3-1 0-15,-3-1-1 0,3-2-4 0,3-5 5 16,-1 2-3-16,1-3-3 0,1 3-1 0,1-2 5 16,4-2-5-16,1 1 4 0,2-1-1 0,-2-2-5 15,5-3 2-15,-1 1 1 0,5-2-3 0,-4-2-2 16,1-2-1-16,7 1 1 0,1-3 1 0,-1-5-3 16,1 0 0-16,0 0 0 0,10-5-3 0,-1-3-1 15,0-1-2-15,-2 2-8 0,1-5-4 0,-1-1-1 16,-3-2 0-16,3 1-1 0,-1-3 0 0,-1 1-1 0,-4-4-3 15,0 2-2-15,-1-3 3 0,-2 5 3 0,-8 3 2 16,5-5 0-16,-10 3 4 0,-3 0 0 0,-1-2-2 16,-2 0 0-16,-6-1 5 0,3 2-2 0,-9-11-3 15,-3 4 6-15,-5-2-1 0,4 10-3 0,-10-9 3 16,2 10 2-16,-2-6 0 0,-3 1-4 0,4 9 4 16,-1 0 5-16,0 4-10 0,-4-4 6 0,1 6 2 15,-2 0-5-15,1 3 2 0,2 1 3 0,-2 0 4 16,0 5-6-16,-3 1-4 0,-1 3 5 0,4-1-2 15,-6 8 9-15,6 0 0 0,0 3 0 0,-1 1 0 16,3 3 4-16,-4-1-1 0,1 5 0 0,1-1-3 16,-7 12 5-16,10-7 1 0,2 3-1 0,-2 10 0 0,-2-4-2 15,10-3-6-15,2 0 6 0,0 6 0 16,0 3-1-16,8-6 4 0,3-3-1 0,0 2-1 16,3-1 3-16,8-2-4 0,0 3 8 0,3-6-2 0,-1-1-3 15,7 2 1-15,-1-5 4 0,3-1 0 16,5-2 1-16,0 1-7 0,10-1 3 0,1-1-1 15,3-5 3-15,-12-2-4 0,10-1 0 0,-10 0-2 0,3-1 0 16,-1 0-5-16,-1-3 6 0,0 1-9 0,0-3-13 16,-4 2-12-16,4 0-23 0,-1 0-28 0,-4-3-32 15,3 1-35-15,-2-3-135 0,0 0-302 0,0-1 134 16</inkml:trace>
          <inkml:trace contextRef="#ctx0" brushRef="#br0" timeOffset="139754.51">17178 7818 162 0,'-18'-1'190'0,"18"1"-11"15,-21 1-14-15,21-1-13 0,-25 5-10 0,12 1-13 16,-2-1-12-16,1 2-16 0,1 1 0 0,1 1-8 16,3 2-10-16,-3-1-2 0,0 2-12 0,3 0-2 15,2 2-6-15,-4 0-5 0,5 2-2 0,3-4-7 16,-1 3-4-16,2-2-11 0,-2 4 6 0,2-4-3 15,2 2-8-15,2-1 5 0,2 1-4 0,1 1-1 16,-2-1-1-16,3-1-6 0,1 1-12 0,1-2-16 16,-1 0-15-16,2 1-14 0,0-3-14 0,-3 3-10 15,1-6-16-15,4 0-13 0,-2-3-22 0,0 1-9 16,7-1-13-16,-7-5-142 0,-9 0-298 0,27-4 133 16</inkml:trace>
          <inkml:trace contextRef="#ctx0" brushRef="#br0" timeOffset="140069.79">17335 8088 60 0,'7'-14'148'16,"2"4"-10"-16,2-2 0 0,-2 1-3 0,-1-1-11 16,4-2-6-16,-1 3-8 0,-1-2-13 0,2 1-1 15,0-1-10-15,0 0-8 0,-1-2-4 0,-1 5-9 16,2-4-6-16,-2 0 0 0,2 3-8 0,0-4-3 16,0-1-4-16,-3 2 0 0,0 3-5 0,0-2 4 15,0 3-5-15,-2-2-2 0,4 0 4 0,-5 2-3 16,-3 2-2-16,-3 8 0 0,7-12-2 0,-2 6-2 15,-5 6 1-15,6-7-6 0,-6 7-8 0,0 0-1 16,0 0-1-16,0 0-1 0,0 0-4 0,0 0-2 16,0 0-3-16,0 0-3 0,0 0 8 0,-6 38-3 0,4-25-2 15,-2 3-3-15,2 1-1 0,-2 0 6 0,1 4-2 16,3 3 0-16,0-2 2 0,0 2-2 16,-3 0-1-16,3-3-1 0,3 4 1 0,-2-1 2 0,1-1-1 15,-2-4-5-15,0-2-17 0,1 1-16 0,-1-3-15 16,3 1-10-16,-3-1-19 0,0-4-17 0,2-3-14 15,-2-8-17-15,0 16-17 0,0-16-142 0,4 7-304 16,-4-7 135-16</inkml:trace>
          <inkml:trace contextRef="#ctx0" brushRef="#br0" timeOffset="140346.29">18080 7737 74 0,'15'13'179'0,"-9"-2"-15"16,5-2-10-16,-4 6-11 0,1-1-4 16,4 7-6-16,-3 3-7 0,1 3-13 0,-3-2-10 15,-1 3-7-15,3 7-5 0,-7 1-7 0,4 2-15 0,-6-3-2 16,-3 3-1-16,-2 1-6 0,-1-2-7 0,-4-1-2 15,-5 2-5-15,-3-4-4 0,-7 3-1 0,-5-1-16 16,-6 0-29-16,-1-5-28 0,-5 1-32 0,0-1-39 16,-7-1-57-16,-10 7-133 0,15-12-318 0,1-1 142 15</inkml:trace>
        </inkml:traceGroup>
      </inkml:traceGroup>
    </inkml:traceGroup>
    <inkml:traceGroup>
      <inkml:annotationXML>
        <emma:emma xmlns:emma="http://www.w3.org/2003/04/emma" version="1.0">
          <emma:interpretation id="{A898E746-DA6E-4966-81BA-CA047269ED8C}" emma:medium="tactile" emma:mode="ink">
            <msink:context xmlns:msink="http://schemas.microsoft.com/ink/2010/main" type="paragraph" rotatedBoundingBox="4456,12306 20288,11422 20376,13013 4544,13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114275-5A1B-4424-A684-66B6D2074A22}" emma:medium="tactile" emma:mode="ink">
              <msink:context xmlns:msink="http://schemas.microsoft.com/ink/2010/main" type="inkBullet" rotatedBoundingBox="4498,13059 5256,13016 5273,13325 4515,1336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42489.51">2287 11929 76 0,'0'0'110'0,"0"0"-16"0,-11-5-3 0,11 5-9 16,0 0-1-16,0 0-3 0,0 0-3 0,0 0-8 15,-12-5-1-15,12 5-2 0,0 0 0 0,0 0-7 16,-12-5 0-16,12 5 0 0,-12-5 0 0,12 5-2 16,0 0 3-16,-10-3-2 0,10 3 0 0,-10-3-2 15,10 3 8-15,0 0-8 0,0 0-3 0,-15-1-5 0,15 1-6 16,0 0-6-16,0 0-2 0,0 0-2 0,0 0-1 15,0 0-4-15,0 0 1 0,0 0-2 0,0 0 1 16,0 0-7-16,46 13 1 0,-27-11-3 16,10 0-3-16,-1-2 1 0,14 3-2 0,-2-1-1 0,2 3 2 15,5-4 1-15,-8-1-4 0,6 0-5 0,-2 0 3 16,0-1-2-16,-13 3-4 0,2-3 4 0,-4 1 1 16,2 0-4-16,-5 0 1 0,-7 1 1 0,0-1 4 15,0 0-3-15,-3-1-1 0,0 2 0 0,-5-1-2 16,-10 0 0-16,19-1-3 0,-19 1 4 0,15 0-1 15,-15 0-4-15,12 1-6 0,-12-1-3 0,0 0-3 16,0 0-6-16,14-2-4 0,-14 2-11 0,0 0-2 16,0 0-13-16,0 0-10 0,0 0-20 0,0 0-14 0,0 0-20 15,0 0-29-15,0 0-105 0,0 0-267 0,0 0 118 16</inkml:trace>
        <inkml:trace contextRef="#ctx0" brushRef="#br0" timeOffset="142824.77">2276 12112 102 0,'0'0'147'16,"0"0"-5"-16,0 0-10 0,0 0-11 0,14 18 3 16,-8-15-4-16,-6-3-12 0,24 5-8 0,-13-3-5 0,9 3-8 15,-1-3-5-15,10 2-9 0,0-3-6 16,13-2-5-16,-3 1-2 0,0-3-4 0,-9 3-6 16,2 3-7-16,0-3-2 0,-4 0-3 0,-1 1-10 0,-6 0 0 15,-2-1 0-15,0 0-8 0,-1-1-1 16,-1 2-3-16,2-1-12 0,-2 3-14 0,-4-3-10 15,-3 4-18-15,2-3-22 0,-1 1-10 0,-11-2-35 0,18 5-30 16,-12-2-125-16,-6-3-281 0,13 1 125 0</inkml:trace>
      </inkml:traceGroup>
      <inkml:traceGroup>
        <inkml:annotationXML>
          <emma:emma xmlns:emma="http://www.w3.org/2003/04/emma" version="1.0">
            <emma:interpretation id="{EC879FBB-CD8E-403C-9E91-925824B733E9}" emma:medium="tactile" emma:mode="ink">
              <msink:context xmlns:msink="http://schemas.microsoft.com/ink/2010/main" type="line" rotatedBoundingBox="5879,12226 20288,11422 20376,13013 5968,13817"/>
            </emma:interpretation>
          </emma:emma>
        </inkml:annotationXML>
        <inkml:traceGroup>
          <inkml:annotationXML>
            <emma:emma xmlns:emma="http://www.w3.org/2003/04/emma" version="1.0">
              <emma:interpretation id="{897E9A4C-85F2-4037-BB45-73782C462574}" emma:medium="tactile" emma:mode="ink">
                <msink:context xmlns:msink="http://schemas.microsoft.com/ink/2010/main" type="inkWord" rotatedBoundingBox="5881,12255 7188,12182 7246,13218 5938,13291"/>
              </emma:interpretation>
            </emma:emma>
          </inkml:annotationXML>
          <inkml:trace contextRef="#ctx0" brushRef="#br0" timeOffset="146848.31">3669 11723 42 0,'0'0'53'0,"3"-11"-2"0,-3 11 0 15,0 0-6-15,3-13 3 0,-3 13-7 0,0-11 3 16,0 11 0-16,0 0-2 0,0 0 2 0,3-15 6 16,-3 15-8-16,0 0 0 0,0 0 6 0,-6-12-10 15,6 12-2-15,0 0 2 0,0 0 4 0,0 0-5 16,-6-11 0-16,6 11 5 0,0 0 1 0,0 0-7 16,0 0 1-16,0 0-1 0,0 0 2 0,0 0-7 15,0 0 6-15,0 0-12 0,0 0 3 0,0 0-4 16,0 0 4-16,0 0 1 0,0 0 2 0,0 0 2 0,0 0 6 15,0 0-9-15,-10 25 1 0,10-25 3 0,0 18 4 16,-3-8-3-16,3-10-2 0,-2 25-3 0,-2-10-3 16,7-2-2-16,-3 0 5 0,0 2-9 0,-3 0 2 15,3 1-4-15,0-1 1 0,0 2 3 0,0-3-2 16,-2 3-5-16,4 0 4 0,-2-3-6 0,3 1-2 16,-3 1 0-16,1-1 3 0,-1-2-3 0,0-4 0 15,-1 5-2-15,1-14 1 0,0 24 3 0,0-11 1 16,-3-2-1-16,3 0 1 0,0-11 1 0,0 20-5 15,0-20 2-15,0 14-3 0,0-14-2 0,0 14 1 16,0-14-5-16,0 11 4 0,0-11-1 0,-2 10-1 16,2-10 2-16,0 0-2 0,0 0 5 0,0 0 1 0,2 13 1 15,-2-13 2-15,0 0-4 0,0 0 1 16,0 0-4-16,0 0 2 0,0 0-3 0,0 0 3 16,0 0-2-16,6-33 0 0,-6 33-7 0,3-16 6 0,0 3-5 15,1 2-2-15,-1-3-9 0,3-3-6 0,5 4-6 16,-5-1-1-16,0-3-8 0,3 1-7 0,4-6 1 15,-6 0-2-15,2 7 7 0,0-1-1 0,-1 1-3 16,1-2 9-16,1-1 2 0,-4 4 0 0,2 0 2 16,1-1 0-16,-2 2 0 0,2 0 4 0,1 2 4 0,2-3-4 15,-4 3 7-15,-2 3-1 0,1-3 9 16,5 3-5-16,-4 0 3 0,3 2 2 0,-5-1 1 16,8-2 1-16,-1 3-6 0,1 0 12 0,-1-1-1 0,-1 2 0 15,-1 2 2-15,3-2-3 0,3 0 1 0,-10 5 0 16,-7 0-1-16,21 0 1 0,-21 0 0 0,24 0 2 15,-18 4 1-15,3-1-2 0,-9-3-1 0,18 10 2 16,-9-2-2-16,-3 3 4 0,1-3 0 0,2 3 6 16,-4 2-2-16,1 0 5 0,0-1 2 0,-2 4-5 15,-1-2 5-15,-1-1-2 0,2 2 1 0,-4-1 2 16,3 0-4-16,-3 3 5 0,0-4-2 0,0-2 1 16,-3 3-5-16,6-1 1 0,-6-1-5 0,3-12 0 15,0 19 0-15,0-10 0 0,0-9-4 0,0 15 1 16,0-15 3-16,-4 15-1 0,4-15 0 0,4 15 0 15,-4-15-9-15,-4 10-7 0,4-10-14 0,0 15-11 16,0-15-19-16,-2 10-9 0,2-10-25 0,0 0-10 16,0 15-18-16,0-15-33 0,0 0-126 0,-7 6-293 15,7-6 130-15</inkml:trace>
          <inkml:trace contextRef="#ctx0" brushRef="#br0" timeOffset="147593.06">4243 11125 118 0,'0'0'117'0,"0"0"-9"0,0-13-12 0,0 13-3 15,0 0-22-15,5-9 8 0,-5 9-4 0,7-10-10 16,-7 10-6-16,11-7 0 0,-11 7-3 0,15-7-5 0,-5 1 0 16,1 3 0-16,3-2-3 0,3 3-3 0,-1 0 2 15,4-2-18-15,-1 2 9 0,0 2-1 16,-5-1-3-16,5-2-5 0,-7 3-4 0,5 3-3 0,-7-2-2 16,2 1 0-16,-12-2-4 0,18 4-7 0,-12-2 5 15,4 1 3-15,-10-3-4 0,15 6-3 0,-10 0-3 16,-5-6 5-16,9 8-2 0,-3-1 5 0,-6-7-3 15,1 14 3-15,-1-14-2 0,3 13 0 0,-3-13-1 16,0 18 3-16,0-18 1 0,-4 18-4 0,4-8 6 16,-3 0-2-16,3-10-3 0,-8 18 7 0,5-5-9 15,-3 2 4-15,0-4-6 0,0 2-1 0,2-1 3 0,-5 1-3 16,1 1 2-16,2-2 0 0,-4 3 0 16,1 0 5-16,0-4-4 0,-1 2 0 0,2-2-1 0,2 3-11 15,-3-4 11-15,0 1 2 0,-1 2 1 0,2-2-7 16,2 0 3-16,-5-1-3 0,6-2 0 0,-1 0-5 15,0 1 7-15,6-9-2 0,-4 11 4 0,4-11-3 16,-9 13-2-16,9-13 0 0,-3 12 1 0,3-12 4 16,3 12-4-16,-3-12 2 0,9 8-1 0,-9-8-1 15,10 7 0-15,-1-1-4 0,4-4 3 0,1 0-2 16,-1 3-1-16,5-3 2 0,-1 2 3 0,-1-2-3 16,3-1-3-16,-2 2 4 0,-1-2-2 0,1 1 0 15,2 0-2-15,-6 1 0 0,-4-1-1 0,5 0-6 16,-5 0-11-16,-9-2-5 0,19 5-1 0,-11-4-5 15,-8-1-2-15,13 5-9 0,-7-2-5 0,-6-3-9 16,9 8-7-16,-5-2-12 0,-4-6-9 0,6 8-17 0,-6-8-41 16,3 10-105-16,-3-10-264 0,3 10 117 15</inkml:trace>
          <inkml:trace contextRef="#ctx0" brushRef="#br0" timeOffset="148014.49">4926 12063 19 0,'0'0'215'0,"0"0"-10"0,0 0-11 16,0 0-11-16,0 0-11 0,0 0-12 0,0 0-11 16,0 0-15-16,0 0 0 0,-16-7-11 0,16 7-9 0,0 0-12 15,0 0-9-15,0 0-7 0,0 0-9 16,0 0-8-16,0-17-4 0,0 17-8 0,0 0-5 15,0 0-5-15,0 0-3 0,3-17-4 0,-3 17-4 0,0 0-8 16,6-14 3-16,-6 14-6 0,4-11-2 0,-4 11-1 16,3-13-3-16,-3 13-3 0,6-12-2 0,-6 12-6 15,3-12-5-15,-3 12-19 0,2-11-16 0,-2 11-17 16,3-8-23-16,-3 8-20 0,0 0-34 0,6-11-34 16,-6 11-209-16,0 0-400 0,0 0 177 0</inkml:trace>
        </inkml:traceGroup>
        <inkml:traceGroup>
          <inkml:annotationXML>
            <emma:emma xmlns:emma="http://www.w3.org/2003/04/emma" version="1.0">
              <emma:interpretation id="{87F6CA88-B28C-4367-A3DF-BB2CA4D1BF54}" emma:medium="tactile" emma:mode="ink">
                <msink:context xmlns:msink="http://schemas.microsoft.com/ink/2010/main" type="inkWord" rotatedBoundingBox="8367,12400 11637,12217 11709,13496 8438,13679"/>
              </emma:interpretation>
            </emma:emma>
          </inkml:annotationXML>
          <inkml:trace contextRef="#ctx0" brushRef="#br0" timeOffset="151385.9">6343 11250 135 0,'0'0'133'0,"0"-14"-8"0,0 14-9 0,0 0-12 16,0 0-9-16,-10-7-7 0,10 7-4 0,0 0-2 15,-20 2 1-15,20-2-7 0,-16 9-1 0,7 0-1 16,-7 0-8-16,2 3-16 0,-2 4 16 0,-1 0 0 16,1 4-8-16,-3 0 1 0,7 3-2 0,-8 9-3 15,4 2-2-15,2 0-3 0,4 0-8 0,1-7 1 16,0 7 0-16,8 2-3 0,-2-1 0 0,6 0-3 0,1-4-6 15,5-5 0-15,-1 3-3 0,3 4 1 0,0-7-8 16,1 3-5-16,-2-5 7 0,4 0-6 16,-2 2 3-16,1-3-6 0,-2 1 3 0,-6-6-17 0,9 5-22 15,-8 0-7-15,3-9-16 0,-2 3-15 0,-1-1-18 16,2-4-31-16,-5 2-11 0,3-1-36 0,-3-5-126 16,3-1-306-16,-2 3 136 0</inkml:trace>
          <inkml:trace contextRef="#ctx0" brushRef="#br0" timeOffset="152103.49">6709 11608 52 0,'0'0'167'0,"0"0"-15"0,0 0-25 0,0 0-2 16,0 0-11-16,0 0-16 0,0 0-4 0,0 0-2 15,0 0-10-15,0 0-2 0,3 36-2 0,-3-25-8 16,0-11 6-16,-3 24-8 0,3-10-6 0,-3 0-9 16,3 0-2-16,-3 2-3 0,0-1-3 0,1-3-6 15,-1 4-5-15,3-4 3 0,-6 1-7 0,3 1-1 16,0 1-1-16,3-2-2 0,0-13-4 0,-1 17-1 0,-2-8-3 16,3-9-1-16,-6 15-2 0,6-15 1 15,-3 10-1-15,3-10-10 0,0 0 5 0,-3 11 3 0,3-11 3 16,0 0-2-16,0 0-5 0,0 0 4 0,0 0-4 15,0 0 3-15,0 0-5 0,0 0 0 16,0 0-14-16,0 0-3 0,0 0-7 0,0 0-5 0,19-31-2 16,-10 18-6-16,-1-1-7 0,1 3 5 0,1-3-5 15,-1-1-1-15,1-4 0 0,4 6 0 0,1-7 4 16,-2 6 4-16,-2 1-10 0,1-2 8 0,1 4 6 16,0-4 2-16,-1 4 4 0,2 0-1 0,-1 3-1 15,-1-3 7-15,2 0 4 0,-1 5-1 0,2-4-5 16,1 4 9-16,-2-2-5 0,-1 1 10 0,1 0 2 0,2 1 10 15,-1 2 0-15,-2 1 3 0,1-1 4 16,1 3 3-16,-5 0-3 0,-10 1 7 0,22 1-6 16,-22-1 5-16,20 5-1 0,-13-3 3 0,5 6 3 0,-4-1 1 15,-2 1-1-15,1 2 2 0,-1 0-1 16,0 2 0-16,-3 4 0 0,2-2 0 0,-4 3 0 0,0 0-5 16,-2-3 1-16,1 1 0 0,-1 2-4 0,-4 1 3 15,5-4-2-15,-3 3-6 0,0-5 1 0,0 3 0 16,0 0-4-16,2-2 3 0,-1-2 2 0,-2-2-7 15,1 3 1-15,0-2-5 0,3-10-14 0,-3 19-12 16,3-9-6-16,0-10-14 0,-5 16-10 0,5-8-16 16,0-8-25-16,2 13-16 0,-2-13-22 0,9 8-153 15,-9-8-306-15,13 3 135 0</inkml:trace>
          <inkml:trace contextRef="#ctx0" brushRef="#br0" timeOffset="152367.82">7620 11853 166 0,'19'-6'175'0,"-5"6"-15"0,-2-4-13 0,1 3-9 16,3 0-9-16,2 1-11 0,2-1-8 0,-2 1-10 15,0 0-9-15,2 0-4 0,0 0-7 0,-1 2-7 16,4-2-8-16,-4 1-5 0,-3-1-6 0,4 4-5 15,-7-4-2-15,5 2-5 0,-8 2-6 0,1-3 0 16,1 1-6-16,-5 2-10 0,-7-4-6 0,17 5-14 16,-8-3-14-16,-9-2-18 0,9 5-9 0,-9-5-21 15,7 6-14-15,-7-6-20 0,11 7-26 0,-11-7-142 16,0 0-286-16,13 4 126 0</inkml:trace>
          <inkml:trace contextRef="#ctx0" brushRef="#br0" timeOffset="152702.49">8594 11530 67 0,'0'0'171'0,"0"0"-12"15,0 0-25-15,0 0 7 0,13 13-10 0,-13-13-4 16,-1 17-4-16,1-6-5 0,-3 2-12 0,3 2 2 16,-2-1-7-16,2 4-5 0,-6 0-4 0,5-2-8 15,-4 7-6-15,2 0-5 0,-4-2-6 0,2 1-8 16,-1 3-4-16,-3-4-6 0,5 2-3 0,-2 1-5 16,-3-4-14-16,2 2 11 0,-5-2-5 0,7-2-3 15,-1 4-1-15,0-3-5 0,2-3-8 0,-2 1-15 16,0-3-15-16,0 3-15 0,4-7-13 0,-2 4-19 15,1-6-4-15,-2 0-9 0,5-8-23 0,0 0-11 16,5 18-22-16,-5-18-171 0,0 0-326 0,0 0 145 16</inkml:trace>
          <inkml:trace contextRef="#ctx0" brushRef="#br0" timeOffset="153136.27">9272 11211 145 0,'6'7'149'0,"5"1"-7"16,-4 6-4-16,2 1-9 0,-1 3-5 0,2 6-5 15,-2 1-4-15,3 12-6 0,-3-4-3 0,-1 6-14 16,1-3 2-16,-4 6-2 0,-1 0-6 0,-3-5-2 16,-1 5-6-16,-1-3-5 0,-5 0-11 0,-2-1 3 15,-5 1-6-15,1-1-5 0,-2-1-4 0,-7 2-2 0,-2-3-3 16,-3 2-10-16,-1 3 2 0,-5-3-2 0,-1 1-2 15,-2-4-10-15,3 2-20 0,0 0-21 0,2-6-33 16,-2 0-26-16,0-2-32 0,5-5-44 0,-2 0-183 16,5-7-364-16,2-1 161 0</inkml:trace>
        </inkml:traceGroup>
        <inkml:traceGroup>
          <inkml:annotationXML>
            <emma:emma xmlns:emma="http://www.w3.org/2003/04/emma" version="1.0">
              <emma:interpretation id="{1C40027F-8150-49DA-9195-D35049AECC29}" emma:medium="tactile" emma:mode="ink">
                <msink:context xmlns:msink="http://schemas.microsoft.com/ink/2010/main" type="inkWord" rotatedBoundingBox="13037,12500 14168,12437 14207,13127 13075,13190"/>
              </emma:interpretation>
            </emma:emma>
          </inkml:annotationXML>
          <inkml:trace contextRef="#ctx0" brushRef="#br0" timeOffset="154407.46">10795 11554 109 0,'0'0'90'0,"-12"3"12"16,12-3-2-16,0 0-10 0,0 0-3 0,-15 0-3 15,15 0-4-15,0 0-3 0,0 0-7 0,-12 1-8 16,12-1-3-16,0 0-5 0,0 0 2 0,0 0-7 16,0 0 1-16,0 0-3 0,0 0 0 0,35 13-8 0,-16-8 0 15,9-3-7-15,4 2 0 0,12 2-4 0,3-1 1 16,0 2-6-16,6 0 0 0,2-1-2 15,16-1-2-15,-13 0 2 0,16 2-2 0,-18-4-6 0,17 2 3 16,-19-4-14-16,-2 4 6 0,2-1 4 0,-8-2-3 16,0-1-3-16,-7 2 3 0,-12 2-2 0,-2-5-4 15,-5 2 0-15,-4-1-17 0,-3-1 10 0,4 0-3 16,-8 2-9-16,-9-2-20 0,18 2 8 0,-18-2-11 16,0 0-16-16,13-1-5 0,-13 1-4 0,0 0-10 15,0 0-16-15,0 0-117 0,0 0-223 0,0 0 98 16</inkml:trace>
          <inkml:trace contextRef="#ctx0" brushRef="#br0" timeOffset="154778.73">11578 11297 6 0,'-6'9'163'0,"0"-3"-10"0,2 5-9 15,-1 0-8-15,1 3-8 0,-2 0-5 0,1 9-12 16,1 0-1-16,-1 1-5 0,1 0-7 0,-1 1-11 15,1 1-4-15,-1 2-4 0,1-1-7 0,-1 0-10 16,-1 10-6-16,3-9-4 0,-1-1-7 0,0-1 0 16,1 2-4-16,-2-2-3 0,-1 0-4 0,5-1-5 15,-1-1-13-15,-1-4 10 0,2-4-14 0,-1 1-10 16,1 1-13-16,1-1-10 0,0-7-17 0,1 4-20 16,-1-3-9-16,6-1-25 0,-3-2-15 0,6-1-44 15,-9-7-102-15,16 9-272 0,-4-9 121 0</inkml:trace>
        </inkml:traceGroup>
        <inkml:traceGroup>
          <inkml:annotationXML>
            <emma:emma xmlns:emma="http://www.w3.org/2003/04/emma" version="1.0">
              <emma:interpretation id="{059E0615-CB36-4A9C-8BAB-A31883CC7126}" emma:medium="tactile" emma:mode="ink">
                <msink:context xmlns:msink="http://schemas.microsoft.com/ink/2010/main" type="inkWord" rotatedBoundingBox="14831,11727 16637,11626 16708,12894 14902,12995"/>
              </emma:interpretation>
            </emma:emma>
          </inkml:annotationXML>
          <inkml:trace contextRef="#ctx0" brushRef="#br0" timeOffset="155420.07">12828 11297 90 0,'0'0'178'0,"0"0"-11"0,0 0-14 0,0 0-12 0,-20 30-6 15,11-16-8-15,-1-1-12 0,-3 5-8 0,2 2-8 16,-1 2-6-16,0-2-13 0,0 2-3 16,-1-4-10-16,3 4-7 0,-1-2-4 0,-1 2-1 0,2-2-3 15,4-3-11-15,-2-4-1 0,1 5-3 0,-2-6-3 16,0 1-8-16,4-5 2 0,-2 4-5 0,1-2 2 16,3-5-4-16,3-5-4 0,-6 9 1 0,6-9-2 15,0 0 3-15,-6 13-1 0,6-13-3 0,0 0-1 16,0 0 0-16,0 0-1 0,0 0-7 0,0 0-3 15,0 0-11-15,14-29-5 0,-6 18-4 0,9-7-10 16,-1-3-7-16,4 4-10 0,2-4 6 0,0 1-5 16,7-4-6-16,4 0-3 0,-2-1 1 0,3 3 5 15,3 0 1-15,-2-2 3 0,-8 10 11 0,7-5 2 16,-7 4 1-16,0 1 0 0,2 3 8 0,-2 1 8 16,0 2 6-16,-2-2 10 0,-1 3-7 0,0 0 9 15,-4 1 4-15,-4 5 0 0,0-1 4 0,-1 4 4 0,0-1-1 16,-1 6-1-16,-2-1 8 0,1 3 3 0,-6 3-1 15,4 2-2-15,-4 3 6 0,-4 1-6 0,3 3 5 16,0 2 1-16,-1 2 0 0,-2 1 0 0,1 1-2 16,-2-5-9-16,-1 5 9 0,-1-1-5 0,0-2-5 15,0 0 3-15,3-8-4 0,-6 2 0 0,2-3-2 16,-1 5 1-16,1-5-5 0,-2-2 5 0,0 3-2 16,0-3-11-16,-5-2-16 0,2 2-12 0,3-4-18 15,-4-1-16-15,1-1-19 0,-2-3-22 0,8-4-34 16,-13 5-163-16,13-5-320 0,0 0 141 0</inkml:trace>
          <inkml:trace contextRef="#ctx0" brushRef="#br0" timeOffset="156173.46">13767 10502 47 0,'15'-1'130'0,"-15"1"-12"16,20 0-6-16,-7 2-12 0,-1 2-4 0,3-1-7 15,0 0-7-15,1 2-4 0,-2 2-10 0,-1 0 0 16,1 4-8-16,-3-3-2 0,-2 3-4 0,-1 0-2 15,-2-4-5-15,-2 3-4 0,-2 0 0 0,-2-10-3 16,0 18 4-16,-2-7 0 0,-2 0-3 0,-2 2-1 16,-2-2-1-16,2-1-1 0,-3 0-2 0,2 0-5 15,-3 0 3-15,1-2-3 0,-3-1-7 0,1 0-1 16,4-3 0-16,-1 3-3 0,8-7-1 0,-13 10-4 16,7-6-1-16,6-4 2 0,-9 4-3 0,9-4-4 0,-6 7-2 15,6-7 3-15,0 0-1 0,0 0-1 16,-1 12-2-16,1-12 2 0,0 0 1 0,10 12-3 15,-1-8 1-15,1 2-3 0,1-4-2 0,2 3-8 0,1 0 7 16,-1 1 2-16,2 0-4 0,0-2 2 0,-2 1-3 16,4 0 5-16,-4 3-7 0,1-1 3 0,-1-2-3 15,-4 1 1-15,4-1 5 0,-1 3-4 0,0-1-1 16,-3 0 0-16,-1 0 3 0,-2 1-2 0,1 1 4 16,2 2-5-16,-2 0 1 0,-4 2-1 0,2 0 1 15,-4-2 1-15,2 1 0 0,-1-2 5 0,-4 4 0 16,2-1-3-16,-3 0 2 0,0 1 0 0,-3-2 3 15,1-2 3-15,-3 3 1 0,1-1 2 0,-4-1 0 16,-1-3 2-16,-1 0 5 0,-2-1-4 0,0 1-2 0,-1-1 3 16,1-4-2-16,-3 2-4 0,0-3 0 15,1 2 1-15,1 0-2 0,0-2-2 0,-1-2 5 16,1 1-1-16,2-1-3 0,4 3-2 0,10-3 1 0,-19 1-2 16,19-1 1-16,-17 2-6 0,17-2-9 15,-13 1-18-15,13-1-16 0,-8 6-14 0,8-6-28 16,0 0-22-16,-3 15-52 0,3-15-134 0,0 0-316 0,6 17 140 15</inkml:trace>
          <inkml:trace contextRef="#ctx0" brushRef="#br0" timeOffset="156401.2">14131 11533 19 0,'9'-6'231'0,"-1"-1"-9"0,5 1-17 16,3-4-12-16,-1 2-23 0,0 3-10 0,3-2-20 0,-1 1-8 16,1 1-13-16,-1-1-13 0,-2 1-10 15,3 1-11-15,-1 2-10 0,-1-2-9 0,-6 2-14 16,-10 2-6-16,20-1-27 0,-20 1-24 0,18 0-15 0,-18 0-27 16,0 0-19-16,9 7-38 0,-9-7-44 0,0 0-143 15,0 0-316-15,0 0 140 0</inkml:trace>
        </inkml:traceGroup>
        <inkml:traceGroup>
          <inkml:annotationXML>
            <emma:emma xmlns:emma="http://www.w3.org/2003/04/emma" version="1.0">
              <emma:interpretation id="{71E9033E-70EA-41BF-8A3F-31F91E4ADE97}" emma:medium="tactile" emma:mode="ink">
                <msink:context xmlns:msink="http://schemas.microsoft.com/ink/2010/main" type="inkWord" rotatedBoundingBox="17322,11811 20300,11645 20372,12927 17393,13093"/>
              </emma:interpretation>
            </emma:emma>
          </inkml:annotationXML>
          <inkml:trace contextRef="#ctx0" brushRef="#br0" timeOffset="157277.37">15301 10902 106 0,'0'0'136'15,"-18"-5"-14"-15,18 5-7 0,-15 1-7 0,15-1 0 16,-20 7-8-16,11-1-11 0,-4 5-5 0,3 2 2 15,-2 3-2-15,-2 2-11 0,-1 3-1 0,2 1-4 0,-1 3-3 16,2-1 3-16,2-2-7 0,-2 5-5 0,2 1-2 16,2-4-3-16,1 1-3 0,-1 4-9 15,2-2 3-15,0 0-11 0,6-1 2 0,-1-2 1 16,1 2-2-16,1-3-4 0,4 0-2 0,-2-5-5 0,3-3 1 16,1 2 0-16,5-2 0 0,3-3 0 0,3-3-2 15,1 4-2-15,4-5-2 0,2-3-2 0,2 2-2 16,4-3 1-16,10-3 1 0,-13-2-5 0,5 0-1 15,5-9 1-15,1 4-4 0,1-8-2 0,-1 2 5 16,0-4-2-16,1-6 1 0,-4 2-3 0,3-4-3 16,1 0-2-16,-1-1-9 0,1-5-7 0,0 0-5 15,-1-1-5-15,-3-1-5 0,4-5-3 0,-2 2-2 16,-6 3 5-16,-5-4 4 0,-4 2 1 0,-4 0 4 16,-1 1 1-16,-12 7 1 0,-3 2-4 0,0-5 5 15,-6 2 6-15,0 1-5 0,-11 4 7 0,1-1-1 16,-5 1-1-16,-1 2 5 0,-2-1-2 0,-5 3-3 15,-6-2 1-15,5 5 9 0,-7-1-2 0,5 3 4 0,-8 1-3 16,7 2 6-16,0 5-4 0,2 1 7 0,-5-2 7 16,5 6 4-16,-2 3 4 0,2-2-6 15,-5 5 4-15,1-3 0 0,3 5-2 0,-1 1 5 0,-6 3-3 16,6 1 1-16,-4 2 1 0,7-1-4 0,5 1 1 16,-4 3 0-16,2-2-2 0,5-1 0 0,3 5-3 15,-2 1 0-15,7-7 1 0,-1 5-2 0,5-4 1 16,-2 3-1-16,6 0 2 0,-1-4-1 0,4 3-9 15,0 0 10-15,4-2-2 0,3 0 5 0,5-3 2 16,2 2-3-16,8 3-2 0,4-3 4 16,2-3-3-16,9 6-6 0,5-5-5 0,-2 3 7 0,3-2 2 15,1 0-2-15,0-5-4 0,3 2-1 0,-3-3-5 16,4 3-10-16,-3-3-15 0,3 0-10 0,-7-1-12 0,4 1-18 16,1-2-23-16,-1-3-26 0,-5-1-45 15,-11-1-129-15,2 0-313 0,-3 0 139 0</inkml:trace>
          <inkml:trace contextRef="#ctx0" brushRef="#br0" timeOffset="157632.18">16802 10829 2 0,'-16'5'206'16,"-2"-1"-16"-16,-7 3-16 0,1-2-7 0,-2 8-10 16,1 0-13-16,-5 7-23 0,5-1-2 0,0-1-6 15,-4 7-6-15,-1 1-7 0,4 2-12 0,11-6-4 0,-3 2-12 16,3 1 0-16,3-1-8 0,0 1-5 15,2 4-4-15,2-3-7 0,-1 2-2 0,2-1-5 16,4 1-4-16,-3-2 0 0,6 1-1 0,0-2-5 0,0 0-2 16,6-1-3-16,0 0-19 0,-3-7-21 15,4 3-16-15,1-5-14 0,2 1-11 0,-1-2-30 16,3-3-11-16,1-3-23 0,1-1-30 0,4-1-158 16,1-6-332-16,0-2 146 0</inkml:trace>
          <inkml:trace contextRef="#ctx0" brushRef="#br0" timeOffset="157975.97">16938 11239 74 0,'8'-13'181'0,"0"-2"-11"0,1 2-12 0,0 0-9 16,3-2-13-16,2-5-16 0,-4 6-11 0,5-1-9 0,1 2 0 15,4-2-12-15,-2 0-10 0,3-1-5 0,-8 2-4 16,2-3-8-16,4 1-4 0,-5 3-5 0,-1 0-1 15,-1 1-1-15,-3-1-5 0,2 2 5 0,-9 2-7 16,4 0 3-16,5 3 5 0,-5-1-5 0,-2 1-3 16,-4 6-4-16,11-8-8 0,-11 8-4 0,6-6-3 15,-6 6-3-15,0 0-3 0,0 0 0 0,0 0-5 16,0 0-2-16,-33 26 0 0,21-15-2 0,0 7 0 16,-1-1 1-16,-2 1-2 0,1 6-1 0,2-1 4 0,-1 4-4 15,-2 4-1-15,3-7-1 0,-1 11 4 0,5-10-1 16,-2 1-2-16,2 0 3 0,1-2 1 15,1 1-3-15,0 0-6 0,4-2-17 0,1 1-9 0,1-6-13 16,0 0-23-16,1-5-5 0,-1 0-17 0,5-1-12 16,-4-2-23-16,5-3-37 0,2-2-158 0,-8-5-340 15,13 2 151-15</inkml:trace>
          <inkml:trace contextRef="#ctx0" brushRef="#br0" timeOffset="158231.51">17754 10783 117 0,'0'0'187'0,"27"2"-9"16,-12 2-12-16,2 4-18 0,9 2-6 0,-4 1-13 15,7 16-11-15,-7-10-8 0,2 12-7 0,1 6-9 0,0-1-6 16,-5 6-12-16,-5 1-1 0,-8 1-10 0,5 2-4 15,-6 5-7-15,-4 1-3 0,-5 1-6 0,-11-4-1 16,-11 19-6-16,-5-4-2 0,-10-3-2 0,-6-5-21 16,-5-2-39-16,-7-5-43 0,0-5-61 0,-4-5-195 15,18-11-352-15,-1 4 157 0</inkml:trace>
        </inkml:traceGroup>
      </inkml:traceGroup>
    </inkml:traceGroup>
    <inkml:traceGroup>
      <inkml:annotationXML>
        <emma:emma xmlns:emma="http://www.w3.org/2003/04/emma" version="1.0">
          <emma:interpretation id="{FECAD199-FCFC-40EB-A421-7949D44F7402}" emma:medium="tactile" emma:mode="ink">
            <msink:context xmlns:msink="http://schemas.microsoft.com/ink/2010/main" type="paragraph" rotatedBoundingBox="4656,14427 18161,13916 18217,15397 4712,15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C25F19-F9CA-4A0F-8B6B-9A57E54EDB84}" emma:medium="tactile" emma:mode="ink">
              <msink:context xmlns:msink="http://schemas.microsoft.com/ink/2010/main" type="inkBullet" rotatedBoundingBox="4686,15206 5615,15170 5628,15492 4698,15527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166202.22">2399 14056 64 0,'0'0'122'0,"0"0"-10"0,0 0-9 15,0 0-6-15,0 0-6 0,-6-7-10 0,6 7 0 16,0 0-1-16,0 0-7 0,0 0-5 0,0 0 1 15,0 0-9-15,0 0-3 0,0 0-8 0,0 0-2 16,0 0-3-16,0 0-6 0,0 0-7 0,0 0-4 16,0 0-1-16,0 0-2 0,0 0-5 0,0 0 2 15,0 0 0-15,35 0-1 0,-35 0 0 0,27 0 2 16,-10 0 0-16,2 1-1 0,5 2-2 0,0-3 5 16,3 0 0-16,-1 1-1 0,3-1-6 0,-1 0 8 15,3 0-6-15,-2 0-1 0,4-1-4 0,5 1 3 0,-9 0-3 16,-1 1 3-16,2-2-6 0,-2 1 1 0,-1-1 2 15,0-1-12-15,0 1 10 0,-2 1-2 16,0 0-2-16,1 0 0 0,-5 1-1 0,-5-1-7 16,2 0 9-16,-3 0-2 0,3 0 0 0,-5 2-3 15,-4-2 3-15,-9 0 0 0,23 0-5 0,-15 1-1 0,-8-1 1 16,20 1 1-16,-20-1-3 0,12 2 0 0,-12-2 2 16,10 2 2-16,-10-2-6 0,0 0 0 0,12 1-2 15,-12-1-6-15,0 0-1 0,0 0-3 0,0 0-8 16,8 7-3-16,-8-7-16 0,0 0-4 0,0 0-6 15,0 0-22-15,0 0-9 0,-27 14-11 0,15-13-13 0,12-1-128 16,-24 6-252-16,8-6 111 0</inkml:trace>
        <inkml:trace contextRef="#ctx0" brushRef="#br0" timeOffset="166555.94">2437 14292 37 0,'0'0'134'0,"0"0"-6"16,0 0-15-16,18 5-2 0,-10 0-1 0,5-3-8 15,2 1-11-15,-3-2-5 0,6 2-1 0,-2-1-7 16,10-2-2-16,0-5-5 0,3 5-1 0,1 0-2 15,10-1-7-15,-10-2-11 0,1 3 7 0,9 0-3 0,-1-1-9 16,1 2 0-16,2-2-1 0,-3-5-3 16,-12 9-5-16,3-6-8 0,-2 3 1 0,-1 0-7 15,-2 0 5-15,-6 3-6 0,1-1-1 0,1-2-3 0,-5 0 2 16,4 0-5-16,-3 1 2 0,-2 0-9 0,-1 3-8 16,-2-1-12-16,0 0-1 0,-3 1-16 15,-9-4-9-15,17 5-19 0,-8 0-1 0,-1-1-6 16,-8-4-23-16,13 0-16 0,-13 0-17 0,14 3-117 0,-14-3-256 15,13 0 114-15</inkml:trace>
      </inkml:traceGroup>
      <inkml:traceGroup>
        <inkml:annotationXML>
          <emma:emma xmlns:emma="http://www.w3.org/2003/04/emma" version="1.0">
            <emma:interpretation id="{EBCB4E5C-AC64-4118-8D04-E1533E0240ED}" emma:medium="tactile" emma:mode="ink">
              <msink:context xmlns:msink="http://schemas.microsoft.com/ink/2010/main" type="line" rotatedBoundingBox="6135,14371 18161,13916 18217,15397 6191,15852"/>
            </emma:interpretation>
          </emma:emma>
        </inkml:annotationXML>
        <inkml:traceGroup>
          <inkml:annotationXML>
            <emma:emma xmlns:emma="http://www.w3.org/2003/04/emma" version="1.0">
              <emma:interpretation id="{F890C001-B00B-4CFE-B832-7DF049C3ACAF}" emma:medium="tactile" emma:mode="ink">
                <msink:context xmlns:msink="http://schemas.microsoft.com/ink/2010/main" type="inkWord" rotatedBoundingBox="6141,14532 8654,14437 8688,15350 6176,15446"/>
              </emma:interpretation>
            </emma:emma>
          </inkml:annotationXML>
          <inkml:trace contextRef="#ctx0" brushRef="#br0" timeOffset="167242.27">3973 13986 47 0,'0'0'135'0,"0"0"-15"0,0 0 0 0,0 0-5 16,0 0-10-16,0 0-7 0,0 0-13 0,-10 36 5 15,10-36-10-15,-3 16-2 0,0-9-11 0,3-7 5 0,-6 16-6 16,3-7-8-16,0 2-9 0,0-4 5 0,2 6-1 16,-2 0 0-16,-5-4-6 0,7 4-6 0,-4 0 1 15,-1-2-1-15,3 0-7 0,0-4 1 0,0 4-6 16,3-11 0-16,-4 17-4 0,1-9-4 0,3-8 0 16,-3 12-3-16,3-12 1 0,-8 11-1 0,8-11 1 15,-6 8-5-15,6-8 1 0,0 0-4 0,0 0 2 16,-3 10-3-16,3-10 7 0,0 0-6 0,0 0 1 15,0 0-4-15,0 0 0 0,0 0-5 0,0 0 5 16,0 0-2-16,0 0 0 0,36-14-1 0,-27 10 0 16,5-7-6-16,2 1-8 0,-6-3-14 0,5 2 7 15,2-1-5-15,2-1 2 0,1-4-10 0,2 3 2 16,-4 0-2-16,4-3-2 0,1 4 3 0,-4-2 2 16,0 1-1-16,-2 4 3 0,2-4 2 0,-2 5 3 15,5-4 2-15,-9 7 1 0,5-5 6 0,-1 4-3 16,1 0 0-16,-1-2 6 0,0 1 0 0,-1 1 2 0,1 2-2 15,-1-2 0-15,0 3 3 0,4 2 0 16,-7-4 1-16,2 3 3 0,2-1 6 0,-4 3 5 16,3-2-5-16,-5 3 6 0,-11 0-2 0,22 3-1 0,-10-2-11 15,-4 2 12-15,-8-3-6 0,13 7 9 0,-4-2-4 16,-3 3 0-16,-6-8 6 0,3 18 7 0,-2-10-3 16,-1 4 3-16,0 3-1 0,-1-5 4 0,1 7-6 15,-6-1-1-15,0-3-3 0,0 4 5 0,5-3-7 16,-5 2-1-16,-2-3 0 0,2 4-1 0,0-4 3 15,0-2-3-15,-1 3-1 0,4-4 2 0,-3-2-2 16,6-8 0-16,-8 20-1 0,5-14-6 0,0 2-13 16,3-8-11-16,-3 14-16 0,3-14-11 0,-4 11-11 15,4-11-21-15,0 0-22 0,1 11-29 0,-1-11-137 16,0 0-289-16,0 0 127 0</inkml:trace>
          <inkml:trace contextRef="#ctx0" brushRef="#br0" timeOffset="168091.37">4858 13337 54 0,'16'0'100'0,"-16"0"-5"0,20 0-4 16,-7 0-5-16,0 2-11 0,4-2 4 0,-2 4-9 15,-2-3 5-15,-1 3-4 0,-1-2 0 0,-1-1-7 16,2 3-6-16,-5-1-3 0,2 2 4 0,2 0-11 15,-11-5 3-15,12 7-12 0,-8-3-5 0,-4-4 1 16,9 10 0-16,-9-10 1 0,3 15 2 0,-3-15-3 16,-6 10-1-16,6-10 4 0,-6 18-7 0,3-11 5 15,-4 3-2-15,1-3-9 0,6-7 5 0,-14 10-11 0,4-2 3 16,7-1-5-16,3-7 5 0,-16 10-8 16,10-7 3-16,6-3 0 0,-11 10-3 0,11-10-8 15,-6 7 5-15,6-7 1 0,-6 7-2 0,6-7 1 0,0 0-4 16,0 0 0-16,0 0 2 0,0 13 0 0,0-13-3 15,0 0 4-15,0 0-5 0,17 5 3 0,-8-2-1 16,-9-3-2-16,16 3 1 0,-7-3-3 0,1 1 2 16,4 2 0-16,-14-3-2 0,19 3 1 0,-7 1-4 15,2-3 5-15,-4 3-7 0,-1-2 0 0,4 3 2 16,-5 0 5-16,4-4-7 0,-5 5 0 0,2-2-2 16,0 3-2-16,-9-7 7 0,14 12-4 0,-9-6 2 15,3 3-2-15,-5 2 0 0,3-6 2 0,-2 7 0 16,-1-4 1-16,0 2-3 0,0 1 4 0,-3 0-5 15,0 2 3-15,0-13 3 0,0 19-1 0,-6-6 4 16,3 0-4-16,-1-2-1 0,-5 3 12 0,-2-4 0 16,3 1-3-16,-3 0 6 0,-2-4-4 0,1 2 0 15,-2-1-5-15,-2 0 3 0,0-2-3 0,-2 0 4 16,1-2-2-16,1 3 1 0,-5-3-3 0,2 1-2 16,-1 0 6-16,2-1-5 0,2-2 2 0,-7-4-5 15,10 4 4-15,-3 0 0 0,-4-2-3 0,10 0 5 0,10 0-2 16,-20 0 2-16,20 0-3 0,-16-2-7 0,16 2-7 15,-15-2-8-15,15 2-18 0,0 0-5 16,-13 0-20-16,13 0-13 0,0 0-21 0,0 0-19 0,0 0-17 16,0 0-134-16,0 0-284 0,0 0 127 0</inkml:trace>
          <inkml:trace contextRef="#ctx0" brushRef="#br0" timeOffset="168894.16">5604 14161 104 0,'0'0'128'0,"0"0"-3"0,-6-29-6 0,6 29-9 0,0 0-3 15,0 0-4-15,0 0-8 0,0 0-4 16,0 0-9-16,0 0-4 0,0 0 0 0,0 0-11 16,0 0-9-16,0 0-7 0,0 0-1 0,0 0-21 15,0 0 9-15,3-9-3 0,-3 9-2 0,0 0-3 0,0 0-6 16,16 2 1-16,-16-2-3 0,0 0-3 15,19 4-2-15,-19-4-10 0,20 0 8 0,-8 1 0 0,1 3 1 16,3-2 5-16,7-2-3 0,-7 4-5 0,14-4 3 16,-5 3 0-16,1-1 2 0,1-2 1 0,1 2-11 15,2 0 3-15,-5-1 5 0,5 2-3 0,-2-3-2 16,-1 3 3-16,2-2-2 0,-3-1-4 0,6 0 5 16,-5 3-10-16,-2-3 6 0,-6 0-1 0,1 1 1 15,-1-1 0-15,0 0-3 0,1-1 1 0,-4 1-1 16,4 0 2-16,-4 0-2 0,-3 0-5 0,1 0 3 15,-2-3 2-15,-12 3-3 0,16 0 0 0,-16 0 1 16,14-1 0-16,-14 1 4 0,12-6-4 0,-12 6 3 0,0 0-2 16,13-3-3-16,-13 3 3 0,0 0-4 15,0 0 1-15,0 0-10 0,0 0-15 0,0 0-8 16,0 0-10-16,0 0-22 0,0 0-9 0,0 0-17 16,-42 3-13-16,42-3-21 0,-16 3-140 0,16-3-285 0,-11 3 127 15</inkml:trace>
        </inkml:traceGroup>
        <inkml:traceGroup>
          <inkml:annotationXML>
            <emma:emma xmlns:emma="http://www.w3.org/2003/04/emma" version="1.0">
              <emma:interpretation id="{297B861E-E1A4-4651-A25E-4B3EA209A90E}" emma:medium="tactile" emma:mode="ink">
                <msink:context xmlns:msink="http://schemas.microsoft.com/ink/2010/main" type="inkWord" rotatedBoundingBox="9176,14256 13971,14074 14027,15555 9232,15737"/>
              </emma:interpretation>
            </emma:emma>
          </inkml:annotationXML>
          <inkml:trace contextRef="#ctx0" brushRef="#br0" timeOffset="169700.52">7013 13996 16 0,'0'0'132'0,"0"0"1"0,0 0-9 15,10-8-4-15,-10 8-7 0,0 0-6 0,0 0-6 16,0 0-7-16,6-7-6 0,-6 7-13 0,0 0-9 15,0 0-4-15,0 0-7 0,0 0-7 0,0 0-3 16,0 0-7-16,0 0 4 0,0 0 0 0,0 0-1 16,0 0-4-16,0 0 2 0,-9 30-1 0,9-30 0 0,-7 12-4 15,7-12 0-15,-6 16 1 0,0-10-2 16,3 3-5-16,-1 0-1 0,-2 0-2 0,0 0-1 16,6-9 1-16,-8 13-2 0,2-4-9 0,3-2 3 0,3-7-1 15,-10 13-1-15,10-4 1 0,0-9-4 0,-6 13-1 16,6-13 0-16,-6 11-2 0,6-11 1 0,-8 9 0 15,8-9 1-15,-3 11-6 0,3-11 3 0,-3 9-4 16,3-9 0-16,0 0 0 0,-4 7 3 0,4-7-1 16,0 0 1-16,0 0 1 0,0 0 2 0,0 0 0 15,0 0-2-15,0 0-5 0,0 0 6 0,0 0-1 16,0 0-3-16,0 0 1 0,0 0-2 0,0 0-2 16,30-14 1-16,-21 10 0 0,4-3-4 0,-2 0-8 15,5-3-7-15,0 3-8 0,1-2-7 0,1 1-1 16,6-3-6-16,-2 1-3 0,3-3 3 0,-2 4-1 15,0-4 4-15,0 2-2 0,-1 2 0 0,2-2 7 0,-5 2 13 16,7 1-10-16,-7-3 8 0,10 3-8 16,-16 1 12-16,6-1 1 0,1 3-2 0,-4 1 3 15,1-3-2-15,-4 1 0 0,0 2 5 0,2 0 2 0,-1 1-2 16,-2 2 1-16,-12 1 7 0,21-4-6 16,-8 4 4-16,-13 0 1 0,25-2 0 0,-16 2-1 15,-9 0 2-15,17 0 3 0,-4 1 0 0,-13-1-6 0,15 2 1 16,-15-2 4-16,10 7 3 0,-2-3-2 0,-8-4 5 15,6 10-2-15,-6-10 2 0,9 14 6 16,-8-7 8-16,-1-7-3 0,0 18 4 0,0-7 3 16,0-11 2-16,-1 20 0 0,1-8 4 0,-3-3-2 0,3-9-1 15,-3 24-4-15,3-13 0 0,-3-4 1 0,3-7-1 16,-3 21 1-16,1-11-5 0,2-10-1 0,-1 14 1 16,-2-4-1-16,3-10 0 0,-5 16-5 0,5-16 2 15,-3 13-2-15,3-13 0 0,-3 14-1 0,3-14-5 16,-3 13-6-16,3-13-19 0,0 13-17 0,0-13-19 15,0 12-16-15,0-12-23 0,3 9-17 0,-3-9-39 16,0 0-120-16,0 0-289 0,0 0 129 0</inkml:trace>
          <inkml:trace contextRef="#ctx0" brushRef="#br0" timeOffset="170499.27">7775 13222 76 0,'22'0'113'15,"-8"0"-3"-15,1 0-8 0,3 3-3 0,-2-1-11 0,2-1 4 16,-3 0-14-16,4 3-6 0,-1-1-7 0,-2 0 0 16,1-2-1-16,-4 3-2 0,7-1-11 0,-5 0-3 15,-2 0-6-15,-3-3-1 0,1 5 2 0,1 1-6 16,-3-1-1-16,-2 0-5 0,-7-5-2 0,17 7-4 16,-11-3-1-16,-3 6-5 0,-3-10 2 0,7 10 1 15,-4-3 4-15,-3-7 0 0,0 14 0 0,0-14-3 16,0 18 2-16,0-18 0 0,-4 17 5 0,1-6-2 15,-3-2-4-15,0 0 0 0,4 0-5 0,-7 4 5 16,3-5-8-16,-1 3 2 0,-2 1-4 0,3-4-3 16,0 0 1-16,3 0 2 0,-7 2-6 0,4 0 3 15,1-3-3-15,5-7-3 0,-6 11 7 0,6-11-5 16,-4 13-1-16,4-13 4 0,-2 11-2 0,2-11 0 16,6 13-1-16,-6-13 3 0,15 7-4 0,-8-2 4 0,7 1-4 15,5-1 2-15,-1 0-4 0,0 0 1 0,7-2 5 16,1 3-7-16,1-2-2 0,-1-1 3 15,3 5 1-15,1-5 0 0,-2 2-1 0,-1-3-1 16,-2 1-2-16,4 0 2 0,-4 1 1 0,-6-1-1 0,1 1-9 16,-2 0-8-16,-4-3-13 0,0 1-15 15,-1 3-14-15,-1-2-15 0,-4 0-22 0,-8-3-23 0,15 7-24 16,-11-3-120-16,-4-4-282 0,0 0 124 0</inkml:trace>
          <inkml:trace contextRef="#ctx0" brushRef="#br0" timeOffset="170944.36">8656 14164 132 0,'0'0'178'15,"14"-4"-12"-15,-14 4-15 0,18-3-7 0,-6 2-15 16,-12 1-8-16,28-3-8 0,-10 3-7 0,-3 0-12 15,4-3-4-15,2 0-11 0,6 3-8 0,0 2-4 0,3-2-8 16,-2 0-5-16,3 1-4 0,-1 2-3 0,10 0-6 16,1-2-5-16,0 2-1 0,-11-3-2 15,2 0-6-15,-4 1-1 0,12-1-3 0,-10 0-1 0,-2 4-2 16,4-4-1-16,-6 0-4 0,1 0 1 0,0 2-4 16,-6-2 0-16,-2 0 1 0,-1 0-4 0,3 0-6 15,-4 0-6-15,0 4-12 0,1-4-8 0,-4 0-13 16,-4-4-9-16,-10 4-7 0,20 0-20 0,-20 0-20 15,16-2-23-15,-16 2-24 0,10-4-132 0,-10 4-292 16,6-11 129-16</inkml:trace>
          <inkml:trace contextRef="#ctx0" brushRef="#br0" timeOffset="171280.5">9278 13864 25 0,'0'0'186'0,"-6"14"-13"0,5-4-5 0,1-10-5 15,-6 20-11-15,4-5-10 0,1 0-10 16,1-2-6-16,-3 4-7 0,3 1-10 0,-2-4-10 0,2 9-8 16,-1-4-10-16,-2 2-7 0,1-1-7 0,-4 2-6 15,5 3-3-15,-6 1-6 0,-1-2-5 0,-1 2-2 16,0-3 0-16,-4 3-9 0,1 0-15 16,-8 4-25-16,-2 1-26 0,-3-3-31 0,-1 3-30 0,-2-5-49 15,1 1-185-15,-1-1-351 0,-2-3 156 0</inkml:trace>
          <inkml:trace contextRef="#ctx0" brushRef="#br0" timeOffset="173505.37">10228 13888 130 0,'0'0'150'16,"0"0"-8"-16,0 0-13 0,0 0-11 0,-1-13-6 15,1 13-13-15,0 0-9 0,0 0-5 0,0 0-14 16,0 0-6-16,0 0-1 0,0 0 2 0,0 0-2 16,0 0 3-16,0 0-6 0,0 0-1 0,0 0-4 15,0 0-2-15,-9 33-9 0,4-25 4 0,5-8-2 16,-3 19-4-16,-1-6-3 0,-2-3-2 15,2 5-4-15,2-2-1 0,-1 0-4 0,-1 2-1 0,-1-2 0 16,2 1-2-16,-1-1-7 0,-2 1 2 0,1 1-6 16,1-3-3-16,-2 5 4 0,0-6 0 0,3 2-6 15,-2 4-2-15,1-3-4 0,1-1 6 0,-2-2-1 16,2 4 1-16,-1-7 1 0,1 4-2 0,-2 2-3 16,5-4-10-16,0-10 12 0,-5 18-1 0,2-13-3 15,3-5 1-15,-6 13 1 0,6-13-14 0,-3 11 13 16,3-11-2-16,0 0 0 0,0 0 3 0,0 11-5 15,0-11-2-15,0 0-5 0,0 0-4 0,0 0-3 16,0 0-1-16,0 0-4 0,16-22-4 0,-16 22-1 0,10-15-6 16,-4 5-9-16,5 0-2 0,-4-3-9 0,5-3-5 15,-3 3 0-15,5-5-9 0,1-2 1 0,1-2-9 16,0 2 9-16,4-4 0 0,-2 2 3 0,1-2 5 16,-3 3 9-16,4-3 5 0,-1 3 6 0,1 0 4 15,-1-1 12-15,0 3-3 0,1 1 15 0,1-2 11 16,-2 4-7-16,2 3 9 0,-6 0 6 0,3 4 0 15,-3-3-5-15,2 2 8 0,-2 2-3 0,-1 1-1 16,2 1-3-16,-1 1 1 0,-6 2-2 0,3-1 4 16,-2 0 4-16,-10 4-1 0,17 0-1 0,-17 0 0 15,16 5 8-15,-16-5-2 0,14 10 6 0,-11-4 6 16,1 1 0-16,-1 1-3 0,0 3 5 0,-1 1 3 16,-2 0 3-16,0 5 1 0,0-3 0 0,0 3 0 15,0-3 0-15,-2 1 1 0,-1 3-7 0,2 1 2 16,-1 3-2-16,2-5 0 0,-3-2-2 0,2 2-5 15,-1-2-5-15,1 1 2 0,-4-1-2 0,1-1-4 0,2 2-3 16,2-2 2-16,-1-3-2 0,-4 5-6 0,4-7 5 16,-1 2-9-16,-1 0-19 0,3-11-10 0,-1 19-21 15,-4-12-13-15,5-7-19 0,-3 14-17 0,3-14-16 16,-4 10-23-16,4-10-46 0,0 0-97 0,0 0-297 16,0 0 132-16</inkml:trace>
          <inkml:trace contextRef="#ctx0" brushRef="#br0" timeOffset="174349.74">11181 12952 103 0,'20'-10'167'0,"-20"10"-6"0,27-6-15 16,-13 5-11-16,4 1-15 0,2 0-9 0,-1-3-10 15,1 6-12-15,-3-2-11 0,3 3-6 0,-2-2-11 0,0 3-3 16,-5 1-8-16,2 0-4 0,-6-2-6 16,1 4-3-16,-1-1-4 0,-1-1-3 0,-2 4-2 15,-2-3-1-15,-4-7 3 0,3 16-7 0,0-5 3 16,-3-11-1-16,-4 19-3 0,-2-11 8 0,3 2-4 0,3-10-9 16,-12 17 11-16,3-10-1 0,0 0-3 0,-2 0-4 15,1 0 5-15,3 0 0 0,-2-1-3 0,-3 2-3 16,1-5-7-16,4 2 2 0,7-5-4 0,-17 6-2 15,11 0 5-15,6-6-1 0,-12 5-3 0,12-5-7 16,-7 3 5-16,7-3-2 0,0 0 3 0,-10 11-3 16,10-11-4-16,0 0 6 0,0 0-5 0,0 0 1 15,0 0 1-15,0 0 2 0,0 0-3 0,19 6 1 16,-19-6-3-16,16 6-6 0,-7-5 7 0,-9-1-1 16,18 3 3-16,-7 2-5 0,-1-3 0 0,2 2 3 15,-3 1-2-15,4 1-3 0,1 1 2 0,-1-2 5 0,-2 2-3 16,-1 2-4-16,7 1 5 0,-7 1-2 15,0 2-2-15,2-1 1 0,-4 1 2 0,-1-2-4 16,1 3 1-16,-1 3 1 0,-2-4-1 0,1 2 2 0,-3-1 1 16,-3 1-2-16,0 1 1 0,-2 1 2 0,-2-5-3 15,1 5 0-15,-2-3 0 0,-2 1 3 0,-2 1 0 16,-3-1 6-16,0-2 0 0,-2 0 3 0,0-1 1 16,0-1 1-16,1-1 2 0,-4 0-4 0,-1 0-1 15,1-4 3-15,2 2-1 0,-3 0-6 0,0-3-1 16,3 3 4-16,0-5-3 0,-1 1 1 0,7 0 2 15,0-1-11-15,-3 1-10 0,1 1-14 0,1-4-16 16,10-1-12-16,-18 8-22 0,12-5-14 0,6-3-20 16,-13 7-17-16,13-7-44 0,-8 7-106 0,8-7-299 15,-4 6 133-15</inkml:trace>
          <inkml:trace contextRef="#ctx0" brushRef="#br0" timeOffset="174661.62">11611 14210 149 0,'0'0'170'16,"0"0"-3"-16,15 0-10 0,-15 0 4 0,0 0-8 15,13-2-4-15,-13 2-4 0,0 0-5 0,15-9-3 16,-15 9-5-16,12-10-7 0,-10 5 1 0,3-4-8 16,-5 9-8-16,8-14-5 0,-4 4-7 0,1 3-13 15,-5 7-6-15,4-14-8 0,-4 14-7 0,3-14-5 16,-3 14-9-16,3-14-4 0,-3 14-6 0,3-14-21 16,-3 14-20-16,2-10-24 0,-2 10-31 0,0 0-35 15,0 0-37-15,1-14-45 0,-1 14-225 0,8-9-429 16,-1 7 191-16</inkml:trace>
        </inkml:traceGroup>
        <inkml:traceGroup>
          <inkml:annotationXML>
            <emma:emma xmlns:emma="http://www.w3.org/2003/04/emma" version="1.0">
              <emma:interpretation id="{4CFD94A4-F511-4B04-9EA4-549880DA4540}" emma:medium="tactile" emma:mode="ink">
                <msink:context xmlns:msink="http://schemas.microsoft.com/ink/2010/main" type="inkWord" rotatedBoundingBox="14965,14278 18170,14157 18211,15230 15006,15352"/>
              </emma:interpretation>
            </emma:emma>
          </inkml:annotationXML>
          <inkml:trace contextRef="#ctx0" brushRef="#br0" timeOffset="175501.83">12879 13695 153 0,'-14'8'184'0,"1"-3"-26"0,-1 4-2 16,2 2-14-16,0 2-9 0,-1-2-8 16,-3 7-7-16,4-1-11 0,4-3-10 0,-2 4-8 0,1 3-7 15,1-4-6-15,-1 2-4 0,5 4-8 0,-2-6-5 16,1 1-6-16,4-2-4 0,-1 3-4 0,-1-2-2 15,1 0-10-15,3-3-2 0,0 3 0 0,4-6 0 16,-2 3-5-16,1-1 2 0,1-5-11 0,-2 0 7 16,4 2-2-16,4-3-1 0,-5 0-4 0,4 0 1 15,4 4-5-15,2-7 0 0,-1 3-1 0,4-3 0 16,-1-2 0-16,3-2 2 0,-2 0-5 0,8 0 1 16,0-2-2-16,1-2-2 0,1-1 1 0,2-1-3 15,9-5-2-15,1-3 5 0,-3 1-2 0,-3-2-6 16,5-4-10-16,2 0-3 0,-5-6-15 0,6-1-4 15,-7 0-14-15,3-5-14 0,0 2-16 0,-10-6-13 16,3-1 0-16,-5-2-11 0,-2-3-12 0,-4 3 6 16,3-3 0-16,-9-1 12 0,-3 0 0 0,-3 0 12 0,-2 4 16 15,-3-2 10-15,-5 2 19 0,-2 11 8 16,2-12 10-16,-5 4 12 0,-2 10 2 0,-4-3 7 16,0 4 6-16,-3-4-1 0,-1 5 6 0,-3 4 2 0,-4 1 6 15,2 2-4-15,-1 1 2 0,-3 5 5 0,-4 2-7 16,-2 1 7-16,3 1 0 0,-4 4-3 0,1-1 8 15,-6 3 3-15,-5 5-2 0,5 5 5 0,-2-2-1 16,-1 5 5-16,1 0-3 0,-1 6 3 0,5 4-3 16,-1 0 0-16,2-2-1 0,1 4 0 0,5 1-4 15,1 3 1-15,3-1-2 0,9-4-7 0,0 0 1 16,3 1-1-16,4 4 4 0,-1-3-6 0,4-1-4 16,2-1 0-16,3 1-1 0,5 2 3 0,1-6 1 15,3 0 2-15,4 2-4 0,3-4 4 0,5 0-4 16,3-2 1-16,12 3-1 0,1-4 2 0,2-3-1 0,4-2-1 15,0 1 4-15,7-4-4 0,-3 0 0 16,6-3-3-16,-1 1 1 0,1-1-3 0,-3 1-1 16,-3-1 1-16,3-1-4 0,-10 2-21 0,-7-1-6 0,3 4-22 15,-7-3-9-15,-2-1-24 0,0 0-27 16,0-3-32-16,-2 5-169 0,-8-1-327 0,9-4 145 16</inkml:trace>
          <inkml:trace contextRef="#ctx0" brushRef="#br0" timeOffset="175868.28">14705 13302 16 0,'-23'6'209'0,"-7"3"-13"16,1 0-12-16,3 6-7 0,-9 2-8 0,2 4-8 16,7-6-12-16,2 5-9 0,1-2-10 0,4 2-10 15,0 1-10-15,2 0-9 0,4 3-7 0,4 0-9 0,-3 1-6 16,6-1-4-16,1 2-10 0,2-5-8 0,2 5-3 15,2 0-1-15,5-6-7 0,0 6-5 0,3-4-3 16,2 1-3-16,-2-3-7 0,3-1-18 0,0 3-21 16,1-7-23-16,0-1-22 0,2 2-30 0,-3-1-22 15,3-8-34-15,9 4-27 0,-11 0-167 0,2-5-364 16,3-2 161-16</inkml:trace>
          <inkml:trace contextRef="#ctx0" brushRef="#br0" timeOffset="176209.66">14980 13708 148 0,'15'-18'162'0,"-3"-6"-11"0,1 4-13 0,1 0-13 16,-4 0-12-16,0 5-10 0,-1-3-8 0,2-2-15 0,-2 2-2 15,-2 1-13-15,-1 0-2 0,0 3-2 0,0 1 4 16,-4 2-3-16,1 4 5 0,-3 7-5 15,3-15-4-15,-3 15-5 0,4-10-6 0,-4 10-1 0,0 0-5 16,0 0-3-16,0 0-9 0,-16-6-4 0,16 6 4 16,0 0-3-16,-20 20 2 0,13-9 5 15,-2 2 1-15,-2 3 5 0,1 7 0 0,-2-2 1 0,5 3-2 16,-5 0-1-16,4 0-4 0,1-2-1 0,1 3-4 16,1 0-1-16,2-2 1 0,0-4-4 0,2 4-1 15,2-4-3-15,2-3-1 0,-1 9-2 0,4-9-3 16,-5 0 3-16,5-1-7 0,0 1-22 0,-3-2-19 15,3-1-25-15,0 1-18 0,-1-3-29 0,-2-4-25 16,1 3-32-16,-1-3-33 0,-3-7-117 0,9 9-334 16,-9-9 148-16</inkml:trace>
          <inkml:trace contextRef="#ctx0" brushRef="#br0" timeOffset="176473">15817 13259 154 0,'7'11'229'0,"5"4"-14"0,1 5-17 0,-4 1-14 15,5 7-16-15,-4-1-13 0,-5 1-15 0,1 9-16 0,-3 0-12 16,-6 2-8-16,1-1-10 0,-7 3-10 15,-4 1-6-15,1-1-3 0,-9 1-10 0,-3-2-14 0,-4-2-26 16,-5 3-27-16,-6-4-34 0,0 4-34 0,-1-6-42 16,-5-1-50-16,-17 9-151 0,18-15-337 0,1 1 149 15</inkml:trace>
        </inkml:traceGroup>
      </inkml:traceGroup>
    </inkml:traceGroup>
    <inkml:traceGroup>
      <inkml:annotationXML>
        <emma:emma xmlns:emma="http://www.w3.org/2003/04/emma" version="1.0">
          <emma:interpretation id="{FC91D461-7210-45A3-BF76-134F5C4BE002}" emma:medium="tactile" emma:mode="ink">
            <msink:context xmlns:msink="http://schemas.microsoft.com/ink/2010/main" type="paragraph" rotatedBoundingBox="4340,16657 10487,16083 10638,17704 4492,18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B02CCB-D5C5-464A-BDBC-97BF37AC493C}" emma:medium="tactile" emma:mode="ink">
              <msink:context xmlns:msink="http://schemas.microsoft.com/ink/2010/main" type="line" rotatedBoundingBox="4340,16657 10487,16083 10638,17704 4492,18279"/>
            </emma:interpretation>
          </emma:emma>
        </inkml:annotationXML>
        <inkml:traceGroup>
          <inkml:annotationXML>
            <emma:emma xmlns:emma="http://www.w3.org/2003/04/emma" version="1.0">
              <emma:interpretation id="{AE3DDA57-8E9E-4BCC-A27F-EF31489A7886}" emma:medium="tactile" emma:mode="ink">
                <msink:context xmlns:msink="http://schemas.microsoft.com/ink/2010/main" type="inkWord" rotatedBoundingBox="4341,16787 7149,16466 7258,17416 4449,17737"/>
              </emma:interpretation>
            </emma:emma>
          </inkml:annotationXML>
          <inkml:trace contextRef="#ctx0" brushRef="#br0" timeOffset="178030.91">2111 16180 38 0,'0'0'133'0,"0"0"-3"0,0 0-10 0,19 16-2 0,-8-10-16 16,8-6 1-16,8 2 0 0,3 2-10 15,-1-3-8-15,16-1-6 0,0 4-1 0,1-4-5 16,5 0-3-16,0 0-10 0,-1 0-7 0,-6 0 1 16,-1 0-8-16,-3 0-3 0,0 0-4 0,1 2-1 0,-13-1-7 15,2-1-3-15,-2 3-3 0,3 0-14 16,-4-2-7-16,0 2-14 0,0 4-13 0,-2-3-6 16,-1 3-17-16,-4-5-14 0,0 2-16 0,0-1-13 0,-1-2-19 15,2 3-112-15,-2-1-237 0,1-3 104 0</inkml:trace>
          <inkml:trace contextRef="#ctx0" brushRef="#br0" timeOffset="177707.44">2469 15917 49 0,'0'0'72'0,"0"0"1"0,0 0-10 16,0 0 2-16,0 0-7 0,0 0 4 0,-27-16-2 16,27 16-12-16,-12-6 13 0,12 6 0 0,-15-7 5 0,6 0 11 15,9 7 4-15,-13-4 2 0,5 1-4 0,8 3 0 16,-15-7 0-16,15 7-4 0,-10-7-3 0,10 7 1 15,-9-2-9-15,9 2 0 0,0 0-10 0,0 0-9 16,0 0-2-16,0 0-9 0,0 0-1 0,0 0-2 16,0 0-2-16,42 2-4 0,-20-2-1 0,6 4 0 15,4-1-5-15,9-1 1 0,6 0-6 0,-1 1-2 16,3-3 2-16,2 3-1 0,-2-3-2 0,2 0 0 16,1 1-1-16,-3 2 1 0,0-3-3 0,1 4 1 15,-6-1-4-15,-2 0 3 0,-15-3-1 0,6 4-2 16,-6-1-13-16,2-1-7 0,-12-1-16 0,2 4-9 15,1-5-19-15,-9 6-14 0,-2-5-18 0,2 3-11 0,-11-4-11 16,9 3-17-16,-9-3-108 0,0 0-256 16,0 0 114-16</inkml:trace>
          <inkml:trace contextRef="#ctx0" brushRef="#br0" timeOffset="178766.68">3915 15743 118 0,'0'0'139'0,"-16"-5"-5"0,16 5-19 16,0 0-10-16,-17 5-3 0,7 3-11 0,1 3-2 15,-4-1-12-15,-1 3 1 0,2 7-7 0,0-1-9 16,2 3 5-16,-3 1-7 0,-1 3 2 0,2-2-1 16,-1 0-5-16,1 2-12 0,4 1 7 0,-4 1-6 15,5 0-2-15,7-3 1 0,-5-2-5 0,10 2-2 16,-5-7-4-16,3 6 0 0,3 0-4 0,4-2-3 15,-1-2 3-15,8 0-5 0,-7-5 0 0,4-3-3 16,5 7 0-16,3-8 3 0,1 0-5 0,2 0 0 16,2-1-4-16,1-4 2 0,2 2-5 0,3-6-5 0,-2-1 8 15,8 3-3-15,0-9 0 0,1 0-6 16,-1 2 3-16,3-6-2 0,2 0 2 0,-2-2 3 16,4-4-7-16,-1 2 3 0,4-5-3 0,-4-3-2 15,1 0 3-15,-1-3-7 0,1 0-9 0,-7-3-7 0,-5-2-11 16,7-6-9-16,-10 0-7 0,-1-1 0 15,-3-3 0-15,-2 3-3 0,-6-6-4 0,-5 3 4 16,-5-1 5-16,0 3-2 0,-5 1 21 0,-8-2-16 0,-2 11-6 16,-6-7 12-16,-2-1 6 0,1 12-3 0,-13-7 2 15,7 7 9-15,-8-6-1 0,-6 8 3 16,-1 0 6-16,-5 3-4 0,-2 1 1 0,-3 6 6 16,-5 0-4-16,-2-2 9 0,-4 6-7 0,3 0 2 0,0 5 0 15,-3 1-2-15,2 0 5 0,3 5 7 0,-5 0 1 16,2 6 2-16,7-4 1 0,-2 5 3 0,4 3-1 15,3 1 4-15,1-1-1 0,0 4 0 0,6-1 4 16,-1 2-8-16,10-3 5 0,0-1-1 0,2 3 1 16,4-3-5-16,1 5-1 0,6-4 5 0,-1 0-2 15,7-1-3-15,-2 2 6 0,7-4-5 0,-1 1 4 16,5 1 0-16,2-2 12 0,1-1 3 0,6-1 2 16,4 2 5-16,11 1 1 0,-2-4-2 0,8-3-2 15,7 3-2-15,8 0-4 0,1-5 0 0,2 1 4 16,1-2-2-16,23-1-2 0,-17-1 0 0,16 0-2 15,-2-2 0-15,-14 0-2 0,-3 0 1 0,17 0-11 16,-18 3 8-16,-4-3-9 0,1 3 7 0,-3-3-3 16,-11 3-1-16,-6-2-1 0,-4 3-1 0,1 0-1 15,-4-2-4-15,-7 5-15 0,1-3-9 0,1 6-18 16,-3-2-20-16,-5 3-21 0,2 0-15 0,-1-2-41 16,-4 4-35-16,-2-4-98 0,3 0-289 0,-5-1 128 15</inkml:trace>
        </inkml:traceGroup>
        <inkml:traceGroup>
          <inkml:annotationXML>
            <emma:emma xmlns:emma="http://www.w3.org/2003/04/emma" version="1.0">
              <emma:interpretation id="{3727566A-B004-433F-B1FB-625E43994DFC}" emma:medium="tactile" emma:mode="ink">
                <msink:context xmlns:msink="http://schemas.microsoft.com/ink/2010/main" type="inkWord" rotatedBoundingBox="7539,16358 10487,16083 10638,17704 7691,17980"/>
              </emma:interpretation>
            </emma:emma>
          </inkml:annotationXML>
          <inkml:trace contextRef="#ctx0" brushRef="#br0" timeOffset="179545.08">5598 15366 84 0,'-8'-11'141'0,"8"11"-9"0,-16-4-5 0,16 4-14 16,-26 3-4-16,10-1-2 0,-3 3-5 0,-4 1-5 15,1 8-6-15,-2 3-6 0,2-2-7 0,-1 6-3 16,1-3-5-16,5 3-6 0,1 6 2 0,3-2-8 15,-2 10-5-15,4 0 1 0,5-10-2 0,2 10-3 16,4 3-5-16,1-3-8 0,5 2 0 0,3-2-2 16,2 3-3-16,-2-5-4 0,4 2-1 15,6-1-2-15,-5-9-1 0,5 5 0 0,-2-4-2 0,2-6-4 16,0-2-1-16,-2 3-8 0,2-7-15 0,1 4-14 16,-4-5-10-16,3-2-14 0,1 0-16 0,-4-4-16 15,4-1-9-15,-1-2-12 0,0 3-16 0,1-7-15 16,-4-4-122-16,-1 1-272 0,9-7 121 0</inkml:trace>
          <inkml:trace contextRef="#ctx0" brushRef="#br0" timeOffset="180076.53">6079 15708 120 0,'0'0'118'16,"0"0"2"-16,0 0-9 0,2 26-16 0,-2-26 2 15,-5 18-10-15,-1-5-10 0,3 2-3 0,0-2-2 0,-1 1-13 16,-2-3 1-16,0 7-3 0,3-5-10 16,3 2-4-16,-4-4-3 0,1 3-1 0,0-3-18 15,3-11 11-15,-3 16-1 0,0-6-12 0,3-10 10 16,0 16-5-16,0-16-5 0,-3 11 0 0,3-11-2 0,0 0-21 15,0 11 27-15,0-11-10 0,0 0 4 16,0 0 2-16,0 0-7 0,0 0-10 0,0 0 12 0,25-16-3 16,-13 10-3-16,-2-5 8 0,4-1-13 0,2-6 3 15,1 3-9-15,2-2 0 0,0-3-8 0,1 7-3 16,-4-5-1-16,4 4 1 0,-1-5 1 0,0 4 1 16,1-3-1-16,-1 4 10 0,0-1-3 0,-4 6-4 15,-1-1 2-15,-1-1 1 0,7 3 6 16,-4 2 2-16,3 2 2 0,1-1-5 0,-1 3 10 0,1 0 2 15,-1 2-3-15,0 0 3 0,7 4 7 0,-2 3-8 16,-5-2 14-16,3 5-5 0,1 1 5 0,-4 2 0 16,-3 2 3-16,1 0-2 0,-1 5-1 0,-2 1-1 15,-2 4 3-15,-2-5-2 0,-1 4-2 0,1 0-5 16,-4 2-5-16,-3-5 8 0,2 2-5 0,-4-5 2 16,1-1-4-16,-2 2 2 0,0-2 0 0,0-2 0 15,-2 1-5-15,1-2 5 0,-4 0-3 0,2-4 0 16,0 1-8-16,3-11-13 0,0 19-19 0,-3-10-13 15,3-9-23-15,0 11-14 0,0-11-20 0,0 0-23 16,-6 7-142-16,6-7-285 0,0 0 126 0</inkml:trace>
          <inkml:trace contextRef="#ctx0" brushRef="#br0" timeOffset="180810.29">6968 15041 105 0,'20'3'103'0,"-1"3"-3"0,3-4-10 16,5 1 2-16,-2-1-2 0,-5 4-7 16,-1-1-8-16,1-1-7 0,-7 2-6 0,3-1-4 0,-2-1-12 15,-5 0-3-15,0 1-6 0,-2 1 1 0,-7-6-5 16,6 11 9-16,-6-11 3 0,0 8-1 0,0-8-2 16,0 0-3-16,-19 17-1 0,11-14 4 0,-4 5-7 15,-1-6-4-15,0 5-2 0,-2-3 2 0,1 3-6 16,7-1-4-16,-5-3-3 0,1 1 3 0,11-4-7 15,-14 8-4-15,6-5 2 0,8-3 0 0,-12 11-3 16,12-11 1-16,-3 9 0 0,3-9-2 0,0 0 1 0,3 16 2 16,3-9-7-16,0 1 4 0,2-1-4 15,3-1 0-15,3 4 1 0,-1-4-2 0,4 5 0 16,1-2 2-16,-5 0-5 0,11 4 1 0,-3 2 0 0,0-4 1 16,1-1-1-16,-3 4 3 0,-2-4-4 15,5 4 1-15,-5-4-3 0,-1-1 3 0,-3 0-1 0,-1 2-1 16,2-1 2-16,-5-4-3 0,-2 1 0 15,-1 1 3-15,0 0-1 0,-6-8 2 0,5 14 5 0,-5-14 5 16,0 0 0-16,-8 13 0 0,8-13 3 0,-19 7 2 16,2-4-4-16,1 2-3 0,-2-2 0 0,2-2 3 15,-4 1-1-15,-7 1 2 0,8 1-6 0,0-1-3 16,-1-3 1-16,1 3-12 0,2-2-12 0,1 5-13 16,4-5-20-16,2 3-19 0,-2-2-17 0,12-2-17 15,-15 4-17-15,15-4-15 0,-12 7-84 0,12-7-238 16,0 0 105-16</inkml:trace>
          <inkml:trace contextRef="#ctx0" brushRef="#br0" timeOffset="181124.31">7955 15158 61 0,'11'9'152'0,"11"7"4"16,-1 1-10-16,2 4-1 0,8 9-3 0,-1 1-10 15,1 7-5-15,2 3-6 0,-6 6-9 0,-2-3-7 16,2 19-14-16,-12-14-5 0,-8-4-7 0,-4 7-10 0,-7 18-10 15,-11-7 0-15,-2-14-4 0,-11 17-7 0,-11-3-3 16,-4-7-3-16,-3 4-2 0,-5-2-5 0,-4-9-1 16,4 6-12-16,2-5-23 0,-3 2-28 0,13-16-10 15,-7 12-16-15,10-10-24 0,3 1-31 0,2-4-40 16,3-4-134-16,8-11-306 0,4 2 135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2:43.0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4796A3-D5BF-4495-B605-2C7D3C4DA22F}" emma:medium="tactile" emma:mode="ink">
          <msink:context xmlns:msink="http://schemas.microsoft.com/ink/2010/main" type="writingRegion" rotatedBoundingBox="15943,3421 17699,4928 16907,5850 15152,4343"/>
        </emma:interpretation>
      </emma:emma>
    </inkml:annotationXML>
    <inkml:traceGroup>
      <inkml:annotationXML>
        <emma:emma xmlns:emma="http://www.w3.org/2003/04/emma" version="1.0">
          <emma:interpretation id="{6F6385C9-4E40-4AE0-81EC-42399DDC58FB}" emma:medium="tactile" emma:mode="ink">
            <msink:context xmlns:msink="http://schemas.microsoft.com/ink/2010/main" type="paragraph" rotatedBoundingBox="15943,3421 17699,4928 16907,5850 15152,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46D39-046D-4DB6-8DFF-60DB75D2A125}" emma:medium="tactile" emma:mode="ink">
              <msink:context xmlns:msink="http://schemas.microsoft.com/ink/2010/main" type="line" rotatedBoundingBox="15943,3421 17699,4928 16907,5850 15152,4343"/>
            </emma:interpretation>
          </emma:emma>
        </inkml:annotationXML>
        <inkml:traceGroup>
          <inkml:annotationXML>
            <emma:emma xmlns:emma="http://www.w3.org/2003/04/emma" version="1.0">
              <emma:interpretation id="{C840BBF0-1FF6-4083-9073-6FD1500D3566}" emma:medium="tactile" emma:mode="ink">
                <msink:context xmlns:msink="http://schemas.microsoft.com/ink/2010/main" type="inkWord" rotatedBoundingBox="15943,3421 17009,4336 16217,5258 15152,4343"/>
              </emma:interpretation>
            </emma:emma>
          </inkml:annotationXML>
          <inkml:trace contextRef="#ctx0" brushRef="#br0">13187 3154 70 0,'11'-13'146'0,"-5"8"-16"16,0-5-8-16,1 3-10 0,1-3 3 0,0 2-5 16,6-2-8-16,-4 2-14 0,2-4 0 0,2 1-6 15,-4-1-3-15,2 0-10 0,1-3-1 0,1 4-8 16,-1-2-4-16,5-5-3 0,-6 3-11 0,5-4 3 15,-1 5-2-15,-3 0-5 0,4-7-4 0,-5 6-3 16,0 2-1-16,4-6-8 0,-3-1 1 0,1 3-7 16,-1 2 4-16,4-5-6 0,-4 0 1 0,-2 7 2 0,5-9-7 15,-7 7-4-15,-2-6 2 0,2 6-1 0,-1-1 2 16,-2-2-2-16,-2 4-1 0,2 0 0 0,-1 0-2 16,-2-1 0-16,0 6-1 0,-2-6 2 0,-1 6-2 15,0 9-5-15,0-18 5 0,0 18-5 0,0-17 4 16,0 17-6-16,-1-17 3 0,1 17-4 0,-6-11 3 15,6 11-1-15,-5-11 3 0,5 11-3 0,-6-7 0 16,6 7-4-16,-13-5 6 0,13 5-1 0,-15-2 1 16,15 2 1-16,-14-3 0 0,14 3-1 0,-19 0 0 15,19 0 3-15,-16 5-5 0,4-3 1 0,1 1-2 16,1 3 3-16,-2-2-1 0,0 4 0 0,0 0-2 16,-1 3 4-16,2-2-1 0,-2 2 1 0,-1 3 4 0,-4 2 2 15,7-2-5-15,-4 4 0 0,1 3 3 16,1 2-1-16,1-1 3 0,0 0-6 0,4 2 3 0,2 1-1 15,-1 1-2-15,-2 3 3 0,2-4-3 0,1 1 1 16,1 1 4-16,-1-1 2 0,6 0 0 0,-1 1-6 16,1 2 3-16,0-2 0 0,0-2-2 0,4 1 5 15,-1 0-4-15,2 1 3 0,2-2-1 0,1 0-3 16,-1-1 5-16,3 0-1 0,-2-6-2 0,1 4-1 16,1-7 2-16,-1 1-2 0,2-4 0 0,2-1 0 15,-2 0 0-15,-1-3 0 0,-1-2 1 0,4 0 1 16,-2 2 2-16,-2-6-1 0,1 0 0 0,1 1-1 15,-11-3-3-15,24-3 4 0,-10 3-1 0,4-5 1 16,-3-1 0-16,3 2-5 0,-3 1 3 0,0-3-1 0,-2 2-3 16,4-3 4-16,-7-1 1 0,4 2-2 15,-4 2 0-15,2-7-4 0,-2 4 2 0,-1 1 0 16,-1 1-3-16,1-1 7 0,-9 6-4 0,10-7 0 16,-10 7 2-16,11-11-3 0,-5 9 1 0,-6 2-4 0,0 0 2 15,7-7 1-15,-7 7-3 0,0 0 4 0,0 0-8 16,17 2 7-16,-17-2 0 0,0 0 0 15,0 0 4-15,0 0-4 0,13 5-1 0,-13-5 2 0,0 0-2 16,10 2-3-16,-10-2 6 0,12 0 0 0,-12 0-3 16,0 0 4-16,20-3 4 0,-20 3-3 0,15-3-1 15,-6 2 5-15,-9 1-2 0,16-7 3 0,-6 3-7 16,-2 0 9-16,1 0 2 0,1-1 0 0,-1-2 0 16,-1 0-2-16,1 0 2 0,-2 0-4 0,1-2 4 0,0-2-4 15,-2 4 3-15,5-4-4 0,-7 2 1 16,1 1 4-16,1 0-4 0,-6 8 2 0,3-17 2 15,0 8-6-15,-3 9-1 0,1-16 2 0,-1 16-2 16,-6-15-3-16,0 8 2 0,0-1-1 0,-4 0 0 16,-2-2-3-16,-1 5-1 0,-2-1 2 0,-3 6 0 15,0-6 2-15,1 5-9 0,0-2 5 0,2 0 1 0,-5 3 0 16,-1 0-1-16,5 0 1 0,0 3-7 0,-2-3-10 16,4 4-12-16,-1-1-17 0,2 4-5 0,2-5-20 15,3 3-11-15,-1 1-20 0,3 2-7 0,6-8-23 16,-6 12-23-16,6-12-123 0,3 15-298 0,-3-15 132 15</inkml:trace>
          <inkml:trace contextRef="#ctx0" brushRef="#br0" timeOffset="489.09">13942 3161 129 0,'0'0'162'0,"0"0"-17"0,0 0-16 0,0 0-10 16,0 0-19-16,12-6-8 0,-12 6-5 16,0 0-11-16,0 0-11 0,0 0-4 0,18 4-2 15,-18-4-8-15,4 8-11 0,-4-8 2 0,9 7-7 0,-4-2 0 16,-5-5-2-16,9 13-4 0,-6 1-5 0,1-4 1 16,-3 1-1-16,4 6 2 0,-1-3-2 0,2 1 4 15,0-1-3-15,-3 4-1 0,2-1 0 0,-1 1-2 16,1 2 1-16,-2 1-4 0,1 0 1 0,-1 3 2 15,2-6-10-15,-4 6 5 0,4 0 1 0,-2-2-6 16,0 0 0-16,-3 1 0 0,1 0-1 0,-1 2 4 16,0-8-4-16,-1 8 0 0,1-8 5 0,-5 7 0 15,1-6-5-15,1 4 2 0,-3-6-1 0,0-3 5 16,-2 2 3-16,1-1-3 0,-1-3 0 0,-2 4 0 0,-2-6 0 16,2-1 3-16,-7 2 7 0,1-3-4 15,-2-3-2-15,-7 2-2 0,1-2-1 0,-2-1-2 16,1-3-1-16,0 0 1 0,-4-3 1 0,2-3-4 0,1 1 2 15,-1-5 0-15,0 3-2 0,0-4 0 16,-3 4 1-16,3-10-3 0,5 7-3 0,-2-4 1 0,3 0-5 16,2-1 7-16,5 1-3 0,1 1-2 0,1 0-1 15,2 0-2-15,2 2-14 0,2-1-9 0,2-3-11 16,2 6-14-16,4-6-14 0,-2 15-10 0,4-18-23 16,4 6-25-16,-1 3-19 0,-1-2-179 0,9-1-339 15,0 1 150-15</inkml:trace>
          <inkml:trace contextRef="#ctx0" brushRef="#br0" timeOffset="1132.93">14288 3095 101 0,'0'0'143'0,"0"0"-6"15,0 0-9-15,0 0-14 0,0 0-5 0,0 0-11 16,0 0-10-16,0 0 4 0,0 0-12 0,-11 31-2 15,11-31-6-15,-9 11-4 0,9-11-11 0,-4 13-2 16,0-6-1-16,4-7-2 0,-6 11-10 0,6-11-1 16,-8 11-4-16,7-4 2 0,1-7-7 0,-5 16-1 15,5-16-6-15,-6 7 1 0,6-7-3 0,-6 11-2 0,6-11 2 16,0 0-4-16,-4 8-6 0,4-8-1 0,0 0 3 16,0 0-1-16,-5 8 0 0,5-8-11 15,0 0 15-15,0 0 6 0,0 0-3 0,0 0 1 0,0 0 0 16,0 0-7-16,0 0 0 0,0 0-5 15,0 0 5-15,18-26-2 0,-10 19 0 0,-2 1-9 16,1-1 6-16,-1-2-3 0,1 2 1 0,1 0-3 0,-1-1 2 16,5-1-2-16,-4 0-4 0,1 4 4 0,1-5 0 15,2 3-4-15,-1 0-1 0,-1 3-1 0,3-5 4 16,-4 5-2-16,3-1-2 0,-3-1 2 0,3 1 1 16,-1 1-2-16,-2 0 0 0,1 1-1 0,0-2 2 15,-10 5-7-15,23-7 8 0,-13 6-1 0,1-1-2 16,-11 2 0-16,19-4 2 0,-19 4-5 0,16-1 3 15,-16 1-4-15,18 1 1 0,-18-1 3 0,12 4 1 16,-12-4 2-16,14 6 0 0,-10-2 5 0,-4-4-1 16,9 7-1-16,-4 1 3 0,-5-8-1 0,6 13 5 0,-2-6-4 15,-4-7 2-15,5 15 0 0,-4-9-2 0,5 5 2 16,-6-11-1-16,0 13 0 0,0-13 1 0,0 12-2 16,0-12 3-16,0 13-2 0,0-13 3 0,1 17-7 15,-1-17 1-15,2 16-9 0,-2-8-25 0,0-8-21 16,3 19-37-16,-2-11-33 0,-1-8-80 0,8 16-114 15,-2-10-340-15,1-1 151 0</inkml:trace>
        </inkml:traceGroup>
        <inkml:traceGroup>
          <inkml:annotationXML>
            <emma:emma xmlns:emma="http://www.w3.org/2003/04/emma" version="1.0">
              <emma:interpretation id="{C7F424EC-6E4B-4DAE-BE58-B6AF8D3D62FD}" emma:medium="tactile" emma:mode="ink">
                <msink:context xmlns:msink="http://schemas.microsoft.com/ink/2010/main" type="inkWord" rotatedBoundingBox="17198,5475 17216,5491 17135,5584 17118,5568"/>
              </emma:interpretation>
            </emma:emma>
          </inkml:annotationXML>
          <inkml:trace contextRef="#ctx0" brushRef="#br0" timeOffset="2914.51">14837 4417 150 0,'-12'-5'247'16,"12"5"-18"-16,0 0-24 0,0 0-17 0,0 0-21 15,0 0-13-15,0 0-18 0,0 0-10 0,0 0-14 16,0 0-8-16,0 0-6 0,0 0-7 0,24-19-5 16,-24 19-3-16,9-7-8 0,-9 7-4 0,12-5-9 15,-12 5-2-15,7-6-7 0,-7 6-6 0,10-7-4 16,-10 7-5-16,8-10-2 0,-8 10-6 0,7-5-7 0,-7 5-15 15,0 0-15-15,6-9-19 0,-6 9-28 0,0 0-25 16,9-4-26-16,-9 4-38 0,6-6-31 0,-6 6-182 16,0 0-386-16,0 0 172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2:58.6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C1A56D-05DE-4DF3-9DC8-6BAE280D952F}" emma:medium="tactile" emma:mode="ink">
          <msink:context xmlns:msink="http://schemas.microsoft.com/ink/2010/main" type="writingRegion" rotatedBoundingBox="30035,2799 30057,2799 30057,2821 30035,2821"/>
        </emma:interpretation>
      </emma:emma>
    </inkml:annotationXML>
    <inkml:traceGroup>
      <inkml:annotationXML>
        <emma:emma xmlns:emma="http://www.w3.org/2003/04/emma" version="1.0">
          <emma:interpretation id="{7C880410-373C-4C3E-8062-1B217271EBB2}" emma:medium="tactile" emma:mode="ink">
            <msink:context xmlns:msink="http://schemas.microsoft.com/ink/2010/main" type="paragraph" rotatedBoundingBox="30035,2799 30057,2799 30057,2821 30035,2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7751C5-7688-4B32-96AC-2BDE0209379F}" emma:medium="tactile" emma:mode="ink">
              <msink:context xmlns:msink="http://schemas.microsoft.com/ink/2010/main" type="line" rotatedBoundingBox="30035,2799 30057,2799 30057,2821 30035,2821"/>
            </emma:interpretation>
          </emma:emma>
        </inkml:annotationXML>
        <inkml:traceGroup>
          <inkml:annotationXML>
            <emma:emma xmlns:emma="http://www.w3.org/2003/04/emma" version="1.0">
              <emma:interpretation id="{C5122552-4A00-4160-8473-9C5C4523B68B}" emma:medium="tactile" emma:mode="ink">
                <msink:context xmlns:msink="http://schemas.microsoft.com/ink/2010/main" type="inkWord" rotatedBoundingBox="30035,2799 30057,2799 30057,2821 30035,2821"/>
              </emma:interpretation>
            </emma:emma>
          </inkml:annotationXML>
          <inkml:trace contextRef="#ctx0" brushRef="#br0">2060 1122 146 0,'-9'6'138'0,"9"-6"-13"0,0 0-8 0,0 0-13 0,0 0-10 16,0 0-7-16,-10 4-1 0,10-4-3 16,0 0 3-16,0 0-4 0,0 0 9 0,0 0 4 15,0 0 9-15,0 0-1 0,0 0 6 0,0 0-6 16,0 0-7-16,0 0-7 0,0 0-6 0,0 0-4 0,0 0-8 16,0 0-6-16,0 0-7 0,0 0-6 0,0 0-1 15,0 0-3-15,0 0-9 0,0 0 1 16,22-22-11-16,-22 22-3 0,0 0-21 0,0 0-22 0,0 0-28 15,0 0-21-15,0 0-11 0,0 0-23 0,0 0-24 16,0 0-38-16,0 0-171 0,0 0-359 0,0 0 159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3:36.3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C10451-1C81-405D-8BEC-4D25AFF399AC}" emma:medium="tactile" emma:mode="ink">
          <msink:context xmlns:msink="http://schemas.microsoft.com/ink/2010/main" type="inkDrawing" rotatedBoundingBox="8834,9508 13207,9765 13203,9833 8829,9577" semanticType="underline" shapeName="Other">
            <msink:sourceLink direction="with" ref="{024A7514-5CCD-4F58-A352-AAA9C6FABDB7}"/>
          </msink:context>
        </emma:interpretation>
      </emma:emma>
    </inkml:annotationXML>
    <inkml:trace contextRef="#ctx0" brushRef="#br0">0 3 87 0,'0'0'119'16,"0"0"-18"-16,0 0-7 0,0 0-7 0,0 0-14 15,0 0-4-15,0 0-5 0,0 0-2 0,0 0-6 16,0 0-4-16,0 0-3 0,0 0 3 0,0 0-6 15,0 0-14-15,33-1 3 0,-33 1-1 0,16 0 0 16,-16 0-2-16,18 0-3 0,-7 1 0 0,-11-1 0 16,25 0-5-16,-9 0 1 0,1 0 0 0,2-1-4 15,1 2 9-15,6-2-2 0,0 2 1 0,-1-2-4 16,5-1 1-16,0 2 2 0,-2 0 1 0,2 0-7 16,-2 0 2-16,-2-1-4 0,1 1 0 0,-2-3 1 0,-3 6-6 15,2-6 0-15,-7 3 2 0,5 0-1 0,-3 0-7 16,7 3-5-16,-7-3 5 0,0 1-2 15,2-1 4-15,-3 0-7 0,2 0 1 0,-4 2-7 0,3-2 8 16,-2-2-1-16,2 4-8 0,4-1 6 0,-4-1 4 16,5 0-4-16,-5 0 1 0,-2 3 1 0,2-3 0 15,0 0-4-15,-2 0-10 0,1 1 15 0,-2-1-1 16,2 1-2-16,0 4 0 0,-5-5 1 0,7 0-6 16,-7 0 4-16,3 0 0 0,4 0-2 0,-5 0 5 15,1 0-2-15,1 0-3 0,-1 4 2 0,3-4-1 16,-2 0 0-16,2 0 4 0,1 0-3 0,5 0 1 15,-6 1-2-15,5-2 5 0,2 2-5 0,-1-1 2 16,2 1 0-16,-8-1-2 0,6 1-1 0,2 3 4 16,-1-4-6-16,-10 0 5 0,3 0-1 0,1 0-5 15,-1 2 2-15,1-2 3 0,1 2-2 0,-4 0 2 0,-3-1-6 16,2 2 5-16,2 0 2 0,-1-2 1 0,-1 2-2 16,-1-3-6-16,3 0 9 0,-5 0-6 0,4 1 4 15,-1-1-3-15,0 2 0 0,4-2-6 0,-2 1 8 16,1 2 1-16,0-2-3 0,-1-1 1 0,2 1 1 15,-1 1-2-15,1 1 1 0,5-3 1 0,-6 0-12 16,-2 0 12-16,8 2 0 0,0 0-1 0,-1-4-4 16,-4 4 8-16,-1-1-7 0,-3 1 3 0,1 1 2 15,2-2 2-15,-1 1-1 0,1-2-2 0,-2 1-4 16,1 2 2-16,0-3 1 0,-2 1-4 0,3-1 3 16,-1 2 5-16,-1-2-4 0,2 0 1 0,-1 1 1 15,0 2 1-15,0-2 1 0,4 0-2 0,-7 1-2 16,6-2-1-16,-2 1 2 0,1-1 3 0,-2 2-6 15,0 0 1-15,-1 0 4 0,1-2 0 0,-1 2-4 0,-1 0 4 16,1-2 1-16,0 0-7 0,3 2 5 16,-5-1-1-16,3 1-4 0,-2-2 4 0,2 2 1 15,1-2 0-15,-2 2 0 0,2 1 1 0,-1-2-6 16,1-1 6-16,1 1 2 0,1 2-4 0,-2-3 2 0,6 1-1 16,-1 1 2-16,-6-2-3 0,2 1-1 0,-1 2 3 15,2 0-3-15,-2-2 0 0,1-1 1 0,5 0-2 16,-1 1 1-16,-5 1 6 0,7-1-2 0,-1-1-4 15,-6 0 0-15,-2 4-2 0,2-4 4 0,11 3-4 16,-6-3 4-16,3 3-2 0,0-2-2 0,-2 0 6 16,-1 0-7-16,0 3 3 0,-2-4-1 0,-3 3-1 15,-1-1-3-15,8-1 6 0,0 3-3 0,0-3-9 16,-5 2 11-16,-2 0 0 0,8-2-1 0,0 5 3 16,-3-4 2-16,2-1-5 0,0 6 0 0,1-7 4 15,-9 3-7-15,10 2 2 0,-1-3 4 0,1 2 3 0,-1 0-6 16,1 0 5-16,-1-1-7 0,-2 1-1 0,5-1 3 15,-3-1 1-15,0 3 2 0,0-3-2 0,-2-2 0 16,-4 5-2-16,3-5-1 0,1 4 3 16,-7-2-2-16,3-1 4 0,-2 2-3 0,1-2 3 0,-1 1-1 15,-2-1-2-15,1 2-4 0,-1-2 5 0,0-1-2 16,-4 0 6-16,4 1-6 0,-8 1-3 0,-9-2-3 16,18 0-9-16,-18 0-10 0,14 0-15 0,-14 0-14 15,9 3-23-15,-9-3-12 0,0 0-21 0,0 0-155 16,0 0-288-16,0 0 128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16.2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947EB4-6375-40F5-9D0C-DDB70E0F0C31}" emma:medium="tactile" emma:mode="ink">
          <msink:context xmlns:msink="http://schemas.microsoft.com/ink/2010/main" type="writingRegion" rotatedBoundingBox="20165,7401 25783,7075 25931,9622 20313,9949"/>
        </emma:interpretation>
      </emma:emma>
    </inkml:annotationXML>
    <inkml:traceGroup>
      <inkml:annotationXML>
        <emma:emma xmlns:emma="http://www.w3.org/2003/04/emma" version="1.0">
          <emma:interpretation id="{D6E4046F-A7A2-455A-9D30-1A00C8DDF1FF}" emma:medium="tactile" emma:mode="ink">
            <msink:context xmlns:msink="http://schemas.microsoft.com/ink/2010/main" type="paragraph" rotatedBoundingBox="20189,7050 24513,7184 24481,8209 20157,8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2D03D-0FCC-49E2-8F2C-1838BB598B4E}" emma:medium="tactile" emma:mode="ink">
              <msink:context xmlns:msink="http://schemas.microsoft.com/ink/2010/main" type="line" rotatedBoundingBox="20189,7050 24513,7184 24481,8209 20157,8075"/>
            </emma:interpretation>
          </emma:emma>
        </inkml:annotationXML>
        <inkml:traceGroup>
          <inkml:annotationXML>
            <emma:emma xmlns:emma="http://www.w3.org/2003/04/emma" version="1.0">
              <emma:interpretation id="{FFBCA477-1586-4AA6-894C-6393B485E477}" emma:medium="tactile" emma:mode="ink">
                <msink:context xmlns:msink="http://schemas.microsoft.com/ink/2010/main" type="inkWord" rotatedBoundingBox="20189,7050 24513,7184 24481,8209 20157,8075"/>
              </emma:interpretation>
            </emma:emma>
          </inkml:annotationXML>
          <inkml:trace contextRef="#ctx0" brushRef="#br0">1269-13 73 0,'0'0'193'16,"0"0"-12"-16,0 0-16 0,0-15-17 0,0 15-5 0,0 0-5 16,0 0-5-16,0 0-7 0,0 0-5 15,-35 11-4-15,27-5-4 0,-3-1-3 0,-1 6-6 0,2-3-8 16,-2 4-5-16,-2 1 5 0,2 0-7 0,0 3-6 16,4-1-7-16,-1 4-5 0,-2 2-8 0,4 1-6 15,2-2-3-15,-1 5-4 0,6-8-5 0,0 8 0 16,0-8-4-16,5 5-6 0,-4-4-1 0,4 1-2 15,2-4-5-15,-1-1 2 0,3 3-9 0,2-4-16 16,-3-1-17-16,3-2-16 0,1-1-20 0,1-2-11 16,-4-2-13-16,5 1-20 0,-1-1-10 0,2-5-14 15,1-1-15-15,1-3-13 0,1 2-12 0,0-7-33 16,-4 3-117-16,9-4-334 0,-4-5 148 0</inkml:trace>
          <inkml:trace contextRef="#ctx0" brushRef="#br0" timeOffset="426.41">1521 221 36 0,'6'-9'158'0,"-2"0"5"15,-4 9-14-15,6-14 0 0,-1 10-11 0,-5 4 6 16,4-11-9-16,-4 11-2 0,6-10-17 0,-6 10-8 16,0 0-10-16,6-7-12 0,-6 7-10 0,0 0-4 15,0 0-3-15,0 0-10 0,0 0-2 0,0 0-6 16,0 0-2-16,0 0-5 0,19 16-3 0,-19-16-6 16,2 8-2-16,-2-8-3 0,0 0-3 0,6 15-3 15,-6-15-2-15,1 10-3 0,-1-10-2 0,-1 11-1 16,1-11-1-16,3 11-2 0,-3-11-1 0,0 0 2 0,3 10-1 15,-3-10 2-15,0 0-2 0,7 7-1 16,-7-7-1-16,0 0 1 0,0 0-1 0,15-4-4 16,-15 4 0-16,0 0 0 0,20-10 2 0,-10 6-7 0,-1-2 2 15,4-1 2-15,2-1-1 0,-3 2-4 0,2-1 2 16,-1-1 2-16,1 2 0 0,-1-1-2 0,-3-1-1 16,1 5-6-16,2-4 5 0,4 1 2 0,-4 0 0 15,1 1 4-15,-7 1 6 0,2 2 0 0,-9 2 0 16,18-4-1-16,-8 3 0 0,-10 1 0 0,0 0-2 15,18 1 0-15,-9 4 1 0,-9-5-2 0,14 8 6 16,-14-8-1-16,10 8 0 0,-4 1 0 0,0-3 3 16,1 3-4-16,4 0 2 0,-4 2-4 0,-1 0 1 15,2 0 0-15,-1-1-2 0,1 1-6 0,-1-1 7 0,2-1-3 16,-4-1 2-16,5 2-13 0,-4-2-14 16,1 0-16-16,-4-2-17 0,3 3-19 0,0-3-12 0,2-1-18 15,-8-5-9-15,18 8-18 0,-9-7-12 0,-9-1-33 16,19-1-158-16,-19 1-356 0,25-8 158 0</inkml:trace>
          <inkml:trace contextRef="#ctx0" brushRef="#br0" timeOffset="-578.45">0 78 45 0,'0'0'198'0,"0"0"-18"0,0 0-9 0,0 0-11 16,0 0-13-16,0 0-4 0,38-14-7 0,-27 12-8 15,7-4-3-15,-5 4-6 0,5 1-7 0,-2-1-5 16,2 0-9-16,3-3-5 0,3 4-4 0,-3 0-8 16,-2-2-4-16,5 0-5 0,3-1-7 0,1 1-7 15,-1 2-2-15,0 0-7 0,0 1-5 0,0-2-4 16,-2 2-1-16,3-3-5 0,1 1-4 0,2 2-2 15,0 0-1-15,-4 0-7 0,-3-2 3 0,3-2-5 16,-5 4-1-16,-2-1-1 0,-4 0-2 0,2 0-4 16,-2 1-2-16,-4-3 2 0,0 2 3 0,-12 1-8 15,21-2-1-15,-12-1-8 0,-9 3-9 0,18 0-11 16,-18 0-15-16,0 0-15 0,0 0-6 0,13 0-9 16,-13 0-4-16,0 0-14 0,0 0-18 0,0 0-13 0,0 0-7 15,0 0-10-15,0 0-7 0,0 0-33 0,0 0-106 16,-40 5-305-16,40-5 134 0</inkml:trace>
          <inkml:trace contextRef="#ctx0" brushRef="#br0" timeOffset="-326.66">492 20 166 0,'0'0'167'0,"-8"8"-8"0,8-8-13 15,-6 8-2-15,6-8-5 0,-1 10-2 0,1-10-10 16,-2 12-6-16,2-12-8 0,0 17-5 0,0-17-1 15,-3 21-10-15,3-11-7 0,3 3-10 0,-3 1-6 16,2 4-6-16,-1-7-3 0,1 2-9 0,-2 4-7 16,4-3-4-16,-2 3-4 0,1-5-4 0,-2 1-4 0,2 4-4 15,0-6 2-15,-3 0-4 0,6 0-5 16,-1 2-6-16,1-5-14 0,-2 2-19 0,4-3-7 0,-4 3-12 16,5-3-10-16,-3 0-17 0,9-2-9 0,1-3-13 15,-2 4-15-15,2-5-17 0,3 2-14 0,-4-2-43 16,3-1-99-16,0-1-294 0,5-5 131 0</inkml:trace>
          <inkml:trace contextRef="#ctx0" brushRef="#br0" timeOffset="718.54">2493 1 152 0,'8'-12'213'16,"-8"12"-13"-16,6-7-13 0,-6 7-7 0,0 0-20 15,6-10-11-15,-6 10-19 0,0 0-10 0,0 0-17 16,0 0-7-16,0 0-9 0,0 0-8 0,0 0-2 16,0 0 3-16,-3 29 1 0,1-16-4 0,-4 2-8 0,3 5 1 15,-3-3-6-15,-4 5-1 0,-1 2-5 0,1 1-6 16,1 0-3-16,-2 2-5 0,-2 7-5 16,1-9-4-16,2 10 0 0,-1-10-4 0,2-1-5 0,2-3 0 15,-4 0-3-15,-1 1-1 0,4 1-2 0,0-7-13 16,2-1-14-16,-3-1-18 0,0 1-24 15,5-2-16-15,-2-2-19 0,1-3-20 0,-1 2-22 0,6-10-26 16,-3 7-33-16,3-7-167 0,0 0-380 0,0 0 168 16</inkml:trace>
          <inkml:trace contextRef="#ctx0" brushRef="#br0" timeOffset="1262.77">2814 175 58 0,'7'-7'206'0,"5"-3"-12"0,3 2-16 16,2 0-17-16,-1-3-15 0,2 4-9 0,0-1-12 16,4-2-8-16,2 4-9 0,-6 1-7 0,7-4-10 15,-5 1-7-15,-1 4-5 0,0 0-11 0,7 0-2 16,-10 2 0-16,4 0-6 0,-4 0-3 0,-1 0-5 15,0 0-4-15,0 2-6 0,-3 0-6 0,-12 0-1 16,18 6-4-16,-10-4-8 0,-8-2 2 0,12 7-4 16,-7 0-6-16,-5-7 4 0,4 15 0 0,-5-2 2 0,-1 0 3 15,-2-1-1-15,-4 5 2 0,-1 3-7 0,-4 0 5 16,1 2-2-16,-1-2-1 0,-7 2 0 16,1-5 0-16,-3 2-3 0,-1 4-2 0,1-5-3 0,-2-1 3 15,3 1-2-15,-3-4 1 0,0 3-3 16,-1-4 0-16,0 1-1 0,4-3-4 0,-2 2 2 15,4-6 1-15,0-2 0 0,1-1-2 0,3 4 0 0,1-3 2 16,5-3-1-16,-1 0-2 0,10-2 3 0,-15 5-1 16,15-5-1-16,0 0 2 0,-12 0-6 0,12 0-1 15,0 0 3-15,0 0-3 0,0 0-5 0,0 0 2 16,27-22-2-16,-15 19 0 0,1 1-2 0,5-4 3 16,-1 2-5-16,2 1 4 0,6-2-2 0,-5 4-1 15,1 1 3-15,6-3 3 0,-1 6-5 0,0-6 3 16,2 7 0-16,-1-4 0 0,0 1 0 0,4 5 4 15,-3-2-4-15,4 0 3 0,-4 0-1 0,2 0 0 16,3 3-1-16,-5-4-1 0,0 4 1 0,2-2 1 0,-1 0-5 16,-1-2-9-16,-4-2-13 0,-3 1-5 0,-2-1-12 15,0-1-25-15,-2-1-5 0,1-1-16 16,0-5-22-16,-4 0-30 0,1-2-21 0,2-2-185 0,-4-1-377 16,2-5 167-16</inkml:trace>
          <inkml:trace contextRef="#ctx0" brushRef="#br0" timeOffset="1528.77">3932-258 29 0,'0'0'227'0,"2"-18"-17"15,-2 18-7-15,6-15-15 0,-6 15-10 0,3-9-19 16,-3 9-8-16,0 0-11 0,18 4-4 0,-6 4-10 15,1 2-7-15,6 8-4 0,2 1-7 0,5 12-4 16,-2 0-2-16,4 2-8 0,0 3-6 0,1 2-9 0,-3 3-6 16,1 1-6-16,5 17-6 0,-10-12-4 0,-4 0-6 15,-3 5-8-15,-2 15-1 0,-8-21-16 16,-5-1-21-16,-6 4-22 0,-8-4-36 0,-8-2-21 0,-5 1-38 16,-19 6-43-16,3-16-47 0,-23 3-193 0,17-11-428 15,-24-1 190-15</inkml:trace>
        </inkml:traceGroup>
      </inkml:traceGroup>
    </inkml:traceGroup>
    <inkml:traceGroup>
      <inkml:annotationXML>
        <emma:emma xmlns:emma="http://www.w3.org/2003/04/emma" version="1.0">
          <emma:interpretation id="{6CB410B0-D4C1-43E3-9CE6-DC1A3DBBDF37}" emma:medium="tactile" emma:mode="ink">
            <msink:context xmlns:msink="http://schemas.microsoft.com/ink/2010/main" type="paragraph" rotatedBoundingBox="20613,8404 25842,8100 25931,9622 20701,9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CBF74-3495-4E00-9F8C-A3FE88276A50}" emma:medium="tactile" emma:mode="ink">
              <msink:context xmlns:msink="http://schemas.microsoft.com/ink/2010/main" type="line" rotatedBoundingBox="20613,8404 25842,8100 25931,9622 20701,9926">
                <msink:destinationLink direction="with" ref="{F8AAD5E2-6AEC-4FE4-B89E-D94C4AAB12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68E6D19-6FCE-471A-960C-DB3EB558492D}" emma:medium="tactile" emma:mode="ink">
                <msink:context xmlns:msink="http://schemas.microsoft.com/ink/2010/main" type="inkWord" rotatedBoundingBox="20623,8582 21405,8537 21453,9373 20672,9419"/>
              </emma:interpretation>
            </emma:emma>
          </inkml:annotationXML>
          <inkml:trace contextRef="#ctx0" brushRef="#br0" timeOffset="12105.2">504 1256 102 0,'0'0'175'0,"-5"12"-14"0,5-12-14 0,0 0-16 16,0 12-8-16,0-12-16 0,0 0-7 0,0 0-1 15,0 0-12-15,5 15 2 0,-5-15-9 16,1 10-3-16,-1-10-7 0,0 0-4 0,0 0-2 0,0 0-6 16,0 11-1-16,0-11-1 0,0 0 0 15,0 0-1-15,0 0-2 0,0 0-1 0,0 0-1 0,0 0-2 16,0 0-3-16,0 0-2 0,0 0-5 15,0 0-7-15,0 0-1 0,0 0-3 0,0 0 0 0,0 0-6 16,0 0-1-16,20-24-5 0,-14 17-8 0,-6 7 7 16,11-14-4-16,-5 7-3 0,2-3-2 0,5-1 2 15,-4 1 0-15,3 2-19 0,0-3 3 0,-3 3-1 16,4-3 3-16,1 0-3 0,-2 3 0 0,0 0 4 16,1 0-1-16,-2 0 2 0,-1 4-2 0,4-3 1 0,-7 1-1 15,0 0 1-15,7 1-1 0,-2 0 4 0,-5 3-2 16,-7 2 1-16,20-7 0 0,-10 3 1 0,-1 0 0 15,-9 4 1-15,15-5 7 0,-15 5-1 0,16-4 2 16,-8 4-1-16,-8 0 1 0,13-5-2 0,-13 5 2 16,12-1 0-16,-12 1 0 0,0 0 2 0,11 6-1 15,-11-6 7-15,7 6 0 0,-7-6 4 0,9 8-4 16,-9-8 7-16,4 11 7 0,-4-11-2 0,9 10 5 16,-7-4-3-16,-2-6-3 0,7 11-3 0,-2-4 0 15,-5-7-4-15,3 13-4 0,-3-13 3 0,4 11 0 16,-4-11-6-16,2 11 2 0,-2-11 0 0,4 10-3 15,-4-10 1-15,3 11 0 0,-3-11-1 0,5 11-10 16,-5-11-26-16,1 13-14 0,-1-13-26 0,2 11-24 16,-2-11-30-16,3 11-29 0,-3-11-28 0,0 0-203 0,0 9-409 15,0-9 181-15</inkml:trace>
          <inkml:trace contextRef="#ctx0" brushRef="#br0" timeOffset="12552.17">472 1498 112 0,'0'0'177'15,"0"0"-13"-15,0 0-6 0,0 0-12 16,0 0-10-16,0 0-5 0,0 0-8 0,0 0-2 16,0 0-7-16,0 0-1 0,0 0-6 0,41-7-5 0,-25 7 1 15,0-1-7-15,14-2-3 0,-6 2-3 0,7 1-2 16,-2-2-4-16,11-2 0 0,2 4-3 0,-5-1-4 15,6 1-5-15,-2-2-1 0,-3 2-6 16,-5 0-3-16,-3-4-9 0,1 4-4 0,-2-2-8 0,1 2 0 16,-13 0-5-16,10-5-6 0,-4 5-2 0,-7-2 0 15,2-1-7-15,0 3-1 0,-8-1 0 0,2 0-3 16,-12 1-6-16,20 0-4 0,-20 0-11 0,15-4-8 16,-15 4-13-16,13 0-15 0,-13 0-14 0,0 0-19 15,0 0-19-15,0 0-15 0,12 4-25 0,-12-4-18 0,0 0-21 16,0 0-215-16,0 0-417 0,0 0 184 15</inkml:trace>
          <inkml:trace contextRef="#ctx0" brushRef="#br0" timeOffset="13245.54">692 1744 73 0,'0'0'183'0,"0"0"-11"0,0 0-15 15,0 0-17-15,0 0-9 0,0 0 1 0,26-19-7 0,-26 19-11 16,17-7-9-16,-8 2-4 0,-2 2-9 15,5-3 0-15,2 2-6 0,1-3-2 0,-2 1-10 0,3 1-7 16,-1-1 0-16,-1 5-3 0,-1-5-5 0,-1 6-7 16,-3-5 0-16,-9 5-4 0,19-5-6 0,-11 4-2 15,-8 1-7-15,16-2-5 0,-16 2-4 16,11-2 0-16,-11 2-4 0,12 5-1 0,-12-5-11 0,7 5 10 16,-7-5-8-16,6 7 2 0,-6-7-3 0,2 15 1 15,-2-15-1-15,-2 14-1 0,-1-3 2 0,-1-1 0 16,-2 5 0-16,-2-2 4 0,1 1 0 0,-4-2-1 15,1 4-1-15,-1-1 1 0,-1-2-4 0,4 4 2 16,-6-5 0-16,1 1 3 0,-1-3-5 0,2 1 2 0,-1-1 0 16,-1-3-2-16,3 3 4 0,2-6-4 0,-3 1 2 15,3 0 0-15,-3 0-4 0,12-5 1 16,-21 2-1-16,10 2 1 0,11-4-2 0,-16 0-1 0,16 0 0 16,-13 2 0-16,13-2 1 0,-14-2 0 0,14 2-1 15,0 0 1-15,-12-7-1 0,12 7 1 16,0 0-5-16,-4-11 3 0,4 11-4 0,0 0-1 0,3-13 0 15,-3 13 1-15,7-11-5 0,-7 11 1 0,14-11 3 16,-8 8-2-16,-6 3-1 0,19-4 3 0,-9 2-2 16,7-2 2-16,-2 4-3 0,0-1 2 0,1 2 1 15,0-1 0-15,4 3 1 0,5-2-1 0,-5 1 1 16,5 3 5-16,2-2 4 0,-3 1 3 0,0-3 3 16,1 4 3-16,-4-5-4 0,-5 2-1 0,2 1 0 15,1-2 4-15,-4 0-4 0,-4-2 6 0,-1 2-2 16,-10-1 4-16,18 0-2 0,-18 0 4 0,15 0-7 15,-15 0 3-15,0 0-5 0,16-2 3 0,-16 2-6 0,0 0-1 16,11-5-7-16,-11 5-14 0,0 0-24 0,0 0-19 16,0 0-26-16,0 0-24 0,0 0-23 0,0 0-17 15,0 0-31-15,0 0-49 0,0 0-148 0,-3-14-403 16,3 14 178-16</inkml:trace>
        </inkml:traceGroup>
        <inkml:traceGroup>
          <inkml:annotationXML>
            <emma:emma xmlns:emma="http://www.w3.org/2003/04/emma" version="1.0">
              <emma:interpretation id="{2A09D2BF-DD8D-4172-A620-55B5E20368AE}" emma:medium="tactile" emma:mode="ink">
                <msink:context xmlns:msink="http://schemas.microsoft.com/ink/2010/main" type="inkWord" rotatedBoundingBox="21859,8331 25842,8100 25931,9622 21948,9854">
                  <msink:destinationLink direction="with" ref="{C29EBE71-BAD8-41B7-8F24-A46613AAA08C}"/>
                </msink:context>
              </emma:interpretation>
            </emma:emma>
          </inkml:annotationXML>
          <inkml:trace contextRef="#ctx0" brushRef="#br0" timeOffset="15998.79">3882 1149 74 0,'0'0'199'16,"-9"8"-15"-16,9-8-3 0,0 0-23 0,0 0 3 16,0 0-12-16,9 23-10 0,-9-23-8 0,6 15-6 15,-5-5-10-15,4-3-14 0,-1 3-5 0,-1-2-8 16,-3-8-11-16,6 15-8 0,-4-6-5 0,-2-9-3 0,5 10-9 15,-5 0-7-15,0-10-4 0,6 11-6 16,-6-11 2-16,0 14-5 0,5-8-3 0,-5-6-1 0,0 0-5 16,3 11-3-16,-3-11 2 0,0 0-2 0,0 0 0 15,4 7 0-15,-4-7 1 0,0 0-6 0,0 0 1 16,0 0-1-16,0 0-6 0,0 0 5 0,0 0-7 16,0 0 5-16,21-20-4 0,-15 12 0 0,0 0-4 15,5-1 1-15,-2-2-6 0,1-2 0 0,-3 2-9 16,7 0 0-16,-2-2-4 0,-2 0 3 0,2 2-3 0,-1-1-3 15,1 0 3-15,-3 1 2 0,2 1 0 16,0 1 1-16,-1-1 0 0,1 3 1 0,-2 0 3 16,-2-2-8-16,2 3 11 0,-1-1 0 0,-8 7-3 0,13-8 5 15,-6 0-3-15,-7 8 0 0,14-7 3 16,-8 4 1-16,-6 3-1 0,13-1 1 0,-13 1 0 16,0 0-1-16,12-3 2 0,-12 3 1 0,0 0 0 0,11 10 4 15,-11-10-1-15,4 9-2 0,-4-9 2 0,3 15-1 16,-3-15-1-16,3 18 0 0,-3-11 0 0,0-7 1 15,-3 18-2-15,3-8 4 0,0-10-2 0,-1 19 1 16,-1-10-13-16,2-9-17 0,0 15-6 0,-6-8-14 16,6-7-11-16,2 13-20 0,-2-13-14 0,-3 11-9 15,3-11-10-15,0 0-22 0,0 0-51 0,0 0-102 16,0 0-307-16,0 0 137 0</inkml:trace>
          <inkml:trace contextRef="#ctx0" brushRef="#br0" timeOffset="16312.65">4694 954 63 0,'0'0'191'0,"0"0"-12"0,0 0-4 16,0 0-13-16,-25 29-11 0,18-17-5 0,1 0-7 15,0 1-2-15,-6 1-9 0,4 3-7 0,-1 0 1 16,-1 4-9-16,-5 3-5 0,5 2-9 0,1-1-5 16,-3-2-7-16,3 2-4 0,-2 2-8 0,2 1-10 0,2-3-7 15,-2-1-3-15,-1-3-2 0,1 2-7 16,-2 1-1-16,-1-2-8 0,6-4-4 0,0-2-2 16,-3-1-3-16,3 0-3 0,0-5-14 0,0 1-13 0,0 0-18 15,2-5-19-15,-2 4-13 0,0-6-23 16,0 3-22-16,6-7-20 0,-10 8-10 0,10-8-34 15,0 0-201-15,-11 2-392 0,11-2 173 0</inkml:trace>
          <inkml:trace contextRef="#ctx0" brushRef="#br0" timeOffset="16833.84">4748 1236 32 0,'8'-6'179'0,"-1"-1"-9"16,1-1-10-16,3 0-9 0,1 2-10 0,-1-1-7 15,2-3-12-15,-2 7-9 0,2-5-12 0,-1 5-8 16,1-2-3-16,-2 0-7 0,-1 4-8 0,-10 1-4 15,21-6-1-15,-10 3-8 0,-11 3-5 0,15-1-4 0,-15 1-3 16,16 0-9-16,-16 0-13 0,10 1 7 0,-10-1-3 16,12 5 2-16,-12-5 0 0,3 10-1 15,-3-10-7-15,3 15 10 0,-3-15-8 0,-4 17 6 0,-1-6-1 16,-2 6-2-16,1-4 0 0,-3 5-8 0,2 0 2 16,-5-7 2-16,-2 9-4 0,-1-2 1 0,-1 0-5 15,2-4 1-15,1 4-2 0,-2-4-2 0,3-2 0 16,0 0-1-16,-3-1-5 0,2-2 2 0,0 1 0 15,1-2-5-15,-2-1 4 0,7-2 1 0,-2 0-3 0,1 1 1 16,8-6-1-16,-15 5-1 0,15-5-3 0,-10 6 1 16,10-6 2-16,-6 7 1 0,6-7-1 15,0 0-1-15,0 0-2 0,0 0 1 0,0 0-5 16,0 0 0-16,0 0 0 0,0 0 2 0,0 0-2 0,0 0-2 16,31-19 1-16,-14 19-2 0,-5-5-2 0,3 3-3 15,4 2-5-15,-1-4-2 0,6 3-6 0,1-2-6 16,0 3-11-16,-4 0-11 0,-1-1-11 0,5-1-14 15,-6-2-11-15,4 3-13 0,-4-5-21 0,7 2-23 16,-7 1-53-16,-4-3-126 0,3-2-344 0,-2-2 152 16</inkml:trace>
          <inkml:trace contextRef="#ctx0" brushRef="#br0" timeOffset="13876.92">1725 1483 136 0,'0'0'285'0,"0"0"-20"0,0 0-21 16,0 0-23-16,0-12-20 0,0 12-10 0,0 0-14 16,0 0-10-16,0 0-10 0,15-12-14 0,-15 12 0 15,0 0-13-15,5-10-7 0,-5 10-7 0,0 0-8 16,0 0-12-16,7-3-9 0,-7 3-10 0,7-6-8 15,-7 6-2-15,0 0-11 0,0 0-9 0,0 0-2 16,0 0-7-16,0 0-13 0,0 0-24 0,0 0-19 16,0 0-19-16,0 0-18 0,0 0-27 0,0 0-24 15,0 0-21-15,-22-9-30 0,22 9-21 0,0 0-45 16,0 0-183-16,-18 0-439 0,18 0 195 0</inkml:trace>
          <inkml:trace contextRef="#ctx0" brushRef="#br0" timeOffset="14878.48">2114 1526 209 0,'11'-8'223'0,"-2"2"-15"0,-9 6-16 0,15-9-22 16,-3 3-13-16,-3 0-7 0,4-1-12 0,0 0-14 15,1 1-12-15,1-1-8 0,1-2-6 0,1 2-11 16,-1-3-5-16,5-3-5 0,-3 5-7 0,-2-3-5 16,4 4-5-16,0-8-2 0,0 0-5 0,-2-2-2 15,1 2-7-15,-3-2-5 0,2 2-4 0,2-3-3 16,-4-1-4-16,-2 5-5 0,3-3-1 0,-2-1-2 15,-1 0-2-15,-1-2 0 0,1-1-6 0,-1 0 2 16,-4 6-2-16,0-7-3 0,1 2-1 0,1 0 1 16,-4-2-2-16,-2 4 1 0,2 1-2 0,-2-5-4 0,1-1 3 15,-3 6-1-15,1 1-1 0,-1-1 0 0,0 3 4 16,-1 2-3-16,-2 1-4 0,0 11 1 16,0-20 1-16,0 9 1 0,0 11 0 0,-6-14 2 0,6 14-5 15,-6-15-2-15,6 15 0 0,-8-6 0 0,8 6-1 16,-15-3 2-16,15 3-2 0,0 0 2 0,-25 7-4 15,15-1 6-15,-4 5-3 0,1-2-2 0,-2 3 2 16,-3 4-4-16,1 3 4 0,-2 2 2 0,1 1-3 16,2 3 2-16,-5 4 0 0,2 3-2 0,5-7 3 0,4 2 0 15,-2 7 0-15,3 1 3 0,3-6-3 0,4-2-1 16,1 9 0-16,1-6 5 0,3-1-1 16,3-4-2-16,0-2 1 0,1 1 0 0,5-2-2 15,-1-3 2-15,-1-3 3 0,2-6-3 0,3 1 3 16,0 0 1-16,1 2-5 0,1-6 3 0,0 0-2 15,3-1 0-15,-1-1 1 0,1-2 0 0,1 0 0 0,-2-2-1 16,0-1 1-16,2 3 0 0,5-6-1 0,-4-1-1 16,3 0-3-16,-5 1 3 0,-4 2-5 0,3-1 3 15,1-4 2-15,-2 1-3 0,-5-1 1 0,2 2-1 16,-3 1 2-16,1-2 1 0,-4 3-2 0,-9 2-2 16,17-5 0-16,-10 4 2 0,-7 1 0 0,0 0-2 15,17-5-1-15,-17 5 1 0,0 0-1 0,12 0 0 16,-12 0 4-16,0 0-3 0,13 3 0 0,-13-3 2 15,15 3-1-15,-6 2 3 0,0-3-1 0,3 2 1 16,-12-4 1-16,27 4-1 0,-11 0 1 0,2-4-3 0,1 4 6 16,-1-2 1-16,3-2 0 0,-5 4 5 15,2-4 0-15,3 0 0 0,-3 0 5 0,-3-4-2 16,3 2 2-16,-3-2 0 0,0-1 2 0,-3-4-1 0,0 3-1 16,0-5-2-16,-8 4-3 0,5-5 3 0,-5 0-6 15,1 1 1-15,-5-1-3 0,0-1-1 16,-5-2-4-16,1 2-4 0,-5 0-6 0,0 2-2 0,-3 0-12 15,-1 3-8-15,-2-2-6 0,-3 7-9 0,3-6-4 16,-4 4-10-16,5 4-9 0,-1 1-7 0,-1 1-7 16,-1 3-15-16,17-4-3 0,-16 6-6 0,7-2-9 15,0 3-4-15,3-1 1 0,0 2-5 0,5 3-23 16,-4-3-133-16,4 4-302 0,1-12 133 0</inkml:trace>
          <inkml:trace contextRef="#ctx0" brushRef="#br0" timeOffset="15206.82">3209 1522 17 0,'6'6'140'16,"-6"-6"-2"-16,13 13-13 0,-4-4 1 0,0-2-5 16,0 0-9-16,2 4-12 0,2 0-2 15,-1 2-4-15,2-2-3 0,-3 2-12 0,4 2 0 0,3 1-10 16,-3 1-6-16,0 2-7 0,1 1 1 16,1-2-6-16,-4 2-1 0,-1 0-2 0,-1 3-9 15,-4-1-5-15,2-2 1 0,-3 8-1 0,2-4-3 0,-4 1 5 16,-3 1-11-16,1 3 2 0,-2-3-1 0,0 1 2 15,-3 2-4-15,-3-3-2 0,0-2 1 0,-3 1 1 16,-1 0-3-16,1-2 5 0,-3-1-2 0,0-1 0 16,3-6 7-16,-6 2 6 0,3-4-2 0,-4-2 2 15,1-4 3-15,0 4 3 0,-3-9-3 0,2 2-3 16,-2-3 2-16,-8 1-3 0,7-2-4 0,0-2 1 16,-5-3-5-16,-2-3-5 0,2-2-2 0,-2 2 0 15,3-5 1-15,-2 1-4 0,2 1-7 0,1-3-11 0,1-1-13 16,2-1-16-16,5 4-17 0,4-1-15 0,0-1-7 15,2-1-25-15,2 2-32 0,5-5-25 0,4 5-43 16,-3-4-145-16,6-4-365 0,7-3 162 0</inkml:trace>
          <inkml:trace contextRef="#ctx0" brushRef="#br0" timeOffset="17832.37">3840 965 89 0,'0'0'189'0,"0"0"-9"0,0 0-9 16,0 0-12-16,0 0-10 0,-25 18-8 0,19-10-12 15,0-1-7-15,-2 5-3 0,-1 4-5 16,2-2-1-16,-1 3-8 0,-1 5-7 0,6 2-8 0,-3 4-11 16,5 0-2-16,-2 8-9 0,3 1-4 0,3-1-8 15,0 1-2-15,-2 0-7 0,2 1-4 0,0-3-10 16,2 2-17-16,-4-3-35 0,4 2-15 0,-4-8-18 15,1 0-29-15,-2 1-31 0,6-4-29 0,-2-1-57 16,-1-8-114-16,5 2-337 0,4 2 149 0</inkml:trace>
          <inkml:trace contextRef="#ctx0" brushRef="#br0" timeOffset="17163.42">5542 877 72 0,'0'0'198'0,"25"2"-14"0,-13 2-11 16,-2-2-12-16,4 3-13 0,-4 6-4 0,2-2-5 15,-3 6-6-15,1-1-10 0,-2 4-5 0,1 3-5 16,0 3-6-16,-2-3-12 0,-1 7-6 0,5 8-4 16,-8-10-9-16,-3 3-6 0,3 5-6 0,-9 2-8 15,6 6-3-15,-5-8-6 0,-4 3-2 0,3-2-5 16,-3-8-5-16,2 14-7 0,-9-8-19 0,2 1-24 16,-4-1-24-16,-3-4-28 0,-1-7-21 0,0 0-36 15,2-6-34-15,-5 0-195 0,2-4-381 0,6-1 168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5:24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10825E-7E9A-4ECB-B9E0-DBA48C993F2B}" emma:medium="tactile" emma:mode="ink">
          <msink:context xmlns:msink="http://schemas.microsoft.com/ink/2010/main" type="writingRegion" rotatedBoundingBox="1348,4950 14921,5704 14414,14822 842,14068"/>
        </emma:interpretation>
      </emma:emma>
    </inkml:annotationXML>
    <inkml:traceGroup>
      <inkml:annotationXML>
        <emma:emma xmlns:emma="http://www.w3.org/2003/04/emma" version="1.0">
          <emma:interpretation id="{9737E5D9-3AB3-4612-967B-3A5E9C9B7FE1}" emma:medium="tactile" emma:mode="ink">
            <msink:context xmlns:msink="http://schemas.microsoft.com/ink/2010/main" type="paragraph" rotatedBoundingBox="1348,4950 14921,5704 14849,6995 1276,6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4A2A7-D863-4F1D-8A35-3254684C26B4}" emma:medium="tactile" emma:mode="ink">
              <msink:context xmlns:msink="http://schemas.microsoft.com/ink/2010/main" type="line" rotatedBoundingBox="1348,4950 14921,5704 14849,6995 1276,6241"/>
            </emma:interpretation>
          </emma:emma>
        </inkml:annotationXML>
        <inkml:traceGroup>
          <inkml:annotationXML>
            <emma:emma xmlns:emma="http://www.w3.org/2003/04/emma" version="1.0">
              <emma:interpretation id="{2539FE5E-D8B5-46C9-B1F9-11142ADA9C11}" emma:medium="tactile" emma:mode="ink">
                <msink:context xmlns:msink="http://schemas.microsoft.com/ink/2010/main" type="inkWord" rotatedBoundingBox="1341,5075 5887,5328 5841,6152 1295,5899">
                  <msink:destinationLink direction="with" ref="{99908C61-4AAB-4753-8CD5-2E1065E59476}"/>
                </msink:context>
              </emma:interpretation>
            </emma:emma>
          </inkml:annotationXML>
          <inkml:trace contextRef="#ctx0" brushRef="#br0">418 39 104 0,'0'0'183'0,"0"0"-14"16,0-12-9-16,0 12-11 0,0 0-13 0,4-10-7 15,-4 10-5-15,0 0-8 0,0 0-5 16,3-9-4-16,-3 9-4 0,0 0-8 0,0 0-10 0,0 0 2 16,0 0-5-16,0 0-1 0,6-10-9 0,-6 10-3 15,0 0-7-15,0 0-7 0,0 0-2 0,0 0-7 16,0 0-3-16,-33 6-9 0,18-1-3 0,0-2-3 15,-4 2-3-15,1 1-2 0,-7 3-1 0,1-2 0 16,-3-3-1-16,1 2-1 0,7 0-1 0,-1 1 0 0,1-5-1 16,-1 5-1-16,7-4-6 0,-2 2-3 15,0-1 6-15,6-1-2 0,-2 1-2 0,1-3-2 16,10-1-2-16,-15 4 2 0,15-4-3 0,0 0-3 0,-12 5-1 16,12-5 3-16,0 0-1 0,-1 8-1 0,1-8 0 15,0 0 2-15,0 0-2 0,0 0 4 16,25 6-6-16,-16-5 5 0,4-1-3 0,-1 2 1 0,3-1-5 15,5-1 5-15,-1 0-1 0,-1 3-2 0,-1-3-1 16,2 0 2-16,1 1 1 0,-2-1 0 0,0 2-2 16,1 0 1-16,-1-2-4 0,2 3 3 0,-2 0 0 15,-4-2-3-15,3 1 3 0,-1 2 0 0,-1 1-1 16,-1-4 1-16,-1 3-1 0,-1 4 3 0,-3-6-3 16,2 3 0-16,-2 0-1 0,-2 0 4 0,-7-5-4 15,14 11 0-15,-10-6 1 0,-4-5 1 0,9 15-1 16,-6-10 0-16,-3-5-1 0,6 15 5 0,-6-15-3 15,-3 15-3-15,3-15 2 0,-1 17 1 0,-4-8-3 0,1-1 3 16,4-8 2-16,-11 15 0 0,2-9-1 0,-1 3 2 16,-2-3-5-16,-3-1 5 0,0 5-2 15,-5-5 1-15,1 1 0 0,-7 1 1 0,3 2 1 0,-6-5 4 16,5 0 0-16,-3 1 4 0,0-3 2 0,0-1 1 16,5 2 2-16,-2-3-3 0,-2 1 2 15,7-2 4-15,-1 1-6 0,7 1 2 0,-2-1-3 0,-1-1 0 16,16 1 0-16,-21 0-2 0,12-3 2 0,9 3-3 15,-17 0-6-15,17 0-5 0,0 0-13 0,-13-1-13 16,13 1-15-16,0 0-16 0,0 0-20 0,0 0-17 16,0 0-25-16,0 0-15 0,49-6-24 0,-32 5-21 15,9-3-182-15,0 0-391 0,-1-3 173 0</inkml:trace>
          <inkml:trace contextRef="#ctx0" brushRef="#br0" timeOffset="441.29">795 266 133 0,'0'0'176'16,"0"0"-5"-16,0 0-17 0,0 0-9 0,0 0-12 16,0 0-13-16,0 0-10 0,0 0-2 0,0 0-10 15,0 0-4-15,0 0 0 0,0 0-2 0,0 0-6 16,3 13-1-16,-3-13-4 0,0 0-7 0,0 0-4 15,-3 15-2-15,3-15-6 0,0 0-7 0,-1 14-6 16,1-14-5-16,0 0 3 0,4 11 0 0,-4-11-5 16,6 10 0-16,-6-10-2 0,9 7-1 0,-9-7-3 15,9 7 4-15,-9-7-3 0,16 1-1 0,-7 0-6 16,-9-1 2-16,24-2-9 0,-13 0 5 0,2-2-8 0,3 0 1 16,-1 0-2-16,0-2 0 0,-1 1-5 15,-2 0 0-15,-2 2 0 0,-10 3-4 0,10-7 0 16,-1-1-2-16,-9 8 1 0,14-8 0 0,-10 4 2 0,-4 4 3 15,9-13-3-15,-7 6 3 0,-2 7 0 0,0 0-2 16,0 0-2-16,-11-23-3 0,7 18 1 0,-5-1 0 16,1-2-4-16,-2 4 2 0,-2-3-3 0,-1 4 0 15,-4 0-2-15,2-1 3 0,2 3-1 0,1 0 1 16,12 1-7-16,-27 1 3 0,18-1-11 0,9 0-12 0,-19 5-18 16,11-3-15-16,-2 1-16 0,10-3-19 15,-15 11-15-15,9-5-20 0,6-6-12 0,-7 13-23 16,7-13-19-16,0 10-174 0,0-10-382 0,0 0 170 15</inkml:trace>
          <inkml:trace contextRef="#ctx0" brushRef="#br0" timeOffset="1250.64">1102 367 7 0,'0'0'173'0,"15"1"-8"0,-15-1-6 16,17-1-12-16,-5 1-5 0,-12 0-7 0,26-2-11 15,-9-2-11-15,-1 0-6 0,4 2-6 0,-3-1-7 16,3-4-5-16,-2 1-5 0,7-3-2 0,-7 4-13 16,7-2 2-16,-4-3-3 0,2 0-1 0,-2-4-4 15,-5 7-1-15,5-7 0 0,-3 3-5 0,-2-6-6 16,-2 6-1-16,5-7-4 0,-4 1-5 0,0 3-3 16,0-5-5-16,-2 1-2 0,-1-6-3 0,-3 0-3 15,-2 3-3-15,1-5-4 0,2 5-1 0,-4 0-2 16,-3-5 1-16,3 3-3 0,-1-3-1 0,-2 0-4 15,0 2 0-15,-3 1-4 0,0-1 4 0,-3 6-2 16,1-4 2-16,-2 5 0 0,2 3 1 0,-4-4 2 16,0 3 2-16,-1 2-3 0,-1 2-2 0,1 0 1 0,1 4-1 15,-3-3 0-15,-1 0 0 0,1 6-3 0,-2-2 0 16,-2-2 0-16,4 5 1 0,-3-1-1 16,12 4-1-16,-23-4 0 0,12 4-1 0,11 0 5 0,-26 4-1 15,14 0-4-15,3 0 2 0,-3 2 1 0,0 1 1 16,2-1-1-16,0 5 3 0,-4 0-5 0,2 0 4 15,-3 7 0-15,6 3 1 0,-1-5-1 0,1 9-2 16,-1 0 1-16,1 1 5 0,1 2-7 0,1-3 4 16,-2 10 1-16,6 1-3 0,-3-8-1 0,6-1-2 15,-2-2-2-15,4 3 6 0,1-4-3 0,3 2 1 16,-2-4-1-16,1-3 4 0,-1-2-4 0,2 1 3 16,5-6 0-16,-2 6 0 0,2-4-3 0,3 4 5 15,-2-4-5-15,9 2 4 0,-5-8-1 0,3-1 0 0,5 4-3 16,2-6 4-16,1-1-6 0,-4 1 2 0,6 0 2 15,-7-5-4-15,-1 0 1 0,4 0 3 16,-5-1-3-16,5-4-4 0,-4 1 0 0,1 0 6 0,5-4-6 16,-9 1 3-16,-5 0-2 0,5 2-1 0,-4-1 1 15,-1-5 3-15,1 2-1 0,-7 4 0 16,1 1-4-16,-1-4 4 0,-1 3-8 0,-6 5 9 0,9-9-2 16,-9 9 5-16,9-8-1 0,-9 8-1 0,7-3-1 15,-7 3 1-15,0 0-7 0,0 0 2 0,0 0-1 16,0 0-2-16,0 0 3 0,0 0-2 0,0 0-2 15,0 0 7-15,9 15-2 0,-9-15 2 0,6 11-4 16,-6-11 5-16,5 12-5 0,-5-12 0 0,7 15 2 0,1-10 0 16,-1 3 4-16,-7-8 3 0,17 7 1 15,-9-3 4-15,4-1 3 0,5 1-1 0,-1-1 3 16,1-6 5-16,2 3-4 0,-1-4 4 0,1 0-1 0,-4 0 0 16,3 0 7-16,-2-6 5 0,4 3-8 0,-7-2 5 15,-1 0-1-15,2-2-1 0,-2 0-2 16,-5 5-4-16,5-7-1 0,-2 4-1 0,-4 0-2 0,2-1-4 15,-2 4 1-15,0-2-1 0,0 0-12 0,-6 8-17 16,12-13-19-16,-11 3-21 0,-1 10-29 0,8-8-26 16,-8 8-28-16,12-10-31 0,-12 10-24 0,11-6-23 15,-3 2-245-15,-2-2-497 0,1 0 220 0</inkml:trace>
          <inkml:trace contextRef="#ctx0" brushRef="#br0" timeOffset="1558.46">2559-295 168 0,'0'0'254'0,"-3"-11"-9"16,3 11-20-16,0 0-17 0,-3-10-26 0,3 10-20 0,0 0-16 16,0 0-13-16,0 0-18 0,0 0-8 0,0 0-12 15,0 0-11-15,0 0-1 0,-3 31 0 0,3-16-6 16,0 2-6-16,0 1 0 0,-4 8-1 0,2 9-7 15,1-10 2-15,-2 14-6 0,1-12-7 0,1 1 1 16,1 6-6-16,1 2-5 0,-2-8-3 16,2 1-1-16,-1 5-5 0,0 4-3 0,0-9-2 0,2-3-5 15,1 1 2-15,0 0-4 0,0 3-3 0,-2-5-13 16,1 0-15-16,2-3-13 0,-2 1-18 0,-1-9-11 16,4 3-18-16,-1-5-18 0,-2 0-13 0,1-1-21 0,0-3-19 15,3 2-31-15,-6-10-50 0,9 7-141 16,-9-7-394-16,13 2 174 0</inkml:trace>
          <inkml:trace contextRef="#ctx0" brushRef="#br0" timeOffset="1959.85">2453 287 81 0,'-14'-4'241'0,"14"4"-15"0,-12-4-22 15,12 4-18-15,0 0-17 0,0 0-20 0,-9-2-18 16,9 2-10-16,0 0-13 0,0 0-14 0,0 0-4 16,0 0-9-16,34-9-8 0,-22 9-8 0,4 0-10 15,2-2-4-15,2 2-5 0,6-5-3 0,0 4-8 16,1-3 2-16,1 0 0 0,2 1-2 0,0 0 3 16,-1 3-1-16,0-7 5 0,-1 3 0 0,-1 0 2 15,-2 2 1-15,-5-1 1 0,-2-2 1 0,-3 2 4 16,-4 2 3-16,0-1 3 0,-11 2-3 0,18-5 6 0,-18 5-4 15,15-3-6-15,-15 3-2 0,0 0-6 0,16 0-3 16,-16 0-2-16,0 0-9 0,14 2-1 16,-14-2-5-16,7 8 0 0,-7-8-1 0,9 4 2 0,-9-4-7 15,7 10 1-15,-2-4 2 0,-5-6-4 0,7 14-3 16,-2-9-1-16,1 5 3 0,-6-10-4 0,7 11 0 16,-4-5-5-16,-3-6 0 0,9 12-10 0,-7-4-17 15,-2-8-11-15,7 9-13 0,-7-9-14 0,8 7-18 16,-8-7-15-16,4 10-19 0,-4-10-18 0,0 0-31 15,6 5-24-15,-6-5-45 0,0 0-166 0,0 0-427 16,0 0 190-16</inkml:trace>
          <inkml:trace contextRef="#ctx0" brushRef="#br0" timeOffset="2209.13">2989-48 293 0,'-5'-17'295'0,"1"11"-8"16,4 6-19-16,-3-12-14 0,3 12-23 0,0 0-21 15,-2-14-15-15,2 14-22 0,0 0-16 0,-4-10-17 16,4 10-11-16,0 0-19 0,0 0-12 0,0 0-14 16,0 0-11-16,0 0-7 0,0 0-21 0,0 0-11 15,0 0-18-15,0 0-20 0,0 0-22 0,0 0-25 16,10 38-25-16,-8-24-22 0,4 4-19 0,-5-4-28 15,4 0-28-15,1 2-61 0,-3-1-139 0,6 0-403 16,-2-2 179-16</inkml:trace>
          <inkml:trace contextRef="#ctx0" brushRef="#br0" timeOffset="2582.25">3259 251 30 0,'0'0'223'0,"0"0"-8"16,13 5-11-16,-13-5-13 0,14 1-10 0,-14-1-16 15,16 0-17-15,-5 3-15 0,-11-3-10 16,19 1-11-16,-4-1-7 0,-3 0-13 0,-2-4-9 0,-10 4-9 16,26 0-5-16,-10-1-7 0,-6-2-3 0,-10 3-3 15,24-2-10-15,-15 0 1 0,2-1 1 0,-11 3-2 16,19-6-2-16,-14 3 1 0,3-3 1 0,-8 6-5 16,9-6-3-16,-9 6-6 0,8-8 3 0,-8 8-6 15,3-13-3-15,-3 13-4 0,0-11-2 0,0 11-3 16,-3-18 2-16,3 18-3 0,-8-13 2 0,-1 2 1 15,3 1 3-15,-1 0-2 0,1 2 1 0,-1-1 5 16,-5 0-5-16,4 3 0 0,-4-3 1 0,0 2-1 16,5-2-4-16,-7 6-4 0,0 0 2 0,0 2-4 0,1-3 1 15,-4 2-4-15,2 4 1 0,2-5-2 0,13 3 0 16,-31 3 0-16,16-2 0 0,0 4-4 16,-2 0 4-16,3 0-4 0,2-3 0 0,3 2-3 0,-2 3-8 15,4 0-16-15,-1 0-14 0,4 3-17 0,-1-1-16 16,1-1-25-16,4-8-30 0,-5 22-25 0,5-22-26 15,9 14-70-15,-4-7-135 0,7 0-414 0,4-1 184 16</inkml:trace>
          <inkml:trace contextRef="#ctx0" brushRef="#br0" timeOffset="3011.19">3809 147 233 0,'0'0'271'0,"0"0"-17"16,8-5-28-16,-8 5-24 0,0 0-20 0,0 0-16 16,0 0-20-16,0 0-18 0,0 0-11 0,0 0-13 0,0 0-10 15,0 0-6-15,0 0-11 0,6 16-6 0,-6-16-6 16,0 0-5-16,1 15-13 0,-1-15 3 16,0 10-7-16,0-10-1 0,-1 15-8 0,1-15 1 0,0 0-7 15,0 17-1-15,0-17-2 0,0 9-3 0,0-9-2 16,0 0 3-16,3 11-4 0,-3-11-2 0,0 0 0 15,0 0-3-15,7 4-1 0,-7-4-1 0,0 0-3 16,0 0-1-16,24-10-3 0,-14 5-5 0,2-2-5 16,0-3-2-16,3 3-6 0,1 1 2 0,-1-4-5 15,0 1 0-15,9-3 0 0,-7 4-2 0,0-2 4 16,9-2 2-16,-10 5-1 0,2 1 6 0,3-3-3 16,-2 3 0-16,4-4 2 0,-5 9 2 0,0-3 3 15,1-1 5-15,5 3 5 0,-5 0 7 0,1 0 7 0,0 4 1 16,0 2 3-16,7 3 3 0,-11-4-1 15,9 1 6-15,-7 3-4 0,5 3 6 0,-2 5-7 16,-2-1 0-16,0-1-6 0,-2 4 1 0,-4-5-4 0,1 1-2 16,2 5-5-16,-7-5-15 0,4 8-28 0,-7-3-35 15,0-1-38-15,-1 6-56 0,-2-7-56 0,-9 2-222 16,-2-1-473-16,2-3 211 0</inkml:trace>
        </inkml:traceGroup>
        <inkml:traceGroup>
          <inkml:annotationXML>
            <emma:emma xmlns:emma="http://www.w3.org/2003/04/emma" version="1.0">
              <emma:interpretation id="{4ED1DDA4-B2DA-4C6A-864D-FDE1BF782FD5}" emma:medium="tactile" emma:mode="ink">
                <msink:context xmlns:msink="http://schemas.microsoft.com/ink/2010/main" type="inkWord" rotatedBoundingBox="11933,5538 14921,5704 14849,6995 11861,6829"/>
              </emma:interpretation>
            </emma:emma>
          </inkml:annotationXML>
          <inkml:trace contextRef="#ctx0" brushRef="#br0" timeOffset="38064.46">10599 681 53 0,'0'0'116'0,"0"0"-7"0,0 0-13 0,0 0-3 16,0 0-17-16,0 0-14 0,0 0 3 0,0 0-9 15,0 0 1-15,0 0-9 0,0 0-9 0,0 0 0 16,0 0-5-16,0 0-3 0,0 0-7 0,0 0-5 16,0 0 3-16,0 0-11 0,0 0-17 0,0 0-3 15,0 0-19-15,0 0-5 0,11-15-23 0,-11 15-35 0,0 0-48 16,0 0-148-16,0 0 66 0</inkml:trace>
          <inkml:trace contextRef="#ctx0" brushRef="#br0" timeOffset="38858.55">10664 674 6 0,'0'0'155'0,"0"0"-4"0,0 0-10 0,0 0-11 16,0 0-15-16,0 0-10 0,0 0-7 16,0 0-6-16,0 0-7 0,0 0-12 0,0 0 0 15,0 0-8-15,0 0 6 0,0 0-3 0,0 0 1 0,0 0-9 16,6 7-1-16,-6-7-1 0,0 0-3 0,0 0-5 15,0 16 0-15,0-16-5 0,1 9-6 0,-1-9-4 16,0 0-4-16,0 15-1 0,0-15 0 0,0 13-3 16,0-13 2-16,2 14-3 0,-2-14 0 0,1 14-3 15,-1-14-1-15,3 12 1 0,-3-12-11 0,1 12 3 16,-1-12 0-16,5 14 0 0,-5-14-4 0,3 7 3 16,-3-7-3-16,1 10 1 0,-1-10-4 0,5 11 1 15,-5-11-3-15,6 7 3 0,-6-7-5 0,0 0 4 0,4 8-4 16,-4-8 3-16,0 0 1 0,0 0 0 15,3 10-3-15,-3-10 0 0,0 0 2 0,0 0 6 16,0 0 5-16,0 0 3 0,0 0-4 0,0 0 2 0,0 0-4 16,0 0 3-16,0 0-5 0,18-18-4 0,-18 18-1 15,9-11 2-15,-1 4 0 0,-2 1-1 16,0-4-3-16,0 2-1 0,-1 0-2 0,4-3 5 0,2 0-5 16,-2-1-2-16,3 1-5 0,0 2-1 0,-3-5 4 15,4 3-2-15,-1 1-1 0,1-1 0 0,1 0 2 16,-2-2-2-16,-2 6 1 0,1-3 2 0,-4 1-2 15,1 4 1-15,2-1-1 0,-6-3 1 0,-4 9-4 16,12-9 4-16,-12 9 1 0,8-8 2 0,-8 8-2 0,10-7 2 16,-10 7-1-16,8-7-3 0,-8 7-2 15,0 0 0-15,9-3 1 0,-9 3-3 0,0 0 2 16,0 0 3-16,0 0 0 0,0 0-2 0,0 0-1 0,13 9 5 16,-13-9-2-16,11 11 1 0,-10-4 1 0,-1-7-3 15,5 16 3-15,-4-8 0 0,-1-8 1 16,6 18 4-16,-2-7 3 0,-2-2 0 0,-1 0-4 0,4 1 5 15,-2-1-3-15,-3-9 3 0,3 20-2 0,-2-11 4 16,2 2-1-16,0-1 0 0,-3 1 3 0,0-11 4 16,3 15-3-16,0-7 1 0,-3-8 2 0,0 15 2 15,0-15-3-15,2 14-1 0,-2-14-2 0,0 13-3 16,0-13 1-16,1 9 0 0,-1-9 2 0,-3 15-6 16,3-15 3-16,0 0 0 0,2 16-3 0,-2-16-4 15,0 0 3-15,1 11 2 0,-1-11-5 0,0 0 4 16,0 0-2-16,2 13 3 0,-2-13-6 0,0 0 5 0,3 9-5 15,-3-9-14-15,0 0-17 0,7 8-12 0,-7-8-28 16,0 0-24-16,8 7-29 0,-8-7-30 0,0 0-63 16,0 0-143-16,0 0-386 0,0 0 171 0</inkml:trace>
          <inkml:trace contextRef="#ctx0" brushRef="#br0" timeOffset="39291.33">11281 880 219 0,'0'0'279'0,"0"0"-14"0,0 0-18 0,0 0-21 0,0 0-11 15,0 0-19-15,0 0-13 0,0 0-12 0,0 0-15 16,-7-21-13-16,7 21-10 0,0 0-4 0,0 0-16 15,0 0-11-15,13-16-7 0,-13 16-13 0,0 0-3 0,6-10-7 16,-6 10-7-16,0 0-8 0,7-5-7 16,-7 5-2-16,0 0-10 0,0 0-3 0,6-10-11 15,-6 10-14-15,0 0-17 0,0 0-22 0,0 0-20 16,0 0-22-16,0 0-23 0,0 0-34 0,0 0-15 16,0 0-17-16,0 0-29 0,0 0-37 0,0 0-164 15,0 0-422-15,0 0 187 0</inkml:trace>
          <inkml:trace contextRef="#ctx0" brushRef="#br0" timeOffset="40182.42">11561 856 130 0,'11'-7'207'16,"-7"2"-10"-16,-4 5-13 0,15-9-16 0,-7 5-13 16,1-2-14-16,-9 6-5 0,17-9-9 0,-2-1-6 15,-3 1-7-15,2-2-10 0,-5 0-10 0,7-1-10 0,-2 0-2 16,-1-1-7-16,-3-2-1 0,7-2-9 16,-4-3-3-16,1-2-9 0,-1 2-7 0,-4 0-2 15,3-3-2-15,-5 0 0 0,-1-3 5 0,0-1-6 0,3 4-4 16,-3-4-4-16,0 0 1 0,0 0-5 0,-1 2 3 15,-4 0-5-15,1-2 1 0,-1 2-5 0,2 5-1 16,-3-2-3-16,-3-2 4 0,3 8-7 0,3-3 0 16,-6 1 1-16,3 1-3 0,-1 2-3 0,-1 2 0 15,4-1 1-15,-2 14-2 0,-3-21-2 0,-2 12 1 16,5 9-3-16,-4-15 1 0,4 15-3 0,-3-7 2 16,3 7-2-16,0 0-3 0,0 0-4 0,-5-15-1 15,5 15-2-15,0 0 2 0,0 0-1 0,0 0 4 16,0 0-1-16,-27 15 2 0,18-10-9 0,3 3 8 15,1 1-2-15,-4 3 2 0,-2 2-2 0,-1 1 3 16,-1 6-4-16,2-5 3 0,-2 6-4 0,1 2 5 16,0 1-2-16,0-1 3 0,3 5-4 0,-1 5 2 0,2-6-2 15,5 2-1-15,0-2 3 0,0 6 1 0,5-8-2 16,-2 2 3-16,4-2-2 0,2 0 5 16,3-1-3-16,-1-3 2 0,2 1-2 0,1-5 3 0,-1-2-7 15,2-1 6-15,-2-1-3 0,4-3 1 0,2 0-3 16,1 0 4-16,0-1-1 0,3-3-1 0,-1-1 0 15,-2 1 1-15,8-5-5 0,-4 2 3 0,-3 1-7 16,-2-5 6-16,4 0-2 0,-1 0-3 16,-1-4-3-16,-2 3 3 0,2-3-6 0,2 0-1 0,-7-3 0 15,2 2-2-15,1-1-1 0,4 1 4 0,-7-1 0 16,1 2 1-16,-4-2 1 0,0 1 3 0,-1 2-1 16,-9 3-1-16,17-4 3 0,-17 4-1 0,9-4-1 15,-9 4 1-15,9-4-3 0,-9 4 1 0,0 0 0 0,0 0 3 16,0 0-3-16,16 2 5 0,-16-2-2 15,0 0 4-15,0 0-4 0,8 10 3 0,-8-10-1 16,7 8 2-16,-7-8-4 0,7 6 8 0,-7-6-1 0,12 6 0 16,-3-3 1-16,2-2 1 0,-11-1-3 0,22 4 0 15,-5-4-2-15,-1 1 0 0,2-1 6 16,-3 0 2-16,3 0-4 0,1-1 3 0,0 1-3 0,1-3 0 16,-5 1 1-16,1-2 1 0,2-1-3 0,0 2 3 15,-2-3-1-15,-2-1 1 0,-1 2 2 0,-2-2 0 16,-2 2 6-16,-2-4 4 0,2 3-6 0,-5-1 5 15,2-2 0-15,-1 0 1 0,-5 9-3 0,3-16-3 16,-3 16-2-16,-3-15 4 0,-3 5-1 0,0-1-3 16,-3 3-3-16,-1-2 2 0,1 2-5 0,-5 0 5 0,-2 3-3 15,2-1-6-15,-1 4 3 0,1-1-2 16,0 3-12-16,14 0-12 0,-27 0-13 0,11 3-13 16,7 1-8-16,-6 3-18 0,-1-2-12 0,5 1-26 0,-1 3-11 15,5-1-13-15,-2-1-31 0,1-1-163 16,-1 3-360-16,9-9 159 0</inkml:trace>
          <inkml:trace contextRef="#ctx0" brushRef="#br0" timeOffset="40661.28">12570 759 158 0,'0'0'168'0,"11"3"-19"15,-11-3-5-15,15 5-18 0,-4-3-7 0,-2 0-4 16,-9-2-13-16,18 5-7 0,-11 1-10 0,1-1-7 0,1 1-4 16,-1 1-15-16,0 0 2 0,1 2-6 0,-3-3-6 15,1 1-3-15,4 4-5 0,-4 2 4 16,1-4-10-16,-4 0-1 0,2 0-2 0,-3 1 0 0,2 1 3 16,1 0-6-16,-3 5-2 0,2-5-2 0,-3 0 0 15,1 6-5-15,1-1 3 0,-1-1 3 16,0 1 1-16,2 4-4 0,-4-6-2 0,4 4 3 0,1 5-5 15,-5-4-4-15,2 2 4 0,0-1-4 0,-1-2-3 16,-2-1-1-16,4 5 2 0,-2-1-5 0,-2 0 1 16,0-6 2-16,0 1 2 0,0-1-4 0,-5-3-2 15,2 5 4-15,0-5 3 0,-1 0 2 0,-2 2 0 16,0-6 3-16,0-1 2 0,-6 4 6 0,5-5 3 16,-5-1-1-16,-2 1 1 0,-1-2-3 0,0-1-1 15,-3 0-2-15,1-3 1 0,-1 0-4 0,-2-2 8 16,1 1-3-16,-1-3 4 0,-3-5-1 0,3 1 3 15,-4 1-2-15,3-6-5 0,-1 4 1 0,1-6 2 0,6 5-7 16,2 1 0-16,-1-4-4 0,3 3 1 0,-1-2-3 16,3-1-1-16,-2-2-5 0,4 4-10 0,1-5-14 15,0 1-10-15,6 1-18 0,-3-1-13 0,4-3-16 16,1 3-14-16,1 2-16 0,0-5-30 0,7 0-29 16,-1 1-49-16,2-5-153 0,4 4-391 0,-1-2 173 15</inkml:trace>
          <inkml:trace contextRef="#ctx0" brushRef="#br0" timeOffset="41152.41">13148 582 122 0,'0'0'199'0,"0"0"-21"0,0 0-19 0,0 0-10 16,0 0-10-16,0 0-10 0,0 0-7 15,3 24-5-15,-3-24-9 0,-4 17-7 0,4-17-11 0,-3 14-11 16,3-4-6-16,0-10-4 0,-3 17-6 0,3-17-8 16,3 17-4-16,-3-17-5 0,-3 11-3 0,3-11-1 15,3 11-8-15,-3-11-4 0,0 0-6 16,-3 14 2-16,3-14-3 0,0 0 0 0,0 0-2 0,0 0 3 15,-2 10-1-15,2-10 22 0,0 0-5 0,0 0-4 16,0 0-5-16,0 0 0 0,0 0-5 0,0 0-4 16,29-24-5-16,-22 13-14 0,5 4-11 0,-2-7-4 15,5 0-3-15,-1 2-7 0,5-3-6 0,-1-2-2 16,-5 2 1-16,4-2 5 0,2 0 6 0,-1 2-2 16,-3 2 4-16,0 2 1 0,-2 3-2 0,4-4 2 15,-4 4-4-15,1-2 6 0,-1 1 6 0,-1 2-2 16,-3 1 2-16,3 3 5 0,-3 0 1 0,1-1 0 0,1 1-7 15,-11 3 16-15,16-1-7 0,-16 1-1 0,17 4 0 16,-10 0 2-16,-7-4 4 0,13 10-5 16,-4-3 2-16,-1 0-2 0,-2 3 3 0,-3-1-2 0,3 3-5 15,1-1 9-15,-2 6-1 0,-2 0-19 0,1-1-17 16,-2 0-26-16,-2 2-34 0,0-1-48 0,-6 0-192 16,3-3-357-16,-8 0 158 0</inkml:trace>
        </inkml:traceGroup>
      </inkml:traceGroup>
    </inkml:traceGroup>
    <inkml:traceGroup>
      <inkml:annotationXML>
        <emma:emma xmlns:emma="http://www.w3.org/2003/04/emma" version="1.0">
          <emma:interpretation id="{B81A10D9-239A-47DA-B2F9-5FCB5135D8FD}" emma:medium="tactile" emma:mode="ink">
            <msink:context xmlns:msink="http://schemas.microsoft.com/ink/2010/main" type="paragraph" rotatedBoundingBox="4588,7649 7595,7964 7516,8722 4509,84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CA0A9F-6DC9-4C2D-98D2-F8FF71ABC67A}" emma:medium="tactile" emma:mode="ink">
              <msink:context xmlns:msink="http://schemas.microsoft.com/ink/2010/main" type="line" rotatedBoundingBox="4588,7649 7595,7964 7516,8722 4509,8408"/>
            </emma:interpretation>
          </emma:emma>
        </inkml:annotationXML>
        <inkml:traceGroup>
          <inkml:annotationXML>
            <emma:emma xmlns:emma="http://www.w3.org/2003/04/emma" version="1.0">
              <emma:interpretation id="{0A5E557C-52B4-492A-A258-7A90BE9EB5D0}" emma:medium="tactile" emma:mode="ink">
                <msink:context xmlns:msink="http://schemas.microsoft.com/ink/2010/main" type="inkWord" rotatedBoundingBox="4588,7649 7595,7964 7516,8722 4509,8408"/>
              </emma:interpretation>
            </emma:emma>
          </inkml:annotationXML>
          <inkml:trace contextRef="#ctx0" brushRef="#br0" timeOffset="47519.06">3269 2462 118 0,'-13'-2'204'0,"13"2"-19"16,0 0-15-16,0 0-17 0,0 0-18 0,0 0-11 15,0 0-8-15,0 0-12 0,0 0-10 0,0 0-6 16,0 0-4-16,0 0-4 0,0 0-4 0,0 0-6 16,0 0-1-16,0 0-1 0,0 0-3 0,0 0-7 15,51 5 2-15,-37-5-11 0,3 2-4 0,1-2-2 16,7 0 3-16,2-2-1 0,3 4-1 0,-2-1-3 16,12-1-2-16,-8 0-4 0,-1 0-4 0,8 1 1 15,-8-1-6-15,0 0-1 0,-2 0-1 0,-1 0-1 16,-1 0-3-16,-2 0-1 0,2 0-2 0,-6 0-2 15,4 0 1-15,-5 0-2 0,-2 3-3 0,1-6-1 16,-3 3-2-16,-2 0 1 0,-1-2-2 0,-13 2-1 16,23 1-6-16,-16-2-16 0,-7 1-15 0,15 1-17 15,-15-1-23-15,9 1-18 0,-9-1-22 0,0 0-5 16,0 0-16-16,0 0-37 0,0 0-171 0,0 0-368 16,0 0 163-16</inkml:trace>
          <inkml:trace contextRef="#ctx0" brushRef="#br0" timeOffset="47798.54">3733 2430 131 0,'0'0'216'0,"-15"6"-12"0,6-1-14 0,0 1-8 15,-1 3-12-15,-1 3-11 0,2 0-19 0,-1 2 4 16,3-1-14-16,-2 4-9 0,3-3-6 0,-2 4-4 15,2 5-11-15,-4-7-7 0,7 1-10 0,-2 5-4 16,2-4-10-16,3 1-3 0,2-2-10 0,-1 1-2 16,-1-3-9-16,0 2-2 0,5-1-4 0,-2 1-3 15,3-2-6-15,-5-5 1 0,5 5-12 0,-1-6-12 0,1 2-16 16,0-4-18-16,0 3-16 0,1-5-16 16,-1 2-24-16,-2 1-23 0,7-3-12 0,1-5-28 0,-2 2-43 15,-10-2-159-15,26-2-376 0,-8-1 167 0</inkml:trace>
          <inkml:trace contextRef="#ctx0" brushRef="#br0" timeOffset="48095.46">4300 2357 141 0,'-7'-1'223'0,"7"1"-13"0,-15 0-11 0,15 0-15 16,-16 7-13-16,4-2-13 0,-2 1-9 0,1 7-6 16,-4-1 3-16,-1 2-10 0,4 3-6 0,-3 2-8 15,2 1-6-15,5 2-8 0,-2-2 2 0,1 4-8 16,4 0-9-16,-1 1-3 0,4-1-11 0,1 0-6 16,-1 0-5-16,2-2-11 0,4 2-1 0,-2-5-5 0,1-2-7 15,2-1 0-15,0 2-4 0,3 0-16 0,0-2-22 16,1-1-22-16,-4-1-24 0,2-1-28 0,1-2-30 15,0-2-23-15,1 0-45 0,5-4-13 0,-6-3-55 16,5 2-149-16,4-4-417 0,-15 0 185 0</inkml:trace>
          <inkml:trace contextRef="#ctx0" brushRef="#br0" timeOffset="48586.21">4567 2691 62 0,'0'0'236'0,"0"0"-19"0,0 0-25 16,0 0-18-16,0 0-18 0,0 0-11 0,0 0-10 15,0 0-11-15,0 0-11 0,13 19-2 0,-13-19-13 16,0 11-9-16,2-2-6 0,-2-9-6 0,1 14-9 16,2-6-6-16,-3-8-3 0,2 12-8 0,-2-12-6 15,1 14-3-15,-1-14-6 0,5 12-2 0,-5-12-3 16,0 0 1-16,-2 12-6 0,2-12 0 0,0 0-8 15,0 0 3-15,5 9-2 0,-5-9 0 0,0 0 0 16,0 0-1-16,0 0-5 0,0 0 3 0,0 0-5 16,0 0 2-16,0 0-7 0,16-25-2 0,-10 14-2 0,1 0 0 15,2-2-6-15,-3 2 4 0,5-2-6 16,-4 0 5-16,5 1-6 0,2-2 3 0,-5 0 2 16,-1 4 1-16,3-2-1 0,2 1-1 0,-5 2 0 0,4 2 4 15,-9-1 1-15,9-1-4 0,-5 3 3 16,-1 1 3-16,-6 5-2 0,14-7 4 0,-14 7-3 15,13-6 4-15,-13 6-2 0,10-4-1 0,-10 4-1 0,0 0-1 16,15 3 2-16,-15-3 4 0,9 4-2 0,-9-4 2 16,8 14 4-16,-5-11-1 0,-3-3 4 0,4 18 0 15,-2-8-3-15,-1-1-3 0,-1-9 2 0,0 20-3 16,0-7 3-16,0-2-2 0,0-11-1 0,0 18 0 16,0-8 1-16,0-10-12 0,-3 14-12 0,3-14-13 15,0 0-18-15,0 18-11 0,0-18-13 0,0 0-7 16,0 9-9-16,0-9-8 0,0 0-15 0,0 0-21 15,0 0-15-15,0 0-32 0,0 0-130 0,28-16-331 16,-19 5 147-16</inkml:trace>
          <inkml:trace contextRef="#ctx0" brushRef="#br0" timeOffset="48846.32">5232 2330 166 0,'3'-8'198'0,"-3"8"-19"0,0 0-14 15,0 0-6-15,0 0-13 0,0 0-2 0,0 0-11 16,-22 32-4-16,13-17-5 0,-2 7 5 0,-2-2-8 16,-1 5 6-16,-1 7-9 0,-2 4 0 0,2-2-9 15,-5 5 0-15,7-4-9 0,-2-3-7 0,0 5-5 16,-3-5-4-16,8-7-5 0,-1 2-7 0,-2 1-4 16,4-4-8-16,-3 1-6 0,1-1-1 0,4-2-8 15,-2-2 0-15,3-3-8 0,-6 4-1 0,2-4-10 16,5-1-9-16,-4-3-29 0,2 0-15 0,1-1-25 15,-3-1-30-15,4-5-30 0,-1 3-31 0,6-9-22 16,-6 8-27-16,6-8-233 0,0 0-459 0,0 0 203 16</inkml:trace>
          <inkml:trace contextRef="#ctx0" brushRef="#br0" timeOffset="49358.62">5257 2796 166 0,'11'-9'195'0,"-5"4"-17"15,3-2-10-15,-2 1-20 0,5 1-13 0,-2-1-16 16,4-1-6-16,2-4-8 0,-1 4-9 0,0-3-10 16,7 0-6-16,-5 3-8 0,8-7-2 0,-10 7-7 15,3-2 0-15,0 1-4 0,-3 1-4 0,0 0 1 16,-2-1-9-16,2 3 3 0,-4 1-4 0,-1 1-3 15,-1 1-5-15,-9 2-3 0,16-4-10 0,-16 4 4 0,11-3-5 16,-11 3-6-16,9-3-1 0,-9 3-3 0,0 0-2 16,10 10-4-16,-10-10 11 0,3 9 4 15,-3-9 5-15,-3 20-3 0,2-7 4 0,-4 1 1 0,1 1 2 16,-2 2 1-16,-3-3 1 0,1 4 0 0,-4 2-1 16,2 3 4-16,-6-4-4 0,2 2-1 15,-2 0-3-15,-2-2-1 0,-2 1-2 0,3-2-2 0,-3-1 1 16,4-4-8-16,-1-2 1 0,-1 2 3 0,5-5-9 15,-3-1 4-15,4-1-4 0,-3 0 2 0,6-1-2 16,3-1 0-16,6-4-2 0,-14 7 4 0,4-5 3 16,10-2-3-16,0 0 2 0,-12 0 1 0,12 0-7 15,0 0 3-15,0 0-5 0,0 0 4 0,0 0-8 0,0 0 4 16,0 0-2-16,30-25 0 0,-15 23-2 16,-2-5-1-16,7 3-1 0,-4-2 2 0,3 2-5 15,1 1 4-15,2-1-2 0,1 1-2 0,0-5 4 16,6 5-3-16,-7 0-3 0,-1 2-11 0,4-1-4 15,-5 1-12-15,-1-2-16 0,1 3-18 0,-1 0-17 0,0 0-20 16,-2 0-18-16,-1 0-24 0,-1-1-18 0,-2-1-36 16,-2-2-190-16,1 2-418 0,1-3 186 0</inkml:trace>
          <inkml:trace contextRef="#ctx0" brushRef="#br0" timeOffset="49602.23">6119 2570 140 0,'8'-7'276'0,"-8"7"-20"15,0 0-19-15,6-4-17 0,-6 4-9 0,0 0-8 16,16 13-3-16,-10-5-12 0,5 4-9 0,-5 4-8 16,4-2-4-16,-1 8-8 0,1 1-13 0,-1 0-4 15,-1 0-16-15,1 2-12 0,-3-5-8 0,1 5-11 0,-1-1-12 16,0 2-9-16,-9-3-5 0,6 1-11 0,-6-3-30 15,-3 2-24-15,-3-1-34 0,-1 0-39 0,-7 2-51 16,-2-6-63-16,0 2-55 0,-4-3-264 0,-2-4-545 16,4 1 241-16</inkml:trace>
        </inkml:traceGroup>
      </inkml:traceGroup>
    </inkml:traceGroup>
    <inkml:traceGroup>
      <inkml:annotationXML>
        <emma:emma xmlns:emma="http://www.w3.org/2003/04/emma" version="1.0">
          <emma:interpretation id="{D198D0EE-4083-4FEE-871B-2A6C76616DBA}" emma:medium="tactile" emma:mode="ink">
            <msink:context xmlns:msink="http://schemas.microsoft.com/ink/2010/main" type="paragraph" rotatedBoundingBox="3986,8957 8970,8720 9033,10027 4048,10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AD9693-003B-41B4-8458-81F115AAA4A9}" emma:medium="tactile" emma:mode="ink">
              <msink:context xmlns:msink="http://schemas.microsoft.com/ink/2010/main" type="line" rotatedBoundingBox="3986,8957 8970,8720 9033,10027 4048,10265"/>
            </emma:interpretation>
          </emma:emma>
        </inkml:annotationXML>
        <inkml:traceGroup>
          <inkml:annotationXML>
            <emma:emma xmlns:emma="http://www.w3.org/2003/04/emma" version="1.0">
              <emma:interpretation id="{5900DFA3-E2FA-4B38-90F2-43CB152BEB61}" emma:medium="tactile" emma:mode="ink">
                <msink:context xmlns:msink="http://schemas.microsoft.com/ink/2010/main" type="inkWord" rotatedBoundingBox="3988,9011 5181,8954 5228,9946 4036,10002">
                  <msink:destinationLink direction="with" ref="{2896D94E-3536-4FFD-998E-056420722D7F}"/>
                </msink:context>
              </emma:interpretation>
            </emma:emma>
          </inkml:annotationXML>
          <inkml:trace contextRef="#ctx0" brushRef="#br0" timeOffset="56793.03">3034 3497 84 0,'0'0'172'0,"0"0"-16"0,0 0-14 15,0 0-9-15,0 0-12 0,0 0-8 0,0 0-10 16,0 0-7-16,0 0-3 0,0 0-6 0,1 19-2 15,-1-19 0-15,0 0-8 0,2 13-3 0,-2-13-3 16,0 0-12-16,0 19-2 0,3-10-2 0,-3-9-4 0,0 16-3 16,0-16-8-16,0 19-2 0,0-8-3 15,-3-1-4-15,3 4-3 0,0 0 0 0,0-1 0 16,0-13-8-16,-2 23 4 0,2-11-3 0,0-1-2 16,0-11-4-16,0 19-4 0,0-7 1 0,0-12 1 15,2 14-1-15,-2-5-3 0,0-9 1 0,3 11-4 16,-3-11 2-16,0 0-2 0,0 12-4 0,0-12 8 0,0 0 1 15,0 0 0-15,1 10 11 0,-1-10 1 0,0 0 2 16,0 0-3-16,0 0-2 0,0 0-2 0,0 0-5 16,0 0 4-16,0 0-1 0,15-24-5 0,-15 24 1 15,7-14-4-15,-2 4-1 0,2-4-2 0,-1 3 1 16,0-5-1-16,0 5 0 0,0-7-4 0,2 7-3 16,-1-4 0-16,1 2 3 0,1 0-8 0,0 0 0 15,-2 1 7-15,0-1-1 0,1 2 0 0,-1 0 1 16,-1 2 1-16,0 1-2 0,0-1 0 0,0 0 0 15,-3 3 1-15,3-4 1 0,-6 10-4 0,11-9 1 16,-5 3-1-16,-2-3 5 0,-4 9-1 0,9-8-2 16,-9 8 2-16,7-8-4 0,-7 8 3 0,9-4-3 0,-9 4 3 15,11-6-5-15,-11 6 5 0,9-3-1 0,-9 3-1 16,0 0-5-16,0 0 3 0,19 0 1 0,-19 0 0 16,0 0-1-16,14 7 4 0,-14-7 1 0,6 9-3 15,-3-4 3-15,-3-5 0 0,8 13 1 0,-5-5 4 16,-3-8 3-16,5 20-3 0,-4-13 5 0,1 3-7 15,-2 2 9-15,0 2 0 0,3-4 0 0,-3 3-3 16,-3 3 3-16,3-3-4 0,-2-2 3 0,2-11-4 16,-1 26 0-16,1-12 2 0,0-3-2 0,0-11-2 0,-3 18 2 15,6-10 0-15,-3-8-2 0,0 18-9 0,0-10-16 16,0-8-19-16,0 18-12 0,1-11-16 16,-1-7-18-16,0 14-25 0,0-14-42 0,0 0-42 0,-4 14-151 15,4-14-370-15,0 0 163 0</inkml:trace>
          <inkml:trace contextRef="#ctx0" brushRef="#br0" timeOffset="57286.48">2711 3881 108 0,'0'0'171'0,"0"0"-11"0,0 0-3 16,0 0-15-16,0 0-2 0,0 0-9 0,41 0-6 15,-23 0-7-15,-3 1-8 0,2-1-6 0,3 0-6 16,-1 0-2-16,8 0-5 0,0 2-7 0,0-1-2 16,4-1-9-16,-4 0-2 0,6 4-9 0,-5 0 1 0,14-2-3 15,-11-2-9-15,0 4 0 0,-4-4-9 16,3 1-1-16,0 2-5 0,-2 0-2 0,-1-3-4 16,-1 4 0-16,2-3-5 0,-9 1-4 0,1 0 1 0,1-2-7 15,-2 1 2-15,-1 2-1 0,1-3-4 0,-4 2 3 16,-3-2-6-16,-12 0 2 0,21 2-3 0,-14-2-1 15,-7 0-4-15,15 0-13 0,-15 0-11 0,12 0-13 16,-12 0-14-16,0 0-17 0,0 0-24 0,0 0-22 16,11 3-23-16,-11-3-24 0,0 0-188 0,0 0-374 15,0 0 166-15</inkml:trace>
          <inkml:trace contextRef="#ctx0" brushRef="#br0" timeOffset="58006.9">2879 4164 157 0,'0'0'204'0,"0"0"-19"0,0 0-13 0,0 0-18 0,0 0-19 16,0 0-1-16,0 0-8 0,0 0-9 0,0 0-13 15,0 0-2-15,0 0-12 0,19-33-8 0,-10 29-4 16,0 0-9-16,0 0-7 0,3 1 2 0,-2-1-6 16,5-3-10-16,-2 4 10 0,2 1-3 0,-1-3-3 15,2 3-5-15,-1 0 0 0,0-2 0 0,-2 5-2 16,-13-1-2-16,26-4-7 0,-14 4-2 0,-12 0-4 0,19 0-5 15,-10 0-2-15,-9 0-3 0,18 1-3 0,-11 2-1 16,-7-3-3-16,9 7-3 0,-9-7 4 0,6 13-3 16,-3-6-2-16,-3-7 2 0,-3 14-3 0,3-14 1 15,-6 26-3-15,2-12 3 0,-5 3-4 0,2-3 0 16,-8 6 1-16,0-2 4 0,-3-1-6 0,0 7 2 16,1-7-2-16,-2 3-2 0,1-2 3 0,-1 0 3 15,-2-5-2-15,5 3-6 0,-1-2 3 0,2-4 2 16,2 0 1-16,-2-2-5 0,3 2 1 0,0-5 0 0,3 1 2 15,-1-3-1-15,1 3-1 0,-2-1 3 16,4-1-6-16,7-4 4 0,-14 6-1 0,14-6 2 16,0 0-3-16,-18-3 0 0,18 3 1 0,0 0 0 0,-10-8-1 15,10 8-1-15,-6-6-3 0,6 6 0 16,-1-13-2-16,1 13-4 0,0 0-4 0,9-23 3 0,-5 15-5 16,3 0 5-16,-1 1 0 0,0-1 4 0,2 2-2 15,2-4-1-15,-1 3 0 0,2 2 2 0,1-4 3 16,1 3 0-16,0 1-1 0,2 1 2 0,-1 4-2 15,4-5 1-15,-3 4-2 0,-3 0 3 0,2 1 2 16,0-4-3-16,2 8 4 0,-2-8-5 0,-1 9 7 16,2-4 7-16,-5 0-3 0,1 3 2 0,5-2 1 15,-1 0 2-15,-3 1 3 0,2 0 3 0,-3-2 0 16,4 2 4-16,-3 0-1 0,-3 0 1 0,-9-3 2 16,24-3 1-16,-15 7-3 0,0-1 0 0,-9-3-1 15,22 1-1-15,-22-1-2 0,14-1 3 0,-14 1-4 16,9 1 3-16,-9-1-2 0,0 0-1 0,18 1-7 15,-18-1 0-15,10 0-1 0,-10 0 1 0,0 0 2 0,18-2-5 16,-18 2-5-16,0 0-3 0,12-3-19 0,-12 3-14 16,0 0-20-16,12-4-19 0,-12 4-20 0,0 0-23 15,9-3-28-15,-9 3-35 0,9-7-237 0,-9 7-452 16,6-7 200-16</inkml:trace>
          <inkml:trace contextRef="#ctx0" brushRef="#br0" timeOffset="58475.05">3891 3989 138 0,'0'0'219'15,"0"0"-16"-15,0 0-20 0,0 0-20 0,0 0-14 16,0 0-10-16,0 0-4 0,0 0-5 0,0 0-5 16,0 0-9-16,0 0-6 0,0 0-4 0,0 0-9 15,0 0-4-15,0 0-6 0,-19 26-3 0,19-26-4 16,0 0-3-16,-2 10-6 0,2-10-4 0,0 0-1 0,0 0 1 15,0 0 1-15,-3 7 5 0,3-7 9 0,0 0 10 16,0 0 1-16,0 0 10 0,0 0-3 0,0 0-6 16,0 0-10-16,0 0-5 0,0 0-3 0,0 0 0 15,0 0-7-15,0 0-12 0,17-28 3 0,-17 28-9 16,6-15-4-16,-6 15-5 0,3-12-6 16,-3 12 9-16,4-11-15 0,-4 11-7 0,5-9-2 0,-5 9-2 15,0 0-4-15,4-10-17 0,-4 10-16 0,0 0-17 16,3-8-23-16,-3 8-23 0,0 0-13 0,0 0-4 15,0 0-21-15,0 0-22 0,0 0-14 0,0 0-26 16,0 0-31-16,0 0-24 0,0 0-233 0,0 0-507 16,0 30 225-16</inkml:trace>
        </inkml:traceGroup>
        <inkml:traceGroup>
          <inkml:annotationXML>
            <emma:emma xmlns:emma="http://www.w3.org/2003/04/emma" version="1.0">
              <emma:interpretation id="{936C260A-9A79-4477-82BE-B5409F5A22AC}" emma:medium="tactile" emma:mode="ink">
                <msink:context xmlns:msink="http://schemas.microsoft.com/ink/2010/main" type="inkWord" rotatedBoundingBox="5624,8879 8970,8720 9033,10027 5686,10187">
                  <msink:destinationLink direction="with" ref="{40D984FC-DF7F-49C5-A6FB-A7797EE935CA}"/>
                </msink:context>
              </emma:interpretation>
            </emma:emma>
          </inkml:annotationXML>
          <inkml:trace contextRef="#ctx0" brushRef="#br0" timeOffset="59390.99">4356 3953 167 0,'0'0'192'16,"0"0"-13"-16,0 0-18 0,0 0-14 0,33-5-8 0,-33 5-1 15,20-7-8-15,-13 1-9 0,5 2-14 0,0-1-3 16,1 0-9-16,4-5-2 0,-4 0-5 0,4 1-5 16,-2-1-9-16,4-4-3 0,2-1-7 0,-3-3-4 15,1 3-5-15,-2-3-2 0,0 0-6 0,-2-1-7 16,3-3-2-16,-1 3-4 0,2-2-4 0,-1 1 1 15,-2-2-13-15,1 2 6 0,-8-2-6 0,4-2 1 16,-2 4-5-16,-2-1 2 0,-4 4-4 0,3-1-1 16,-2 1 0-16,-2 1 2 0,-1-8-5 0,0 8 2 0,0 1 2 15,-3-2 0-15,0 4-1 0,0-1-1 16,-3 3 0-16,3 11 0 0,-3-20-4 0,3 20 1 16,-6-11-3-16,5 4 1 0,1 7-4 0,-12-10-3 0,12 10 2 15,-13-1 1-15,13 1-1 0,-20 1 1 0,20-1-1 16,-24 10 1-16,8-3-2 0,1 6 1 0,2-2-2 15,-7 3 7-15,1 4-6 0,-1-1 3 0,1 4 0 16,4 2-1-16,2-1 0 0,-2 0 3 0,3 4-5 16,-2 0 8-16,8 2-4 0,-6 5 2 0,10-5-2 15,-3 1 3-15,5-5-1 0,0 1-2 0,3 4 2 16,-1-5-1-16,3 0-1 0,-3-4-4 0,-1-4 3 16,8 0 2-16,-4 0-4 0,7-2 0 0,-5-3-6 15,2 0-2-15,2-1-3 0,1-2 0 0,0-1-4 16,-2-3 5-16,3 0-2 0,1-1 3 0,5 0-5 15,1-1 3-15,-1-2 3 0,0-5-4 0,1 4 1 0,-4-3 1 16,4 1 1-16,-1-1 3 0,0-3-5 0,1 3 3 16,-7-2 3-16,5 3 1 0,-5-1-2 15,-2 1 0-15,-1 0 2 0,-10 3 0 0,15-5 1 0,-4 3 0 16,-11 2-2-16,10-4 2 0,-10 4-1 16,15 0 2-16,-15 0 0 0,0 0-2 0,19 6-1 15,-14-2 3-15,-5-4-1 0,12 7 3 0,-12-7 0 0,12 5-3 16,-5-1 5-16,-7-4-2 0,9 9 3 0,-1-6 2 15,-8-3-5-15,12 7 9 0,-5-6 0 0,-7-1 4 16,13 7 2-16,-2-4 0 0,-11-3-1 0,18 0-1 16,-8 0 5-16,-10 0-5 0,20-6 4 0,-5 2 0 15,-4 0 1-15,4-1 1 0,2-2-2 0,-8-1-1 16,4 0-2-16,1 0 0 0,-4-3 3 0,2 2-2 16,-5-2-6-16,2-2 3 0,-3 1-3 0,-4 0 3 0,2 1-4 15,-4 0-2-15,0 11-3 0,-4-21 3 16,-1 8-1-16,-4 2 0 0,2 4-7 0,-5-3 4 0,2 2-2 15,-7 2-1-15,1 0-3 0,2 2-5 0,-4 3-10 16,1 2-4-16,5-1-11 0,-5 4-9 0,5-3-11 16,12-1-12-16,-21 10-9 0,8-2-16 0,4 0-15 15,-3 2-13-15,5-3-10 0,1 3-10 0,6-2-34 16,0-8-143-16,-8 19-343 0,8-10 152 0</inkml:trace>
          <inkml:trace contextRef="#ctx0" brushRef="#br0" timeOffset="59767.14">5238 4021 52 0,'0'0'173'0,"13"9"-12"0,-5-3-9 0,1-4-11 16,0 3-21-16,-2 2 1 0,2-1-7 16,-3 1-12-16,4 1-8 0,-2-2-7 0,1 4-5 15,-3-2-7-15,1 2-4 0,-1 4 0 0,2-2-7 0,1 1-4 16,-3 0-5-16,1 3-9 0,-4 2 3 0,3-3-8 15,0 7-3-15,-4-2-2 0,2-2-2 0,-3 3 0 16,-1 3 0-16,0 1-4 0,3-8 1 0,-6 8-7 16,2-4 2-16,-1 3-2 0,-2-2-3 0,-2-5 12 15,-1 3-3-15,1-2 8 0,-6 2-5 0,4-6 6 16,-4 1 0-16,-1-4-1 0,-1 2-2 0,1-2-4 16,-2-1 3-16,-1-2 4 0,-1-3-5 0,-2 0 2 15,3-3-5-15,-4 2 1 0,4-4-5 0,-11-4 4 16,8 4-6-16,4-6-2 0,-5 2-4 0,4-3 0 15,-10-6-3-15,6 1-1 0,-3-1-1 0,8 3 4 16,0-5-9-16,0 5-3 0,4-4-13 0,0 0-11 16,2 0-14-16,2-3-13 0,1 3-21 0,4-6-20 0,2 3-20 15,0-1-24-15,3 2-24 0,5-7-47 0,-2 5-161 16,7-5-390-16,0 3 173 0</inkml:trace>
          <inkml:trace contextRef="#ctx0" brushRef="#br0" timeOffset="60284.89">5815 3460 183 0,'-13'3'215'0,"1"1"-11"0,-5 3-12 0,1 1-9 15,-1 5-9-15,4-2-13 0,1 3-6 0,-7 3-8 16,8-3-10-16,-5 6-10 0,2 1-6 0,6-1-9 16,-3 2-9-16,5-2-10 0,0 4-8 0,2-2-5 15,1 1-7-15,3 1-4 0,3-5-7 0,1 4-4 0,2 0-6 16,2-2-4-16,1 3-7 0,-1-4 0 15,3-2-6-15,-1-2-5 0,2-1-13 0,-1-4-17 0,1 2-22 16,1-4-20-16,-2 1-29 0,-3-3-20 0,3-2-26 16,-2-2-32-16,7 0-23 0,1-3-217 0,-17 0-422 15,25-10 186-15</inkml:trace>
          <inkml:trace contextRef="#ctx0" brushRef="#br0" timeOffset="60706.32">6039 3732 11 0,'0'0'181'16,"0"0"-19"-16,0 0-12 0,0 0-7 0,0 0-5 0,0 0-7 15,0 0-7-15,0 0-11 0,0 0-5 16,0 0-9-16,0 31-4 0,0-31-5 0,3 17-2 0,-3-10-9 16,0-7 2-16,4 17-10 0,-4-8-5 0,0-9-3 15,2 15-5-15,-2-15-6 0,4 16-4 16,-4-16-6-16,0 10-4 0,0-10-3 0,3 10-1 0,-3-10-6 15,0 0 1-15,3 11-4 0,-3-11 8 0,0 0 4 16,0 0 3-16,0 0-6 0,0 0-3 16,0 0 1-16,0 0-8 0,0 0 0 0,0 0-6 0,17-25-3 15,-17 25-6-15,9-17-8 0,-5 4-8 0,8-2-6 16,-5 2-1-16,-1-2-7 0,2-2 0 0,1 0 2 16,0 5 1-16,1-5 2 0,-1 1 1 0,2 3-2 15,-3 0 4-15,0 2 1 0,1 1 1 0,-2 2 3 16,-1 1-4-16,0 1 8 0,-1-1 4 0,-5 7 1 15,9-11-1-15,-9 11 0 0,10-6-2 0,-10 6 0 0,0 0-1 16,15 0 3-16,-15 0 3 0,0 0 1 0,10 11-7 16,-10-11 9-16,9 11 4 0,-4-2-1 0,-2 2 2 15,3-1-4-15,-3 4-2 0,0-3 5 0,-2-1-3 16,5 1 0-16,-3-1 0 0,-3 1-1 0,3 3-1 16,0-4 1-16,-3-1 2 0,0-9-2 0,5 15-3 15,-5-7-11-15,0-8-13 0,3 11-21 0,-3-11-10 16,0 0-13-16,3 12-10 0,-3-12-22 0,0 0-38 15,0 0-41-15,0 0-141 0,0 0-343 0,19-17 152 16</inkml:trace>
          <inkml:trace contextRef="#ctx0" brushRef="#br0" timeOffset="61006.31">6658 3432 147 0,'-6'7'197'0,"-2"5"-9"0,2 3-7 0,0 1 1 15,-1 2-8-15,-5 1-13 0,4 5-9 0,0-3-2 16,2 8-7-16,1-3-4 0,-4 0-6 0,2 1-8 16,1-1-10-16,0 1-2 0,-2 1-12 0,2-4-8 15,0 3-10-15,2-3-7 0,-2 1-8 0,3-3-6 16,-3 3-5-16,2-9-4 0,-2 2-7 0,0 0-3 15,0-4-4-15,1 4-8 0,-1-5 0 0,-3 1-10 16,5-6-20-16,-2 2-12 0,3-3-19 0,-3 0-16 16,1 1-25-16,5-8-21 0,-9 10-19 0,9-10-31 15,-10 6-22-15,10-6-56 0,0 0-150 0,0 0-400 0,0 0 176 16</inkml:trace>
          <inkml:trace contextRef="#ctx0" brushRef="#br0" timeOffset="61519.41">6878 3708 8 0,'14'-10'172'0,"-5"5"-13"0,1-1-20 0,2-3 2 16,2-2-14-16,-1 6-8 0,3 1-5 0,-1-2-7 15,-4 2-5-15,-2 1-8 0,1-1-5 0,1 0-5 16,-11 4-7-16,15-2-5 0,-15 2-4 0,10-1-10 16,-10 1-6-16,0 0-3 0,13-3-7 0,-13 3 5 15,0 0-6-15,0 0 0 0,6 12 4 0,-6-12-2 16,3 16 2-16,-3-16-7 0,-10 20 8 0,1-9 0 16,3 6-3-16,-1-3-2 0,1 0 4 0,-3 4 0 15,1 0-3-15,-1 0-3 0,-1-3-3 0,-4 4-2 0,2-4-1 16,5 0-1-16,-9 2-1 0,4-3-7 0,-2 2-1 15,1-5-1-15,1 2-1 0,-5 0-3 0,4-2 1 16,4-4-3-16,-4 3-2 0,2-2-2 0,2-4 4 16,0 0-2-16,9-4 1 0,-13 8-5 0,13-8 5 15,-11 5-1-15,11-5-1 0,0 0-6 0,-9 2 3 16,9-2-3-16,0 0 1 0,0 0-2 0,0 0-2 16,0 0-1-16,0 0-4 0,0 0-3 0,23-23 0 15,-23 23-2-15,13-8 2 0,-1 5-1 0,-4-1 1 16,7 1-4-16,4 0 1 0,-6 1 0 0,1-1-1 15,5-2-6-15,-5 4 2 0,5 1-9 0,0-4 4 16,-2 4-4-16,-1 0-3 0,4-2-6 0,-1-1-5 16,-4 5-5-16,-2-4-10 0,1 1-9 0,2 1-9 0,-1-1-6 15,-5-2-18-15,-10 3-23 0,23-6-13 0,-13 0-29 16,-1 1-174-16,-1 1-358 0,1-3 159 16</inkml:trace>
          <inkml:trace contextRef="#ctx0" brushRef="#br0" timeOffset="61824.8">7547 3320 40 0,'6'12'234'0,"-1"3"-7"0,6 1-9 16,2 8-6-16,-1 1-10 0,2 9-16 0,2 4-14 16,1-3-13-16,-3 3-17 0,0 2-13 0,-4 4-11 0,2-7-12 15,-4 4-11-15,-8 3-3 0,-3-2-13 16,-2 0-6-16,-1 0-5 0,0-4-8 0,-7 0-9 16,-7-3-24-16,1-3-28 0,0 3-30 0,-8-7-44 0,-1 1-29 15,8-9-41-15,-5-3-66 0,-2-2-144 0,5 1-382 16,-1-4 169-16</inkml:trace>
        </inkml:traceGroup>
      </inkml:traceGroup>
    </inkml:traceGroup>
    <inkml:traceGroup>
      <inkml:annotationXML>
        <emma:emma xmlns:emma="http://www.w3.org/2003/04/emma" version="1.0">
          <emma:interpretation id="{6776B8C8-ACCF-45D7-BD8C-A8364ACDBB9E}" emma:medium="tactile" emma:mode="ink">
            <msink:context xmlns:msink="http://schemas.microsoft.com/ink/2010/main" type="paragraph" rotatedBoundingBox="7390,11419 10185,11816 10042,12820 7247,124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0B1FD0-2630-4814-B6BF-66C7E79DD60F}" emma:medium="tactile" emma:mode="ink">
              <msink:context xmlns:msink="http://schemas.microsoft.com/ink/2010/main" type="line" rotatedBoundingBox="7390,11419 10185,11816 10042,12820 7247,12423"/>
            </emma:interpretation>
          </emma:emma>
        </inkml:annotationXML>
        <inkml:traceGroup>
          <inkml:annotationXML>
            <emma:emma xmlns:emma="http://www.w3.org/2003/04/emma" version="1.0">
              <emma:interpretation id="{FD8EFA72-F448-4B50-98CA-9700E833F3DB}" emma:medium="tactile" emma:mode="ink">
                <msink:context xmlns:msink="http://schemas.microsoft.com/ink/2010/main" type="inkWord" rotatedBoundingBox="7390,11419 10185,11816 10042,12820 7247,12423">
                  <msink:destinationLink direction="with" ref="{40D984FC-DF7F-49C5-A6FB-A7797EE935CA}"/>
                </msink:context>
              </emma:interpretation>
            </emma:emma>
          </inkml:annotationXML>
          <inkml:trace contextRef="#ctx0" brushRef="#br0" timeOffset="80735.53">6033 6315 121 0,'0'0'186'0,"16"-3"-8"0,-4 1-13 15,-1 0-19-15,-11 2-4 0,22-3-2 0,-3 2-9 16,1 1-7-16,-4-3-4 0,9 3-8 0,-5 0-7 0,-1 3-5 16,2-3-12-16,4-3-4 0,-5 6-9 0,-4-6-6 15,4 2-7-15,-1 2-4 0,-3-1-9 16,1-1-1-16,1 1-9 0,-2 1-3 0,1-2-2 0,2 2-5 16,-3-2-3-16,1 2-1 0,-1 2-5 0,-2-3 0 15,1 1-3-15,-15-1-7 0,23 0-10 0,-11 0-5 16,-12 0-7-16,17 0-8 0,-17 0-15 0,16-1 0 15,-16 1-3-15,11 0-14 0,-11 0-23 0,0 0-8 16,9-4-15-16,-9 4-21 0,0 0-12 0,0 0-25 16,0 0-128-16,0 0-306 0,0 0 135 0</inkml:trace>
          <inkml:trace contextRef="#ctx0" brushRef="#br0" timeOffset="80975.25">6406 6278 85 0,'0'0'176'0,"-14"6"-8"0,14-6-11 15,0 0-6-15,-7 10-8 0,7-10-7 0,-2 11-2 0,2-11-5 16,-1 15-3-16,1-15-9 0,0 18-3 0,0-4-5 16,0 1-3-16,0-1-7 0,0-2-10 0,1 4-6 15,-1-2-8-15,0 5-6 0,-1-6-9 0,1 5-2 16,0-2-6-16,0-3-7 0,0 2-2 0,-3-4-5 16,3 3-3-16,0 3-1 0,0-7-2 0,0-10-6 15,-3 17-4-15,3-17 0 0,3 18-11 0,-3-8-13 16,0-10-9-16,4 12-9 0,-1-6-16 0,-3-6-8 15,12 7-13-15,-4-4-14 0,4 1-17 0,-12-4-22 0,26 3-20 16,-11-7-24-16,3-2-184 0,0-1-364 16,6-4 162-16</inkml:trace>
          <inkml:trace contextRef="#ctx0" brushRef="#br0" timeOffset="81270.89">6966 6263 121 0,'-7'-6'203'0,"7"6"-23"0,0 0-1 15,-12-5-19-15,12 5-12 0,0 0-6 0,-16 2-8 16,16-2-1-16,-14 9-2 0,8-3-4 0,-1 1 2 16,1 3-5-16,-2 1 0 0,-4 0-6 0,5 4-6 15,-2 0-5-15,3 1-7 0,-1-3-4 0,1 4-6 16,6-1-6-16,-3 7-4 0,0-10-8 0,0 5-8 0,3-1-3 15,3 0-4-15,-3-3-9 0,0 1-2 16,6 2-4-16,-3-3-5 0,0 3-2 0,0-2-3 16,7-5-3-16,-4 3-16 0,1-5-25 0,-4 2-20 0,6-3-27 15,-1 1-27-15,1-2-25 0,-2 1-26 16,2-4-29-16,-9-3-45 0,23 4-213 0,-23-4-460 0,22-6 204 16</inkml:trace>
          <inkml:trace contextRef="#ctx0" brushRef="#br0" timeOffset="81755.42">7215 6429 99 0,'0'0'211'16,"0"0"-20"-16,0 0-22 0,0 0-13 0,0 0-14 16,0 0-6-16,0 0-8 0,0 0-7 0,0 0-11 15,6 31 3-15,-6-31-7 0,0 16-6 0,0-4-7 0,0 0 0 16,0-12-9-16,-6 22-1 0,6-13-11 15,0-9-2-15,-3 21-2 0,1-14-6 0,2-7-7 16,0 20-3-16,-2-13-9 0,-1 3-2 0,3-10-1 0,0 14-6 16,0-14-5-16,0 11 1 0,0-11-4 0,0 0 1 15,-3 11-3-15,3-11-2 0,0 0-3 16,0 0 2-16,0 0-4 0,0 0-11 0,16 0-13 0,-16 0 0 16,0 0-14-16,17-17-8 0,-8 6-10 0,1 2-1 15,-1-3-12-15,2-2-3 0,-1-1-1 0,-1 2 0 16,1 0 5-16,-1 0 5 0,2-2 3 0,1 4 6 15,-5-2 2-15,-1 3 2 0,5-2 13 0,-5 2 0 16,3 2 2-16,-2 1 13 0,-1 1 1 0,-6 6-3 16,13-12 12-16,-10 6 1 0,-3 6 3 0,12-5 4 15,-12 5-2-15,11-6 3 0,-11 6 5 0,13-1 3 16,-13 1 1-16,0 0 5 0,0 0 0 0,20 5 3 16,-20-5 5-16,13 11 2 0,-10-4-2 0,0 0 3 15,0 3 0-15,3-3-5 0,-2 4-3 0,-1 2 0 16,-3-13-6-16,6 18-2 0,-3-5 0 0,0-6-2 15,-3 4-4-15,2 4 1 0,-1-8-1 0,-1-7-1 0,0 18-14 16,0-9-15-16,0-9-18 0,0 14-38 0,0-14-5 16,2 14-17-16,-2-14-19 0,3 10-31 0,-3-10-12 15,0 0-48-15,0 0-130 0,0 0-358 0,0 0 158 16</inkml:trace>
          <inkml:trace contextRef="#ctx0" brushRef="#br0" timeOffset="82061.55">7906 6237 27 0,'0'0'208'16,"0"0"-11"-16,0 0-13 0,0 0-15 0,0 25-1 15,0-25-5-15,-3 24-4 0,-1-9 0 0,-2 2-7 16,0 1-6-16,0 2-2 0,-5 2-9 0,1 4-7 15,1-1-13-15,-8 11-1 0,7-10-10 0,-8 6-2 16,5-7-14-16,-1 0-4 0,1 12-7 0,-2-11-9 16,-2 5-8-16,7-7-4 0,-3-1-8 0,4 1-5 15,-2-5-3-15,-1-1 1 0,8-4-6 0,-5 3-2 16,3-4-3-16,1-1-3 0,2-1-21 0,-3-3-17 16,4 1-20-16,2-9-22 0,-5 14-20 0,5-14-22 15,-6 8-15-15,6-8-26 0,0 0-28 0,0 0-58 16,0 0-181-16,0 0-436 0,0 0 193 0</inkml:trace>
          <inkml:trace contextRef="#ctx0" brushRef="#br0" timeOffset="82433.9">8249 6356 73 0,'0'0'194'0,"0"0"-8"0,0 0-12 16,0 0-5-16,0 0-13 0,-25 24-5 0,19-17-3 16,-2 0-3-16,2 4-10 0,-4 2 0 0,1-2-9 15,-2 2-4-15,1-1-5 0,1 2-5 0,0-6-8 16,-1 8-4-16,-1-4-8 0,2 1 0 0,2 1-10 0,-5 1-6 15,9-2-4-15,-5 0-5 0,5-2-11 0,-3-4-5 16,4 4-1-16,-1-1-2 0,3-10-3 16,0 16 3-16,0-16-4 0,5 22 2 0,-2-19-2 0,3 5-10 15,2-1 5-15,1-2-7 0,-2 0 1 0,10 1-2 16,-5-1-6-16,7-2-3 0,-6-2-23 0,4 3-11 16,-1-2-27-16,2-2-21 0,-3 0-31 0,-3 0-38 15,1-4-23-15,4-2-43 0,1 1-74 0,-5-8-153 16,1 6-456-16,-1-6 202 0</inkml:trace>
          <inkml:trace contextRef="#ctx0" brushRef="#br0" timeOffset="82692.83">8464 6418 25 0,'0'0'211'0,"-11"17"-1"16,8-8 0-16,-3-2-8 0,-1 8-9 0,-2-3-10 15,-1 6 2-15,1 3-12 0,-2-1-8 0,4-3-13 16,-2 6-7-16,-3 0-10 0,1 2-11 0,1-5-14 16,-2 2-7-16,2 2-10 0,1-1-10 0,-5-1-9 15,11-1-7-15,-6 0-3 0,-1 1-5 0,4-5-7 16,-2-3-4-16,5 3-6 0,0-3-6 0,0-3-15 16,2-1-18-16,1-10-17 0,-2 20-18 0,1-15-16 15,1-5-10-15,0 14-17 0,0-14-20 0,0 0-17 0,7 10-25 16,-7-10-50-16,15-4-215 0,-15 4-435 15,20-14 192-15</inkml:trace>
          <inkml:trace contextRef="#ctx0" brushRef="#br0" timeOffset="83008.62">8841 6279 165 0,'2'18'263'0,"-2"-1"-9"0,3 8-13 0,-3 3-14 15,0-1-12-15,0 14-11 0,0 0-22 0,0 5-7 16,0 1-15-16,-5-1-17 0,-1-1-12 0,0 0-9 0,-4 3-14 15,-5-1-8-15,-5 1-11 0,4-2-8 0,0-2-6 16,-1-3-16-16,-5 2-22 0,2-5-28 0,1-2-31 16,-2-2-36-16,-1 0-31 0,4-12-42 15,-1 0-39-15,2-2-80 0,1-9-137 0,5 2-419 0,-2-5 185 16</inkml:trace>
        </inkml:traceGroup>
      </inkml:traceGroup>
    </inkml:traceGroup>
    <inkml:traceGroup>
      <inkml:annotationXML>
        <emma:emma xmlns:emma="http://www.w3.org/2003/04/emma" version="1.0">
          <emma:interpretation id="{038B0CAB-69ED-4FB9-B64B-0C595EA89424}" emma:medium="tactile" emma:mode="ink">
            <msink:context xmlns:msink="http://schemas.microsoft.com/ink/2010/main" type="paragraph" rotatedBoundingBox="1197,12816 11658,12835 11656,14196 1194,1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C3E53-9F8E-4602-A140-7B449F6BA0E4}" emma:medium="tactile" emma:mode="ink">
              <msink:context xmlns:msink="http://schemas.microsoft.com/ink/2010/main" type="line" rotatedBoundingBox="1197,12816 11658,12835 11656,14196 1194,14177"/>
            </emma:interpretation>
          </emma:emma>
        </inkml:annotationXML>
        <inkml:traceGroup>
          <inkml:annotationXML>
            <emma:emma xmlns:emma="http://www.w3.org/2003/04/emma" version="1.0">
              <emma:interpretation id="{70FE2142-110C-4951-9B75-C60E61DAC231}" emma:medium="tactile" emma:mode="ink">
                <msink:context xmlns:msink="http://schemas.microsoft.com/ink/2010/main" type="inkWord" rotatedBoundingBox="1197,12816 5064,12823 5061,14184 1194,14177"/>
              </emma:interpretation>
            </emma:emma>
          </inkml:annotationXML>
          <inkml:trace contextRef="#ctx0" brushRef="#br0" timeOffset="100627.31">45 7449 18 0,'0'0'125'0,"0"0"-8"0,0 0-13 16,0 0-2-16,0 0-16 0,0 0 3 0,0 0-4 15,7-13-3-15,-7 13-9 0,0 0-3 0,0 0-5 0,0 0 3 16,0 0 2-16,0 0-2 0,6-10-12 0,-6 10 13 15,0 0-5-15,0 0 2 0,0 0-9 0,8-6 8 16,-8 6-3-16,0 0 0 0,0 0-8 0,9-7-7 16,-9 7 3-16,0 0-2 0,0 0-5 15,9-6-5-15,-9 6 0 0,0 0 3 0,0 0-7 0,7-5-5 16,-7 5-4-16,0 0 0 0,0 0-2 0,0 0-3 16,0 0-7-16,0 0 5 0,0 0-5 0,0 0 4 15,0 0-3-15,0 0 3 0,0 0-1 0,0 0 0 16,3 24-4-16,-3-24 9 0,-3 15-5 0,3-15 5 15,0 14-1-15,0-14-4 0,-3 14-1 0,3-14-1 16,-3 15 3-16,2-6 0 0,1-9-3 0,-2 13 1 16,2-13 1-16,-3 15-4 0,3-15 2 0,-1 14-1 0,1-14-1 15,-2 15-4-15,1-8 2 0,1-7-2 0,-3 14-1 16,3-14 2-16,0 0-1 0,-6 11 0 0,6-11-2 16,0 0 0-16,0 0-2 0,0 0-2 0,0 15 1 15,0-15 0-15,0 0 4 0,0 0 0 0,0 0-1 16,0 0-1-16,-2 9 1 0,2-9 3 0,0 0-2 15,0 0-1-15,0 0 0 0,0 0-1 0,0 0 0 16,0 0 0-16,0 0 2 0,0 0-3 0,20-27 2 16,-14 22-8-16,-6 5 5 0,7-14-1 0,-2 4 0 0,1 1-3 15,-2 1-2-15,2-3-5 0,0 0-2 16,0 4-6-16,3-4 4 0,0-2-7 0,-2 1 4 16,2 3 2-16,-3-1-2 0,5-1 2 0,-2 0-1 0,-2 2 0 15,0 1 4-15,2 0-3 0,-1 1 2 0,1-3 1 16,-2 3 3-16,4-2 1 0,-4 1-2 0,2 3 3 15,-1 0-4-15,2-1 3 0,-10 6 2 0,15-11-1 16,-8 9 0-16,-7 2 2 0,12-9-1 0,-6 5-1 16,-6 4 3-16,12-5-1 0,-12 5 3 0,9-2-2 15,-9 2 0-15,0 0 1 0,17 0 5 0,-17 0 0 16,9 7-1-16,-9-7 3 0,11 10 4 0,-5-5 7 16,-1 2 1-16,-5-7-3 0,9 17 6 0,-6-10 2 15,1 3-5-15,2 2 1 0,-3-4-2 0,2 2-2 16,-2-4-2-16,1 4 1 0,1 0-3 0,-4-3 3 15,-1-7-1-15,6 14-2 0,-4-4-2 0,-2-10-3 0,1 15 1 16,4-8-10-16,-5-7-12 0,3 14-18 0,0-6-23 16,-3-8-28-16,1 15-35 0,-1-15-29 15,0 12-59-15,0-12-152 0,0 0-390 0,-1 17 173 0</inkml:trace>
          <inkml:trace contextRef="#ctx0" brushRef="#br0" timeOffset="101046.28">-101 7895 50 0,'0'0'189'0,"0"0"-14"0,0 0-12 0,0 0-7 16,0 0-8-16,0 0-13 0,0 0-3 0,0 0-6 0,37-13-7 16,-22 12-5-16,0-3-5 0,3 4-7 0,1-2-8 15,1 1-1-15,8-2-5 0,3 2-11 16,-2-1-1-16,-1-2-1 0,15 3-2 0,-4-2-7 0,-6 2-2 15,7-1-4-15,-10-3-3 0,1 4-2 16,9 0-3-16,-13-3-8 0,-1 8-5 0,-7-8-3 16,2 4-3-16,-6 0-3 0,3 0-5 0,-3 4 0 0,1-3-3 15,-7-1-10-15,3 1-12 0,-12-1-14 0,19 5-15 16,-11-3-13-16,-1 2-12 0,-7-4-14 0,12 5-19 16,-12-5-17-16,9 10-24 0,-9-10-19 0,2 10-37 15,-2-10-160-15,0 0-370 0,0 0 163 0</inkml:trace>
          <inkml:trace contextRef="#ctx0" brushRef="#br0" timeOffset="102746.85">1044 7956 75 0,'0'0'212'15,"33"-12"-15"-15,-33 12-16 0,9-7-10 0,-2 2-13 16,-7 5-10-16,14-8-9 0,-4 3-8 0,-2-2-8 16,1 1-12-16,4-5-12 0,-1 4-7 0,1-6-15 15,-1 2 0-15,6-3-7 0,-1-4-6 0,1 1-6 16,-5 4-7-16,0-5-4 0,2 0 0 0,-1-1-7 16,2-3-5-16,-2 4-3 0,-1 0-5 0,-4 1-1 15,3-3-3-15,-3-3-2 0,1 3-5 0,1-1 3 16,-1 0-7-16,-2-1 3 0,-2 6-7 0,-1-4-1 15,3-2-1-15,-7 4 2 0,4 1-4 0,-5 2 1 16,3-1-2-16,-3 0 1 0,3 0-5 0,-2 5 4 16,1-4-1-16,-2 5-2 0,0 10 1 0,-2-21-4 0,2 21 5 15,0-16-4-15,-1 7-1 0,1 9 5 0,-5-9-5 16,5 9-2-16,-9-8 5 0,9 8-3 16,-13-2 0-16,13 2 2 0,-18 3 0 0,9 4 8 0,-1-4 2 15,-4 8 9-15,-1 2-1 0,2-1 8 0,-5 7-1 16,-1 3 4-16,2 0-1 0,1-1 6 0,-5 10-2 15,3 1-2-15,2 3-1 0,4-1-1 0,3-6-2 16,-3 10 1-16,1-3-3 0,7-6-4 0,0 8-1 16,2-10-1-16,-2 0-3 0,5 1 2 0,-1-2-2 15,0-1-2-15,3-3-3 0,0-3 2 0,1-4-4 16,-1 1 0-16,3-4-6 0,-1 1-2 0,2-2-2 16,-1-4-7-16,2 1-2 0,-1-3-6 0,4 0-4 15,-4-2-3-15,5-2-1 0,-12-1-3 0,27 0-9 16,-14-3 3-16,2-1 0 0,0 2 1 0,-1-5 3 0,-1 1 7 15,3 3-2-15,-1-1 4 0,-1-3 3 16,-1 0 2-16,2 0 1 0,-4 4 5 0,0 0-2 0,-2-2 2 16,2 1 2-16,-11 4 6 0,16-6-1 0,-8 6 0 15,-8 0 4-15,16-6-2 0,-16 6 4 0,14 0-2 16,-14 0-2-16,0 0 5 0,19 1 3 0,-12 4 1 16,-7-5-1-16,15 4 3 0,-15-4-1 0,15 2 5 15,-4 2 0-15,-2-1-4 0,1 1-2 0,0-1 4 16,2-2-1-16,0 0 3 0,6 5-2 0,-3-6 0 15,2 0 0-15,-3 0 4 0,1-3-1 0,-3 0 6 16,3 1 2-16,0-3 4 0,-1 1 0 0,-4-1 4 16,-1-1-4-16,3-4 1 0,-6 3-3 0,0-1-2 0,-3-3-2 15,1 3-2-15,-1-3-2 0,-3-1-5 16,0 12 1-16,-6-24 2 0,3 11-4 0,-3 6-3 16,-6-4-1-16,3 3 2 0,-2-2-2 0,-3 4-3 15,-1 0-9-15,2 3-3 0,-4 2-8 0,7 0-7 0,10 1-14 16,-31 1-7-16,17 2-12 0,2 0-8 0,3 2-13 15,-3 0-4-15,5 2-13 0,-4-2-17 16,4 2-2-16,1 0 0 0,2 3-9 0,-1-3-6 0,5-7 0 16,-4 18-4-16,4-18-2 0,-2 17-19 0,2-17-99 15,5 14-275-15,-4-7 122 0</inkml:trace>
          <inkml:trace contextRef="#ctx0" brushRef="#br0" timeOffset="103472.89">2257 7460 127 0,'0'0'220'15,"-15"-1"-14"-15,15 1-16 0,-17 3-9 0,7 2-7 16,1-3-4-16,-3 8-9 0,-3-2-2 0,3 4-7 16,3 3-5-16,-3-1-10 0,0 4-6 0,2 3-9 0,-1 0-6 15,4 3-6-15,0-6-13 0,2 6-3 0,2-2-5 16,-1-2-8-16,2 4-5 0,4-2-6 16,-2 2-5-16,1-1-7 0,5-1-9 0,-1-5-2 0,-2 6-7 15,1-7 2-15,-1-1-9 0,3 1-9 0,-2-2-20 16,-2-3-23-16,4 0-18 0,1 2-27 0,-1-5-23 15,2 2-18-15,-1-1-21 0,-1-2-27 0,2-2-22 16,-8-5-40-16,18 3-184 0,-18-3-431 0,25-3 190 16</inkml:trace>
          <inkml:trace contextRef="#ctx0" brushRef="#br0" timeOffset="101420.93">275 8018 99 0,'0'0'196'16,"0"0"-9"-16,-5 11-16 0,5-11-4 0,0 0-10 15,-3 14-6-15,3-14-9 0,-3 12-2 0,3-12-5 16,-9 14-9-16,8-8-4 0,-5 3-6 0,6-9-1 16,-11 17-11-16,5-9-5 0,2 0-9 0,-1 3-2 0,-1 1-8 15,0-4-4-15,3 2-7 0,-3 2-2 16,6-12-11-16,-5 19 3 0,0-13-6 0,5-6-4 15,-3 15-7-15,3-15-3 0,-3 11-5 0,3-11 5 0,0 0-2 16,5 16 3-16,-1-7-2 0,-4-9-3 0,10 8-4 16,-4-4 0-16,6-1-7 0,-3 1 3 0,8-1-8 15,-2 1 1-15,-2-4 1 0,2 4-11 0,1-3-15 16,-1 0-20-16,0-1-18 0,2 0-24 0,-2 1-21 16,-15-1-25-16,22-1-29 0,-10 1-21 0,0-2-29 15,0-2-236-15,-5-2-463 0,2 1 206 0</inkml:trace>
          <inkml:trace contextRef="#ctx0" brushRef="#br0" timeOffset="101704.21">567 8104 155 0,'0'0'218'16,"0"0"-13"-16,0 0-9 0,0 0-9 0,0 0-6 15,0 0-5-15,0 0-11 0,-21 32-1 0,11-20-12 0,2 4-6 16,1-2-2-16,-1 2-8 0,-5 2-9 0,-1 1-7 16,7-2-13-16,-5 5-6 0,5-6-4 0,-2 1-11 15,1-2-9-15,1 1-5 0,-1 1-6 0,1-3-7 16,1 2-5-16,-2-3-5 0,2 1-4 0,2 0-5 16,1 0-3-16,-2-4-11 0,2-2-16 0,-1 2-19 15,4-10-21-15,-6 14-23 0,4-4-24 0,2-10-18 16,-1 13-29-16,-2-3-26 0,3-10-29 0,0 0-34 15,0 0-199-15,0 0-445 0,0 0 196 0</inkml:trace>
          <inkml:trace contextRef="#ctx0" brushRef="#br0" timeOffset="103060.99">1590 7909 489 0,'10'10'-1'16,"-10"-10"40"-16,9 10 16 0,-3-7-3 0,-6-3 8 15,14 8 2-15,-8-7 14 0,-6-1 3 0,13 9 1 16,-5-4 7-16,-2 1-13 0,3-4 11 0,-1 3-4 15,0 1-2-15,-1-1 2 0,2-1-11 0,2 2 3 16,-2 3 1-16,-2-2-3 0,4 6-4 0,-2-2-3 16,1 2-5-16,0 0-3 0,-1 1-5 0,0 2-1 15,0-1 3-15,2 3-6 0,-2 6 1 0,1 0-4 16,-2 0-1-16,-2 1 3 0,-1-3-2 0,3 6-7 16,-5-4 2-16,1 1-5 0,-2 3 3 0,1-4 1 15,-6 4-5-15,0-4-1 0,-2 1-1 0,2-4-3 0,-5 3-5 16,-1 0-3-16,-3-5 2 0,-2 0-2 0,1-1 1 15,-7-1-2-15,1-2 0 0,3-5-7 0,-5 1 5 16,-5-1-2-16,3-3-1 0,-1-2-1 0,1 1 1 16,-1-5-5-16,-1-1-1 0,6-1 3 0,-2-1-2 15,-3-3 0-15,5-2-3 0,-4-3 0 0,2-1 1 16,0-3 1-16,5 3-2 0,3 0-9 0,-1-4-4 16,-1-1-14-16,5 0-13 0,2 1-20 0,2-2-20 15,3-1-12-15,-1-1-34 0,4 1-27 0,4-10-28 16,-2 4-214-16,7-10-422 0,1 8 186 0</inkml:trace>
          <inkml:trace contextRef="#ctx0" brushRef="#br0" timeOffset="103932.66">2453 7832 62 0,'0'0'211'16,"0"0"-21"-16,0 0-20 0,0 0-7 0,0 0-13 16,0 0-11-16,0 0-2 0,0 0-13 0,6 19-7 0,-6-19-6 15,0 0-7-15,-3 16-3 0,3-16-6 16,0 15-6-16,0-15-5 0,-3 12-9 0,3-12-4 16,0 12-12-16,0-12-2 0,0 0-7 0,-1 13-2 0,1-13-4 15,0 0-6-15,0 0-4 0,-1 11-1 0,1-11-7 16,0 0 4-16,0 0-1 0,0 0-1 0,0 0-3 15,0 0-2-15,0 0-5 0,0 0 0 0,0 0-8 16,0 0-8-16,0 0-8 0,0 0-3 0,22-29-8 16,-16 20-8-16,4-5-5 0,-2 3-9 0,1-4-4 15,-2 2-3-15,4 0 10 0,1-2 2 0,-5 1 0 16,2 1 4-16,-2 0 3 0,4 1 3 0,1 0 4 16,-5 2 5-16,-1 0 3 0,-1 3 6 0,1 0-4 15,-6 7 6-15,10-11 6 0,-4 7 1 0,-6 4 1 0,7-7-1 16,-7 7 1-16,0 0 1 0,14-1 0 15,-14 1 5-15,0 0 4 0,0 0 4 0,9 17 1 16,-9-17 4-16,6 13-2 0,-6-8-2 0,0-5-1 0,1 19 1 16,2-11-4-16,-1 3 1 0,-2-11-2 15,6 16 1-15,-5-5-1 0,1-3-3 0,-2-8 1 16,4 17-3-16,-2-11-1 0,-2-6-12 0,3 15-16 0,-3-15-12 16,4 10-17-16,-4-10-11 0,6 11-21 0,-6-11-19 15,9 6-14-15,-9-6-26 0,8 4-34 0,-8-4-131 16,0 0-329-16,23-10 146 0</inkml:trace>
          <inkml:trace contextRef="#ctx0" brushRef="#br0" timeOffset="104248.81">3159 7484 184 0,'0'0'213'16,"0"0"-14"-16,-24 30-10 0,17-19-4 0,-1 5-1 0,1-1-9 16,-5 10-2-16,-2-3-6 0,2 3-9 0,-3 1-8 15,4-1 3-15,-4 9-3 0,-3-2-13 16,3 2-7-16,-2-9-9 0,7 0-7 0,-3-1-5 0,-5 1-5 16,9 2-22-16,-3-2 0 0,-2 0-14 0,2-2 4 15,3 1-9-15,-2-5 0 0,0 4-8 0,4-7-7 16,-1 0-6-16,1 1-5 0,-1-2-2 0,2-5 0 15,2 1-21-15,1-1-12 0,-2-2-19 0,-1 0-17 16,6-8-16-16,-3 16-21 0,-1-12-18 0,4-4-22 16,-3 9-10-16,3-9-21 0,0 0-28 0,0 0-36 15,0 0-241-15,0 0-485 0,0 0 214 0</inkml:trace>
          <inkml:trace contextRef="#ctx0" brushRef="#br0" timeOffset="104756.46">3248 7778 205 0,'0'0'228'0,"5"-9"-22"15,-5 9-22-15,0 0-19 0,0 0-9 0,0 0 1 16,0 0-6-16,0 0-3 0,0 0-8 0,-21 20-8 15,12-15-6-15,5 2-5 0,-2 1-7 0,-5 3-5 16,5-2-10-16,-1 2-7 0,-1-1-10 0,2 0-8 16,-1 4-7-16,2-6-2 0,1 4-9 0,-1-4-3 15,1 2-4-15,4-10-6 0,-3 14-2 0,1-6-4 16,2-8-6-16,-2 14-5 0,2-14 4 0,4 13-7 16,-4-13-6-16,9 11-13 0,-3-7-9 0,1 1-11 15,-7-5-16-15,18 1-7 0,-9 0-19 0,-9-1-8 16,20-2-10-16,-8-1-8 0,1-3-9 0,0-1-3 15,-2 3 3-15,2-7-2 0,-2-2 13 0,1 2 1 16,0 2 15-16,-2-2 9 0,-1 4 11 0,-3 0 21 0,1-2 19 16,-1 4 14-16,-6 5 12 0,5-11 10 15,-5 11 2-15,4-10 6 0,-4 10 0 0,0 0-2 16,0 0-5-16,0 0 0 0,0 0 3 0,0 0 3 0,0 0 4 16,0 0 5-16,0 0 6 0,-25 28-1 0,16-15-2 15,-1-2-1-15,4 4-1 0,-3-2-8 0,1 4-1 16,1 0-2-16,1-1-7 0,-2 4 0 0,-2-2-2 15,2-1-2-15,2-3-6 0,0 4 2 0,-1-5-4 16,1 1-16-16,3 1-23 0,-3-2-16 0,2-2-21 16,2-3-21-16,2-8-11 0,-4 16-19 0,4-16-7 15,0 0-23-15,0 0-29 0,0 0-205 0,0 0-404 16,0 0 179-16</inkml:trace>
          <inkml:trace contextRef="#ctx0" brushRef="#br0" timeOffset="104998.81">3618 7644 197 0,'15'10'248'16,"-15"-10"-9"-16,11 17-13 0,-4-3-9 0,2 4-1 0,3 1-5 15,0 6-14-15,-2 1-8 0,2-2-16 0,-4 1-9 16,4 3-14-16,0-1-15 0,-5 1-4 0,0 6-17 15,1 1-16-15,-5-7-11 0,0-2-1 0,-5 0-5 16,-2 0-15-16,-5 5-13 0,-1-2-25 0,-5-5-37 16,-8 6-42-16,-8-1-52 0,4-5-70 0,3-5-75 15,-3-3-206-15,-7 3-491 0,6-6 216 0</inkml:trace>
        </inkml:traceGroup>
        <inkml:traceGroup>
          <inkml:annotationXML>
            <emma:emma xmlns:emma="http://www.w3.org/2003/04/emma" version="1.0">
              <emma:interpretation id="{FF006175-5527-41B5-8909-15123BACC473}" emma:medium="tactile" emma:mode="ink">
                <msink:context xmlns:msink="http://schemas.microsoft.com/ink/2010/main" type="inkWord" rotatedBoundingBox="7683,12882 11658,12889 11656,14173 7681,14166"/>
              </emma:interpretation>
            </emma:emma>
          </inkml:annotationXML>
          <inkml:trace contextRef="#ctx0" brushRef="#br0" timeOffset="106872.77">6516 7540 132 0,'0'0'230'0,"0"0"-21"0,0 0-17 0,0 0-15 0,0 0-5 15,0 0-9-15,0 0-13 0,0 0-6 0,6 21-8 16,-6-21-8-16,6 14-6 0,-3-7-10 16,-3-7-3-16,3 17-8 0,-2-10-7 0,2 4-10 0,-3-11-5 15,3 17-5-15,0-8-2 0,-3-9-7 0,6 15-5 16,-6-8-7-16,0-7-5 0,8 13-4 15,-8-13-5-15,0 15-4 0,0-15-3 0,3 10-3 0,-3-10-6 16,0 0-3-16,3 11 2 0,-3-11-2 0,0 0-1 16,3 10-4-16,-3-10 2 0,0 0-3 0,0 0 2 15,0 0-2-15,0 0 1 0,0 0-3 0,0 0 4 0,0 0-5 16,0 0 1-16,0 0-7 0,0 0 2 16,19-26-10-16,-8 18 2 0,-8 0-2 0,7-6-7 15,-1 4-9-15,4-5-5 0,-1 0-2 0,-1 0-2 16,5-1-2-16,1-2 6 0,-3 5-3 0,0 2 1 15,-4-4 3-15,2 4 2 0,2-1 3 0,-1 3 3 0,-1-1 0 16,-2 2 1-16,7 0 4 0,-7 1-1 0,5-1 0 16,-7 3 4-16,1 2 0 0,1-4 0 15,-1 4-2-15,-9 3 5 0,16-5 2 0,-16 5-2 0,14-2 1 16,-14 2 1-16,13 3 3 0,-13-3 2 0,9 6 6 16,-9-6 3-16,9 9 1 0,-7-1 3 0,1 1 0 15,-3-9 2-15,3 16-3 0,0-5 0 0,-3-11-1 16,0 18 1-16,3-5-4 0,-3-2 0 0,0 0-4 15,0 2 6-15,0-13-2 0,0 17-4 0,0-17-5 16,-3 19-17-16,3-9-21 0,0-10-25 0,-6 18-16 0,6-9-20 16,-5 0-31-16,-1 4-28 0,3-7-24 0,-3 1-220 15,-1 0-433-15,-2-2 192 0</inkml:trace>
          <inkml:trace contextRef="#ctx0" brushRef="#br0" timeOffset="107299.29">6386 7895 64 0,'0'0'206'0,"0"0"-6"0,0 0-12 15,0 0-7-15,35-1-10 0,-35 1-8 0,16-2-8 16,-16 2-8-16,21-4-9 0,-6 4-7 0,-2 0-10 0,1-3-7 16,1 1-10-16,1 1-7 0,3 1-8 0,1 0-7 15,-1 0-10-15,5 1-7 0,-5 1-4 0,7 1-8 16,-1-3-1-16,2 4-8 0,-2-4-7 0,2 1-2 15,1 1-1-15,-1 1-6 0,-1-3-1 0,-1 1-2 16,2-1-2-16,-5 0-4 0,-2 0-1 0,-1 2-3 16,0-2 1-16,-5 0-5 0,2 0-2 0,-7 0-9 15,-9 0-5-15,23 0-6 0,-23 0-7 0,13 0-15 16,-13 0-7-16,10 0-14 0,-10 0-21 0,0 0-18 16,0 0-21-16,0 0-8 0,0 0-11 0,0 0-25 0,0 0-27 15,0 0-141-15,0 0-353 0,0 0 156 16</inkml:trace>
          <inkml:trace contextRef="#ctx0" brushRef="#br0" timeOffset="107692.15">6664 8018 81 0,'0'0'204'0,"0"0"-11"0,0 0-13 0,0 0-9 16,0 0-15-16,0 0-12 0,0 0-10 0,0 0-11 15,32-8-11-15,-32 8-10 0,0 0-9 0,0 0-5 16,0 0 0-16,0 0-1 0,0 0-1 0,0 19 4 16,0-19 2-16,-5 15-8 0,-1-4-4 0,4-3-2 15,-7 5-5-15,3 1-4 0,-4-3-8 0,4 4 2 16,-2-3-9-16,-1 3-1 0,3-3-6 0,-4 1 1 15,4-2-9-15,3-1-1 0,-2 0-4 0,3-3-2 16,-1 3-6-16,0-2 1 0,3-8-1 0,-3 12 1 0,3-12-2 16,-3 11 2-16,3-11-6 0,0 0 2 15,6 14-4-15,-6-14-2 0,8 9 0 0,-8-9 0 0,14 2-5 16,2 3-13-16,-7-5-20 0,2 1-19 0,-11-1-23 16,19 0-28-16,-19 0-19 0,22-6-20 0,-5 4-13 15,-4-3-18-15,-1-5-10 0,2 3-31 0,-1-4-170 16,-1 2-402-16,1 0 178 0</inkml:trace>
          <inkml:trace contextRef="#ctx0" brushRef="#br0" timeOffset="107912.23">6904 8111 116 0,'0'0'185'16,"0"0"1"-16,0 0-9 0,0 0 2 0,0 0-9 0,0 29-8 15,-6-16-7-15,3 0-3 0,0 0-4 16,-5 2-7-16,2 1-15 0,3-2-7 0,-1 3-7 15,-5-3-10-15,3 3-6 0,-1-3-9 0,1 1-9 0,0-2-4 16,-2 1-6-16,2 0-7 0,0-5-8 16,-1 5-1-16,4-6-7 0,-3 3-1 0,3-3-7 15,-5-2-12-15,8-6-20 0,-6 15-21 0,0-10-18 0,6-5-19 16,-1 15-25-16,1-15-26 0,-6 7-22 0,6-7-16 16,0 0-37-16,0 0-192 0,0 0-401 0,0 0 178 15</inkml:trace>
          <inkml:trace contextRef="#ctx0" brushRef="#br0" timeOffset="108746.35">7453 7990 189 0,'0'0'235'15,"9"-8"-20"-15,-3 2-14 0,1-2-14 0,-1 1-4 16,1 1-12-16,2-5-10 0,2 3-12 0,-2-4-13 0,1 0-11 16,2-1-7-16,2 2-9 0,-1-3-9 0,2 0-11 15,-2 0-1-15,1-6-11 0,5 2-6 16,-5 0-6-16,3-1-7 0,-3-3-3 0,2 5-6 0,-2-2-3 15,-1 2-9-15,-1-1-3 0,1-1-3 0,1 3-2 16,-2-4-2-16,-5 6-2 0,5-1-2 0,-1-7-6 16,-1 6-2-16,-4 3-2 0,0 0 4 0,1 0-9 15,-1 4 3-15,-3-1-1 0,0 3-5 0,-3 7 2 16,8-14 2-16,-8 14-3 0,6-10 2 0,-6 10-5 16,0-11 3-16,0 11-8 0,0 0 1 0,0 0-2 15,0 0 0-15,0 0-2 0,-23-1 4 0,23 1-7 16,-19 11 4-16,12-4 0 0,-7 2 3 0,2 2 2 15,2 4 6-15,-4 2 2 0,2 4-1 0,-1 4 2 0,4-2 0 16,-1 2 2-16,1-1-1 0,4 1-2 16,2 3 2-16,-3-4-1 0,3 1 0 0,3-3-3 15,3 2 0-15,-3 0 3 0,0-7-4 0,6 1-1 0,2 3 3 16,-2-4-2-16,-3-3 6 0,7 1-5 0,-1-3-3 16,1-1 2-16,-1 0-3 0,5-1-1 0,-1-3 3 15,-1-1-7-15,2-2-8 0,-1-1-8 0,2-1 3 16,-2 1-2-16,4-2-1 0,-4-2-4 0,4-3 1 15,-4 1 0-15,2-2-1 0,1-3 3 0,-2 3 4 16,-1-2-3-16,-1 0 5 0,2 0-2 0,-1 3 4 16,-7-3-1-16,7 3 4 0,1-2 0 0,-8 4 6 15,-6 2 4-15,16-8 1 0,-10 7 2 0,-6 1 3 16,17-3-2-16,-17 3 0 0,14-4-2 0,-14 4 0 16,14 0 0-16,-14 0 2 0,13 0 0 0,-13 0-5 15,17 5 1-15,-5-5 5 0,-12 0-4 0,19 3 8 16,-4 0-6-16,-3-2-2 0,0 0 3 0,1-1 0 15,4 3-1-15,-1-3-1 0,0 2-2 0,-2-2 1 0,-1-2 0 16,-1-1 4-16,2 3-6 0,1-2 2 0,-5-1 2 16,0-1-1-16,2 0 2 0,-1-2 3 0,1 3-5 15,-5-4 6-15,-1-1 1 0,2-1 0 0,-2 0-5 16,-3 1-1-16,1-3 1 0,-4 11-6 0,-4-25-1 16,1 14 6-16,-6-2-4 0,1 6 4 15,1 0-9-15,-2-3 1 0,-5 5 4 0,-2-1-1 16,1 2-7-16,2 0-8 0,-1 3-10 0,1 1-4 0,-2 1-13 15,-2 0-17-15,1 6-11 0,7-5-7 0,-1 4-10 16,2 1-14-16,-1 0-20 0,3 2-18 0,-1 1 1 16,4 1-7-16,0-1-10 0,3-10-29 0,-3 19-134 15,3-10-345-15,0-9 152 0</inkml:trace>
          <inkml:trace contextRef="#ctx0" brushRef="#br0" timeOffset="109065.87">8304 7987 56 0,'11'9'193'0,"-5"-5"-4"0,-6-4-8 15,12 7-9-15,-5-7-5 0,2 6-8 0,-2-1-9 0,7-2-12 16,-8 5-15-16,6-3-7 0,1 4-9 0,1-3-3 16,-4 5-8-16,2 2-10 0,1-1-6 0,-1 1-7 15,6 4-8-15,-6 3-4 0,2 0-3 0,2 3 1 16,-4 1-5-16,1 2-4 0,-2 0-2 0,1 2-1 16,1 6-2-16,-2 1-4 0,-3-6-1 0,0-2-3 15,-2-3 0-15,3 2-4 0,-5-5-1 0,-2 0-3 16,-4-1-3-16,1-2 1 0,-5-1-2 0,0-3 3 15,0-1 6-15,-2 2-6 0,-3-6 3 0,0 0-4 16,-5 0-2-16,-1-4-1 0,-8-1-1 16,0 0-4-16,-2-2-1 0,7-1-2 0,-5-1 1 0,1-4-3 15,-4 0-1-15,4-4-3 0,-1-1 1 0,-1-1 5 16,5-1-6-16,-1-3 0 0,6 7-4 0,1-7-10 16,-5-1-12-16,10 3-14 0,1-3-13 0,-2 0-24 15,5-1-18-15,1-1-17 0,0-1-30 0,2-5-21 16,6 1-38-16,2-2-237 0,3-12-461 0,3 9 204 15</inkml:trace>
          <inkml:trace contextRef="#ctx0" brushRef="#br0" timeOffset="109657.01">8783 7748 9 0,'0'0'253'0,"0"0"-20"0,4-8-17 0,-4 8-29 15,0 0-10-15,0 0-15 0,0 0-10 0,0 0-12 16,0 0-3-16,14 15-12 0,-14-15-8 0,3 9-9 15,-3-9-9-15,3 14-5 0,-3-14-1 0,0 13-7 16,0-13-3-16,3 17-7 0,0-10-3 16,-3 4-9-16,0-11-3 0,1 20-5 0,-1-13-8 0,0-7-4 15,0 17-4-15,0-17-7 0,0 15 1 0,0-15-4 16,-1 10 1-16,1-10-6 0,0 0-2 0,0 14-3 16,0-14 2-16,0 0-4 0,0 0 3 0,0 0-4 0,0 0 2 15,1 10 0-15,-1-10-9 0,0 0 4 0,0 0-6 16,0 0-7-16,18-20-5 0,-9 13-12 0,-1-4-7 15,-1-3-12-15,5 0-6 0,-2 1 0 0,5-5-12 16,0-2 3-16,-3 7 5 0,2-9 5 0,0 4-2 16,-3 7 6-16,2-2 4 0,1 2 5 15,-5 0 4-15,1 1 2 0,-1 2 1 0,-3 5 3 0,3-4 5 16,-5 0 8-16,-4 7 1 0,14-9 1 0,-14 9 4 16,12-5-3-16,-12 5 0 0,7-3 1 0,-7 3 3 15,0 0 2-15,0 0 7 0,20 8 1 0,-20-8 2 16,9 8-1-16,-5 1 8 0,-1 0-4 0,-3-9-1 15,3 17 2-15,3-6 1 0,-3-3-3 0,0 3-2 16,-2-1-2-16,2 0-2 0,-3-10 1 0,3 17-2 16,0-8-3-16,0 0 4 0,-3-9-8 0,3 11-13 15,-3-11-17-15,5 13-15 0,-5-13-16 0,1 10-14 16,-1-10-15-16,5 8-15 0,-5-8-21 0,9 4-20 16,-9-4-25-16,13-1-185 0,-13 1-383 0,21-6 170 0</inkml:trace>
          <inkml:trace contextRef="#ctx0" brushRef="#br0" timeOffset="109977.35">9648 7460 144 0,'0'0'198'16,"0"0"-9"-16,0 0-5 0,0 0-8 0,0 0-3 15,0 0-3-15,-12 27-3 0,6-13-1 0,-1 0-6 16,-2 0-3-16,-3 7-7 0,4-4-8 0,-2 3-12 16,1 3 0-16,-2 1-10 0,2 2-9 0,-1-1-7 0,1 3-8 15,2-4-4-15,-2 2-13 0,0-2-9 16,1 0-1-16,-2 1-14 0,1-4 2 0,1-3-4 16,1 2-4-16,-5 2-8 0,5-7 0 0,-1 1-10 0,-1-1 3 15,2 0-7-15,-1-3-18 0,2-2-17 0,-3 2-13 16,9-4-18-16,-7 1-13 0,1 0-26 0,0-3-18 15,6-6-19-15,-13 12-18 0,13-12-18 0,-6 7-16 16,6-7 1-16,0 0-36 0,0 0-189 0,0 0-425 16,0 0 188-16</inkml:trace>
          <inkml:trace contextRef="#ctx0" brushRef="#br0" timeOffset="110486.43">9845 7629 201 0,'0'0'224'16,"0"0"-21"-16,0 0-19 0,0 0-17 0,0 0-2 16,0 0-7-16,0 0-6 0,0 0-6 0,0 0 2 15,0 0-8-15,-27 25-9 0,22-12-5 0,-1-1-5 16,-4 0-5-16,3 3-9 0,-4-4-10 0,7 3-1 15,-8-1-14-15,7 1-9 0,1-3-2 0,-2 2-4 16,1-4-5-16,4 2-8 0,-2-2-6 0,3-9-3 0,-3 18 5 16,1-8-10-16,2-10 0 0,2 13-10 0,-2-13 2 15,6 15-4-15,-5-8-3 0,7 0 2 0,-8-7-4 16,12 11-8-16,-3-9-11 0,1 2-12 0,2-1-20 16,-1-2-20-16,-11-1-18 0,19 0-18 0,-9-3-18 15,7-1-17-15,-4 2-10 0,4-8-9 0,-5 4-28 16,2-4 11-16,-3-4 15 0,-1 5 1 0,4-2 16 15,-8-1 24-15,3 0 23 0,1 1 16 0,-7 2 25 16,3-1-2-16,-6 10 35 0,6-13 12 0,-2 9 16 16,-4 4 18-16,5-13 7 0,-5 13 4 0,4-7-3 15,-4 7-6-15,0 0-5 0,6-7-2 0,-6 7-1 0,0 0 7 16,0 0-4-16,0 0 10 0,0 0 1 16,0 0 7-16,-6 38 2 0,2-24-2 0,2 0 3 15,-1 3-8-15,0 1-1 0,2 5-5 0,-3 1-5 0,1 1-5 16,1-3 0-16,-4 4-7 0,2-1-4 0,-2 1-1 15,0-4-10-15,3 3-23 0,-3-9-24 0,-2 7-27 16,2-5-31-16,2-1-29 0,1-5-43 0,-3 1-56 16,3-3-162-16,3-10-409 0,-2 16 181 0</inkml:trace>
          <inkml:trace contextRef="#ctx0" brushRef="#br0" timeOffset="111888.27">8926 7435 82 0,'0'0'153'15,"0"0"-8"-15,2-15-6 0,-2 15-6 0,0 0-7 16,0 0-9-16,0 0-3 0,4-7-1 0,-4 7-8 16,0 0-4-16,0 0-11 0,0 0-8 0,0 0-3 15,0 0-7-15,0 0-9 0,0 0-5 0,0 0 0 16,0 0-2-16,0 0 0 0,0 0 1 0,-37 12-1 16,23-2 3-16,7 0 0 0,-8 1-1 0,2 6-3 0,1 0 2 15,-3 1-1-15,0 3-5 0,-2 0-4 16,-2 14-5-16,6-11-2 0,1 8-1 0,-3 3-5 0,7-8-2 15,-2 1-2-15,2 5-2 0,-1 4-2 0,6-10-5 16,2 2 0-16,2 9-3 0,2-1-5 0,6-3-13 16,-1 2-19-16,2-9-23 0,2 7-26 0,5 0-9 15,2-2-27-15,-4-8-27 0,9-6-31 0,-5 5-211 16,4-7-405-16,2-2 179 0</inkml:trace>
          <inkml:trace contextRef="#ctx0" brushRef="#br0" timeOffset="112658.01">10155 7369 140 0,'0'0'197'0,"0"0"-17"0,-3-11-10 15,3 11-16-15,0 0-11 0,0 0-12 0,0 0-11 16,0 0-8-16,0 0-7 0,0 0-3 0,0 0-4 16,0 0-9-16,37 14 1 0,-26-6-3 0,-2 2-6 15,3 0 3-15,0 3-3 0,-4 0 6 0,9 9 1 16,-4-1-1-16,1 3-7 0,-4 2-3 0,7 5-2 15,-5 1-6-15,-1 7-6 0,0-6-2 0,-5 6-8 16,0-1-2-16,-3-2-5 0,-3 2-7 0,-2 3-3 16,-4-5-1-16,-1 1-9 0,-8-2-14 0,-3-3-15 15,-1 0-14-15,-7-1-16 0,1 0-23 0,-3-6-28 16,1 1-24-16,4-7-18 0,-3 6-19 0,2-6-16 16,1-3-30-16,1-2-181 0,0-2-401 0,7-1 179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37.8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96D94E-3536-4FFD-998E-056420722D7F}" emma:medium="tactile" emma:mode="ink">
          <msink:context xmlns:msink="http://schemas.microsoft.com/ink/2010/main" type="inkDrawing" rotatedBoundingBox="3045,11501 5591,10332 5616,10387 3070,11556" semanticType="underline" shapeName="Other">
            <msink:sourceLink direction="with" ref="{5900DFA3-E2FA-4B38-90F2-43CB152BEB61}"/>
          </msink:context>
        </emma:interpretation>
      </emma:emma>
    </inkml:annotationXML>
    <inkml:trace contextRef="#ctx0" brushRef="#br0">2497 28 25 0,'0'0'116'0,"0"0"-5"0,8-8-14 16,-8 8-4-16,0 0-7 0,0 0-6 0,7-4 0 16,-7 4-8-16,0 0-1 0,0 0-9 0,0 0 2 15,6-10-6-15,-6 10-9 0,0 0 1 0,0 0-2 0,0 0 1 16,0 0-4-16,0 0 0 0,0 0-6 0,3-7 5 15,-3 7-7-15,0 0 3 0,0 0-6 0,0 0 5 16,0 0-7-16,0 0 4 0,0 0-11 0,0 0 5 16,0 0-10-16,0 0 5 0,0 0-15 0,0 0 4 15,0 0-1-15,0 0-1 0,0 0-1 0,0 0-2 16,0 0 3-16,0 0 1 0,0 0-5 0,0 0 6 16,-31 3-4-16,31-3-8 0,-15 4 0 0,6 2 7 15,9-6-1-15,-18 8-1 0,5-3-5 0,-1 4 6 0,5-6-2 16,-7 3 2-16,3-1-6 0,-2 5-8 0,1-7 9 15,-4 4 4-15,6 1-5 0,-4 1 0 16,1-1 1-16,-3-1-2 0,3 0-2 0,-9 3 4 0,9 1 2 16,-2-5-3-16,2 5 2 0,0-4 3 0,-2 4-8 15,-1-3 6-15,1 1-4 0,3 2 3 0,-1-5-2 16,0 5 0-16,0-1-3 0,0-2 4 0,4-1-1 16,-3 0-5-16,1 3 3 0,-1-3 4 0,2 0-4 15,-1 0 4-15,0 0-6 0,-2 0 3 0,1 0 0 16,5 0-1-16,-6-1-2 0,6-2 4 0,-3 2-3 15,-1-1 0-15,0 1 3 0,-1 2 0 0,1-3-1 16,4 2 3-16,-2-5 1 0,-1 5 3 0,-1-1-7 16,4-2-7-16,-7 1 14 0,-1 0-4 0,2 1 4 0,2-1-2 15,-3-2-1-15,2 4-3 0,-2-2 1 0,2 1 3 16,1-1-2-16,1 2 1 0,-6-5-4 16,5 5 0-16,2 1 0 0,1-5 3 0,-4 3 1 0,5-2 0 15,-3-1 1-15,0 1-7 0,4 2 9 0,-6-1-2 16,1 1 0-16,-4-2-1 0,2 1-2 0,0 0-1 15,5 1 2-15,1-5-7 0,-3 3 11 0,12-4 3 16,-25 7-3-16,14 0 1 0,-1-1 1 0,-1-2 0 16,1-3-1-16,0 1-2 0,2 4 0 0,-2-2 3 15,1 0-2-15,2 0-3 0,-3 0 3 0,0 2-4 16,4-2 0-16,-4-1 1 0,1 1-8 0,1-1 11 16,10-3-4-16,-20 10 1 0,11-7-1 0,-3-1 4 15,-1 4 1-15,0-1-1 0,1-2 6 0,0 0-3 16,3 2 2-16,-3-2-5 0,3 1 1 0,-3 2 0 15,12-6 3-15,-21 6-2 0,9 1 0 0,-1 0-2 0,-1-2 1 16,5 1 1-16,0-3 0 0,-1 5-2 0,3-5 0 16,-5 1 0-16,1-1 0 0,2 2-4 0,-1 4 0 15,-1-6 1-15,-2 4 0 0,5 0-1 0,-5 0 2 16,1 1-3-16,-1-2 1 0,-1 1 0 0,-2 0 4 16,5 3-3-16,-2-3-1 0,1-1 1 0,-1 1 0 15,2-3 1-15,-2 4 2 0,-1-2-5 0,4 2 3 16,-2-1-1-16,2-2 0 0,-1-3 1 0,-1 7 1 15,0-5-4-15,3 0 2 0,-4 3-4 0,5-1 0 16,-3-1 5-16,-1 2-4 0,3-1 2 0,-2 1-3 16,2-2-1-16,-1 1 3 0,1 0-2 0,-2-1 3 15,2-2-5-15,-1 3 4 0,3-1-1 0,7-5 1 0,-20 12-3 16,10-7 1-16,-1 1 1 0,2-1-1 16,-1-2 1-16,10-3-5 0,-15 10 0 0,6-8 9 0,3 7-3 15,-4-7-1-15,10-2 0 0,-14 12 2 0,7-9-4 16,-1 2 6-16,1 0-1 0,-4 1 0 0,11-6 0 15,-15 9 3-15,8-4 0 0,-3-4-1 0,10-1-1 16,-14 8 0-16,8-2 4 0,6-6 0 0,-10 5 1 16,2-1 1-16,8-4-4 0,-13 6 4 0,13-6-1 15,-18 7 3-15,12-4-1 0,6-3-1 0,-13 4 2 16,5 0 0-16,8-4-2 0,-15 7 2 0,5-5 2 16,10-2-3-16,-18 5-3 0,9-3-1 0,0 2 2 15,9-4 0-15,-18 5-2 0,11 1 0 0,-4-4-1 16,11-2-3-16,-16 4 1 0,8 0 3 0,8-4-1 15,-13 4-3-15,13-4-3 0,-13 7 5 0,4-4-2 16,9-3-1-16,-11 3 0 0,11-3 0 0,-13 4 1 0,13-4 1 16,-12 5-3-16,12-5 2 0,-11 6-2 15,11-6 0-15,-9 6 0 0,9-6 0 0,-10 4 0 0,10-4 1 16,-8 4-2-16,8-4-1 0,-10 6 2 0,10-6 2 16,-12 6-2-16,12-6-2 0,-12 5 4 0,12-5-4 15,-12 7-1-15,12-7 0 0,-9 7 0 0,9-7 3 16,-10 4-6-16,10-4 6 0,0 0 2 0,-9 6-3 15,9-6-2-15,0 0-1 0,0 0 3 0,0 0 3 16,-8 4-4-16,8-4-1 0,0 0 3 0,0 0 0 0,0 0-1 16,0 0-1-16,0 0 4 0,0 0-1 0,0 0 0 15,0 0-5-15,0 0-3 0,0 0-10 0,0 0-9 16,0 0-9-16,0 0-19 0,0 0-23 0,0 0-28 16,0 0-22-16,0 0-23 0,0 0-17 0,0 0-219 15,0 0-414-15,14-32 184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44.3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D984FC-DF7F-49C5-A6FB-A7797EE935CA}" emma:medium="tactile" emma:mode="ink">
          <msink:context xmlns:msink="http://schemas.microsoft.com/ink/2010/main" type="inkDrawing" rotatedBoundingBox="6049,10545 8314,11426 8287,11494 6022,10614" semanticType="callout" shapeName="Other">
            <msink:sourceLink direction="with" ref="{936C260A-9A79-4477-82BE-B5409F5A22AC}"/>
            <msink:sourceLink direction="with" ref="{FD8EFA72-F448-4B50-98CA-9700E833F3DB}"/>
          </msink:context>
        </emma:interpretation>
      </emma:emma>
    </inkml:annotationXML>
    <inkml:trace contextRef="#ctx0" brushRef="#br0">0 25 70 0,'0'0'168'0,"0"0"-9"0,0 0-13 0,0 0-14 15,0 0-6-15,0 0-6 0,0 0-8 0,9-14-14 16,-9 14-4-16,0 0-13 0,0 0-2 0,0 0-10 16,11-11-2-16,-11 11-3 0,0 0-5 0,0 0-5 15,0 0-10-15,0 0-1 0,12-2-4 0,-12 2-5 0,0 0-3 16,0 0-4-16,21 2 6 0,-21-2-3 16,13 4-5-16,-4-2-2 0,-2 3-3 15,5-5-1-15,-1 3 0 0,4 3-6 0,-2-1 3 0,-1 1-10 16,3-1 5-16,0 1 3 0,4 0-5 0,-5 2 3 15,5-1-1-15,5 3-1 0,-5-3-1 0,4 0 2 16,-5-1-5-16,5 5-3 0,3 0 3 0,-10-7 2 0,4 3-3 16,-4 0-2-16,3 0 2 0,-5-1-4 0,1 1 0 15,3-1 0-15,-3 1 0 0,1-1 0 0,-3 3 0 16,2-2 0-16,-1 0 2 0,2 1 1 0,0-2-3 16,-2 1 4-16,1 1-2 0,0-2-4 0,3 3 5 15,-2-3 0-15,0 3 0 0,-2-3-6 0,-1 3 4 16,2-2-2-16,-1-4 0 0,2 4-2 0,-3 1 3 15,1-1 0-15,1 1-3 0,1-3 6 0,1 2-3 16,-4 0 1-16,0 0-1 0,2 1 3 0,-1 2-4 0,1-5 1 16,-2 1 0-16,1 1 4 0,-1-1-6 0,0 2 0 15,2-2 0-15,-1-2-1 0,-5 2 2 0,1-1 1 16,4 0 0-16,-6-1-3 0,3 2 2 0,1-1 3 16,1 1-2-16,1 1-3 0,-4-3 0 15,2 0 2-15,1 1 0 0,-1 0 2 0,2-5 1 0,-1 6-1 16,1-1-1-16,1 1-1 0,1-3 5 0,0 1-2 15,-2 0-2-15,-1-1 0 0,-1 1 0 0,5-3 0 16,-8 1 0-16,4 2 0 0,-3-2 2 0,1 0-5 16,-2 4 8-16,3-3 2 0,-2-2-2 0,-1 3 1 15,5-1-1-15,-7 1 0 0,-7-4-1 0,19 6-6 16,-7-2 2-16,-4-1 4 0,1 3 0 0,1-2 1 16,-1-1-2-16,2-1 0 0,-5 4-1 0,4-3 1 0,2 2-1 15,-5 1-2-15,5-6 4 0,2 7-3 16,-8-4 1-16,7 2 1 0,-2 1-3 0,-3-2-2 0,6 0 3 15,-5 0 1-15,4 2-3 0,1-4 0 16,-5 3 1-16,7 0-1 0,-6 0 4 0,4 2-5 16,1-3 3-16,-8 2 1 0,5-2-1 0,-1 0-6 0,1-1 5 15,-2 1 2-15,3 2-4 0,-1-3-1 0,-1 2 2 16,2-1-1-16,-1-1 2 0,-4 1 2 0,4-2-2 16,-2 2 1-16,3 0 1 0,-4-1-1 0,0 1 0 15,5-1-2-15,-4 1 1 0,-1-2 1 0,-9-2-3 16,17 5 3-16,-10-2-2 0,-7-3 0 0,16 7 1 15,-7-5-3-15,0 2 4 0,-1-1-6 0,4 1-2 16,-5-1 5-16,5 1 5 0,-4 0-4 0,3-1 3 16,-3 1 0-16,1-2-3 0,-9-2 3 0,19 7-2 15,-11-4 4-15,4 2-3 0,-5-1 1 0,5 2 3 16,-5-2-1-16,2-2 3 0,2 1-4 0,-2 3 0 16,-9-6-3-16,16 7 5 0,-5-3 1 0,-11-4 0 15,16 5-7-15,-7-3-3 0,1 1 9 0,-10-3 0 0,17 4 2 16,-11-1 1-16,4 0 4 0,-10-3-3 0,20 2 5 15,-11 0-2-15,-9-2 2 0,13 1-3 0,-13-1 5 16,15 4-3-16,-15-4 0 0,0 0 3 0,16 2 0 16,-16-2-1-16,0 0 0 0,14 0 0 0,-14 0 4 15,0 0 0-15,0 0 3 0,0 0-2 0,0 0 8 0,13 0-1 16,-13 0 1-16,0 0 6 0,0 0-1 16,0 0-3-16,0 0 5 0,0 0-6 0,0 0-1 15,0 0-5-15,0 0 1 0,0 0-4 0,0 0-6 16,0 0 3-16,0 0-4 0,9-4-12 0,-9 4-17 0,0 0-24 15,0 0-32-15,0 0-29 0,0 0-16 16,0 0-35-16,0 0-54 0,0 0-215 0,0 0-454 0,0 0 202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0.0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AAD5E2-6AEC-4FE4-B89E-D94C4AAB1219}" emma:medium="tactile" emma:mode="ink">
          <msink:context xmlns:msink="http://schemas.microsoft.com/ink/2010/main" type="inkDrawing" rotatedBoundingBox="21152,11446 22803,9956 22830,9985 21178,11476" semanticType="underline" shapeName="Other">
            <msink:sourceLink direction="with" ref="{92DCBF74-3495-4E00-9F8C-A3FE88276A50}"/>
          </msink:context>
        </emma:interpretation>
      </emma:emma>
    </inkml:annotationXML>
    <inkml:trace contextRef="#ctx0" brushRef="#br0">1633 25 102 0,'0'0'127'0,"0"0"-4"0,0 0-14 16,0 0-6-16,0 0-3 0,0 0-7 0,0 0-9 0,12-18-7 15,-12 18-2-15,0 0-4 0,0 0-12 0,0 0 2 16,0 0-9-16,0 0-2 0,0 0-2 0,0 0 2 16,0 0-4-16,0 0-4 0,8-7-5 0,-8 7 0 15,0 0-5-15,0 0-2 0,0 0-6 0,0 0-6 16,0 0-1-16,0 0 2 0,0 0-8 0,0 0 1 16,0 0-1-16,0 0 0 0,0 0-2 0,0 0 5 15,-24 20-3-15,24-20 3 0,-9 6-6 0,9-6 1 16,-13 11 3-16,5-6-1 0,1 1-3 0,-4-2 4 15,4 6-3-15,-2-5-2 0,-2 1 0 0,-1 3 6 16,2 0-7-16,-2-2 3 0,2 1-3 0,1 1 13 16,-5 1-4-16,2-2-1 0,0 2 4 0,2-2 0 0,-3 2 2 15,1 0-2-15,1 0-1 0,1-3-3 16,-2 4 2-16,-2-1 2 0,2-1-7 0,-1 1 3 16,4-2-3-16,-3 3 2 0,-1-4-6 0,4 4 3 0,-6-2-3 15,4 2 2-15,-1 0-4 0,4-1 2 0,-6 0 0 16,4 1-1-16,-2 0-1 0,1 0-1 0,1-1 0 15,-2-2 0-15,4 3-3 0,1-2 5 0,-2 1-2 16,-1 1-1-16,-2 0-1 0,4-2 1 0,-1 2-1 16,-1 0 1-16,2-4 1 0,-1 0-1 0,-1 3 0 15,3-2-1-15,-1-2-2 0,2 4 3 0,0 0-2 0,-3-2-4 16,2 1 5-16,-2-2-2 0,1 1 2 16,-1 2-1-16,2-4 4 0,-1 3-6 0,2-2 3 15,-4 4 1-15,1 0 0 0,2-2-1 0,-2-1-2 0,4-1 5 16,-5 0-5-16,1 4 1 0,1-4-3 15,-2 1 1-15,1 3 3 0,0-4-1 0,-1 4-2 16,-2-4 2-16,0 3 2 0,3-3-3 0,-2-3 2 0,1 5-10 16,1-2 10-16,-1 1 2 0,2 0-1 0,-2-1-1 15,2-3-3-15,1 3 5 0,-1 1-1 0,2 0-4 16,-4-1 6-16,-1 0 0 0,1 4 3 0,1-4-5 16,-1 0 2-16,1 3-2 0,-2-3 4 0,4-1 0 15,-1 1-1-15,1 1 6 0,-4-1-6 0,2 2-3 16,-4 0 4-16,7-2-1 0,-1-1 2 0,-4-2 0 15,4 4-2-15,-2 0 0 0,-2-1 2 0,1 4 2 16,-2 0 2-16,0-4-6 0,0 3 3 0,2 0 3 0,-4-1-4 16,5-1 3-16,-1 1 2 0,-1-2-6 15,2 7 1-15,-4-4 1 0,1 1-4 0,0 2 3 16,-1-1-3-16,2-1-1 0,-1 1 4 0,0-4-4 0,1 3 1 16,0 1 1-16,-1 0 2 0,-1 1 3 0,-4-2-1 15,4 3 1-15,-1-3 4 0,1-1-3 16,-2 4 2-16,2-3 3 0,1 1-2 0,-2-1 0 0,4 0 1 15,-4-1-3-15,0 0 2 0,3 4-1 0,-1-2-2 16,0-2-1-16,2 0 0 0,1-2-1 0,0-1 2 16,1 3-1-16,3-4-5 0,-3 1 2 0,1 1 1 15,-2-2-1-15,9-6-2 0,-11 13 0 0,5-6 2 16,6-7 0-16,-13 12 3 0,7-5-1 0,0-2 1 16,6-5-2-16,-12 15-2 0,9-11 7 0,3-4-3 15,-12 12-2-15,6-8 3 0,6-4-6 0,-9 9 4 16,5-2 0-16,4-7 2 0,-8 10-3 0,8-10 2 15,-7 8-2-15,7-8-2 0,0 0 5 0,-11 10 0 0,11-10-3 16,0 0 5-16,0 0 0 0,-6 3 2 16,6-3-1-16,0 0 2 0,0 0-4 0,0 0 3 15,0 0-2-15,0 0-2 0,0 0 1 0,0 0 1 0,0 0-2 16,0 0 2-16,0 0-10 0,0 0-15 0,0 0-29 16,0 0-12-16,0 0-23 0,0 0-34 0,0 0-35 15,0 0-48-15,0 0-247 0,12-27-474 0,-6 20 210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5.4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9EBE71-BAD8-41B7-8F24-A46613AAA08C}" emma:medium="tactile" emma:mode="ink">
          <msink:context xmlns:msink="http://schemas.microsoft.com/ink/2010/main" type="inkDrawing" rotatedBoundingBox="24040,10065 26633,11322 26590,11411 23997,10153" semanticType="callout" shapeName="Other">
            <msink:sourceLink direction="with" ref="{2A09D2BF-DD8D-4172-A620-55B5E20368AE}"/>
            <msink:sourceLink direction="with" ref="{3D250A98-0F68-4641-BA6F-C5ADFEE39793}"/>
          </msink:context>
        </emma:interpretation>
      </emma:emma>
    </inkml:annotationXML>
    <inkml:trace contextRef="#ctx0" brushRef="#br0">0 7 60 0,'0'0'123'16,"0"0"-6"-16,0 0-6 0,0 0-2 0,0 0-7 16,0 0-1-16,0 0-9 0,0 0-5 0,0 0-3 15,0 0-5-15,0 0-2 0,0 0-1 0,0 0-3 16,0 0-2-16,0 0-6 0,3-9-7 0,-3 9-5 15,0 0 2-15,0 0 2 0,0 0-6 0,0 0-8 16,0 0 3-16,14-3-4 0,-14 3-11 0,0 0-1 0,18 3-4 16,-18-3 0-16,13 2-3 0,-13-2-1 0,12 2-4 15,-12-2-1-15,15 5-3 0,-9-1-2 16,-6-4-1-16,13 8 1 0,-5-3-3 0,-1-2 0 0,2 3 0 16,-4 1 1-16,4-2-4 0,1 1 0 0,-4 1-4 15,1 0 5-15,1-1-2 0,1 2-5 0,0-1 4 16,-2 0 2-16,2 0 1 0,0 0-3 0,3 3 0 15,-1 1-3-15,0-2-1 0,1 2 7 0,0 0-5 16,-1-4 0-16,5 4 1 0,-5-3 1 0,5 1-4 16,-1 2 1-16,-2-2 1 0,2-2 0 0,2 3 1 15,-2-2-1-15,-1 0 0 0,4-2-1 0,-3 2-1 16,-1-1-10-16,-1-1 14 0,1 4-2 0,-3-3-2 0,4 1 0 16,-1 0 3-16,-1-1-3 0,-1-1 0 15,0 1-6-15,3 0 7 0,-2 3 4 0,-1-3 2 16,2 0-1-16,2 3-2 0,-4-3 5 0,2 0-2 0,2-1-2 15,-3 2 1-15,2-1-1 0,-1 0 2 0,-1 0-3 16,4 0 4-16,-4-2-1 0,2 1-3 0,-2 3 5 16,1-3-4-16,-2 1-8 0,1 0 12 0,2 1 2 15,0-4 0-15,-3 3-2 0,3 0-3 0,-3 0 2 16,4 1-3-16,-1-1 4 0,-2-1-7 0,4 1 2 16,-1 0-5-16,-2-1 4 0,-1 2 4 0,2 0-4 15,-2 1 0-15,1-3 2 0,-1-1-2 0,1 2 1 16,1 0-1-16,-3 0-3 0,-1-2-1 0,1 4 1 15,2-2 0-15,-2-1 0 0,-2-2 3 0,2 4-1 16,2-1 1-16,-1-1-2 0,-3 1-2 0,2 1 2 16,2-3 3-16,-2 3-2 0,1-1 1 0,4 2-6 15,-9-4 4-15,6 3 1 0,-1-1-2 0,-1-1 3 16,2 1-1-16,-4-2 0 0,7 1 2 0,-6 1-4 16,3-1 3-16,-1-1-6 0,1 1 3 0,-1-3-2 15,2 6 3-15,-7-7-1 0,5 4 3 0,2 1-4 0,-3-3 2 16,0 1-4-16,3 1 2 0,-2-3-1 0,-4 1 4 15,1 3-2-15,1-5 0 0,-2 2-3 0,3 1-1 16,1-2 5-16,-5 0-3 0,-8-3 1 0,19 4 7 16,-9-1-4-16,8 4 0 0,-1-1-2 0,-4-1 4 15,-1-2 1-15,3 4-5 0,0-2 9 0,-2-1 0 16,4 3 1-16,-2-4-1 0,3 2-6 0,-4-4 2 16,0 6-7-16,2 1 8 0,-4-3 2 0,2 0-4 15,-4 0-2-15,-1 0 3 0,1-2-2 0,-1 1-3 16,5 0-1-16,-7 2 5 0,5-3-3 0,-4 1 4 15,1 1-5-15,0 1 3 0,1-3-1 0,-1 1-3 16,1 2 2-16,-1-3 2 0,2 1-1 0,-4 1-3 16,5 2 2-16,-4-1 1 0,4-2-6 0,0 5 8 0,-1-2-6 15,4-1 3-15,-1-1 2 0,-5 2-3 16,1-1 0-16,-1-1 0 0,-1-1 0 0,4 2-1 16,-2 1 0-16,-3-3 5 0,8 4-3 0,-7-4 1 0,4 2 0 15,-3 0-2-15,1-1 4 0,1 0-4 0,-3 0 3 16,3-1-4-16,-5 0 1 0,4 1-2 0,-1-1-4 15,2 2 4-15,-11-6 3 0,16 8-1 0,-4-2 0 16,-4-2-1-16,0 0 3 0,3-1-1 0,-2 3 1 16,0-2-1-16,1-1-1 0,-4 2-1 0,5-1 2 15,-4 3 1-15,5-1 3 0,-4-4-3 0,0 2 0 16,3 1 2-16,-2-2 0 0,1 1 2 0,-1 2 3 16,-9-6-2-16,20 4 3 0,-13-1 5 0,2 2-5 15,-9-5 6-15,19 2 1 0,-13 2 2 0,-6-4-2 16,14 0 3-16,-14 0-2 0,13 2-1 0,-13-2-1 15,12 4 1-15,-12-4-5 0,0 0-1 0,17 0 2 16,-17 0-4-16,0 0-1 0,13 3 1 0,-13-3-1 16,0 0-1-16,0 0-1 0,0 0-13 0,10 1-18 0,-10-1-20 15,0 0-20-15,0 0-28 0,0 0-20 0,6 7-50 16,-6-7-226-16,0 0-421 0,6 8 187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72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3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63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8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1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3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1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0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21.emf"/><Relationship Id="rId4" Type="http://schemas.openxmlformats.org/officeDocument/2006/relationships/customXml" Target="../ink/ink21.xml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25.emf"/><Relationship Id="rId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28.emf"/><Relationship Id="rId4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30.emf"/><Relationship Id="rId4" Type="http://schemas.openxmlformats.org/officeDocument/2006/relationships/customXml" Target="../ink/ink31.xml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4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3" y="324388"/>
            <a:ext cx="1151800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Q.10.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2T(n/2)+n.lg 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55988" y="2200214"/>
              <a:ext cx="1721160" cy="98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308" y="2192294"/>
                <a:ext cx="1733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2671788" y="2442854"/>
              <a:ext cx="1599840" cy="401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948" y="2440334"/>
                <a:ext cx="1608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5340108" y="2449694"/>
              <a:ext cx="1806120" cy="221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5788" y="2445374"/>
                <a:ext cx="1815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7262868" y="2582174"/>
              <a:ext cx="2051280" cy="934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9268" y="2577854"/>
                <a:ext cx="206064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430788" y="1859654"/>
              <a:ext cx="4932360" cy="32464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828" y="1853174"/>
                <a:ext cx="4941720" cy="32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1111188" y="3732374"/>
              <a:ext cx="907560" cy="4122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4348" y="3727334"/>
                <a:ext cx="919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2168508" y="3812294"/>
              <a:ext cx="825120" cy="302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4908" y="3807254"/>
                <a:ext cx="8359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" name="Ink 88"/>
              <p14:cNvContentPartPr/>
              <p14:nvPr/>
            </p14:nvContentPartPr>
            <p14:xfrm>
              <a:off x="7622868" y="3593774"/>
              <a:ext cx="595440" cy="534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15668" y="3589094"/>
                <a:ext cx="6073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Ink 98"/>
              <p14:cNvContentPartPr/>
              <p14:nvPr/>
            </p14:nvContentPartPr>
            <p14:xfrm>
              <a:off x="8649948" y="3631934"/>
              <a:ext cx="933840" cy="4550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5628" y="3626894"/>
                <a:ext cx="9417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2" name="Ink 171"/>
              <p14:cNvContentPartPr/>
              <p14:nvPr/>
            </p14:nvContentPartPr>
            <p14:xfrm>
              <a:off x="483348" y="5202974"/>
              <a:ext cx="453600" cy="3682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588" y="5199014"/>
                <a:ext cx="463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0" name="Ink 189"/>
              <p14:cNvContentPartPr/>
              <p14:nvPr/>
            </p14:nvContentPartPr>
            <p14:xfrm>
              <a:off x="721308" y="4240334"/>
              <a:ext cx="820440" cy="3272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348" y="4237094"/>
                <a:ext cx="8305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0" name="Ink 199"/>
              <p14:cNvContentPartPr/>
              <p14:nvPr/>
            </p14:nvContentPartPr>
            <p14:xfrm>
              <a:off x="3222948" y="5249774"/>
              <a:ext cx="1036080" cy="4143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0068" y="5244014"/>
                <a:ext cx="10450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8" name="Ink 207"/>
              <p14:cNvContentPartPr/>
              <p14:nvPr/>
            </p14:nvContentPartPr>
            <p14:xfrm>
              <a:off x="1112628" y="5224574"/>
              <a:ext cx="489600" cy="3006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8668" y="5220614"/>
                <a:ext cx="5014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7203828" y="5091014"/>
              <a:ext cx="424800" cy="6433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0948" y="5086694"/>
                <a:ext cx="4320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2" name="Ink 221"/>
              <p14:cNvContentPartPr/>
              <p14:nvPr/>
            </p14:nvContentPartPr>
            <p14:xfrm>
              <a:off x="7155228" y="4581614"/>
              <a:ext cx="1013760" cy="10029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51988" y="4574774"/>
                <a:ext cx="102384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2" name="Ink 231"/>
              <p14:cNvContentPartPr/>
              <p14:nvPr/>
            </p14:nvContentPartPr>
            <p14:xfrm>
              <a:off x="210468" y="5684654"/>
              <a:ext cx="4833720" cy="39024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7588" y="5682134"/>
                <a:ext cx="4841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1" name="Ink 240"/>
              <p14:cNvContentPartPr/>
              <p14:nvPr/>
            </p14:nvContentPartPr>
            <p14:xfrm>
              <a:off x="6616668" y="4127654"/>
              <a:ext cx="5445720" cy="208116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11268" y="4124414"/>
                <a:ext cx="5456160" cy="20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2" name="Ink 241"/>
              <p14:cNvContentPartPr/>
              <p14:nvPr/>
            </p14:nvContentPartPr>
            <p14:xfrm>
              <a:off x="10107588" y="5120894"/>
              <a:ext cx="330120" cy="5990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01108" y="5114054"/>
                <a:ext cx="34344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6" name="Ink 245"/>
              <p14:cNvContentPartPr/>
              <p14:nvPr/>
            </p14:nvContentPartPr>
            <p14:xfrm>
              <a:off x="10594668" y="5194334"/>
              <a:ext cx="477360" cy="50220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89268" y="5188934"/>
                <a:ext cx="49104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6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5708" y="130214"/>
              <a:ext cx="9869760" cy="6654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948" y="124094"/>
                <a:ext cx="9878400" cy="66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10415388" y="495974"/>
              <a:ext cx="1535400" cy="781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3228" y="491654"/>
                <a:ext cx="15429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6" name="Ink 295"/>
              <p14:cNvContentPartPr/>
              <p14:nvPr/>
            </p14:nvContentPartPr>
            <p14:xfrm>
              <a:off x="5985588" y="4467134"/>
              <a:ext cx="1423440" cy="46476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1628" y="4461374"/>
                <a:ext cx="14338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6" name="Ink 305"/>
              <p14:cNvContentPartPr/>
              <p14:nvPr/>
            </p14:nvContentPartPr>
            <p14:xfrm>
              <a:off x="2306028" y="6002534"/>
              <a:ext cx="2499840" cy="13932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3508" y="5998934"/>
                <a:ext cx="250776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91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557148" y="169094"/>
              <a:ext cx="9995040" cy="3344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108" y="164774"/>
                <a:ext cx="10004760" cy="33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5357748" y="711614"/>
              <a:ext cx="2469600" cy="1155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4148" y="706214"/>
                <a:ext cx="2478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6789828" y="871094"/>
              <a:ext cx="328320" cy="169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3708" y="866414"/>
                <a:ext cx="34092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3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28" y="260772"/>
            <a:ext cx="1162103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Q.11.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8T(n/2)+n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0908" y="1846334"/>
              <a:ext cx="7896960" cy="352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148" y="1840574"/>
                <a:ext cx="7908480" cy="35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403428" y="2211014"/>
              <a:ext cx="1977480" cy="78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268" y="2204534"/>
                <a:ext cx="1986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470588" y="3678734"/>
              <a:ext cx="204120" cy="102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3388" y="3672974"/>
                <a:ext cx="218160" cy="10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9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9948" y="323534"/>
              <a:ext cx="6823440" cy="607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268" y="317774"/>
                <a:ext cx="6832800" cy="60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5573028" y="1300934"/>
              <a:ext cx="625320" cy="705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0868" y="1295894"/>
                <a:ext cx="6328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10814268" y="1007894"/>
              <a:ext cx="6840" cy="79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08148" y="1001774"/>
                <a:ext cx="190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" name="Ink 122"/>
              <p14:cNvContentPartPr/>
              <p14:nvPr/>
            </p14:nvContentPartPr>
            <p14:xfrm>
              <a:off x="3179028" y="3446894"/>
              <a:ext cx="1575000" cy="892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5428" y="3442214"/>
                <a:ext cx="158328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49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1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49A64C-6D63-4093-B529-31EB0B50169F}"/>
</file>

<file path=customXml/itemProps2.xml><?xml version="1.0" encoding="utf-8"?>
<ds:datastoreItem xmlns:ds="http://schemas.openxmlformats.org/officeDocument/2006/customXml" ds:itemID="{2C29D347-7084-4717-BE86-B41E3981678C}"/>
</file>

<file path=customXml/itemProps3.xml><?xml version="1.0" encoding="utf-8"?>
<ds:datastoreItem xmlns:ds="http://schemas.openxmlformats.org/officeDocument/2006/customXml" ds:itemID="{4D7BCA81-E7C9-4A5D-8B31-AA9154DD713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CMPE/CMSE371 Analysis of Algorithms Exercises Part 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IV</dc:title>
  <dc:creator>ACAN</dc:creator>
  <cp:lastModifiedBy>Ahmet UNVEREN</cp:lastModifiedBy>
  <cp:revision>6</cp:revision>
  <dcterms:created xsi:type="dcterms:W3CDTF">2023-08-07T18:23:04Z</dcterms:created>
  <dcterms:modified xsi:type="dcterms:W3CDTF">2023-10-25T08:39:03Z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